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84" r:id="rId2"/>
    <p:sldId id="351" r:id="rId3"/>
    <p:sldId id="352" r:id="rId4"/>
    <p:sldId id="353" r:id="rId5"/>
    <p:sldId id="354" r:id="rId6"/>
    <p:sldId id="355" r:id="rId7"/>
    <p:sldId id="356" r:id="rId8"/>
    <p:sldId id="358" r:id="rId9"/>
    <p:sldId id="360" r:id="rId10"/>
    <p:sldId id="361" r:id="rId11"/>
    <p:sldId id="363" r:id="rId12"/>
    <p:sldId id="364" r:id="rId13"/>
    <p:sldId id="365" r:id="rId14"/>
    <p:sldId id="367" r:id="rId15"/>
    <p:sldId id="368" r:id="rId16"/>
    <p:sldId id="369" r:id="rId17"/>
    <p:sldId id="370" r:id="rId18"/>
    <p:sldId id="372" r:id="rId19"/>
    <p:sldId id="373" r:id="rId20"/>
    <p:sldId id="374" r:id="rId21"/>
    <p:sldId id="375" r:id="rId22"/>
    <p:sldId id="376" r:id="rId23"/>
    <p:sldId id="379" r:id="rId24"/>
    <p:sldId id="380" r:id="rId25"/>
    <p:sldId id="381" r:id="rId26"/>
    <p:sldId id="382" r:id="rId27"/>
    <p:sldId id="385" r:id="rId28"/>
    <p:sldId id="386" r:id="rId29"/>
  </p:sldIdLst>
  <p:sldSz cx="12190413" cy="6859588"/>
  <p:notesSz cx="6858000" cy="9144000"/>
  <p:custDataLst>
    <p:tags r:id="rId32"/>
  </p:custDataLst>
  <p:defaultTextStyle>
    <a:defPPr>
      <a:defRPr lang="zh-CN"/>
    </a:defPPr>
    <a:lvl1pPr marL="0" algn="l" defTabSz="121983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83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835" algn="l" defTabSz="121983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35" algn="l" defTabSz="121983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035" algn="l" defTabSz="121983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270" algn="l" defTabSz="121983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70" algn="l" defTabSz="121983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470" algn="l" defTabSz="121983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705" algn="l" defTabSz="121983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EEEE"/>
    <a:srgbClr val="0065CC"/>
    <a:srgbClr val="70BDD2"/>
    <a:srgbClr val="005DA2"/>
    <a:srgbClr val="005292"/>
    <a:srgbClr val="1C55C6"/>
    <a:srgbClr val="FFC400"/>
    <a:srgbClr val="FFD347"/>
    <a:srgbClr val="FFC91D"/>
    <a:srgbClr val="0071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68" autoAdjust="0"/>
    <p:restoredTop sz="95338" autoAdjust="0"/>
  </p:normalViewPr>
  <p:slideViewPr>
    <p:cSldViewPr>
      <p:cViewPr>
        <p:scale>
          <a:sx n="66" d="100"/>
          <a:sy n="66" d="100"/>
        </p:scale>
        <p:origin x="786" y="576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0" scaled="1"/>
                <a:tileRect/>
              </a:gradFill>
            </a:ln>
            <a:effectLst>
              <a:outerShdw blurRad="76200" dist="76200" dir="2700000" algn="tl" rotWithShape="0">
                <a:prstClr val="black">
                  <a:alpha val="25000"/>
                </a:prstClr>
              </a:outerShdw>
            </a:effectLst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一季度</c:v>
                      </c:pt>
                      <c:pt idx="1">
                        <c:v>二季度</c:v>
                      </c:pt>
                      <c:pt idx="2">
                        <c:v>三季度</c:v>
                      </c:pt>
                      <c:pt idx="3">
                        <c:v>四季度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190F-4929-91B5-B14CD71C40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601377456"/>
        <c:axId val="-1601361680"/>
      </c:barChart>
      <c:catAx>
        <c:axId val="-1601377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41275" cap="flat" cmpd="sng" algn="ctr">
            <a:solidFill>
              <a:schemeClr val="lt1">
                <a:hueOff val="0"/>
                <a:satOff val="0"/>
                <a:lumOff val="0"/>
              </a:schemeClr>
            </a:solidFill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1601361680"/>
        <c:crosses val="autoZero"/>
        <c:auto val="1"/>
        <c:lblAlgn val="ctr"/>
        <c:lblOffset val="100"/>
        <c:noMultiLvlLbl val="0"/>
      </c:catAx>
      <c:valAx>
        <c:axId val="-16013616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160137745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b="0"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74CB2-8E31-4029-8803-9E8EFAC84806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D2905A-B2DB-4CD1-A0EE-81E2CDE5EE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9522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716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8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8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835" algn="l" defTabSz="12198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35" algn="l" defTabSz="12198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035" algn="l" defTabSz="12198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270" algn="l" defTabSz="12198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70" algn="l" defTabSz="12198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470" algn="l" defTabSz="12198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705" algn="l" defTabSz="12198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184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507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848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cxnSp>
        <p:nvCxnSpPr>
          <p:cNvPr id="3" name="直接连接符 2"/>
          <p:cNvCxnSpPr/>
          <p:nvPr userDrawn="1"/>
        </p:nvCxnSpPr>
        <p:spPr>
          <a:xfrm>
            <a:off x="307086" y="538406"/>
            <a:ext cx="3396771" cy="11783"/>
          </a:xfrm>
          <a:prstGeom prst="line">
            <a:avLst/>
          </a:prstGeom>
          <a:noFill/>
          <a:ln w="25400" cap="flat" cmpd="sng" algn="ctr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prstDash val="solid"/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cxnSp>
      <p:cxnSp>
        <p:nvCxnSpPr>
          <p:cNvPr id="4" name="直接连接符 3"/>
          <p:cNvCxnSpPr/>
          <p:nvPr userDrawn="1"/>
        </p:nvCxnSpPr>
        <p:spPr>
          <a:xfrm flipH="1">
            <a:off x="8266499" y="538406"/>
            <a:ext cx="3592130" cy="0"/>
          </a:xfrm>
          <a:prstGeom prst="line">
            <a:avLst/>
          </a:prstGeom>
          <a:noFill/>
          <a:ln w="25400" cap="flat" cmpd="sng" algn="ctr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prstDash val="solid"/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cxnSp>
      <p:sp>
        <p:nvSpPr>
          <p:cNvPr id="5" name="矩形 4"/>
          <p:cNvSpPr/>
          <p:nvPr userDrawn="1"/>
        </p:nvSpPr>
        <p:spPr>
          <a:xfrm>
            <a:off x="307086" y="1125541"/>
            <a:ext cx="11522075" cy="5328593"/>
          </a:xfrm>
          <a:prstGeom prst="rect">
            <a:avLst/>
          </a:prstGeom>
          <a:solidFill>
            <a:schemeClr val="bg1">
              <a:alpha val="78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Freeform 5"/>
          <p:cNvSpPr/>
          <p:nvPr userDrawn="1"/>
        </p:nvSpPr>
        <p:spPr bwMode="auto">
          <a:xfrm rot="10800000">
            <a:off x="3496420" y="356281"/>
            <a:ext cx="414874" cy="36769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0065CC">
                  <a:tint val="0"/>
                </a:srgbClr>
              </a:gs>
            </a:gsLst>
            <a:lin ang="2700000" scaled="1"/>
            <a:tileRect/>
          </a:gradFill>
          <a:ln w="28575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5"/>
          <p:cNvSpPr/>
          <p:nvPr userDrawn="1"/>
        </p:nvSpPr>
        <p:spPr bwMode="auto">
          <a:xfrm rot="10800000">
            <a:off x="8035786" y="356281"/>
            <a:ext cx="414874" cy="36769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0065CC">
                  <a:tint val="0"/>
                </a:srgbClr>
              </a:gs>
            </a:gsLst>
            <a:lin ang="2700000" scaled="1"/>
            <a:tileRect/>
          </a:gradFill>
          <a:ln w="28575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xStyles>
    <p:titleStyle>
      <a:lvl1pPr algn="ctr" defTabSz="121983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83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1235" indent="-381000" algn="l" defTabSz="121983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635" indent="-304800" algn="l" defTabSz="121983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235" indent="-304800" algn="l" defTabSz="121983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470" indent="-304800" algn="l" defTabSz="121983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4070" indent="-304800" algn="l" defTabSz="121983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670" indent="-304800" algn="l" defTabSz="121983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905" indent="-304800" algn="l" defTabSz="121983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505" indent="-304800" algn="l" defTabSz="121983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8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8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835" algn="l" defTabSz="12198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35" algn="l" defTabSz="12198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035" algn="l" defTabSz="12198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270" algn="l" defTabSz="12198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70" algn="l" defTabSz="12198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470" algn="l" defTabSz="12198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705" algn="l" defTabSz="12198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-758640" y="1356987"/>
            <a:ext cx="2893406" cy="4034259"/>
            <a:chOff x="-758640" y="2133639"/>
            <a:chExt cx="2893406" cy="4034259"/>
          </a:xfrm>
        </p:grpSpPr>
        <p:grpSp>
          <p:nvGrpSpPr>
            <p:cNvPr id="45" name="组合 44"/>
            <p:cNvGrpSpPr/>
            <p:nvPr/>
          </p:nvGrpSpPr>
          <p:grpSpPr>
            <a:xfrm>
              <a:off x="-758640" y="2133639"/>
              <a:ext cx="1517280" cy="4034259"/>
              <a:chOff x="622598" y="-1638167"/>
              <a:chExt cx="2788349" cy="7413873"/>
            </a:xfrm>
          </p:grpSpPr>
          <p:sp>
            <p:nvSpPr>
              <p:cNvPr id="46" name="Freeform 5"/>
              <p:cNvSpPr/>
              <p:nvPr/>
            </p:nvSpPr>
            <p:spPr bwMode="auto">
              <a:xfrm rot="10800000">
                <a:off x="622598" y="3304415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Freeform 5"/>
              <p:cNvSpPr/>
              <p:nvPr/>
            </p:nvSpPr>
            <p:spPr bwMode="auto">
              <a:xfrm rot="10800000">
                <a:off x="622598" y="833124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622598" y="-1638167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617486" y="2742100"/>
              <a:ext cx="1517280" cy="2689506"/>
              <a:chOff x="622598" y="833124"/>
              <a:chExt cx="2788349" cy="4942582"/>
            </a:xfrm>
          </p:grpSpPr>
          <p:sp>
            <p:nvSpPr>
              <p:cNvPr id="53" name="Freeform 5"/>
              <p:cNvSpPr/>
              <p:nvPr/>
            </p:nvSpPr>
            <p:spPr bwMode="auto">
              <a:xfrm rot="10800000">
                <a:off x="622598" y="3304415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Freeform 5"/>
              <p:cNvSpPr/>
              <p:nvPr/>
            </p:nvSpPr>
            <p:spPr bwMode="auto">
              <a:xfrm rot="10800000">
                <a:off x="622598" y="833124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 rot="10800000">
            <a:off x="10159670" y="1356987"/>
            <a:ext cx="2893406" cy="4034259"/>
            <a:chOff x="-758640" y="788886"/>
            <a:chExt cx="2893406" cy="4034259"/>
          </a:xfrm>
        </p:grpSpPr>
        <p:grpSp>
          <p:nvGrpSpPr>
            <p:cNvPr id="63" name="组合 62"/>
            <p:cNvGrpSpPr/>
            <p:nvPr/>
          </p:nvGrpSpPr>
          <p:grpSpPr>
            <a:xfrm>
              <a:off x="-758640" y="788886"/>
              <a:ext cx="1517280" cy="4034259"/>
              <a:chOff x="622598" y="-4109458"/>
              <a:chExt cx="2788349" cy="7413873"/>
            </a:xfrm>
          </p:grpSpPr>
          <p:sp>
            <p:nvSpPr>
              <p:cNvPr id="72" name="Freeform 5"/>
              <p:cNvSpPr/>
              <p:nvPr/>
            </p:nvSpPr>
            <p:spPr bwMode="auto">
              <a:xfrm rot="10800000">
                <a:off x="622598" y="833124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0800000">
                <a:off x="622598" y="-1638167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4" name="Freeform 5"/>
              <p:cNvSpPr/>
              <p:nvPr/>
            </p:nvSpPr>
            <p:spPr bwMode="auto">
              <a:xfrm rot="10800000">
                <a:off x="622598" y="-4109458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617486" y="1397347"/>
              <a:ext cx="1517280" cy="2689506"/>
              <a:chOff x="622598" y="-1638167"/>
              <a:chExt cx="2788349" cy="4942582"/>
            </a:xfrm>
          </p:grpSpPr>
          <p:sp>
            <p:nvSpPr>
              <p:cNvPr id="69" name="Freeform 5"/>
              <p:cNvSpPr/>
              <p:nvPr/>
            </p:nvSpPr>
            <p:spPr bwMode="auto">
              <a:xfrm rot="10800000">
                <a:off x="622598" y="833124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0" name="Freeform 5"/>
              <p:cNvSpPr/>
              <p:nvPr/>
            </p:nvSpPr>
            <p:spPr bwMode="auto">
              <a:xfrm rot="10800000">
                <a:off x="622598" y="-1638167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35" name="任意多边形 34"/>
          <p:cNvSpPr/>
          <p:nvPr/>
        </p:nvSpPr>
        <p:spPr>
          <a:xfrm>
            <a:off x="828333" y="3727697"/>
            <a:ext cx="10543489" cy="3131892"/>
          </a:xfrm>
          <a:custGeom>
            <a:avLst/>
            <a:gdLst>
              <a:gd name="connsiteX0" fmla="*/ 2544343 w 10543489"/>
              <a:gd name="connsiteY0" fmla="*/ 0 h 3190585"/>
              <a:gd name="connsiteX1" fmla="*/ 7999145 w 10543489"/>
              <a:gd name="connsiteY1" fmla="*/ 0 h 3190585"/>
              <a:gd name="connsiteX2" fmla="*/ 9051143 w 10543489"/>
              <a:gd name="connsiteY2" fmla="*/ 604247 h 3190585"/>
              <a:gd name="connsiteX3" fmla="*/ 10478018 w 10543489"/>
              <a:gd name="connsiteY3" fmla="*/ 3077120 h 3190585"/>
              <a:gd name="connsiteX4" fmla="*/ 10543489 w 10543489"/>
              <a:gd name="connsiteY4" fmla="*/ 3190585 h 3190585"/>
              <a:gd name="connsiteX5" fmla="*/ 0 w 10543489"/>
              <a:gd name="connsiteY5" fmla="*/ 3190585 h 3190585"/>
              <a:gd name="connsiteX6" fmla="*/ 29430 w 10543489"/>
              <a:gd name="connsiteY6" fmla="*/ 3139580 h 3190585"/>
              <a:gd name="connsiteX7" fmla="*/ 1492346 w 10543489"/>
              <a:gd name="connsiteY7" fmla="*/ 604247 h 3190585"/>
              <a:gd name="connsiteX8" fmla="*/ 2544343 w 10543489"/>
              <a:gd name="connsiteY8" fmla="*/ 0 h 3190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3489" h="3190585">
                <a:moveTo>
                  <a:pt x="2544343" y="0"/>
                </a:moveTo>
                <a:lnTo>
                  <a:pt x="7999145" y="0"/>
                </a:lnTo>
                <a:cubicBezTo>
                  <a:pt x="8379033" y="0"/>
                  <a:pt x="8856329" y="272886"/>
                  <a:pt x="9051143" y="604247"/>
                </a:cubicBezTo>
                <a:cubicBezTo>
                  <a:pt x="9647762" y="1638229"/>
                  <a:pt x="10113871" y="2446027"/>
                  <a:pt x="10478018" y="3077120"/>
                </a:cubicBezTo>
                <a:lnTo>
                  <a:pt x="10543489" y="3190585"/>
                </a:lnTo>
                <a:lnTo>
                  <a:pt x="0" y="3190585"/>
                </a:lnTo>
                <a:lnTo>
                  <a:pt x="29430" y="3139580"/>
                </a:lnTo>
                <a:cubicBezTo>
                  <a:pt x="1492346" y="604247"/>
                  <a:pt x="1492346" y="604247"/>
                  <a:pt x="1492346" y="604247"/>
                </a:cubicBezTo>
                <a:cubicBezTo>
                  <a:pt x="1687160" y="272886"/>
                  <a:pt x="2154714" y="0"/>
                  <a:pt x="2544343" y="0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0">
                <a:sysClr val="window" lastClr="FFFFFF">
                  <a:lumMod val="85000"/>
                </a:sysClr>
              </a:gs>
            </a:gsLst>
            <a:lin ang="5400000" scaled="1"/>
            <a:tileRect/>
          </a:gradFill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630709" y="2277666"/>
            <a:ext cx="89289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极简微立体工作总结</a:t>
            </a:r>
          </a:p>
        </p:txBody>
      </p:sp>
      <p:sp>
        <p:nvSpPr>
          <p:cNvPr id="38" name="任意多边形 37"/>
          <p:cNvSpPr/>
          <p:nvPr/>
        </p:nvSpPr>
        <p:spPr>
          <a:xfrm>
            <a:off x="3931129" y="3452552"/>
            <a:ext cx="4129130" cy="608461"/>
          </a:xfrm>
          <a:custGeom>
            <a:avLst/>
            <a:gdLst>
              <a:gd name="connsiteX0" fmla="*/ 3824900 w 4129130"/>
              <a:gd name="connsiteY0" fmla="*/ 608461 h 608461"/>
              <a:gd name="connsiteX1" fmla="*/ 2412268 w 4129130"/>
              <a:gd name="connsiteY1" fmla="*/ 608461 h 608461"/>
              <a:gd name="connsiteX2" fmla="*/ 1716862 w 4129130"/>
              <a:gd name="connsiteY2" fmla="*/ 608461 h 608461"/>
              <a:gd name="connsiteX3" fmla="*/ 304230 w 4129130"/>
              <a:gd name="connsiteY3" fmla="*/ 608461 h 608461"/>
              <a:gd name="connsiteX4" fmla="*/ 0 w 4129130"/>
              <a:gd name="connsiteY4" fmla="*/ 304230 h 608461"/>
              <a:gd name="connsiteX5" fmla="*/ 304230 w 4129130"/>
              <a:gd name="connsiteY5" fmla="*/ 0 h 608461"/>
              <a:gd name="connsiteX6" fmla="*/ 1716862 w 4129130"/>
              <a:gd name="connsiteY6" fmla="*/ 0 h 608461"/>
              <a:gd name="connsiteX7" fmla="*/ 2412268 w 4129130"/>
              <a:gd name="connsiteY7" fmla="*/ 0 h 608461"/>
              <a:gd name="connsiteX8" fmla="*/ 3824900 w 4129130"/>
              <a:gd name="connsiteY8" fmla="*/ 0 h 608461"/>
              <a:gd name="connsiteX9" fmla="*/ 4129130 w 4129130"/>
              <a:gd name="connsiteY9" fmla="*/ 304231 h 608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29130" h="608461">
                <a:moveTo>
                  <a:pt x="3824900" y="608461"/>
                </a:moveTo>
                <a:lnTo>
                  <a:pt x="2412268" y="608461"/>
                </a:lnTo>
                <a:lnTo>
                  <a:pt x="1716862" y="608461"/>
                </a:lnTo>
                <a:lnTo>
                  <a:pt x="304230" y="608461"/>
                </a:lnTo>
                <a:lnTo>
                  <a:pt x="0" y="304230"/>
                </a:lnTo>
                <a:lnTo>
                  <a:pt x="304230" y="0"/>
                </a:lnTo>
                <a:lnTo>
                  <a:pt x="1716862" y="0"/>
                </a:lnTo>
                <a:lnTo>
                  <a:pt x="2412268" y="0"/>
                </a:lnTo>
                <a:lnTo>
                  <a:pt x="3824900" y="0"/>
                </a:lnTo>
                <a:lnTo>
                  <a:pt x="4129130" y="304231"/>
                </a:lnTo>
                <a:close/>
              </a:path>
            </a:pathLst>
          </a:custGeom>
          <a:solidFill>
            <a:srgbClr val="006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/>
              <a:t>@51PPT</a:t>
            </a:r>
            <a:r>
              <a:rPr lang="zh-CN" altLang="en-US" sz="1800" dirty="0"/>
              <a:t>模板网</a:t>
            </a:r>
          </a:p>
        </p:txBody>
      </p:sp>
      <p:sp>
        <p:nvSpPr>
          <p:cNvPr id="77" name="任意多边形 76"/>
          <p:cNvSpPr/>
          <p:nvPr/>
        </p:nvSpPr>
        <p:spPr>
          <a:xfrm>
            <a:off x="3348058" y="684276"/>
            <a:ext cx="1159938" cy="797158"/>
          </a:xfrm>
          <a:custGeom>
            <a:avLst/>
            <a:gdLst/>
            <a:ahLst/>
            <a:cxnLst/>
            <a:rect l="l" t="t" r="r" b="b"/>
            <a:pathLst>
              <a:path w="1159938" h="797158">
                <a:moveTo>
                  <a:pt x="579969" y="0"/>
                </a:moveTo>
                <a:cubicBezTo>
                  <a:pt x="720627" y="0"/>
                  <a:pt x="830046" y="16028"/>
                  <a:pt x="908226" y="48085"/>
                </a:cubicBezTo>
                <a:cubicBezTo>
                  <a:pt x="986406" y="80142"/>
                  <a:pt x="1047903" y="129373"/>
                  <a:pt x="1092717" y="195776"/>
                </a:cubicBezTo>
                <a:cubicBezTo>
                  <a:pt x="1137531" y="262180"/>
                  <a:pt x="1159938" y="336598"/>
                  <a:pt x="1159938" y="419030"/>
                </a:cubicBezTo>
                <a:cubicBezTo>
                  <a:pt x="1159938" y="506696"/>
                  <a:pt x="1134260" y="590437"/>
                  <a:pt x="1082904" y="670252"/>
                </a:cubicBezTo>
                <a:cubicBezTo>
                  <a:pt x="1057226" y="710160"/>
                  <a:pt x="1021039" y="752030"/>
                  <a:pt x="974344" y="795863"/>
                </a:cubicBezTo>
                <a:lnTo>
                  <a:pt x="972843" y="797158"/>
                </a:lnTo>
                <a:lnTo>
                  <a:pt x="439389" y="797158"/>
                </a:lnTo>
                <a:lnTo>
                  <a:pt x="487724" y="759554"/>
                </a:lnTo>
                <a:cubicBezTo>
                  <a:pt x="604830" y="672542"/>
                  <a:pt x="679738" y="606465"/>
                  <a:pt x="712449" y="561324"/>
                </a:cubicBezTo>
                <a:cubicBezTo>
                  <a:pt x="745161" y="516182"/>
                  <a:pt x="761516" y="473331"/>
                  <a:pt x="761516" y="432769"/>
                </a:cubicBezTo>
                <a:cubicBezTo>
                  <a:pt x="761516" y="388936"/>
                  <a:pt x="745324" y="351482"/>
                  <a:pt x="712940" y="320406"/>
                </a:cubicBezTo>
                <a:cubicBezTo>
                  <a:pt x="680556" y="289330"/>
                  <a:pt x="639831" y="273793"/>
                  <a:pt x="590764" y="273793"/>
                </a:cubicBezTo>
                <a:cubicBezTo>
                  <a:pt x="539734" y="273793"/>
                  <a:pt x="498028" y="289821"/>
                  <a:pt x="465644" y="321878"/>
                </a:cubicBezTo>
                <a:cubicBezTo>
                  <a:pt x="433260" y="353935"/>
                  <a:pt x="411507" y="410525"/>
                  <a:pt x="400385" y="491649"/>
                </a:cubicBezTo>
                <a:lnTo>
                  <a:pt x="0" y="459265"/>
                </a:lnTo>
                <a:cubicBezTo>
                  <a:pt x="15701" y="346739"/>
                  <a:pt x="44487" y="258909"/>
                  <a:pt x="86357" y="195776"/>
                </a:cubicBezTo>
                <a:cubicBezTo>
                  <a:pt x="128228" y="132644"/>
                  <a:pt x="187271" y="84231"/>
                  <a:pt x="263488" y="50539"/>
                </a:cubicBezTo>
                <a:cubicBezTo>
                  <a:pt x="339706" y="16846"/>
                  <a:pt x="445199" y="0"/>
                  <a:pt x="5799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4730337" y="684276"/>
            <a:ext cx="1175640" cy="797158"/>
          </a:xfrm>
          <a:custGeom>
            <a:avLst/>
            <a:gdLst/>
            <a:ahLst/>
            <a:cxnLst/>
            <a:rect l="l" t="t" r="r" b="b"/>
            <a:pathLst>
              <a:path w="1175640" h="797158">
                <a:moveTo>
                  <a:pt x="597633" y="0"/>
                </a:moveTo>
                <a:cubicBezTo>
                  <a:pt x="694458" y="0"/>
                  <a:pt x="773946" y="11939"/>
                  <a:pt x="836098" y="35819"/>
                </a:cubicBezTo>
                <a:cubicBezTo>
                  <a:pt x="898249" y="59698"/>
                  <a:pt x="948951" y="90773"/>
                  <a:pt x="988205" y="129045"/>
                </a:cubicBezTo>
                <a:cubicBezTo>
                  <a:pt x="1027458" y="167318"/>
                  <a:pt x="1058370" y="207552"/>
                  <a:pt x="1080941" y="249750"/>
                </a:cubicBezTo>
                <a:cubicBezTo>
                  <a:pt x="1103512" y="291947"/>
                  <a:pt x="1121666" y="341178"/>
                  <a:pt x="1135405" y="397441"/>
                </a:cubicBezTo>
                <a:cubicBezTo>
                  <a:pt x="1162228" y="504733"/>
                  <a:pt x="1175640" y="616606"/>
                  <a:pt x="1175640" y="733058"/>
                </a:cubicBezTo>
                <a:lnTo>
                  <a:pt x="1172734" y="797158"/>
                </a:lnTo>
                <a:lnTo>
                  <a:pt x="777513" y="797158"/>
                </a:lnTo>
                <a:lnTo>
                  <a:pt x="778199" y="749740"/>
                </a:lnTo>
                <a:cubicBezTo>
                  <a:pt x="778199" y="558707"/>
                  <a:pt x="762007" y="430316"/>
                  <a:pt x="729622" y="364566"/>
                </a:cubicBezTo>
                <a:cubicBezTo>
                  <a:pt x="697239" y="298817"/>
                  <a:pt x="648662" y="265942"/>
                  <a:pt x="583894" y="265942"/>
                </a:cubicBezTo>
                <a:cubicBezTo>
                  <a:pt x="517818" y="265942"/>
                  <a:pt x="470060" y="299471"/>
                  <a:pt x="440619" y="366529"/>
                </a:cubicBezTo>
                <a:cubicBezTo>
                  <a:pt x="411180" y="433587"/>
                  <a:pt x="396459" y="557726"/>
                  <a:pt x="396459" y="738946"/>
                </a:cubicBezTo>
                <a:lnTo>
                  <a:pt x="397856" y="797158"/>
                </a:lnTo>
                <a:lnTo>
                  <a:pt x="2685" y="797158"/>
                </a:lnTo>
                <a:lnTo>
                  <a:pt x="0" y="737964"/>
                </a:lnTo>
                <a:cubicBezTo>
                  <a:pt x="0" y="464499"/>
                  <a:pt x="49230" y="273138"/>
                  <a:pt x="147691" y="163883"/>
                </a:cubicBezTo>
                <a:cubicBezTo>
                  <a:pt x="246151" y="54628"/>
                  <a:pt x="396132" y="0"/>
                  <a:pt x="5976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6073362" y="684276"/>
            <a:ext cx="1159938" cy="797158"/>
          </a:xfrm>
          <a:custGeom>
            <a:avLst/>
            <a:gdLst/>
            <a:ahLst/>
            <a:cxnLst/>
            <a:rect l="l" t="t" r="r" b="b"/>
            <a:pathLst>
              <a:path w="1159938" h="797158">
                <a:moveTo>
                  <a:pt x="579969" y="0"/>
                </a:moveTo>
                <a:cubicBezTo>
                  <a:pt x="720627" y="0"/>
                  <a:pt x="830046" y="16028"/>
                  <a:pt x="908226" y="48085"/>
                </a:cubicBezTo>
                <a:cubicBezTo>
                  <a:pt x="986405" y="80142"/>
                  <a:pt x="1047903" y="129373"/>
                  <a:pt x="1092717" y="195776"/>
                </a:cubicBezTo>
                <a:cubicBezTo>
                  <a:pt x="1137531" y="262180"/>
                  <a:pt x="1159938" y="336598"/>
                  <a:pt x="1159938" y="419030"/>
                </a:cubicBezTo>
                <a:cubicBezTo>
                  <a:pt x="1159938" y="506696"/>
                  <a:pt x="1134260" y="590437"/>
                  <a:pt x="1082904" y="670252"/>
                </a:cubicBezTo>
                <a:cubicBezTo>
                  <a:pt x="1057226" y="710160"/>
                  <a:pt x="1021039" y="752030"/>
                  <a:pt x="974343" y="795863"/>
                </a:cubicBezTo>
                <a:lnTo>
                  <a:pt x="972842" y="797158"/>
                </a:lnTo>
                <a:lnTo>
                  <a:pt x="439389" y="797158"/>
                </a:lnTo>
                <a:lnTo>
                  <a:pt x="487724" y="759554"/>
                </a:lnTo>
                <a:cubicBezTo>
                  <a:pt x="604829" y="672542"/>
                  <a:pt x="679738" y="606465"/>
                  <a:pt x="712449" y="561324"/>
                </a:cubicBezTo>
                <a:cubicBezTo>
                  <a:pt x="745160" y="516182"/>
                  <a:pt x="761516" y="473331"/>
                  <a:pt x="761516" y="432769"/>
                </a:cubicBezTo>
                <a:cubicBezTo>
                  <a:pt x="761516" y="388936"/>
                  <a:pt x="745324" y="351482"/>
                  <a:pt x="712940" y="320406"/>
                </a:cubicBezTo>
                <a:cubicBezTo>
                  <a:pt x="680556" y="289330"/>
                  <a:pt x="639831" y="273793"/>
                  <a:pt x="590764" y="273793"/>
                </a:cubicBezTo>
                <a:cubicBezTo>
                  <a:pt x="539734" y="273793"/>
                  <a:pt x="498028" y="289821"/>
                  <a:pt x="465643" y="321878"/>
                </a:cubicBezTo>
                <a:cubicBezTo>
                  <a:pt x="433259" y="353935"/>
                  <a:pt x="411506" y="410525"/>
                  <a:pt x="400385" y="491649"/>
                </a:cubicBezTo>
                <a:lnTo>
                  <a:pt x="0" y="459265"/>
                </a:lnTo>
                <a:cubicBezTo>
                  <a:pt x="15701" y="346739"/>
                  <a:pt x="44487" y="258909"/>
                  <a:pt x="86357" y="195776"/>
                </a:cubicBezTo>
                <a:cubicBezTo>
                  <a:pt x="128228" y="132644"/>
                  <a:pt x="187271" y="84231"/>
                  <a:pt x="263488" y="50539"/>
                </a:cubicBezTo>
                <a:cubicBezTo>
                  <a:pt x="339706" y="16846"/>
                  <a:pt x="445199" y="0"/>
                  <a:pt x="5799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7497838" y="684276"/>
            <a:ext cx="824321" cy="797158"/>
          </a:xfrm>
          <a:custGeom>
            <a:avLst/>
            <a:gdLst/>
            <a:ahLst/>
            <a:cxnLst/>
            <a:rect l="l" t="t" r="r" b="b"/>
            <a:pathLst>
              <a:path w="824321" h="797158">
                <a:moveTo>
                  <a:pt x="493611" y="0"/>
                </a:moveTo>
                <a:lnTo>
                  <a:pt x="824321" y="0"/>
                </a:lnTo>
                <a:lnTo>
                  <a:pt x="824321" y="797158"/>
                </a:lnTo>
                <a:lnTo>
                  <a:pt x="420011" y="797158"/>
                </a:lnTo>
                <a:lnTo>
                  <a:pt x="420011" y="504406"/>
                </a:lnTo>
                <a:cubicBezTo>
                  <a:pt x="354589" y="554127"/>
                  <a:pt x="291293" y="594362"/>
                  <a:pt x="230123" y="625111"/>
                </a:cubicBezTo>
                <a:cubicBezTo>
                  <a:pt x="168953" y="655859"/>
                  <a:pt x="92245" y="685299"/>
                  <a:pt x="0" y="713431"/>
                </a:cubicBezTo>
                <a:lnTo>
                  <a:pt x="0" y="385665"/>
                </a:lnTo>
                <a:cubicBezTo>
                  <a:pt x="136078" y="341832"/>
                  <a:pt x="241735" y="289167"/>
                  <a:pt x="316971" y="227670"/>
                </a:cubicBezTo>
                <a:cubicBezTo>
                  <a:pt x="392207" y="166173"/>
                  <a:pt x="451087" y="90283"/>
                  <a:pt x="4936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3357872" y="1481434"/>
            <a:ext cx="1199192" cy="666013"/>
          </a:xfrm>
          <a:custGeom>
            <a:avLst/>
            <a:gdLst/>
            <a:ahLst/>
            <a:cxnLst/>
            <a:rect l="l" t="t" r="r" b="b"/>
            <a:pathLst>
              <a:path w="1199192" h="666013">
                <a:moveTo>
                  <a:pt x="468829" y="0"/>
                </a:moveTo>
                <a:lnTo>
                  <a:pt x="1002283" y="0"/>
                </a:lnTo>
                <a:lnTo>
                  <a:pt x="925859" y="65926"/>
                </a:lnTo>
                <a:cubicBezTo>
                  <a:pt x="897258" y="88824"/>
                  <a:pt x="866028" y="112213"/>
                  <a:pt x="832172" y="136092"/>
                </a:cubicBezTo>
                <a:cubicBezTo>
                  <a:pt x="751703" y="191701"/>
                  <a:pt x="697893" y="230627"/>
                  <a:pt x="670743" y="252871"/>
                </a:cubicBezTo>
                <a:cubicBezTo>
                  <a:pt x="643592" y="275114"/>
                  <a:pt x="611699" y="304227"/>
                  <a:pt x="575062" y="340210"/>
                </a:cubicBezTo>
                <a:lnTo>
                  <a:pt x="1199192" y="340210"/>
                </a:lnTo>
                <a:lnTo>
                  <a:pt x="1199192" y="666013"/>
                </a:lnTo>
                <a:lnTo>
                  <a:pt x="0" y="666013"/>
                </a:lnTo>
                <a:cubicBezTo>
                  <a:pt x="13739" y="547599"/>
                  <a:pt x="55445" y="436217"/>
                  <a:pt x="125120" y="331868"/>
                </a:cubicBezTo>
                <a:cubicBezTo>
                  <a:pt x="177376" y="253607"/>
                  <a:pt x="263949" y="164766"/>
                  <a:pt x="384837" y="65344"/>
                </a:cubicBezTo>
                <a:lnTo>
                  <a:pt x="468829" y="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4733022" y="1481434"/>
            <a:ext cx="1170049" cy="690547"/>
          </a:xfrm>
          <a:custGeom>
            <a:avLst/>
            <a:gdLst/>
            <a:ahLst/>
            <a:cxnLst/>
            <a:rect l="l" t="t" r="r" b="b"/>
            <a:pathLst>
              <a:path w="1170049" h="690547">
                <a:moveTo>
                  <a:pt x="0" y="0"/>
                </a:moveTo>
                <a:lnTo>
                  <a:pt x="395171" y="0"/>
                </a:lnTo>
                <a:lnTo>
                  <a:pt x="396810" y="68288"/>
                </a:lnTo>
                <a:cubicBezTo>
                  <a:pt x="402883" y="183901"/>
                  <a:pt x="418063" y="266855"/>
                  <a:pt x="442350" y="317148"/>
                </a:cubicBezTo>
                <a:cubicBezTo>
                  <a:pt x="474735" y="384206"/>
                  <a:pt x="521675" y="417735"/>
                  <a:pt x="583172" y="417735"/>
                </a:cubicBezTo>
                <a:cubicBezTo>
                  <a:pt x="623734" y="417735"/>
                  <a:pt x="658899" y="403506"/>
                  <a:pt x="688666" y="375047"/>
                </a:cubicBezTo>
                <a:cubicBezTo>
                  <a:pt x="718433" y="346588"/>
                  <a:pt x="740349" y="301610"/>
                  <a:pt x="754415" y="240114"/>
                </a:cubicBezTo>
                <a:cubicBezTo>
                  <a:pt x="764965" y="193991"/>
                  <a:pt x="771558" y="128548"/>
                  <a:pt x="774195" y="43785"/>
                </a:cubicBezTo>
                <a:lnTo>
                  <a:pt x="774828" y="0"/>
                </a:lnTo>
                <a:lnTo>
                  <a:pt x="1170049" y="0"/>
                </a:lnTo>
                <a:lnTo>
                  <a:pt x="1164675" y="118551"/>
                </a:lnTo>
                <a:cubicBezTo>
                  <a:pt x="1148115" y="288077"/>
                  <a:pt x="1106715" y="418226"/>
                  <a:pt x="1040474" y="509000"/>
                </a:cubicBezTo>
                <a:cubicBezTo>
                  <a:pt x="952154" y="630031"/>
                  <a:pt x="800047" y="690547"/>
                  <a:pt x="584153" y="690547"/>
                </a:cubicBezTo>
                <a:cubicBezTo>
                  <a:pt x="463122" y="690547"/>
                  <a:pt x="365316" y="671247"/>
                  <a:pt x="290734" y="632648"/>
                </a:cubicBezTo>
                <a:cubicBezTo>
                  <a:pt x="216153" y="594049"/>
                  <a:pt x="154983" y="537458"/>
                  <a:pt x="107225" y="462877"/>
                </a:cubicBezTo>
                <a:cubicBezTo>
                  <a:pt x="72551" y="409885"/>
                  <a:pt x="45564" y="337429"/>
                  <a:pt x="26264" y="245511"/>
                </a:cubicBezTo>
                <a:cubicBezTo>
                  <a:pt x="16615" y="199552"/>
                  <a:pt x="9377" y="151180"/>
                  <a:pt x="4552" y="100396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6043922" y="1481434"/>
            <a:ext cx="1199192" cy="666013"/>
          </a:xfrm>
          <a:custGeom>
            <a:avLst/>
            <a:gdLst/>
            <a:ahLst/>
            <a:cxnLst/>
            <a:rect l="l" t="t" r="r" b="b"/>
            <a:pathLst>
              <a:path w="1199192" h="666013">
                <a:moveTo>
                  <a:pt x="468829" y="0"/>
                </a:moveTo>
                <a:lnTo>
                  <a:pt x="1002282" y="0"/>
                </a:lnTo>
                <a:lnTo>
                  <a:pt x="925859" y="65926"/>
                </a:lnTo>
                <a:cubicBezTo>
                  <a:pt x="897257" y="88824"/>
                  <a:pt x="866028" y="112213"/>
                  <a:pt x="832172" y="136092"/>
                </a:cubicBezTo>
                <a:cubicBezTo>
                  <a:pt x="751703" y="191701"/>
                  <a:pt x="697893" y="230627"/>
                  <a:pt x="670743" y="252871"/>
                </a:cubicBezTo>
                <a:cubicBezTo>
                  <a:pt x="643592" y="275114"/>
                  <a:pt x="611699" y="304227"/>
                  <a:pt x="575062" y="340210"/>
                </a:cubicBezTo>
                <a:lnTo>
                  <a:pt x="1199192" y="340210"/>
                </a:lnTo>
                <a:lnTo>
                  <a:pt x="1199192" y="666013"/>
                </a:lnTo>
                <a:lnTo>
                  <a:pt x="0" y="666013"/>
                </a:lnTo>
                <a:cubicBezTo>
                  <a:pt x="13738" y="547599"/>
                  <a:pt x="55445" y="436217"/>
                  <a:pt x="125120" y="331868"/>
                </a:cubicBezTo>
                <a:cubicBezTo>
                  <a:pt x="177376" y="253607"/>
                  <a:pt x="263949" y="164766"/>
                  <a:pt x="384837" y="65344"/>
                </a:cubicBezTo>
                <a:lnTo>
                  <a:pt x="468829" y="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7917849" y="1481434"/>
            <a:ext cx="404310" cy="666013"/>
          </a:xfrm>
          <a:custGeom>
            <a:avLst/>
            <a:gdLst/>
            <a:ahLst/>
            <a:cxnLst/>
            <a:rect l="l" t="t" r="r" b="b"/>
            <a:pathLst>
              <a:path w="404310" h="666013">
                <a:moveTo>
                  <a:pt x="0" y="0"/>
                </a:moveTo>
                <a:lnTo>
                  <a:pt x="404310" y="0"/>
                </a:lnTo>
                <a:lnTo>
                  <a:pt x="404310" y="666013"/>
                </a:lnTo>
                <a:lnTo>
                  <a:pt x="0" y="66601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iconfont-1187-868487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790362" y="4782785"/>
            <a:ext cx="609685" cy="542119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 dir="13500000">
              <a:schemeClr val="tx1">
                <a:lumMod val="95000"/>
                <a:lumOff val="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燕尾形 10"/>
          <p:cNvSpPr/>
          <p:nvPr/>
        </p:nvSpPr>
        <p:spPr>
          <a:xfrm rot="5400000">
            <a:off x="5720074" y="5614569"/>
            <a:ext cx="750260" cy="750260"/>
          </a:xfrm>
          <a:prstGeom prst="chevron">
            <a:avLst>
              <a:gd name="adj" fmla="val 74376"/>
            </a:avLst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0">
                <a:srgbClr val="0065CC"/>
              </a:gs>
            </a:gsLst>
            <a:lin ang="11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06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7"/>
          <p:cNvSpPr/>
          <p:nvPr/>
        </p:nvSpPr>
        <p:spPr>
          <a:xfrm>
            <a:off x="2254576" y="3587307"/>
            <a:ext cx="5141913" cy="1209675"/>
          </a:xfrm>
          <a:custGeom>
            <a:avLst/>
            <a:gdLst>
              <a:gd name="connsiteX0" fmla="*/ 5141438 w 5232878"/>
              <a:gd name="connsiteY0" fmla="*/ 0 h 1208638"/>
              <a:gd name="connsiteX1" fmla="*/ 2570719 w 5232878"/>
              <a:gd name="connsiteY1" fmla="*/ 1208638 h 1208638"/>
              <a:gd name="connsiteX2" fmla="*/ 0 w 5232878"/>
              <a:gd name="connsiteY2" fmla="*/ 0 h 1208638"/>
              <a:gd name="connsiteX3" fmla="*/ 5232878 w 5232878"/>
              <a:gd name="connsiteY3" fmla="*/ 91440 h 1208638"/>
              <a:gd name="connsiteX0-1" fmla="*/ 5141438 w 5141438"/>
              <a:gd name="connsiteY0-2" fmla="*/ 0 h 1208638"/>
              <a:gd name="connsiteX1-3" fmla="*/ 2570719 w 5141438"/>
              <a:gd name="connsiteY1-4" fmla="*/ 1208638 h 1208638"/>
              <a:gd name="connsiteX2-5" fmla="*/ 0 w 5141438"/>
              <a:gd name="connsiteY2-6" fmla="*/ 0 h 12086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141438" h="1208638">
                <a:moveTo>
                  <a:pt x="5141438" y="0"/>
                </a:moveTo>
                <a:cubicBezTo>
                  <a:pt x="4741027" y="708082"/>
                  <a:pt x="3740838" y="1208638"/>
                  <a:pt x="2570719" y="1208638"/>
                </a:cubicBezTo>
                <a:cubicBezTo>
                  <a:pt x="1400600" y="1208638"/>
                  <a:pt x="400411" y="708082"/>
                  <a:pt x="0" y="0"/>
                </a:cubicBezTo>
              </a:path>
            </a:pathLst>
          </a:custGeom>
          <a:noFill/>
          <a:ln w="1905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5" name="直接连接符 44"/>
          <p:cNvCxnSpPr>
            <a:endCxn id="44" idx="1"/>
          </p:cNvCxnSpPr>
          <p:nvPr/>
        </p:nvCxnSpPr>
        <p:spPr>
          <a:xfrm>
            <a:off x="4821564" y="2988817"/>
            <a:ext cx="3175" cy="1808162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grpSp>
        <p:nvGrpSpPr>
          <p:cNvPr id="46" name="组合 87"/>
          <p:cNvGrpSpPr/>
          <p:nvPr/>
        </p:nvGrpSpPr>
        <p:grpSpPr bwMode="auto">
          <a:xfrm>
            <a:off x="3775397" y="1269554"/>
            <a:ext cx="2084388" cy="2084388"/>
            <a:chOff x="2848131" y="1860029"/>
            <a:chExt cx="3807502" cy="3807502"/>
          </a:xfrm>
        </p:grpSpPr>
        <p:sp>
          <p:nvSpPr>
            <p:cNvPr id="47" name="椭圆 46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87"/>
          <p:cNvGrpSpPr/>
          <p:nvPr/>
        </p:nvGrpSpPr>
        <p:grpSpPr bwMode="auto">
          <a:xfrm>
            <a:off x="1594730" y="2523057"/>
            <a:ext cx="1185004" cy="1185004"/>
            <a:chOff x="2848131" y="1860029"/>
            <a:chExt cx="3807502" cy="3807502"/>
          </a:xfrm>
        </p:grpSpPr>
        <p:sp>
          <p:nvSpPr>
            <p:cNvPr id="50" name="椭圆 49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组合 87"/>
          <p:cNvGrpSpPr/>
          <p:nvPr/>
        </p:nvGrpSpPr>
        <p:grpSpPr bwMode="auto">
          <a:xfrm>
            <a:off x="3027354" y="3892898"/>
            <a:ext cx="1185004" cy="1185004"/>
            <a:chOff x="2848131" y="1860029"/>
            <a:chExt cx="3807502" cy="3807502"/>
          </a:xfrm>
        </p:grpSpPr>
        <p:sp>
          <p:nvSpPr>
            <p:cNvPr id="53" name="椭圆 52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5" name="组合 87"/>
          <p:cNvGrpSpPr/>
          <p:nvPr/>
        </p:nvGrpSpPr>
        <p:grpSpPr bwMode="auto">
          <a:xfrm>
            <a:off x="5161483" y="4003642"/>
            <a:ext cx="1185004" cy="1185004"/>
            <a:chOff x="2848131" y="1860029"/>
            <a:chExt cx="3807502" cy="3807502"/>
          </a:xfrm>
        </p:grpSpPr>
        <p:sp>
          <p:nvSpPr>
            <p:cNvPr id="56" name="椭圆 55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8" name="组合 87"/>
          <p:cNvGrpSpPr/>
          <p:nvPr/>
        </p:nvGrpSpPr>
        <p:grpSpPr bwMode="auto">
          <a:xfrm>
            <a:off x="6803983" y="2846616"/>
            <a:ext cx="1185004" cy="1185004"/>
            <a:chOff x="2848131" y="1860029"/>
            <a:chExt cx="3807502" cy="3807502"/>
          </a:xfrm>
        </p:grpSpPr>
        <p:sp>
          <p:nvSpPr>
            <p:cNvPr id="59" name="椭圆 58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1" name="文本框 5"/>
          <p:cNvSpPr txBox="1"/>
          <p:nvPr/>
        </p:nvSpPr>
        <p:spPr>
          <a:xfrm>
            <a:off x="4184383" y="1991380"/>
            <a:ext cx="1312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51230"/>
            <a:r>
              <a: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标题</a:t>
            </a:r>
          </a:p>
        </p:txBody>
      </p:sp>
      <p:sp>
        <p:nvSpPr>
          <p:cNvPr id="62" name="文本框 5"/>
          <p:cNvSpPr txBox="1"/>
          <p:nvPr/>
        </p:nvSpPr>
        <p:spPr>
          <a:xfrm>
            <a:off x="1544985" y="2896126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51230"/>
            <a:r>
              <a:rPr lang="zh-CN" altLang="en-US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标题一</a:t>
            </a:r>
          </a:p>
        </p:txBody>
      </p:sp>
      <p:sp>
        <p:nvSpPr>
          <p:cNvPr id="63" name="文本框 5"/>
          <p:cNvSpPr txBox="1"/>
          <p:nvPr/>
        </p:nvSpPr>
        <p:spPr>
          <a:xfrm>
            <a:off x="2963736" y="4293894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标题二</a:t>
            </a:r>
          </a:p>
        </p:txBody>
      </p:sp>
      <p:sp>
        <p:nvSpPr>
          <p:cNvPr id="64" name="文本框 5"/>
          <p:cNvSpPr txBox="1"/>
          <p:nvPr/>
        </p:nvSpPr>
        <p:spPr>
          <a:xfrm>
            <a:off x="5090958" y="4408293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标题三</a:t>
            </a:r>
          </a:p>
        </p:txBody>
      </p:sp>
      <p:sp>
        <p:nvSpPr>
          <p:cNvPr id="65" name="文本框 5"/>
          <p:cNvSpPr txBox="1"/>
          <p:nvPr/>
        </p:nvSpPr>
        <p:spPr>
          <a:xfrm>
            <a:off x="6745663" y="3256165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标题四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1273051" y="3933850"/>
            <a:ext cx="1233189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51230">
              <a:lnSpc>
                <a:spcPts val="1500"/>
              </a:lnSpc>
              <a:defRPr/>
            </a:pPr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813220" y="5352979"/>
            <a:ext cx="1691219" cy="663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algn="ctr" defTabSz="951230">
              <a:lnSpc>
                <a:spcPts val="1500"/>
              </a:lnSpc>
              <a:defRPr/>
            </a:pPr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049913" y="2925738"/>
            <a:ext cx="2133944" cy="663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51230">
              <a:lnSpc>
                <a:spcPts val="1500"/>
              </a:lnSpc>
              <a:defRPr/>
            </a:pPr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8833895" y="2382608"/>
            <a:ext cx="2655625" cy="400110"/>
            <a:chOff x="8497341" y="2382609"/>
            <a:chExt cx="2655625" cy="400111"/>
          </a:xfrm>
        </p:grpSpPr>
        <p:sp>
          <p:nvSpPr>
            <p:cNvPr id="72" name="Freeform 512"/>
            <p:cNvSpPr/>
            <p:nvPr/>
          </p:nvSpPr>
          <p:spPr bwMode="auto">
            <a:xfrm>
              <a:off x="8497341" y="2477211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51230"/>
              <a:endParaRPr lang="zh-CN" altLang="en-US" sz="20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8640468" y="2382609"/>
              <a:ext cx="2512498" cy="400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51230"/>
              <a:r>
                <a:rPr lang="zh-CN" altLang="en-US" sz="2000" dirty="0">
                  <a:solidFill>
                    <a:srgbClr val="0066CC"/>
                  </a:solidFill>
                  <a:cs typeface="+mn-ea"/>
                  <a:sym typeface="+mn-lt"/>
                </a:rPr>
                <a:t>添加标题文本</a:t>
              </a:r>
              <a:endParaRPr lang="zh-CN" altLang="zh-CN" sz="2000" dirty="0">
                <a:solidFill>
                  <a:srgbClr val="0066C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6" name="矩形 75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77" name="TextBox 69"/>
          <p:cNvSpPr txBox="1"/>
          <p:nvPr/>
        </p:nvSpPr>
        <p:spPr>
          <a:xfrm>
            <a:off x="9049913" y="3731888"/>
            <a:ext cx="2133944" cy="663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51230">
              <a:lnSpc>
                <a:spcPts val="1500"/>
              </a:lnSpc>
              <a:defRPr/>
            </a:pPr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" name="TextBox 69"/>
          <p:cNvSpPr txBox="1"/>
          <p:nvPr/>
        </p:nvSpPr>
        <p:spPr>
          <a:xfrm>
            <a:off x="9049913" y="4538038"/>
            <a:ext cx="2133944" cy="663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51230">
              <a:lnSpc>
                <a:spcPts val="1500"/>
              </a:lnSpc>
              <a:defRPr/>
            </a:pPr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" name="TextBox 66"/>
          <p:cNvSpPr txBox="1"/>
          <p:nvPr/>
        </p:nvSpPr>
        <p:spPr>
          <a:xfrm>
            <a:off x="4908375" y="5352979"/>
            <a:ext cx="1691219" cy="663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algn="ctr" defTabSz="951230">
              <a:lnSpc>
                <a:spcPts val="1500"/>
              </a:lnSpc>
              <a:defRPr/>
            </a:pPr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" name="TextBox 65"/>
          <p:cNvSpPr txBox="1"/>
          <p:nvPr/>
        </p:nvSpPr>
        <p:spPr>
          <a:xfrm>
            <a:off x="6893966" y="4147033"/>
            <a:ext cx="1233189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51230">
              <a:lnSpc>
                <a:spcPts val="1500"/>
              </a:lnSpc>
              <a:defRPr/>
            </a:pPr>
            <a:r>
              <a:rPr lang="zh-CN" altLang="en-US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8977910" y="2133651"/>
            <a:ext cx="2349967" cy="1174176"/>
            <a:chOff x="8641357" y="2133650"/>
            <a:chExt cx="2349967" cy="1174177"/>
          </a:xfrm>
        </p:grpSpPr>
        <p:sp>
          <p:nvSpPr>
            <p:cNvPr id="50" name="TextBox 49"/>
            <p:cNvSpPr txBox="1"/>
            <p:nvPr/>
          </p:nvSpPr>
          <p:spPr>
            <a:xfrm>
              <a:off x="8785373" y="2637706"/>
              <a:ext cx="2133944" cy="6701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defTabSz="951230">
                <a:lnSpc>
                  <a:spcPts val="1500"/>
                </a:lnSpc>
                <a:defRPr/>
              </a:pPr>
              <a:r>
                <a:rPr lang="zh-CN" altLang="en-US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784484" y="2133650"/>
              <a:ext cx="2206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51230">
                <a:defRPr/>
              </a:pPr>
              <a:r>
                <a:rPr lang="zh-CN" altLang="en-US" sz="20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3" name="椭圆 52"/>
          <p:cNvSpPr/>
          <p:nvPr/>
        </p:nvSpPr>
        <p:spPr>
          <a:xfrm>
            <a:off x="1993131" y="1629598"/>
            <a:ext cx="4145792" cy="4142203"/>
          </a:xfrm>
          <a:prstGeom prst="ellips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4" name="组合 87"/>
          <p:cNvGrpSpPr/>
          <p:nvPr/>
        </p:nvGrpSpPr>
        <p:grpSpPr bwMode="auto">
          <a:xfrm>
            <a:off x="1273051" y="1636841"/>
            <a:ext cx="2529816" cy="2529816"/>
            <a:chOff x="2848131" y="1860029"/>
            <a:chExt cx="3807502" cy="3807502"/>
          </a:xfrm>
        </p:grpSpPr>
        <p:sp>
          <p:nvSpPr>
            <p:cNvPr id="55" name="椭圆 5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7" name="组合 87"/>
          <p:cNvGrpSpPr/>
          <p:nvPr/>
        </p:nvGrpSpPr>
        <p:grpSpPr bwMode="auto">
          <a:xfrm>
            <a:off x="4729435" y="1629594"/>
            <a:ext cx="2993204" cy="2993204"/>
            <a:chOff x="2848131" y="1860029"/>
            <a:chExt cx="3807502" cy="3807502"/>
          </a:xfrm>
        </p:grpSpPr>
        <p:sp>
          <p:nvSpPr>
            <p:cNvPr id="58" name="椭圆 5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2938028" y="1918029"/>
              <a:ext cx="3627710" cy="362771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0" name="组合 87"/>
          <p:cNvGrpSpPr/>
          <p:nvPr/>
        </p:nvGrpSpPr>
        <p:grpSpPr bwMode="auto">
          <a:xfrm>
            <a:off x="3145259" y="4518204"/>
            <a:ext cx="1756440" cy="1756440"/>
            <a:chOff x="2848131" y="1860029"/>
            <a:chExt cx="3807502" cy="3807502"/>
          </a:xfrm>
        </p:grpSpPr>
        <p:sp>
          <p:nvSpPr>
            <p:cNvPr id="61" name="椭圆 60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615390" y="2069479"/>
            <a:ext cx="1845138" cy="1163459"/>
            <a:chOff x="1278840" y="2069476"/>
            <a:chExt cx="1845138" cy="1163458"/>
          </a:xfrm>
        </p:grpSpPr>
        <p:sp>
          <p:nvSpPr>
            <p:cNvPr id="72" name="文本框 5"/>
            <p:cNvSpPr txBox="1"/>
            <p:nvPr/>
          </p:nvSpPr>
          <p:spPr>
            <a:xfrm>
              <a:off x="1278840" y="2709714"/>
              <a:ext cx="18451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+mn-ea"/>
                  <a:sym typeface="+mn-lt"/>
                </a:rPr>
                <a:t>标题</a:t>
              </a: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+mn-ea"/>
                  <a:sym typeface="+mn-lt"/>
                </a:rPr>
                <a:t>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1800597" y="2069476"/>
              <a:ext cx="640238" cy="640238"/>
              <a:chOff x="2922588" y="1254126"/>
              <a:chExt cx="336550" cy="336550"/>
            </a:xfrm>
            <a:solidFill>
              <a:sysClr val="window" lastClr="FFFFFF">
                <a:lumMod val="65000"/>
              </a:sysClr>
            </a:solidFill>
          </p:grpSpPr>
          <p:sp>
            <p:nvSpPr>
              <p:cNvPr id="74" name="Freeform 527"/>
              <p:cNvSpPr/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5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5395940" y="2213493"/>
            <a:ext cx="1845138" cy="1319668"/>
            <a:chOff x="5059390" y="2213492"/>
            <a:chExt cx="1845138" cy="1319668"/>
          </a:xfrm>
        </p:grpSpPr>
        <p:sp>
          <p:nvSpPr>
            <p:cNvPr id="77" name="文本框 5"/>
            <p:cNvSpPr txBox="1"/>
            <p:nvPr/>
          </p:nvSpPr>
          <p:spPr>
            <a:xfrm>
              <a:off x="5059390" y="3009940"/>
              <a:ext cx="18451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</a:t>
              </a: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5645415" y="2213492"/>
              <a:ext cx="640238" cy="640238"/>
              <a:chOff x="2922588" y="1254126"/>
              <a:chExt cx="336550" cy="336550"/>
            </a:xfrm>
            <a:solidFill>
              <a:sysClr val="window" lastClr="FFFFFF">
                <a:lumMod val="65000"/>
              </a:sysClr>
            </a:solidFill>
          </p:grpSpPr>
          <p:sp>
            <p:nvSpPr>
              <p:cNvPr id="79" name="Freeform 527"/>
              <p:cNvSpPr/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0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3172329" y="4812654"/>
            <a:ext cx="1845138" cy="1065415"/>
            <a:chOff x="2835779" y="4812651"/>
            <a:chExt cx="1845138" cy="1065415"/>
          </a:xfrm>
        </p:grpSpPr>
        <p:sp>
          <p:nvSpPr>
            <p:cNvPr id="82" name="文本框 5"/>
            <p:cNvSpPr txBox="1"/>
            <p:nvPr/>
          </p:nvSpPr>
          <p:spPr>
            <a:xfrm>
              <a:off x="2835779" y="5354846"/>
              <a:ext cx="18451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+mn-ea"/>
                  <a:sym typeface="+mn-lt"/>
                </a:rPr>
                <a:t>标题</a:t>
              </a: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+mn-ea"/>
                  <a:sym typeface="+mn-lt"/>
                </a:rPr>
                <a:t>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3400851" y="4812651"/>
              <a:ext cx="538577" cy="538577"/>
              <a:chOff x="2922588" y="1254126"/>
              <a:chExt cx="336550" cy="336550"/>
            </a:xfrm>
            <a:solidFill>
              <a:sysClr val="window" lastClr="FFFFFF">
                <a:lumMod val="65000"/>
              </a:sysClr>
            </a:solidFill>
          </p:grpSpPr>
          <p:sp>
            <p:nvSpPr>
              <p:cNvPr id="84" name="Freeform 527"/>
              <p:cNvSpPr/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5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86" name="矩形 85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8977910" y="3739025"/>
            <a:ext cx="2349967" cy="1174176"/>
            <a:chOff x="8641357" y="2133650"/>
            <a:chExt cx="2349967" cy="1174177"/>
          </a:xfrm>
        </p:grpSpPr>
        <p:sp>
          <p:nvSpPr>
            <p:cNvPr id="88" name="TextBox 49"/>
            <p:cNvSpPr txBox="1"/>
            <p:nvPr/>
          </p:nvSpPr>
          <p:spPr>
            <a:xfrm>
              <a:off x="8785373" y="2637706"/>
              <a:ext cx="2133944" cy="6701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defTabSz="951230">
                <a:lnSpc>
                  <a:spcPts val="1500"/>
                </a:lnSpc>
                <a:defRPr/>
              </a:pPr>
              <a:r>
                <a:rPr lang="zh-CN" altLang="en-US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TextBox 51"/>
            <p:cNvSpPr txBox="1"/>
            <p:nvPr/>
          </p:nvSpPr>
          <p:spPr>
            <a:xfrm>
              <a:off x="8784484" y="2133650"/>
              <a:ext cx="2206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51230">
                <a:defRPr/>
              </a:pPr>
              <a:r>
                <a:rPr lang="zh-CN" altLang="en-US" sz="20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057028" y="1742208"/>
            <a:ext cx="10060514" cy="2484943"/>
            <a:chOff x="720478" y="1742204"/>
            <a:chExt cx="10060514" cy="2484943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5721" y="1942808"/>
              <a:ext cx="3102576" cy="206838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  <a:headEnd/>
              <a:tailEnd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416" y="1929065"/>
              <a:ext cx="3143526" cy="209587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  <a:headEnd/>
              <a:tailEnd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215" y="1890456"/>
              <a:ext cx="3259631" cy="217308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  <a:headEnd/>
              <a:tailEnd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4" name="矩形 33"/>
            <p:cNvSpPr/>
            <p:nvPr/>
          </p:nvSpPr>
          <p:spPr>
            <a:xfrm rot="16200000" flipH="1">
              <a:off x="5669205" y="-3206523"/>
              <a:ext cx="163059" cy="10060514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1905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6200000" flipH="1">
              <a:off x="5669205" y="-884639"/>
              <a:ext cx="163059" cy="10060514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1905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56878" y="4581922"/>
            <a:ext cx="2620431" cy="1350506"/>
            <a:chOff x="8641357" y="2133650"/>
            <a:chExt cx="2620431" cy="1350506"/>
          </a:xfrm>
        </p:grpSpPr>
        <p:sp>
          <p:nvSpPr>
            <p:cNvPr id="37" name="TextBox 36"/>
            <p:cNvSpPr txBox="1"/>
            <p:nvPr/>
          </p:nvSpPr>
          <p:spPr>
            <a:xfrm>
              <a:off x="8785373" y="2637706"/>
              <a:ext cx="2133944" cy="846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defTabSz="951230">
                <a:lnSpc>
                  <a:spcPts val="2000"/>
                </a:lnSpc>
                <a:defRPr/>
              </a:pPr>
              <a:r>
                <a:rPr lang="zh-CN" altLang="en-US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51230">
                <a:defRPr/>
              </a:pPr>
              <a:r>
                <a:rPr lang="zh-CN" altLang="en-US" sz="20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468405" y="4581922"/>
            <a:ext cx="2620431" cy="1350506"/>
            <a:chOff x="8641357" y="2133650"/>
            <a:chExt cx="2620431" cy="1350506"/>
          </a:xfrm>
        </p:grpSpPr>
        <p:sp>
          <p:nvSpPr>
            <p:cNvPr id="41" name="TextBox 40"/>
            <p:cNvSpPr txBox="1"/>
            <p:nvPr/>
          </p:nvSpPr>
          <p:spPr>
            <a:xfrm>
              <a:off x="8785373" y="2637706"/>
              <a:ext cx="2133944" cy="846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defTabSz="951230">
                <a:lnSpc>
                  <a:spcPts val="2000"/>
                </a:lnSpc>
                <a:defRPr/>
              </a:pPr>
              <a:r>
                <a:rPr lang="zh-CN" altLang="en-US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51230">
                <a:defRPr/>
              </a:pPr>
              <a:r>
                <a:rPr lang="zh-CN" altLang="en-US" sz="20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996044" y="4581922"/>
            <a:ext cx="2620431" cy="1350506"/>
            <a:chOff x="8641357" y="2133650"/>
            <a:chExt cx="2620431" cy="1350506"/>
          </a:xfrm>
        </p:grpSpPr>
        <p:sp>
          <p:nvSpPr>
            <p:cNvPr id="45" name="TextBox 44"/>
            <p:cNvSpPr txBox="1"/>
            <p:nvPr/>
          </p:nvSpPr>
          <p:spPr>
            <a:xfrm>
              <a:off x="8785373" y="2637706"/>
              <a:ext cx="2133944" cy="846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defTabSz="951230">
                <a:lnSpc>
                  <a:spcPts val="2000"/>
                </a:lnSpc>
                <a:defRPr/>
              </a:pPr>
              <a:r>
                <a:rPr lang="zh-CN" altLang="en-US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51230">
                <a:defRPr/>
              </a:pPr>
              <a:r>
                <a:rPr lang="zh-CN" altLang="en-US" sz="20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1358087" y="3645823"/>
            <a:ext cx="1715167" cy="1102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51230">
              <a:lnSpc>
                <a:spcPts val="2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201047" y="1629598"/>
            <a:ext cx="10108663" cy="561975"/>
          </a:xfrm>
          <a:custGeom>
            <a:avLst/>
            <a:gdLst>
              <a:gd name="connsiteX0" fmla="*/ 5392799 w 10785598"/>
              <a:gd name="connsiteY0" fmla="*/ 0 h 599608"/>
              <a:gd name="connsiteX1" fmla="*/ 5783856 w 10785598"/>
              <a:gd name="connsiteY1" fmla="*/ 422028 h 599608"/>
              <a:gd name="connsiteX2" fmla="*/ 7247026 w 10785598"/>
              <a:gd name="connsiteY2" fmla="*/ 430641 h 599608"/>
              <a:gd name="connsiteX3" fmla="*/ 10676039 w 10785598"/>
              <a:gd name="connsiteY3" fmla="*/ 563357 h 599608"/>
              <a:gd name="connsiteX4" fmla="*/ 10785598 w 10785598"/>
              <a:gd name="connsiteY4" fmla="*/ 599608 h 599608"/>
              <a:gd name="connsiteX5" fmla="*/ 0 w 10785598"/>
              <a:gd name="connsiteY5" fmla="*/ 599608 h 599608"/>
              <a:gd name="connsiteX6" fmla="*/ 109559 w 10785598"/>
              <a:gd name="connsiteY6" fmla="*/ 563357 h 599608"/>
              <a:gd name="connsiteX7" fmla="*/ 3538573 w 10785598"/>
              <a:gd name="connsiteY7" fmla="*/ 430641 h 599608"/>
              <a:gd name="connsiteX8" fmla="*/ 5001742 w 10785598"/>
              <a:gd name="connsiteY8" fmla="*/ 422028 h 599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85598" h="599608">
                <a:moveTo>
                  <a:pt x="5392799" y="0"/>
                </a:moveTo>
                <a:lnTo>
                  <a:pt x="5783856" y="422028"/>
                </a:lnTo>
                <a:lnTo>
                  <a:pt x="7247026" y="430641"/>
                </a:lnTo>
                <a:cubicBezTo>
                  <a:pt x="8981558" y="451826"/>
                  <a:pt x="10298895" y="501879"/>
                  <a:pt x="10676039" y="563357"/>
                </a:cubicBezTo>
                <a:lnTo>
                  <a:pt x="10785598" y="599608"/>
                </a:lnTo>
                <a:lnTo>
                  <a:pt x="0" y="599608"/>
                </a:lnTo>
                <a:lnTo>
                  <a:pt x="109559" y="563357"/>
                </a:lnTo>
                <a:cubicBezTo>
                  <a:pt x="486703" y="501879"/>
                  <a:pt x="1804041" y="451826"/>
                  <a:pt x="3538573" y="430641"/>
                </a:cubicBezTo>
                <a:lnTo>
                  <a:pt x="5001742" y="42202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219766" y="2195879"/>
            <a:ext cx="1840463" cy="3215041"/>
            <a:chOff x="883213" y="2195876"/>
            <a:chExt cx="1840463" cy="3215041"/>
          </a:xfrm>
        </p:grpSpPr>
        <p:sp>
          <p:nvSpPr>
            <p:cNvPr id="41" name="圆角矩形 40"/>
            <p:cNvSpPr/>
            <p:nvPr/>
          </p:nvSpPr>
          <p:spPr>
            <a:xfrm>
              <a:off x="883213" y="2729494"/>
              <a:ext cx="1840463" cy="2681423"/>
            </a:xfrm>
            <a:prstGeom prst="roundRect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 flipV="1">
              <a:off x="883213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284552" y="2195879"/>
            <a:ext cx="1840463" cy="3215041"/>
            <a:chOff x="2947998" y="2195876"/>
            <a:chExt cx="1840463" cy="3215041"/>
          </a:xfrm>
        </p:grpSpPr>
        <p:sp>
          <p:nvSpPr>
            <p:cNvPr id="44" name="圆角矩形 43"/>
            <p:cNvSpPr/>
            <p:nvPr/>
          </p:nvSpPr>
          <p:spPr>
            <a:xfrm>
              <a:off x="2947998" y="2729494"/>
              <a:ext cx="1840463" cy="2681423"/>
            </a:xfrm>
            <a:prstGeom prst="roundRect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 flipV="1">
              <a:off x="2947998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349337" y="2195879"/>
            <a:ext cx="1840463" cy="3215041"/>
            <a:chOff x="5012783" y="2195876"/>
            <a:chExt cx="1840463" cy="3215041"/>
          </a:xfrm>
        </p:grpSpPr>
        <p:sp>
          <p:nvSpPr>
            <p:cNvPr id="47" name="圆角矩形 46"/>
            <p:cNvSpPr/>
            <p:nvPr/>
          </p:nvSpPr>
          <p:spPr>
            <a:xfrm>
              <a:off x="5012783" y="2729494"/>
              <a:ext cx="1840463" cy="2681423"/>
            </a:xfrm>
            <a:prstGeom prst="roundRect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 flipV="1">
              <a:off x="5012783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414121" y="2195879"/>
            <a:ext cx="1840463" cy="3215041"/>
            <a:chOff x="7077568" y="2195876"/>
            <a:chExt cx="1840463" cy="3215041"/>
          </a:xfrm>
        </p:grpSpPr>
        <p:sp>
          <p:nvSpPr>
            <p:cNvPr id="50" name="圆角矩形 49"/>
            <p:cNvSpPr/>
            <p:nvPr/>
          </p:nvSpPr>
          <p:spPr>
            <a:xfrm>
              <a:off x="7077568" y="2729494"/>
              <a:ext cx="1840463" cy="2681423"/>
            </a:xfrm>
            <a:prstGeom prst="roundRect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 flipV="1">
              <a:off x="7077568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478904" y="2195879"/>
            <a:ext cx="1840463" cy="3215041"/>
            <a:chOff x="9142351" y="2195876"/>
            <a:chExt cx="1840463" cy="3215041"/>
          </a:xfrm>
        </p:grpSpPr>
        <p:sp>
          <p:nvSpPr>
            <p:cNvPr id="53" name="圆角矩形 52"/>
            <p:cNvSpPr/>
            <p:nvPr/>
          </p:nvSpPr>
          <p:spPr>
            <a:xfrm>
              <a:off x="9142351" y="2729494"/>
              <a:ext cx="1840463" cy="2681423"/>
            </a:xfrm>
            <a:prstGeom prst="roundRect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 flipV="1">
              <a:off x="9142351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1273051" y="2839992"/>
            <a:ext cx="1793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51230"/>
            <a:r>
              <a:rPr lang="zh-CN" altLang="en-US" sz="2000" dirty="0">
                <a:solidFill>
                  <a:srgbClr val="0066CC"/>
                </a:solidFill>
                <a:cs typeface="+mn-ea"/>
                <a:sym typeface="+mn-lt"/>
              </a:rPr>
              <a:t>项目标题</a:t>
            </a:r>
            <a:r>
              <a:rPr lang="en-US" altLang="zh-CN" sz="2000" dirty="0">
                <a:solidFill>
                  <a:srgbClr val="0066CC"/>
                </a:solidFill>
                <a:cs typeface="+mn-ea"/>
                <a:sym typeface="+mn-lt"/>
              </a:rPr>
              <a:t>01</a:t>
            </a:r>
            <a:endParaRPr lang="zh-CN" altLang="zh-CN" sz="2000" dirty="0">
              <a:solidFill>
                <a:srgbClr val="0066CC"/>
              </a:solidFill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353323" y="2839992"/>
            <a:ext cx="1793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51230"/>
            <a:r>
              <a:rPr lang="zh-CN" altLang="en-US" sz="2000" dirty="0">
                <a:solidFill>
                  <a:srgbClr val="0066CC"/>
                </a:solidFill>
                <a:cs typeface="+mn-ea"/>
                <a:sym typeface="+mn-lt"/>
              </a:rPr>
              <a:t>项目标题</a:t>
            </a:r>
            <a:r>
              <a:rPr lang="en-US" altLang="zh-CN" sz="2000" dirty="0">
                <a:solidFill>
                  <a:srgbClr val="0066CC"/>
                </a:solidFill>
                <a:cs typeface="+mn-ea"/>
                <a:sym typeface="+mn-lt"/>
              </a:rPr>
              <a:t>02</a:t>
            </a:r>
            <a:endParaRPr lang="zh-CN" altLang="zh-CN" sz="2000" dirty="0">
              <a:solidFill>
                <a:srgbClr val="0066CC"/>
              </a:solidFill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414090" y="2839992"/>
            <a:ext cx="1793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51230"/>
            <a:r>
              <a:rPr lang="zh-CN" altLang="en-US" sz="2000" dirty="0">
                <a:solidFill>
                  <a:srgbClr val="0066CC"/>
                </a:solidFill>
                <a:cs typeface="+mn-ea"/>
                <a:sym typeface="+mn-lt"/>
              </a:rPr>
              <a:t>项目标题</a:t>
            </a:r>
            <a:r>
              <a:rPr lang="en-US" altLang="zh-CN" sz="2000" dirty="0">
                <a:solidFill>
                  <a:srgbClr val="0066CC"/>
                </a:solidFill>
                <a:cs typeface="+mn-ea"/>
                <a:sym typeface="+mn-lt"/>
              </a:rPr>
              <a:t>03</a:t>
            </a:r>
            <a:endParaRPr lang="zh-CN" altLang="zh-CN" sz="2000" dirty="0">
              <a:solidFill>
                <a:srgbClr val="0066CC"/>
              </a:solidFill>
              <a:cs typeface="+mn-ea"/>
              <a:sym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446440" y="2839992"/>
            <a:ext cx="1793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51230"/>
            <a:r>
              <a:rPr lang="zh-CN" altLang="en-US" sz="2000" dirty="0">
                <a:solidFill>
                  <a:srgbClr val="0066CC"/>
                </a:solidFill>
                <a:cs typeface="+mn-ea"/>
                <a:sym typeface="+mn-lt"/>
              </a:rPr>
              <a:t>项目标题</a:t>
            </a:r>
            <a:r>
              <a:rPr lang="en-US" altLang="zh-CN" sz="2000" dirty="0">
                <a:solidFill>
                  <a:srgbClr val="0066CC"/>
                </a:solidFill>
                <a:cs typeface="+mn-ea"/>
                <a:sym typeface="+mn-lt"/>
              </a:rPr>
              <a:t>04</a:t>
            </a:r>
            <a:endParaRPr lang="zh-CN" altLang="zh-CN" sz="2000" dirty="0">
              <a:solidFill>
                <a:srgbClr val="0066CC"/>
              </a:solidFill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526134" y="2839992"/>
            <a:ext cx="1793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51230"/>
            <a:r>
              <a:rPr lang="zh-CN" altLang="en-US" sz="2000" dirty="0">
                <a:solidFill>
                  <a:srgbClr val="0066CC"/>
                </a:solidFill>
                <a:cs typeface="+mn-ea"/>
                <a:sym typeface="+mn-lt"/>
              </a:rPr>
              <a:t>项目标题</a:t>
            </a:r>
            <a:r>
              <a:rPr lang="en-US" altLang="zh-CN" sz="2000" dirty="0">
                <a:solidFill>
                  <a:srgbClr val="0066CC"/>
                </a:solidFill>
                <a:cs typeface="+mn-ea"/>
                <a:sym typeface="+mn-lt"/>
              </a:rPr>
              <a:t>05</a:t>
            </a:r>
            <a:endParaRPr lang="zh-CN" altLang="zh-CN" sz="2000" dirty="0">
              <a:solidFill>
                <a:srgbClr val="0066CC"/>
              </a:solidFill>
              <a:cs typeface="+mn-ea"/>
              <a:sym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392357" y="3645823"/>
            <a:ext cx="1715167" cy="1102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51230">
              <a:lnSpc>
                <a:spcPts val="2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410841" y="3645823"/>
            <a:ext cx="1715167" cy="1102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51230">
              <a:lnSpc>
                <a:spcPts val="2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504912" y="3645823"/>
            <a:ext cx="1715167" cy="1102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51230">
              <a:lnSpc>
                <a:spcPts val="2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541551" y="3645823"/>
            <a:ext cx="1715167" cy="1102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51230">
              <a:lnSpc>
                <a:spcPts val="2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1015398" y="3645818"/>
            <a:ext cx="2620431" cy="1109350"/>
            <a:chOff x="8641357" y="2133650"/>
            <a:chExt cx="2620431" cy="1109350"/>
          </a:xfrm>
        </p:grpSpPr>
        <p:sp>
          <p:nvSpPr>
            <p:cNvPr id="46" name="TextBox 45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47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点击输入小标题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809555" y="1163483"/>
            <a:ext cx="2970922" cy="2970922"/>
            <a:chOff x="3482674" y="1701602"/>
            <a:chExt cx="1990331" cy="1990331"/>
          </a:xfrm>
        </p:grpSpPr>
        <p:sp>
          <p:nvSpPr>
            <p:cNvPr id="50" name="椭圆 49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169596" y="1989637"/>
            <a:ext cx="227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51230">
              <a:defRPr/>
            </a:pPr>
            <a:r>
              <a:rPr lang="zh-CN" altLang="en-US" sz="3600" kern="0" dirty="0">
                <a:solidFill>
                  <a:srgbClr val="0066CC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15398" y="4869954"/>
            <a:ext cx="2620431" cy="1109350"/>
            <a:chOff x="8641357" y="2133650"/>
            <a:chExt cx="2620431" cy="1109350"/>
          </a:xfrm>
        </p:grpSpPr>
        <p:sp>
          <p:nvSpPr>
            <p:cNvPr id="54" name="TextBox 53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55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点击输入小标题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 flipH="1" flipV="1">
            <a:off x="4873451" y="3332180"/>
            <a:ext cx="1440162" cy="1395912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cxnSp>
        <p:nvCxnSpPr>
          <p:cNvPr id="58" name="直接连接符 57"/>
          <p:cNvCxnSpPr/>
          <p:nvPr/>
        </p:nvCxnSpPr>
        <p:spPr>
          <a:xfrm flipH="1" flipV="1">
            <a:off x="2226382" y="2687569"/>
            <a:ext cx="1798210" cy="258009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grpSp>
        <p:nvGrpSpPr>
          <p:cNvPr id="59" name="组合 58"/>
          <p:cNvGrpSpPr/>
          <p:nvPr/>
        </p:nvGrpSpPr>
        <p:grpSpPr>
          <a:xfrm>
            <a:off x="5901067" y="4266385"/>
            <a:ext cx="1971725" cy="1971725"/>
            <a:chOff x="3482674" y="1701602"/>
            <a:chExt cx="1990331" cy="1990331"/>
          </a:xfrm>
        </p:grpSpPr>
        <p:sp>
          <p:nvSpPr>
            <p:cNvPr id="60" name="椭圆 59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椭圆 60"/>
            <p:cNvSpPr/>
            <p:nvPr/>
          </p:nvSpPr>
          <p:spPr bwMode="auto">
            <a:xfrm>
              <a:off x="3529668" y="1731922"/>
              <a:ext cx="1896348" cy="189634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6025579" y="4673769"/>
            <a:ext cx="17989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51230">
              <a:defRPr/>
            </a:pPr>
            <a:r>
              <a:rPr lang="zh-CN" altLang="en-US" kern="0" dirty="0">
                <a:solidFill>
                  <a:srgbClr val="0066CC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kumimoji="0" lang="zh-CN" altLang="zh-CN" sz="30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63" name="直接连接符 62"/>
          <p:cNvCxnSpPr/>
          <p:nvPr/>
        </p:nvCxnSpPr>
        <p:spPr>
          <a:xfrm flipH="1">
            <a:off x="7646720" y="4117684"/>
            <a:ext cx="1796741" cy="903025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grpSp>
        <p:nvGrpSpPr>
          <p:cNvPr id="64" name="组合 63"/>
          <p:cNvGrpSpPr/>
          <p:nvPr/>
        </p:nvGrpSpPr>
        <p:grpSpPr>
          <a:xfrm>
            <a:off x="1705102" y="2277669"/>
            <a:ext cx="819799" cy="819799"/>
            <a:chOff x="3482674" y="1701602"/>
            <a:chExt cx="1990331" cy="1990331"/>
          </a:xfrm>
        </p:grpSpPr>
        <p:sp>
          <p:nvSpPr>
            <p:cNvPr id="65" name="椭圆 64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椭圆 65"/>
            <p:cNvSpPr/>
            <p:nvPr/>
          </p:nvSpPr>
          <p:spPr bwMode="auto">
            <a:xfrm>
              <a:off x="3529668" y="1731922"/>
              <a:ext cx="1896348" cy="189634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854903" y="2196749"/>
            <a:ext cx="1850745" cy="1850745"/>
            <a:chOff x="3482674" y="1701602"/>
            <a:chExt cx="1990331" cy="1990331"/>
          </a:xfrm>
        </p:grpSpPr>
        <p:sp>
          <p:nvSpPr>
            <p:cNvPr id="68" name="椭圆 67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椭圆 68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4024596" y="2653117"/>
            <a:ext cx="164094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51230">
              <a:defRPr/>
            </a:pPr>
            <a:r>
              <a:rPr lang="zh-CN" altLang="en-US" sz="2600" kern="0" dirty="0">
                <a:solidFill>
                  <a:srgbClr val="0066CC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kumimoji="0" lang="zh-CN" altLang="en-US" sz="26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71" name="直接连接符 70"/>
          <p:cNvCxnSpPr>
            <a:stCxn id="75" idx="1"/>
          </p:cNvCxnSpPr>
          <p:nvPr/>
        </p:nvCxnSpPr>
        <p:spPr>
          <a:xfrm flipH="1" flipV="1">
            <a:off x="8664274" y="3141103"/>
            <a:ext cx="779186" cy="382162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grpSp>
        <p:nvGrpSpPr>
          <p:cNvPr id="72" name="组合 71"/>
          <p:cNvGrpSpPr/>
          <p:nvPr/>
        </p:nvGrpSpPr>
        <p:grpSpPr>
          <a:xfrm>
            <a:off x="9049918" y="2421685"/>
            <a:ext cx="2376265" cy="2376265"/>
            <a:chOff x="3482674" y="1701602"/>
            <a:chExt cx="1990331" cy="1990331"/>
          </a:xfrm>
        </p:grpSpPr>
        <p:sp>
          <p:nvSpPr>
            <p:cNvPr id="73" name="椭圆 72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椭圆 73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9443461" y="3015434"/>
            <a:ext cx="17484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51230">
              <a:defRPr/>
            </a:pPr>
            <a:r>
              <a:rPr lang="zh-CN" altLang="en-US" kern="0" dirty="0">
                <a:solidFill>
                  <a:srgbClr val="0066CC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kumimoji="0" lang="zh-CN" altLang="en-US" sz="30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694606" y="1607696"/>
            <a:ext cx="7489229" cy="432048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8615486" y="1630942"/>
            <a:ext cx="2349967" cy="1174176"/>
            <a:chOff x="8641357" y="2133650"/>
            <a:chExt cx="2349967" cy="1174177"/>
          </a:xfrm>
        </p:grpSpPr>
        <p:sp>
          <p:nvSpPr>
            <p:cNvPr id="32" name="TextBox 49"/>
            <p:cNvSpPr txBox="1"/>
            <p:nvPr/>
          </p:nvSpPr>
          <p:spPr>
            <a:xfrm>
              <a:off x="8785373" y="2637706"/>
              <a:ext cx="2133944" cy="6701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defTabSz="951230">
                <a:lnSpc>
                  <a:spcPts val="1500"/>
                </a:lnSpc>
                <a:defRPr/>
              </a:pPr>
              <a:r>
                <a:rPr lang="zh-CN" altLang="en-US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TextBox 51"/>
            <p:cNvSpPr txBox="1"/>
            <p:nvPr/>
          </p:nvSpPr>
          <p:spPr>
            <a:xfrm>
              <a:off x="8784484" y="2133650"/>
              <a:ext cx="2206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51230">
                <a:defRPr/>
              </a:pPr>
              <a:r>
                <a:rPr lang="zh-CN" altLang="en-US" sz="20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615486" y="2997746"/>
            <a:ext cx="2349967" cy="1174176"/>
            <a:chOff x="8641357" y="2133650"/>
            <a:chExt cx="2349967" cy="1174177"/>
          </a:xfrm>
        </p:grpSpPr>
        <p:sp>
          <p:nvSpPr>
            <p:cNvPr id="36" name="TextBox 49"/>
            <p:cNvSpPr txBox="1"/>
            <p:nvPr/>
          </p:nvSpPr>
          <p:spPr>
            <a:xfrm>
              <a:off x="8785373" y="2637706"/>
              <a:ext cx="2133944" cy="6701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defTabSz="951230">
                <a:lnSpc>
                  <a:spcPts val="1500"/>
                </a:lnSpc>
                <a:defRPr/>
              </a:pPr>
              <a:r>
                <a:rPr lang="zh-CN" altLang="en-US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TextBox 51"/>
            <p:cNvSpPr txBox="1"/>
            <p:nvPr/>
          </p:nvSpPr>
          <p:spPr>
            <a:xfrm>
              <a:off x="8784484" y="2133650"/>
              <a:ext cx="2206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51230">
                <a:defRPr/>
              </a:pPr>
              <a:r>
                <a:rPr lang="zh-CN" altLang="en-US" sz="20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615486" y="4415360"/>
            <a:ext cx="2349967" cy="1174176"/>
            <a:chOff x="8641357" y="2133650"/>
            <a:chExt cx="2349967" cy="1174177"/>
          </a:xfrm>
        </p:grpSpPr>
        <p:sp>
          <p:nvSpPr>
            <p:cNvPr id="40" name="TextBox 49"/>
            <p:cNvSpPr txBox="1"/>
            <p:nvPr/>
          </p:nvSpPr>
          <p:spPr>
            <a:xfrm>
              <a:off x="8785373" y="2637706"/>
              <a:ext cx="2133944" cy="6701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defTabSz="951230">
                <a:lnSpc>
                  <a:spcPts val="1500"/>
                </a:lnSpc>
                <a:defRPr/>
              </a:pPr>
              <a:r>
                <a:rPr lang="zh-CN" altLang="en-US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TextBox 51"/>
            <p:cNvSpPr txBox="1"/>
            <p:nvPr/>
          </p:nvSpPr>
          <p:spPr>
            <a:xfrm>
              <a:off x="8784484" y="2133650"/>
              <a:ext cx="2206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51230">
                <a:defRPr/>
              </a:pPr>
              <a:r>
                <a:rPr lang="zh-CN" altLang="en-US" sz="20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1035316" y="2038231"/>
            <a:ext cx="1932039" cy="1932039"/>
          </a:xfrm>
          <a:prstGeom prst="rect">
            <a:avLst/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070913" y="2038231"/>
            <a:ext cx="1932039" cy="1932039"/>
          </a:xfrm>
          <a:prstGeom prst="rect">
            <a:avLst/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106510" y="2038231"/>
            <a:ext cx="1932039" cy="1932039"/>
          </a:xfrm>
          <a:prstGeom prst="rect">
            <a:avLst/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142107" y="2038231"/>
            <a:ext cx="1932039" cy="1932039"/>
          </a:xfrm>
          <a:prstGeom prst="rect">
            <a:avLst/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9177704" y="2038231"/>
            <a:ext cx="1932039" cy="1932039"/>
          </a:xfrm>
          <a:prstGeom prst="rect">
            <a:avLst/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942919" y="2504607"/>
            <a:ext cx="2130335" cy="1170828"/>
            <a:chOff x="606366" y="2504607"/>
            <a:chExt cx="2130335" cy="1170828"/>
          </a:xfrm>
        </p:grpSpPr>
        <p:sp>
          <p:nvSpPr>
            <p:cNvPr id="69" name="Freeform 114"/>
            <p:cNvSpPr>
              <a:spLocks noEditPoints="1"/>
            </p:cNvSpPr>
            <p:nvPr/>
          </p:nvSpPr>
          <p:spPr bwMode="auto">
            <a:xfrm>
              <a:off x="1442987" y="2504607"/>
              <a:ext cx="443589" cy="590107"/>
            </a:xfrm>
            <a:custGeom>
              <a:avLst/>
              <a:gdLst>
                <a:gd name="T0" fmla="*/ 680 w 680"/>
                <a:gd name="T1" fmla="*/ 527 h 904"/>
                <a:gd name="T2" fmla="*/ 680 w 680"/>
                <a:gd name="T3" fmla="*/ 803 h 904"/>
                <a:gd name="T4" fmla="*/ 340 w 680"/>
                <a:gd name="T5" fmla="*/ 904 h 904"/>
                <a:gd name="T6" fmla="*/ 0 w 680"/>
                <a:gd name="T7" fmla="*/ 803 h 904"/>
                <a:gd name="T8" fmla="*/ 0 w 680"/>
                <a:gd name="T9" fmla="*/ 527 h 904"/>
                <a:gd name="T10" fmla="*/ 340 w 680"/>
                <a:gd name="T11" fmla="*/ 591 h 904"/>
                <a:gd name="T12" fmla="*/ 680 w 680"/>
                <a:gd name="T13" fmla="*/ 527 h 904"/>
                <a:gd name="T14" fmla="*/ 299 w 680"/>
                <a:gd name="T15" fmla="*/ 398 h 904"/>
                <a:gd name="T16" fmla="*/ 381 w 680"/>
                <a:gd name="T17" fmla="*/ 398 h 904"/>
                <a:gd name="T18" fmla="*/ 550 w 680"/>
                <a:gd name="T19" fmla="*/ 217 h 904"/>
                <a:gd name="T20" fmla="*/ 531 w 680"/>
                <a:gd name="T21" fmla="*/ 174 h 904"/>
                <a:gd name="T22" fmla="*/ 444 w 680"/>
                <a:gd name="T23" fmla="*/ 174 h 904"/>
                <a:gd name="T24" fmla="*/ 444 w 680"/>
                <a:gd name="T25" fmla="*/ 59 h 904"/>
                <a:gd name="T26" fmla="*/ 385 w 680"/>
                <a:gd name="T27" fmla="*/ 0 h 904"/>
                <a:gd name="T28" fmla="*/ 295 w 680"/>
                <a:gd name="T29" fmla="*/ 0 h 904"/>
                <a:gd name="T30" fmla="*/ 236 w 680"/>
                <a:gd name="T31" fmla="*/ 59 h 904"/>
                <a:gd name="T32" fmla="*/ 236 w 680"/>
                <a:gd name="T33" fmla="*/ 174 h 904"/>
                <a:gd name="T34" fmla="*/ 149 w 680"/>
                <a:gd name="T35" fmla="*/ 174 h 904"/>
                <a:gd name="T36" fmla="*/ 130 w 680"/>
                <a:gd name="T37" fmla="*/ 217 h 904"/>
                <a:gd name="T38" fmla="*/ 299 w 680"/>
                <a:gd name="T39" fmla="*/ 398 h 904"/>
                <a:gd name="T40" fmla="*/ 477 w 680"/>
                <a:gd name="T41" fmla="*/ 356 h 904"/>
                <a:gd name="T42" fmla="*/ 411 w 680"/>
                <a:gd name="T43" fmla="*/ 426 h 904"/>
                <a:gd name="T44" fmla="*/ 340 w 680"/>
                <a:gd name="T45" fmla="*/ 457 h 904"/>
                <a:gd name="T46" fmla="*/ 269 w 680"/>
                <a:gd name="T47" fmla="*/ 426 h 904"/>
                <a:gd name="T48" fmla="*/ 203 w 680"/>
                <a:gd name="T49" fmla="*/ 356 h 904"/>
                <a:gd name="T50" fmla="*/ 0 w 680"/>
                <a:gd name="T51" fmla="*/ 448 h 904"/>
                <a:gd name="T52" fmla="*/ 340 w 680"/>
                <a:gd name="T53" fmla="*/ 550 h 904"/>
                <a:gd name="T54" fmla="*/ 680 w 680"/>
                <a:gd name="T55" fmla="*/ 448 h 904"/>
                <a:gd name="T56" fmla="*/ 477 w 680"/>
                <a:gd name="T57" fmla="*/ 356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0" h="904">
                  <a:moveTo>
                    <a:pt x="680" y="527"/>
                  </a:moveTo>
                  <a:cubicBezTo>
                    <a:pt x="680" y="803"/>
                    <a:pt x="680" y="803"/>
                    <a:pt x="680" y="803"/>
                  </a:cubicBezTo>
                  <a:cubicBezTo>
                    <a:pt x="680" y="859"/>
                    <a:pt x="528" y="904"/>
                    <a:pt x="340" y="904"/>
                  </a:cubicBezTo>
                  <a:cubicBezTo>
                    <a:pt x="152" y="904"/>
                    <a:pt x="0" y="859"/>
                    <a:pt x="0" y="803"/>
                  </a:cubicBezTo>
                  <a:cubicBezTo>
                    <a:pt x="0" y="527"/>
                    <a:pt x="0" y="527"/>
                    <a:pt x="0" y="527"/>
                  </a:cubicBezTo>
                  <a:cubicBezTo>
                    <a:pt x="109" y="587"/>
                    <a:pt x="291" y="591"/>
                    <a:pt x="340" y="591"/>
                  </a:cubicBezTo>
                  <a:cubicBezTo>
                    <a:pt x="389" y="591"/>
                    <a:pt x="571" y="587"/>
                    <a:pt x="680" y="527"/>
                  </a:cubicBezTo>
                  <a:close/>
                  <a:moveTo>
                    <a:pt x="299" y="398"/>
                  </a:moveTo>
                  <a:cubicBezTo>
                    <a:pt x="322" y="422"/>
                    <a:pt x="358" y="422"/>
                    <a:pt x="381" y="398"/>
                  </a:cubicBezTo>
                  <a:cubicBezTo>
                    <a:pt x="550" y="217"/>
                    <a:pt x="550" y="217"/>
                    <a:pt x="550" y="217"/>
                  </a:cubicBezTo>
                  <a:cubicBezTo>
                    <a:pt x="572" y="194"/>
                    <a:pt x="564" y="174"/>
                    <a:pt x="531" y="174"/>
                  </a:cubicBezTo>
                  <a:cubicBezTo>
                    <a:pt x="444" y="174"/>
                    <a:pt x="444" y="174"/>
                    <a:pt x="444" y="174"/>
                  </a:cubicBezTo>
                  <a:cubicBezTo>
                    <a:pt x="444" y="59"/>
                    <a:pt x="444" y="59"/>
                    <a:pt x="444" y="59"/>
                  </a:cubicBezTo>
                  <a:cubicBezTo>
                    <a:pt x="444" y="27"/>
                    <a:pt x="417" y="0"/>
                    <a:pt x="385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63" y="0"/>
                    <a:pt x="236" y="27"/>
                    <a:pt x="236" y="59"/>
                  </a:cubicBezTo>
                  <a:cubicBezTo>
                    <a:pt x="236" y="174"/>
                    <a:pt x="236" y="174"/>
                    <a:pt x="236" y="174"/>
                  </a:cubicBezTo>
                  <a:cubicBezTo>
                    <a:pt x="149" y="174"/>
                    <a:pt x="149" y="174"/>
                    <a:pt x="149" y="174"/>
                  </a:cubicBezTo>
                  <a:cubicBezTo>
                    <a:pt x="116" y="174"/>
                    <a:pt x="108" y="194"/>
                    <a:pt x="130" y="217"/>
                  </a:cubicBezTo>
                  <a:lnTo>
                    <a:pt x="299" y="398"/>
                  </a:lnTo>
                  <a:close/>
                  <a:moveTo>
                    <a:pt x="477" y="356"/>
                  </a:moveTo>
                  <a:cubicBezTo>
                    <a:pt x="411" y="426"/>
                    <a:pt x="411" y="426"/>
                    <a:pt x="411" y="426"/>
                  </a:cubicBezTo>
                  <a:cubicBezTo>
                    <a:pt x="392" y="446"/>
                    <a:pt x="367" y="457"/>
                    <a:pt x="340" y="457"/>
                  </a:cubicBezTo>
                  <a:cubicBezTo>
                    <a:pt x="313" y="457"/>
                    <a:pt x="288" y="446"/>
                    <a:pt x="269" y="426"/>
                  </a:cubicBezTo>
                  <a:cubicBezTo>
                    <a:pt x="203" y="356"/>
                    <a:pt x="203" y="356"/>
                    <a:pt x="203" y="356"/>
                  </a:cubicBezTo>
                  <a:cubicBezTo>
                    <a:pt x="83" y="371"/>
                    <a:pt x="0" y="407"/>
                    <a:pt x="0" y="448"/>
                  </a:cubicBezTo>
                  <a:cubicBezTo>
                    <a:pt x="0" y="504"/>
                    <a:pt x="152" y="550"/>
                    <a:pt x="340" y="550"/>
                  </a:cubicBezTo>
                  <a:cubicBezTo>
                    <a:pt x="528" y="550"/>
                    <a:pt x="680" y="504"/>
                    <a:pt x="680" y="448"/>
                  </a:cubicBezTo>
                  <a:cubicBezTo>
                    <a:pt x="680" y="407"/>
                    <a:pt x="597" y="371"/>
                    <a:pt x="477" y="356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31" tIns="45716" rIns="91431" bIns="45716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文本框 32"/>
            <p:cNvSpPr txBox="1"/>
            <p:nvPr/>
          </p:nvSpPr>
          <p:spPr>
            <a:xfrm>
              <a:off x="606366" y="3213770"/>
              <a:ext cx="21303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55170" y="4365897"/>
            <a:ext cx="1686034" cy="987618"/>
            <a:chOff x="8641357" y="2133650"/>
            <a:chExt cx="1686034" cy="987618"/>
          </a:xfrm>
        </p:grpSpPr>
        <p:sp>
          <p:nvSpPr>
            <p:cNvPr id="72" name="TextBox 71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73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输入小标题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295321" y="2550667"/>
            <a:ext cx="1506122" cy="1124768"/>
            <a:chOff x="2958771" y="2550667"/>
            <a:chExt cx="1506122" cy="1124768"/>
          </a:xfrm>
        </p:grpSpPr>
        <p:grpSp>
          <p:nvGrpSpPr>
            <p:cNvPr id="76" name="组合 75"/>
            <p:cNvGrpSpPr/>
            <p:nvPr/>
          </p:nvGrpSpPr>
          <p:grpSpPr>
            <a:xfrm>
              <a:off x="3433793" y="2550667"/>
              <a:ext cx="533171" cy="497987"/>
              <a:chOff x="1740921" y="2645461"/>
              <a:chExt cx="1408013" cy="1315096"/>
            </a:xfrm>
            <a:solidFill>
              <a:srgbClr val="FF0000"/>
            </a:solidFill>
          </p:grpSpPr>
          <p:sp>
            <p:nvSpPr>
              <p:cNvPr id="78" name="Freeform 329"/>
              <p:cNvSpPr/>
              <p:nvPr/>
            </p:nvSpPr>
            <p:spPr bwMode="auto">
              <a:xfrm>
                <a:off x="1912456" y="3288715"/>
                <a:ext cx="257301" cy="464573"/>
              </a:xfrm>
              <a:custGeom>
                <a:avLst/>
                <a:gdLst>
                  <a:gd name="T0" fmla="*/ 9 w 36"/>
                  <a:gd name="T1" fmla="*/ 0 h 66"/>
                  <a:gd name="T2" fmla="*/ 0 w 36"/>
                  <a:gd name="T3" fmla="*/ 9 h 66"/>
                  <a:gd name="T4" fmla="*/ 0 w 36"/>
                  <a:gd name="T5" fmla="*/ 56 h 66"/>
                  <a:gd name="T6" fmla="*/ 9 w 36"/>
                  <a:gd name="T7" fmla="*/ 66 h 66"/>
                  <a:gd name="T8" fmla="*/ 26 w 36"/>
                  <a:gd name="T9" fmla="*/ 66 h 66"/>
                  <a:gd name="T10" fmla="*/ 36 w 36"/>
                  <a:gd name="T11" fmla="*/ 56 h 66"/>
                  <a:gd name="T12" fmla="*/ 36 w 36"/>
                  <a:gd name="T13" fmla="*/ 9 h 66"/>
                  <a:gd name="T14" fmla="*/ 26 w 36"/>
                  <a:gd name="T15" fmla="*/ 0 h 66"/>
                  <a:gd name="T16" fmla="*/ 9 w 36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66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1"/>
                      <a:pt x="4" y="66"/>
                      <a:pt x="9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31" y="66"/>
                      <a:pt x="36" y="61"/>
                      <a:pt x="36" y="56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82305" tIns="41153" rIns="82305" bIns="41153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9" name="Freeform 330"/>
              <p:cNvSpPr/>
              <p:nvPr/>
            </p:nvSpPr>
            <p:spPr bwMode="auto">
              <a:xfrm>
                <a:off x="2305557" y="3460249"/>
                <a:ext cx="257301" cy="293041"/>
              </a:xfrm>
              <a:custGeom>
                <a:avLst/>
                <a:gdLst>
                  <a:gd name="T0" fmla="*/ 9 w 36"/>
                  <a:gd name="T1" fmla="*/ 0 h 42"/>
                  <a:gd name="T2" fmla="*/ 0 w 36"/>
                  <a:gd name="T3" fmla="*/ 9 h 42"/>
                  <a:gd name="T4" fmla="*/ 0 w 36"/>
                  <a:gd name="T5" fmla="*/ 32 h 42"/>
                  <a:gd name="T6" fmla="*/ 9 w 36"/>
                  <a:gd name="T7" fmla="*/ 42 h 42"/>
                  <a:gd name="T8" fmla="*/ 26 w 36"/>
                  <a:gd name="T9" fmla="*/ 42 h 42"/>
                  <a:gd name="T10" fmla="*/ 36 w 36"/>
                  <a:gd name="T11" fmla="*/ 32 h 42"/>
                  <a:gd name="T12" fmla="*/ 36 w 36"/>
                  <a:gd name="T13" fmla="*/ 9 h 42"/>
                  <a:gd name="T14" fmla="*/ 26 w 36"/>
                  <a:gd name="T15" fmla="*/ 0 h 42"/>
                  <a:gd name="T16" fmla="*/ 9 w 36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2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7"/>
                      <a:pt x="4" y="42"/>
                      <a:pt x="9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31" y="42"/>
                      <a:pt x="36" y="37"/>
                      <a:pt x="36" y="32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82305" tIns="41153" rIns="82305" bIns="41153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0" name="Freeform 331"/>
              <p:cNvSpPr/>
              <p:nvPr/>
            </p:nvSpPr>
            <p:spPr bwMode="auto">
              <a:xfrm>
                <a:off x="2705804" y="3088591"/>
                <a:ext cx="250157" cy="664697"/>
              </a:xfrm>
              <a:custGeom>
                <a:avLst/>
                <a:gdLst>
                  <a:gd name="T0" fmla="*/ 26 w 36"/>
                  <a:gd name="T1" fmla="*/ 0 h 94"/>
                  <a:gd name="T2" fmla="*/ 9 w 36"/>
                  <a:gd name="T3" fmla="*/ 0 h 94"/>
                  <a:gd name="T4" fmla="*/ 0 w 36"/>
                  <a:gd name="T5" fmla="*/ 9 h 94"/>
                  <a:gd name="T6" fmla="*/ 0 w 36"/>
                  <a:gd name="T7" fmla="*/ 84 h 94"/>
                  <a:gd name="T8" fmla="*/ 9 w 36"/>
                  <a:gd name="T9" fmla="*/ 94 h 94"/>
                  <a:gd name="T10" fmla="*/ 26 w 36"/>
                  <a:gd name="T11" fmla="*/ 94 h 94"/>
                  <a:gd name="T12" fmla="*/ 36 w 36"/>
                  <a:gd name="T13" fmla="*/ 84 h 94"/>
                  <a:gd name="T14" fmla="*/ 36 w 36"/>
                  <a:gd name="T15" fmla="*/ 9 h 94"/>
                  <a:gd name="T16" fmla="*/ 26 w 36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94">
                    <a:moveTo>
                      <a:pt x="26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9"/>
                      <a:pt x="4" y="94"/>
                      <a:pt x="9" y="94"/>
                    </a:cubicBezTo>
                    <a:cubicBezTo>
                      <a:pt x="26" y="94"/>
                      <a:pt x="26" y="94"/>
                      <a:pt x="26" y="94"/>
                    </a:cubicBezTo>
                    <a:cubicBezTo>
                      <a:pt x="31" y="94"/>
                      <a:pt x="36" y="89"/>
                      <a:pt x="36" y="84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82305" tIns="41153" rIns="82305" bIns="41153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1" name="Freeform 332"/>
              <p:cNvSpPr/>
              <p:nvPr/>
            </p:nvSpPr>
            <p:spPr bwMode="auto">
              <a:xfrm>
                <a:off x="1740921" y="3846200"/>
                <a:ext cx="1408013" cy="114357"/>
              </a:xfrm>
              <a:custGeom>
                <a:avLst/>
                <a:gdLst>
                  <a:gd name="T0" fmla="*/ 191 w 199"/>
                  <a:gd name="T1" fmla="*/ 0 h 16"/>
                  <a:gd name="T2" fmla="*/ 8 w 199"/>
                  <a:gd name="T3" fmla="*/ 0 h 16"/>
                  <a:gd name="T4" fmla="*/ 0 w 199"/>
                  <a:gd name="T5" fmla="*/ 8 h 16"/>
                  <a:gd name="T6" fmla="*/ 0 w 199"/>
                  <a:gd name="T7" fmla="*/ 8 h 16"/>
                  <a:gd name="T8" fmla="*/ 8 w 199"/>
                  <a:gd name="T9" fmla="*/ 16 h 16"/>
                  <a:gd name="T10" fmla="*/ 191 w 199"/>
                  <a:gd name="T11" fmla="*/ 16 h 16"/>
                  <a:gd name="T12" fmla="*/ 199 w 199"/>
                  <a:gd name="T13" fmla="*/ 8 h 16"/>
                  <a:gd name="T14" fmla="*/ 199 w 199"/>
                  <a:gd name="T15" fmla="*/ 8 h 16"/>
                  <a:gd name="T16" fmla="*/ 191 w 199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16">
                    <a:moveTo>
                      <a:pt x="191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ubicBezTo>
                      <a:pt x="191" y="16"/>
                      <a:pt x="191" y="16"/>
                      <a:pt x="191" y="16"/>
                    </a:cubicBezTo>
                    <a:cubicBezTo>
                      <a:pt x="196" y="16"/>
                      <a:pt x="199" y="13"/>
                      <a:pt x="199" y="8"/>
                    </a:cubicBezTo>
                    <a:cubicBezTo>
                      <a:pt x="199" y="8"/>
                      <a:pt x="199" y="8"/>
                      <a:pt x="199" y="8"/>
                    </a:cubicBezTo>
                    <a:cubicBezTo>
                      <a:pt x="199" y="3"/>
                      <a:pt x="196" y="0"/>
                      <a:pt x="191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82305" tIns="41153" rIns="82305" bIns="41153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2" name="Freeform 333"/>
              <p:cNvSpPr/>
              <p:nvPr/>
            </p:nvSpPr>
            <p:spPr bwMode="auto">
              <a:xfrm>
                <a:off x="1833838" y="2645461"/>
                <a:ext cx="1179301" cy="550342"/>
              </a:xfrm>
              <a:custGeom>
                <a:avLst/>
                <a:gdLst>
                  <a:gd name="T0" fmla="*/ 8 w 167"/>
                  <a:gd name="T1" fmla="*/ 68 h 78"/>
                  <a:gd name="T2" fmla="*/ 28 w 167"/>
                  <a:gd name="T3" fmla="*/ 48 h 78"/>
                  <a:gd name="T4" fmla="*/ 82 w 167"/>
                  <a:gd name="T5" fmla="*/ 77 h 78"/>
                  <a:gd name="T6" fmla="*/ 84 w 167"/>
                  <a:gd name="T7" fmla="*/ 78 h 78"/>
                  <a:gd name="T8" fmla="*/ 87 w 167"/>
                  <a:gd name="T9" fmla="*/ 77 h 78"/>
                  <a:gd name="T10" fmla="*/ 148 w 167"/>
                  <a:gd name="T11" fmla="*/ 22 h 78"/>
                  <a:gd name="T12" fmla="*/ 154 w 167"/>
                  <a:gd name="T13" fmla="*/ 28 h 78"/>
                  <a:gd name="T14" fmla="*/ 155 w 167"/>
                  <a:gd name="T15" fmla="*/ 29 h 78"/>
                  <a:gd name="T16" fmla="*/ 156 w 167"/>
                  <a:gd name="T17" fmla="*/ 28 h 78"/>
                  <a:gd name="T18" fmla="*/ 158 w 167"/>
                  <a:gd name="T19" fmla="*/ 26 h 78"/>
                  <a:gd name="T20" fmla="*/ 166 w 167"/>
                  <a:gd name="T21" fmla="*/ 2 h 78"/>
                  <a:gd name="T22" fmla="*/ 166 w 167"/>
                  <a:gd name="T23" fmla="*/ 0 h 78"/>
                  <a:gd name="T24" fmla="*/ 165 w 167"/>
                  <a:gd name="T25" fmla="*/ 0 h 78"/>
                  <a:gd name="T26" fmla="*/ 164 w 167"/>
                  <a:gd name="T27" fmla="*/ 0 h 78"/>
                  <a:gd name="T28" fmla="*/ 140 w 167"/>
                  <a:gd name="T29" fmla="*/ 9 h 78"/>
                  <a:gd name="T30" fmla="*/ 139 w 167"/>
                  <a:gd name="T31" fmla="*/ 10 h 78"/>
                  <a:gd name="T32" fmla="*/ 138 w 167"/>
                  <a:gd name="T33" fmla="*/ 12 h 78"/>
                  <a:gd name="T34" fmla="*/ 138 w 167"/>
                  <a:gd name="T35" fmla="*/ 13 h 78"/>
                  <a:gd name="T36" fmla="*/ 142 w 167"/>
                  <a:gd name="T37" fmla="*/ 17 h 78"/>
                  <a:gd name="T38" fmla="*/ 83 w 167"/>
                  <a:gd name="T39" fmla="*/ 69 h 78"/>
                  <a:gd name="T40" fmla="*/ 29 w 167"/>
                  <a:gd name="T41" fmla="*/ 40 h 78"/>
                  <a:gd name="T42" fmla="*/ 25 w 167"/>
                  <a:gd name="T43" fmla="*/ 41 h 78"/>
                  <a:gd name="T44" fmla="*/ 2 w 167"/>
                  <a:gd name="T45" fmla="*/ 63 h 78"/>
                  <a:gd name="T46" fmla="*/ 2 w 167"/>
                  <a:gd name="T47" fmla="*/ 68 h 78"/>
                  <a:gd name="T48" fmla="*/ 8 w 167"/>
                  <a:gd name="T49" fmla="*/ 6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7" h="78">
                    <a:moveTo>
                      <a:pt x="8" y="68"/>
                    </a:moveTo>
                    <a:cubicBezTo>
                      <a:pt x="28" y="48"/>
                      <a:pt x="28" y="48"/>
                      <a:pt x="28" y="48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3" y="78"/>
                      <a:pt x="83" y="78"/>
                      <a:pt x="84" y="78"/>
                    </a:cubicBezTo>
                    <a:cubicBezTo>
                      <a:pt x="85" y="78"/>
                      <a:pt x="86" y="78"/>
                      <a:pt x="87" y="77"/>
                    </a:cubicBezTo>
                    <a:cubicBezTo>
                      <a:pt x="148" y="22"/>
                      <a:pt x="148" y="22"/>
                      <a:pt x="148" y="22"/>
                    </a:cubicBezTo>
                    <a:cubicBezTo>
                      <a:pt x="154" y="28"/>
                      <a:pt x="154" y="28"/>
                      <a:pt x="154" y="28"/>
                    </a:cubicBezTo>
                    <a:cubicBezTo>
                      <a:pt x="154" y="29"/>
                      <a:pt x="154" y="29"/>
                      <a:pt x="155" y="29"/>
                    </a:cubicBezTo>
                    <a:cubicBezTo>
                      <a:pt x="155" y="29"/>
                      <a:pt x="156" y="28"/>
                      <a:pt x="156" y="28"/>
                    </a:cubicBezTo>
                    <a:cubicBezTo>
                      <a:pt x="157" y="27"/>
                      <a:pt x="157" y="26"/>
                      <a:pt x="158" y="26"/>
                    </a:cubicBezTo>
                    <a:cubicBezTo>
                      <a:pt x="158" y="26"/>
                      <a:pt x="163" y="11"/>
                      <a:pt x="166" y="2"/>
                    </a:cubicBezTo>
                    <a:cubicBezTo>
                      <a:pt x="166" y="2"/>
                      <a:pt x="167" y="1"/>
                      <a:pt x="166" y="0"/>
                    </a:cubicBezTo>
                    <a:cubicBezTo>
                      <a:pt x="166" y="0"/>
                      <a:pt x="165" y="0"/>
                      <a:pt x="165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40" y="9"/>
                      <a:pt x="139" y="10"/>
                      <a:pt x="139" y="10"/>
                    </a:cubicBezTo>
                    <a:cubicBezTo>
                      <a:pt x="138" y="11"/>
                      <a:pt x="138" y="12"/>
                      <a:pt x="138" y="12"/>
                    </a:cubicBezTo>
                    <a:cubicBezTo>
                      <a:pt x="138" y="12"/>
                      <a:pt x="138" y="13"/>
                      <a:pt x="138" y="13"/>
                    </a:cubicBezTo>
                    <a:cubicBezTo>
                      <a:pt x="142" y="17"/>
                      <a:pt x="142" y="17"/>
                      <a:pt x="142" y="17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39"/>
                      <a:pt x="26" y="39"/>
                      <a:pt x="25" y="41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4"/>
                      <a:pt x="0" y="67"/>
                      <a:pt x="2" y="68"/>
                    </a:cubicBezTo>
                    <a:cubicBezTo>
                      <a:pt x="4" y="70"/>
                      <a:pt x="6" y="70"/>
                      <a:pt x="8" y="6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82305" tIns="41153" rIns="82305" bIns="41153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7" name="文本框 32"/>
            <p:cNvSpPr txBox="1"/>
            <p:nvPr/>
          </p:nvSpPr>
          <p:spPr>
            <a:xfrm>
              <a:off x="2958771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256584" y="2493694"/>
            <a:ext cx="1506122" cy="1181745"/>
            <a:chOff x="4920034" y="2493690"/>
            <a:chExt cx="1506122" cy="1181745"/>
          </a:xfrm>
        </p:grpSpPr>
        <p:grpSp>
          <p:nvGrpSpPr>
            <p:cNvPr id="84" name="组合 83"/>
            <p:cNvGrpSpPr/>
            <p:nvPr/>
          </p:nvGrpSpPr>
          <p:grpSpPr>
            <a:xfrm>
              <a:off x="5452251" y="2493690"/>
              <a:ext cx="567448" cy="611941"/>
              <a:chOff x="7549885" y="3739194"/>
              <a:chExt cx="1720118" cy="1854990"/>
            </a:xfrm>
            <a:solidFill>
              <a:srgbClr val="FF0000"/>
            </a:solidFill>
          </p:grpSpPr>
          <p:sp>
            <p:nvSpPr>
              <p:cNvPr id="86" name="Freeform 38"/>
              <p:cNvSpPr>
                <a:spLocks noEditPoints="1"/>
              </p:cNvSpPr>
              <p:nvPr/>
            </p:nvSpPr>
            <p:spPr bwMode="auto">
              <a:xfrm>
                <a:off x="7549885" y="3739194"/>
                <a:ext cx="1720118" cy="1278360"/>
              </a:xfrm>
              <a:custGeom>
                <a:avLst/>
                <a:gdLst>
                  <a:gd name="T0" fmla="*/ 83 w 489"/>
                  <a:gd name="T1" fmla="*/ 363 h 363"/>
                  <a:gd name="T2" fmla="*/ 0 w 489"/>
                  <a:gd name="T3" fmla="*/ 280 h 363"/>
                  <a:gd name="T4" fmla="*/ 0 w 489"/>
                  <a:gd name="T5" fmla="*/ 280 h 363"/>
                  <a:gd name="T6" fmla="*/ 0 w 489"/>
                  <a:gd name="T7" fmla="*/ 83 h 363"/>
                  <a:gd name="T8" fmla="*/ 83 w 489"/>
                  <a:gd name="T9" fmla="*/ 0 h 363"/>
                  <a:gd name="T10" fmla="*/ 83 w 489"/>
                  <a:gd name="T11" fmla="*/ 0 h 363"/>
                  <a:gd name="T12" fmla="*/ 406 w 489"/>
                  <a:gd name="T13" fmla="*/ 0 h 363"/>
                  <a:gd name="T14" fmla="*/ 489 w 489"/>
                  <a:gd name="T15" fmla="*/ 83 h 363"/>
                  <a:gd name="T16" fmla="*/ 489 w 489"/>
                  <a:gd name="T17" fmla="*/ 83 h 363"/>
                  <a:gd name="T18" fmla="*/ 489 w 489"/>
                  <a:gd name="T19" fmla="*/ 280 h 363"/>
                  <a:gd name="T20" fmla="*/ 406 w 489"/>
                  <a:gd name="T21" fmla="*/ 363 h 363"/>
                  <a:gd name="T22" fmla="*/ 406 w 489"/>
                  <a:gd name="T23" fmla="*/ 363 h 363"/>
                  <a:gd name="T24" fmla="*/ 83 w 489"/>
                  <a:gd name="T25" fmla="*/ 363 h 363"/>
                  <a:gd name="T26" fmla="*/ 43 w 489"/>
                  <a:gd name="T27" fmla="*/ 83 h 363"/>
                  <a:gd name="T28" fmla="*/ 43 w 489"/>
                  <a:gd name="T29" fmla="*/ 280 h 363"/>
                  <a:gd name="T30" fmla="*/ 83 w 489"/>
                  <a:gd name="T31" fmla="*/ 320 h 363"/>
                  <a:gd name="T32" fmla="*/ 83 w 489"/>
                  <a:gd name="T33" fmla="*/ 320 h 363"/>
                  <a:gd name="T34" fmla="*/ 406 w 489"/>
                  <a:gd name="T35" fmla="*/ 320 h 363"/>
                  <a:gd name="T36" fmla="*/ 446 w 489"/>
                  <a:gd name="T37" fmla="*/ 280 h 363"/>
                  <a:gd name="T38" fmla="*/ 446 w 489"/>
                  <a:gd name="T39" fmla="*/ 280 h 363"/>
                  <a:gd name="T40" fmla="*/ 446 w 489"/>
                  <a:gd name="T41" fmla="*/ 83 h 363"/>
                  <a:gd name="T42" fmla="*/ 406 w 489"/>
                  <a:gd name="T43" fmla="*/ 43 h 363"/>
                  <a:gd name="T44" fmla="*/ 406 w 489"/>
                  <a:gd name="T45" fmla="*/ 43 h 363"/>
                  <a:gd name="T46" fmla="*/ 83 w 489"/>
                  <a:gd name="T47" fmla="*/ 43 h 363"/>
                  <a:gd name="T48" fmla="*/ 43 w 489"/>
                  <a:gd name="T49" fmla="*/ 8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89" h="363">
                    <a:moveTo>
                      <a:pt x="83" y="363"/>
                    </a:moveTo>
                    <a:cubicBezTo>
                      <a:pt x="37" y="363"/>
                      <a:pt x="0" y="326"/>
                      <a:pt x="0" y="280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38"/>
                      <a:pt x="37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406" y="0"/>
                      <a:pt x="406" y="0"/>
                      <a:pt x="406" y="0"/>
                    </a:cubicBezTo>
                    <a:cubicBezTo>
                      <a:pt x="451" y="0"/>
                      <a:pt x="489" y="38"/>
                      <a:pt x="489" y="83"/>
                    </a:cubicBezTo>
                    <a:cubicBezTo>
                      <a:pt x="489" y="83"/>
                      <a:pt x="489" y="83"/>
                      <a:pt x="489" y="83"/>
                    </a:cubicBezTo>
                    <a:cubicBezTo>
                      <a:pt x="489" y="280"/>
                      <a:pt x="489" y="280"/>
                      <a:pt x="489" y="280"/>
                    </a:cubicBezTo>
                    <a:cubicBezTo>
                      <a:pt x="489" y="326"/>
                      <a:pt x="451" y="363"/>
                      <a:pt x="406" y="363"/>
                    </a:cubicBezTo>
                    <a:cubicBezTo>
                      <a:pt x="406" y="363"/>
                      <a:pt x="406" y="363"/>
                      <a:pt x="406" y="363"/>
                    </a:cubicBezTo>
                    <a:cubicBezTo>
                      <a:pt x="83" y="363"/>
                      <a:pt x="83" y="363"/>
                      <a:pt x="83" y="363"/>
                    </a:cubicBezTo>
                    <a:close/>
                    <a:moveTo>
                      <a:pt x="43" y="83"/>
                    </a:moveTo>
                    <a:cubicBezTo>
                      <a:pt x="43" y="280"/>
                      <a:pt x="43" y="280"/>
                      <a:pt x="43" y="280"/>
                    </a:cubicBezTo>
                    <a:cubicBezTo>
                      <a:pt x="43" y="302"/>
                      <a:pt x="61" y="320"/>
                      <a:pt x="83" y="320"/>
                    </a:cubicBezTo>
                    <a:cubicBezTo>
                      <a:pt x="83" y="320"/>
                      <a:pt x="83" y="320"/>
                      <a:pt x="83" y="320"/>
                    </a:cubicBezTo>
                    <a:cubicBezTo>
                      <a:pt x="406" y="320"/>
                      <a:pt x="406" y="320"/>
                      <a:pt x="406" y="320"/>
                    </a:cubicBezTo>
                    <a:cubicBezTo>
                      <a:pt x="428" y="320"/>
                      <a:pt x="446" y="302"/>
                      <a:pt x="446" y="280"/>
                    </a:cubicBezTo>
                    <a:cubicBezTo>
                      <a:pt x="446" y="280"/>
                      <a:pt x="446" y="280"/>
                      <a:pt x="446" y="280"/>
                    </a:cubicBezTo>
                    <a:cubicBezTo>
                      <a:pt x="446" y="83"/>
                      <a:pt x="446" y="83"/>
                      <a:pt x="446" y="83"/>
                    </a:cubicBezTo>
                    <a:cubicBezTo>
                      <a:pt x="446" y="61"/>
                      <a:pt x="428" y="43"/>
                      <a:pt x="406" y="43"/>
                    </a:cubicBezTo>
                    <a:cubicBezTo>
                      <a:pt x="406" y="43"/>
                      <a:pt x="406" y="43"/>
                      <a:pt x="406" y="43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61" y="43"/>
                      <a:pt x="43" y="61"/>
                      <a:pt x="43" y="8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82305" tIns="41153" rIns="82305" bIns="41153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7" name="Freeform 39"/>
              <p:cNvSpPr/>
              <p:nvPr/>
            </p:nvSpPr>
            <p:spPr bwMode="auto">
              <a:xfrm>
                <a:off x="8013143" y="5044918"/>
                <a:ext cx="787736" cy="549266"/>
              </a:xfrm>
              <a:custGeom>
                <a:avLst/>
                <a:gdLst>
                  <a:gd name="T0" fmla="*/ 219 w 224"/>
                  <a:gd name="T1" fmla="*/ 119 h 156"/>
                  <a:gd name="T2" fmla="*/ 130 w 224"/>
                  <a:gd name="T3" fmla="*/ 15 h 156"/>
                  <a:gd name="T4" fmla="*/ 112 w 224"/>
                  <a:gd name="T5" fmla="*/ 0 h 156"/>
                  <a:gd name="T6" fmla="*/ 95 w 224"/>
                  <a:gd name="T7" fmla="*/ 15 h 156"/>
                  <a:gd name="T8" fmla="*/ 6 w 224"/>
                  <a:gd name="T9" fmla="*/ 119 h 156"/>
                  <a:gd name="T10" fmla="*/ 8 w 224"/>
                  <a:gd name="T11" fmla="*/ 140 h 156"/>
                  <a:gd name="T12" fmla="*/ 30 w 224"/>
                  <a:gd name="T13" fmla="*/ 138 h 156"/>
                  <a:gd name="T14" fmla="*/ 96 w 224"/>
                  <a:gd name="T15" fmla="*/ 64 h 156"/>
                  <a:gd name="T16" fmla="*/ 96 w 224"/>
                  <a:gd name="T17" fmla="*/ 140 h 156"/>
                  <a:gd name="T18" fmla="*/ 112 w 224"/>
                  <a:gd name="T19" fmla="*/ 156 h 156"/>
                  <a:gd name="T20" fmla="*/ 129 w 224"/>
                  <a:gd name="T21" fmla="*/ 140 h 156"/>
                  <a:gd name="T22" fmla="*/ 129 w 224"/>
                  <a:gd name="T23" fmla="*/ 64 h 156"/>
                  <a:gd name="T24" fmla="*/ 195 w 224"/>
                  <a:gd name="T25" fmla="*/ 138 h 156"/>
                  <a:gd name="T26" fmla="*/ 216 w 224"/>
                  <a:gd name="T27" fmla="*/ 140 h 156"/>
                  <a:gd name="T28" fmla="*/ 219 w 224"/>
                  <a:gd name="T29" fmla="*/ 11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4" h="156">
                    <a:moveTo>
                      <a:pt x="219" y="119"/>
                    </a:moveTo>
                    <a:cubicBezTo>
                      <a:pt x="130" y="15"/>
                      <a:pt x="130" y="15"/>
                      <a:pt x="130" y="15"/>
                    </a:cubicBezTo>
                    <a:cubicBezTo>
                      <a:pt x="130" y="15"/>
                      <a:pt x="118" y="0"/>
                      <a:pt x="112" y="0"/>
                    </a:cubicBezTo>
                    <a:cubicBezTo>
                      <a:pt x="107" y="0"/>
                      <a:pt x="95" y="15"/>
                      <a:pt x="95" y="15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0" y="126"/>
                      <a:pt x="2" y="135"/>
                      <a:pt x="8" y="140"/>
                    </a:cubicBezTo>
                    <a:cubicBezTo>
                      <a:pt x="15" y="146"/>
                      <a:pt x="25" y="144"/>
                      <a:pt x="30" y="138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96" y="149"/>
                      <a:pt x="103" y="156"/>
                      <a:pt x="112" y="156"/>
                    </a:cubicBezTo>
                    <a:cubicBezTo>
                      <a:pt x="121" y="156"/>
                      <a:pt x="129" y="149"/>
                      <a:pt x="129" y="140"/>
                    </a:cubicBezTo>
                    <a:cubicBezTo>
                      <a:pt x="129" y="64"/>
                      <a:pt x="129" y="64"/>
                      <a:pt x="129" y="64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200" y="144"/>
                      <a:pt x="210" y="146"/>
                      <a:pt x="216" y="140"/>
                    </a:cubicBezTo>
                    <a:cubicBezTo>
                      <a:pt x="223" y="135"/>
                      <a:pt x="224" y="126"/>
                      <a:pt x="219" y="11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82305" tIns="41153" rIns="82305" bIns="41153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8" name="Freeform 40"/>
              <p:cNvSpPr/>
              <p:nvPr/>
            </p:nvSpPr>
            <p:spPr bwMode="auto">
              <a:xfrm>
                <a:off x="7813767" y="4073444"/>
                <a:ext cx="1192355" cy="619633"/>
              </a:xfrm>
              <a:custGeom>
                <a:avLst/>
                <a:gdLst>
                  <a:gd name="T0" fmla="*/ 3 w 339"/>
                  <a:gd name="T1" fmla="*/ 169 h 176"/>
                  <a:gd name="T2" fmla="*/ 4 w 339"/>
                  <a:gd name="T3" fmla="*/ 155 h 176"/>
                  <a:gd name="T4" fmla="*/ 4 w 339"/>
                  <a:gd name="T5" fmla="*/ 155 h 176"/>
                  <a:gd name="T6" fmla="*/ 57 w 339"/>
                  <a:gd name="T7" fmla="*/ 102 h 176"/>
                  <a:gd name="T8" fmla="*/ 66 w 339"/>
                  <a:gd name="T9" fmla="*/ 99 h 176"/>
                  <a:gd name="T10" fmla="*/ 66 w 339"/>
                  <a:gd name="T11" fmla="*/ 99 h 176"/>
                  <a:gd name="T12" fmla="*/ 72 w 339"/>
                  <a:gd name="T13" fmla="*/ 105 h 176"/>
                  <a:gd name="T14" fmla="*/ 72 w 339"/>
                  <a:gd name="T15" fmla="*/ 105 h 176"/>
                  <a:gd name="T16" fmla="*/ 83 w 339"/>
                  <a:gd name="T17" fmla="*/ 144 h 176"/>
                  <a:gd name="T18" fmla="*/ 166 w 339"/>
                  <a:gd name="T19" fmla="*/ 12 h 176"/>
                  <a:gd name="T20" fmla="*/ 176 w 339"/>
                  <a:gd name="T21" fmla="*/ 7 h 176"/>
                  <a:gd name="T22" fmla="*/ 176 w 339"/>
                  <a:gd name="T23" fmla="*/ 7 h 176"/>
                  <a:gd name="T24" fmla="*/ 182 w 339"/>
                  <a:gd name="T25" fmla="*/ 16 h 176"/>
                  <a:gd name="T26" fmla="*/ 182 w 339"/>
                  <a:gd name="T27" fmla="*/ 16 h 176"/>
                  <a:gd name="T28" fmla="*/ 181 w 339"/>
                  <a:gd name="T29" fmla="*/ 99 h 176"/>
                  <a:gd name="T30" fmla="*/ 221 w 339"/>
                  <a:gd name="T31" fmla="*/ 59 h 176"/>
                  <a:gd name="T32" fmla="*/ 228 w 339"/>
                  <a:gd name="T33" fmla="*/ 57 h 176"/>
                  <a:gd name="T34" fmla="*/ 228 w 339"/>
                  <a:gd name="T35" fmla="*/ 57 h 176"/>
                  <a:gd name="T36" fmla="*/ 234 w 339"/>
                  <a:gd name="T37" fmla="*/ 61 h 176"/>
                  <a:gd name="T38" fmla="*/ 234 w 339"/>
                  <a:gd name="T39" fmla="*/ 61 h 176"/>
                  <a:gd name="T40" fmla="*/ 246 w 339"/>
                  <a:gd name="T41" fmla="*/ 84 h 176"/>
                  <a:gd name="T42" fmla="*/ 322 w 339"/>
                  <a:gd name="T43" fmla="*/ 5 h 176"/>
                  <a:gd name="T44" fmla="*/ 335 w 339"/>
                  <a:gd name="T45" fmla="*/ 4 h 176"/>
                  <a:gd name="T46" fmla="*/ 335 w 339"/>
                  <a:gd name="T47" fmla="*/ 4 h 176"/>
                  <a:gd name="T48" fmla="*/ 335 w 339"/>
                  <a:gd name="T49" fmla="*/ 18 h 176"/>
                  <a:gd name="T50" fmla="*/ 335 w 339"/>
                  <a:gd name="T51" fmla="*/ 18 h 176"/>
                  <a:gd name="T52" fmla="*/ 251 w 339"/>
                  <a:gd name="T53" fmla="*/ 106 h 176"/>
                  <a:gd name="T54" fmla="*/ 243 w 339"/>
                  <a:gd name="T55" fmla="*/ 110 h 176"/>
                  <a:gd name="T56" fmla="*/ 243 w 339"/>
                  <a:gd name="T57" fmla="*/ 110 h 176"/>
                  <a:gd name="T58" fmla="*/ 236 w 339"/>
                  <a:gd name="T59" fmla="*/ 106 h 176"/>
                  <a:gd name="T60" fmla="*/ 236 w 339"/>
                  <a:gd name="T61" fmla="*/ 106 h 176"/>
                  <a:gd name="T62" fmla="*/ 224 w 339"/>
                  <a:gd name="T63" fmla="*/ 81 h 176"/>
                  <a:gd name="T64" fmla="*/ 177 w 339"/>
                  <a:gd name="T65" fmla="*/ 126 h 176"/>
                  <a:gd name="T66" fmla="*/ 168 w 339"/>
                  <a:gd name="T67" fmla="*/ 127 h 176"/>
                  <a:gd name="T68" fmla="*/ 168 w 339"/>
                  <a:gd name="T69" fmla="*/ 127 h 176"/>
                  <a:gd name="T70" fmla="*/ 163 w 339"/>
                  <a:gd name="T71" fmla="*/ 119 h 176"/>
                  <a:gd name="T72" fmla="*/ 163 w 339"/>
                  <a:gd name="T73" fmla="*/ 119 h 176"/>
                  <a:gd name="T74" fmla="*/ 164 w 339"/>
                  <a:gd name="T75" fmla="*/ 49 h 176"/>
                  <a:gd name="T76" fmla="*/ 88 w 339"/>
                  <a:gd name="T77" fmla="*/ 171 h 176"/>
                  <a:gd name="T78" fmla="*/ 79 w 339"/>
                  <a:gd name="T79" fmla="*/ 176 h 176"/>
                  <a:gd name="T80" fmla="*/ 79 w 339"/>
                  <a:gd name="T81" fmla="*/ 176 h 176"/>
                  <a:gd name="T82" fmla="*/ 71 w 339"/>
                  <a:gd name="T83" fmla="*/ 170 h 176"/>
                  <a:gd name="T84" fmla="*/ 71 w 339"/>
                  <a:gd name="T85" fmla="*/ 170 h 176"/>
                  <a:gd name="T86" fmla="*/ 59 w 339"/>
                  <a:gd name="T87" fmla="*/ 126 h 176"/>
                  <a:gd name="T88" fmla="*/ 16 w 339"/>
                  <a:gd name="T89" fmla="*/ 170 h 176"/>
                  <a:gd name="T90" fmla="*/ 16 w 339"/>
                  <a:gd name="T91" fmla="*/ 170 h 176"/>
                  <a:gd name="T92" fmla="*/ 7 w 339"/>
                  <a:gd name="T93" fmla="*/ 172 h 176"/>
                  <a:gd name="T94" fmla="*/ 7 w 339"/>
                  <a:gd name="T95" fmla="*/ 172 h 176"/>
                  <a:gd name="T96" fmla="*/ 3 w 339"/>
                  <a:gd name="T97" fmla="*/ 169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9" h="176">
                    <a:moveTo>
                      <a:pt x="3" y="169"/>
                    </a:moveTo>
                    <a:cubicBezTo>
                      <a:pt x="0" y="166"/>
                      <a:pt x="0" y="159"/>
                      <a:pt x="4" y="155"/>
                    </a:cubicBezTo>
                    <a:cubicBezTo>
                      <a:pt x="4" y="155"/>
                      <a:pt x="4" y="155"/>
                      <a:pt x="4" y="155"/>
                    </a:cubicBezTo>
                    <a:cubicBezTo>
                      <a:pt x="57" y="102"/>
                      <a:pt x="57" y="102"/>
                      <a:pt x="57" y="102"/>
                    </a:cubicBezTo>
                    <a:cubicBezTo>
                      <a:pt x="60" y="99"/>
                      <a:pt x="63" y="98"/>
                      <a:pt x="66" y="99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69" y="100"/>
                      <a:pt x="71" y="102"/>
                      <a:pt x="72" y="105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166" y="12"/>
                      <a:pt x="166" y="12"/>
                      <a:pt x="166" y="12"/>
                    </a:cubicBezTo>
                    <a:cubicBezTo>
                      <a:pt x="168" y="8"/>
                      <a:pt x="172" y="6"/>
                      <a:pt x="176" y="7"/>
                    </a:cubicBezTo>
                    <a:cubicBezTo>
                      <a:pt x="176" y="7"/>
                      <a:pt x="176" y="7"/>
                      <a:pt x="176" y="7"/>
                    </a:cubicBezTo>
                    <a:cubicBezTo>
                      <a:pt x="180" y="8"/>
                      <a:pt x="182" y="12"/>
                      <a:pt x="182" y="16"/>
                    </a:cubicBezTo>
                    <a:cubicBezTo>
                      <a:pt x="182" y="16"/>
                      <a:pt x="182" y="16"/>
                      <a:pt x="182" y="16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221" y="59"/>
                      <a:pt x="221" y="59"/>
                      <a:pt x="221" y="59"/>
                    </a:cubicBezTo>
                    <a:cubicBezTo>
                      <a:pt x="223" y="57"/>
                      <a:pt x="226" y="57"/>
                      <a:pt x="228" y="57"/>
                    </a:cubicBezTo>
                    <a:cubicBezTo>
                      <a:pt x="228" y="57"/>
                      <a:pt x="228" y="57"/>
                      <a:pt x="228" y="57"/>
                    </a:cubicBezTo>
                    <a:cubicBezTo>
                      <a:pt x="231" y="58"/>
                      <a:pt x="233" y="59"/>
                      <a:pt x="234" y="61"/>
                    </a:cubicBezTo>
                    <a:cubicBezTo>
                      <a:pt x="234" y="61"/>
                      <a:pt x="234" y="61"/>
                      <a:pt x="234" y="61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322" y="5"/>
                      <a:pt x="322" y="5"/>
                      <a:pt x="322" y="5"/>
                    </a:cubicBezTo>
                    <a:cubicBezTo>
                      <a:pt x="326" y="1"/>
                      <a:pt x="331" y="0"/>
                      <a:pt x="335" y="4"/>
                    </a:cubicBezTo>
                    <a:cubicBezTo>
                      <a:pt x="335" y="4"/>
                      <a:pt x="335" y="4"/>
                      <a:pt x="335" y="4"/>
                    </a:cubicBezTo>
                    <a:cubicBezTo>
                      <a:pt x="339" y="8"/>
                      <a:pt x="339" y="14"/>
                      <a:pt x="335" y="18"/>
                    </a:cubicBezTo>
                    <a:cubicBezTo>
                      <a:pt x="335" y="18"/>
                      <a:pt x="335" y="18"/>
                      <a:pt x="335" y="18"/>
                    </a:cubicBezTo>
                    <a:cubicBezTo>
                      <a:pt x="251" y="106"/>
                      <a:pt x="251" y="106"/>
                      <a:pt x="251" y="106"/>
                    </a:cubicBezTo>
                    <a:cubicBezTo>
                      <a:pt x="249" y="109"/>
                      <a:pt x="246" y="110"/>
                      <a:pt x="243" y="110"/>
                    </a:cubicBezTo>
                    <a:cubicBezTo>
                      <a:pt x="243" y="110"/>
                      <a:pt x="243" y="110"/>
                      <a:pt x="243" y="110"/>
                    </a:cubicBezTo>
                    <a:cubicBezTo>
                      <a:pt x="240" y="110"/>
                      <a:pt x="238" y="108"/>
                      <a:pt x="236" y="106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24" y="81"/>
                      <a:pt x="224" y="81"/>
                      <a:pt x="224" y="81"/>
                    </a:cubicBezTo>
                    <a:cubicBezTo>
                      <a:pt x="177" y="126"/>
                      <a:pt x="177" y="126"/>
                      <a:pt x="177" y="126"/>
                    </a:cubicBezTo>
                    <a:cubicBezTo>
                      <a:pt x="174" y="128"/>
                      <a:pt x="171" y="129"/>
                      <a:pt x="168" y="127"/>
                    </a:cubicBezTo>
                    <a:cubicBezTo>
                      <a:pt x="168" y="127"/>
                      <a:pt x="168" y="127"/>
                      <a:pt x="168" y="127"/>
                    </a:cubicBezTo>
                    <a:cubicBezTo>
                      <a:pt x="165" y="126"/>
                      <a:pt x="163" y="123"/>
                      <a:pt x="163" y="119"/>
                    </a:cubicBezTo>
                    <a:cubicBezTo>
                      <a:pt x="163" y="119"/>
                      <a:pt x="163" y="119"/>
                      <a:pt x="163" y="119"/>
                    </a:cubicBezTo>
                    <a:cubicBezTo>
                      <a:pt x="164" y="49"/>
                      <a:pt x="164" y="49"/>
                      <a:pt x="164" y="49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6" y="174"/>
                      <a:pt x="82" y="176"/>
                      <a:pt x="79" y="176"/>
                    </a:cubicBezTo>
                    <a:cubicBezTo>
                      <a:pt x="79" y="176"/>
                      <a:pt x="79" y="176"/>
                      <a:pt x="79" y="176"/>
                    </a:cubicBezTo>
                    <a:cubicBezTo>
                      <a:pt x="75" y="176"/>
                      <a:pt x="72" y="173"/>
                      <a:pt x="71" y="170"/>
                    </a:cubicBezTo>
                    <a:cubicBezTo>
                      <a:pt x="71" y="170"/>
                      <a:pt x="71" y="170"/>
                      <a:pt x="71" y="170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4" y="172"/>
                      <a:pt x="10" y="173"/>
                      <a:pt x="7" y="172"/>
                    </a:cubicBezTo>
                    <a:cubicBezTo>
                      <a:pt x="7" y="172"/>
                      <a:pt x="7" y="172"/>
                      <a:pt x="7" y="172"/>
                    </a:cubicBezTo>
                    <a:cubicBezTo>
                      <a:pt x="6" y="172"/>
                      <a:pt x="4" y="171"/>
                      <a:pt x="3" y="16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82305" tIns="41153" rIns="82305" bIns="41153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5" name="文本框 32"/>
            <p:cNvSpPr txBox="1"/>
            <p:nvPr/>
          </p:nvSpPr>
          <p:spPr>
            <a:xfrm>
              <a:off x="4920034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355062" y="2552040"/>
            <a:ext cx="1506122" cy="1123398"/>
            <a:chOff x="7018511" y="2552038"/>
            <a:chExt cx="1506122" cy="1123397"/>
          </a:xfrm>
        </p:grpSpPr>
        <p:grpSp>
          <p:nvGrpSpPr>
            <p:cNvPr id="90" name="组合 89"/>
            <p:cNvGrpSpPr/>
            <p:nvPr/>
          </p:nvGrpSpPr>
          <p:grpSpPr>
            <a:xfrm>
              <a:off x="7532439" y="2552038"/>
              <a:ext cx="478267" cy="495245"/>
              <a:chOff x="4571018" y="3941631"/>
              <a:chExt cx="1142820" cy="1183390"/>
            </a:xfrm>
            <a:solidFill>
              <a:srgbClr val="FF0000"/>
            </a:solidFill>
          </p:grpSpPr>
          <p:sp>
            <p:nvSpPr>
              <p:cNvPr id="92" name="Freeform 237"/>
              <p:cNvSpPr/>
              <p:nvPr/>
            </p:nvSpPr>
            <p:spPr bwMode="auto">
              <a:xfrm>
                <a:off x="5030850" y="3941631"/>
                <a:ext cx="426023" cy="561264"/>
              </a:xfrm>
              <a:custGeom>
                <a:avLst/>
                <a:gdLst>
                  <a:gd name="T0" fmla="*/ 126 w 126"/>
                  <a:gd name="T1" fmla="*/ 28 h 166"/>
                  <a:gd name="T2" fmla="*/ 38 w 126"/>
                  <a:gd name="T3" fmla="*/ 166 h 166"/>
                  <a:gd name="T4" fmla="*/ 36 w 126"/>
                  <a:gd name="T5" fmla="*/ 166 h 166"/>
                  <a:gd name="T6" fmla="*/ 0 w 126"/>
                  <a:gd name="T7" fmla="*/ 3 h 166"/>
                  <a:gd name="T8" fmla="*/ 0 w 126"/>
                  <a:gd name="T9" fmla="*/ 3 h 166"/>
                  <a:gd name="T10" fmla="*/ 17 w 126"/>
                  <a:gd name="T11" fmla="*/ 1 h 166"/>
                  <a:gd name="T12" fmla="*/ 33 w 126"/>
                  <a:gd name="T13" fmla="*/ 0 h 166"/>
                  <a:gd name="T14" fmla="*/ 48 w 126"/>
                  <a:gd name="T15" fmla="*/ 0 h 166"/>
                  <a:gd name="T16" fmla="*/ 63 w 126"/>
                  <a:gd name="T17" fmla="*/ 2 h 166"/>
                  <a:gd name="T18" fmla="*/ 79 w 126"/>
                  <a:gd name="T19" fmla="*/ 5 h 166"/>
                  <a:gd name="T20" fmla="*/ 94 w 126"/>
                  <a:gd name="T21" fmla="*/ 10 h 166"/>
                  <a:gd name="T22" fmla="*/ 108 w 126"/>
                  <a:gd name="T23" fmla="*/ 17 h 166"/>
                  <a:gd name="T24" fmla="*/ 123 w 126"/>
                  <a:gd name="T25" fmla="*/ 25 h 166"/>
                  <a:gd name="T26" fmla="*/ 123 w 126"/>
                  <a:gd name="T27" fmla="*/ 25 h 166"/>
                  <a:gd name="T28" fmla="*/ 126 w 126"/>
                  <a:gd name="T29" fmla="*/ 28 h 166"/>
                  <a:gd name="T30" fmla="*/ 126 w 126"/>
                  <a:gd name="T31" fmla="*/ 28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6" h="166">
                    <a:moveTo>
                      <a:pt x="126" y="28"/>
                    </a:moveTo>
                    <a:lnTo>
                      <a:pt x="38" y="166"/>
                    </a:lnTo>
                    <a:lnTo>
                      <a:pt x="36" y="166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7" y="1"/>
                    </a:lnTo>
                    <a:lnTo>
                      <a:pt x="33" y="0"/>
                    </a:lnTo>
                    <a:lnTo>
                      <a:pt x="48" y="0"/>
                    </a:lnTo>
                    <a:lnTo>
                      <a:pt x="63" y="2"/>
                    </a:lnTo>
                    <a:lnTo>
                      <a:pt x="79" y="5"/>
                    </a:lnTo>
                    <a:lnTo>
                      <a:pt x="94" y="10"/>
                    </a:lnTo>
                    <a:lnTo>
                      <a:pt x="108" y="17"/>
                    </a:lnTo>
                    <a:lnTo>
                      <a:pt x="123" y="25"/>
                    </a:lnTo>
                    <a:lnTo>
                      <a:pt x="123" y="25"/>
                    </a:lnTo>
                    <a:lnTo>
                      <a:pt x="126" y="28"/>
                    </a:lnTo>
                    <a:lnTo>
                      <a:pt x="126" y="2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82305" tIns="41153" rIns="82305" bIns="41153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3" name="Freeform 238"/>
              <p:cNvSpPr/>
              <p:nvPr/>
            </p:nvSpPr>
            <p:spPr bwMode="auto">
              <a:xfrm>
                <a:off x="5172859" y="4103925"/>
                <a:ext cx="540979" cy="1000812"/>
              </a:xfrm>
              <a:custGeom>
                <a:avLst/>
                <a:gdLst>
                  <a:gd name="T0" fmla="*/ 155 w 159"/>
                  <a:gd name="T1" fmla="*/ 101 h 296"/>
                  <a:gd name="T2" fmla="*/ 155 w 159"/>
                  <a:gd name="T3" fmla="*/ 101 h 296"/>
                  <a:gd name="T4" fmla="*/ 156 w 159"/>
                  <a:gd name="T5" fmla="*/ 105 h 296"/>
                  <a:gd name="T6" fmla="*/ 156 w 159"/>
                  <a:gd name="T7" fmla="*/ 105 h 296"/>
                  <a:gd name="T8" fmla="*/ 156 w 159"/>
                  <a:gd name="T9" fmla="*/ 105 h 296"/>
                  <a:gd name="T10" fmla="*/ 158 w 159"/>
                  <a:gd name="T11" fmla="*/ 120 h 296"/>
                  <a:gd name="T12" fmla="*/ 159 w 159"/>
                  <a:gd name="T13" fmla="*/ 136 h 296"/>
                  <a:gd name="T14" fmla="*/ 158 w 159"/>
                  <a:gd name="T15" fmla="*/ 151 h 296"/>
                  <a:gd name="T16" fmla="*/ 157 w 159"/>
                  <a:gd name="T17" fmla="*/ 166 h 296"/>
                  <a:gd name="T18" fmla="*/ 153 w 159"/>
                  <a:gd name="T19" fmla="*/ 182 h 296"/>
                  <a:gd name="T20" fmla="*/ 149 w 159"/>
                  <a:gd name="T21" fmla="*/ 196 h 296"/>
                  <a:gd name="T22" fmla="*/ 141 w 159"/>
                  <a:gd name="T23" fmla="*/ 211 h 296"/>
                  <a:gd name="T24" fmla="*/ 133 w 159"/>
                  <a:gd name="T25" fmla="*/ 225 h 296"/>
                  <a:gd name="T26" fmla="*/ 133 w 159"/>
                  <a:gd name="T27" fmla="*/ 225 h 296"/>
                  <a:gd name="T28" fmla="*/ 124 w 159"/>
                  <a:gd name="T29" fmla="*/ 238 h 296"/>
                  <a:gd name="T30" fmla="*/ 114 w 159"/>
                  <a:gd name="T31" fmla="*/ 250 h 296"/>
                  <a:gd name="T32" fmla="*/ 103 w 159"/>
                  <a:gd name="T33" fmla="*/ 261 h 296"/>
                  <a:gd name="T34" fmla="*/ 91 w 159"/>
                  <a:gd name="T35" fmla="*/ 271 h 296"/>
                  <a:gd name="T36" fmla="*/ 78 w 159"/>
                  <a:gd name="T37" fmla="*/ 278 h 296"/>
                  <a:gd name="T38" fmla="*/ 64 w 159"/>
                  <a:gd name="T39" fmla="*/ 286 h 296"/>
                  <a:gd name="T40" fmla="*/ 50 w 159"/>
                  <a:gd name="T41" fmla="*/ 291 h 296"/>
                  <a:gd name="T42" fmla="*/ 34 w 159"/>
                  <a:gd name="T43" fmla="*/ 296 h 296"/>
                  <a:gd name="T44" fmla="*/ 0 w 159"/>
                  <a:gd name="T45" fmla="*/ 138 h 296"/>
                  <a:gd name="T46" fmla="*/ 88 w 159"/>
                  <a:gd name="T47" fmla="*/ 0 h 296"/>
                  <a:gd name="T48" fmla="*/ 88 w 159"/>
                  <a:gd name="T49" fmla="*/ 0 h 296"/>
                  <a:gd name="T50" fmla="*/ 101 w 159"/>
                  <a:gd name="T51" fmla="*/ 10 h 296"/>
                  <a:gd name="T52" fmla="*/ 112 w 159"/>
                  <a:gd name="T53" fmla="*/ 21 h 296"/>
                  <a:gd name="T54" fmla="*/ 122 w 159"/>
                  <a:gd name="T55" fmla="*/ 32 h 296"/>
                  <a:gd name="T56" fmla="*/ 131 w 159"/>
                  <a:gd name="T57" fmla="*/ 44 h 296"/>
                  <a:gd name="T58" fmla="*/ 139 w 159"/>
                  <a:gd name="T59" fmla="*/ 57 h 296"/>
                  <a:gd name="T60" fmla="*/ 146 w 159"/>
                  <a:gd name="T61" fmla="*/ 71 h 296"/>
                  <a:gd name="T62" fmla="*/ 151 w 159"/>
                  <a:gd name="T63" fmla="*/ 86 h 296"/>
                  <a:gd name="T64" fmla="*/ 155 w 159"/>
                  <a:gd name="T65" fmla="*/ 101 h 296"/>
                  <a:gd name="T66" fmla="*/ 155 w 159"/>
                  <a:gd name="T67" fmla="*/ 10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9" h="296">
                    <a:moveTo>
                      <a:pt x="155" y="101"/>
                    </a:moveTo>
                    <a:lnTo>
                      <a:pt x="155" y="101"/>
                    </a:lnTo>
                    <a:lnTo>
                      <a:pt x="156" y="105"/>
                    </a:lnTo>
                    <a:lnTo>
                      <a:pt x="156" y="105"/>
                    </a:lnTo>
                    <a:lnTo>
                      <a:pt x="156" y="105"/>
                    </a:lnTo>
                    <a:lnTo>
                      <a:pt x="158" y="120"/>
                    </a:lnTo>
                    <a:lnTo>
                      <a:pt x="159" y="136"/>
                    </a:lnTo>
                    <a:lnTo>
                      <a:pt x="158" y="151"/>
                    </a:lnTo>
                    <a:lnTo>
                      <a:pt x="157" y="166"/>
                    </a:lnTo>
                    <a:lnTo>
                      <a:pt x="153" y="182"/>
                    </a:lnTo>
                    <a:lnTo>
                      <a:pt x="149" y="196"/>
                    </a:lnTo>
                    <a:lnTo>
                      <a:pt x="141" y="211"/>
                    </a:lnTo>
                    <a:lnTo>
                      <a:pt x="133" y="225"/>
                    </a:lnTo>
                    <a:lnTo>
                      <a:pt x="133" y="225"/>
                    </a:lnTo>
                    <a:lnTo>
                      <a:pt x="124" y="238"/>
                    </a:lnTo>
                    <a:lnTo>
                      <a:pt x="114" y="250"/>
                    </a:lnTo>
                    <a:lnTo>
                      <a:pt x="103" y="261"/>
                    </a:lnTo>
                    <a:lnTo>
                      <a:pt x="91" y="271"/>
                    </a:lnTo>
                    <a:lnTo>
                      <a:pt x="78" y="278"/>
                    </a:lnTo>
                    <a:lnTo>
                      <a:pt x="64" y="286"/>
                    </a:lnTo>
                    <a:lnTo>
                      <a:pt x="50" y="291"/>
                    </a:lnTo>
                    <a:lnTo>
                      <a:pt x="34" y="296"/>
                    </a:lnTo>
                    <a:lnTo>
                      <a:pt x="0" y="138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101" y="10"/>
                    </a:lnTo>
                    <a:lnTo>
                      <a:pt x="112" y="21"/>
                    </a:lnTo>
                    <a:lnTo>
                      <a:pt x="122" y="32"/>
                    </a:lnTo>
                    <a:lnTo>
                      <a:pt x="131" y="44"/>
                    </a:lnTo>
                    <a:lnTo>
                      <a:pt x="139" y="57"/>
                    </a:lnTo>
                    <a:lnTo>
                      <a:pt x="146" y="71"/>
                    </a:lnTo>
                    <a:lnTo>
                      <a:pt x="151" y="86"/>
                    </a:lnTo>
                    <a:lnTo>
                      <a:pt x="155" y="101"/>
                    </a:lnTo>
                    <a:lnTo>
                      <a:pt x="155" y="101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82305" tIns="41153" rIns="82305" bIns="41153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4" name="Freeform 239"/>
              <p:cNvSpPr/>
              <p:nvPr/>
            </p:nvSpPr>
            <p:spPr bwMode="auto">
              <a:xfrm>
                <a:off x="4571018" y="4029538"/>
                <a:ext cx="676224" cy="1095483"/>
              </a:xfrm>
              <a:custGeom>
                <a:avLst/>
                <a:gdLst>
                  <a:gd name="T0" fmla="*/ 131 w 201"/>
                  <a:gd name="T1" fmla="*/ 0 h 323"/>
                  <a:gd name="T2" fmla="*/ 201 w 201"/>
                  <a:gd name="T3" fmla="*/ 319 h 323"/>
                  <a:gd name="T4" fmla="*/ 201 w 201"/>
                  <a:gd name="T5" fmla="*/ 319 h 323"/>
                  <a:gd name="T6" fmla="*/ 200 w 201"/>
                  <a:gd name="T7" fmla="*/ 320 h 323"/>
                  <a:gd name="T8" fmla="*/ 200 w 201"/>
                  <a:gd name="T9" fmla="*/ 320 h 323"/>
                  <a:gd name="T10" fmla="*/ 184 w 201"/>
                  <a:gd name="T11" fmla="*/ 322 h 323"/>
                  <a:gd name="T12" fmla="*/ 168 w 201"/>
                  <a:gd name="T13" fmla="*/ 323 h 323"/>
                  <a:gd name="T14" fmla="*/ 152 w 201"/>
                  <a:gd name="T15" fmla="*/ 323 h 323"/>
                  <a:gd name="T16" fmla="*/ 136 w 201"/>
                  <a:gd name="T17" fmla="*/ 321 h 323"/>
                  <a:gd name="T18" fmla="*/ 121 w 201"/>
                  <a:gd name="T19" fmla="*/ 318 h 323"/>
                  <a:gd name="T20" fmla="*/ 106 w 201"/>
                  <a:gd name="T21" fmla="*/ 312 h 323"/>
                  <a:gd name="T22" fmla="*/ 91 w 201"/>
                  <a:gd name="T23" fmla="*/ 306 h 323"/>
                  <a:gd name="T24" fmla="*/ 77 w 201"/>
                  <a:gd name="T25" fmla="*/ 297 h 323"/>
                  <a:gd name="T26" fmla="*/ 77 w 201"/>
                  <a:gd name="T27" fmla="*/ 297 h 323"/>
                  <a:gd name="T28" fmla="*/ 63 w 201"/>
                  <a:gd name="T29" fmla="*/ 288 h 323"/>
                  <a:gd name="T30" fmla="*/ 50 w 201"/>
                  <a:gd name="T31" fmla="*/ 278 h 323"/>
                  <a:gd name="T32" fmla="*/ 40 w 201"/>
                  <a:gd name="T33" fmla="*/ 266 h 323"/>
                  <a:gd name="T34" fmla="*/ 30 w 201"/>
                  <a:gd name="T35" fmla="*/ 254 h 323"/>
                  <a:gd name="T36" fmla="*/ 22 w 201"/>
                  <a:gd name="T37" fmla="*/ 241 h 323"/>
                  <a:gd name="T38" fmla="*/ 15 w 201"/>
                  <a:gd name="T39" fmla="*/ 227 h 323"/>
                  <a:gd name="T40" fmla="*/ 9 w 201"/>
                  <a:gd name="T41" fmla="*/ 211 h 323"/>
                  <a:gd name="T42" fmla="*/ 5 w 201"/>
                  <a:gd name="T43" fmla="*/ 195 h 323"/>
                  <a:gd name="T44" fmla="*/ 5 w 201"/>
                  <a:gd name="T45" fmla="*/ 195 h 323"/>
                  <a:gd name="T46" fmla="*/ 2 w 201"/>
                  <a:gd name="T47" fmla="*/ 179 h 323"/>
                  <a:gd name="T48" fmla="*/ 0 w 201"/>
                  <a:gd name="T49" fmla="*/ 162 h 323"/>
                  <a:gd name="T50" fmla="*/ 2 w 201"/>
                  <a:gd name="T51" fmla="*/ 146 h 323"/>
                  <a:gd name="T52" fmla="*/ 3 w 201"/>
                  <a:gd name="T53" fmla="*/ 131 h 323"/>
                  <a:gd name="T54" fmla="*/ 7 w 201"/>
                  <a:gd name="T55" fmla="*/ 116 h 323"/>
                  <a:gd name="T56" fmla="*/ 11 w 201"/>
                  <a:gd name="T57" fmla="*/ 101 h 323"/>
                  <a:gd name="T58" fmla="*/ 18 w 201"/>
                  <a:gd name="T59" fmla="*/ 86 h 323"/>
                  <a:gd name="T60" fmla="*/ 27 w 201"/>
                  <a:gd name="T61" fmla="*/ 71 h 323"/>
                  <a:gd name="T62" fmla="*/ 27 w 201"/>
                  <a:gd name="T63" fmla="*/ 71 h 323"/>
                  <a:gd name="T64" fmla="*/ 36 w 201"/>
                  <a:gd name="T65" fmla="*/ 58 h 323"/>
                  <a:gd name="T66" fmla="*/ 47 w 201"/>
                  <a:gd name="T67" fmla="*/ 45 h 323"/>
                  <a:gd name="T68" fmla="*/ 58 w 201"/>
                  <a:gd name="T69" fmla="*/ 34 h 323"/>
                  <a:gd name="T70" fmla="*/ 71 w 201"/>
                  <a:gd name="T71" fmla="*/ 25 h 323"/>
                  <a:gd name="T72" fmla="*/ 84 w 201"/>
                  <a:gd name="T73" fmla="*/ 17 h 323"/>
                  <a:gd name="T74" fmla="*/ 98 w 201"/>
                  <a:gd name="T75" fmla="*/ 9 h 323"/>
                  <a:gd name="T76" fmla="*/ 113 w 201"/>
                  <a:gd name="T77" fmla="*/ 4 h 323"/>
                  <a:gd name="T78" fmla="*/ 130 w 201"/>
                  <a:gd name="T79" fmla="*/ 0 h 323"/>
                  <a:gd name="T80" fmla="*/ 130 w 201"/>
                  <a:gd name="T81" fmla="*/ 0 h 323"/>
                  <a:gd name="T82" fmla="*/ 131 w 201"/>
                  <a:gd name="T83" fmla="*/ 0 h 323"/>
                  <a:gd name="T84" fmla="*/ 131 w 201"/>
                  <a:gd name="T85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1" h="323">
                    <a:moveTo>
                      <a:pt x="131" y="0"/>
                    </a:moveTo>
                    <a:lnTo>
                      <a:pt x="201" y="319"/>
                    </a:lnTo>
                    <a:lnTo>
                      <a:pt x="201" y="319"/>
                    </a:lnTo>
                    <a:lnTo>
                      <a:pt x="200" y="320"/>
                    </a:lnTo>
                    <a:lnTo>
                      <a:pt x="200" y="320"/>
                    </a:lnTo>
                    <a:lnTo>
                      <a:pt x="184" y="322"/>
                    </a:lnTo>
                    <a:lnTo>
                      <a:pt x="168" y="323"/>
                    </a:lnTo>
                    <a:lnTo>
                      <a:pt x="152" y="323"/>
                    </a:lnTo>
                    <a:lnTo>
                      <a:pt x="136" y="321"/>
                    </a:lnTo>
                    <a:lnTo>
                      <a:pt x="121" y="318"/>
                    </a:lnTo>
                    <a:lnTo>
                      <a:pt x="106" y="312"/>
                    </a:lnTo>
                    <a:lnTo>
                      <a:pt x="91" y="306"/>
                    </a:lnTo>
                    <a:lnTo>
                      <a:pt x="77" y="297"/>
                    </a:lnTo>
                    <a:lnTo>
                      <a:pt x="77" y="297"/>
                    </a:lnTo>
                    <a:lnTo>
                      <a:pt x="63" y="288"/>
                    </a:lnTo>
                    <a:lnTo>
                      <a:pt x="50" y="278"/>
                    </a:lnTo>
                    <a:lnTo>
                      <a:pt x="40" y="266"/>
                    </a:lnTo>
                    <a:lnTo>
                      <a:pt x="30" y="254"/>
                    </a:lnTo>
                    <a:lnTo>
                      <a:pt x="22" y="241"/>
                    </a:lnTo>
                    <a:lnTo>
                      <a:pt x="15" y="227"/>
                    </a:lnTo>
                    <a:lnTo>
                      <a:pt x="9" y="211"/>
                    </a:lnTo>
                    <a:lnTo>
                      <a:pt x="5" y="195"/>
                    </a:lnTo>
                    <a:lnTo>
                      <a:pt x="5" y="195"/>
                    </a:lnTo>
                    <a:lnTo>
                      <a:pt x="2" y="179"/>
                    </a:lnTo>
                    <a:lnTo>
                      <a:pt x="0" y="162"/>
                    </a:lnTo>
                    <a:lnTo>
                      <a:pt x="2" y="146"/>
                    </a:lnTo>
                    <a:lnTo>
                      <a:pt x="3" y="131"/>
                    </a:lnTo>
                    <a:lnTo>
                      <a:pt x="7" y="116"/>
                    </a:lnTo>
                    <a:lnTo>
                      <a:pt x="11" y="101"/>
                    </a:lnTo>
                    <a:lnTo>
                      <a:pt x="18" y="86"/>
                    </a:lnTo>
                    <a:lnTo>
                      <a:pt x="27" y="71"/>
                    </a:lnTo>
                    <a:lnTo>
                      <a:pt x="27" y="71"/>
                    </a:lnTo>
                    <a:lnTo>
                      <a:pt x="36" y="58"/>
                    </a:lnTo>
                    <a:lnTo>
                      <a:pt x="47" y="45"/>
                    </a:lnTo>
                    <a:lnTo>
                      <a:pt x="58" y="34"/>
                    </a:lnTo>
                    <a:lnTo>
                      <a:pt x="71" y="25"/>
                    </a:lnTo>
                    <a:lnTo>
                      <a:pt x="84" y="17"/>
                    </a:lnTo>
                    <a:lnTo>
                      <a:pt x="98" y="9"/>
                    </a:lnTo>
                    <a:lnTo>
                      <a:pt x="113" y="4"/>
                    </a:lnTo>
                    <a:lnTo>
                      <a:pt x="130" y="0"/>
                    </a:lnTo>
                    <a:lnTo>
                      <a:pt x="130" y="0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82305" tIns="41153" rIns="82305" bIns="41153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91" name="文本框 32"/>
            <p:cNvSpPr txBox="1"/>
            <p:nvPr/>
          </p:nvSpPr>
          <p:spPr>
            <a:xfrm>
              <a:off x="7018511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390659" y="2607736"/>
            <a:ext cx="1506122" cy="1067703"/>
            <a:chOff x="9054108" y="2607732"/>
            <a:chExt cx="1506122" cy="1067703"/>
          </a:xfrm>
        </p:grpSpPr>
        <p:sp>
          <p:nvSpPr>
            <p:cNvPr id="96" name="Freeform 128"/>
            <p:cNvSpPr>
              <a:spLocks noEditPoints="1"/>
            </p:cNvSpPr>
            <p:nvPr/>
          </p:nvSpPr>
          <p:spPr bwMode="black">
            <a:xfrm>
              <a:off x="9532748" y="2607732"/>
              <a:ext cx="548843" cy="383857"/>
            </a:xfrm>
            <a:custGeom>
              <a:avLst/>
              <a:gdLst>
                <a:gd name="T0" fmla="*/ 7 w 300"/>
                <a:gd name="T1" fmla="*/ 0 h 210"/>
                <a:gd name="T2" fmla="*/ 293 w 300"/>
                <a:gd name="T3" fmla="*/ 0 h 210"/>
                <a:gd name="T4" fmla="*/ 150 w 300"/>
                <a:gd name="T5" fmla="*/ 120 h 210"/>
                <a:gd name="T6" fmla="*/ 7 w 300"/>
                <a:gd name="T7" fmla="*/ 0 h 210"/>
                <a:gd name="T8" fmla="*/ 153 w 300"/>
                <a:gd name="T9" fmla="*/ 130 h 210"/>
                <a:gd name="T10" fmla="*/ 153 w 300"/>
                <a:gd name="T11" fmla="*/ 130 h 210"/>
                <a:gd name="T12" fmla="*/ 153 w 300"/>
                <a:gd name="T13" fmla="*/ 131 h 210"/>
                <a:gd name="T14" fmla="*/ 152 w 300"/>
                <a:gd name="T15" fmla="*/ 131 h 210"/>
                <a:gd name="T16" fmla="*/ 152 w 300"/>
                <a:gd name="T17" fmla="*/ 131 h 210"/>
                <a:gd name="T18" fmla="*/ 151 w 300"/>
                <a:gd name="T19" fmla="*/ 131 h 210"/>
                <a:gd name="T20" fmla="*/ 151 w 300"/>
                <a:gd name="T21" fmla="*/ 131 h 210"/>
                <a:gd name="T22" fmla="*/ 150 w 300"/>
                <a:gd name="T23" fmla="*/ 131 h 210"/>
                <a:gd name="T24" fmla="*/ 150 w 300"/>
                <a:gd name="T25" fmla="*/ 131 h 210"/>
                <a:gd name="T26" fmla="*/ 150 w 300"/>
                <a:gd name="T27" fmla="*/ 131 h 210"/>
                <a:gd name="T28" fmla="*/ 149 w 300"/>
                <a:gd name="T29" fmla="*/ 131 h 210"/>
                <a:gd name="T30" fmla="*/ 149 w 300"/>
                <a:gd name="T31" fmla="*/ 131 h 210"/>
                <a:gd name="T32" fmla="*/ 148 w 300"/>
                <a:gd name="T33" fmla="*/ 131 h 210"/>
                <a:gd name="T34" fmla="*/ 148 w 300"/>
                <a:gd name="T35" fmla="*/ 131 h 210"/>
                <a:gd name="T36" fmla="*/ 147 w 300"/>
                <a:gd name="T37" fmla="*/ 131 h 210"/>
                <a:gd name="T38" fmla="*/ 147 w 300"/>
                <a:gd name="T39" fmla="*/ 130 h 210"/>
                <a:gd name="T40" fmla="*/ 147 w 300"/>
                <a:gd name="T41" fmla="*/ 130 h 210"/>
                <a:gd name="T42" fmla="*/ 125 w 300"/>
                <a:gd name="T43" fmla="*/ 112 h 210"/>
                <a:gd name="T44" fmla="*/ 8 w 300"/>
                <a:gd name="T45" fmla="*/ 210 h 210"/>
                <a:gd name="T46" fmla="*/ 293 w 300"/>
                <a:gd name="T47" fmla="*/ 210 h 210"/>
                <a:gd name="T48" fmla="*/ 175 w 300"/>
                <a:gd name="T49" fmla="*/ 112 h 210"/>
                <a:gd name="T50" fmla="*/ 153 w 300"/>
                <a:gd name="T51" fmla="*/ 130 h 210"/>
                <a:gd name="T52" fmla="*/ 0 w 300"/>
                <a:gd name="T53" fmla="*/ 6 h 210"/>
                <a:gd name="T54" fmla="*/ 0 w 300"/>
                <a:gd name="T55" fmla="*/ 204 h 210"/>
                <a:gd name="T56" fmla="*/ 118 w 300"/>
                <a:gd name="T57" fmla="*/ 106 h 210"/>
                <a:gd name="T58" fmla="*/ 0 w 300"/>
                <a:gd name="T59" fmla="*/ 6 h 210"/>
                <a:gd name="T60" fmla="*/ 182 w 300"/>
                <a:gd name="T61" fmla="*/ 106 h 210"/>
                <a:gd name="T62" fmla="*/ 300 w 300"/>
                <a:gd name="T63" fmla="*/ 204 h 210"/>
                <a:gd name="T64" fmla="*/ 300 w 300"/>
                <a:gd name="T65" fmla="*/ 6 h 210"/>
                <a:gd name="T66" fmla="*/ 182 w 300"/>
                <a:gd name="T67" fmla="*/ 10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0" h="210">
                  <a:moveTo>
                    <a:pt x="7" y="0"/>
                  </a:moveTo>
                  <a:cubicBezTo>
                    <a:pt x="293" y="0"/>
                    <a:pt x="293" y="0"/>
                    <a:pt x="293" y="0"/>
                  </a:cubicBezTo>
                  <a:cubicBezTo>
                    <a:pt x="150" y="120"/>
                    <a:pt x="150" y="120"/>
                    <a:pt x="150" y="120"/>
                  </a:cubicBezTo>
                  <a:lnTo>
                    <a:pt x="7" y="0"/>
                  </a:lnTo>
                  <a:close/>
                  <a:moveTo>
                    <a:pt x="153" y="130"/>
                  </a:moveTo>
                  <a:cubicBezTo>
                    <a:pt x="153" y="130"/>
                    <a:pt x="153" y="130"/>
                    <a:pt x="153" y="130"/>
                  </a:cubicBezTo>
                  <a:cubicBezTo>
                    <a:pt x="153" y="130"/>
                    <a:pt x="153" y="130"/>
                    <a:pt x="153" y="131"/>
                  </a:cubicBezTo>
                  <a:cubicBezTo>
                    <a:pt x="153" y="131"/>
                    <a:pt x="152" y="131"/>
                    <a:pt x="152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52" y="131"/>
                    <a:pt x="151" y="13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51" y="131"/>
                    <a:pt x="150" y="13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0" y="131"/>
                    <a:pt x="149" y="13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9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7" y="131"/>
                  </a:cubicBez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30"/>
                    <a:pt x="147" y="130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293" y="210"/>
                    <a:pt x="293" y="210"/>
                    <a:pt x="293" y="210"/>
                  </a:cubicBezTo>
                  <a:cubicBezTo>
                    <a:pt x="175" y="112"/>
                    <a:pt x="175" y="112"/>
                    <a:pt x="175" y="112"/>
                  </a:cubicBezTo>
                  <a:lnTo>
                    <a:pt x="153" y="130"/>
                  </a:lnTo>
                  <a:close/>
                  <a:moveTo>
                    <a:pt x="0" y="6"/>
                  </a:moveTo>
                  <a:cubicBezTo>
                    <a:pt x="0" y="204"/>
                    <a:pt x="0" y="204"/>
                    <a:pt x="0" y="204"/>
                  </a:cubicBezTo>
                  <a:cubicBezTo>
                    <a:pt x="118" y="106"/>
                    <a:pt x="118" y="106"/>
                    <a:pt x="118" y="106"/>
                  </a:cubicBezTo>
                  <a:lnTo>
                    <a:pt x="0" y="6"/>
                  </a:lnTo>
                  <a:close/>
                  <a:moveTo>
                    <a:pt x="182" y="106"/>
                  </a:moveTo>
                  <a:cubicBezTo>
                    <a:pt x="300" y="204"/>
                    <a:pt x="300" y="204"/>
                    <a:pt x="300" y="204"/>
                  </a:cubicBezTo>
                  <a:cubicBezTo>
                    <a:pt x="300" y="6"/>
                    <a:pt x="300" y="6"/>
                    <a:pt x="300" y="6"/>
                  </a:cubicBezTo>
                  <a:lnTo>
                    <a:pt x="182" y="106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82305" tIns="41153" rIns="82305" bIns="41153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文本框 32"/>
            <p:cNvSpPr txBox="1"/>
            <p:nvPr/>
          </p:nvSpPr>
          <p:spPr>
            <a:xfrm>
              <a:off x="9054108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089713" y="4365897"/>
            <a:ext cx="1686034" cy="987618"/>
            <a:chOff x="8641357" y="2133650"/>
            <a:chExt cx="1686034" cy="987618"/>
          </a:xfrm>
        </p:grpSpPr>
        <p:sp>
          <p:nvSpPr>
            <p:cNvPr id="99" name="TextBox 98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100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输入小标题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098608" y="4365897"/>
            <a:ext cx="1686034" cy="987618"/>
            <a:chOff x="8641357" y="2133650"/>
            <a:chExt cx="1686034" cy="987618"/>
          </a:xfrm>
        </p:grpSpPr>
        <p:sp>
          <p:nvSpPr>
            <p:cNvPr id="103" name="TextBox 102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104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输入小标题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144615" y="4365897"/>
            <a:ext cx="1686034" cy="987618"/>
            <a:chOff x="8641357" y="2133650"/>
            <a:chExt cx="1686034" cy="987618"/>
          </a:xfrm>
        </p:grpSpPr>
        <p:sp>
          <p:nvSpPr>
            <p:cNvPr id="107" name="TextBox 106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108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输入小标题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177426" y="4365897"/>
            <a:ext cx="1686034" cy="987618"/>
            <a:chOff x="8641357" y="2133650"/>
            <a:chExt cx="1686034" cy="987618"/>
          </a:xfrm>
        </p:grpSpPr>
        <p:sp>
          <p:nvSpPr>
            <p:cNvPr id="111" name="TextBox 110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112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输入小标题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4" name="矩形 113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"/>
          <p:cNvGrpSpPr/>
          <p:nvPr/>
        </p:nvGrpSpPr>
        <p:grpSpPr bwMode="auto">
          <a:xfrm>
            <a:off x="5521527" y="1227370"/>
            <a:ext cx="4945567" cy="5007051"/>
            <a:chOff x="5778834" y="1081826"/>
            <a:chExt cx="5357095" cy="5424184"/>
          </a:xfrm>
          <a:solidFill>
            <a:schemeClr val="bg1"/>
          </a:solidFill>
          <a:effectLst/>
        </p:grpSpPr>
        <p:sp>
          <p:nvSpPr>
            <p:cNvPr id="56" name="椭圆 4"/>
            <p:cNvSpPr/>
            <p:nvPr/>
          </p:nvSpPr>
          <p:spPr bwMode="auto">
            <a:xfrm rot="197558">
              <a:off x="5778834" y="1081826"/>
              <a:ext cx="5357095" cy="5424184"/>
            </a:xfrm>
            <a:custGeom>
              <a:avLst/>
              <a:gdLst/>
              <a:ahLst/>
              <a:cxnLst/>
              <a:rect l="l" t="t" r="r" b="b"/>
              <a:pathLst>
                <a:path w="6373853" h="6453678">
                  <a:moveTo>
                    <a:pt x="1748789" y="3781"/>
                  </a:moveTo>
                  <a:cubicBezTo>
                    <a:pt x="1773410" y="1281"/>
                    <a:pt x="1798391" y="0"/>
                    <a:pt x="1823671" y="0"/>
                  </a:cubicBezTo>
                  <a:cubicBezTo>
                    <a:pt x="2222376" y="0"/>
                    <a:pt x="2546668" y="318599"/>
                    <a:pt x="2555176" y="715114"/>
                  </a:cubicBezTo>
                  <a:cubicBezTo>
                    <a:pt x="2646063" y="945229"/>
                    <a:pt x="2815509" y="1149545"/>
                    <a:pt x="3050234" y="1286278"/>
                  </a:cubicBezTo>
                  <a:cubicBezTo>
                    <a:pt x="3277270" y="1418531"/>
                    <a:pt x="3529180" y="1466470"/>
                    <a:pt x="3767051" y="1437382"/>
                  </a:cubicBezTo>
                  <a:cubicBezTo>
                    <a:pt x="4043009" y="1173698"/>
                    <a:pt x="4417184" y="1012566"/>
                    <a:pt x="4828995" y="1012566"/>
                  </a:cubicBezTo>
                  <a:cubicBezTo>
                    <a:pt x="5682197" y="1012566"/>
                    <a:pt x="6373853" y="1704222"/>
                    <a:pt x="6373853" y="2557424"/>
                  </a:cubicBezTo>
                  <a:cubicBezTo>
                    <a:pt x="6373853" y="3315640"/>
                    <a:pt x="5827627" y="3946278"/>
                    <a:pt x="5106977" y="4075988"/>
                  </a:cubicBezTo>
                  <a:cubicBezTo>
                    <a:pt x="4860269" y="4198053"/>
                    <a:pt x="4655938" y="4415360"/>
                    <a:pt x="4548276" y="4699239"/>
                  </a:cubicBezTo>
                  <a:cubicBezTo>
                    <a:pt x="4488061" y="4858013"/>
                    <a:pt x="4464290" y="5021251"/>
                    <a:pt x="4473846" y="5178965"/>
                  </a:cubicBezTo>
                  <a:cubicBezTo>
                    <a:pt x="4624448" y="5311033"/>
                    <a:pt x="4718008" y="5505241"/>
                    <a:pt x="4718008" y="5721301"/>
                  </a:cubicBezTo>
                  <a:cubicBezTo>
                    <a:pt x="4718008" y="6125782"/>
                    <a:pt x="4390112" y="6453678"/>
                    <a:pt x="3985631" y="6453678"/>
                  </a:cubicBezTo>
                  <a:cubicBezTo>
                    <a:pt x="3581150" y="6453678"/>
                    <a:pt x="3253254" y="6125782"/>
                    <a:pt x="3253254" y="5721301"/>
                  </a:cubicBezTo>
                  <a:cubicBezTo>
                    <a:pt x="3253254" y="5342100"/>
                    <a:pt x="3541444" y="5030211"/>
                    <a:pt x="3910750" y="4992705"/>
                  </a:cubicBezTo>
                  <a:lnTo>
                    <a:pt x="3970068" y="4989710"/>
                  </a:lnTo>
                  <a:cubicBezTo>
                    <a:pt x="4089426" y="4874941"/>
                    <a:pt x="4186035" y="4731148"/>
                    <a:pt x="4249282" y="4564379"/>
                  </a:cubicBezTo>
                  <a:cubicBezTo>
                    <a:pt x="4318623" y="4381544"/>
                    <a:pt x="4339635" y="4192787"/>
                    <a:pt x="4317136" y="4013436"/>
                  </a:cubicBezTo>
                  <a:cubicBezTo>
                    <a:pt x="4256166" y="3992601"/>
                    <a:pt x="4197322" y="3967056"/>
                    <a:pt x="4140584" y="3937908"/>
                  </a:cubicBezTo>
                  <a:cubicBezTo>
                    <a:pt x="3785942" y="3880704"/>
                    <a:pt x="3361104" y="3968836"/>
                    <a:pt x="2972750" y="4207511"/>
                  </a:cubicBezTo>
                  <a:cubicBezTo>
                    <a:pt x="2649524" y="4406159"/>
                    <a:pt x="2407922" y="4674458"/>
                    <a:pt x="2273557" y="4956562"/>
                  </a:cubicBezTo>
                  <a:cubicBezTo>
                    <a:pt x="2243728" y="5333109"/>
                    <a:pt x="1928537" y="5629160"/>
                    <a:pt x="1544199" y="5629160"/>
                  </a:cubicBezTo>
                  <a:cubicBezTo>
                    <a:pt x="1139718" y="5629161"/>
                    <a:pt x="811822" y="5301265"/>
                    <a:pt x="811822" y="4896783"/>
                  </a:cubicBezTo>
                  <a:cubicBezTo>
                    <a:pt x="811822" y="4517582"/>
                    <a:pt x="1100012" y="4205693"/>
                    <a:pt x="1469317" y="4168187"/>
                  </a:cubicBezTo>
                  <a:cubicBezTo>
                    <a:pt x="1493938" y="4165687"/>
                    <a:pt x="1518919" y="4164406"/>
                    <a:pt x="1544199" y="4164406"/>
                  </a:cubicBezTo>
                  <a:cubicBezTo>
                    <a:pt x="1614188" y="4164406"/>
                    <a:pt x="1681885" y="4174224"/>
                    <a:pt x="1745054" y="4195817"/>
                  </a:cubicBezTo>
                  <a:cubicBezTo>
                    <a:pt x="2080595" y="4225945"/>
                    <a:pt x="2467608" y="4133688"/>
                    <a:pt x="2823912" y="3914711"/>
                  </a:cubicBezTo>
                  <a:cubicBezTo>
                    <a:pt x="3105509" y="3741648"/>
                    <a:pt x="3325152" y="3515718"/>
                    <a:pt x="3465145" y="3273270"/>
                  </a:cubicBezTo>
                  <a:cubicBezTo>
                    <a:pt x="3451578" y="3254462"/>
                    <a:pt x="3441393" y="3233849"/>
                    <a:pt x="3431663" y="3212981"/>
                  </a:cubicBezTo>
                  <a:cubicBezTo>
                    <a:pt x="3160269" y="2960984"/>
                    <a:pt x="2737001" y="2800878"/>
                    <a:pt x="2261862" y="2800878"/>
                  </a:cubicBezTo>
                  <a:cubicBezTo>
                    <a:pt x="1915427" y="2800878"/>
                    <a:pt x="1596569" y="2885993"/>
                    <a:pt x="1343736" y="3029603"/>
                  </a:cubicBezTo>
                  <a:cubicBezTo>
                    <a:pt x="1213416" y="3228799"/>
                    <a:pt x="988216" y="3359981"/>
                    <a:pt x="732377" y="3359981"/>
                  </a:cubicBezTo>
                  <a:cubicBezTo>
                    <a:pt x="327896" y="3359981"/>
                    <a:pt x="0" y="3032085"/>
                    <a:pt x="0" y="2627604"/>
                  </a:cubicBezTo>
                  <a:cubicBezTo>
                    <a:pt x="0" y="2248403"/>
                    <a:pt x="288190" y="1936513"/>
                    <a:pt x="657496" y="1899008"/>
                  </a:cubicBezTo>
                  <a:cubicBezTo>
                    <a:pt x="682116" y="1896508"/>
                    <a:pt x="707097" y="1895227"/>
                    <a:pt x="732377" y="1895227"/>
                  </a:cubicBezTo>
                  <a:cubicBezTo>
                    <a:pt x="990216" y="1895227"/>
                    <a:pt x="1216935" y="2028468"/>
                    <a:pt x="1346404" y="2230521"/>
                  </a:cubicBezTo>
                  <a:cubicBezTo>
                    <a:pt x="1602758" y="2382858"/>
                    <a:pt x="1930881" y="2473491"/>
                    <a:pt x="2288367" y="2473491"/>
                  </a:cubicBezTo>
                  <a:cubicBezTo>
                    <a:pt x="2697774" y="2473492"/>
                    <a:pt x="3068669" y="2354621"/>
                    <a:pt x="3337053" y="2160075"/>
                  </a:cubicBezTo>
                  <a:cubicBezTo>
                    <a:pt x="3340926" y="2141545"/>
                    <a:pt x="3346143" y="2123420"/>
                    <a:pt x="3351687" y="2105436"/>
                  </a:cubicBezTo>
                  <a:cubicBezTo>
                    <a:pt x="3259746" y="1885205"/>
                    <a:pt x="3094211" y="1690778"/>
                    <a:pt x="2868101" y="1559064"/>
                  </a:cubicBezTo>
                  <a:cubicBezTo>
                    <a:pt x="2612420" y="1410124"/>
                    <a:pt x="2325191" y="1368116"/>
                    <a:pt x="2062135" y="1421669"/>
                  </a:cubicBezTo>
                  <a:cubicBezTo>
                    <a:pt x="2020112" y="1439592"/>
                    <a:pt x="1975220" y="1450584"/>
                    <a:pt x="1928800" y="1456357"/>
                  </a:cubicBezTo>
                  <a:cubicBezTo>
                    <a:pt x="1920816" y="1457887"/>
                    <a:pt x="1913196" y="1460508"/>
                    <a:pt x="1905608" y="1463212"/>
                  </a:cubicBezTo>
                  <a:lnTo>
                    <a:pt x="1907728" y="1459572"/>
                  </a:lnTo>
                  <a:cubicBezTo>
                    <a:pt x="1880177" y="1463133"/>
                    <a:pt x="1852113" y="1464754"/>
                    <a:pt x="1823671" y="1464754"/>
                  </a:cubicBezTo>
                  <a:cubicBezTo>
                    <a:pt x="1419190" y="1464754"/>
                    <a:pt x="1091294" y="1136858"/>
                    <a:pt x="1091294" y="732377"/>
                  </a:cubicBezTo>
                  <a:cubicBezTo>
                    <a:pt x="1091294" y="353176"/>
                    <a:pt x="1379484" y="41286"/>
                    <a:pt x="1748789" y="3781"/>
                  </a:cubicBezTo>
                  <a:close/>
                </a:path>
              </a:pathLst>
            </a:custGeom>
            <a:grpFill/>
            <a:ln w="317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>
              <a:innerShdw blurRad="520700" dist="50800" dir="13500000">
                <a:prstClr val="black">
                  <a:alpha val="15000"/>
                </a:prstClr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7" name="组合 89"/>
            <p:cNvGrpSpPr/>
            <p:nvPr/>
          </p:nvGrpSpPr>
          <p:grpSpPr bwMode="auto">
            <a:xfrm>
              <a:off x="8812786" y="2196009"/>
              <a:ext cx="2192123" cy="2192123"/>
              <a:chOff x="2848131" y="1860029"/>
              <a:chExt cx="3807502" cy="3807502"/>
            </a:xfrm>
            <a:grpFill/>
          </p:grpSpPr>
          <p:sp>
            <p:nvSpPr>
              <p:cNvPr id="70" name="椭圆 69"/>
              <p:cNvSpPr/>
              <p:nvPr/>
            </p:nvSpPr>
            <p:spPr>
              <a:xfrm>
                <a:off x="2848071" y="1860373"/>
                <a:ext cx="3802162" cy="3808480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2937674" y="1949985"/>
                <a:ext cx="3622956" cy="3629258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组合 109"/>
            <p:cNvGrpSpPr/>
            <p:nvPr/>
          </p:nvGrpSpPr>
          <p:grpSpPr bwMode="auto">
            <a:xfrm>
              <a:off x="6962369" y="1155522"/>
              <a:ext cx="928601" cy="928602"/>
              <a:chOff x="2848131" y="1860029"/>
              <a:chExt cx="3807502" cy="3807502"/>
            </a:xfrm>
            <a:grpFill/>
          </p:grpSpPr>
          <p:sp>
            <p:nvSpPr>
              <p:cNvPr id="68" name="椭圆 67"/>
              <p:cNvSpPr/>
              <p:nvPr/>
            </p:nvSpPr>
            <p:spPr>
              <a:xfrm>
                <a:off x="2848522" y="1860993"/>
                <a:ext cx="3807426" cy="3807769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2940184" y="1952659"/>
                <a:ext cx="3624106" cy="3624432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9" name="组合 123"/>
            <p:cNvGrpSpPr/>
            <p:nvPr/>
          </p:nvGrpSpPr>
          <p:grpSpPr bwMode="auto">
            <a:xfrm>
              <a:off x="5967466" y="2701597"/>
              <a:ext cx="928601" cy="928602"/>
              <a:chOff x="2848131" y="1860029"/>
              <a:chExt cx="3807502" cy="3807502"/>
            </a:xfrm>
            <a:grpFill/>
          </p:grpSpPr>
          <p:sp>
            <p:nvSpPr>
              <p:cNvPr id="66" name="椭圆 65"/>
              <p:cNvSpPr/>
              <p:nvPr/>
            </p:nvSpPr>
            <p:spPr>
              <a:xfrm>
                <a:off x="2845475" y="1860922"/>
                <a:ext cx="3821528" cy="3807769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2937133" y="1952593"/>
                <a:ext cx="3638208" cy="3624432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0" name="组合 129"/>
            <p:cNvGrpSpPr/>
            <p:nvPr/>
          </p:nvGrpSpPr>
          <p:grpSpPr bwMode="auto">
            <a:xfrm>
              <a:off x="6541770" y="4645921"/>
              <a:ext cx="928601" cy="928602"/>
              <a:chOff x="2848131" y="1860029"/>
              <a:chExt cx="3807502" cy="3807502"/>
            </a:xfrm>
            <a:grpFill/>
          </p:grpSpPr>
          <p:sp>
            <p:nvSpPr>
              <p:cNvPr id="64" name="椭圆 63"/>
              <p:cNvSpPr/>
              <p:nvPr/>
            </p:nvSpPr>
            <p:spPr>
              <a:xfrm>
                <a:off x="2845644" y="1856809"/>
                <a:ext cx="3821528" cy="3807769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2937302" y="1948479"/>
                <a:ext cx="3638208" cy="3624432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组合 135"/>
            <p:cNvGrpSpPr/>
            <p:nvPr/>
          </p:nvGrpSpPr>
          <p:grpSpPr bwMode="auto">
            <a:xfrm>
              <a:off x="8540057" y="5468856"/>
              <a:ext cx="928601" cy="928602"/>
              <a:chOff x="2848131" y="1860029"/>
              <a:chExt cx="3807502" cy="3807502"/>
            </a:xfrm>
            <a:grpFill/>
          </p:grpSpPr>
          <p:sp>
            <p:nvSpPr>
              <p:cNvPr id="62" name="椭圆 61"/>
              <p:cNvSpPr/>
              <p:nvPr/>
            </p:nvSpPr>
            <p:spPr>
              <a:xfrm>
                <a:off x="2845173" y="1860202"/>
                <a:ext cx="3821528" cy="3807769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2936831" y="1951869"/>
                <a:ext cx="3638208" cy="3624432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72" name="文本框 29"/>
          <p:cNvSpPr txBox="1">
            <a:spLocks noChangeArrowheads="1"/>
          </p:cNvSpPr>
          <p:nvPr/>
        </p:nvSpPr>
        <p:spPr bwMode="auto">
          <a:xfrm>
            <a:off x="6687411" y="1341562"/>
            <a:ext cx="7553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51230"/>
            <a:r>
              <a:rPr lang="en-US" altLang="zh-CN" sz="4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" name="文本框 29"/>
          <p:cNvSpPr txBox="1">
            <a:spLocks noChangeArrowheads="1"/>
          </p:cNvSpPr>
          <p:nvPr/>
        </p:nvSpPr>
        <p:spPr bwMode="auto">
          <a:xfrm>
            <a:off x="5703893" y="2781722"/>
            <a:ext cx="7873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5123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02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文本框 29"/>
          <p:cNvSpPr txBox="1">
            <a:spLocks noChangeArrowheads="1"/>
          </p:cNvSpPr>
          <p:nvPr/>
        </p:nvSpPr>
        <p:spPr bwMode="auto">
          <a:xfrm>
            <a:off x="6261808" y="4581922"/>
            <a:ext cx="7873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5123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03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" name="文本框 29"/>
          <p:cNvSpPr txBox="1">
            <a:spLocks noChangeArrowheads="1"/>
          </p:cNvSpPr>
          <p:nvPr/>
        </p:nvSpPr>
        <p:spPr bwMode="auto">
          <a:xfrm>
            <a:off x="8106483" y="5302002"/>
            <a:ext cx="7873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5123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04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8761883" y="2709718"/>
            <a:ext cx="1312130" cy="1307371"/>
            <a:chOff x="3618897" y="2279040"/>
            <a:chExt cx="706229" cy="703668"/>
          </a:xfrm>
          <a:solidFill>
            <a:srgbClr val="FF0000"/>
          </a:solidFill>
        </p:grpSpPr>
        <p:sp>
          <p:nvSpPr>
            <p:cNvPr id="77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51230"/>
              <a:endParaRPr lang="zh-CN" altLang="en-US" sz="1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51230"/>
              <a:endParaRPr lang="zh-CN" altLang="en-US" sz="1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11"/>
            <p:cNvSpPr/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51230"/>
              <a:endParaRPr lang="zh-CN" altLang="en-US" sz="1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84" name="直接连接符 83"/>
          <p:cNvCxnSpPr/>
          <p:nvPr/>
        </p:nvCxnSpPr>
        <p:spPr>
          <a:xfrm flipH="1">
            <a:off x="3795042" y="1629594"/>
            <a:ext cx="2662589" cy="7404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  <a:tailEnd type="oval" w="lg" len="lg"/>
          </a:ln>
          <a:effectLst/>
        </p:spPr>
      </p:cxnSp>
      <p:cxnSp>
        <p:nvCxnSpPr>
          <p:cNvPr id="85" name="直接连接符 84"/>
          <p:cNvCxnSpPr/>
          <p:nvPr/>
        </p:nvCxnSpPr>
        <p:spPr>
          <a:xfrm flipH="1">
            <a:off x="3795042" y="3151399"/>
            <a:ext cx="1874027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cxnSp>
      <p:cxnSp>
        <p:nvCxnSpPr>
          <p:cNvPr id="86" name="直接连接符 85"/>
          <p:cNvCxnSpPr/>
          <p:nvPr/>
        </p:nvCxnSpPr>
        <p:spPr>
          <a:xfrm flipH="1">
            <a:off x="3795042" y="5781383"/>
            <a:ext cx="4178283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65000"/>
              </a:sysClr>
            </a:solidFill>
            <a:prstDash val="solid"/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cxnSp>
      <p:grpSp>
        <p:nvGrpSpPr>
          <p:cNvPr id="87" name="组合 86"/>
          <p:cNvGrpSpPr/>
          <p:nvPr/>
        </p:nvGrpSpPr>
        <p:grpSpPr>
          <a:xfrm>
            <a:off x="3795042" y="4437910"/>
            <a:ext cx="2430253" cy="507367"/>
            <a:chOff x="3458488" y="4437906"/>
            <a:chExt cx="2430253" cy="507367"/>
          </a:xfrm>
        </p:grpSpPr>
        <p:cxnSp>
          <p:nvCxnSpPr>
            <p:cNvPr id="88" name="直接连接符 87"/>
            <p:cNvCxnSpPr/>
            <p:nvPr/>
          </p:nvCxnSpPr>
          <p:spPr>
            <a:xfrm flipH="1">
              <a:off x="3458488" y="4437906"/>
              <a:ext cx="1920665" cy="0"/>
            </a:xfrm>
            <a:prstGeom prst="line">
              <a:avLst/>
            </a:prstGeom>
            <a:noFill/>
            <a:ln w="25400" cap="flat" cmpd="sng" algn="ctr">
              <a:solidFill>
                <a:sysClr val="window" lastClr="FFFFFF">
                  <a:lumMod val="65000"/>
                </a:sysClr>
              </a:solidFill>
              <a:prstDash val="solid"/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</p:cxnSp>
        <p:cxnSp>
          <p:nvCxnSpPr>
            <p:cNvPr id="89" name="直接连接符 88"/>
            <p:cNvCxnSpPr>
              <a:stCxn id="64" idx="2"/>
            </p:cNvCxnSpPr>
            <p:nvPr/>
          </p:nvCxnSpPr>
          <p:spPr>
            <a:xfrm flipH="1" flipV="1">
              <a:off x="5379153" y="4437906"/>
              <a:ext cx="509588" cy="507367"/>
            </a:xfrm>
            <a:prstGeom prst="line">
              <a:avLst/>
            </a:prstGeom>
            <a:noFill/>
            <a:ln w="25400" cap="flat" cmpd="sng" algn="ctr">
              <a:solidFill>
                <a:sysClr val="window" lastClr="FFFFFF">
                  <a:lumMod val="65000"/>
                </a:sysClr>
              </a:solidFill>
              <a:prstDash val="solid"/>
              <a:tailEnd type="none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</p:cxnSp>
      </p:grpSp>
      <p:grpSp>
        <p:nvGrpSpPr>
          <p:cNvPr id="90" name="组合 89"/>
          <p:cNvGrpSpPr/>
          <p:nvPr/>
        </p:nvGrpSpPr>
        <p:grpSpPr>
          <a:xfrm>
            <a:off x="1532944" y="1557586"/>
            <a:ext cx="2620431" cy="893326"/>
            <a:chOff x="8641357" y="2133650"/>
            <a:chExt cx="2620431" cy="893326"/>
          </a:xfrm>
        </p:grpSpPr>
        <p:sp>
          <p:nvSpPr>
            <p:cNvPr id="91" name="TextBox 90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92" name="Freeform 512"/>
            <p:cNvSpPr/>
            <p:nvPr/>
          </p:nvSpPr>
          <p:spPr bwMode="auto">
            <a:xfrm>
              <a:off x="8641357" y="2191370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点击输入小标题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532944" y="2637706"/>
            <a:ext cx="2620431" cy="893326"/>
            <a:chOff x="8641357" y="2133650"/>
            <a:chExt cx="2620431" cy="893326"/>
          </a:xfrm>
        </p:grpSpPr>
        <p:sp>
          <p:nvSpPr>
            <p:cNvPr id="95" name="TextBox 94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96" name="Freeform 512"/>
            <p:cNvSpPr/>
            <p:nvPr/>
          </p:nvSpPr>
          <p:spPr bwMode="auto">
            <a:xfrm>
              <a:off x="8641357" y="217708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点击输入小标题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532944" y="3789834"/>
            <a:ext cx="2620431" cy="893326"/>
            <a:chOff x="8641357" y="2133650"/>
            <a:chExt cx="2620431" cy="893326"/>
          </a:xfrm>
        </p:grpSpPr>
        <p:sp>
          <p:nvSpPr>
            <p:cNvPr id="99" name="TextBox 98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100" name="Freeform 512"/>
            <p:cNvSpPr/>
            <p:nvPr/>
          </p:nvSpPr>
          <p:spPr bwMode="auto">
            <a:xfrm>
              <a:off x="8641357" y="2158368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点击输入小标题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1532944" y="5085978"/>
            <a:ext cx="2620431" cy="893326"/>
            <a:chOff x="8641357" y="2133650"/>
            <a:chExt cx="2620431" cy="893326"/>
          </a:xfrm>
        </p:grpSpPr>
        <p:sp>
          <p:nvSpPr>
            <p:cNvPr id="103" name="TextBox 102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104" name="Freeform 512"/>
            <p:cNvSpPr/>
            <p:nvPr/>
          </p:nvSpPr>
          <p:spPr bwMode="auto">
            <a:xfrm>
              <a:off x="8641357" y="2186944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点击输入小标题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7" name="矩形 106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8" name="直接连接符 77"/>
          <p:cNvCxnSpPr/>
          <p:nvPr/>
        </p:nvCxnSpPr>
        <p:spPr>
          <a:xfrm flipH="1" flipV="1">
            <a:off x="2384525" y="3335265"/>
            <a:ext cx="1408806" cy="709473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cxnSp>
        <p:nvCxnSpPr>
          <p:cNvPr id="79" name="直接连接符 78"/>
          <p:cNvCxnSpPr/>
          <p:nvPr/>
        </p:nvCxnSpPr>
        <p:spPr>
          <a:xfrm flipH="1">
            <a:off x="5009500" y="3332328"/>
            <a:ext cx="1563580" cy="705154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cxnSp>
        <p:nvCxnSpPr>
          <p:cNvPr id="80" name="直接连接符 79"/>
          <p:cNvCxnSpPr/>
          <p:nvPr/>
        </p:nvCxnSpPr>
        <p:spPr>
          <a:xfrm flipH="1" flipV="1">
            <a:off x="7670411" y="3332328"/>
            <a:ext cx="1675052" cy="930548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grpSp>
        <p:nvGrpSpPr>
          <p:cNvPr id="81" name="组合 80"/>
          <p:cNvGrpSpPr/>
          <p:nvPr/>
        </p:nvGrpSpPr>
        <p:grpSpPr>
          <a:xfrm>
            <a:off x="3614164" y="3393168"/>
            <a:ext cx="1540932" cy="1540932"/>
            <a:chOff x="737111" y="3703254"/>
            <a:chExt cx="1540932" cy="1540932"/>
          </a:xfrm>
        </p:grpSpPr>
        <p:sp>
          <p:nvSpPr>
            <p:cNvPr id="82" name="椭圆 81"/>
            <p:cNvSpPr/>
            <p:nvPr/>
          </p:nvSpPr>
          <p:spPr>
            <a:xfrm>
              <a:off x="737111" y="3703254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1265629" y="4108093"/>
              <a:ext cx="565666" cy="768263"/>
              <a:chOff x="5649913" y="2824163"/>
              <a:chExt cx="895350" cy="1216025"/>
            </a:xfrm>
            <a:solidFill>
              <a:srgbClr val="FF0000"/>
            </a:solidFill>
          </p:grpSpPr>
          <p:sp>
            <p:nvSpPr>
              <p:cNvPr id="84" name="Freeform 39"/>
              <p:cNvSpPr>
                <a:spLocks noEditPoints="1"/>
              </p:cNvSpPr>
              <p:nvPr/>
            </p:nvSpPr>
            <p:spPr bwMode="auto">
              <a:xfrm>
                <a:off x="5649913" y="2824163"/>
                <a:ext cx="728663" cy="1212850"/>
              </a:xfrm>
              <a:custGeom>
                <a:avLst/>
                <a:gdLst>
                  <a:gd name="T0" fmla="*/ 170 w 192"/>
                  <a:gd name="T1" fmla="*/ 0 h 320"/>
                  <a:gd name="T2" fmla="*/ 23 w 192"/>
                  <a:gd name="T3" fmla="*/ 0 h 320"/>
                  <a:gd name="T4" fmla="*/ 0 w 192"/>
                  <a:gd name="T5" fmla="*/ 21 h 320"/>
                  <a:gd name="T6" fmla="*/ 0 w 192"/>
                  <a:gd name="T7" fmla="*/ 299 h 320"/>
                  <a:gd name="T8" fmla="*/ 23 w 192"/>
                  <a:gd name="T9" fmla="*/ 320 h 320"/>
                  <a:gd name="T10" fmla="*/ 170 w 192"/>
                  <a:gd name="T11" fmla="*/ 320 h 320"/>
                  <a:gd name="T12" fmla="*/ 192 w 192"/>
                  <a:gd name="T13" fmla="*/ 299 h 320"/>
                  <a:gd name="T14" fmla="*/ 192 w 192"/>
                  <a:gd name="T15" fmla="*/ 21 h 320"/>
                  <a:gd name="T16" fmla="*/ 170 w 192"/>
                  <a:gd name="T17" fmla="*/ 0 h 320"/>
                  <a:gd name="T18" fmla="*/ 62 w 192"/>
                  <a:gd name="T19" fmla="*/ 297 h 320"/>
                  <a:gd name="T20" fmla="*/ 18 w 192"/>
                  <a:gd name="T21" fmla="*/ 297 h 320"/>
                  <a:gd name="T22" fmla="*/ 18 w 192"/>
                  <a:gd name="T23" fmla="*/ 280 h 320"/>
                  <a:gd name="T24" fmla="*/ 62 w 192"/>
                  <a:gd name="T25" fmla="*/ 280 h 320"/>
                  <a:gd name="T26" fmla="*/ 62 w 192"/>
                  <a:gd name="T27" fmla="*/ 297 h 320"/>
                  <a:gd name="T28" fmla="*/ 175 w 192"/>
                  <a:gd name="T29" fmla="*/ 297 h 320"/>
                  <a:gd name="T30" fmla="*/ 130 w 192"/>
                  <a:gd name="T31" fmla="*/ 297 h 320"/>
                  <a:gd name="T32" fmla="*/ 130 w 192"/>
                  <a:gd name="T33" fmla="*/ 280 h 320"/>
                  <a:gd name="T34" fmla="*/ 175 w 192"/>
                  <a:gd name="T35" fmla="*/ 280 h 320"/>
                  <a:gd name="T36" fmla="*/ 175 w 192"/>
                  <a:gd name="T37" fmla="*/ 297 h 320"/>
                  <a:gd name="T38" fmla="*/ 175 w 192"/>
                  <a:gd name="T39" fmla="*/ 252 h 320"/>
                  <a:gd name="T40" fmla="*/ 18 w 192"/>
                  <a:gd name="T41" fmla="*/ 252 h 320"/>
                  <a:gd name="T42" fmla="*/ 18 w 192"/>
                  <a:gd name="T43" fmla="*/ 29 h 320"/>
                  <a:gd name="T44" fmla="*/ 175 w 192"/>
                  <a:gd name="T45" fmla="*/ 29 h 320"/>
                  <a:gd name="T46" fmla="*/ 175 w 192"/>
                  <a:gd name="T47" fmla="*/ 25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320">
                    <a:moveTo>
                      <a:pt x="170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1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0" y="311"/>
                      <a:pt x="11" y="320"/>
                      <a:pt x="23" y="320"/>
                    </a:cubicBezTo>
                    <a:cubicBezTo>
                      <a:pt x="170" y="320"/>
                      <a:pt x="170" y="320"/>
                      <a:pt x="170" y="320"/>
                    </a:cubicBezTo>
                    <a:cubicBezTo>
                      <a:pt x="182" y="320"/>
                      <a:pt x="192" y="311"/>
                      <a:pt x="192" y="299"/>
                    </a:cubicBezTo>
                    <a:cubicBezTo>
                      <a:pt x="192" y="21"/>
                      <a:pt x="192" y="21"/>
                      <a:pt x="192" y="21"/>
                    </a:cubicBezTo>
                    <a:cubicBezTo>
                      <a:pt x="192" y="10"/>
                      <a:pt x="182" y="0"/>
                      <a:pt x="170" y="0"/>
                    </a:cubicBezTo>
                    <a:close/>
                    <a:moveTo>
                      <a:pt x="62" y="297"/>
                    </a:moveTo>
                    <a:cubicBezTo>
                      <a:pt x="18" y="297"/>
                      <a:pt x="18" y="297"/>
                      <a:pt x="18" y="297"/>
                    </a:cubicBezTo>
                    <a:cubicBezTo>
                      <a:pt x="18" y="280"/>
                      <a:pt x="18" y="280"/>
                      <a:pt x="18" y="280"/>
                    </a:cubicBezTo>
                    <a:cubicBezTo>
                      <a:pt x="62" y="280"/>
                      <a:pt x="62" y="280"/>
                      <a:pt x="62" y="280"/>
                    </a:cubicBezTo>
                    <a:lnTo>
                      <a:pt x="62" y="297"/>
                    </a:lnTo>
                    <a:close/>
                    <a:moveTo>
                      <a:pt x="175" y="297"/>
                    </a:moveTo>
                    <a:cubicBezTo>
                      <a:pt x="130" y="297"/>
                      <a:pt x="130" y="297"/>
                      <a:pt x="130" y="297"/>
                    </a:cubicBezTo>
                    <a:cubicBezTo>
                      <a:pt x="130" y="280"/>
                      <a:pt x="130" y="280"/>
                      <a:pt x="130" y="280"/>
                    </a:cubicBezTo>
                    <a:cubicBezTo>
                      <a:pt x="175" y="280"/>
                      <a:pt x="175" y="280"/>
                      <a:pt x="175" y="280"/>
                    </a:cubicBezTo>
                    <a:lnTo>
                      <a:pt x="175" y="297"/>
                    </a:lnTo>
                    <a:close/>
                    <a:moveTo>
                      <a:pt x="175" y="252"/>
                    </a:moveTo>
                    <a:cubicBezTo>
                      <a:pt x="18" y="252"/>
                      <a:pt x="18" y="252"/>
                      <a:pt x="18" y="252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75" y="29"/>
                      <a:pt x="175" y="29"/>
                      <a:pt x="175" y="29"/>
                    </a:cubicBezTo>
                    <a:lnTo>
                      <a:pt x="175" y="252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5" name="Freeform 40"/>
              <p:cNvSpPr/>
              <p:nvPr/>
            </p:nvSpPr>
            <p:spPr bwMode="auto">
              <a:xfrm>
                <a:off x="6450013" y="3082926"/>
                <a:ext cx="95250" cy="106363"/>
              </a:xfrm>
              <a:custGeom>
                <a:avLst/>
                <a:gdLst>
                  <a:gd name="T0" fmla="*/ 24 w 25"/>
                  <a:gd name="T1" fmla="*/ 12 h 28"/>
                  <a:gd name="T2" fmla="*/ 13 w 25"/>
                  <a:gd name="T3" fmla="*/ 0 h 28"/>
                  <a:gd name="T4" fmla="*/ 1 w 25"/>
                  <a:gd name="T5" fmla="*/ 12 h 28"/>
                  <a:gd name="T6" fmla="*/ 0 w 25"/>
                  <a:gd name="T7" fmla="*/ 16 h 28"/>
                  <a:gd name="T8" fmla="*/ 0 w 25"/>
                  <a:gd name="T9" fmla="*/ 28 h 28"/>
                  <a:gd name="T10" fmla="*/ 25 w 25"/>
                  <a:gd name="T11" fmla="*/ 28 h 28"/>
                  <a:gd name="T12" fmla="*/ 25 w 25"/>
                  <a:gd name="T13" fmla="*/ 16 h 28"/>
                  <a:gd name="T14" fmla="*/ 24 w 25"/>
                  <a:gd name="T15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8">
                    <a:moveTo>
                      <a:pt x="24" y="12"/>
                    </a:moveTo>
                    <a:cubicBezTo>
                      <a:pt x="22" y="2"/>
                      <a:pt x="18" y="0"/>
                      <a:pt x="13" y="0"/>
                    </a:cubicBezTo>
                    <a:cubicBezTo>
                      <a:pt x="7" y="0"/>
                      <a:pt x="3" y="2"/>
                      <a:pt x="1" y="12"/>
                    </a:cubicBezTo>
                    <a:cubicBezTo>
                      <a:pt x="1" y="14"/>
                      <a:pt x="0" y="14"/>
                      <a:pt x="0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4"/>
                      <a:pt x="25" y="14"/>
                      <a:pt x="24" y="1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6" name="Freeform 41"/>
              <p:cNvSpPr/>
              <p:nvPr/>
            </p:nvSpPr>
            <p:spPr bwMode="auto">
              <a:xfrm>
                <a:off x="6450013" y="3578226"/>
                <a:ext cx="95250" cy="341313"/>
              </a:xfrm>
              <a:custGeom>
                <a:avLst/>
                <a:gdLst>
                  <a:gd name="T0" fmla="*/ 0 w 25"/>
                  <a:gd name="T1" fmla="*/ 76 h 90"/>
                  <a:gd name="T2" fmla="*/ 2 w 25"/>
                  <a:gd name="T3" fmla="*/ 84 h 90"/>
                  <a:gd name="T4" fmla="*/ 2 w 25"/>
                  <a:gd name="T5" fmla="*/ 84 h 90"/>
                  <a:gd name="T6" fmla="*/ 3 w 25"/>
                  <a:gd name="T7" fmla="*/ 90 h 90"/>
                  <a:gd name="T8" fmla="*/ 22 w 25"/>
                  <a:gd name="T9" fmla="*/ 90 h 90"/>
                  <a:gd name="T10" fmla="*/ 24 w 25"/>
                  <a:gd name="T11" fmla="*/ 84 h 90"/>
                  <a:gd name="T12" fmla="*/ 24 w 25"/>
                  <a:gd name="T13" fmla="*/ 84 h 90"/>
                  <a:gd name="T14" fmla="*/ 25 w 25"/>
                  <a:gd name="T15" fmla="*/ 76 h 90"/>
                  <a:gd name="T16" fmla="*/ 25 w 25"/>
                  <a:gd name="T17" fmla="*/ 0 h 90"/>
                  <a:gd name="T18" fmla="*/ 0 w 25"/>
                  <a:gd name="T19" fmla="*/ 0 h 90"/>
                  <a:gd name="T20" fmla="*/ 0 w 25"/>
                  <a:gd name="T21" fmla="*/ 7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90">
                    <a:moveTo>
                      <a:pt x="0" y="76"/>
                    </a:moveTo>
                    <a:cubicBezTo>
                      <a:pt x="0" y="79"/>
                      <a:pt x="1" y="82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2" y="90"/>
                      <a:pt x="22" y="90"/>
                      <a:pt x="22" y="90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5" y="82"/>
                      <a:pt x="25" y="79"/>
                      <a:pt x="25" y="76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7" name="Rectangle 42"/>
              <p:cNvSpPr>
                <a:spLocks noChangeArrowheads="1"/>
              </p:cNvSpPr>
              <p:nvPr/>
            </p:nvSpPr>
            <p:spPr bwMode="auto">
              <a:xfrm>
                <a:off x="6450013" y="3214688"/>
                <a:ext cx="95250" cy="338138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8" name="Freeform 43"/>
              <p:cNvSpPr/>
              <p:nvPr/>
            </p:nvSpPr>
            <p:spPr bwMode="auto">
              <a:xfrm>
                <a:off x="6469063" y="3941763"/>
                <a:ext cx="60325" cy="98425"/>
              </a:xfrm>
              <a:custGeom>
                <a:avLst/>
                <a:gdLst>
                  <a:gd name="T0" fmla="*/ 6 w 16"/>
                  <a:gd name="T1" fmla="*/ 24 h 26"/>
                  <a:gd name="T2" fmla="*/ 9 w 16"/>
                  <a:gd name="T3" fmla="*/ 24 h 26"/>
                  <a:gd name="T4" fmla="*/ 16 w 16"/>
                  <a:gd name="T5" fmla="*/ 0 h 26"/>
                  <a:gd name="T6" fmla="*/ 0 w 16"/>
                  <a:gd name="T7" fmla="*/ 0 h 26"/>
                  <a:gd name="T8" fmla="*/ 6 w 16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6">
                    <a:moveTo>
                      <a:pt x="6" y="24"/>
                    </a:moveTo>
                    <a:cubicBezTo>
                      <a:pt x="6" y="25"/>
                      <a:pt x="8" y="26"/>
                      <a:pt x="9" y="2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" y="24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9" name="Freeform 44"/>
              <p:cNvSpPr/>
              <p:nvPr/>
            </p:nvSpPr>
            <p:spPr bwMode="auto">
              <a:xfrm>
                <a:off x="5802313" y="3484563"/>
                <a:ext cx="109538" cy="150813"/>
              </a:xfrm>
              <a:custGeom>
                <a:avLst/>
                <a:gdLst>
                  <a:gd name="T0" fmla="*/ 3 w 29"/>
                  <a:gd name="T1" fmla="*/ 40 h 40"/>
                  <a:gd name="T2" fmla="*/ 26 w 29"/>
                  <a:gd name="T3" fmla="*/ 40 h 40"/>
                  <a:gd name="T4" fmla="*/ 29 w 29"/>
                  <a:gd name="T5" fmla="*/ 37 h 40"/>
                  <a:gd name="T6" fmla="*/ 29 w 29"/>
                  <a:gd name="T7" fmla="*/ 3 h 40"/>
                  <a:gd name="T8" fmla="*/ 26 w 29"/>
                  <a:gd name="T9" fmla="*/ 0 h 40"/>
                  <a:gd name="T10" fmla="*/ 3 w 29"/>
                  <a:gd name="T11" fmla="*/ 0 h 40"/>
                  <a:gd name="T12" fmla="*/ 0 w 29"/>
                  <a:gd name="T13" fmla="*/ 3 h 40"/>
                  <a:gd name="T14" fmla="*/ 0 w 29"/>
                  <a:gd name="T15" fmla="*/ 37 h 40"/>
                  <a:gd name="T16" fmla="*/ 3 w 29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40">
                    <a:moveTo>
                      <a:pt x="3" y="40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28" y="40"/>
                      <a:pt x="29" y="39"/>
                      <a:pt x="29" y="3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2"/>
                      <a:pt x="28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1" y="40"/>
                      <a:pt x="3" y="4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0" name="Freeform 45"/>
              <p:cNvSpPr/>
              <p:nvPr/>
            </p:nvSpPr>
            <p:spPr bwMode="auto">
              <a:xfrm>
                <a:off x="5961063" y="3441701"/>
                <a:ext cx="106363" cy="193675"/>
              </a:xfrm>
              <a:custGeom>
                <a:avLst/>
                <a:gdLst>
                  <a:gd name="T0" fmla="*/ 2 w 28"/>
                  <a:gd name="T1" fmla="*/ 51 h 51"/>
                  <a:gd name="T2" fmla="*/ 26 w 28"/>
                  <a:gd name="T3" fmla="*/ 51 h 51"/>
                  <a:gd name="T4" fmla="*/ 28 w 28"/>
                  <a:gd name="T5" fmla="*/ 48 h 51"/>
                  <a:gd name="T6" fmla="*/ 28 w 28"/>
                  <a:gd name="T7" fmla="*/ 2 h 51"/>
                  <a:gd name="T8" fmla="*/ 26 w 28"/>
                  <a:gd name="T9" fmla="*/ 0 h 51"/>
                  <a:gd name="T10" fmla="*/ 2 w 28"/>
                  <a:gd name="T11" fmla="*/ 0 h 51"/>
                  <a:gd name="T12" fmla="*/ 0 w 28"/>
                  <a:gd name="T13" fmla="*/ 2 h 51"/>
                  <a:gd name="T14" fmla="*/ 0 w 28"/>
                  <a:gd name="T15" fmla="*/ 48 h 51"/>
                  <a:gd name="T16" fmla="*/ 2 w 2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51">
                    <a:moveTo>
                      <a:pt x="2" y="51"/>
                    </a:moveTo>
                    <a:cubicBezTo>
                      <a:pt x="26" y="51"/>
                      <a:pt x="26" y="51"/>
                      <a:pt x="26" y="51"/>
                    </a:cubicBezTo>
                    <a:cubicBezTo>
                      <a:pt x="27" y="51"/>
                      <a:pt x="28" y="50"/>
                      <a:pt x="28" y="48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7" y="0"/>
                      <a:pt x="2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1" y="51"/>
                      <a:pt x="2" y="51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1" name="Freeform 46"/>
              <p:cNvSpPr/>
              <p:nvPr/>
            </p:nvSpPr>
            <p:spPr bwMode="auto">
              <a:xfrm>
                <a:off x="6116638" y="3348038"/>
                <a:ext cx="109538" cy="287338"/>
              </a:xfrm>
              <a:custGeom>
                <a:avLst/>
                <a:gdLst>
                  <a:gd name="T0" fmla="*/ 3 w 29"/>
                  <a:gd name="T1" fmla="*/ 76 h 76"/>
                  <a:gd name="T2" fmla="*/ 26 w 29"/>
                  <a:gd name="T3" fmla="*/ 76 h 76"/>
                  <a:gd name="T4" fmla="*/ 29 w 29"/>
                  <a:gd name="T5" fmla="*/ 73 h 76"/>
                  <a:gd name="T6" fmla="*/ 29 w 29"/>
                  <a:gd name="T7" fmla="*/ 2 h 76"/>
                  <a:gd name="T8" fmla="*/ 26 w 29"/>
                  <a:gd name="T9" fmla="*/ 0 h 76"/>
                  <a:gd name="T10" fmla="*/ 3 w 29"/>
                  <a:gd name="T11" fmla="*/ 0 h 76"/>
                  <a:gd name="T12" fmla="*/ 0 w 29"/>
                  <a:gd name="T13" fmla="*/ 2 h 76"/>
                  <a:gd name="T14" fmla="*/ 0 w 29"/>
                  <a:gd name="T15" fmla="*/ 73 h 76"/>
                  <a:gd name="T16" fmla="*/ 3 w 29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76">
                    <a:moveTo>
                      <a:pt x="3" y="76"/>
                    </a:moveTo>
                    <a:cubicBezTo>
                      <a:pt x="26" y="76"/>
                      <a:pt x="26" y="76"/>
                      <a:pt x="26" y="76"/>
                    </a:cubicBezTo>
                    <a:cubicBezTo>
                      <a:pt x="28" y="76"/>
                      <a:pt x="29" y="75"/>
                      <a:pt x="29" y="73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5"/>
                      <a:pt x="1" y="76"/>
                      <a:pt x="3" y="7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2" name="Freeform 47"/>
              <p:cNvSpPr/>
              <p:nvPr/>
            </p:nvSpPr>
            <p:spPr bwMode="auto">
              <a:xfrm>
                <a:off x="5802313" y="3101976"/>
                <a:ext cx="450850" cy="336550"/>
              </a:xfrm>
              <a:custGeom>
                <a:avLst/>
                <a:gdLst>
                  <a:gd name="T0" fmla="*/ 114 w 119"/>
                  <a:gd name="T1" fmla="*/ 8 h 89"/>
                  <a:gd name="T2" fmla="*/ 112 w 119"/>
                  <a:gd name="T3" fmla="*/ 0 h 89"/>
                  <a:gd name="T4" fmla="*/ 104 w 119"/>
                  <a:gd name="T5" fmla="*/ 3 h 89"/>
                  <a:gd name="T6" fmla="*/ 69 w 119"/>
                  <a:gd name="T7" fmla="*/ 17 h 89"/>
                  <a:gd name="T8" fmla="*/ 74 w 119"/>
                  <a:gd name="T9" fmla="*/ 30 h 89"/>
                  <a:gd name="T10" fmla="*/ 90 w 119"/>
                  <a:gd name="T11" fmla="*/ 23 h 89"/>
                  <a:gd name="T12" fmla="*/ 73 w 119"/>
                  <a:gd name="T13" fmla="*/ 48 h 89"/>
                  <a:gd name="T14" fmla="*/ 36 w 119"/>
                  <a:gd name="T15" fmla="*/ 71 h 89"/>
                  <a:gd name="T16" fmla="*/ 5 w 119"/>
                  <a:gd name="T17" fmla="*/ 75 h 89"/>
                  <a:gd name="T18" fmla="*/ 1 w 119"/>
                  <a:gd name="T19" fmla="*/ 75 h 89"/>
                  <a:gd name="T20" fmla="*/ 0 w 119"/>
                  <a:gd name="T21" fmla="*/ 75 h 89"/>
                  <a:gd name="T22" fmla="*/ 0 w 119"/>
                  <a:gd name="T23" fmla="*/ 75 h 89"/>
                  <a:gd name="T24" fmla="*/ 0 w 119"/>
                  <a:gd name="T25" fmla="*/ 88 h 89"/>
                  <a:gd name="T26" fmla="*/ 5 w 119"/>
                  <a:gd name="T27" fmla="*/ 89 h 89"/>
                  <a:gd name="T28" fmla="*/ 54 w 119"/>
                  <a:gd name="T29" fmla="*/ 78 h 89"/>
                  <a:gd name="T30" fmla="*/ 83 w 119"/>
                  <a:gd name="T31" fmla="*/ 58 h 89"/>
                  <a:gd name="T32" fmla="*/ 103 w 119"/>
                  <a:gd name="T33" fmla="*/ 29 h 89"/>
                  <a:gd name="T34" fmla="*/ 106 w 119"/>
                  <a:gd name="T35" fmla="*/ 46 h 89"/>
                  <a:gd name="T36" fmla="*/ 119 w 119"/>
                  <a:gd name="T37" fmla="*/ 44 h 89"/>
                  <a:gd name="T38" fmla="*/ 114 w 119"/>
                  <a:gd name="T39" fmla="*/ 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9" h="89">
                    <a:moveTo>
                      <a:pt x="114" y="8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04" y="3"/>
                      <a:pt x="104" y="3"/>
                      <a:pt x="104" y="3"/>
                    </a:cubicBezTo>
                    <a:cubicBezTo>
                      <a:pt x="93" y="8"/>
                      <a:pt x="81" y="12"/>
                      <a:pt x="69" y="17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80" y="27"/>
                      <a:pt x="85" y="25"/>
                      <a:pt x="90" y="23"/>
                    </a:cubicBezTo>
                    <a:cubicBezTo>
                      <a:pt x="86" y="33"/>
                      <a:pt x="80" y="42"/>
                      <a:pt x="73" y="48"/>
                    </a:cubicBezTo>
                    <a:cubicBezTo>
                      <a:pt x="62" y="60"/>
                      <a:pt x="48" y="67"/>
                      <a:pt x="36" y="71"/>
                    </a:cubicBezTo>
                    <a:cubicBezTo>
                      <a:pt x="23" y="74"/>
                      <a:pt x="12" y="75"/>
                      <a:pt x="5" y="75"/>
                    </a:cubicBezTo>
                    <a:cubicBezTo>
                      <a:pt x="4" y="75"/>
                      <a:pt x="2" y="75"/>
                      <a:pt x="1" y="75"/>
                    </a:cubicBezTo>
                    <a:cubicBezTo>
                      <a:pt x="1" y="75"/>
                      <a:pt x="0" y="75"/>
                      <a:pt x="0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" y="89"/>
                      <a:pt x="3" y="89"/>
                      <a:pt x="5" y="89"/>
                    </a:cubicBezTo>
                    <a:cubicBezTo>
                      <a:pt x="15" y="89"/>
                      <a:pt x="34" y="87"/>
                      <a:pt x="54" y="78"/>
                    </a:cubicBezTo>
                    <a:cubicBezTo>
                      <a:pt x="64" y="74"/>
                      <a:pt x="74" y="67"/>
                      <a:pt x="83" y="58"/>
                    </a:cubicBezTo>
                    <a:cubicBezTo>
                      <a:pt x="91" y="50"/>
                      <a:pt x="98" y="40"/>
                      <a:pt x="103" y="29"/>
                    </a:cubicBezTo>
                    <a:cubicBezTo>
                      <a:pt x="104" y="34"/>
                      <a:pt x="105" y="40"/>
                      <a:pt x="106" y="46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7" y="32"/>
                      <a:pt x="116" y="20"/>
                      <a:pt x="114" y="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3" name="Freeform 48"/>
              <p:cNvSpPr/>
              <p:nvPr/>
            </p:nvSpPr>
            <p:spPr bwMode="auto">
              <a:xfrm>
                <a:off x="6184901" y="31734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1114546" y="2165368"/>
            <a:ext cx="1540932" cy="1540932"/>
            <a:chOff x="737111" y="1722497"/>
            <a:chExt cx="1540932" cy="1540932"/>
          </a:xfrm>
        </p:grpSpPr>
        <p:sp>
          <p:nvSpPr>
            <p:cNvPr id="95" name="椭圆 94"/>
            <p:cNvSpPr/>
            <p:nvPr/>
          </p:nvSpPr>
          <p:spPr>
            <a:xfrm>
              <a:off x="737111" y="1722497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1186496" y="2157579"/>
              <a:ext cx="666450" cy="628129"/>
              <a:chOff x="5461000" y="2828925"/>
              <a:chExt cx="1270000" cy="1196975"/>
            </a:xfrm>
            <a:solidFill>
              <a:sysClr val="window" lastClr="FFFFFF"/>
            </a:solidFill>
          </p:grpSpPr>
          <p:sp>
            <p:nvSpPr>
              <p:cNvPr id="97" name="Freeform 5"/>
              <p:cNvSpPr/>
              <p:nvPr/>
            </p:nvSpPr>
            <p:spPr bwMode="auto">
              <a:xfrm>
                <a:off x="5926138" y="3643313"/>
                <a:ext cx="449263" cy="268288"/>
              </a:xfrm>
              <a:custGeom>
                <a:avLst/>
                <a:gdLst>
                  <a:gd name="T0" fmla="*/ 109 w 119"/>
                  <a:gd name="T1" fmla="*/ 12 h 71"/>
                  <a:gd name="T2" fmla="*/ 79 w 119"/>
                  <a:gd name="T3" fmla="*/ 1 h 71"/>
                  <a:gd name="T4" fmla="*/ 78 w 119"/>
                  <a:gd name="T5" fmla="*/ 1 h 71"/>
                  <a:gd name="T6" fmla="*/ 78 w 119"/>
                  <a:gd name="T7" fmla="*/ 0 h 71"/>
                  <a:gd name="T8" fmla="*/ 69 w 119"/>
                  <a:gd name="T9" fmla="*/ 45 h 71"/>
                  <a:gd name="T10" fmla="*/ 63 w 119"/>
                  <a:gd name="T11" fmla="*/ 15 h 71"/>
                  <a:gd name="T12" fmla="*/ 67 w 119"/>
                  <a:gd name="T13" fmla="*/ 8 h 71"/>
                  <a:gd name="T14" fmla="*/ 62 w 119"/>
                  <a:gd name="T15" fmla="*/ 3 h 71"/>
                  <a:gd name="T16" fmla="*/ 60 w 119"/>
                  <a:gd name="T17" fmla="*/ 3 h 71"/>
                  <a:gd name="T18" fmla="*/ 60 w 119"/>
                  <a:gd name="T19" fmla="*/ 3 h 71"/>
                  <a:gd name="T20" fmla="*/ 58 w 119"/>
                  <a:gd name="T21" fmla="*/ 3 h 71"/>
                  <a:gd name="T22" fmla="*/ 53 w 119"/>
                  <a:gd name="T23" fmla="*/ 8 h 71"/>
                  <a:gd name="T24" fmla="*/ 56 w 119"/>
                  <a:gd name="T25" fmla="*/ 15 h 71"/>
                  <a:gd name="T26" fmla="*/ 51 w 119"/>
                  <a:gd name="T27" fmla="*/ 45 h 71"/>
                  <a:gd name="T28" fmla="*/ 41 w 119"/>
                  <a:gd name="T29" fmla="*/ 0 h 71"/>
                  <a:gd name="T30" fmla="*/ 41 w 119"/>
                  <a:gd name="T31" fmla="*/ 1 h 71"/>
                  <a:gd name="T32" fmla="*/ 41 w 119"/>
                  <a:gd name="T33" fmla="*/ 1 h 71"/>
                  <a:gd name="T34" fmla="*/ 10 w 119"/>
                  <a:gd name="T35" fmla="*/ 12 h 71"/>
                  <a:gd name="T36" fmla="*/ 1 w 119"/>
                  <a:gd name="T37" fmla="*/ 39 h 71"/>
                  <a:gd name="T38" fmla="*/ 0 w 119"/>
                  <a:gd name="T39" fmla="*/ 67 h 71"/>
                  <a:gd name="T40" fmla="*/ 21 w 119"/>
                  <a:gd name="T41" fmla="*/ 69 h 71"/>
                  <a:gd name="T42" fmla="*/ 21 w 119"/>
                  <a:gd name="T43" fmla="*/ 45 h 71"/>
                  <a:gd name="T44" fmla="*/ 24 w 119"/>
                  <a:gd name="T45" fmla="*/ 36 h 71"/>
                  <a:gd name="T46" fmla="*/ 24 w 119"/>
                  <a:gd name="T47" fmla="*/ 70 h 71"/>
                  <a:gd name="T48" fmla="*/ 60 w 119"/>
                  <a:gd name="T49" fmla="*/ 71 h 71"/>
                  <a:gd name="T50" fmla="*/ 95 w 119"/>
                  <a:gd name="T51" fmla="*/ 70 h 71"/>
                  <a:gd name="T52" fmla="*/ 95 w 119"/>
                  <a:gd name="T53" fmla="*/ 36 h 71"/>
                  <a:gd name="T54" fmla="*/ 97 w 119"/>
                  <a:gd name="T55" fmla="*/ 45 h 71"/>
                  <a:gd name="T56" fmla="*/ 97 w 119"/>
                  <a:gd name="T57" fmla="*/ 69 h 71"/>
                  <a:gd name="T58" fmla="*/ 119 w 119"/>
                  <a:gd name="T59" fmla="*/ 67 h 71"/>
                  <a:gd name="T60" fmla="*/ 119 w 119"/>
                  <a:gd name="T61" fmla="*/ 39 h 71"/>
                  <a:gd name="T62" fmla="*/ 109 w 119"/>
                  <a:gd name="T63" fmla="*/ 1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9" h="71">
                    <a:moveTo>
                      <a:pt x="109" y="12"/>
                    </a:moveTo>
                    <a:cubicBezTo>
                      <a:pt x="101" y="8"/>
                      <a:pt x="85" y="3"/>
                      <a:pt x="79" y="1"/>
                    </a:cubicBezTo>
                    <a:cubicBezTo>
                      <a:pt x="79" y="1"/>
                      <a:pt x="79" y="1"/>
                      <a:pt x="78" y="1"/>
                    </a:cubicBezTo>
                    <a:cubicBezTo>
                      <a:pt x="78" y="1"/>
                      <a:pt x="78" y="0"/>
                      <a:pt x="78" y="0"/>
                    </a:cubicBezTo>
                    <a:cubicBezTo>
                      <a:pt x="77" y="7"/>
                      <a:pt x="69" y="45"/>
                      <a:pt x="69" y="45"/>
                    </a:cubicBezTo>
                    <a:cubicBezTo>
                      <a:pt x="69" y="45"/>
                      <a:pt x="64" y="15"/>
                      <a:pt x="63" y="15"/>
                    </a:cubicBezTo>
                    <a:cubicBezTo>
                      <a:pt x="63" y="15"/>
                      <a:pt x="67" y="8"/>
                      <a:pt x="67" y="8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42" y="7"/>
                      <a:pt x="41" y="0"/>
                    </a:cubicBezTo>
                    <a:cubicBezTo>
                      <a:pt x="41" y="0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5" y="3"/>
                      <a:pt x="18" y="8"/>
                      <a:pt x="10" y="12"/>
                    </a:cubicBezTo>
                    <a:cubicBezTo>
                      <a:pt x="8" y="15"/>
                      <a:pt x="2" y="20"/>
                      <a:pt x="1" y="39"/>
                    </a:cubicBezTo>
                    <a:cubicBezTo>
                      <a:pt x="0" y="40"/>
                      <a:pt x="0" y="55"/>
                      <a:pt x="0" y="67"/>
                    </a:cubicBezTo>
                    <a:cubicBezTo>
                      <a:pt x="7" y="68"/>
                      <a:pt x="13" y="69"/>
                      <a:pt x="21" y="69"/>
                    </a:cubicBezTo>
                    <a:cubicBezTo>
                      <a:pt x="21" y="61"/>
                      <a:pt x="21" y="48"/>
                      <a:pt x="21" y="45"/>
                    </a:cubicBezTo>
                    <a:cubicBezTo>
                      <a:pt x="21" y="41"/>
                      <a:pt x="23" y="38"/>
                      <a:pt x="24" y="36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35" y="70"/>
                      <a:pt x="48" y="71"/>
                      <a:pt x="60" y="71"/>
                    </a:cubicBezTo>
                    <a:cubicBezTo>
                      <a:pt x="71" y="71"/>
                      <a:pt x="84" y="70"/>
                      <a:pt x="95" y="70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6" y="38"/>
                      <a:pt x="97" y="41"/>
                      <a:pt x="97" y="45"/>
                    </a:cubicBezTo>
                    <a:cubicBezTo>
                      <a:pt x="97" y="48"/>
                      <a:pt x="97" y="61"/>
                      <a:pt x="97" y="69"/>
                    </a:cubicBezTo>
                    <a:cubicBezTo>
                      <a:pt x="106" y="68"/>
                      <a:pt x="112" y="68"/>
                      <a:pt x="119" y="67"/>
                    </a:cubicBezTo>
                    <a:cubicBezTo>
                      <a:pt x="119" y="55"/>
                      <a:pt x="119" y="40"/>
                      <a:pt x="119" y="39"/>
                    </a:cubicBezTo>
                    <a:cubicBezTo>
                      <a:pt x="117" y="20"/>
                      <a:pt x="112" y="15"/>
                      <a:pt x="109" y="1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8" name="Freeform 6"/>
              <p:cNvSpPr/>
              <p:nvPr/>
            </p:nvSpPr>
            <p:spPr bwMode="auto">
              <a:xfrm>
                <a:off x="6035675" y="3359150"/>
                <a:ext cx="230188" cy="268288"/>
              </a:xfrm>
              <a:custGeom>
                <a:avLst/>
                <a:gdLst>
                  <a:gd name="T0" fmla="*/ 7 w 61"/>
                  <a:gd name="T1" fmla="*/ 46 h 71"/>
                  <a:gd name="T2" fmla="*/ 31 w 61"/>
                  <a:gd name="T3" fmla="*/ 71 h 71"/>
                  <a:gd name="T4" fmla="*/ 55 w 61"/>
                  <a:gd name="T5" fmla="*/ 46 h 71"/>
                  <a:gd name="T6" fmla="*/ 61 w 61"/>
                  <a:gd name="T7" fmla="*/ 34 h 71"/>
                  <a:gd name="T8" fmla="*/ 57 w 61"/>
                  <a:gd name="T9" fmla="*/ 29 h 71"/>
                  <a:gd name="T10" fmla="*/ 31 w 61"/>
                  <a:gd name="T11" fmla="*/ 0 h 71"/>
                  <a:gd name="T12" fmla="*/ 5 w 61"/>
                  <a:gd name="T13" fmla="*/ 29 h 71"/>
                  <a:gd name="T14" fmla="*/ 1 w 61"/>
                  <a:gd name="T15" fmla="*/ 34 h 71"/>
                  <a:gd name="T16" fmla="*/ 7 w 61"/>
                  <a:gd name="T17" fmla="*/ 4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71">
                    <a:moveTo>
                      <a:pt x="7" y="46"/>
                    </a:moveTo>
                    <a:cubicBezTo>
                      <a:pt x="10" y="59"/>
                      <a:pt x="18" y="71"/>
                      <a:pt x="31" y="71"/>
                    </a:cubicBezTo>
                    <a:cubicBezTo>
                      <a:pt x="44" y="71"/>
                      <a:pt x="52" y="59"/>
                      <a:pt x="55" y="46"/>
                    </a:cubicBezTo>
                    <a:cubicBezTo>
                      <a:pt x="59" y="44"/>
                      <a:pt x="61" y="39"/>
                      <a:pt x="61" y="34"/>
                    </a:cubicBezTo>
                    <a:cubicBezTo>
                      <a:pt x="60" y="32"/>
                      <a:pt x="59" y="30"/>
                      <a:pt x="57" y="29"/>
                    </a:cubicBezTo>
                    <a:cubicBezTo>
                      <a:pt x="56" y="13"/>
                      <a:pt x="46" y="0"/>
                      <a:pt x="31" y="0"/>
                    </a:cubicBezTo>
                    <a:cubicBezTo>
                      <a:pt x="16" y="0"/>
                      <a:pt x="6" y="13"/>
                      <a:pt x="5" y="29"/>
                    </a:cubicBezTo>
                    <a:cubicBezTo>
                      <a:pt x="3" y="30"/>
                      <a:pt x="1" y="31"/>
                      <a:pt x="1" y="34"/>
                    </a:cubicBezTo>
                    <a:cubicBezTo>
                      <a:pt x="0" y="39"/>
                      <a:pt x="3" y="45"/>
                      <a:pt x="7" y="4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9" name="Freeform 7"/>
              <p:cNvSpPr/>
              <p:nvPr/>
            </p:nvSpPr>
            <p:spPr bwMode="auto">
              <a:xfrm>
                <a:off x="6043613" y="3063875"/>
                <a:ext cx="260350" cy="49213"/>
              </a:xfrm>
              <a:custGeom>
                <a:avLst/>
                <a:gdLst>
                  <a:gd name="T0" fmla="*/ 6 w 69"/>
                  <a:gd name="T1" fmla="*/ 13 h 13"/>
                  <a:gd name="T2" fmla="*/ 63 w 69"/>
                  <a:gd name="T3" fmla="*/ 13 h 13"/>
                  <a:gd name="T4" fmla="*/ 69 w 69"/>
                  <a:gd name="T5" fmla="*/ 6 h 13"/>
                  <a:gd name="T6" fmla="*/ 63 w 69"/>
                  <a:gd name="T7" fmla="*/ 0 h 13"/>
                  <a:gd name="T8" fmla="*/ 6 w 69"/>
                  <a:gd name="T9" fmla="*/ 0 h 13"/>
                  <a:gd name="T10" fmla="*/ 0 w 69"/>
                  <a:gd name="T11" fmla="*/ 6 h 13"/>
                  <a:gd name="T12" fmla="*/ 6 w 69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3">
                    <a:moveTo>
                      <a:pt x="6" y="13"/>
                    </a:moveTo>
                    <a:cubicBezTo>
                      <a:pt x="63" y="13"/>
                      <a:pt x="63" y="13"/>
                      <a:pt x="63" y="13"/>
                    </a:cubicBezTo>
                    <a:cubicBezTo>
                      <a:pt x="66" y="13"/>
                      <a:pt x="69" y="10"/>
                      <a:pt x="69" y="6"/>
                    </a:cubicBezTo>
                    <a:cubicBezTo>
                      <a:pt x="69" y="3"/>
                      <a:pt x="66" y="0"/>
                      <a:pt x="6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0" name="Freeform 8"/>
              <p:cNvSpPr/>
              <p:nvPr/>
            </p:nvSpPr>
            <p:spPr bwMode="auto">
              <a:xfrm>
                <a:off x="6043613" y="3162300"/>
                <a:ext cx="487363" cy="44450"/>
              </a:xfrm>
              <a:custGeom>
                <a:avLst/>
                <a:gdLst>
                  <a:gd name="T0" fmla="*/ 122 w 129"/>
                  <a:gd name="T1" fmla="*/ 0 h 12"/>
                  <a:gd name="T2" fmla="*/ 6 w 129"/>
                  <a:gd name="T3" fmla="*/ 0 h 12"/>
                  <a:gd name="T4" fmla="*/ 0 w 129"/>
                  <a:gd name="T5" fmla="*/ 6 h 12"/>
                  <a:gd name="T6" fmla="*/ 6 w 129"/>
                  <a:gd name="T7" fmla="*/ 12 h 12"/>
                  <a:gd name="T8" fmla="*/ 122 w 129"/>
                  <a:gd name="T9" fmla="*/ 12 h 12"/>
                  <a:gd name="T10" fmla="*/ 129 w 129"/>
                  <a:gd name="T11" fmla="*/ 6 h 12"/>
                  <a:gd name="T12" fmla="*/ 122 w 129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2">
                    <a:moveTo>
                      <a:pt x="12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26" y="12"/>
                      <a:pt x="129" y="10"/>
                      <a:pt x="129" y="6"/>
                    </a:cubicBezTo>
                    <a:cubicBezTo>
                      <a:pt x="129" y="3"/>
                      <a:pt x="126" y="0"/>
                      <a:pt x="122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1" name="Freeform 9"/>
              <p:cNvSpPr>
                <a:spLocks noEditPoints="1"/>
              </p:cNvSpPr>
              <p:nvPr/>
            </p:nvSpPr>
            <p:spPr bwMode="auto">
              <a:xfrm>
                <a:off x="5461000" y="2828925"/>
                <a:ext cx="1270000" cy="1196975"/>
              </a:xfrm>
              <a:custGeom>
                <a:avLst/>
                <a:gdLst>
                  <a:gd name="T0" fmla="*/ 315 w 336"/>
                  <a:gd name="T1" fmla="*/ 80 h 316"/>
                  <a:gd name="T2" fmla="*/ 315 w 336"/>
                  <a:gd name="T3" fmla="*/ 79 h 316"/>
                  <a:gd name="T4" fmla="*/ 312 w 336"/>
                  <a:gd name="T5" fmla="*/ 72 h 316"/>
                  <a:gd name="T6" fmla="*/ 264 w 336"/>
                  <a:gd name="T7" fmla="*/ 20 h 316"/>
                  <a:gd name="T8" fmla="*/ 243 w 336"/>
                  <a:gd name="T9" fmla="*/ 3 h 316"/>
                  <a:gd name="T10" fmla="*/ 236 w 336"/>
                  <a:gd name="T11" fmla="*/ 0 h 316"/>
                  <a:gd name="T12" fmla="*/ 236 w 336"/>
                  <a:gd name="T13" fmla="*/ 0 h 316"/>
                  <a:gd name="T14" fmla="*/ 123 w 336"/>
                  <a:gd name="T15" fmla="*/ 26 h 316"/>
                  <a:gd name="T16" fmla="*/ 83 w 336"/>
                  <a:gd name="T17" fmla="*/ 107 h 316"/>
                  <a:gd name="T18" fmla="*/ 38 w 336"/>
                  <a:gd name="T19" fmla="*/ 273 h 316"/>
                  <a:gd name="T20" fmla="*/ 27 w 336"/>
                  <a:gd name="T21" fmla="*/ 298 h 316"/>
                  <a:gd name="T22" fmla="*/ 14 w 336"/>
                  <a:gd name="T23" fmla="*/ 73 h 316"/>
                  <a:gd name="T24" fmla="*/ 112 w 336"/>
                  <a:gd name="T25" fmla="*/ 56 h 316"/>
                  <a:gd name="T26" fmla="*/ 31 w 336"/>
                  <a:gd name="T27" fmla="*/ 42 h 316"/>
                  <a:gd name="T28" fmla="*/ 0 w 336"/>
                  <a:gd name="T29" fmla="*/ 73 h 316"/>
                  <a:gd name="T30" fmla="*/ 9 w 336"/>
                  <a:gd name="T31" fmla="*/ 306 h 316"/>
                  <a:gd name="T32" fmla="*/ 31 w 336"/>
                  <a:gd name="T33" fmla="*/ 316 h 316"/>
                  <a:gd name="T34" fmla="*/ 321 w 336"/>
                  <a:gd name="T35" fmla="*/ 285 h 316"/>
                  <a:gd name="T36" fmla="*/ 315 w 336"/>
                  <a:gd name="T37" fmla="*/ 108 h 316"/>
                  <a:gd name="T38" fmla="*/ 279 w 336"/>
                  <a:gd name="T39" fmla="*/ 53 h 316"/>
                  <a:gd name="T40" fmla="*/ 297 w 336"/>
                  <a:gd name="T41" fmla="*/ 73 h 316"/>
                  <a:gd name="T42" fmla="*/ 242 w 336"/>
                  <a:gd name="T43" fmla="*/ 61 h 316"/>
                  <a:gd name="T44" fmla="*/ 134 w 336"/>
                  <a:gd name="T45" fmla="*/ 26 h 316"/>
                  <a:gd name="T46" fmla="*/ 231 w 336"/>
                  <a:gd name="T47" fmla="*/ 11 h 316"/>
                  <a:gd name="T48" fmla="*/ 254 w 336"/>
                  <a:gd name="T49" fmla="*/ 83 h 316"/>
                  <a:gd name="T50" fmla="*/ 303 w 336"/>
                  <a:gd name="T51" fmla="*/ 107 h 316"/>
                  <a:gd name="T52" fmla="*/ 134 w 336"/>
                  <a:gd name="T53" fmla="*/ 26 h 316"/>
                  <a:gd name="T54" fmla="*/ 304 w 336"/>
                  <a:gd name="T55" fmla="*/ 297 h 316"/>
                  <a:gd name="T56" fmla="*/ 46 w 336"/>
                  <a:gd name="T57" fmla="*/ 301 h 316"/>
                  <a:gd name="T58" fmla="*/ 66 w 336"/>
                  <a:gd name="T59" fmla="*/ 134 h 316"/>
                  <a:gd name="T60" fmla="*/ 79 w 336"/>
                  <a:gd name="T61" fmla="*/ 122 h 316"/>
                  <a:gd name="T62" fmla="*/ 319 w 336"/>
                  <a:gd name="T63" fmla="*/ 125 h 316"/>
                  <a:gd name="T64" fmla="*/ 308 w 336"/>
                  <a:gd name="T65" fmla="*/ 28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6" h="316">
                    <a:moveTo>
                      <a:pt x="315" y="108"/>
                    </a:moveTo>
                    <a:cubicBezTo>
                      <a:pt x="315" y="80"/>
                      <a:pt x="315" y="80"/>
                      <a:pt x="315" y="80"/>
                    </a:cubicBezTo>
                    <a:cubicBezTo>
                      <a:pt x="315" y="80"/>
                      <a:pt x="315" y="80"/>
                      <a:pt x="315" y="80"/>
                    </a:cubicBezTo>
                    <a:cubicBezTo>
                      <a:pt x="315" y="79"/>
                      <a:pt x="315" y="79"/>
                      <a:pt x="315" y="79"/>
                    </a:cubicBezTo>
                    <a:cubicBezTo>
                      <a:pt x="315" y="77"/>
                      <a:pt x="315" y="77"/>
                      <a:pt x="314" y="76"/>
                    </a:cubicBezTo>
                    <a:cubicBezTo>
                      <a:pt x="314" y="74"/>
                      <a:pt x="313" y="73"/>
                      <a:pt x="312" y="72"/>
                    </a:cubicBezTo>
                    <a:cubicBezTo>
                      <a:pt x="310" y="67"/>
                      <a:pt x="304" y="61"/>
                      <a:pt x="298" y="54"/>
                    </a:cubicBezTo>
                    <a:cubicBezTo>
                      <a:pt x="288" y="43"/>
                      <a:pt x="275" y="30"/>
                      <a:pt x="264" y="20"/>
                    </a:cubicBezTo>
                    <a:cubicBezTo>
                      <a:pt x="258" y="14"/>
                      <a:pt x="253" y="10"/>
                      <a:pt x="249" y="7"/>
                    </a:cubicBezTo>
                    <a:cubicBezTo>
                      <a:pt x="247" y="5"/>
                      <a:pt x="245" y="4"/>
                      <a:pt x="243" y="3"/>
                    </a:cubicBezTo>
                    <a:cubicBezTo>
                      <a:pt x="242" y="2"/>
                      <a:pt x="241" y="2"/>
                      <a:pt x="240" y="1"/>
                    </a:cubicBezTo>
                    <a:cubicBezTo>
                      <a:pt x="239" y="1"/>
                      <a:pt x="238" y="0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34" y="0"/>
                      <a:pt x="123" y="12"/>
                      <a:pt x="123" y="26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83" y="107"/>
                      <a:pt x="83" y="107"/>
                      <a:pt x="83" y="107"/>
                    </a:cubicBezTo>
                    <a:cubicBezTo>
                      <a:pt x="66" y="107"/>
                      <a:pt x="53" y="120"/>
                      <a:pt x="53" y="137"/>
                    </a:cubicBezTo>
                    <a:cubicBezTo>
                      <a:pt x="38" y="273"/>
                      <a:pt x="38" y="273"/>
                      <a:pt x="38" y="273"/>
                    </a:cubicBezTo>
                    <a:cubicBezTo>
                      <a:pt x="36" y="284"/>
                      <a:pt x="36" y="288"/>
                      <a:pt x="34" y="292"/>
                    </a:cubicBezTo>
                    <a:cubicBezTo>
                      <a:pt x="32" y="294"/>
                      <a:pt x="29" y="297"/>
                      <a:pt x="27" y="298"/>
                    </a:cubicBezTo>
                    <a:cubicBezTo>
                      <a:pt x="15" y="298"/>
                      <a:pt x="14" y="286"/>
                      <a:pt x="14" y="28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69"/>
                      <a:pt x="19" y="56"/>
                      <a:pt x="31" y="56"/>
                    </a:cubicBezTo>
                    <a:cubicBezTo>
                      <a:pt x="112" y="56"/>
                      <a:pt x="112" y="56"/>
                      <a:pt x="112" y="56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22" y="42"/>
                      <a:pt x="15" y="45"/>
                      <a:pt x="9" y="51"/>
                    </a:cubicBezTo>
                    <a:cubicBezTo>
                      <a:pt x="4" y="57"/>
                      <a:pt x="0" y="64"/>
                      <a:pt x="0" y="73"/>
                    </a:cubicBezTo>
                    <a:cubicBezTo>
                      <a:pt x="0" y="284"/>
                      <a:pt x="0" y="284"/>
                      <a:pt x="0" y="284"/>
                    </a:cubicBezTo>
                    <a:cubicBezTo>
                      <a:pt x="0" y="293"/>
                      <a:pt x="4" y="301"/>
                      <a:pt x="9" y="306"/>
                    </a:cubicBezTo>
                    <a:cubicBezTo>
                      <a:pt x="14" y="312"/>
                      <a:pt x="22" y="315"/>
                      <a:pt x="30" y="316"/>
                    </a:cubicBezTo>
                    <a:cubicBezTo>
                      <a:pt x="30" y="316"/>
                      <a:pt x="30" y="316"/>
                      <a:pt x="31" y="316"/>
                    </a:cubicBezTo>
                    <a:cubicBezTo>
                      <a:pt x="291" y="316"/>
                      <a:pt x="291" y="316"/>
                      <a:pt x="291" y="316"/>
                    </a:cubicBezTo>
                    <a:cubicBezTo>
                      <a:pt x="308" y="316"/>
                      <a:pt x="321" y="302"/>
                      <a:pt x="321" y="285"/>
                    </a:cubicBezTo>
                    <a:cubicBezTo>
                      <a:pt x="336" y="137"/>
                      <a:pt x="336" y="137"/>
                      <a:pt x="336" y="137"/>
                    </a:cubicBezTo>
                    <a:cubicBezTo>
                      <a:pt x="336" y="124"/>
                      <a:pt x="327" y="112"/>
                      <a:pt x="315" y="108"/>
                    </a:cubicBezTo>
                    <a:close/>
                    <a:moveTo>
                      <a:pt x="242" y="18"/>
                    </a:moveTo>
                    <a:cubicBezTo>
                      <a:pt x="252" y="26"/>
                      <a:pt x="266" y="40"/>
                      <a:pt x="279" y="53"/>
                    </a:cubicBezTo>
                    <a:cubicBezTo>
                      <a:pt x="285" y="60"/>
                      <a:pt x="292" y="66"/>
                      <a:pt x="296" y="72"/>
                    </a:cubicBezTo>
                    <a:cubicBezTo>
                      <a:pt x="296" y="72"/>
                      <a:pt x="297" y="73"/>
                      <a:pt x="297" y="73"/>
                    </a:cubicBezTo>
                    <a:cubicBezTo>
                      <a:pt x="254" y="73"/>
                      <a:pt x="254" y="73"/>
                      <a:pt x="254" y="73"/>
                    </a:cubicBezTo>
                    <a:cubicBezTo>
                      <a:pt x="248" y="73"/>
                      <a:pt x="242" y="68"/>
                      <a:pt x="242" y="61"/>
                    </a:cubicBezTo>
                    <a:lnTo>
                      <a:pt x="242" y="18"/>
                    </a:lnTo>
                    <a:close/>
                    <a:moveTo>
                      <a:pt x="134" y="26"/>
                    </a:moveTo>
                    <a:cubicBezTo>
                      <a:pt x="134" y="19"/>
                      <a:pt x="141" y="11"/>
                      <a:pt x="148" y="11"/>
                    </a:cubicBezTo>
                    <a:cubicBezTo>
                      <a:pt x="231" y="11"/>
                      <a:pt x="231" y="11"/>
                      <a:pt x="231" y="11"/>
                    </a:cubicBezTo>
                    <a:cubicBezTo>
                      <a:pt x="231" y="61"/>
                      <a:pt x="231" y="61"/>
                      <a:pt x="231" y="61"/>
                    </a:cubicBezTo>
                    <a:cubicBezTo>
                      <a:pt x="231" y="75"/>
                      <a:pt x="240" y="83"/>
                      <a:pt x="254" y="83"/>
                    </a:cubicBezTo>
                    <a:cubicBezTo>
                      <a:pt x="303" y="83"/>
                      <a:pt x="303" y="83"/>
                      <a:pt x="303" y="83"/>
                    </a:cubicBezTo>
                    <a:cubicBezTo>
                      <a:pt x="303" y="107"/>
                      <a:pt x="303" y="107"/>
                      <a:pt x="303" y="107"/>
                    </a:cubicBezTo>
                    <a:cubicBezTo>
                      <a:pt x="134" y="107"/>
                      <a:pt x="134" y="107"/>
                      <a:pt x="134" y="107"/>
                    </a:cubicBezTo>
                    <a:lnTo>
                      <a:pt x="134" y="26"/>
                    </a:lnTo>
                    <a:close/>
                    <a:moveTo>
                      <a:pt x="308" y="288"/>
                    </a:moveTo>
                    <a:cubicBezTo>
                      <a:pt x="308" y="292"/>
                      <a:pt x="307" y="295"/>
                      <a:pt x="304" y="297"/>
                    </a:cubicBezTo>
                    <a:cubicBezTo>
                      <a:pt x="302" y="299"/>
                      <a:pt x="299" y="301"/>
                      <a:pt x="295" y="301"/>
                    </a:cubicBezTo>
                    <a:cubicBezTo>
                      <a:pt x="46" y="301"/>
                      <a:pt x="46" y="301"/>
                      <a:pt x="46" y="301"/>
                    </a:cubicBezTo>
                    <a:cubicBezTo>
                      <a:pt x="49" y="294"/>
                      <a:pt x="51" y="286"/>
                      <a:pt x="51" y="276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1"/>
                      <a:pt x="68" y="128"/>
                      <a:pt x="70" y="125"/>
                    </a:cubicBezTo>
                    <a:cubicBezTo>
                      <a:pt x="72" y="123"/>
                      <a:pt x="76" y="122"/>
                      <a:pt x="79" y="122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4" y="122"/>
                      <a:pt x="317" y="123"/>
                      <a:pt x="319" y="125"/>
                    </a:cubicBezTo>
                    <a:cubicBezTo>
                      <a:pt x="322" y="128"/>
                      <a:pt x="323" y="131"/>
                      <a:pt x="323" y="134"/>
                    </a:cubicBezTo>
                    <a:lnTo>
                      <a:pt x="308" y="28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2" name="组合 101"/>
          <p:cNvGrpSpPr/>
          <p:nvPr/>
        </p:nvGrpSpPr>
        <p:grpSpPr>
          <a:xfrm>
            <a:off x="9025286" y="3706301"/>
            <a:ext cx="1540932" cy="1540932"/>
            <a:chOff x="6087724" y="1722497"/>
            <a:chExt cx="1540932" cy="1540932"/>
          </a:xfrm>
        </p:grpSpPr>
        <p:sp>
          <p:nvSpPr>
            <p:cNvPr id="103" name="椭圆 102"/>
            <p:cNvSpPr/>
            <p:nvPr/>
          </p:nvSpPr>
          <p:spPr>
            <a:xfrm>
              <a:off x="6087724" y="1722497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6407901" y="2053679"/>
              <a:ext cx="1032714" cy="882155"/>
              <a:chOff x="5322888" y="2767013"/>
              <a:chExt cx="1546225" cy="1320801"/>
            </a:xfrm>
            <a:solidFill>
              <a:srgbClr val="FF0000"/>
            </a:solidFill>
          </p:grpSpPr>
          <p:sp>
            <p:nvSpPr>
              <p:cNvPr id="105" name="Rectangle 24"/>
              <p:cNvSpPr>
                <a:spLocks noChangeArrowheads="1"/>
              </p:cNvSpPr>
              <p:nvPr/>
            </p:nvSpPr>
            <p:spPr bwMode="auto">
              <a:xfrm>
                <a:off x="6092826" y="3098801"/>
                <a:ext cx="71438" cy="390525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6" name="Rectangle 25"/>
              <p:cNvSpPr>
                <a:spLocks noChangeArrowheads="1"/>
              </p:cNvSpPr>
              <p:nvPr/>
            </p:nvSpPr>
            <p:spPr bwMode="auto">
              <a:xfrm>
                <a:off x="5899151" y="4041776"/>
                <a:ext cx="457200" cy="46038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7" name="Freeform 26"/>
              <p:cNvSpPr>
                <a:spLocks noEditPoints="1"/>
              </p:cNvSpPr>
              <p:nvPr/>
            </p:nvSpPr>
            <p:spPr bwMode="auto">
              <a:xfrm>
                <a:off x="5322888" y="2871788"/>
                <a:ext cx="739775" cy="723900"/>
              </a:xfrm>
              <a:custGeom>
                <a:avLst/>
                <a:gdLst>
                  <a:gd name="T0" fmla="*/ 125 w 196"/>
                  <a:gd name="T1" fmla="*/ 165 h 191"/>
                  <a:gd name="T2" fmla="*/ 125 w 196"/>
                  <a:gd name="T3" fmla="*/ 165 h 191"/>
                  <a:gd name="T4" fmla="*/ 125 w 196"/>
                  <a:gd name="T5" fmla="*/ 163 h 191"/>
                  <a:gd name="T6" fmla="*/ 68 w 196"/>
                  <a:gd name="T7" fmla="*/ 24 h 191"/>
                  <a:gd name="T8" fmla="*/ 68 w 196"/>
                  <a:gd name="T9" fmla="*/ 22 h 191"/>
                  <a:gd name="T10" fmla="*/ 80 w 196"/>
                  <a:gd name="T11" fmla="*/ 17 h 191"/>
                  <a:gd name="T12" fmla="*/ 196 w 196"/>
                  <a:gd name="T13" fmla="*/ 37 h 191"/>
                  <a:gd name="T14" fmla="*/ 196 w 196"/>
                  <a:gd name="T15" fmla="*/ 14 h 191"/>
                  <a:gd name="T16" fmla="*/ 78 w 196"/>
                  <a:gd name="T17" fmla="*/ 8 h 191"/>
                  <a:gd name="T18" fmla="*/ 68 w 196"/>
                  <a:gd name="T19" fmla="*/ 15 h 191"/>
                  <a:gd name="T20" fmla="*/ 68 w 196"/>
                  <a:gd name="T21" fmla="*/ 14 h 191"/>
                  <a:gd name="T22" fmla="*/ 64 w 196"/>
                  <a:gd name="T23" fmla="*/ 11 h 191"/>
                  <a:gd name="T24" fmla="*/ 61 w 196"/>
                  <a:gd name="T25" fmla="*/ 14 h 191"/>
                  <a:gd name="T26" fmla="*/ 55 w 196"/>
                  <a:gd name="T27" fmla="*/ 3 h 191"/>
                  <a:gd name="T28" fmla="*/ 51 w 196"/>
                  <a:gd name="T29" fmla="*/ 3 h 191"/>
                  <a:gd name="T30" fmla="*/ 61 w 196"/>
                  <a:gd name="T31" fmla="*/ 21 h 191"/>
                  <a:gd name="T32" fmla="*/ 61 w 196"/>
                  <a:gd name="T33" fmla="*/ 24 h 191"/>
                  <a:gd name="T34" fmla="*/ 4 w 196"/>
                  <a:gd name="T35" fmla="*/ 163 h 191"/>
                  <a:gd name="T36" fmla="*/ 4 w 196"/>
                  <a:gd name="T37" fmla="*/ 165 h 191"/>
                  <a:gd name="T38" fmla="*/ 4 w 196"/>
                  <a:gd name="T39" fmla="*/ 165 h 191"/>
                  <a:gd name="T40" fmla="*/ 2 w 196"/>
                  <a:gd name="T41" fmla="*/ 168 h 191"/>
                  <a:gd name="T42" fmla="*/ 20 w 196"/>
                  <a:gd name="T43" fmla="*/ 186 h 191"/>
                  <a:gd name="T44" fmla="*/ 65 w 196"/>
                  <a:gd name="T45" fmla="*/ 191 h 191"/>
                  <a:gd name="T46" fmla="*/ 109 w 196"/>
                  <a:gd name="T47" fmla="*/ 186 h 191"/>
                  <a:gd name="T48" fmla="*/ 127 w 196"/>
                  <a:gd name="T49" fmla="*/ 168 h 191"/>
                  <a:gd name="T50" fmla="*/ 125 w 196"/>
                  <a:gd name="T51" fmla="*/ 165 h 191"/>
                  <a:gd name="T52" fmla="*/ 71 w 196"/>
                  <a:gd name="T53" fmla="*/ 165 h 191"/>
                  <a:gd name="T54" fmla="*/ 64 w 196"/>
                  <a:gd name="T55" fmla="*/ 165 h 191"/>
                  <a:gd name="T56" fmla="*/ 58 w 196"/>
                  <a:gd name="T57" fmla="*/ 165 h 191"/>
                  <a:gd name="T58" fmla="*/ 11 w 196"/>
                  <a:gd name="T59" fmla="*/ 165 h 191"/>
                  <a:gd name="T60" fmla="*/ 64 w 196"/>
                  <a:gd name="T61" fmla="*/ 36 h 191"/>
                  <a:gd name="T62" fmla="*/ 64 w 196"/>
                  <a:gd name="T63" fmla="*/ 36 h 191"/>
                  <a:gd name="T64" fmla="*/ 65 w 196"/>
                  <a:gd name="T65" fmla="*/ 36 h 191"/>
                  <a:gd name="T66" fmla="*/ 118 w 196"/>
                  <a:gd name="T67" fmla="*/ 165 h 191"/>
                  <a:gd name="T68" fmla="*/ 71 w 196"/>
                  <a:gd name="T69" fmla="*/ 165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6" h="191">
                    <a:moveTo>
                      <a:pt x="125" y="165"/>
                    </a:moveTo>
                    <a:cubicBezTo>
                      <a:pt x="125" y="165"/>
                      <a:pt x="125" y="165"/>
                      <a:pt x="125" y="165"/>
                    </a:cubicBezTo>
                    <a:cubicBezTo>
                      <a:pt x="125" y="164"/>
                      <a:pt x="125" y="163"/>
                      <a:pt x="125" y="163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76" y="22"/>
                      <a:pt x="80" y="17"/>
                      <a:pt x="80" y="17"/>
                    </a:cubicBezTo>
                    <a:cubicBezTo>
                      <a:pt x="80" y="17"/>
                      <a:pt x="94" y="6"/>
                      <a:pt x="196" y="37"/>
                    </a:cubicBezTo>
                    <a:cubicBezTo>
                      <a:pt x="196" y="14"/>
                      <a:pt x="196" y="14"/>
                      <a:pt x="196" y="14"/>
                    </a:cubicBezTo>
                    <a:cubicBezTo>
                      <a:pt x="172" y="8"/>
                      <a:pt x="127" y="1"/>
                      <a:pt x="78" y="8"/>
                    </a:cubicBezTo>
                    <a:cubicBezTo>
                      <a:pt x="78" y="8"/>
                      <a:pt x="74" y="14"/>
                      <a:pt x="68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2"/>
                      <a:pt x="66" y="11"/>
                      <a:pt x="64" y="11"/>
                    </a:cubicBezTo>
                    <a:cubicBezTo>
                      <a:pt x="62" y="11"/>
                      <a:pt x="61" y="12"/>
                      <a:pt x="61" y="14"/>
                    </a:cubicBezTo>
                    <a:cubicBezTo>
                      <a:pt x="52" y="11"/>
                      <a:pt x="55" y="3"/>
                      <a:pt x="55" y="3"/>
                    </a:cubicBezTo>
                    <a:cubicBezTo>
                      <a:pt x="55" y="3"/>
                      <a:pt x="52" y="0"/>
                      <a:pt x="51" y="3"/>
                    </a:cubicBezTo>
                    <a:cubicBezTo>
                      <a:pt x="50" y="5"/>
                      <a:pt x="49" y="17"/>
                      <a:pt x="61" y="21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4" y="163"/>
                      <a:pt x="4" y="164"/>
                      <a:pt x="4" y="165"/>
                    </a:cubicBezTo>
                    <a:cubicBezTo>
                      <a:pt x="4" y="165"/>
                      <a:pt x="4" y="165"/>
                      <a:pt x="4" y="165"/>
                    </a:cubicBezTo>
                    <a:cubicBezTo>
                      <a:pt x="1" y="165"/>
                      <a:pt x="0" y="167"/>
                      <a:pt x="2" y="168"/>
                    </a:cubicBezTo>
                    <a:cubicBezTo>
                      <a:pt x="2" y="168"/>
                      <a:pt x="18" y="184"/>
                      <a:pt x="20" y="186"/>
                    </a:cubicBezTo>
                    <a:cubicBezTo>
                      <a:pt x="20" y="186"/>
                      <a:pt x="25" y="191"/>
                      <a:pt x="65" y="191"/>
                    </a:cubicBezTo>
                    <a:cubicBezTo>
                      <a:pt x="104" y="191"/>
                      <a:pt x="109" y="186"/>
                      <a:pt x="109" y="186"/>
                    </a:cubicBezTo>
                    <a:cubicBezTo>
                      <a:pt x="111" y="184"/>
                      <a:pt x="127" y="168"/>
                      <a:pt x="127" y="168"/>
                    </a:cubicBezTo>
                    <a:cubicBezTo>
                      <a:pt x="129" y="167"/>
                      <a:pt x="128" y="165"/>
                      <a:pt x="125" y="165"/>
                    </a:cubicBezTo>
                    <a:close/>
                    <a:moveTo>
                      <a:pt x="71" y="165"/>
                    </a:moveTo>
                    <a:cubicBezTo>
                      <a:pt x="68" y="165"/>
                      <a:pt x="65" y="165"/>
                      <a:pt x="64" y="165"/>
                    </a:cubicBezTo>
                    <a:cubicBezTo>
                      <a:pt x="64" y="165"/>
                      <a:pt x="61" y="165"/>
                      <a:pt x="58" y="165"/>
                    </a:cubicBezTo>
                    <a:cubicBezTo>
                      <a:pt x="11" y="165"/>
                      <a:pt x="11" y="165"/>
                      <a:pt x="11" y="165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118" y="165"/>
                      <a:pt x="118" y="165"/>
                      <a:pt x="118" y="165"/>
                    </a:cubicBezTo>
                    <a:lnTo>
                      <a:pt x="71" y="165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8" name="Freeform 27"/>
              <p:cNvSpPr>
                <a:spLocks noEditPoints="1"/>
              </p:cNvSpPr>
              <p:nvPr/>
            </p:nvSpPr>
            <p:spPr bwMode="auto">
              <a:xfrm>
                <a:off x="6073776" y="2906713"/>
                <a:ext cx="109538" cy="177800"/>
              </a:xfrm>
              <a:custGeom>
                <a:avLst/>
                <a:gdLst>
                  <a:gd name="T0" fmla="*/ 29 w 29"/>
                  <a:gd name="T1" fmla="*/ 0 h 47"/>
                  <a:gd name="T2" fmla="*/ 0 w 29"/>
                  <a:gd name="T3" fmla="*/ 0 h 47"/>
                  <a:gd name="T4" fmla="*/ 0 w 29"/>
                  <a:gd name="T5" fmla="*/ 47 h 47"/>
                  <a:gd name="T6" fmla="*/ 29 w 29"/>
                  <a:gd name="T7" fmla="*/ 47 h 47"/>
                  <a:gd name="T8" fmla="*/ 29 w 29"/>
                  <a:gd name="T9" fmla="*/ 0 h 47"/>
                  <a:gd name="T10" fmla="*/ 14 w 29"/>
                  <a:gd name="T11" fmla="*/ 28 h 47"/>
                  <a:gd name="T12" fmla="*/ 8 w 29"/>
                  <a:gd name="T13" fmla="*/ 21 h 47"/>
                  <a:gd name="T14" fmla="*/ 14 w 29"/>
                  <a:gd name="T15" fmla="*/ 14 h 47"/>
                  <a:gd name="T16" fmla="*/ 21 w 29"/>
                  <a:gd name="T17" fmla="*/ 21 h 47"/>
                  <a:gd name="T18" fmla="*/ 14 w 29"/>
                  <a:gd name="T19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47"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29" y="47"/>
                      <a:pt x="29" y="47"/>
                      <a:pt x="29" y="47"/>
                    </a:cubicBezTo>
                    <a:lnTo>
                      <a:pt x="29" y="0"/>
                    </a:lnTo>
                    <a:close/>
                    <a:moveTo>
                      <a:pt x="14" y="28"/>
                    </a:moveTo>
                    <a:cubicBezTo>
                      <a:pt x="11" y="28"/>
                      <a:pt x="8" y="25"/>
                      <a:pt x="8" y="21"/>
                    </a:cubicBezTo>
                    <a:cubicBezTo>
                      <a:pt x="8" y="17"/>
                      <a:pt x="11" y="14"/>
                      <a:pt x="14" y="14"/>
                    </a:cubicBezTo>
                    <a:cubicBezTo>
                      <a:pt x="18" y="14"/>
                      <a:pt x="21" y="17"/>
                      <a:pt x="21" y="21"/>
                    </a:cubicBezTo>
                    <a:cubicBezTo>
                      <a:pt x="21" y="25"/>
                      <a:pt x="18" y="28"/>
                      <a:pt x="14" y="2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9" name="Freeform 28"/>
              <p:cNvSpPr/>
              <p:nvPr/>
            </p:nvSpPr>
            <p:spPr bwMode="auto">
              <a:xfrm>
                <a:off x="5959476" y="3917951"/>
                <a:ext cx="336550" cy="101600"/>
              </a:xfrm>
              <a:custGeom>
                <a:avLst/>
                <a:gdLst>
                  <a:gd name="T0" fmla="*/ 0 w 89"/>
                  <a:gd name="T1" fmla="*/ 27 h 27"/>
                  <a:gd name="T2" fmla="*/ 89 w 89"/>
                  <a:gd name="T3" fmla="*/ 27 h 27"/>
                  <a:gd name="T4" fmla="*/ 89 w 89"/>
                  <a:gd name="T5" fmla="*/ 19 h 27"/>
                  <a:gd name="T6" fmla="*/ 58 w 89"/>
                  <a:gd name="T7" fmla="*/ 0 h 27"/>
                  <a:gd name="T8" fmla="*/ 31 w 89"/>
                  <a:gd name="T9" fmla="*/ 0 h 27"/>
                  <a:gd name="T10" fmla="*/ 0 w 89"/>
                  <a:gd name="T11" fmla="*/ 19 h 27"/>
                  <a:gd name="T12" fmla="*/ 0 w 89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27">
                    <a:moveTo>
                      <a:pt x="0" y="27"/>
                    </a:moveTo>
                    <a:cubicBezTo>
                      <a:pt x="89" y="27"/>
                      <a:pt x="89" y="27"/>
                      <a:pt x="89" y="27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73" y="12"/>
                      <a:pt x="58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6" y="12"/>
                      <a:pt x="0" y="19"/>
                      <a:pt x="0" y="19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Freeform 29"/>
              <p:cNvSpPr/>
              <p:nvPr/>
            </p:nvSpPr>
            <p:spPr bwMode="auto">
              <a:xfrm>
                <a:off x="6076951" y="3508376"/>
                <a:ext cx="101600" cy="390525"/>
              </a:xfrm>
              <a:custGeom>
                <a:avLst/>
                <a:gdLst>
                  <a:gd name="T0" fmla="*/ 0 w 27"/>
                  <a:gd name="T1" fmla="*/ 9 h 103"/>
                  <a:gd name="T2" fmla="*/ 0 w 27"/>
                  <a:gd name="T3" fmla="*/ 11 h 103"/>
                  <a:gd name="T4" fmla="*/ 0 w 27"/>
                  <a:gd name="T5" fmla="*/ 11 h 103"/>
                  <a:gd name="T6" fmla="*/ 2 w 27"/>
                  <a:gd name="T7" fmla="*/ 103 h 103"/>
                  <a:gd name="T8" fmla="*/ 25 w 27"/>
                  <a:gd name="T9" fmla="*/ 103 h 103"/>
                  <a:gd name="T10" fmla="*/ 27 w 27"/>
                  <a:gd name="T11" fmla="*/ 11 h 103"/>
                  <a:gd name="T12" fmla="*/ 27 w 27"/>
                  <a:gd name="T13" fmla="*/ 11 h 103"/>
                  <a:gd name="T14" fmla="*/ 27 w 27"/>
                  <a:gd name="T15" fmla="*/ 9 h 103"/>
                  <a:gd name="T16" fmla="*/ 24 w 27"/>
                  <a:gd name="T17" fmla="*/ 0 h 103"/>
                  <a:gd name="T18" fmla="*/ 3 w 27"/>
                  <a:gd name="T19" fmla="*/ 0 h 103"/>
                  <a:gd name="T20" fmla="*/ 0 w 27"/>
                  <a:gd name="T21" fmla="*/ 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03">
                    <a:moveTo>
                      <a:pt x="0" y="9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03"/>
                      <a:pt x="2" y="103"/>
                      <a:pt x="2" y="103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5"/>
                      <a:pt x="2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5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1" name="Freeform 30"/>
              <p:cNvSpPr/>
              <p:nvPr/>
            </p:nvSpPr>
            <p:spPr bwMode="auto">
              <a:xfrm>
                <a:off x="6076951" y="2767013"/>
                <a:ext cx="98425" cy="120650"/>
              </a:xfrm>
              <a:custGeom>
                <a:avLst/>
                <a:gdLst>
                  <a:gd name="T0" fmla="*/ 5 w 26"/>
                  <a:gd name="T1" fmla="*/ 32 h 32"/>
                  <a:gd name="T2" fmla="*/ 12 w 26"/>
                  <a:gd name="T3" fmla="*/ 32 h 32"/>
                  <a:gd name="T4" fmla="*/ 13 w 26"/>
                  <a:gd name="T5" fmla="*/ 32 h 32"/>
                  <a:gd name="T6" fmla="*/ 21 w 26"/>
                  <a:gd name="T7" fmla="*/ 32 h 32"/>
                  <a:gd name="T8" fmla="*/ 26 w 26"/>
                  <a:gd name="T9" fmla="*/ 10 h 32"/>
                  <a:gd name="T10" fmla="*/ 26 w 26"/>
                  <a:gd name="T11" fmla="*/ 4 h 32"/>
                  <a:gd name="T12" fmla="*/ 26 w 26"/>
                  <a:gd name="T13" fmla="*/ 4 h 32"/>
                  <a:gd name="T14" fmla="*/ 19 w 26"/>
                  <a:gd name="T15" fmla="*/ 0 h 32"/>
                  <a:gd name="T16" fmla="*/ 13 w 26"/>
                  <a:gd name="T17" fmla="*/ 0 h 32"/>
                  <a:gd name="T18" fmla="*/ 12 w 26"/>
                  <a:gd name="T19" fmla="*/ 0 h 32"/>
                  <a:gd name="T20" fmla="*/ 7 w 26"/>
                  <a:gd name="T21" fmla="*/ 0 h 32"/>
                  <a:gd name="T22" fmla="*/ 0 w 26"/>
                  <a:gd name="T23" fmla="*/ 4 h 32"/>
                  <a:gd name="T24" fmla="*/ 0 w 26"/>
                  <a:gd name="T25" fmla="*/ 4 h 32"/>
                  <a:gd name="T26" fmla="*/ 0 w 26"/>
                  <a:gd name="T27" fmla="*/ 10 h 32"/>
                  <a:gd name="T28" fmla="*/ 5 w 26"/>
                  <a:gd name="T2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32">
                    <a:moveTo>
                      <a:pt x="5" y="32"/>
                    </a:move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13"/>
                      <a:pt x="26" y="10"/>
                      <a:pt x="26" y="1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5" y="13"/>
                      <a:pt x="5" y="3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2" name="Freeform 31"/>
              <p:cNvSpPr/>
              <p:nvPr/>
            </p:nvSpPr>
            <p:spPr bwMode="auto">
              <a:xfrm>
                <a:off x="6556376" y="3538538"/>
                <a:ext cx="142875" cy="30163"/>
              </a:xfrm>
              <a:custGeom>
                <a:avLst/>
                <a:gdLst>
                  <a:gd name="T0" fmla="*/ 35 w 38"/>
                  <a:gd name="T1" fmla="*/ 8 h 8"/>
                  <a:gd name="T2" fmla="*/ 38 w 38"/>
                  <a:gd name="T3" fmla="*/ 4 h 8"/>
                  <a:gd name="T4" fmla="*/ 35 w 38"/>
                  <a:gd name="T5" fmla="*/ 0 h 8"/>
                  <a:gd name="T6" fmla="*/ 4 w 38"/>
                  <a:gd name="T7" fmla="*/ 0 h 8"/>
                  <a:gd name="T8" fmla="*/ 0 w 38"/>
                  <a:gd name="T9" fmla="*/ 4 h 8"/>
                  <a:gd name="T10" fmla="*/ 4 w 38"/>
                  <a:gd name="T11" fmla="*/ 8 h 8"/>
                  <a:gd name="T12" fmla="*/ 35 w 3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8">
                    <a:moveTo>
                      <a:pt x="35" y="8"/>
                    </a:moveTo>
                    <a:cubicBezTo>
                      <a:pt x="36" y="8"/>
                      <a:pt x="38" y="6"/>
                      <a:pt x="38" y="4"/>
                    </a:cubicBezTo>
                    <a:cubicBezTo>
                      <a:pt x="38" y="2"/>
                      <a:pt x="36" y="0"/>
                      <a:pt x="3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lnTo>
                      <a:pt x="35" y="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Freeform 32"/>
              <p:cNvSpPr/>
              <p:nvPr/>
            </p:nvSpPr>
            <p:spPr bwMode="auto">
              <a:xfrm>
                <a:off x="6503988" y="3417887"/>
                <a:ext cx="260350" cy="106363"/>
              </a:xfrm>
              <a:custGeom>
                <a:avLst/>
                <a:gdLst>
                  <a:gd name="T0" fmla="*/ 40 w 69"/>
                  <a:gd name="T1" fmla="*/ 18 h 28"/>
                  <a:gd name="T2" fmla="*/ 44 w 69"/>
                  <a:gd name="T3" fmla="*/ 3 h 28"/>
                  <a:gd name="T4" fmla="*/ 33 w 69"/>
                  <a:gd name="T5" fmla="*/ 0 h 28"/>
                  <a:gd name="T6" fmla="*/ 23 w 69"/>
                  <a:gd name="T7" fmla="*/ 3 h 28"/>
                  <a:gd name="T8" fmla="*/ 27 w 69"/>
                  <a:gd name="T9" fmla="*/ 18 h 28"/>
                  <a:gd name="T10" fmla="*/ 18 w 69"/>
                  <a:gd name="T11" fmla="*/ 5 h 28"/>
                  <a:gd name="T12" fmla="*/ 7 w 69"/>
                  <a:gd name="T13" fmla="*/ 7 h 28"/>
                  <a:gd name="T14" fmla="*/ 16 w 69"/>
                  <a:gd name="T15" fmla="*/ 28 h 28"/>
                  <a:gd name="T16" fmla="*/ 33 w 69"/>
                  <a:gd name="T17" fmla="*/ 28 h 28"/>
                  <a:gd name="T18" fmla="*/ 34 w 69"/>
                  <a:gd name="T19" fmla="*/ 28 h 28"/>
                  <a:gd name="T20" fmla="*/ 51 w 69"/>
                  <a:gd name="T21" fmla="*/ 28 h 28"/>
                  <a:gd name="T22" fmla="*/ 59 w 69"/>
                  <a:gd name="T23" fmla="*/ 7 h 28"/>
                  <a:gd name="T24" fmla="*/ 49 w 69"/>
                  <a:gd name="T25" fmla="*/ 5 h 28"/>
                  <a:gd name="T26" fmla="*/ 40 w 69"/>
                  <a:gd name="T27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28">
                    <a:moveTo>
                      <a:pt x="40" y="18"/>
                    </a:moveTo>
                    <a:cubicBezTo>
                      <a:pt x="40" y="15"/>
                      <a:pt x="46" y="6"/>
                      <a:pt x="44" y="3"/>
                    </a:cubicBezTo>
                    <a:cubicBezTo>
                      <a:pt x="42" y="0"/>
                      <a:pt x="35" y="0"/>
                      <a:pt x="33" y="0"/>
                    </a:cubicBezTo>
                    <a:cubicBezTo>
                      <a:pt x="32" y="0"/>
                      <a:pt x="24" y="0"/>
                      <a:pt x="23" y="3"/>
                    </a:cubicBezTo>
                    <a:cubicBezTo>
                      <a:pt x="21" y="6"/>
                      <a:pt x="27" y="15"/>
                      <a:pt x="27" y="18"/>
                    </a:cubicBezTo>
                    <a:cubicBezTo>
                      <a:pt x="22" y="17"/>
                      <a:pt x="20" y="7"/>
                      <a:pt x="18" y="5"/>
                    </a:cubicBezTo>
                    <a:cubicBezTo>
                      <a:pt x="16" y="3"/>
                      <a:pt x="10" y="5"/>
                      <a:pt x="7" y="7"/>
                    </a:cubicBezTo>
                    <a:cubicBezTo>
                      <a:pt x="0" y="16"/>
                      <a:pt x="11" y="10"/>
                      <a:pt x="16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6" y="10"/>
                      <a:pt x="69" y="12"/>
                      <a:pt x="59" y="7"/>
                    </a:cubicBezTo>
                    <a:cubicBezTo>
                      <a:pt x="57" y="6"/>
                      <a:pt x="51" y="3"/>
                      <a:pt x="49" y="5"/>
                    </a:cubicBezTo>
                    <a:cubicBezTo>
                      <a:pt x="47" y="7"/>
                      <a:pt x="45" y="17"/>
                      <a:pt x="40" y="1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Freeform 33"/>
              <p:cNvSpPr>
                <a:spLocks noEditPoints="1"/>
              </p:cNvSpPr>
              <p:nvPr/>
            </p:nvSpPr>
            <p:spPr bwMode="auto">
              <a:xfrm>
                <a:off x="6432551" y="3579813"/>
                <a:ext cx="395288" cy="250825"/>
              </a:xfrm>
              <a:custGeom>
                <a:avLst/>
                <a:gdLst>
                  <a:gd name="T0" fmla="*/ 0 w 105"/>
                  <a:gd name="T1" fmla="*/ 66 h 66"/>
                  <a:gd name="T2" fmla="*/ 44 w 105"/>
                  <a:gd name="T3" fmla="*/ 66 h 66"/>
                  <a:gd name="T4" fmla="*/ 52 w 105"/>
                  <a:gd name="T5" fmla="*/ 66 h 66"/>
                  <a:gd name="T6" fmla="*/ 60 w 105"/>
                  <a:gd name="T7" fmla="*/ 66 h 66"/>
                  <a:gd name="T8" fmla="*/ 104 w 105"/>
                  <a:gd name="T9" fmla="*/ 66 h 66"/>
                  <a:gd name="T10" fmla="*/ 104 w 105"/>
                  <a:gd name="T11" fmla="*/ 62 h 66"/>
                  <a:gd name="T12" fmla="*/ 70 w 105"/>
                  <a:gd name="T13" fmla="*/ 0 h 66"/>
                  <a:gd name="T14" fmla="*/ 53 w 105"/>
                  <a:gd name="T15" fmla="*/ 0 h 66"/>
                  <a:gd name="T16" fmla="*/ 51 w 105"/>
                  <a:gd name="T17" fmla="*/ 0 h 66"/>
                  <a:gd name="T18" fmla="*/ 34 w 105"/>
                  <a:gd name="T19" fmla="*/ 0 h 66"/>
                  <a:gd name="T20" fmla="*/ 0 w 105"/>
                  <a:gd name="T21" fmla="*/ 62 h 66"/>
                  <a:gd name="T22" fmla="*/ 0 w 105"/>
                  <a:gd name="T23" fmla="*/ 66 h 66"/>
                  <a:gd name="T24" fmla="*/ 60 w 105"/>
                  <a:gd name="T25" fmla="*/ 44 h 66"/>
                  <a:gd name="T26" fmla="*/ 56 w 105"/>
                  <a:gd name="T27" fmla="*/ 41 h 66"/>
                  <a:gd name="T28" fmla="*/ 54 w 105"/>
                  <a:gd name="T29" fmla="*/ 41 h 66"/>
                  <a:gd name="T30" fmla="*/ 40 w 105"/>
                  <a:gd name="T31" fmla="*/ 35 h 66"/>
                  <a:gd name="T32" fmla="*/ 35 w 105"/>
                  <a:gd name="T33" fmla="*/ 30 h 66"/>
                  <a:gd name="T34" fmla="*/ 38 w 105"/>
                  <a:gd name="T35" fmla="*/ 17 h 66"/>
                  <a:gd name="T36" fmla="*/ 47 w 105"/>
                  <a:gd name="T37" fmla="*/ 13 h 66"/>
                  <a:gd name="T38" fmla="*/ 47 w 105"/>
                  <a:gd name="T39" fmla="*/ 9 h 66"/>
                  <a:gd name="T40" fmla="*/ 49 w 105"/>
                  <a:gd name="T41" fmla="*/ 8 h 66"/>
                  <a:gd name="T42" fmla="*/ 54 w 105"/>
                  <a:gd name="T43" fmla="*/ 8 h 66"/>
                  <a:gd name="T44" fmla="*/ 55 w 105"/>
                  <a:gd name="T45" fmla="*/ 9 h 66"/>
                  <a:gd name="T46" fmla="*/ 55 w 105"/>
                  <a:gd name="T47" fmla="*/ 13 h 66"/>
                  <a:gd name="T48" fmla="*/ 58 w 105"/>
                  <a:gd name="T49" fmla="*/ 13 h 66"/>
                  <a:gd name="T50" fmla="*/ 69 w 105"/>
                  <a:gd name="T51" fmla="*/ 19 h 66"/>
                  <a:gd name="T52" fmla="*/ 68 w 105"/>
                  <a:gd name="T53" fmla="*/ 22 h 66"/>
                  <a:gd name="T54" fmla="*/ 64 w 105"/>
                  <a:gd name="T55" fmla="*/ 25 h 66"/>
                  <a:gd name="T56" fmla="*/ 61 w 105"/>
                  <a:gd name="T57" fmla="*/ 24 h 66"/>
                  <a:gd name="T58" fmla="*/ 61 w 105"/>
                  <a:gd name="T59" fmla="*/ 23 h 66"/>
                  <a:gd name="T60" fmla="*/ 61 w 105"/>
                  <a:gd name="T61" fmla="*/ 23 h 66"/>
                  <a:gd name="T62" fmla="*/ 60 w 105"/>
                  <a:gd name="T63" fmla="*/ 23 h 66"/>
                  <a:gd name="T64" fmla="*/ 56 w 105"/>
                  <a:gd name="T65" fmla="*/ 20 h 66"/>
                  <a:gd name="T66" fmla="*/ 51 w 105"/>
                  <a:gd name="T67" fmla="*/ 20 h 66"/>
                  <a:gd name="T68" fmla="*/ 45 w 105"/>
                  <a:gd name="T69" fmla="*/ 22 h 66"/>
                  <a:gd name="T70" fmla="*/ 44 w 105"/>
                  <a:gd name="T71" fmla="*/ 27 h 66"/>
                  <a:gd name="T72" fmla="*/ 48 w 105"/>
                  <a:gd name="T73" fmla="*/ 30 h 66"/>
                  <a:gd name="T74" fmla="*/ 48 w 105"/>
                  <a:gd name="T75" fmla="*/ 30 h 66"/>
                  <a:gd name="T76" fmla="*/ 54 w 105"/>
                  <a:gd name="T77" fmla="*/ 32 h 66"/>
                  <a:gd name="T78" fmla="*/ 55 w 105"/>
                  <a:gd name="T79" fmla="*/ 32 h 66"/>
                  <a:gd name="T80" fmla="*/ 70 w 105"/>
                  <a:gd name="T81" fmla="*/ 42 h 66"/>
                  <a:gd name="T82" fmla="*/ 66 w 105"/>
                  <a:gd name="T83" fmla="*/ 54 h 66"/>
                  <a:gd name="T84" fmla="*/ 55 w 105"/>
                  <a:gd name="T85" fmla="*/ 58 h 66"/>
                  <a:gd name="T86" fmla="*/ 55 w 105"/>
                  <a:gd name="T87" fmla="*/ 62 h 66"/>
                  <a:gd name="T88" fmla="*/ 54 w 105"/>
                  <a:gd name="T89" fmla="*/ 63 h 66"/>
                  <a:gd name="T90" fmla="*/ 49 w 105"/>
                  <a:gd name="T91" fmla="*/ 63 h 66"/>
                  <a:gd name="T92" fmla="*/ 47 w 105"/>
                  <a:gd name="T93" fmla="*/ 62 h 66"/>
                  <a:gd name="T94" fmla="*/ 47 w 105"/>
                  <a:gd name="T95" fmla="*/ 57 h 66"/>
                  <a:gd name="T96" fmla="*/ 33 w 105"/>
                  <a:gd name="T97" fmla="*/ 51 h 66"/>
                  <a:gd name="T98" fmla="*/ 33 w 105"/>
                  <a:gd name="T99" fmla="*/ 48 h 66"/>
                  <a:gd name="T100" fmla="*/ 38 w 105"/>
                  <a:gd name="T101" fmla="*/ 45 h 66"/>
                  <a:gd name="T102" fmla="*/ 41 w 105"/>
                  <a:gd name="T103" fmla="*/ 46 h 66"/>
                  <a:gd name="T104" fmla="*/ 41 w 105"/>
                  <a:gd name="T105" fmla="*/ 47 h 66"/>
                  <a:gd name="T106" fmla="*/ 41 w 105"/>
                  <a:gd name="T107" fmla="*/ 47 h 66"/>
                  <a:gd name="T108" fmla="*/ 41 w 105"/>
                  <a:gd name="T109" fmla="*/ 47 h 66"/>
                  <a:gd name="T110" fmla="*/ 42 w 105"/>
                  <a:gd name="T111" fmla="*/ 47 h 66"/>
                  <a:gd name="T112" fmla="*/ 46 w 105"/>
                  <a:gd name="T113" fmla="*/ 49 h 66"/>
                  <a:gd name="T114" fmla="*/ 53 w 105"/>
                  <a:gd name="T115" fmla="*/ 51 h 66"/>
                  <a:gd name="T116" fmla="*/ 59 w 105"/>
                  <a:gd name="T117" fmla="*/ 49 h 66"/>
                  <a:gd name="T118" fmla="*/ 60 w 105"/>
                  <a:gd name="T119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5" h="66">
                    <a:moveTo>
                      <a:pt x="0" y="66"/>
                    </a:moveTo>
                    <a:cubicBezTo>
                      <a:pt x="44" y="66"/>
                      <a:pt x="44" y="66"/>
                      <a:pt x="44" y="66"/>
                    </a:cubicBezTo>
                    <a:cubicBezTo>
                      <a:pt x="48" y="66"/>
                      <a:pt x="51" y="66"/>
                      <a:pt x="52" y="66"/>
                    </a:cubicBezTo>
                    <a:cubicBezTo>
                      <a:pt x="53" y="66"/>
                      <a:pt x="57" y="66"/>
                      <a:pt x="60" y="66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65"/>
                      <a:pt x="104" y="63"/>
                      <a:pt x="104" y="62"/>
                    </a:cubicBezTo>
                    <a:cubicBezTo>
                      <a:pt x="105" y="27"/>
                      <a:pt x="75" y="12"/>
                      <a:pt x="70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9" y="12"/>
                      <a:pt x="0" y="27"/>
                      <a:pt x="0" y="62"/>
                    </a:cubicBezTo>
                    <a:cubicBezTo>
                      <a:pt x="0" y="63"/>
                      <a:pt x="0" y="65"/>
                      <a:pt x="0" y="66"/>
                    </a:cubicBezTo>
                    <a:close/>
                    <a:moveTo>
                      <a:pt x="60" y="44"/>
                    </a:moveTo>
                    <a:cubicBezTo>
                      <a:pt x="59" y="43"/>
                      <a:pt x="58" y="42"/>
                      <a:pt x="56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0" y="39"/>
                      <a:pt x="42" y="36"/>
                      <a:pt x="40" y="35"/>
                    </a:cubicBezTo>
                    <a:cubicBezTo>
                      <a:pt x="38" y="34"/>
                      <a:pt x="36" y="32"/>
                      <a:pt x="35" y="30"/>
                    </a:cubicBezTo>
                    <a:cubicBezTo>
                      <a:pt x="32" y="26"/>
                      <a:pt x="33" y="20"/>
                      <a:pt x="38" y="17"/>
                    </a:cubicBezTo>
                    <a:cubicBezTo>
                      <a:pt x="40" y="15"/>
                      <a:pt x="43" y="13"/>
                      <a:pt x="47" y="13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8"/>
                      <a:pt x="48" y="8"/>
                      <a:pt x="49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5" y="8"/>
                      <a:pt x="55" y="9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6" y="13"/>
                      <a:pt x="57" y="13"/>
                      <a:pt x="58" y="13"/>
                    </a:cubicBezTo>
                    <a:cubicBezTo>
                      <a:pt x="62" y="14"/>
                      <a:pt x="66" y="16"/>
                      <a:pt x="69" y="19"/>
                    </a:cubicBezTo>
                    <a:cubicBezTo>
                      <a:pt x="69" y="20"/>
                      <a:pt x="69" y="21"/>
                      <a:pt x="68" y="22"/>
                    </a:cubicBezTo>
                    <a:cubicBezTo>
                      <a:pt x="68" y="24"/>
                      <a:pt x="66" y="25"/>
                      <a:pt x="64" y="25"/>
                    </a:cubicBezTo>
                    <a:cubicBezTo>
                      <a:pt x="63" y="25"/>
                      <a:pt x="62" y="25"/>
                      <a:pt x="61" y="24"/>
                    </a:cubicBezTo>
                    <a:cubicBezTo>
                      <a:pt x="61" y="24"/>
                      <a:pt x="61" y="24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0" y="23"/>
                      <a:pt x="60" y="23"/>
                    </a:cubicBezTo>
                    <a:cubicBezTo>
                      <a:pt x="59" y="22"/>
                      <a:pt x="57" y="21"/>
                      <a:pt x="56" y="20"/>
                    </a:cubicBezTo>
                    <a:cubicBezTo>
                      <a:pt x="54" y="20"/>
                      <a:pt x="53" y="20"/>
                      <a:pt x="51" y="20"/>
                    </a:cubicBezTo>
                    <a:cubicBezTo>
                      <a:pt x="49" y="20"/>
                      <a:pt x="47" y="20"/>
                      <a:pt x="45" y="22"/>
                    </a:cubicBezTo>
                    <a:cubicBezTo>
                      <a:pt x="43" y="23"/>
                      <a:pt x="43" y="25"/>
                      <a:pt x="44" y="27"/>
                    </a:cubicBezTo>
                    <a:cubicBezTo>
                      <a:pt x="45" y="28"/>
                      <a:pt x="46" y="29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9" y="30"/>
                      <a:pt x="52" y="31"/>
                      <a:pt x="54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60" y="34"/>
                      <a:pt x="68" y="37"/>
                      <a:pt x="70" y="42"/>
                    </a:cubicBezTo>
                    <a:cubicBezTo>
                      <a:pt x="72" y="46"/>
                      <a:pt x="70" y="51"/>
                      <a:pt x="66" y="54"/>
                    </a:cubicBezTo>
                    <a:cubicBezTo>
                      <a:pt x="63" y="56"/>
                      <a:pt x="59" y="57"/>
                      <a:pt x="55" y="58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4" y="63"/>
                      <a:pt x="54" y="63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8" y="63"/>
                      <a:pt x="47" y="62"/>
                      <a:pt x="47" y="62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2" y="57"/>
                      <a:pt x="36" y="55"/>
                      <a:pt x="33" y="51"/>
                    </a:cubicBezTo>
                    <a:cubicBezTo>
                      <a:pt x="33" y="50"/>
                      <a:pt x="33" y="49"/>
                      <a:pt x="33" y="48"/>
                    </a:cubicBezTo>
                    <a:cubicBezTo>
                      <a:pt x="34" y="46"/>
                      <a:pt x="36" y="45"/>
                      <a:pt x="38" y="45"/>
                    </a:cubicBezTo>
                    <a:cubicBezTo>
                      <a:pt x="39" y="45"/>
                      <a:pt x="40" y="46"/>
                      <a:pt x="41" y="46"/>
                    </a:cubicBezTo>
                    <a:cubicBezTo>
                      <a:pt x="41" y="46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2" y="47"/>
                    </a:cubicBezTo>
                    <a:cubicBezTo>
                      <a:pt x="43" y="48"/>
                      <a:pt x="45" y="49"/>
                      <a:pt x="46" y="49"/>
                    </a:cubicBezTo>
                    <a:cubicBezTo>
                      <a:pt x="48" y="50"/>
                      <a:pt x="51" y="51"/>
                      <a:pt x="53" y="51"/>
                    </a:cubicBezTo>
                    <a:cubicBezTo>
                      <a:pt x="55" y="51"/>
                      <a:pt x="57" y="50"/>
                      <a:pt x="59" y="49"/>
                    </a:cubicBezTo>
                    <a:cubicBezTo>
                      <a:pt x="60" y="48"/>
                      <a:pt x="61" y="46"/>
                      <a:pt x="60" y="44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Freeform 34"/>
              <p:cNvSpPr/>
              <p:nvPr/>
            </p:nvSpPr>
            <p:spPr bwMode="auto">
              <a:xfrm>
                <a:off x="6386513" y="3841751"/>
                <a:ext cx="482600" cy="101600"/>
              </a:xfrm>
              <a:custGeom>
                <a:avLst/>
                <a:gdLst>
                  <a:gd name="T0" fmla="*/ 125 w 128"/>
                  <a:gd name="T1" fmla="*/ 0 h 27"/>
                  <a:gd name="T2" fmla="*/ 70 w 128"/>
                  <a:gd name="T3" fmla="*/ 0 h 27"/>
                  <a:gd name="T4" fmla="*/ 64 w 128"/>
                  <a:gd name="T5" fmla="*/ 0 h 27"/>
                  <a:gd name="T6" fmla="*/ 58 w 128"/>
                  <a:gd name="T7" fmla="*/ 0 h 27"/>
                  <a:gd name="T8" fmla="*/ 3 w 128"/>
                  <a:gd name="T9" fmla="*/ 0 h 27"/>
                  <a:gd name="T10" fmla="*/ 2 w 128"/>
                  <a:gd name="T11" fmla="*/ 4 h 27"/>
                  <a:gd name="T12" fmla="*/ 19 w 128"/>
                  <a:gd name="T13" fmla="*/ 21 h 27"/>
                  <a:gd name="T14" fmla="*/ 64 w 128"/>
                  <a:gd name="T15" fmla="*/ 27 h 27"/>
                  <a:gd name="T16" fmla="*/ 109 w 128"/>
                  <a:gd name="T17" fmla="*/ 21 h 27"/>
                  <a:gd name="T18" fmla="*/ 126 w 128"/>
                  <a:gd name="T19" fmla="*/ 4 h 27"/>
                  <a:gd name="T20" fmla="*/ 125 w 128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8" h="27">
                    <a:moveTo>
                      <a:pt x="125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68" y="0"/>
                      <a:pt x="65" y="0"/>
                      <a:pt x="64" y="0"/>
                    </a:cubicBezTo>
                    <a:cubicBezTo>
                      <a:pt x="63" y="0"/>
                      <a:pt x="61" y="0"/>
                      <a:pt x="5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2" y="4"/>
                    </a:cubicBezTo>
                    <a:cubicBezTo>
                      <a:pt x="2" y="4"/>
                      <a:pt x="17" y="19"/>
                      <a:pt x="19" y="21"/>
                    </a:cubicBezTo>
                    <a:cubicBezTo>
                      <a:pt x="19" y="21"/>
                      <a:pt x="24" y="27"/>
                      <a:pt x="64" y="27"/>
                    </a:cubicBezTo>
                    <a:cubicBezTo>
                      <a:pt x="103" y="27"/>
                      <a:pt x="109" y="21"/>
                      <a:pt x="109" y="21"/>
                    </a:cubicBezTo>
                    <a:cubicBezTo>
                      <a:pt x="111" y="19"/>
                      <a:pt x="126" y="4"/>
                      <a:pt x="126" y="4"/>
                    </a:cubicBezTo>
                    <a:cubicBezTo>
                      <a:pt x="128" y="2"/>
                      <a:pt x="127" y="0"/>
                      <a:pt x="125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Freeform 35"/>
              <p:cNvSpPr/>
              <p:nvPr/>
            </p:nvSpPr>
            <p:spPr bwMode="auto">
              <a:xfrm>
                <a:off x="6194426" y="2967038"/>
                <a:ext cx="498475" cy="458788"/>
              </a:xfrm>
              <a:custGeom>
                <a:avLst/>
                <a:gdLst>
                  <a:gd name="T0" fmla="*/ 99 w 132"/>
                  <a:gd name="T1" fmla="*/ 72 h 121"/>
                  <a:gd name="T2" fmla="*/ 110 w 132"/>
                  <a:gd name="T3" fmla="*/ 86 h 121"/>
                  <a:gd name="T4" fmla="*/ 111 w 132"/>
                  <a:gd name="T5" fmla="*/ 87 h 121"/>
                  <a:gd name="T6" fmla="*/ 111 w 132"/>
                  <a:gd name="T7" fmla="*/ 90 h 121"/>
                  <a:gd name="T8" fmla="*/ 99 w 132"/>
                  <a:gd name="T9" fmla="*/ 120 h 121"/>
                  <a:gd name="T10" fmla="*/ 100 w 132"/>
                  <a:gd name="T11" fmla="*/ 120 h 121"/>
                  <a:gd name="T12" fmla="*/ 101 w 132"/>
                  <a:gd name="T13" fmla="*/ 121 h 121"/>
                  <a:gd name="T14" fmla="*/ 102 w 132"/>
                  <a:gd name="T15" fmla="*/ 120 h 121"/>
                  <a:gd name="T16" fmla="*/ 108 w 132"/>
                  <a:gd name="T17" fmla="*/ 117 h 121"/>
                  <a:gd name="T18" fmla="*/ 114 w 132"/>
                  <a:gd name="T19" fmla="*/ 102 h 121"/>
                  <a:gd name="T20" fmla="*/ 115 w 132"/>
                  <a:gd name="T21" fmla="*/ 102 h 121"/>
                  <a:gd name="T22" fmla="*/ 116 w 132"/>
                  <a:gd name="T23" fmla="*/ 102 h 121"/>
                  <a:gd name="T24" fmla="*/ 121 w 132"/>
                  <a:gd name="T25" fmla="*/ 114 h 121"/>
                  <a:gd name="T26" fmla="*/ 123 w 132"/>
                  <a:gd name="T27" fmla="*/ 117 h 121"/>
                  <a:gd name="T28" fmla="*/ 128 w 132"/>
                  <a:gd name="T29" fmla="*/ 120 h 121"/>
                  <a:gd name="T30" fmla="*/ 130 w 132"/>
                  <a:gd name="T31" fmla="*/ 121 h 121"/>
                  <a:gd name="T32" fmla="*/ 131 w 132"/>
                  <a:gd name="T33" fmla="*/ 121 h 121"/>
                  <a:gd name="T34" fmla="*/ 132 w 132"/>
                  <a:gd name="T35" fmla="*/ 120 h 121"/>
                  <a:gd name="T36" fmla="*/ 128 w 132"/>
                  <a:gd name="T37" fmla="*/ 111 h 121"/>
                  <a:gd name="T38" fmla="*/ 119 w 132"/>
                  <a:gd name="T39" fmla="*/ 90 h 121"/>
                  <a:gd name="T40" fmla="*/ 119 w 132"/>
                  <a:gd name="T41" fmla="*/ 88 h 121"/>
                  <a:gd name="T42" fmla="*/ 131 w 132"/>
                  <a:gd name="T43" fmla="*/ 78 h 121"/>
                  <a:gd name="T44" fmla="*/ 128 w 132"/>
                  <a:gd name="T45" fmla="*/ 76 h 121"/>
                  <a:gd name="T46" fmla="*/ 119 w 132"/>
                  <a:gd name="T47" fmla="*/ 82 h 121"/>
                  <a:gd name="T48" fmla="*/ 119 w 132"/>
                  <a:gd name="T49" fmla="*/ 81 h 121"/>
                  <a:gd name="T50" fmla="*/ 115 w 132"/>
                  <a:gd name="T51" fmla="*/ 77 h 121"/>
                  <a:gd name="T52" fmla="*/ 112 w 132"/>
                  <a:gd name="T53" fmla="*/ 80 h 121"/>
                  <a:gd name="T54" fmla="*/ 106 w 132"/>
                  <a:gd name="T55" fmla="*/ 66 h 121"/>
                  <a:gd name="T56" fmla="*/ 0 w 132"/>
                  <a:gd name="T57" fmla="*/ 0 h 121"/>
                  <a:gd name="T58" fmla="*/ 0 w 132"/>
                  <a:gd name="T59" fmla="*/ 23 h 121"/>
                  <a:gd name="T60" fmla="*/ 99 w 132"/>
                  <a:gd name="T61" fmla="*/ 7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2" h="121">
                    <a:moveTo>
                      <a:pt x="99" y="72"/>
                    </a:moveTo>
                    <a:cubicBezTo>
                      <a:pt x="99" y="72"/>
                      <a:pt x="100" y="81"/>
                      <a:pt x="110" y="86"/>
                    </a:cubicBezTo>
                    <a:cubicBezTo>
                      <a:pt x="110" y="86"/>
                      <a:pt x="111" y="86"/>
                      <a:pt x="111" y="87"/>
                    </a:cubicBezTo>
                    <a:cubicBezTo>
                      <a:pt x="111" y="90"/>
                      <a:pt x="111" y="90"/>
                      <a:pt x="111" y="90"/>
                    </a:cubicBezTo>
                    <a:cubicBezTo>
                      <a:pt x="107" y="100"/>
                      <a:pt x="103" y="110"/>
                      <a:pt x="99" y="120"/>
                    </a:cubicBezTo>
                    <a:cubicBezTo>
                      <a:pt x="99" y="120"/>
                      <a:pt x="100" y="120"/>
                      <a:pt x="100" y="120"/>
                    </a:cubicBezTo>
                    <a:cubicBezTo>
                      <a:pt x="100" y="121"/>
                      <a:pt x="101" y="121"/>
                      <a:pt x="101" y="121"/>
                    </a:cubicBezTo>
                    <a:cubicBezTo>
                      <a:pt x="101" y="121"/>
                      <a:pt x="102" y="120"/>
                      <a:pt x="102" y="120"/>
                    </a:cubicBezTo>
                    <a:cubicBezTo>
                      <a:pt x="103" y="119"/>
                      <a:pt x="104" y="117"/>
                      <a:pt x="108" y="117"/>
                    </a:cubicBezTo>
                    <a:cubicBezTo>
                      <a:pt x="110" y="112"/>
                      <a:pt x="112" y="107"/>
                      <a:pt x="114" y="102"/>
                    </a:cubicBezTo>
                    <a:cubicBezTo>
                      <a:pt x="114" y="102"/>
                      <a:pt x="115" y="102"/>
                      <a:pt x="115" y="102"/>
                    </a:cubicBezTo>
                    <a:cubicBezTo>
                      <a:pt x="115" y="102"/>
                      <a:pt x="116" y="102"/>
                      <a:pt x="116" y="102"/>
                    </a:cubicBezTo>
                    <a:cubicBezTo>
                      <a:pt x="118" y="106"/>
                      <a:pt x="120" y="110"/>
                      <a:pt x="121" y="114"/>
                    </a:cubicBezTo>
                    <a:cubicBezTo>
                      <a:pt x="122" y="115"/>
                      <a:pt x="122" y="116"/>
                      <a:pt x="123" y="117"/>
                    </a:cubicBezTo>
                    <a:cubicBezTo>
                      <a:pt x="127" y="117"/>
                      <a:pt x="128" y="119"/>
                      <a:pt x="128" y="120"/>
                    </a:cubicBezTo>
                    <a:cubicBezTo>
                      <a:pt x="129" y="120"/>
                      <a:pt x="129" y="121"/>
                      <a:pt x="130" y="121"/>
                    </a:cubicBezTo>
                    <a:cubicBezTo>
                      <a:pt x="130" y="121"/>
                      <a:pt x="130" y="121"/>
                      <a:pt x="131" y="121"/>
                    </a:cubicBezTo>
                    <a:cubicBezTo>
                      <a:pt x="131" y="120"/>
                      <a:pt x="132" y="120"/>
                      <a:pt x="132" y="120"/>
                    </a:cubicBezTo>
                    <a:cubicBezTo>
                      <a:pt x="131" y="117"/>
                      <a:pt x="129" y="114"/>
                      <a:pt x="128" y="111"/>
                    </a:cubicBezTo>
                    <a:cubicBezTo>
                      <a:pt x="124" y="102"/>
                      <a:pt x="120" y="94"/>
                      <a:pt x="119" y="90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7" y="87"/>
                      <a:pt x="131" y="80"/>
                      <a:pt x="131" y="78"/>
                    </a:cubicBezTo>
                    <a:cubicBezTo>
                      <a:pt x="132" y="75"/>
                      <a:pt x="128" y="76"/>
                      <a:pt x="128" y="76"/>
                    </a:cubicBezTo>
                    <a:cubicBezTo>
                      <a:pt x="128" y="76"/>
                      <a:pt x="126" y="82"/>
                      <a:pt x="119" y="82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9" y="79"/>
                      <a:pt x="117" y="77"/>
                      <a:pt x="115" y="77"/>
                    </a:cubicBezTo>
                    <a:cubicBezTo>
                      <a:pt x="113" y="77"/>
                      <a:pt x="112" y="78"/>
                      <a:pt x="112" y="80"/>
                    </a:cubicBezTo>
                    <a:cubicBezTo>
                      <a:pt x="105" y="75"/>
                      <a:pt x="106" y="66"/>
                      <a:pt x="106" y="66"/>
                    </a:cubicBezTo>
                    <a:cubicBezTo>
                      <a:pt x="67" y="28"/>
                      <a:pt x="21" y="8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94" y="56"/>
                      <a:pt x="99" y="72"/>
                      <a:pt x="99" y="7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7" name="组合 116"/>
          <p:cNvGrpSpPr/>
          <p:nvPr/>
        </p:nvGrpSpPr>
        <p:grpSpPr>
          <a:xfrm>
            <a:off x="6425843" y="2362095"/>
            <a:ext cx="1540932" cy="1540932"/>
            <a:chOff x="6087724" y="3703254"/>
            <a:chExt cx="1540932" cy="1540932"/>
          </a:xfrm>
        </p:grpSpPr>
        <p:sp>
          <p:nvSpPr>
            <p:cNvPr id="118" name="椭圆 117"/>
            <p:cNvSpPr/>
            <p:nvPr/>
          </p:nvSpPr>
          <p:spPr>
            <a:xfrm>
              <a:off x="6087724" y="3703254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19" name="组合 118"/>
            <p:cNvGrpSpPr/>
            <p:nvPr/>
          </p:nvGrpSpPr>
          <p:grpSpPr>
            <a:xfrm>
              <a:off x="6540561" y="4013339"/>
              <a:ext cx="728091" cy="920761"/>
              <a:chOff x="5527675" y="2708275"/>
              <a:chExt cx="1139825" cy="1441450"/>
            </a:xfrm>
            <a:solidFill>
              <a:srgbClr val="FF0000"/>
            </a:solidFill>
          </p:grpSpPr>
          <p:sp>
            <p:nvSpPr>
              <p:cNvPr id="120" name="Freeform 13"/>
              <p:cNvSpPr/>
              <p:nvPr/>
            </p:nvSpPr>
            <p:spPr bwMode="auto">
              <a:xfrm>
                <a:off x="6194425" y="3665538"/>
                <a:ext cx="207963" cy="295275"/>
              </a:xfrm>
              <a:custGeom>
                <a:avLst/>
                <a:gdLst>
                  <a:gd name="T0" fmla="*/ 31 w 55"/>
                  <a:gd name="T1" fmla="*/ 35 h 78"/>
                  <a:gd name="T2" fmla="*/ 30 w 55"/>
                  <a:gd name="T3" fmla="*/ 34 h 78"/>
                  <a:gd name="T4" fmla="*/ 22 w 55"/>
                  <a:gd name="T5" fmla="*/ 32 h 78"/>
                  <a:gd name="T6" fmla="*/ 22 w 55"/>
                  <a:gd name="T7" fmla="*/ 31 h 78"/>
                  <a:gd name="T8" fmla="*/ 16 w 55"/>
                  <a:gd name="T9" fmla="*/ 28 h 78"/>
                  <a:gd name="T10" fmla="*/ 17 w 55"/>
                  <a:gd name="T11" fmla="*/ 20 h 78"/>
                  <a:gd name="T12" fmla="*/ 26 w 55"/>
                  <a:gd name="T13" fmla="*/ 18 h 78"/>
                  <a:gd name="T14" fmla="*/ 33 w 55"/>
                  <a:gd name="T15" fmla="*/ 18 h 78"/>
                  <a:gd name="T16" fmla="*/ 39 w 55"/>
                  <a:gd name="T17" fmla="*/ 22 h 78"/>
                  <a:gd name="T18" fmla="*/ 40 w 55"/>
                  <a:gd name="T19" fmla="*/ 23 h 78"/>
                  <a:gd name="T20" fmla="*/ 40 w 55"/>
                  <a:gd name="T21" fmla="*/ 23 h 78"/>
                  <a:gd name="T22" fmla="*/ 40 w 55"/>
                  <a:gd name="T23" fmla="*/ 23 h 78"/>
                  <a:gd name="T24" fmla="*/ 44 w 55"/>
                  <a:gd name="T25" fmla="*/ 25 h 78"/>
                  <a:gd name="T26" fmla="*/ 50 w 55"/>
                  <a:gd name="T27" fmla="*/ 21 h 78"/>
                  <a:gd name="T28" fmla="*/ 50 w 55"/>
                  <a:gd name="T29" fmla="*/ 17 h 78"/>
                  <a:gd name="T30" fmla="*/ 36 w 55"/>
                  <a:gd name="T31" fmla="*/ 8 h 78"/>
                  <a:gd name="T32" fmla="*/ 31 w 55"/>
                  <a:gd name="T33" fmla="*/ 8 h 78"/>
                  <a:gd name="T34" fmla="*/ 31 w 55"/>
                  <a:gd name="T35" fmla="*/ 2 h 78"/>
                  <a:gd name="T36" fmla="*/ 29 w 55"/>
                  <a:gd name="T37" fmla="*/ 0 h 78"/>
                  <a:gd name="T38" fmla="*/ 23 w 55"/>
                  <a:gd name="T39" fmla="*/ 0 h 78"/>
                  <a:gd name="T40" fmla="*/ 21 w 55"/>
                  <a:gd name="T41" fmla="*/ 2 h 78"/>
                  <a:gd name="T42" fmla="*/ 21 w 55"/>
                  <a:gd name="T43" fmla="*/ 8 h 78"/>
                  <a:gd name="T44" fmla="*/ 7 w 55"/>
                  <a:gd name="T45" fmla="*/ 13 h 78"/>
                  <a:gd name="T46" fmla="*/ 3 w 55"/>
                  <a:gd name="T47" fmla="*/ 32 h 78"/>
                  <a:gd name="T48" fmla="*/ 10 w 55"/>
                  <a:gd name="T49" fmla="*/ 38 h 78"/>
                  <a:gd name="T50" fmla="*/ 30 w 55"/>
                  <a:gd name="T51" fmla="*/ 47 h 78"/>
                  <a:gd name="T52" fmla="*/ 33 w 55"/>
                  <a:gd name="T53" fmla="*/ 48 h 78"/>
                  <a:gd name="T54" fmla="*/ 38 w 55"/>
                  <a:gd name="T55" fmla="*/ 51 h 78"/>
                  <a:gd name="T56" fmla="*/ 36 w 55"/>
                  <a:gd name="T57" fmla="*/ 59 h 78"/>
                  <a:gd name="T58" fmla="*/ 29 w 55"/>
                  <a:gd name="T59" fmla="*/ 61 h 78"/>
                  <a:gd name="T60" fmla="*/ 19 w 55"/>
                  <a:gd name="T61" fmla="*/ 59 h 78"/>
                  <a:gd name="T62" fmla="*/ 13 w 55"/>
                  <a:gd name="T63" fmla="*/ 56 h 78"/>
                  <a:gd name="T64" fmla="*/ 12 w 55"/>
                  <a:gd name="T65" fmla="*/ 55 h 78"/>
                  <a:gd name="T66" fmla="*/ 12 w 55"/>
                  <a:gd name="T67" fmla="*/ 55 h 78"/>
                  <a:gd name="T68" fmla="*/ 12 w 55"/>
                  <a:gd name="T69" fmla="*/ 55 h 78"/>
                  <a:gd name="T70" fmla="*/ 12 w 55"/>
                  <a:gd name="T71" fmla="*/ 55 h 78"/>
                  <a:gd name="T72" fmla="*/ 8 w 55"/>
                  <a:gd name="T73" fmla="*/ 53 h 78"/>
                  <a:gd name="T74" fmla="*/ 1 w 55"/>
                  <a:gd name="T75" fmla="*/ 57 h 78"/>
                  <a:gd name="T76" fmla="*/ 1 w 55"/>
                  <a:gd name="T77" fmla="*/ 61 h 78"/>
                  <a:gd name="T78" fmla="*/ 21 w 55"/>
                  <a:gd name="T79" fmla="*/ 70 h 78"/>
                  <a:gd name="T80" fmla="*/ 21 w 55"/>
                  <a:gd name="T81" fmla="*/ 76 h 78"/>
                  <a:gd name="T82" fmla="*/ 23 w 55"/>
                  <a:gd name="T83" fmla="*/ 78 h 78"/>
                  <a:gd name="T84" fmla="*/ 29 w 55"/>
                  <a:gd name="T85" fmla="*/ 78 h 78"/>
                  <a:gd name="T86" fmla="*/ 31 w 55"/>
                  <a:gd name="T87" fmla="*/ 76 h 78"/>
                  <a:gd name="T88" fmla="*/ 31 w 55"/>
                  <a:gd name="T89" fmla="*/ 71 h 78"/>
                  <a:gd name="T90" fmla="*/ 46 w 55"/>
                  <a:gd name="T91" fmla="*/ 66 h 78"/>
                  <a:gd name="T92" fmla="*/ 52 w 55"/>
                  <a:gd name="T93" fmla="*/ 48 h 78"/>
                  <a:gd name="T94" fmla="*/ 31 w 55"/>
                  <a:gd name="T95" fmla="*/ 3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5" h="78">
                    <a:moveTo>
                      <a:pt x="31" y="35"/>
                    </a:moveTo>
                    <a:cubicBezTo>
                      <a:pt x="30" y="34"/>
                      <a:pt x="30" y="34"/>
                      <a:pt x="30" y="34"/>
                    </a:cubicBezTo>
                    <a:cubicBezTo>
                      <a:pt x="27" y="33"/>
                      <a:pt x="23" y="32"/>
                      <a:pt x="22" y="32"/>
                    </a:cubicBezTo>
                    <a:cubicBezTo>
                      <a:pt x="22" y="32"/>
                      <a:pt x="22" y="31"/>
                      <a:pt x="22" y="31"/>
                    </a:cubicBezTo>
                    <a:cubicBezTo>
                      <a:pt x="19" y="30"/>
                      <a:pt x="17" y="30"/>
                      <a:pt x="16" y="28"/>
                    </a:cubicBezTo>
                    <a:cubicBezTo>
                      <a:pt x="14" y="25"/>
                      <a:pt x="15" y="22"/>
                      <a:pt x="17" y="20"/>
                    </a:cubicBezTo>
                    <a:cubicBezTo>
                      <a:pt x="20" y="18"/>
                      <a:pt x="24" y="18"/>
                      <a:pt x="26" y="18"/>
                    </a:cubicBezTo>
                    <a:cubicBezTo>
                      <a:pt x="28" y="18"/>
                      <a:pt x="30" y="18"/>
                      <a:pt x="33" y="18"/>
                    </a:cubicBezTo>
                    <a:cubicBezTo>
                      <a:pt x="34" y="19"/>
                      <a:pt x="37" y="21"/>
                      <a:pt x="39" y="22"/>
                    </a:cubicBezTo>
                    <a:cubicBezTo>
                      <a:pt x="39" y="22"/>
                      <a:pt x="39" y="22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1" y="24"/>
                      <a:pt x="42" y="25"/>
                      <a:pt x="44" y="25"/>
                    </a:cubicBezTo>
                    <a:cubicBezTo>
                      <a:pt x="47" y="25"/>
                      <a:pt x="49" y="23"/>
                      <a:pt x="50" y="21"/>
                    </a:cubicBezTo>
                    <a:cubicBezTo>
                      <a:pt x="51" y="20"/>
                      <a:pt x="51" y="18"/>
                      <a:pt x="50" y="17"/>
                    </a:cubicBezTo>
                    <a:cubicBezTo>
                      <a:pt x="48" y="13"/>
                      <a:pt x="41" y="10"/>
                      <a:pt x="36" y="8"/>
                    </a:cubicBezTo>
                    <a:cubicBezTo>
                      <a:pt x="35" y="8"/>
                      <a:pt x="33" y="8"/>
                      <a:pt x="31" y="8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31" y="0"/>
                      <a:pt x="2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21" y="1"/>
                      <a:pt x="21" y="2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5" y="9"/>
                      <a:pt x="11" y="11"/>
                      <a:pt x="7" y="13"/>
                    </a:cubicBezTo>
                    <a:cubicBezTo>
                      <a:pt x="1" y="18"/>
                      <a:pt x="0" y="26"/>
                      <a:pt x="3" y="32"/>
                    </a:cubicBezTo>
                    <a:cubicBezTo>
                      <a:pt x="5" y="35"/>
                      <a:pt x="7" y="37"/>
                      <a:pt x="10" y="38"/>
                    </a:cubicBezTo>
                    <a:cubicBezTo>
                      <a:pt x="13" y="40"/>
                      <a:pt x="24" y="44"/>
                      <a:pt x="30" y="47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5" y="49"/>
                      <a:pt x="37" y="50"/>
                      <a:pt x="38" y="51"/>
                    </a:cubicBezTo>
                    <a:cubicBezTo>
                      <a:pt x="39" y="54"/>
                      <a:pt x="39" y="57"/>
                      <a:pt x="36" y="59"/>
                    </a:cubicBezTo>
                    <a:cubicBezTo>
                      <a:pt x="35" y="60"/>
                      <a:pt x="32" y="61"/>
                      <a:pt x="29" y="61"/>
                    </a:cubicBezTo>
                    <a:cubicBezTo>
                      <a:pt x="26" y="61"/>
                      <a:pt x="22" y="60"/>
                      <a:pt x="19" y="59"/>
                    </a:cubicBezTo>
                    <a:cubicBezTo>
                      <a:pt x="17" y="59"/>
                      <a:pt x="14" y="57"/>
                      <a:pt x="13" y="56"/>
                    </a:cubicBezTo>
                    <a:cubicBezTo>
                      <a:pt x="13" y="56"/>
                      <a:pt x="12" y="56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4"/>
                      <a:pt x="9" y="53"/>
                      <a:pt x="8" y="53"/>
                    </a:cubicBezTo>
                    <a:cubicBezTo>
                      <a:pt x="5" y="53"/>
                      <a:pt x="2" y="55"/>
                      <a:pt x="1" y="57"/>
                    </a:cubicBezTo>
                    <a:cubicBezTo>
                      <a:pt x="0" y="58"/>
                      <a:pt x="0" y="60"/>
                      <a:pt x="1" y="61"/>
                    </a:cubicBezTo>
                    <a:cubicBezTo>
                      <a:pt x="5" y="66"/>
                      <a:pt x="13" y="69"/>
                      <a:pt x="21" y="70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7"/>
                      <a:pt x="21" y="78"/>
                      <a:pt x="23" y="78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31" y="78"/>
                      <a:pt x="31" y="77"/>
                      <a:pt x="31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8" y="70"/>
                      <a:pt x="43" y="69"/>
                      <a:pt x="46" y="66"/>
                    </a:cubicBezTo>
                    <a:cubicBezTo>
                      <a:pt x="52" y="61"/>
                      <a:pt x="55" y="55"/>
                      <a:pt x="52" y="48"/>
                    </a:cubicBezTo>
                    <a:cubicBezTo>
                      <a:pt x="50" y="41"/>
                      <a:pt x="39" y="38"/>
                      <a:pt x="31" y="35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1" name="Freeform 14"/>
              <p:cNvSpPr/>
              <p:nvPr/>
            </p:nvSpPr>
            <p:spPr bwMode="auto">
              <a:xfrm>
                <a:off x="5549900" y="3348038"/>
                <a:ext cx="277813" cy="393700"/>
              </a:xfrm>
              <a:custGeom>
                <a:avLst/>
                <a:gdLst>
                  <a:gd name="T0" fmla="*/ 52 w 73"/>
                  <a:gd name="T1" fmla="*/ 0 h 104"/>
                  <a:gd name="T2" fmla="*/ 44 w 73"/>
                  <a:gd name="T3" fmla="*/ 39 h 104"/>
                  <a:gd name="T4" fmla="*/ 5 w 73"/>
                  <a:gd name="T5" fmla="*/ 82 h 104"/>
                  <a:gd name="T6" fmla="*/ 5 w 73"/>
                  <a:gd name="T7" fmla="*/ 100 h 104"/>
                  <a:gd name="T8" fmla="*/ 23 w 73"/>
                  <a:gd name="T9" fmla="*/ 99 h 104"/>
                  <a:gd name="T10" fmla="*/ 64 w 73"/>
                  <a:gd name="T11" fmla="*/ 53 h 104"/>
                  <a:gd name="T12" fmla="*/ 67 w 73"/>
                  <a:gd name="T13" fmla="*/ 47 h 104"/>
                  <a:gd name="T14" fmla="*/ 73 w 73"/>
                  <a:gd name="T15" fmla="*/ 19 h 104"/>
                  <a:gd name="T16" fmla="*/ 65 w 73"/>
                  <a:gd name="T17" fmla="*/ 10 h 104"/>
                  <a:gd name="T18" fmla="*/ 52 w 73"/>
                  <a:gd name="T1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104">
                    <a:moveTo>
                      <a:pt x="52" y="0"/>
                    </a:moveTo>
                    <a:cubicBezTo>
                      <a:pt x="44" y="39"/>
                      <a:pt x="44" y="39"/>
                      <a:pt x="44" y="39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0" y="87"/>
                      <a:pt x="0" y="95"/>
                      <a:pt x="5" y="100"/>
                    </a:cubicBezTo>
                    <a:cubicBezTo>
                      <a:pt x="11" y="104"/>
                      <a:pt x="19" y="104"/>
                      <a:pt x="23" y="9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6" y="51"/>
                      <a:pt x="67" y="49"/>
                      <a:pt x="67" y="47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1" y="16"/>
                      <a:pt x="68" y="13"/>
                      <a:pt x="65" y="10"/>
                    </a:cubicBezTo>
                    <a:cubicBezTo>
                      <a:pt x="60" y="8"/>
                      <a:pt x="55" y="3"/>
                      <a:pt x="52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2" name="Freeform 15"/>
              <p:cNvSpPr/>
              <p:nvPr/>
            </p:nvSpPr>
            <p:spPr bwMode="auto">
              <a:xfrm>
                <a:off x="5964238" y="2954338"/>
                <a:ext cx="257175" cy="169863"/>
              </a:xfrm>
              <a:custGeom>
                <a:avLst/>
                <a:gdLst>
                  <a:gd name="T0" fmla="*/ 3 w 68"/>
                  <a:gd name="T1" fmla="*/ 26 h 45"/>
                  <a:gd name="T2" fmla="*/ 0 w 68"/>
                  <a:gd name="T3" fmla="*/ 36 h 45"/>
                  <a:gd name="T4" fmla="*/ 23 w 68"/>
                  <a:gd name="T5" fmla="*/ 44 h 45"/>
                  <a:gd name="T6" fmla="*/ 32 w 68"/>
                  <a:gd name="T7" fmla="*/ 42 h 45"/>
                  <a:gd name="T8" fmla="*/ 62 w 68"/>
                  <a:gd name="T9" fmla="*/ 20 h 45"/>
                  <a:gd name="T10" fmla="*/ 65 w 68"/>
                  <a:gd name="T11" fmla="*/ 6 h 45"/>
                  <a:gd name="T12" fmla="*/ 50 w 68"/>
                  <a:gd name="T13" fmla="*/ 4 h 45"/>
                  <a:gd name="T14" fmla="*/ 24 w 68"/>
                  <a:gd name="T15" fmla="*/ 22 h 45"/>
                  <a:gd name="T16" fmla="*/ 1 w 68"/>
                  <a:gd name="T17" fmla="*/ 15 h 45"/>
                  <a:gd name="T18" fmla="*/ 3 w 68"/>
                  <a:gd name="T1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45">
                    <a:moveTo>
                      <a:pt x="3" y="26"/>
                    </a:moveTo>
                    <a:cubicBezTo>
                      <a:pt x="2" y="30"/>
                      <a:pt x="0" y="36"/>
                      <a:pt x="0" y="3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6" y="45"/>
                      <a:pt x="30" y="44"/>
                      <a:pt x="32" y="42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17"/>
                      <a:pt x="68" y="11"/>
                      <a:pt x="65" y="6"/>
                    </a:cubicBezTo>
                    <a:cubicBezTo>
                      <a:pt x="61" y="1"/>
                      <a:pt x="55" y="0"/>
                      <a:pt x="50" y="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3" y="21"/>
                      <a:pt x="3" y="2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3" name="Freeform 16"/>
              <p:cNvSpPr/>
              <p:nvPr/>
            </p:nvSpPr>
            <p:spPr bwMode="auto">
              <a:xfrm>
                <a:off x="5838825" y="2708275"/>
                <a:ext cx="169863" cy="230188"/>
              </a:xfrm>
              <a:custGeom>
                <a:avLst/>
                <a:gdLst>
                  <a:gd name="T0" fmla="*/ 28 w 45"/>
                  <a:gd name="T1" fmla="*/ 59 h 61"/>
                  <a:gd name="T2" fmla="*/ 45 w 45"/>
                  <a:gd name="T3" fmla="*/ 25 h 61"/>
                  <a:gd name="T4" fmla="*/ 25 w 45"/>
                  <a:gd name="T5" fmla="*/ 0 h 61"/>
                  <a:gd name="T6" fmla="*/ 0 w 45"/>
                  <a:gd name="T7" fmla="*/ 25 h 61"/>
                  <a:gd name="T8" fmla="*/ 28 w 45"/>
                  <a:gd name="T9" fmla="*/ 5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1">
                    <a:moveTo>
                      <a:pt x="28" y="59"/>
                    </a:moveTo>
                    <a:cubicBezTo>
                      <a:pt x="41" y="57"/>
                      <a:pt x="44" y="40"/>
                      <a:pt x="45" y="25"/>
                    </a:cubicBezTo>
                    <a:cubicBezTo>
                      <a:pt x="45" y="11"/>
                      <a:pt x="35" y="1"/>
                      <a:pt x="25" y="0"/>
                    </a:cubicBezTo>
                    <a:cubicBezTo>
                      <a:pt x="11" y="0"/>
                      <a:pt x="1" y="11"/>
                      <a:pt x="0" y="25"/>
                    </a:cubicBezTo>
                    <a:cubicBezTo>
                      <a:pt x="2" y="49"/>
                      <a:pt x="18" y="61"/>
                      <a:pt x="28" y="5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4" name="Freeform 17"/>
              <p:cNvSpPr/>
              <p:nvPr/>
            </p:nvSpPr>
            <p:spPr bwMode="auto">
              <a:xfrm>
                <a:off x="5527675" y="2938463"/>
                <a:ext cx="477838" cy="768350"/>
              </a:xfrm>
              <a:custGeom>
                <a:avLst/>
                <a:gdLst>
                  <a:gd name="T0" fmla="*/ 19 w 126"/>
                  <a:gd name="T1" fmla="*/ 47 h 203"/>
                  <a:gd name="T2" fmla="*/ 19 w 126"/>
                  <a:gd name="T3" fmla="*/ 46 h 203"/>
                  <a:gd name="T4" fmla="*/ 48 w 126"/>
                  <a:gd name="T5" fmla="*/ 24 h 203"/>
                  <a:gd name="T6" fmla="*/ 71 w 126"/>
                  <a:gd name="T7" fmla="*/ 24 h 203"/>
                  <a:gd name="T8" fmla="*/ 64 w 126"/>
                  <a:gd name="T9" fmla="*/ 27 h 203"/>
                  <a:gd name="T10" fmla="*/ 49 w 126"/>
                  <a:gd name="T11" fmla="*/ 87 h 203"/>
                  <a:gd name="T12" fmla="*/ 53 w 126"/>
                  <a:gd name="T13" fmla="*/ 91 h 203"/>
                  <a:gd name="T14" fmla="*/ 73 w 126"/>
                  <a:gd name="T15" fmla="*/ 113 h 203"/>
                  <a:gd name="T16" fmla="*/ 99 w 126"/>
                  <a:gd name="T17" fmla="*/ 140 h 203"/>
                  <a:gd name="T18" fmla="*/ 92 w 126"/>
                  <a:gd name="T19" fmla="*/ 187 h 203"/>
                  <a:gd name="T20" fmla="*/ 102 w 126"/>
                  <a:gd name="T21" fmla="*/ 202 h 203"/>
                  <a:gd name="T22" fmla="*/ 117 w 126"/>
                  <a:gd name="T23" fmla="*/ 190 h 203"/>
                  <a:gd name="T24" fmla="*/ 124 w 126"/>
                  <a:gd name="T25" fmla="*/ 140 h 203"/>
                  <a:gd name="T26" fmla="*/ 121 w 126"/>
                  <a:gd name="T27" fmla="*/ 127 h 203"/>
                  <a:gd name="T28" fmla="*/ 96 w 126"/>
                  <a:gd name="T29" fmla="*/ 96 h 203"/>
                  <a:gd name="T30" fmla="*/ 115 w 126"/>
                  <a:gd name="T31" fmla="*/ 28 h 203"/>
                  <a:gd name="T32" fmla="*/ 110 w 126"/>
                  <a:gd name="T33" fmla="*/ 12 h 203"/>
                  <a:gd name="T34" fmla="*/ 110 w 126"/>
                  <a:gd name="T35" fmla="*/ 15 h 203"/>
                  <a:gd name="T36" fmla="*/ 105 w 126"/>
                  <a:gd name="T37" fmla="*/ 43 h 203"/>
                  <a:gd name="T38" fmla="*/ 105 w 126"/>
                  <a:gd name="T39" fmla="*/ 18 h 203"/>
                  <a:gd name="T40" fmla="*/ 107 w 126"/>
                  <a:gd name="T41" fmla="*/ 14 h 203"/>
                  <a:gd name="T42" fmla="*/ 105 w 126"/>
                  <a:gd name="T43" fmla="*/ 9 h 203"/>
                  <a:gd name="T44" fmla="*/ 103 w 126"/>
                  <a:gd name="T45" fmla="*/ 8 h 203"/>
                  <a:gd name="T46" fmla="*/ 99 w 126"/>
                  <a:gd name="T47" fmla="*/ 12 h 203"/>
                  <a:gd name="T48" fmla="*/ 101 w 126"/>
                  <a:gd name="T49" fmla="*/ 17 h 203"/>
                  <a:gd name="T50" fmla="*/ 96 w 126"/>
                  <a:gd name="T51" fmla="*/ 36 h 203"/>
                  <a:gd name="T52" fmla="*/ 89 w 126"/>
                  <a:gd name="T53" fmla="*/ 1 h 203"/>
                  <a:gd name="T54" fmla="*/ 89 w 126"/>
                  <a:gd name="T55" fmla="*/ 1 h 203"/>
                  <a:gd name="T56" fmla="*/ 89 w 126"/>
                  <a:gd name="T57" fmla="*/ 1 h 203"/>
                  <a:gd name="T58" fmla="*/ 79 w 126"/>
                  <a:gd name="T59" fmla="*/ 0 h 203"/>
                  <a:gd name="T60" fmla="*/ 41 w 126"/>
                  <a:gd name="T61" fmla="*/ 4 h 203"/>
                  <a:gd name="T62" fmla="*/ 5 w 126"/>
                  <a:gd name="T63" fmla="*/ 31 h 203"/>
                  <a:gd name="T64" fmla="*/ 4 w 126"/>
                  <a:gd name="T65" fmla="*/ 46 h 203"/>
                  <a:gd name="T66" fmla="*/ 19 w 126"/>
                  <a:gd name="T67" fmla="*/ 47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6" h="203">
                    <a:moveTo>
                      <a:pt x="19" y="47"/>
                    </a:move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46" y="24"/>
                      <a:pt x="48" y="24"/>
                    </a:cubicBezTo>
                    <a:cubicBezTo>
                      <a:pt x="49" y="23"/>
                      <a:pt x="71" y="24"/>
                      <a:pt x="71" y="24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0" y="42"/>
                      <a:pt x="50" y="73"/>
                      <a:pt x="49" y="87"/>
                    </a:cubicBezTo>
                    <a:cubicBezTo>
                      <a:pt x="49" y="89"/>
                      <a:pt x="53" y="90"/>
                      <a:pt x="53" y="91"/>
                    </a:cubicBezTo>
                    <a:cubicBezTo>
                      <a:pt x="53" y="94"/>
                      <a:pt x="57" y="105"/>
                      <a:pt x="73" y="113"/>
                    </a:cubicBezTo>
                    <a:cubicBezTo>
                      <a:pt x="77" y="118"/>
                      <a:pt x="98" y="139"/>
                      <a:pt x="99" y="140"/>
                    </a:cubicBezTo>
                    <a:cubicBezTo>
                      <a:pt x="99" y="140"/>
                      <a:pt x="92" y="187"/>
                      <a:pt x="92" y="187"/>
                    </a:cubicBezTo>
                    <a:cubicBezTo>
                      <a:pt x="91" y="195"/>
                      <a:pt x="95" y="201"/>
                      <a:pt x="102" y="202"/>
                    </a:cubicBezTo>
                    <a:cubicBezTo>
                      <a:pt x="109" y="203"/>
                      <a:pt x="115" y="198"/>
                      <a:pt x="117" y="190"/>
                    </a:cubicBezTo>
                    <a:cubicBezTo>
                      <a:pt x="117" y="190"/>
                      <a:pt x="123" y="141"/>
                      <a:pt x="124" y="140"/>
                    </a:cubicBezTo>
                    <a:cubicBezTo>
                      <a:pt x="126" y="132"/>
                      <a:pt x="123" y="129"/>
                      <a:pt x="121" y="127"/>
                    </a:cubicBezTo>
                    <a:cubicBezTo>
                      <a:pt x="120" y="124"/>
                      <a:pt x="96" y="97"/>
                      <a:pt x="96" y="96"/>
                    </a:cubicBezTo>
                    <a:cubicBezTo>
                      <a:pt x="100" y="59"/>
                      <a:pt x="115" y="34"/>
                      <a:pt x="115" y="28"/>
                    </a:cubicBezTo>
                    <a:cubicBezTo>
                      <a:pt x="114" y="17"/>
                      <a:pt x="110" y="12"/>
                      <a:pt x="110" y="12"/>
                    </a:cubicBezTo>
                    <a:cubicBezTo>
                      <a:pt x="110" y="15"/>
                      <a:pt x="110" y="15"/>
                      <a:pt x="110" y="15"/>
                    </a:cubicBezTo>
                    <a:cubicBezTo>
                      <a:pt x="110" y="31"/>
                      <a:pt x="105" y="43"/>
                      <a:pt x="105" y="43"/>
                    </a:cubicBezTo>
                    <a:cubicBezTo>
                      <a:pt x="105" y="43"/>
                      <a:pt x="106" y="24"/>
                      <a:pt x="105" y="18"/>
                    </a:cubicBezTo>
                    <a:cubicBezTo>
                      <a:pt x="106" y="16"/>
                      <a:pt x="107" y="14"/>
                      <a:pt x="107" y="14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5" y="9"/>
                      <a:pt x="104" y="9"/>
                      <a:pt x="103" y="8"/>
                    </a:cubicBezTo>
                    <a:cubicBezTo>
                      <a:pt x="101" y="9"/>
                      <a:pt x="99" y="12"/>
                      <a:pt x="99" y="12"/>
                    </a:cubicBezTo>
                    <a:cubicBezTo>
                      <a:pt x="99" y="12"/>
                      <a:pt x="99" y="14"/>
                      <a:pt x="101" y="17"/>
                    </a:cubicBezTo>
                    <a:cubicBezTo>
                      <a:pt x="100" y="18"/>
                      <a:pt x="99" y="26"/>
                      <a:pt x="96" y="36"/>
                    </a:cubicBezTo>
                    <a:cubicBezTo>
                      <a:pt x="96" y="9"/>
                      <a:pt x="91" y="3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7" y="0"/>
                      <a:pt x="79" y="0"/>
                      <a:pt x="79" y="0"/>
                    </a:cubicBezTo>
                    <a:cubicBezTo>
                      <a:pt x="72" y="1"/>
                      <a:pt x="58" y="2"/>
                      <a:pt x="41" y="4"/>
                    </a:cubicBezTo>
                    <a:cubicBezTo>
                      <a:pt x="40" y="4"/>
                      <a:pt x="5" y="31"/>
                      <a:pt x="5" y="31"/>
                    </a:cubicBezTo>
                    <a:cubicBezTo>
                      <a:pt x="0" y="35"/>
                      <a:pt x="0" y="41"/>
                      <a:pt x="4" y="46"/>
                    </a:cubicBezTo>
                    <a:cubicBezTo>
                      <a:pt x="8" y="50"/>
                      <a:pt x="14" y="50"/>
                      <a:pt x="19" y="47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5" name="Freeform 18"/>
              <p:cNvSpPr>
                <a:spLocks noEditPoints="1"/>
              </p:cNvSpPr>
              <p:nvPr/>
            </p:nvSpPr>
            <p:spPr bwMode="auto">
              <a:xfrm>
                <a:off x="5964238" y="3468688"/>
                <a:ext cx="673100" cy="677863"/>
              </a:xfrm>
              <a:custGeom>
                <a:avLst/>
                <a:gdLst>
                  <a:gd name="T0" fmla="*/ 152 w 178"/>
                  <a:gd name="T1" fmla="*/ 51 h 179"/>
                  <a:gd name="T2" fmla="*/ 164 w 178"/>
                  <a:gd name="T3" fmla="*/ 40 h 179"/>
                  <a:gd name="T4" fmla="*/ 144 w 178"/>
                  <a:gd name="T5" fmla="*/ 18 h 179"/>
                  <a:gd name="T6" fmla="*/ 132 w 178"/>
                  <a:gd name="T7" fmla="*/ 30 h 179"/>
                  <a:gd name="T8" fmla="*/ 106 w 178"/>
                  <a:gd name="T9" fmla="*/ 18 h 179"/>
                  <a:gd name="T10" fmla="*/ 107 w 178"/>
                  <a:gd name="T11" fmla="*/ 1 h 179"/>
                  <a:gd name="T12" fmla="*/ 78 w 178"/>
                  <a:gd name="T13" fmla="*/ 0 h 179"/>
                  <a:gd name="T14" fmla="*/ 77 w 178"/>
                  <a:gd name="T15" fmla="*/ 17 h 179"/>
                  <a:gd name="T16" fmla="*/ 51 w 178"/>
                  <a:gd name="T17" fmla="*/ 27 h 179"/>
                  <a:gd name="T18" fmla="*/ 39 w 178"/>
                  <a:gd name="T19" fmla="*/ 15 h 179"/>
                  <a:gd name="T20" fmla="*/ 18 w 178"/>
                  <a:gd name="T21" fmla="*/ 34 h 179"/>
                  <a:gd name="T22" fmla="*/ 30 w 178"/>
                  <a:gd name="T23" fmla="*/ 47 h 179"/>
                  <a:gd name="T24" fmla="*/ 18 w 178"/>
                  <a:gd name="T25" fmla="*/ 72 h 179"/>
                  <a:gd name="T26" fmla="*/ 1 w 178"/>
                  <a:gd name="T27" fmla="*/ 72 h 179"/>
                  <a:gd name="T28" fmla="*/ 0 w 178"/>
                  <a:gd name="T29" fmla="*/ 101 h 179"/>
                  <a:gd name="T30" fmla="*/ 17 w 178"/>
                  <a:gd name="T31" fmla="*/ 101 h 179"/>
                  <a:gd name="T32" fmla="*/ 27 w 178"/>
                  <a:gd name="T33" fmla="*/ 128 h 179"/>
                  <a:gd name="T34" fmla="*/ 14 w 178"/>
                  <a:gd name="T35" fmla="*/ 139 h 179"/>
                  <a:gd name="T36" fmla="*/ 34 w 178"/>
                  <a:gd name="T37" fmla="*/ 160 h 179"/>
                  <a:gd name="T38" fmla="*/ 46 w 178"/>
                  <a:gd name="T39" fmla="*/ 149 h 179"/>
                  <a:gd name="T40" fmla="*/ 72 w 178"/>
                  <a:gd name="T41" fmla="*/ 161 h 179"/>
                  <a:gd name="T42" fmla="*/ 71 w 178"/>
                  <a:gd name="T43" fmla="*/ 178 h 179"/>
                  <a:gd name="T44" fmla="*/ 100 w 178"/>
                  <a:gd name="T45" fmla="*/ 179 h 179"/>
                  <a:gd name="T46" fmla="*/ 101 w 178"/>
                  <a:gd name="T47" fmla="*/ 162 h 179"/>
                  <a:gd name="T48" fmla="*/ 128 w 178"/>
                  <a:gd name="T49" fmla="*/ 152 h 179"/>
                  <a:gd name="T50" fmla="*/ 139 w 178"/>
                  <a:gd name="T51" fmla="*/ 164 h 179"/>
                  <a:gd name="T52" fmla="*/ 160 w 178"/>
                  <a:gd name="T53" fmla="*/ 145 h 179"/>
                  <a:gd name="T54" fmla="*/ 149 w 178"/>
                  <a:gd name="T55" fmla="*/ 132 h 179"/>
                  <a:gd name="T56" fmla="*/ 161 w 178"/>
                  <a:gd name="T57" fmla="*/ 107 h 179"/>
                  <a:gd name="T58" fmla="*/ 177 w 178"/>
                  <a:gd name="T59" fmla="*/ 107 h 179"/>
                  <a:gd name="T60" fmla="*/ 178 w 178"/>
                  <a:gd name="T61" fmla="*/ 78 h 179"/>
                  <a:gd name="T62" fmla="*/ 162 w 178"/>
                  <a:gd name="T63" fmla="*/ 78 h 179"/>
                  <a:gd name="T64" fmla="*/ 152 w 178"/>
                  <a:gd name="T65" fmla="*/ 51 h 179"/>
                  <a:gd name="T66" fmla="*/ 121 w 178"/>
                  <a:gd name="T67" fmla="*/ 124 h 179"/>
                  <a:gd name="T68" fmla="*/ 87 w 178"/>
                  <a:gd name="T69" fmla="*/ 137 h 179"/>
                  <a:gd name="T70" fmla="*/ 55 w 178"/>
                  <a:gd name="T71" fmla="*/ 122 h 179"/>
                  <a:gd name="T72" fmla="*/ 42 w 178"/>
                  <a:gd name="T73" fmla="*/ 88 h 179"/>
                  <a:gd name="T74" fmla="*/ 57 w 178"/>
                  <a:gd name="T75" fmla="*/ 55 h 179"/>
                  <a:gd name="T76" fmla="*/ 91 w 178"/>
                  <a:gd name="T77" fmla="*/ 43 h 179"/>
                  <a:gd name="T78" fmla="*/ 124 w 178"/>
                  <a:gd name="T79" fmla="*/ 58 h 179"/>
                  <a:gd name="T80" fmla="*/ 136 w 178"/>
                  <a:gd name="T81" fmla="*/ 92 h 179"/>
                  <a:gd name="T82" fmla="*/ 121 w 178"/>
                  <a:gd name="T83" fmla="*/ 1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8" h="179">
                    <a:moveTo>
                      <a:pt x="152" y="51"/>
                    </a:moveTo>
                    <a:cubicBezTo>
                      <a:pt x="164" y="40"/>
                      <a:pt x="164" y="40"/>
                      <a:pt x="164" y="40"/>
                    </a:cubicBezTo>
                    <a:cubicBezTo>
                      <a:pt x="144" y="18"/>
                      <a:pt x="144" y="18"/>
                      <a:pt x="144" y="18"/>
                    </a:cubicBezTo>
                    <a:cubicBezTo>
                      <a:pt x="132" y="30"/>
                      <a:pt x="132" y="30"/>
                      <a:pt x="132" y="30"/>
                    </a:cubicBezTo>
                    <a:cubicBezTo>
                      <a:pt x="124" y="25"/>
                      <a:pt x="116" y="21"/>
                      <a:pt x="106" y="18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68" y="19"/>
                      <a:pt x="59" y="22"/>
                      <a:pt x="51" y="27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4" y="54"/>
                      <a:pt x="20" y="63"/>
                      <a:pt x="18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8" y="111"/>
                      <a:pt x="22" y="120"/>
                      <a:pt x="27" y="128"/>
                    </a:cubicBezTo>
                    <a:cubicBezTo>
                      <a:pt x="14" y="139"/>
                      <a:pt x="14" y="139"/>
                      <a:pt x="14" y="13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46" y="149"/>
                      <a:pt x="46" y="149"/>
                      <a:pt x="46" y="149"/>
                    </a:cubicBezTo>
                    <a:cubicBezTo>
                      <a:pt x="54" y="155"/>
                      <a:pt x="63" y="159"/>
                      <a:pt x="72" y="161"/>
                    </a:cubicBezTo>
                    <a:cubicBezTo>
                      <a:pt x="71" y="178"/>
                      <a:pt x="71" y="178"/>
                      <a:pt x="71" y="178"/>
                    </a:cubicBezTo>
                    <a:cubicBezTo>
                      <a:pt x="100" y="179"/>
                      <a:pt x="100" y="179"/>
                      <a:pt x="100" y="179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111" y="161"/>
                      <a:pt x="120" y="157"/>
                      <a:pt x="128" y="152"/>
                    </a:cubicBezTo>
                    <a:cubicBezTo>
                      <a:pt x="139" y="164"/>
                      <a:pt x="139" y="164"/>
                      <a:pt x="139" y="164"/>
                    </a:cubicBezTo>
                    <a:cubicBezTo>
                      <a:pt x="160" y="145"/>
                      <a:pt x="160" y="145"/>
                      <a:pt x="160" y="145"/>
                    </a:cubicBezTo>
                    <a:cubicBezTo>
                      <a:pt x="149" y="132"/>
                      <a:pt x="149" y="132"/>
                      <a:pt x="149" y="132"/>
                    </a:cubicBezTo>
                    <a:cubicBezTo>
                      <a:pt x="154" y="125"/>
                      <a:pt x="158" y="116"/>
                      <a:pt x="161" y="107"/>
                    </a:cubicBezTo>
                    <a:cubicBezTo>
                      <a:pt x="177" y="107"/>
                      <a:pt x="177" y="107"/>
                      <a:pt x="177" y="107"/>
                    </a:cubicBezTo>
                    <a:cubicBezTo>
                      <a:pt x="178" y="78"/>
                      <a:pt x="178" y="78"/>
                      <a:pt x="178" y="78"/>
                    </a:cubicBezTo>
                    <a:cubicBezTo>
                      <a:pt x="162" y="78"/>
                      <a:pt x="162" y="78"/>
                      <a:pt x="162" y="78"/>
                    </a:cubicBezTo>
                    <a:cubicBezTo>
                      <a:pt x="160" y="68"/>
                      <a:pt x="157" y="59"/>
                      <a:pt x="152" y="51"/>
                    </a:cubicBezTo>
                    <a:close/>
                    <a:moveTo>
                      <a:pt x="121" y="124"/>
                    </a:moveTo>
                    <a:cubicBezTo>
                      <a:pt x="112" y="133"/>
                      <a:pt x="101" y="138"/>
                      <a:pt x="87" y="137"/>
                    </a:cubicBezTo>
                    <a:cubicBezTo>
                      <a:pt x="74" y="137"/>
                      <a:pt x="63" y="131"/>
                      <a:pt x="55" y="122"/>
                    </a:cubicBezTo>
                    <a:cubicBezTo>
                      <a:pt x="46" y="113"/>
                      <a:pt x="41" y="101"/>
                      <a:pt x="42" y="88"/>
                    </a:cubicBezTo>
                    <a:cubicBezTo>
                      <a:pt x="42" y="75"/>
                      <a:pt x="48" y="63"/>
                      <a:pt x="57" y="55"/>
                    </a:cubicBezTo>
                    <a:cubicBezTo>
                      <a:pt x="66" y="47"/>
                      <a:pt x="78" y="42"/>
                      <a:pt x="91" y="43"/>
                    </a:cubicBezTo>
                    <a:cubicBezTo>
                      <a:pt x="104" y="43"/>
                      <a:pt x="116" y="49"/>
                      <a:pt x="124" y="58"/>
                    </a:cubicBezTo>
                    <a:cubicBezTo>
                      <a:pt x="132" y="67"/>
                      <a:pt x="137" y="78"/>
                      <a:pt x="136" y="92"/>
                    </a:cubicBezTo>
                    <a:cubicBezTo>
                      <a:pt x="136" y="105"/>
                      <a:pt x="130" y="116"/>
                      <a:pt x="121" y="124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6" name="Freeform 19"/>
              <p:cNvSpPr>
                <a:spLocks noEditPoints="1"/>
              </p:cNvSpPr>
              <p:nvPr/>
            </p:nvSpPr>
            <p:spPr bwMode="auto">
              <a:xfrm>
                <a:off x="5546725" y="3736975"/>
                <a:ext cx="412750" cy="412750"/>
              </a:xfrm>
              <a:custGeom>
                <a:avLst/>
                <a:gdLst>
                  <a:gd name="T0" fmla="*/ 109 w 109"/>
                  <a:gd name="T1" fmla="*/ 59 h 109"/>
                  <a:gd name="T2" fmla="*/ 107 w 109"/>
                  <a:gd name="T3" fmla="*/ 41 h 109"/>
                  <a:gd name="T4" fmla="*/ 97 w 109"/>
                  <a:gd name="T5" fmla="*/ 42 h 109"/>
                  <a:gd name="T6" fmla="*/ 89 w 109"/>
                  <a:gd name="T7" fmla="*/ 27 h 109"/>
                  <a:gd name="T8" fmla="*/ 96 w 109"/>
                  <a:gd name="T9" fmla="*/ 19 h 109"/>
                  <a:gd name="T10" fmla="*/ 82 w 109"/>
                  <a:gd name="T11" fmla="*/ 8 h 109"/>
                  <a:gd name="T12" fmla="*/ 76 w 109"/>
                  <a:gd name="T13" fmla="*/ 16 h 109"/>
                  <a:gd name="T14" fmla="*/ 59 w 109"/>
                  <a:gd name="T15" fmla="*/ 10 h 109"/>
                  <a:gd name="T16" fmla="*/ 58 w 109"/>
                  <a:gd name="T17" fmla="*/ 0 h 109"/>
                  <a:gd name="T18" fmla="*/ 41 w 109"/>
                  <a:gd name="T19" fmla="*/ 1 h 109"/>
                  <a:gd name="T20" fmla="*/ 42 w 109"/>
                  <a:gd name="T21" fmla="*/ 12 h 109"/>
                  <a:gd name="T22" fmla="*/ 27 w 109"/>
                  <a:gd name="T23" fmla="*/ 20 h 109"/>
                  <a:gd name="T24" fmla="*/ 19 w 109"/>
                  <a:gd name="T25" fmla="*/ 13 h 109"/>
                  <a:gd name="T26" fmla="*/ 7 w 109"/>
                  <a:gd name="T27" fmla="*/ 27 h 109"/>
                  <a:gd name="T28" fmla="*/ 15 w 109"/>
                  <a:gd name="T29" fmla="*/ 33 h 109"/>
                  <a:gd name="T30" fmla="*/ 10 w 109"/>
                  <a:gd name="T31" fmla="*/ 50 h 109"/>
                  <a:gd name="T32" fmla="*/ 0 w 109"/>
                  <a:gd name="T33" fmla="*/ 50 h 109"/>
                  <a:gd name="T34" fmla="*/ 1 w 109"/>
                  <a:gd name="T35" fmla="*/ 68 h 109"/>
                  <a:gd name="T36" fmla="*/ 11 w 109"/>
                  <a:gd name="T37" fmla="*/ 67 h 109"/>
                  <a:gd name="T38" fmla="*/ 19 w 109"/>
                  <a:gd name="T39" fmla="*/ 83 h 109"/>
                  <a:gd name="T40" fmla="*/ 13 w 109"/>
                  <a:gd name="T41" fmla="*/ 90 h 109"/>
                  <a:gd name="T42" fmla="*/ 26 w 109"/>
                  <a:gd name="T43" fmla="*/ 102 h 109"/>
                  <a:gd name="T44" fmla="*/ 33 w 109"/>
                  <a:gd name="T45" fmla="*/ 94 h 109"/>
                  <a:gd name="T46" fmla="*/ 49 w 109"/>
                  <a:gd name="T47" fmla="*/ 99 h 109"/>
                  <a:gd name="T48" fmla="*/ 50 w 109"/>
                  <a:gd name="T49" fmla="*/ 109 h 109"/>
                  <a:gd name="T50" fmla="*/ 68 w 109"/>
                  <a:gd name="T51" fmla="*/ 108 h 109"/>
                  <a:gd name="T52" fmla="*/ 67 w 109"/>
                  <a:gd name="T53" fmla="*/ 98 h 109"/>
                  <a:gd name="T54" fmla="*/ 82 w 109"/>
                  <a:gd name="T55" fmla="*/ 90 h 109"/>
                  <a:gd name="T56" fmla="*/ 90 w 109"/>
                  <a:gd name="T57" fmla="*/ 96 h 109"/>
                  <a:gd name="T58" fmla="*/ 101 w 109"/>
                  <a:gd name="T59" fmla="*/ 83 h 109"/>
                  <a:gd name="T60" fmla="*/ 94 w 109"/>
                  <a:gd name="T61" fmla="*/ 76 h 109"/>
                  <a:gd name="T62" fmla="*/ 99 w 109"/>
                  <a:gd name="T63" fmla="*/ 60 h 109"/>
                  <a:gd name="T64" fmla="*/ 109 w 109"/>
                  <a:gd name="T65" fmla="*/ 59 h 109"/>
                  <a:gd name="T66" fmla="*/ 76 w 109"/>
                  <a:gd name="T67" fmla="*/ 73 h 109"/>
                  <a:gd name="T68" fmla="*/ 57 w 109"/>
                  <a:gd name="T69" fmla="*/ 84 h 109"/>
                  <a:gd name="T70" fmla="*/ 36 w 109"/>
                  <a:gd name="T71" fmla="*/ 77 h 109"/>
                  <a:gd name="T72" fmla="*/ 26 w 109"/>
                  <a:gd name="T73" fmla="*/ 57 h 109"/>
                  <a:gd name="T74" fmla="*/ 32 w 109"/>
                  <a:gd name="T75" fmla="*/ 36 h 109"/>
                  <a:gd name="T76" fmla="*/ 52 w 109"/>
                  <a:gd name="T77" fmla="*/ 26 h 109"/>
                  <a:gd name="T78" fmla="*/ 73 w 109"/>
                  <a:gd name="T79" fmla="*/ 33 h 109"/>
                  <a:gd name="T80" fmla="*/ 83 w 109"/>
                  <a:gd name="T81" fmla="*/ 52 h 109"/>
                  <a:gd name="T82" fmla="*/ 76 w 109"/>
                  <a:gd name="T83" fmla="*/ 7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09">
                    <a:moveTo>
                      <a:pt x="109" y="59"/>
                    </a:moveTo>
                    <a:cubicBezTo>
                      <a:pt x="107" y="41"/>
                      <a:pt x="107" y="41"/>
                      <a:pt x="107" y="41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3" y="31"/>
                      <a:pt x="89" y="27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1" y="13"/>
                      <a:pt x="65" y="11"/>
                      <a:pt x="59" y="1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36" y="14"/>
                      <a:pt x="31" y="16"/>
                      <a:pt x="27" y="20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2" y="38"/>
                      <a:pt x="11" y="44"/>
                      <a:pt x="1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3" y="73"/>
                      <a:pt x="16" y="78"/>
                      <a:pt x="19" y="83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8" y="97"/>
                      <a:pt x="43" y="99"/>
                      <a:pt x="49" y="9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68" y="108"/>
                      <a:pt x="68" y="108"/>
                      <a:pt x="68" y="108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73" y="96"/>
                      <a:pt x="78" y="93"/>
                      <a:pt x="82" y="90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6" y="71"/>
                      <a:pt x="98" y="66"/>
                      <a:pt x="99" y="60"/>
                    </a:cubicBezTo>
                    <a:lnTo>
                      <a:pt x="109" y="59"/>
                    </a:lnTo>
                    <a:close/>
                    <a:moveTo>
                      <a:pt x="76" y="73"/>
                    </a:moveTo>
                    <a:cubicBezTo>
                      <a:pt x="72" y="79"/>
                      <a:pt x="65" y="83"/>
                      <a:pt x="57" y="84"/>
                    </a:cubicBezTo>
                    <a:cubicBezTo>
                      <a:pt x="49" y="84"/>
                      <a:pt x="41" y="82"/>
                      <a:pt x="36" y="77"/>
                    </a:cubicBezTo>
                    <a:cubicBezTo>
                      <a:pt x="30" y="72"/>
                      <a:pt x="26" y="65"/>
                      <a:pt x="26" y="57"/>
                    </a:cubicBezTo>
                    <a:cubicBezTo>
                      <a:pt x="25" y="49"/>
                      <a:pt x="28" y="42"/>
                      <a:pt x="32" y="36"/>
                    </a:cubicBezTo>
                    <a:cubicBezTo>
                      <a:pt x="37" y="31"/>
                      <a:pt x="44" y="27"/>
                      <a:pt x="52" y="26"/>
                    </a:cubicBezTo>
                    <a:cubicBezTo>
                      <a:pt x="60" y="25"/>
                      <a:pt x="67" y="28"/>
                      <a:pt x="73" y="33"/>
                    </a:cubicBezTo>
                    <a:cubicBezTo>
                      <a:pt x="79" y="38"/>
                      <a:pt x="82" y="44"/>
                      <a:pt x="83" y="52"/>
                    </a:cubicBezTo>
                    <a:cubicBezTo>
                      <a:pt x="84" y="60"/>
                      <a:pt x="81" y="68"/>
                      <a:pt x="76" y="7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7" name="Freeform 20"/>
              <p:cNvSpPr>
                <a:spLocks noEditPoints="1"/>
              </p:cNvSpPr>
              <p:nvPr/>
            </p:nvSpPr>
            <p:spPr bwMode="auto">
              <a:xfrm>
                <a:off x="6254750" y="3060700"/>
                <a:ext cx="412750" cy="415925"/>
              </a:xfrm>
              <a:custGeom>
                <a:avLst/>
                <a:gdLst>
                  <a:gd name="T0" fmla="*/ 99 w 109"/>
                  <a:gd name="T1" fmla="*/ 50 h 110"/>
                  <a:gd name="T2" fmla="*/ 94 w 109"/>
                  <a:gd name="T3" fmla="*/ 34 h 110"/>
                  <a:gd name="T4" fmla="*/ 102 w 109"/>
                  <a:gd name="T5" fmla="*/ 27 h 110"/>
                  <a:gd name="T6" fmla="*/ 91 w 109"/>
                  <a:gd name="T7" fmla="*/ 13 h 110"/>
                  <a:gd name="T8" fmla="*/ 83 w 109"/>
                  <a:gd name="T9" fmla="*/ 20 h 110"/>
                  <a:gd name="T10" fmla="*/ 67 w 109"/>
                  <a:gd name="T11" fmla="*/ 12 h 110"/>
                  <a:gd name="T12" fmla="*/ 68 w 109"/>
                  <a:gd name="T13" fmla="*/ 2 h 110"/>
                  <a:gd name="T14" fmla="*/ 51 w 109"/>
                  <a:gd name="T15" fmla="*/ 0 h 110"/>
                  <a:gd name="T16" fmla="*/ 50 w 109"/>
                  <a:gd name="T17" fmla="*/ 10 h 110"/>
                  <a:gd name="T18" fmla="*/ 33 w 109"/>
                  <a:gd name="T19" fmla="*/ 16 h 110"/>
                  <a:gd name="T20" fmla="*/ 27 w 109"/>
                  <a:gd name="T21" fmla="*/ 7 h 110"/>
                  <a:gd name="T22" fmla="*/ 13 w 109"/>
                  <a:gd name="T23" fmla="*/ 19 h 110"/>
                  <a:gd name="T24" fmla="*/ 20 w 109"/>
                  <a:gd name="T25" fmla="*/ 27 h 110"/>
                  <a:gd name="T26" fmla="*/ 12 w 109"/>
                  <a:gd name="T27" fmla="*/ 42 h 110"/>
                  <a:gd name="T28" fmla="*/ 1 w 109"/>
                  <a:gd name="T29" fmla="*/ 41 h 110"/>
                  <a:gd name="T30" fmla="*/ 0 w 109"/>
                  <a:gd name="T31" fmla="*/ 59 h 110"/>
                  <a:gd name="T32" fmla="*/ 10 w 109"/>
                  <a:gd name="T33" fmla="*/ 60 h 110"/>
                  <a:gd name="T34" fmla="*/ 15 w 109"/>
                  <a:gd name="T35" fmla="*/ 76 h 110"/>
                  <a:gd name="T36" fmla="*/ 7 w 109"/>
                  <a:gd name="T37" fmla="*/ 83 h 110"/>
                  <a:gd name="T38" fmla="*/ 18 w 109"/>
                  <a:gd name="T39" fmla="*/ 96 h 110"/>
                  <a:gd name="T40" fmla="*/ 26 w 109"/>
                  <a:gd name="T41" fmla="*/ 90 h 110"/>
                  <a:gd name="T42" fmla="*/ 42 w 109"/>
                  <a:gd name="T43" fmla="*/ 98 h 110"/>
                  <a:gd name="T44" fmla="*/ 41 w 109"/>
                  <a:gd name="T45" fmla="*/ 108 h 110"/>
                  <a:gd name="T46" fmla="*/ 58 w 109"/>
                  <a:gd name="T47" fmla="*/ 110 h 110"/>
                  <a:gd name="T48" fmla="*/ 59 w 109"/>
                  <a:gd name="T49" fmla="*/ 100 h 110"/>
                  <a:gd name="T50" fmla="*/ 76 w 109"/>
                  <a:gd name="T51" fmla="*/ 94 h 110"/>
                  <a:gd name="T52" fmla="*/ 82 w 109"/>
                  <a:gd name="T53" fmla="*/ 102 h 110"/>
                  <a:gd name="T54" fmla="*/ 96 w 109"/>
                  <a:gd name="T55" fmla="*/ 91 h 110"/>
                  <a:gd name="T56" fmla="*/ 89 w 109"/>
                  <a:gd name="T57" fmla="*/ 83 h 110"/>
                  <a:gd name="T58" fmla="*/ 98 w 109"/>
                  <a:gd name="T59" fmla="*/ 68 h 110"/>
                  <a:gd name="T60" fmla="*/ 108 w 109"/>
                  <a:gd name="T61" fmla="*/ 69 h 110"/>
                  <a:gd name="T62" fmla="*/ 109 w 109"/>
                  <a:gd name="T63" fmla="*/ 51 h 110"/>
                  <a:gd name="T64" fmla="*/ 99 w 109"/>
                  <a:gd name="T65" fmla="*/ 50 h 110"/>
                  <a:gd name="T66" fmla="*/ 83 w 109"/>
                  <a:gd name="T67" fmla="*/ 58 h 110"/>
                  <a:gd name="T68" fmla="*/ 73 w 109"/>
                  <a:gd name="T69" fmla="*/ 77 h 110"/>
                  <a:gd name="T70" fmla="*/ 52 w 109"/>
                  <a:gd name="T71" fmla="*/ 84 h 110"/>
                  <a:gd name="T72" fmla="*/ 32 w 109"/>
                  <a:gd name="T73" fmla="*/ 73 h 110"/>
                  <a:gd name="T74" fmla="*/ 26 w 109"/>
                  <a:gd name="T75" fmla="*/ 52 h 110"/>
                  <a:gd name="T76" fmla="*/ 36 w 109"/>
                  <a:gd name="T77" fmla="*/ 33 h 110"/>
                  <a:gd name="T78" fmla="*/ 57 w 109"/>
                  <a:gd name="T79" fmla="*/ 26 h 110"/>
                  <a:gd name="T80" fmla="*/ 77 w 109"/>
                  <a:gd name="T81" fmla="*/ 37 h 110"/>
                  <a:gd name="T82" fmla="*/ 83 w 109"/>
                  <a:gd name="T83" fmla="*/ 5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10">
                    <a:moveTo>
                      <a:pt x="99" y="50"/>
                    </a:moveTo>
                    <a:cubicBezTo>
                      <a:pt x="99" y="44"/>
                      <a:pt x="97" y="39"/>
                      <a:pt x="94" y="34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78" y="16"/>
                      <a:pt x="73" y="14"/>
                      <a:pt x="67" y="1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44" y="11"/>
                      <a:pt x="39" y="13"/>
                      <a:pt x="33" y="16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6" y="31"/>
                      <a:pt x="13" y="37"/>
                      <a:pt x="12" y="42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65"/>
                      <a:pt x="12" y="71"/>
                      <a:pt x="15" y="76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18" y="96"/>
                      <a:pt x="18" y="96"/>
                      <a:pt x="18" y="96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31" y="93"/>
                      <a:pt x="36" y="96"/>
                      <a:pt x="42" y="9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58" y="110"/>
                      <a:pt x="58" y="110"/>
                      <a:pt x="58" y="11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65" y="99"/>
                      <a:pt x="71" y="97"/>
                      <a:pt x="76" y="94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96" y="91"/>
                      <a:pt x="96" y="91"/>
                      <a:pt x="96" y="91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93" y="79"/>
                      <a:pt x="96" y="73"/>
                      <a:pt x="98" y="68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9" y="51"/>
                      <a:pt x="109" y="51"/>
                      <a:pt x="109" y="51"/>
                    </a:cubicBezTo>
                    <a:lnTo>
                      <a:pt x="99" y="50"/>
                    </a:lnTo>
                    <a:close/>
                    <a:moveTo>
                      <a:pt x="83" y="58"/>
                    </a:moveTo>
                    <a:cubicBezTo>
                      <a:pt x="83" y="65"/>
                      <a:pt x="79" y="72"/>
                      <a:pt x="73" y="77"/>
                    </a:cubicBezTo>
                    <a:cubicBezTo>
                      <a:pt x="67" y="82"/>
                      <a:pt x="59" y="84"/>
                      <a:pt x="52" y="84"/>
                    </a:cubicBezTo>
                    <a:cubicBezTo>
                      <a:pt x="45" y="83"/>
                      <a:pt x="37" y="80"/>
                      <a:pt x="32" y="73"/>
                    </a:cubicBezTo>
                    <a:cubicBezTo>
                      <a:pt x="27" y="67"/>
                      <a:pt x="25" y="60"/>
                      <a:pt x="26" y="52"/>
                    </a:cubicBezTo>
                    <a:cubicBezTo>
                      <a:pt x="27" y="45"/>
                      <a:pt x="30" y="38"/>
                      <a:pt x="36" y="33"/>
                    </a:cubicBezTo>
                    <a:cubicBezTo>
                      <a:pt x="42" y="28"/>
                      <a:pt x="50" y="26"/>
                      <a:pt x="57" y="26"/>
                    </a:cubicBezTo>
                    <a:cubicBezTo>
                      <a:pt x="65" y="27"/>
                      <a:pt x="72" y="30"/>
                      <a:pt x="77" y="37"/>
                    </a:cubicBezTo>
                    <a:cubicBezTo>
                      <a:pt x="82" y="43"/>
                      <a:pt x="84" y="50"/>
                      <a:pt x="83" y="5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</p:spPr>
            <p:txBody>
              <a:bodyPr vert="horz" wrap="square" lIns="91431" tIns="45716" rIns="91431" bIns="45716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8" name="组合 127"/>
          <p:cNvGrpSpPr/>
          <p:nvPr/>
        </p:nvGrpSpPr>
        <p:grpSpPr>
          <a:xfrm>
            <a:off x="1064765" y="3933850"/>
            <a:ext cx="2620431" cy="965334"/>
            <a:chOff x="8641357" y="2133650"/>
            <a:chExt cx="2620431" cy="965334"/>
          </a:xfrm>
        </p:grpSpPr>
        <p:sp>
          <p:nvSpPr>
            <p:cNvPr id="129" name="TextBox 128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130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点击输入小标题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3437225" y="2253988"/>
            <a:ext cx="2620431" cy="965334"/>
            <a:chOff x="8641357" y="2133650"/>
            <a:chExt cx="2620431" cy="965334"/>
          </a:xfrm>
        </p:grpSpPr>
        <p:sp>
          <p:nvSpPr>
            <p:cNvPr id="133" name="TextBox 132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134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点击输入小标题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6360199" y="4163634"/>
            <a:ext cx="2620431" cy="965334"/>
            <a:chOff x="8641357" y="2133650"/>
            <a:chExt cx="2620431" cy="965334"/>
          </a:xfrm>
        </p:grpSpPr>
        <p:sp>
          <p:nvSpPr>
            <p:cNvPr id="137" name="TextBox 136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138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点击输入小标题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8824099" y="2354078"/>
            <a:ext cx="2620431" cy="965334"/>
            <a:chOff x="8641357" y="2133650"/>
            <a:chExt cx="2620431" cy="965334"/>
          </a:xfrm>
        </p:grpSpPr>
        <p:sp>
          <p:nvSpPr>
            <p:cNvPr id="141" name="TextBox 140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142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点击输入小标题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4" name="矩形 143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8877759" y="2561592"/>
            <a:ext cx="2620431" cy="965334"/>
            <a:chOff x="8641357" y="2133650"/>
            <a:chExt cx="2620431" cy="965334"/>
          </a:xfrm>
        </p:grpSpPr>
        <p:sp>
          <p:nvSpPr>
            <p:cNvPr id="39" name="TextBox 38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40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点击输入小标题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42" name="直接连接符 41"/>
          <p:cNvCxnSpPr/>
          <p:nvPr/>
        </p:nvCxnSpPr>
        <p:spPr>
          <a:xfrm flipV="1">
            <a:off x="4801443" y="2921636"/>
            <a:ext cx="1440160" cy="1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cxnSp>
        <p:nvCxnSpPr>
          <p:cNvPr id="43" name="直接连接符 42"/>
          <p:cNvCxnSpPr/>
          <p:nvPr/>
        </p:nvCxnSpPr>
        <p:spPr>
          <a:xfrm>
            <a:off x="4657427" y="4356885"/>
            <a:ext cx="1214698" cy="7806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grpSp>
        <p:nvGrpSpPr>
          <p:cNvPr id="44" name="组合 43"/>
          <p:cNvGrpSpPr/>
          <p:nvPr/>
        </p:nvGrpSpPr>
        <p:grpSpPr>
          <a:xfrm>
            <a:off x="5824930" y="3959421"/>
            <a:ext cx="2708132" cy="779318"/>
            <a:chOff x="2133599" y="4028641"/>
            <a:chExt cx="2708132" cy="779318"/>
          </a:xfrm>
        </p:grpSpPr>
        <p:sp>
          <p:nvSpPr>
            <p:cNvPr id="45" name="任意多边形 44"/>
            <p:cNvSpPr/>
            <p:nvPr/>
          </p:nvSpPr>
          <p:spPr>
            <a:xfrm>
              <a:off x="2133599" y="4028641"/>
              <a:ext cx="2708132" cy="779318"/>
            </a:xfrm>
            <a:custGeom>
              <a:avLst/>
              <a:gdLst>
                <a:gd name="connsiteX0" fmla="*/ 313459 w 2708132"/>
                <a:gd name="connsiteY0" fmla="*/ 0 h 779318"/>
                <a:gd name="connsiteX1" fmla="*/ 342467 w 2708132"/>
                <a:gd name="connsiteY1" fmla="*/ 3635 h 779318"/>
                <a:gd name="connsiteX2" fmla="*/ 342467 w 2708132"/>
                <a:gd name="connsiteY2" fmla="*/ 0 h 779318"/>
                <a:gd name="connsiteX3" fmla="*/ 2365664 w 2708132"/>
                <a:gd name="connsiteY3" fmla="*/ 0 h 779318"/>
                <a:gd name="connsiteX4" fmla="*/ 2365664 w 2708132"/>
                <a:gd name="connsiteY4" fmla="*/ 3635 h 779318"/>
                <a:gd name="connsiteX5" fmla="*/ 2394673 w 2708132"/>
                <a:gd name="connsiteY5" fmla="*/ 0 h 779318"/>
                <a:gd name="connsiteX6" fmla="*/ 2708132 w 2708132"/>
                <a:gd name="connsiteY6" fmla="*/ 389659 h 779318"/>
                <a:gd name="connsiteX7" fmla="*/ 2394673 w 2708132"/>
                <a:gd name="connsiteY7" fmla="*/ 779318 h 779318"/>
                <a:gd name="connsiteX8" fmla="*/ 2365664 w 2708132"/>
                <a:gd name="connsiteY8" fmla="*/ 775683 h 779318"/>
                <a:gd name="connsiteX9" fmla="*/ 2365664 w 2708132"/>
                <a:gd name="connsiteY9" fmla="*/ 779318 h 779318"/>
                <a:gd name="connsiteX10" fmla="*/ 342467 w 2708132"/>
                <a:gd name="connsiteY10" fmla="*/ 779318 h 779318"/>
                <a:gd name="connsiteX11" fmla="*/ 342467 w 2708132"/>
                <a:gd name="connsiteY11" fmla="*/ 775683 h 779318"/>
                <a:gd name="connsiteX12" fmla="*/ 313459 w 2708132"/>
                <a:gd name="connsiteY12" fmla="*/ 779318 h 779318"/>
                <a:gd name="connsiteX13" fmla="*/ 0 w 2708132"/>
                <a:gd name="connsiteY13" fmla="*/ 389659 h 779318"/>
                <a:gd name="connsiteX14" fmla="*/ 313459 w 2708132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132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2365664" y="0"/>
                  </a:lnTo>
                  <a:lnTo>
                    <a:pt x="2365664" y="3635"/>
                  </a:lnTo>
                  <a:lnTo>
                    <a:pt x="2394673" y="0"/>
                  </a:lnTo>
                  <a:cubicBezTo>
                    <a:pt x="2567792" y="0"/>
                    <a:pt x="2708132" y="174456"/>
                    <a:pt x="2708132" y="389659"/>
                  </a:cubicBezTo>
                  <a:cubicBezTo>
                    <a:pt x="2708132" y="604862"/>
                    <a:pt x="2567792" y="779318"/>
                    <a:pt x="2394673" y="779318"/>
                  </a:cubicBezTo>
                  <a:lnTo>
                    <a:pt x="2365664" y="775683"/>
                  </a:lnTo>
                  <a:lnTo>
                    <a:pt x="2365664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rgbClr val="4F81BD">
                    <a:lumMod val="5000"/>
                    <a:lumOff val="95000"/>
                  </a:srgbClr>
                </a:gs>
                <a:gs pos="8500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2162607" y="4080595"/>
              <a:ext cx="2650116" cy="675411"/>
            </a:xfrm>
            <a:custGeom>
              <a:avLst/>
              <a:gdLst>
                <a:gd name="connsiteX0" fmla="*/ 268866 w 2650116"/>
                <a:gd name="connsiteY0" fmla="*/ 0 h 675411"/>
                <a:gd name="connsiteX1" fmla="*/ 2336657 w 2650116"/>
                <a:gd name="connsiteY1" fmla="*/ 0 h 675411"/>
                <a:gd name="connsiteX2" fmla="*/ 2336657 w 2650116"/>
                <a:gd name="connsiteY2" fmla="*/ 3473 h 675411"/>
                <a:gd name="connsiteX3" fmla="*/ 2365665 w 2650116"/>
                <a:gd name="connsiteY3" fmla="*/ 1 h 675411"/>
                <a:gd name="connsiteX4" fmla="*/ 2650116 w 2650116"/>
                <a:gd name="connsiteY4" fmla="*/ 337706 h 675411"/>
                <a:gd name="connsiteX5" fmla="*/ 2365665 w 2650116"/>
                <a:gd name="connsiteY5" fmla="*/ 675411 h 675411"/>
                <a:gd name="connsiteX6" fmla="*/ 2336657 w 2650116"/>
                <a:gd name="connsiteY6" fmla="*/ 671940 h 675411"/>
                <a:gd name="connsiteX7" fmla="*/ 2336657 w 2650116"/>
                <a:gd name="connsiteY7" fmla="*/ 675409 h 675411"/>
                <a:gd name="connsiteX8" fmla="*/ 284468 w 2650116"/>
                <a:gd name="connsiteY8" fmla="*/ 675409 h 675411"/>
                <a:gd name="connsiteX9" fmla="*/ 284451 w 2650116"/>
                <a:gd name="connsiteY9" fmla="*/ 675411 h 675411"/>
                <a:gd name="connsiteX10" fmla="*/ 284434 w 2650116"/>
                <a:gd name="connsiteY10" fmla="*/ 675409 h 675411"/>
                <a:gd name="connsiteX11" fmla="*/ 268866 w 2650116"/>
                <a:gd name="connsiteY11" fmla="*/ 675409 h 675411"/>
                <a:gd name="connsiteX12" fmla="*/ 268866 w 2650116"/>
                <a:gd name="connsiteY12" fmla="*/ 673546 h 675411"/>
                <a:gd name="connsiteX13" fmla="*/ 227124 w 2650116"/>
                <a:gd name="connsiteY13" fmla="*/ 668550 h 675411"/>
                <a:gd name="connsiteX14" fmla="*/ 0 w 2650116"/>
                <a:gd name="connsiteY14" fmla="*/ 337706 h 675411"/>
                <a:gd name="connsiteX15" fmla="*/ 227124 w 2650116"/>
                <a:gd name="connsiteY15" fmla="*/ 6862 h 675411"/>
                <a:gd name="connsiteX16" fmla="*/ 268866 w 2650116"/>
                <a:gd name="connsiteY16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116" h="675411">
                  <a:moveTo>
                    <a:pt x="268866" y="0"/>
                  </a:moveTo>
                  <a:lnTo>
                    <a:pt x="2336657" y="0"/>
                  </a:lnTo>
                  <a:lnTo>
                    <a:pt x="2336657" y="3473"/>
                  </a:lnTo>
                  <a:lnTo>
                    <a:pt x="2365665" y="1"/>
                  </a:lnTo>
                  <a:cubicBezTo>
                    <a:pt x="2522763" y="1"/>
                    <a:pt x="2650116" y="151197"/>
                    <a:pt x="2650116" y="337706"/>
                  </a:cubicBezTo>
                  <a:cubicBezTo>
                    <a:pt x="2650116" y="524215"/>
                    <a:pt x="2522763" y="675411"/>
                    <a:pt x="2365665" y="675411"/>
                  </a:cubicBezTo>
                  <a:lnTo>
                    <a:pt x="2336657" y="671940"/>
                  </a:lnTo>
                  <a:lnTo>
                    <a:pt x="2336657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rgbClr val="4F81BD">
                    <a:lumMod val="5000"/>
                    <a:lumOff val="95000"/>
                  </a:srgbClr>
                </a:gs>
                <a:gs pos="8500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230682" y="3897931"/>
            <a:ext cx="3993576" cy="779318"/>
            <a:chOff x="2078615" y="1943100"/>
            <a:chExt cx="3993576" cy="779318"/>
          </a:xfrm>
        </p:grpSpPr>
        <p:sp>
          <p:nvSpPr>
            <p:cNvPr id="48" name="任意多边形 47"/>
            <p:cNvSpPr/>
            <p:nvPr/>
          </p:nvSpPr>
          <p:spPr>
            <a:xfrm>
              <a:off x="2078615" y="1943100"/>
              <a:ext cx="3993576" cy="779318"/>
            </a:xfrm>
            <a:custGeom>
              <a:avLst/>
              <a:gdLst>
                <a:gd name="connsiteX0" fmla="*/ 313459 w 3993576"/>
                <a:gd name="connsiteY0" fmla="*/ 0 h 779318"/>
                <a:gd name="connsiteX1" fmla="*/ 342467 w 3993576"/>
                <a:gd name="connsiteY1" fmla="*/ 3635 h 779318"/>
                <a:gd name="connsiteX2" fmla="*/ 342467 w 3993576"/>
                <a:gd name="connsiteY2" fmla="*/ 0 h 779318"/>
                <a:gd name="connsiteX3" fmla="*/ 3680117 w 3993576"/>
                <a:gd name="connsiteY3" fmla="*/ 0 h 779318"/>
                <a:gd name="connsiteX4" fmla="*/ 3680835 w 3993576"/>
                <a:gd name="connsiteY4" fmla="*/ 0 h 779318"/>
                <a:gd name="connsiteX5" fmla="*/ 3680835 w 3993576"/>
                <a:gd name="connsiteY5" fmla="*/ 90 h 779318"/>
                <a:gd name="connsiteX6" fmla="*/ 3743290 w 3993576"/>
                <a:gd name="connsiteY6" fmla="*/ 7917 h 779318"/>
                <a:gd name="connsiteX7" fmla="*/ 3993576 w 3993576"/>
                <a:gd name="connsiteY7" fmla="*/ 389659 h 779318"/>
                <a:gd name="connsiteX8" fmla="*/ 3743290 w 3993576"/>
                <a:gd name="connsiteY8" fmla="*/ 771402 h 779318"/>
                <a:gd name="connsiteX9" fmla="*/ 3680835 w 3993576"/>
                <a:gd name="connsiteY9" fmla="*/ 779228 h 779318"/>
                <a:gd name="connsiteX10" fmla="*/ 3680835 w 3993576"/>
                <a:gd name="connsiteY10" fmla="*/ 779318 h 779318"/>
                <a:gd name="connsiteX11" fmla="*/ 3680117 w 3993576"/>
                <a:gd name="connsiteY11" fmla="*/ 779318 h 779318"/>
                <a:gd name="connsiteX12" fmla="*/ 342467 w 3993576"/>
                <a:gd name="connsiteY12" fmla="*/ 779318 h 779318"/>
                <a:gd name="connsiteX13" fmla="*/ 342467 w 3993576"/>
                <a:gd name="connsiteY13" fmla="*/ 775683 h 779318"/>
                <a:gd name="connsiteX14" fmla="*/ 313459 w 3993576"/>
                <a:gd name="connsiteY14" fmla="*/ 779318 h 779318"/>
                <a:gd name="connsiteX15" fmla="*/ 0 w 3993576"/>
                <a:gd name="connsiteY15" fmla="*/ 389659 h 779318"/>
                <a:gd name="connsiteX16" fmla="*/ 313459 w 3993576"/>
                <a:gd name="connsiteY16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3576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3680117" y="0"/>
                  </a:lnTo>
                  <a:lnTo>
                    <a:pt x="3680835" y="0"/>
                  </a:lnTo>
                  <a:lnTo>
                    <a:pt x="3680835" y="90"/>
                  </a:lnTo>
                  <a:lnTo>
                    <a:pt x="3743290" y="7917"/>
                  </a:lnTo>
                  <a:cubicBezTo>
                    <a:pt x="3886128" y="44251"/>
                    <a:pt x="3993576" y="201357"/>
                    <a:pt x="3993576" y="389659"/>
                  </a:cubicBezTo>
                  <a:cubicBezTo>
                    <a:pt x="3993576" y="577962"/>
                    <a:pt x="3886128" y="735067"/>
                    <a:pt x="3743290" y="771402"/>
                  </a:cubicBezTo>
                  <a:lnTo>
                    <a:pt x="3680835" y="779228"/>
                  </a:lnTo>
                  <a:lnTo>
                    <a:pt x="3680835" y="779318"/>
                  </a:lnTo>
                  <a:lnTo>
                    <a:pt x="3680117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rgbClr val="4F81BD">
                    <a:lumMod val="5000"/>
                    <a:lumOff val="95000"/>
                  </a:srgbClr>
                </a:gs>
                <a:gs pos="8500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2107622" y="1995054"/>
              <a:ext cx="3935560" cy="675411"/>
            </a:xfrm>
            <a:custGeom>
              <a:avLst/>
              <a:gdLst>
                <a:gd name="connsiteX0" fmla="*/ 268867 w 3935560"/>
                <a:gd name="connsiteY0" fmla="*/ 0 h 675411"/>
                <a:gd name="connsiteX1" fmla="*/ 3653273 w 3935560"/>
                <a:gd name="connsiteY1" fmla="*/ 0 h 675411"/>
                <a:gd name="connsiteX2" fmla="*/ 3653273 w 3935560"/>
                <a:gd name="connsiteY2" fmla="*/ 260 h 675411"/>
                <a:gd name="connsiteX3" fmla="*/ 3708436 w 3935560"/>
                <a:gd name="connsiteY3" fmla="*/ 6862 h 675411"/>
                <a:gd name="connsiteX4" fmla="*/ 3935560 w 3935560"/>
                <a:gd name="connsiteY4" fmla="*/ 337706 h 675411"/>
                <a:gd name="connsiteX5" fmla="*/ 3708436 w 3935560"/>
                <a:gd name="connsiteY5" fmla="*/ 668550 h 675411"/>
                <a:gd name="connsiteX6" fmla="*/ 3653273 w 3935560"/>
                <a:gd name="connsiteY6" fmla="*/ 675152 h 675411"/>
                <a:gd name="connsiteX7" fmla="*/ 3653273 w 3935560"/>
                <a:gd name="connsiteY7" fmla="*/ 675409 h 675411"/>
                <a:gd name="connsiteX8" fmla="*/ 3651126 w 3935560"/>
                <a:gd name="connsiteY8" fmla="*/ 675409 h 675411"/>
                <a:gd name="connsiteX9" fmla="*/ 3651109 w 3935560"/>
                <a:gd name="connsiteY9" fmla="*/ 675411 h 675411"/>
                <a:gd name="connsiteX10" fmla="*/ 3651093 w 3935560"/>
                <a:gd name="connsiteY10" fmla="*/ 675409 h 675411"/>
                <a:gd name="connsiteX11" fmla="*/ 284468 w 3935560"/>
                <a:gd name="connsiteY11" fmla="*/ 675409 h 675411"/>
                <a:gd name="connsiteX12" fmla="*/ 284451 w 3935560"/>
                <a:gd name="connsiteY12" fmla="*/ 675411 h 675411"/>
                <a:gd name="connsiteX13" fmla="*/ 284435 w 3935560"/>
                <a:gd name="connsiteY13" fmla="*/ 675409 h 675411"/>
                <a:gd name="connsiteX14" fmla="*/ 268867 w 3935560"/>
                <a:gd name="connsiteY14" fmla="*/ 675409 h 675411"/>
                <a:gd name="connsiteX15" fmla="*/ 268867 w 3935560"/>
                <a:gd name="connsiteY15" fmla="*/ 673546 h 675411"/>
                <a:gd name="connsiteX16" fmla="*/ 227124 w 3935560"/>
                <a:gd name="connsiteY16" fmla="*/ 668550 h 675411"/>
                <a:gd name="connsiteX17" fmla="*/ 0 w 3935560"/>
                <a:gd name="connsiteY17" fmla="*/ 337706 h 675411"/>
                <a:gd name="connsiteX18" fmla="*/ 227124 w 3935560"/>
                <a:gd name="connsiteY18" fmla="*/ 6862 h 675411"/>
                <a:gd name="connsiteX19" fmla="*/ 268867 w 3935560"/>
                <a:gd name="connsiteY19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35560" h="675411">
                  <a:moveTo>
                    <a:pt x="268867" y="0"/>
                  </a:moveTo>
                  <a:lnTo>
                    <a:pt x="3653273" y="0"/>
                  </a:lnTo>
                  <a:lnTo>
                    <a:pt x="3653273" y="260"/>
                  </a:lnTo>
                  <a:lnTo>
                    <a:pt x="3708436" y="6862"/>
                  </a:lnTo>
                  <a:cubicBezTo>
                    <a:pt x="3838056" y="38352"/>
                    <a:pt x="3935560" y="174511"/>
                    <a:pt x="3935560" y="337706"/>
                  </a:cubicBezTo>
                  <a:cubicBezTo>
                    <a:pt x="3935560" y="500902"/>
                    <a:pt x="3838056" y="637060"/>
                    <a:pt x="3708436" y="668550"/>
                  </a:cubicBezTo>
                  <a:lnTo>
                    <a:pt x="3653273" y="675152"/>
                  </a:lnTo>
                  <a:lnTo>
                    <a:pt x="3653273" y="675409"/>
                  </a:lnTo>
                  <a:lnTo>
                    <a:pt x="3651126" y="675409"/>
                  </a:lnTo>
                  <a:lnTo>
                    <a:pt x="3651109" y="675411"/>
                  </a:lnTo>
                  <a:lnTo>
                    <a:pt x="3651093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5" y="675409"/>
                  </a:lnTo>
                  <a:lnTo>
                    <a:pt x="268867" y="675409"/>
                  </a:lnTo>
                  <a:lnTo>
                    <a:pt x="268867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7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rgbClr val="4F81BD">
                    <a:lumMod val="5000"/>
                    <a:lumOff val="95000"/>
                  </a:srgbClr>
                </a:gs>
                <a:gs pos="8500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824930" y="2509638"/>
            <a:ext cx="2708132" cy="779318"/>
            <a:chOff x="2133599" y="4028641"/>
            <a:chExt cx="2708132" cy="779318"/>
          </a:xfrm>
        </p:grpSpPr>
        <p:sp>
          <p:nvSpPr>
            <p:cNvPr id="51" name="任意多边形 50"/>
            <p:cNvSpPr/>
            <p:nvPr/>
          </p:nvSpPr>
          <p:spPr>
            <a:xfrm>
              <a:off x="2133599" y="4028641"/>
              <a:ext cx="2708132" cy="779318"/>
            </a:xfrm>
            <a:custGeom>
              <a:avLst/>
              <a:gdLst>
                <a:gd name="connsiteX0" fmla="*/ 313459 w 2708132"/>
                <a:gd name="connsiteY0" fmla="*/ 0 h 779318"/>
                <a:gd name="connsiteX1" fmla="*/ 342467 w 2708132"/>
                <a:gd name="connsiteY1" fmla="*/ 3635 h 779318"/>
                <a:gd name="connsiteX2" fmla="*/ 342467 w 2708132"/>
                <a:gd name="connsiteY2" fmla="*/ 0 h 779318"/>
                <a:gd name="connsiteX3" fmla="*/ 2365664 w 2708132"/>
                <a:gd name="connsiteY3" fmla="*/ 0 h 779318"/>
                <a:gd name="connsiteX4" fmla="*/ 2365664 w 2708132"/>
                <a:gd name="connsiteY4" fmla="*/ 3635 h 779318"/>
                <a:gd name="connsiteX5" fmla="*/ 2394673 w 2708132"/>
                <a:gd name="connsiteY5" fmla="*/ 0 h 779318"/>
                <a:gd name="connsiteX6" fmla="*/ 2708132 w 2708132"/>
                <a:gd name="connsiteY6" fmla="*/ 389659 h 779318"/>
                <a:gd name="connsiteX7" fmla="*/ 2394673 w 2708132"/>
                <a:gd name="connsiteY7" fmla="*/ 779318 h 779318"/>
                <a:gd name="connsiteX8" fmla="*/ 2365664 w 2708132"/>
                <a:gd name="connsiteY8" fmla="*/ 775683 h 779318"/>
                <a:gd name="connsiteX9" fmla="*/ 2365664 w 2708132"/>
                <a:gd name="connsiteY9" fmla="*/ 779318 h 779318"/>
                <a:gd name="connsiteX10" fmla="*/ 342467 w 2708132"/>
                <a:gd name="connsiteY10" fmla="*/ 779318 h 779318"/>
                <a:gd name="connsiteX11" fmla="*/ 342467 w 2708132"/>
                <a:gd name="connsiteY11" fmla="*/ 775683 h 779318"/>
                <a:gd name="connsiteX12" fmla="*/ 313459 w 2708132"/>
                <a:gd name="connsiteY12" fmla="*/ 779318 h 779318"/>
                <a:gd name="connsiteX13" fmla="*/ 0 w 2708132"/>
                <a:gd name="connsiteY13" fmla="*/ 389659 h 779318"/>
                <a:gd name="connsiteX14" fmla="*/ 313459 w 2708132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132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2365664" y="0"/>
                  </a:lnTo>
                  <a:lnTo>
                    <a:pt x="2365664" y="3635"/>
                  </a:lnTo>
                  <a:lnTo>
                    <a:pt x="2394673" y="0"/>
                  </a:lnTo>
                  <a:cubicBezTo>
                    <a:pt x="2567792" y="0"/>
                    <a:pt x="2708132" y="174456"/>
                    <a:pt x="2708132" y="389659"/>
                  </a:cubicBezTo>
                  <a:cubicBezTo>
                    <a:pt x="2708132" y="604862"/>
                    <a:pt x="2567792" y="779318"/>
                    <a:pt x="2394673" y="779318"/>
                  </a:cubicBezTo>
                  <a:lnTo>
                    <a:pt x="2365664" y="775683"/>
                  </a:lnTo>
                  <a:lnTo>
                    <a:pt x="2365664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rgbClr val="4F81BD">
                    <a:lumMod val="5000"/>
                    <a:lumOff val="95000"/>
                  </a:srgbClr>
                </a:gs>
                <a:gs pos="8500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2162607" y="4080595"/>
              <a:ext cx="2650116" cy="675411"/>
            </a:xfrm>
            <a:custGeom>
              <a:avLst/>
              <a:gdLst>
                <a:gd name="connsiteX0" fmla="*/ 268866 w 2650116"/>
                <a:gd name="connsiteY0" fmla="*/ 0 h 675411"/>
                <a:gd name="connsiteX1" fmla="*/ 2336657 w 2650116"/>
                <a:gd name="connsiteY1" fmla="*/ 0 h 675411"/>
                <a:gd name="connsiteX2" fmla="*/ 2336657 w 2650116"/>
                <a:gd name="connsiteY2" fmla="*/ 3473 h 675411"/>
                <a:gd name="connsiteX3" fmla="*/ 2365665 w 2650116"/>
                <a:gd name="connsiteY3" fmla="*/ 1 h 675411"/>
                <a:gd name="connsiteX4" fmla="*/ 2650116 w 2650116"/>
                <a:gd name="connsiteY4" fmla="*/ 337706 h 675411"/>
                <a:gd name="connsiteX5" fmla="*/ 2365665 w 2650116"/>
                <a:gd name="connsiteY5" fmla="*/ 675411 h 675411"/>
                <a:gd name="connsiteX6" fmla="*/ 2336657 w 2650116"/>
                <a:gd name="connsiteY6" fmla="*/ 671940 h 675411"/>
                <a:gd name="connsiteX7" fmla="*/ 2336657 w 2650116"/>
                <a:gd name="connsiteY7" fmla="*/ 675409 h 675411"/>
                <a:gd name="connsiteX8" fmla="*/ 284468 w 2650116"/>
                <a:gd name="connsiteY8" fmla="*/ 675409 h 675411"/>
                <a:gd name="connsiteX9" fmla="*/ 284451 w 2650116"/>
                <a:gd name="connsiteY9" fmla="*/ 675411 h 675411"/>
                <a:gd name="connsiteX10" fmla="*/ 284434 w 2650116"/>
                <a:gd name="connsiteY10" fmla="*/ 675409 h 675411"/>
                <a:gd name="connsiteX11" fmla="*/ 268866 w 2650116"/>
                <a:gd name="connsiteY11" fmla="*/ 675409 h 675411"/>
                <a:gd name="connsiteX12" fmla="*/ 268866 w 2650116"/>
                <a:gd name="connsiteY12" fmla="*/ 673546 h 675411"/>
                <a:gd name="connsiteX13" fmla="*/ 227124 w 2650116"/>
                <a:gd name="connsiteY13" fmla="*/ 668550 h 675411"/>
                <a:gd name="connsiteX14" fmla="*/ 0 w 2650116"/>
                <a:gd name="connsiteY14" fmla="*/ 337706 h 675411"/>
                <a:gd name="connsiteX15" fmla="*/ 227124 w 2650116"/>
                <a:gd name="connsiteY15" fmla="*/ 6862 h 675411"/>
                <a:gd name="connsiteX16" fmla="*/ 268866 w 2650116"/>
                <a:gd name="connsiteY16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116" h="675411">
                  <a:moveTo>
                    <a:pt x="268866" y="0"/>
                  </a:moveTo>
                  <a:lnTo>
                    <a:pt x="2336657" y="0"/>
                  </a:lnTo>
                  <a:lnTo>
                    <a:pt x="2336657" y="3473"/>
                  </a:lnTo>
                  <a:lnTo>
                    <a:pt x="2365665" y="1"/>
                  </a:lnTo>
                  <a:cubicBezTo>
                    <a:pt x="2522763" y="1"/>
                    <a:pt x="2650116" y="151197"/>
                    <a:pt x="2650116" y="337706"/>
                  </a:cubicBezTo>
                  <a:cubicBezTo>
                    <a:pt x="2650116" y="524215"/>
                    <a:pt x="2522763" y="675411"/>
                    <a:pt x="2365665" y="675411"/>
                  </a:cubicBezTo>
                  <a:lnTo>
                    <a:pt x="2336657" y="671940"/>
                  </a:lnTo>
                  <a:lnTo>
                    <a:pt x="2336657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rgbClr val="4F81BD">
                    <a:lumMod val="5000"/>
                    <a:lumOff val="95000"/>
                  </a:srgbClr>
                </a:gs>
                <a:gs pos="8500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230682" y="2493690"/>
            <a:ext cx="3993576" cy="779318"/>
            <a:chOff x="2078615" y="1943100"/>
            <a:chExt cx="3993576" cy="779318"/>
          </a:xfrm>
        </p:grpSpPr>
        <p:sp>
          <p:nvSpPr>
            <p:cNvPr id="54" name="任意多边形 53"/>
            <p:cNvSpPr/>
            <p:nvPr/>
          </p:nvSpPr>
          <p:spPr>
            <a:xfrm>
              <a:off x="2078615" y="1943100"/>
              <a:ext cx="3993576" cy="779318"/>
            </a:xfrm>
            <a:custGeom>
              <a:avLst/>
              <a:gdLst>
                <a:gd name="connsiteX0" fmla="*/ 313459 w 3993576"/>
                <a:gd name="connsiteY0" fmla="*/ 0 h 779318"/>
                <a:gd name="connsiteX1" fmla="*/ 342467 w 3993576"/>
                <a:gd name="connsiteY1" fmla="*/ 3635 h 779318"/>
                <a:gd name="connsiteX2" fmla="*/ 342467 w 3993576"/>
                <a:gd name="connsiteY2" fmla="*/ 0 h 779318"/>
                <a:gd name="connsiteX3" fmla="*/ 3680117 w 3993576"/>
                <a:gd name="connsiteY3" fmla="*/ 0 h 779318"/>
                <a:gd name="connsiteX4" fmla="*/ 3680835 w 3993576"/>
                <a:gd name="connsiteY4" fmla="*/ 0 h 779318"/>
                <a:gd name="connsiteX5" fmla="*/ 3680835 w 3993576"/>
                <a:gd name="connsiteY5" fmla="*/ 90 h 779318"/>
                <a:gd name="connsiteX6" fmla="*/ 3743290 w 3993576"/>
                <a:gd name="connsiteY6" fmla="*/ 7917 h 779318"/>
                <a:gd name="connsiteX7" fmla="*/ 3993576 w 3993576"/>
                <a:gd name="connsiteY7" fmla="*/ 389659 h 779318"/>
                <a:gd name="connsiteX8" fmla="*/ 3743290 w 3993576"/>
                <a:gd name="connsiteY8" fmla="*/ 771402 h 779318"/>
                <a:gd name="connsiteX9" fmla="*/ 3680835 w 3993576"/>
                <a:gd name="connsiteY9" fmla="*/ 779228 h 779318"/>
                <a:gd name="connsiteX10" fmla="*/ 3680835 w 3993576"/>
                <a:gd name="connsiteY10" fmla="*/ 779318 h 779318"/>
                <a:gd name="connsiteX11" fmla="*/ 3680117 w 3993576"/>
                <a:gd name="connsiteY11" fmla="*/ 779318 h 779318"/>
                <a:gd name="connsiteX12" fmla="*/ 342467 w 3993576"/>
                <a:gd name="connsiteY12" fmla="*/ 779318 h 779318"/>
                <a:gd name="connsiteX13" fmla="*/ 342467 w 3993576"/>
                <a:gd name="connsiteY13" fmla="*/ 775683 h 779318"/>
                <a:gd name="connsiteX14" fmla="*/ 313459 w 3993576"/>
                <a:gd name="connsiteY14" fmla="*/ 779318 h 779318"/>
                <a:gd name="connsiteX15" fmla="*/ 0 w 3993576"/>
                <a:gd name="connsiteY15" fmla="*/ 389659 h 779318"/>
                <a:gd name="connsiteX16" fmla="*/ 313459 w 3993576"/>
                <a:gd name="connsiteY16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3576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3680117" y="0"/>
                  </a:lnTo>
                  <a:lnTo>
                    <a:pt x="3680835" y="0"/>
                  </a:lnTo>
                  <a:lnTo>
                    <a:pt x="3680835" y="90"/>
                  </a:lnTo>
                  <a:lnTo>
                    <a:pt x="3743290" y="7917"/>
                  </a:lnTo>
                  <a:cubicBezTo>
                    <a:pt x="3886128" y="44251"/>
                    <a:pt x="3993576" y="201357"/>
                    <a:pt x="3993576" y="389659"/>
                  </a:cubicBezTo>
                  <a:cubicBezTo>
                    <a:pt x="3993576" y="577962"/>
                    <a:pt x="3886128" y="735067"/>
                    <a:pt x="3743290" y="771402"/>
                  </a:cubicBezTo>
                  <a:lnTo>
                    <a:pt x="3680835" y="779228"/>
                  </a:lnTo>
                  <a:lnTo>
                    <a:pt x="3680835" y="779318"/>
                  </a:lnTo>
                  <a:lnTo>
                    <a:pt x="3680117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rgbClr val="4F81BD">
                    <a:lumMod val="5000"/>
                    <a:lumOff val="95000"/>
                  </a:srgbClr>
                </a:gs>
                <a:gs pos="8500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81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2107622" y="1995054"/>
              <a:ext cx="3935560" cy="675411"/>
            </a:xfrm>
            <a:custGeom>
              <a:avLst/>
              <a:gdLst>
                <a:gd name="connsiteX0" fmla="*/ 268867 w 3935560"/>
                <a:gd name="connsiteY0" fmla="*/ 0 h 675411"/>
                <a:gd name="connsiteX1" fmla="*/ 3653273 w 3935560"/>
                <a:gd name="connsiteY1" fmla="*/ 0 h 675411"/>
                <a:gd name="connsiteX2" fmla="*/ 3653273 w 3935560"/>
                <a:gd name="connsiteY2" fmla="*/ 260 h 675411"/>
                <a:gd name="connsiteX3" fmla="*/ 3708436 w 3935560"/>
                <a:gd name="connsiteY3" fmla="*/ 6862 h 675411"/>
                <a:gd name="connsiteX4" fmla="*/ 3935560 w 3935560"/>
                <a:gd name="connsiteY4" fmla="*/ 337706 h 675411"/>
                <a:gd name="connsiteX5" fmla="*/ 3708436 w 3935560"/>
                <a:gd name="connsiteY5" fmla="*/ 668550 h 675411"/>
                <a:gd name="connsiteX6" fmla="*/ 3653273 w 3935560"/>
                <a:gd name="connsiteY6" fmla="*/ 675152 h 675411"/>
                <a:gd name="connsiteX7" fmla="*/ 3653273 w 3935560"/>
                <a:gd name="connsiteY7" fmla="*/ 675409 h 675411"/>
                <a:gd name="connsiteX8" fmla="*/ 3651126 w 3935560"/>
                <a:gd name="connsiteY8" fmla="*/ 675409 h 675411"/>
                <a:gd name="connsiteX9" fmla="*/ 3651109 w 3935560"/>
                <a:gd name="connsiteY9" fmla="*/ 675411 h 675411"/>
                <a:gd name="connsiteX10" fmla="*/ 3651093 w 3935560"/>
                <a:gd name="connsiteY10" fmla="*/ 675409 h 675411"/>
                <a:gd name="connsiteX11" fmla="*/ 284468 w 3935560"/>
                <a:gd name="connsiteY11" fmla="*/ 675409 h 675411"/>
                <a:gd name="connsiteX12" fmla="*/ 284451 w 3935560"/>
                <a:gd name="connsiteY12" fmla="*/ 675411 h 675411"/>
                <a:gd name="connsiteX13" fmla="*/ 284435 w 3935560"/>
                <a:gd name="connsiteY13" fmla="*/ 675409 h 675411"/>
                <a:gd name="connsiteX14" fmla="*/ 268867 w 3935560"/>
                <a:gd name="connsiteY14" fmla="*/ 675409 h 675411"/>
                <a:gd name="connsiteX15" fmla="*/ 268867 w 3935560"/>
                <a:gd name="connsiteY15" fmla="*/ 673546 h 675411"/>
                <a:gd name="connsiteX16" fmla="*/ 227124 w 3935560"/>
                <a:gd name="connsiteY16" fmla="*/ 668550 h 675411"/>
                <a:gd name="connsiteX17" fmla="*/ 0 w 3935560"/>
                <a:gd name="connsiteY17" fmla="*/ 337706 h 675411"/>
                <a:gd name="connsiteX18" fmla="*/ 227124 w 3935560"/>
                <a:gd name="connsiteY18" fmla="*/ 6862 h 675411"/>
                <a:gd name="connsiteX19" fmla="*/ 268867 w 3935560"/>
                <a:gd name="connsiteY19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35560" h="675411">
                  <a:moveTo>
                    <a:pt x="268867" y="0"/>
                  </a:moveTo>
                  <a:lnTo>
                    <a:pt x="3653273" y="0"/>
                  </a:lnTo>
                  <a:lnTo>
                    <a:pt x="3653273" y="260"/>
                  </a:lnTo>
                  <a:lnTo>
                    <a:pt x="3708436" y="6862"/>
                  </a:lnTo>
                  <a:cubicBezTo>
                    <a:pt x="3838056" y="38352"/>
                    <a:pt x="3935560" y="174511"/>
                    <a:pt x="3935560" y="337706"/>
                  </a:cubicBezTo>
                  <a:cubicBezTo>
                    <a:pt x="3935560" y="500902"/>
                    <a:pt x="3838056" y="637060"/>
                    <a:pt x="3708436" y="668550"/>
                  </a:cubicBezTo>
                  <a:lnTo>
                    <a:pt x="3653273" y="675152"/>
                  </a:lnTo>
                  <a:lnTo>
                    <a:pt x="3653273" y="675409"/>
                  </a:lnTo>
                  <a:lnTo>
                    <a:pt x="3651126" y="675409"/>
                  </a:lnTo>
                  <a:lnTo>
                    <a:pt x="3651109" y="675411"/>
                  </a:lnTo>
                  <a:lnTo>
                    <a:pt x="3651093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5" y="675409"/>
                  </a:lnTo>
                  <a:lnTo>
                    <a:pt x="268867" y="675409"/>
                  </a:lnTo>
                  <a:lnTo>
                    <a:pt x="268867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7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rgbClr val="4F81BD">
                    <a:lumMod val="5000"/>
                    <a:lumOff val="95000"/>
                  </a:srgbClr>
                </a:gs>
                <a:gs pos="8500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文本框 32"/>
          <p:cNvSpPr txBox="1"/>
          <p:nvPr/>
        </p:nvSpPr>
        <p:spPr>
          <a:xfrm>
            <a:off x="1951032" y="2646106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1</a:t>
            </a:r>
          </a:p>
        </p:txBody>
      </p:sp>
      <p:sp>
        <p:nvSpPr>
          <p:cNvPr id="57" name="文本框 32"/>
          <p:cNvSpPr txBox="1"/>
          <p:nvPr/>
        </p:nvSpPr>
        <p:spPr>
          <a:xfrm>
            <a:off x="1951032" y="4053946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51230">
              <a:defRPr/>
            </a:pPr>
            <a:r>
              <a:rPr lang="zh-CN" altLang="en-US" sz="2800" kern="0" dirty="0">
                <a:solidFill>
                  <a:srgbClr val="0066CC"/>
                </a:solidFill>
                <a:cs typeface="+mn-ea"/>
                <a:sym typeface="+mn-lt"/>
              </a:rPr>
              <a:t>添加标题</a:t>
            </a:r>
            <a:r>
              <a:rPr lang="en-US" altLang="zh-CN" sz="2800" kern="0" dirty="0">
                <a:solidFill>
                  <a:srgbClr val="0066CC"/>
                </a:solidFill>
                <a:cs typeface="+mn-ea"/>
                <a:sym typeface="+mn-lt"/>
              </a:rPr>
              <a:t>3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文本框 32"/>
          <p:cNvSpPr txBox="1"/>
          <p:nvPr/>
        </p:nvSpPr>
        <p:spPr>
          <a:xfrm>
            <a:off x="6113831" y="2646106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51230">
              <a:defRPr/>
            </a:pPr>
            <a:r>
              <a:rPr lang="zh-CN" altLang="en-US" sz="2800" kern="0" dirty="0">
                <a:solidFill>
                  <a:srgbClr val="0066CC"/>
                </a:solidFill>
                <a:cs typeface="+mn-ea"/>
                <a:sym typeface="+mn-lt"/>
              </a:rPr>
              <a:t>添加标题</a:t>
            </a:r>
            <a:r>
              <a:rPr lang="en-US" altLang="zh-CN" sz="2800" kern="0" dirty="0">
                <a:solidFill>
                  <a:srgbClr val="0066CC"/>
                </a:solidFill>
                <a:cs typeface="+mn-ea"/>
                <a:sym typeface="+mn-lt"/>
              </a:rPr>
              <a:t>2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文本框 32"/>
          <p:cNvSpPr txBox="1"/>
          <p:nvPr/>
        </p:nvSpPr>
        <p:spPr>
          <a:xfrm>
            <a:off x="6164279" y="4053946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51230">
              <a:defRPr/>
            </a:pPr>
            <a:r>
              <a:rPr lang="zh-CN" altLang="en-US" sz="2800" kern="0" dirty="0">
                <a:solidFill>
                  <a:srgbClr val="0066CC"/>
                </a:solidFill>
                <a:cs typeface="+mn-ea"/>
                <a:sym typeface="+mn-lt"/>
              </a:rPr>
              <a:t>添加标题</a:t>
            </a:r>
            <a:r>
              <a:rPr lang="en-US" altLang="zh-CN" sz="2800" kern="0" dirty="0">
                <a:solidFill>
                  <a:srgbClr val="0066CC"/>
                </a:solidFill>
                <a:cs typeface="+mn-ea"/>
                <a:sym typeface="+mn-lt"/>
              </a:rPr>
              <a:t>4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877759" y="4053945"/>
            <a:ext cx="2620431" cy="965334"/>
            <a:chOff x="8641357" y="2133650"/>
            <a:chExt cx="2620431" cy="965334"/>
          </a:xfrm>
        </p:grpSpPr>
        <p:sp>
          <p:nvSpPr>
            <p:cNvPr id="61" name="TextBox 60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62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点击输入小标题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cxnSp>
        <p:nvCxnSpPr>
          <p:cNvPr id="56" name="直接连接符 55"/>
          <p:cNvCxnSpPr/>
          <p:nvPr/>
        </p:nvCxnSpPr>
        <p:spPr>
          <a:xfrm flipH="1" flipV="1">
            <a:off x="6056028" y="2160062"/>
            <a:ext cx="28687" cy="3194793"/>
          </a:xfrm>
          <a:prstGeom prst="lin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cxnSp>
      <p:cxnSp>
        <p:nvCxnSpPr>
          <p:cNvPr id="51" name="直接连接符 50"/>
          <p:cNvCxnSpPr/>
          <p:nvPr/>
        </p:nvCxnSpPr>
        <p:spPr>
          <a:xfrm>
            <a:off x="2134766" y="2873950"/>
            <a:ext cx="3949949" cy="13702"/>
          </a:xfrm>
          <a:prstGeom prst="lin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cxnSp>
      <p:cxnSp>
        <p:nvCxnSpPr>
          <p:cNvPr id="110" name="直接连接符 109"/>
          <p:cNvCxnSpPr/>
          <p:nvPr/>
        </p:nvCxnSpPr>
        <p:spPr>
          <a:xfrm>
            <a:off x="2134766" y="4049446"/>
            <a:ext cx="3949949" cy="13702"/>
          </a:xfrm>
          <a:prstGeom prst="lin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cxnSp>
      <p:grpSp>
        <p:nvGrpSpPr>
          <p:cNvPr id="64" name="组合 63"/>
          <p:cNvGrpSpPr/>
          <p:nvPr/>
        </p:nvGrpSpPr>
        <p:grpSpPr>
          <a:xfrm>
            <a:off x="1609002" y="2472902"/>
            <a:ext cx="802098" cy="802096"/>
            <a:chOff x="7414667" y="3750265"/>
            <a:chExt cx="871129" cy="871129"/>
          </a:xfrm>
        </p:grpSpPr>
        <p:sp>
          <p:nvSpPr>
            <p:cNvPr id="65" name="椭圆 64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8" name="任意多边形 97"/>
          <p:cNvSpPr/>
          <p:nvPr/>
        </p:nvSpPr>
        <p:spPr>
          <a:xfrm rot="10800000">
            <a:off x="4161800" y="-159680"/>
            <a:ext cx="3944770" cy="1171774"/>
          </a:xfrm>
          <a:custGeom>
            <a:avLst/>
            <a:gdLst>
              <a:gd name="connsiteX0" fmla="*/ 2544343 w 10543489"/>
              <a:gd name="connsiteY0" fmla="*/ 0 h 3190585"/>
              <a:gd name="connsiteX1" fmla="*/ 7999145 w 10543489"/>
              <a:gd name="connsiteY1" fmla="*/ 0 h 3190585"/>
              <a:gd name="connsiteX2" fmla="*/ 9051143 w 10543489"/>
              <a:gd name="connsiteY2" fmla="*/ 604247 h 3190585"/>
              <a:gd name="connsiteX3" fmla="*/ 10478018 w 10543489"/>
              <a:gd name="connsiteY3" fmla="*/ 3077120 h 3190585"/>
              <a:gd name="connsiteX4" fmla="*/ 10543489 w 10543489"/>
              <a:gd name="connsiteY4" fmla="*/ 3190585 h 3190585"/>
              <a:gd name="connsiteX5" fmla="*/ 0 w 10543489"/>
              <a:gd name="connsiteY5" fmla="*/ 3190585 h 3190585"/>
              <a:gd name="connsiteX6" fmla="*/ 29430 w 10543489"/>
              <a:gd name="connsiteY6" fmla="*/ 3139580 h 3190585"/>
              <a:gd name="connsiteX7" fmla="*/ 1492346 w 10543489"/>
              <a:gd name="connsiteY7" fmla="*/ 604247 h 3190585"/>
              <a:gd name="connsiteX8" fmla="*/ 2544343 w 10543489"/>
              <a:gd name="connsiteY8" fmla="*/ 0 h 3190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3489" h="3190585">
                <a:moveTo>
                  <a:pt x="2544343" y="0"/>
                </a:moveTo>
                <a:lnTo>
                  <a:pt x="7999145" y="0"/>
                </a:lnTo>
                <a:cubicBezTo>
                  <a:pt x="8379033" y="0"/>
                  <a:pt x="8856329" y="272886"/>
                  <a:pt x="9051143" y="604247"/>
                </a:cubicBezTo>
                <a:cubicBezTo>
                  <a:pt x="9647762" y="1638229"/>
                  <a:pt x="10113871" y="2446027"/>
                  <a:pt x="10478018" y="3077120"/>
                </a:cubicBezTo>
                <a:lnTo>
                  <a:pt x="10543489" y="3190585"/>
                </a:lnTo>
                <a:lnTo>
                  <a:pt x="0" y="3190585"/>
                </a:lnTo>
                <a:lnTo>
                  <a:pt x="29430" y="3139580"/>
                </a:lnTo>
                <a:cubicBezTo>
                  <a:pt x="1492346" y="604247"/>
                  <a:pt x="1492346" y="604247"/>
                  <a:pt x="1492346" y="604247"/>
                </a:cubicBezTo>
                <a:cubicBezTo>
                  <a:pt x="1687160" y="272886"/>
                  <a:pt x="2154714" y="0"/>
                  <a:pt x="2544343" y="0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0">
                <a:sysClr val="window" lastClr="FFFFFF">
                  <a:lumMod val="85000"/>
                </a:sysClr>
              </a:gs>
            </a:gsLst>
            <a:lin ang="5400000" scaled="1"/>
            <a:tileRect/>
          </a:gradFill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650147" y="307526"/>
            <a:ext cx="296807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</a:p>
          <a:p>
            <a:pPr algn="ctr"/>
            <a:r>
              <a:rPr lang="zh-CN" altLang="en-US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CONTENTS</a:t>
            </a:r>
          </a:p>
        </p:txBody>
      </p:sp>
      <p:grpSp>
        <p:nvGrpSpPr>
          <p:cNvPr id="99" name="组合 98"/>
          <p:cNvGrpSpPr/>
          <p:nvPr/>
        </p:nvGrpSpPr>
        <p:grpSpPr>
          <a:xfrm>
            <a:off x="2304550" y="-437961"/>
            <a:ext cx="2176832" cy="1728336"/>
            <a:chOff x="-758640" y="2133639"/>
            <a:chExt cx="2176832" cy="1728336"/>
          </a:xfrm>
        </p:grpSpPr>
        <p:sp>
          <p:nvSpPr>
            <p:cNvPr id="106" name="Freeform 5"/>
            <p:cNvSpPr/>
            <p:nvPr/>
          </p:nvSpPr>
          <p:spPr bwMode="auto">
            <a:xfrm rot="10800000">
              <a:off x="-758640" y="2133639"/>
              <a:ext cx="1517280" cy="134475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85000"/>
                    <a:alpha val="0"/>
                  </a:sysClr>
                </a:gs>
                <a:gs pos="100000">
                  <a:sysClr val="window" lastClr="FFFFFF">
                    <a:alpha val="53000"/>
                  </a:sysClr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Freeform 5"/>
            <p:cNvSpPr/>
            <p:nvPr/>
          </p:nvSpPr>
          <p:spPr bwMode="auto">
            <a:xfrm rot="10800000">
              <a:off x="587435" y="3125682"/>
              <a:ext cx="830757" cy="7362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85000"/>
                    <a:alpha val="0"/>
                  </a:sysClr>
                </a:gs>
                <a:gs pos="100000">
                  <a:sysClr val="window" lastClr="FFFFFF">
                    <a:alpha val="53000"/>
                  </a:sysClr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7786988" y="-437961"/>
            <a:ext cx="2350230" cy="1728336"/>
            <a:chOff x="587435" y="2133639"/>
            <a:chExt cx="2350230" cy="1728336"/>
          </a:xfrm>
        </p:grpSpPr>
        <p:sp>
          <p:nvSpPr>
            <p:cNvPr id="108" name="Freeform 5"/>
            <p:cNvSpPr/>
            <p:nvPr/>
          </p:nvSpPr>
          <p:spPr bwMode="auto">
            <a:xfrm rot="10800000">
              <a:off x="1420385" y="2133639"/>
              <a:ext cx="1517280" cy="134475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85000"/>
                    <a:alpha val="0"/>
                  </a:sysClr>
                </a:gs>
                <a:gs pos="100000">
                  <a:sysClr val="window" lastClr="FFFFFF">
                    <a:alpha val="53000"/>
                  </a:sysClr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Freeform 5"/>
            <p:cNvSpPr/>
            <p:nvPr/>
          </p:nvSpPr>
          <p:spPr bwMode="auto">
            <a:xfrm rot="10800000">
              <a:off x="587435" y="3125682"/>
              <a:ext cx="830757" cy="7362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85000"/>
                    <a:alpha val="0"/>
                  </a:sysClr>
                </a:gs>
                <a:gs pos="100000">
                  <a:sysClr val="window" lastClr="FFFFFF">
                    <a:alpha val="53000"/>
                  </a:sysClr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554629" y="2388828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单击此处添加标题文本</a:t>
            </a:r>
          </a:p>
        </p:txBody>
      </p:sp>
      <p:grpSp>
        <p:nvGrpSpPr>
          <p:cNvPr id="111" name="组合 110"/>
          <p:cNvGrpSpPr/>
          <p:nvPr/>
        </p:nvGrpSpPr>
        <p:grpSpPr>
          <a:xfrm>
            <a:off x="1609002" y="3648398"/>
            <a:ext cx="802098" cy="802096"/>
            <a:chOff x="7414667" y="3750265"/>
            <a:chExt cx="871129" cy="871129"/>
          </a:xfrm>
        </p:grpSpPr>
        <p:sp>
          <p:nvSpPr>
            <p:cNvPr id="112" name="椭圆 11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4" name="矩形 113"/>
          <p:cNvSpPr/>
          <p:nvPr/>
        </p:nvSpPr>
        <p:spPr>
          <a:xfrm>
            <a:off x="2554629" y="356432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单击此处添加标题文本</a:t>
            </a:r>
          </a:p>
        </p:txBody>
      </p:sp>
      <p:grpSp>
        <p:nvGrpSpPr>
          <p:cNvPr id="115" name="组合 114"/>
          <p:cNvGrpSpPr/>
          <p:nvPr/>
        </p:nvGrpSpPr>
        <p:grpSpPr>
          <a:xfrm flipH="1">
            <a:off x="6070371" y="3480661"/>
            <a:ext cx="3805932" cy="1189198"/>
            <a:chOff x="1054646" y="2435309"/>
            <a:chExt cx="5030069" cy="1189198"/>
          </a:xfrm>
        </p:grpSpPr>
        <p:cxnSp>
          <p:nvCxnSpPr>
            <p:cNvPr id="116" name="直接连接符 115"/>
            <p:cNvCxnSpPr/>
            <p:nvPr/>
          </p:nvCxnSpPr>
          <p:spPr>
            <a:xfrm>
              <a:off x="1054646" y="2435309"/>
              <a:ext cx="5030069" cy="13702"/>
            </a:xfrm>
            <a:prstGeom prst="lin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</p:cxnSp>
        <p:cxnSp>
          <p:nvCxnSpPr>
            <p:cNvPr id="117" name="直接连接符 116"/>
            <p:cNvCxnSpPr/>
            <p:nvPr/>
          </p:nvCxnSpPr>
          <p:spPr>
            <a:xfrm>
              <a:off x="1054646" y="3610805"/>
              <a:ext cx="5030069" cy="13702"/>
            </a:xfrm>
            <a:prstGeom prst="lin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</p:cxnSp>
      </p:grpSp>
      <p:grpSp>
        <p:nvGrpSpPr>
          <p:cNvPr id="118" name="组合 117"/>
          <p:cNvGrpSpPr/>
          <p:nvPr/>
        </p:nvGrpSpPr>
        <p:grpSpPr>
          <a:xfrm>
            <a:off x="9830828" y="3093315"/>
            <a:ext cx="802098" cy="802096"/>
            <a:chOff x="7414667" y="3750265"/>
            <a:chExt cx="871129" cy="871129"/>
          </a:xfrm>
        </p:grpSpPr>
        <p:sp>
          <p:nvSpPr>
            <p:cNvPr id="119" name="椭圆 118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9830828" y="4268811"/>
            <a:ext cx="802098" cy="802096"/>
            <a:chOff x="7414667" y="3750265"/>
            <a:chExt cx="871129" cy="871129"/>
          </a:xfrm>
        </p:grpSpPr>
        <p:sp>
          <p:nvSpPr>
            <p:cNvPr id="122" name="椭圆 12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4" name="矩形 123"/>
          <p:cNvSpPr/>
          <p:nvPr/>
        </p:nvSpPr>
        <p:spPr>
          <a:xfrm>
            <a:off x="6419440" y="297462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125" name="矩形 124"/>
          <p:cNvSpPr/>
          <p:nvPr/>
        </p:nvSpPr>
        <p:spPr>
          <a:xfrm>
            <a:off x="6419440" y="4150120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单击此处添加标题文本</a:t>
            </a:r>
          </a:p>
        </p:txBody>
      </p:sp>
      <p:cxnSp>
        <p:nvCxnSpPr>
          <p:cNvPr id="126" name="直接连接符 125"/>
          <p:cNvCxnSpPr/>
          <p:nvPr/>
        </p:nvCxnSpPr>
        <p:spPr>
          <a:xfrm>
            <a:off x="2134766" y="5435935"/>
            <a:ext cx="3949949" cy="13702"/>
          </a:xfrm>
          <a:prstGeom prst="lin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cxnSp>
      <p:grpSp>
        <p:nvGrpSpPr>
          <p:cNvPr id="127" name="组合 126"/>
          <p:cNvGrpSpPr/>
          <p:nvPr/>
        </p:nvGrpSpPr>
        <p:grpSpPr>
          <a:xfrm>
            <a:off x="1609002" y="5034887"/>
            <a:ext cx="802098" cy="802096"/>
            <a:chOff x="7414667" y="3750265"/>
            <a:chExt cx="871129" cy="871129"/>
          </a:xfrm>
        </p:grpSpPr>
        <p:sp>
          <p:nvSpPr>
            <p:cNvPr id="128" name="椭圆 127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+mn-ea"/>
                  <a:sym typeface="+mn-lt"/>
                </a:rPr>
                <a:t>05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2554629" y="4950813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C94610-CFDD-939A-B532-B5D754A9B349}"/>
              </a:ext>
            </a:extLst>
          </p:cNvPr>
          <p:cNvSpPr txBox="1"/>
          <p:nvPr/>
        </p:nvSpPr>
        <p:spPr>
          <a:xfrm>
            <a:off x="-105949242" y="-53528534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5,1P,P,T模板网   ww,w.5,1  pp tm ob an.c om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直接连接符 50"/>
          <p:cNvCxnSpPr>
            <a:stCxn id="55" idx="3"/>
          </p:cNvCxnSpPr>
          <p:nvPr/>
        </p:nvCxnSpPr>
        <p:spPr>
          <a:xfrm flipH="1">
            <a:off x="4364705" y="3073343"/>
            <a:ext cx="1589207" cy="1274703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grpSp>
        <p:nvGrpSpPr>
          <p:cNvPr id="52" name="组合 51"/>
          <p:cNvGrpSpPr/>
          <p:nvPr/>
        </p:nvGrpSpPr>
        <p:grpSpPr>
          <a:xfrm>
            <a:off x="5589386" y="1817862"/>
            <a:ext cx="1620000" cy="1620000"/>
            <a:chOff x="5252836" y="1817862"/>
            <a:chExt cx="1620000" cy="1620000"/>
          </a:xfrm>
          <a:solidFill>
            <a:srgbClr val="3399FF"/>
          </a:solidFill>
        </p:grpSpPr>
        <p:sp>
          <p:nvSpPr>
            <p:cNvPr id="53" name="椭圆 52"/>
            <p:cNvSpPr>
              <a:spLocks noChangeAspect="1"/>
            </p:cNvSpPr>
            <p:nvPr/>
          </p:nvSpPr>
          <p:spPr>
            <a:xfrm>
              <a:off x="5252836" y="1817862"/>
              <a:ext cx="1620000" cy="162000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椭圆 53"/>
            <p:cNvSpPr>
              <a:spLocks noChangeAspect="1"/>
            </p:cNvSpPr>
            <p:nvPr/>
          </p:nvSpPr>
          <p:spPr>
            <a:xfrm>
              <a:off x="5252836" y="1817862"/>
              <a:ext cx="1620000" cy="162000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椭圆 54"/>
            <p:cNvSpPr>
              <a:spLocks noChangeAspect="1"/>
            </p:cNvSpPr>
            <p:nvPr/>
          </p:nvSpPr>
          <p:spPr>
            <a:xfrm>
              <a:off x="5432836" y="1997862"/>
              <a:ext cx="1260000" cy="126000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gradFill flip="none" rotWithShape="1"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13500000" scaled="1"/>
                <a:tileRect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任意多边形 55"/>
          <p:cNvSpPr/>
          <p:nvPr/>
        </p:nvSpPr>
        <p:spPr>
          <a:xfrm>
            <a:off x="6418127" y="2115326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100000">
                <a:sysClr val="window" lastClr="FFFFFF">
                  <a:lumMod val="85000"/>
                </a:sysClr>
              </a:gs>
            </a:gsLst>
            <a:lin ang="13500000" scaled="1"/>
            <a:tileRect/>
          </a:gradFill>
          <a:ln w="25400" cap="flat" cmpd="sng" algn="ctr">
            <a:gradFill flip="none" rotWithShape="1">
              <a:gsLst>
                <a:gs pos="0">
                  <a:srgbClr val="4F81BD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文本框 51"/>
          <p:cNvSpPr txBox="1"/>
          <p:nvPr/>
        </p:nvSpPr>
        <p:spPr>
          <a:xfrm>
            <a:off x="6843485" y="232694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1230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点击添加标题文字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defTabSz="951230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点击添加标题文字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5895386" y="2131267"/>
            <a:ext cx="1008000" cy="1008000"/>
            <a:chOff x="5558836" y="2123862"/>
            <a:chExt cx="1008000" cy="1008000"/>
          </a:xfrm>
        </p:grpSpPr>
        <p:sp>
          <p:nvSpPr>
            <p:cNvPr id="59" name="椭圆 58"/>
            <p:cNvSpPr>
              <a:spLocks noChangeAspect="1"/>
            </p:cNvSpPr>
            <p:nvPr/>
          </p:nvSpPr>
          <p:spPr>
            <a:xfrm>
              <a:off x="5558836" y="212386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65000"/>
                  </a:sysClr>
                </a:gs>
              </a:gsLst>
              <a:lin ang="13500000" scaled="1"/>
              <a:tileRect/>
            </a:gradFill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Text" lastClr="000000">
                      <a:lumMod val="65000"/>
                      <a:lumOff val="3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文本框 29"/>
            <p:cNvSpPr txBox="1">
              <a:spLocks noChangeArrowheads="1"/>
            </p:cNvSpPr>
            <p:nvPr/>
          </p:nvSpPr>
          <p:spPr bwMode="auto">
            <a:xfrm>
              <a:off x="5669139" y="2289860"/>
              <a:ext cx="78739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5123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61" name="直接连接符 60"/>
          <p:cNvCxnSpPr>
            <a:stCxn id="54" idx="2"/>
            <a:endCxn id="66" idx="2"/>
          </p:cNvCxnSpPr>
          <p:nvPr/>
        </p:nvCxnSpPr>
        <p:spPr>
          <a:xfrm flipH="1" flipV="1">
            <a:off x="4844215" y="2623594"/>
            <a:ext cx="745175" cy="4268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grpSp>
        <p:nvGrpSpPr>
          <p:cNvPr id="62" name="组合 61"/>
          <p:cNvGrpSpPr/>
          <p:nvPr/>
        </p:nvGrpSpPr>
        <p:grpSpPr>
          <a:xfrm>
            <a:off x="1561083" y="1817862"/>
            <a:ext cx="1620000" cy="1620000"/>
            <a:chOff x="1224533" y="1817862"/>
            <a:chExt cx="1620000" cy="1620000"/>
          </a:xfrm>
          <a:solidFill>
            <a:srgbClr val="3399FF"/>
          </a:solidFill>
        </p:grpSpPr>
        <p:sp>
          <p:nvSpPr>
            <p:cNvPr id="63" name="椭圆 62"/>
            <p:cNvSpPr>
              <a:spLocks noChangeAspect="1"/>
            </p:cNvSpPr>
            <p:nvPr/>
          </p:nvSpPr>
          <p:spPr>
            <a:xfrm>
              <a:off x="1224533" y="1817862"/>
              <a:ext cx="1620000" cy="162000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椭圆 63"/>
            <p:cNvSpPr>
              <a:spLocks noChangeAspect="1"/>
            </p:cNvSpPr>
            <p:nvPr/>
          </p:nvSpPr>
          <p:spPr>
            <a:xfrm>
              <a:off x="1224533" y="1817862"/>
              <a:ext cx="1620000" cy="162000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椭圆 64"/>
            <p:cNvSpPr>
              <a:spLocks noChangeAspect="1"/>
            </p:cNvSpPr>
            <p:nvPr/>
          </p:nvSpPr>
          <p:spPr>
            <a:xfrm>
              <a:off x="1404533" y="1997862"/>
              <a:ext cx="1260000" cy="126000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gradFill flip="none" rotWithShape="1"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13500000" scaled="1"/>
                <a:tileRect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6" name="任意多边形 65"/>
          <p:cNvSpPr/>
          <p:nvPr/>
        </p:nvSpPr>
        <p:spPr>
          <a:xfrm>
            <a:off x="2316560" y="2123863"/>
            <a:ext cx="2527652" cy="999464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100000">
                <a:sysClr val="window" lastClr="FFFFFF">
                  <a:lumMod val="85000"/>
                </a:sysClr>
              </a:gs>
            </a:gsLst>
            <a:lin ang="13500000" scaled="1"/>
            <a:tileRect/>
          </a:gradFill>
          <a:ln w="25400" cap="flat" cmpd="sng" algn="ctr">
            <a:gradFill flip="none" rotWithShape="1">
              <a:gsLst>
                <a:gs pos="0">
                  <a:srgbClr val="4F81BD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文本框 44"/>
          <p:cNvSpPr txBox="1"/>
          <p:nvPr/>
        </p:nvSpPr>
        <p:spPr>
          <a:xfrm>
            <a:off x="2815181" y="232694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1230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点击添加标题文字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defTabSz="951230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点击添加标题文字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1867083" y="2115326"/>
            <a:ext cx="1008000" cy="1008000"/>
            <a:chOff x="1530533" y="2123862"/>
            <a:chExt cx="1008000" cy="1008000"/>
          </a:xfrm>
        </p:grpSpPr>
        <p:sp>
          <p:nvSpPr>
            <p:cNvPr id="69" name="椭圆 68"/>
            <p:cNvSpPr>
              <a:spLocks noChangeAspect="1"/>
            </p:cNvSpPr>
            <p:nvPr/>
          </p:nvSpPr>
          <p:spPr>
            <a:xfrm>
              <a:off x="1530533" y="212386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65000"/>
                  </a:sysClr>
                </a:gs>
              </a:gsLst>
              <a:lin ang="13500000" scaled="1"/>
              <a:tileRect/>
            </a:gradFill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Text" lastClr="000000">
                      <a:lumMod val="65000"/>
                      <a:lumOff val="3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文本框 29"/>
            <p:cNvSpPr txBox="1">
              <a:spLocks noChangeArrowheads="1"/>
            </p:cNvSpPr>
            <p:nvPr/>
          </p:nvSpPr>
          <p:spPr bwMode="auto">
            <a:xfrm>
              <a:off x="1670351" y="2289860"/>
              <a:ext cx="78739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5123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145259" y="4042042"/>
            <a:ext cx="1620000" cy="1620000"/>
            <a:chOff x="2808709" y="4042042"/>
            <a:chExt cx="1620000" cy="1620000"/>
          </a:xfrm>
          <a:solidFill>
            <a:sysClr val="window" lastClr="FFFFFF"/>
          </a:solidFill>
        </p:grpSpPr>
        <p:sp>
          <p:nvSpPr>
            <p:cNvPr id="72" name="椭圆 71"/>
            <p:cNvSpPr>
              <a:spLocks noChangeAspect="1"/>
            </p:cNvSpPr>
            <p:nvPr/>
          </p:nvSpPr>
          <p:spPr>
            <a:xfrm>
              <a:off x="2808709" y="4042042"/>
              <a:ext cx="1620000" cy="162000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椭圆 72"/>
            <p:cNvSpPr>
              <a:spLocks noChangeAspect="1"/>
            </p:cNvSpPr>
            <p:nvPr/>
          </p:nvSpPr>
          <p:spPr>
            <a:xfrm>
              <a:off x="2808709" y="4042042"/>
              <a:ext cx="1620000" cy="162000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椭圆 73"/>
            <p:cNvSpPr>
              <a:spLocks noChangeAspect="1"/>
            </p:cNvSpPr>
            <p:nvPr/>
          </p:nvSpPr>
          <p:spPr>
            <a:xfrm>
              <a:off x="2988709" y="4222042"/>
              <a:ext cx="1260000" cy="1260000"/>
            </a:xfrm>
            <a:prstGeom prst="ellipse">
              <a:avLst/>
            </a:prstGeom>
            <a:grpFill/>
            <a:ln w="25400" cap="flat" cmpd="sng" algn="ctr">
              <a:gradFill flip="none" rotWithShape="1"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13500000" scaled="1"/>
                <a:tileRect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5" name="任意多边形 74"/>
          <p:cNvSpPr/>
          <p:nvPr/>
        </p:nvSpPr>
        <p:spPr>
          <a:xfrm>
            <a:off x="3900736" y="4348042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100000">
                <a:sysClr val="window" lastClr="FFFFFF">
                  <a:lumMod val="85000"/>
                </a:sysClr>
              </a:gs>
            </a:gsLst>
            <a:lin ang="13500000" scaled="1"/>
            <a:tileRect/>
          </a:gradFill>
          <a:ln w="25400" cap="flat" cmpd="sng" algn="ctr">
            <a:gradFill flip="none" rotWithShape="1">
              <a:gsLst>
                <a:gs pos="0">
                  <a:srgbClr val="4F81BD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" name="文本框 16"/>
          <p:cNvSpPr txBox="1"/>
          <p:nvPr/>
        </p:nvSpPr>
        <p:spPr>
          <a:xfrm>
            <a:off x="4399357" y="455112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1230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点击添加标题文字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defTabSz="951230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点击添加标题文字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3451259" y="4339506"/>
            <a:ext cx="1008000" cy="1008000"/>
            <a:chOff x="3114709" y="4348042"/>
            <a:chExt cx="1008000" cy="1008000"/>
          </a:xfrm>
        </p:grpSpPr>
        <p:sp>
          <p:nvSpPr>
            <p:cNvPr id="78" name="椭圆 77"/>
            <p:cNvSpPr>
              <a:spLocks noChangeAspect="1"/>
            </p:cNvSpPr>
            <p:nvPr/>
          </p:nvSpPr>
          <p:spPr>
            <a:xfrm>
              <a:off x="3114709" y="434804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65000"/>
                  </a:sysClr>
                </a:gs>
              </a:gsLst>
              <a:lin ang="13500000" scaled="1"/>
              <a:tileRect/>
            </a:gradFill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Text" lastClr="000000">
                      <a:lumMod val="65000"/>
                      <a:lumOff val="3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文本框 29"/>
            <p:cNvSpPr txBox="1">
              <a:spLocks noChangeArrowheads="1"/>
            </p:cNvSpPr>
            <p:nvPr/>
          </p:nvSpPr>
          <p:spPr bwMode="auto">
            <a:xfrm>
              <a:off x="3240757" y="4522108"/>
              <a:ext cx="78739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5123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80" name="直接连接符 79"/>
          <p:cNvCxnSpPr/>
          <p:nvPr/>
        </p:nvCxnSpPr>
        <p:spPr>
          <a:xfrm flipH="1">
            <a:off x="6399388" y="4843509"/>
            <a:ext cx="954177" cy="32545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grpSp>
        <p:nvGrpSpPr>
          <p:cNvPr id="81" name="组合 80"/>
          <p:cNvGrpSpPr/>
          <p:nvPr/>
        </p:nvGrpSpPr>
        <p:grpSpPr>
          <a:xfrm>
            <a:off x="7173562" y="4042042"/>
            <a:ext cx="1620000" cy="1620000"/>
            <a:chOff x="6837012" y="4042042"/>
            <a:chExt cx="1620000" cy="1620000"/>
          </a:xfrm>
          <a:solidFill>
            <a:sysClr val="window" lastClr="FFFFFF"/>
          </a:solidFill>
        </p:grpSpPr>
        <p:sp>
          <p:nvSpPr>
            <p:cNvPr id="82" name="椭圆 81"/>
            <p:cNvSpPr>
              <a:spLocks noChangeAspect="1"/>
            </p:cNvSpPr>
            <p:nvPr/>
          </p:nvSpPr>
          <p:spPr>
            <a:xfrm>
              <a:off x="6837012" y="4042042"/>
              <a:ext cx="1620000" cy="162000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6837012" y="4042042"/>
              <a:ext cx="1620000" cy="162000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椭圆 83"/>
            <p:cNvSpPr>
              <a:spLocks noChangeAspect="1"/>
            </p:cNvSpPr>
            <p:nvPr/>
          </p:nvSpPr>
          <p:spPr>
            <a:xfrm>
              <a:off x="7017012" y="4222042"/>
              <a:ext cx="1260000" cy="1260000"/>
            </a:xfrm>
            <a:prstGeom prst="ellipse">
              <a:avLst/>
            </a:prstGeom>
            <a:grpFill/>
            <a:ln w="25400" cap="flat" cmpd="sng" algn="ctr">
              <a:gradFill flip="none" rotWithShape="1"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13500000" scaled="1"/>
                <a:tileRect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5" name="任意多边形 84"/>
          <p:cNvSpPr/>
          <p:nvPr/>
        </p:nvSpPr>
        <p:spPr>
          <a:xfrm>
            <a:off x="8002303" y="4348042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100000">
                <a:sysClr val="window" lastClr="FFFFFF">
                  <a:lumMod val="85000"/>
                </a:sysClr>
              </a:gs>
            </a:gsLst>
            <a:lin ang="13500000" scaled="1"/>
            <a:tileRect/>
          </a:gradFill>
          <a:ln w="25400" cap="flat" cmpd="sng" algn="ctr">
            <a:gradFill flip="none" rotWithShape="1">
              <a:gsLst>
                <a:gs pos="0">
                  <a:srgbClr val="4F81BD">
                    <a:lumMod val="5000"/>
                    <a:lumOff val="95000"/>
                  </a:srgbClr>
                </a:gs>
                <a:gs pos="100000">
                  <a:sysClr val="window" lastClr="FFFFFF">
                    <a:lumMod val="6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6" name="文本框 37"/>
          <p:cNvSpPr txBox="1"/>
          <p:nvPr/>
        </p:nvSpPr>
        <p:spPr>
          <a:xfrm>
            <a:off x="8427660" y="455112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51230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点击添加标题文字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defTabSz="951230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点击添加标题文字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7479562" y="4372051"/>
            <a:ext cx="1008000" cy="1008000"/>
            <a:chOff x="7143012" y="4348042"/>
            <a:chExt cx="1008000" cy="1008000"/>
          </a:xfrm>
        </p:grpSpPr>
        <p:sp>
          <p:nvSpPr>
            <p:cNvPr id="88" name="椭圆 87"/>
            <p:cNvSpPr>
              <a:spLocks noChangeAspect="1"/>
            </p:cNvSpPr>
            <p:nvPr/>
          </p:nvSpPr>
          <p:spPr>
            <a:xfrm>
              <a:off x="7143012" y="434804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65000"/>
                  </a:sysClr>
                </a:gs>
              </a:gsLst>
              <a:lin ang="13500000" scaled="1"/>
              <a:tileRect/>
            </a:gradFill>
            <a:ln w="254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Text" lastClr="000000">
                      <a:lumMod val="65000"/>
                      <a:lumOff val="3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文本框 29"/>
            <p:cNvSpPr txBox="1">
              <a:spLocks noChangeArrowheads="1"/>
            </p:cNvSpPr>
            <p:nvPr/>
          </p:nvSpPr>
          <p:spPr bwMode="auto">
            <a:xfrm>
              <a:off x="7253315" y="4522108"/>
              <a:ext cx="78739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5123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0" name="矩形 89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Freeform 148"/>
          <p:cNvSpPr>
            <a:spLocks noChangeAspect="1"/>
          </p:cNvSpPr>
          <p:nvPr/>
        </p:nvSpPr>
        <p:spPr bwMode="auto">
          <a:xfrm>
            <a:off x="9246320" y="4196854"/>
            <a:ext cx="733585" cy="576000"/>
          </a:xfrm>
          <a:custGeom>
            <a:avLst/>
            <a:gdLst>
              <a:gd name="T0" fmla="*/ 7 w 135"/>
              <a:gd name="T1" fmla="*/ 99 h 106"/>
              <a:gd name="T2" fmla="*/ 135 w 135"/>
              <a:gd name="T3" fmla="*/ 99 h 106"/>
              <a:gd name="T4" fmla="*/ 135 w 135"/>
              <a:gd name="T5" fmla="*/ 106 h 106"/>
              <a:gd name="T6" fmla="*/ 7 w 135"/>
              <a:gd name="T7" fmla="*/ 106 h 106"/>
              <a:gd name="T8" fmla="*/ 0 w 135"/>
              <a:gd name="T9" fmla="*/ 106 h 106"/>
              <a:gd name="T10" fmla="*/ 0 w 135"/>
              <a:gd name="T11" fmla="*/ 99 h 106"/>
              <a:gd name="T12" fmla="*/ 0 w 135"/>
              <a:gd name="T13" fmla="*/ 0 h 106"/>
              <a:gd name="T14" fmla="*/ 7 w 135"/>
              <a:gd name="T15" fmla="*/ 0 h 106"/>
              <a:gd name="T16" fmla="*/ 7 w 135"/>
              <a:gd name="T17" fmla="*/ 56 h 106"/>
              <a:gd name="T18" fmla="*/ 22 w 135"/>
              <a:gd name="T19" fmla="*/ 47 h 106"/>
              <a:gd name="T20" fmla="*/ 26 w 135"/>
              <a:gd name="T21" fmla="*/ 42 h 106"/>
              <a:gd name="T22" fmla="*/ 31 w 135"/>
              <a:gd name="T23" fmla="*/ 49 h 106"/>
              <a:gd name="T24" fmla="*/ 33 w 135"/>
              <a:gd name="T25" fmla="*/ 54 h 106"/>
              <a:gd name="T26" fmla="*/ 38 w 135"/>
              <a:gd name="T27" fmla="*/ 49 h 106"/>
              <a:gd name="T28" fmla="*/ 45 w 135"/>
              <a:gd name="T29" fmla="*/ 44 h 106"/>
              <a:gd name="T30" fmla="*/ 50 w 135"/>
              <a:gd name="T31" fmla="*/ 52 h 106"/>
              <a:gd name="T32" fmla="*/ 52 w 135"/>
              <a:gd name="T33" fmla="*/ 56 h 106"/>
              <a:gd name="T34" fmla="*/ 64 w 135"/>
              <a:gd name="T35" fmla="*/ 49 h 106"/>
              <a:gd name="T36" fmla="*/ 69 w 135"/>
              <a:gd name="T37" fmla="*/ 47 h 106"/>
              <a:gd name="T38" fmla="*/ 71 w 135"/>
              <a:gd name="T39" fmla="*/ 49 h 106"/>
              <a:gd name="T40" fmla="*/ 83 w 135"/>
              <a:gd name="T41" fmla="*/ 33 h 106"/>
              <a:gd name="T42" fmla="*/ 88 w 135"/>
              <a:gd name="T43" fmla="*/ 26 h 106"/>
              <a:gd name="T44" fmla="*/ 93 w 135"/>
              <a:gd name="T45" fmla="*/ 30 h 106"/>
              <a:gd name="T46" fmla="*/ 95 w 135"/>
              <a:gd name="T47" fmla="*/ 33 h 106"/>
              <a:gd name="T48" fmla="*/ 102 w 135"/>
              <a:gd name="T49" fmla="*/ 23 h 106"/>
              <a:gd name="T50" fmla="*/ 95 w 135"/>
              <a:gd name="T51" fmla="*/ 16 h 106"/>
              <a:gd name="T52" fmla="*/ 111 w 135"/>
              <a:gd name="T53" fmla="*/ 9 h 106"/>
              <a:gd name="T54" fmla="*/ 128 w 135"/>
              <a:gd name="T55" fmla="*/ 2 h 106"/>
              <a:gd name="T56" fmla="*/ 126 w 135"/>
              <a:gd name="T57" fmla="*/ 21 h 106"/>
              <a:gd name="T58" fmla="*/ 123 w 135"/>
              <a:gd name="T59" fmla="*/ 40 h 106"/>
              <a:gd name="T60" fmla="*/ 114 w 135"/>
              <a:gd name="T61" fmla="*/ 33 h 106"/>
              <a:gd name="T62" fmla="*/ 104 w 135"/>
              <a:gd name="T63" fmla="*/ 47 h 106"/>
              <a:gd name="T64" fmla="*/ 100 w 135"/>
              <a:gd name="T65" fmla="*/ 54 h 106"/>
              <a:gd name="T66" fmla="*/ 93 w 135"/>
              <a:gd name="T67" fmla="*/ 49 h 106"/>
              <a:gd name="T68" fmla="*/ 90 w 135"/>
              <a:gd name="T69" fmla="*/ 47 h 106"/>
              <a:gd name="T70" fmla="*/ 78 w 135"/>
              <a:gd name="T71" fmla="*/ 63 h 106"/>
              <a:gd name="T72" fmla="*/ 76 w 135"/>
              <a:gd name="T73" fmla="*/ 71 h 106"/>
              <a:gd name="T74" fmla="*/ 69 w 135"/>
              <a:gd name="T75" fmla="*/ 66 h 106"/>
              <a:gd name="T76" fmla="*/ 67 w 135"/>
              <a:gd name="T77" fmla="*/ 66 h 106"/>
              <a:gd name="T78" fmla="*/ 52 w 135"/>
              <a:gd name="T79" fmla="*/ 73 h 106"/>
              <a:gd name="T80" fmla="*/ 45 w 135"/>
              <a:gd name="T81" fmla="*/ 75 h 106"/>
              <a:gd name="T82" fmla="*/ 43 w 135"/>
              <a:gd name="T83" fmla="*/ 71 h 106"/>
              <a:gd name="T84" fmla="*/ 40 w 135"/>
              <a:gd name="T85" fmla="*/ 66 h 106"/>
              <a:gd name="T86" fmla="*/ 38 w 135"/>
              <a:gd name="T87" fmla="*/ 71 h 106"/>
              <a:gd name="T88" fmla="*/ 31 w 135"/>
              <a:gd name="T89" fmla="*/ 75 h 106"/>
              <a:gd name="T90" fmla="*/ 26 w 135"/>
              <a:gd name="T91" fmla="*/ 68 h 106"/>
              <a:gd name="T92" fmla="*/ 24 w 135"/>
              <a:gd name="T93" fmla="*/ 63 h 106"/>
              <a:gd name="T94" fmla="*/ 7 w 135"/>
              <a:gd name="T95" fmla="*/ 75 h 106"/>
              <a:gd name="T96" fmla="*/ 7 w 135"/>
              <a:gd name="T9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5" h="106">
                <a:moveTo>
                  <a:pt x="7" y="99"/>
                </a:move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0"/>
                </a:lnTo>
                <a:lnTo>
                  <a:pt x="7" y="0"/>
                </a:lnTo>
                <a:lnTo>
                  <a:pt x="7" y="56"/>
                </a:lnTo>
                <a:lnTo>
                  <a:pt x="22" y="47"/>
                </a:lnTo>
                <a:lnTo>
                  <a:pt x="26" y="42"/>
                </a:lnTo>
                <a:lnTo>
                  <a:pt x="31" y="49"/>
                </a:lnTo>
                <a:lnTo>
                  <a:pt x="33" y="54"/>
                </a:lnTo>
                <a:lnTo>
                  <a:pt x="38" y="49"/>
                </a:lnTo>
                <a:lnTo>
                  <a:pt x="45" y="44"/>
                </a:lnTo>
                <a:lnTo>
                  <a:pt x="50" y="52"/>
                </a:lnTo>
                <a:lnTo>
                  <a:pt x="52" y="56"/>
                </a:lnTo>
                <a:lnTo>
                  <a:pt x="64" y="49"/>
                </a:lnTo>
                <a:lnTo>
                  <a:pt x="69" y="47"/>
                </a:lnTo>
                <a:lnTo>
                  <a:pt x="71" y="49"/>
                </a:lnTo>
                <a:lnTo>
                  <a:pt x="83" y="33"/>
                </a:lnTo>
                <a:lnTo>
                  <a:pt x="88" y="26"/>
                </a:lnTo>
                <a:lnTo>
                  <a:pt x="93" y="30"/>
                </a:lnTo>
                <a:lnTo>
                  <a:pt x="95" y="33"/>
                </a:lnTo>
                <a:lnTo>
                  <a:pt x="102" y="23"/>
                </a:lnTo>
                <a:lnTo>
                  <a:pt x="95" y="16"/>
                </a:lnTo>
                <a:lnTo>
                  <a:pt x="111" y="9"/>
                </a:lnTo>
                <a:lnTo>
                  <a:pt x="128" y="2"/>
                </a:lnTo>
                <a:lnTo>
                  <a:pt x="126" y="21"/>
                </a:lnTo>
                <a:lnTo>
                  <a:pt x="123" y="40"/>
                </a:lnTo>
                <a:lnTo>
                  <a:pt x="114" y="33"/>
                </a:lnTo>
                <a:lnTo>
                  <a:pt x="104" y="47"/>
                </a:lnTo>
                <a:lnTo>
                  <a:pt x="100" y="54"/>
                </a:lnTo>
                <a:lnTo>
                  <a:pt x="93" y="49"/>
                </a:lnTo>
                <a:lnTo>
                  <a:pt x="90" y="47"/>
                </a:lnTo>
                <a:lnTo>
                  <a:pt x="78" y="63"/>
                </a:lnTo>
                <a:lnTo>
                  <a:pt x="76" y="71"/>
                </a:lnTo>
                <a:lnTo>
                  <a:pt x="69" y="66"/>
                </a:lnTo>
                <a:lnTo>
                  <a:pt x="67" y="66"/>
                </a:lnTo>
                <a:lnTo>
                  <a:pt x="52" y="73"/>
                </a:lnTo>
                <a:lnTo>
                  <a:pt x="45" y="75"/>
                </a:lnTo>
                <a:lnTo>
                  <a:pt x="43" y="71"/>
                </a:lnTo>
                <a:lnTo>
                  <a:pt x="40" y="66"/>
                </a:lnTo>
                <a:lnTo>
                  <a:pt x="38" y="71"/>
                </a:lnTo>
                <a:lnTo>
                  <a:pt x="31" y="75"/>
                </a:lnTo>
                <a:lnTo>
                  <a:pt x="26" y="68"/>
                </a:lnTo>
                <a:lnTo>
                  <a:pt x="24" y="63"/>
                </a:lnTo>
                <a:lnTo>
                  <a:pt x="7" y="75"/>
                </a:lnTo>
                <a:lnTo>
                  <a:pt x="7" y="99"/>
                </a:ln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>
            <a:solidFill>
              <a:sysClr val="window" lastClr="FFFFFF">
                <a:lumMod val="75000"/>
              </a:sys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440961" y="1701601"/>
            <a:ext cx="1686034" cy="987618"/>
            <a:chOff x="8641357" y="2133650"/>
            <a:chExt cx="1686034" cy="987618"/>
          </a:xfrm>
        </p:grpSpPr>
        <p:sp>
          <p:nvSpPr>
            <p:cNvPr id="78" name="TextBox 77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79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输入小标题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849116" y="5106471"/>
            <a:ext cx="1686034" cy="987618"/>
            <a:chOff x="8641357" y="2133650"/>
            <a:chExt cx="1686034" cy="987618"/>
          </a:xfrm>
        </p:grpSpPr>
        <p:sp>
          <p:nvSpPr>
            <p:cNvPr id="82" name="TextBox 81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83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输入小标题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9236089" y="4907551"/>
            <a:ext cx="1686034" cy="987618"/>
            <a:chOff x="8641357" y="2133650"/>
            <a:chExt cx="1686034" cy="987618"/>
          </a:xfrm>
        </p:grpSpPr>
        <p:sp>
          <p:nvSpPr>
            <p:cNvPr id="86" name="TextBox 85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87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输入小标题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89" name="直接连接符 88"/>
          <p:cNvCxnSpPr/>
          <p:nvPr/>
        </p:nvCxnSpPr>
        <p:spPr>
          <a:xfrm flipH="1">
            <a:off x="5990390" y="2571243"/>
            <a:ext cx="1473725" cy="835087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cxnSp>
        <p:nvCxnSpPr>
          <p:cNvPr id="90" name="直接连接符 89"/>
          <p:cNvCxnSpPr/>
          <p:nvPr/>
        </p:nvCxnSpPr>
        <p:spPr>
          <a:xfrm flipH="1" flipV="1">
            <a:off x="6727253" y="4040242"/>
            <a:ext cx="1172325" cy="561880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cxnSp>
        <p:nvCxnSpPr>
          <p:cNvPr id="91" name="直接连接符 90"/>
          <p:cNvCxnSpPr/>
          <p:nvPr/>
        </p:nvCxnSpPr>
        <p:spPr>
          <a:xfrm flipH="1">
            <a:off x="4691868" y="4040246"/>
            <a:ext cx="829656" cy="1051975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cxnSp>
        <p:nvCxnSpPr>
          <p:cNvPr id="92" name="直接连接符 91"/>
          <p:cNvCxnSpPr>
            <a:endCxn id="123" idx="6"/>
          </p:cNvCxnSpPr>
          <p:nvPr/>
        </p:nvCxnSpPr>
        <p:spPr>
          <a:xfrm flipH="1">
            <a:off x="4288365" y="3736880"/>
            <a:ext cx="910079" cy="0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grpSp>
        <p:nvGrpSpPr>
          <p:cNvPr id="93" name="组合 92"/>
          <p:cNvGrpSpPr>
            <a:grpSpLocks noChangeAspect="1"/>
          </p:cNvGrpSpPr>
          <p:nvPr/>
        </p:nvGrpSpPr>
        <p:grpSpPr>
          <a:xfrm>
            <a:off x="8575624" y="1661050"/>
            <a:ext cx="488729" cy="504000"/>
            <a:chOff x="9405938" y="2763838"/>
            <a:chExt cx="1219201" cy="1257301"/>
          </a:xfrm>
          <a:solidFill>
            <a:sysClr val="window" lastClr="FFFFFF">
              <a:lumMod val="75000"/>
            </a:sysClr>
          </a:solidFill>
        </p:grpSpPr>
        <p:sp>
          <p:nvSpPr>
            <p:cNvPr id="94" name="Rectangle 5"/>
            <p:cNvSpPr>
              <a:spLocks noChangeArrowheads="1"/>
            </p:cNvSpPr>
            <p:nvPr/>
          </p:nvSpPr>
          <p:spPr bwMode="auto">
            <a:xfrm>
              <a:off x="9405938" y="3505201"/>
              <a:ext cx="166688" cy="515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Rectangle 6"/>
            <p:cNvSpPr>
              <a:spLocks noChangeArrowheads="1"/>
            </p:cNvSpPr>
            <p:nvPr/>
          </p:nvSpPr>
          <p:spPr bwMode="auto">
            <a:xfrm>
              <a:off x="9405938" y="3505201"/>
              <a:ext cx="166688" cy="515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Rectangle 7"/>
            <p:cNvSpPr>
              <a:spLocks noChangeArrowheads="1"/>
            </p:cNvSpPr>
            <p:nvPr/>
          </p:nvSpPr>
          <p:spPr bwMode="auto">
            <a:xfrm>
              <a:off x="9671051" y="3376613"/>
              <a:ext cx="166688" cy="644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Rectangle 8"/>
            <p:cNvSpPr>
              <a:spLocks noChangeArrowheads="1"/>
            </p:cNvSpPr>
            <p:nvPr/>
          </p:nvSpPr>
          <p:spPr bwMode="auto">
            <a:xfrm>
              <a:off x="9671051" y="3376613"/>
              <a:ext cx="166688" cy="644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Rectangle 9"/>
            <p:cNvSpPr>
              <a:spLocks noChangeArrowheads="1"/>
            </p:cNvSpPr>
            <p:nvPr/>
          </p:nvSpPr>
          <p:spPr bwMode="auto">
            <a:xfrm>
              <a:off x="9931401" y="2763838"/>
              <a:ext cx="166688" cy="1257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Rectangle 10"/>
            <p:cNvSpPr>
              <a:spLocks noChangeArrowheads="1"/>
            </p:cNvSpPr>
            <p:nvPr/>
          </p:nvSpPr>
          <p:spPr bwMode="auto">
            <a:xfrm>
              <a:off x="9931401" y="2763838"/>
              <a:ext cx="166688" cy="1257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Rectangle 11"/>
            <p:cNvSpPr>
              <a:spLocks noChangeArrowheads="1"/>
            </p:cNvSpPr>
            <p:nvPr/>
          </p:nvSpPr>
          <p:spPr bwMode="auto">
            <a:xfrm>
              <a:off x="10196513" y="3111501"/>
              <a:ext cx="166688" cy="909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Rectangle 12"/>
            <p:cNvSpPr>
              <a:spLocks noChangeArrowheads="1"/>
            </p:cNvSpPr>
            <p:nvPr/>
          </p:nvSpPr>
          <p:spPr bwMode="auto">
            <a:xfrm>
              <a:off x="10196513" y="3111501"/>
              <a:ext cx="166688" cy="909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Rectangle 13"/>
            <p:cNvSpPr>
              <a:spLocks noChangeArrowheads="1"/>
            </p:cNvSpPr>
            <p:nvPr/>
          </p:nvSpPr>
          <p:spPr bwMode="auto">
            <a:xfrm>
              <a:off x="10458451" y="3449638"/>
              <a:ext cx="166688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Rectangle 14"/>
            <p:cNvSpPr>
              <a:spLocks noChangeArrowheads="1"/>
            </p:cNvSpPr>
            <p:nvPr/>
          </p:nvSpPr>
          <p:spPr bwMode="auto">
            <a:xfrm>
              <a:off x="10458451" y="3449638"/>
              <a:ext cx="166688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4" name="组合 24"/>
          <p:cNvGrpSpPr/>
          <p:nvPr/>
        </p:nvGrpSpPr>
        <p:grpSpPr bwMode="auto">
          <a:xfrm>
            <a:off x="7248974" y="1680120"/>
            <a:ext cx="1301209" cy="1302265"/>
            <a:chOff x="2848131" y="1860029"/>
            <a:chExt cx="3807502" cy="3807502"/>
          </a:xfrm>
        </p:grpSpPr>
        <p:sp>
          <p:nvSpPr>
            <p:cNvPr id="105" name="椭圆 10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7" name="文本框 29"/>
          <p:cNvSpPr txBox="1">
            <a:spLocks noChangeArrowheads="1"/>
          </p:cNvSpPr>
          <p:nvPr/>
        </p:nvSpPr>
        <p:spPr bwMode="auto">
          <a:xfrm>
            <a:off x="7430538" y="1890282"/>
            <a:ext cx="93807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5123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04</a:t>
            </a:r>
            <a:endParaRPr kumimoji="0" lang="zh-CN" altLang="en-US" sz="50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8684303" y="2205658"/>
            <a:ext cx="1686034" cy="987618"/>
            <a:chOff x="8641357" y="2133650"/>
            <a:chExt cx="1686034" cy="987618"/>
          </a:xfrm>
        </p:grpSpPr>
        <p:sp>
          <p:nvSpPr>
            <p:cNvPr id="109" name="TextBox 108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110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输入小标题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2" name="组合 24"/>
          <p:cNvGrpSpPr/>
          <p:nvPr/>
        </p:nvGrpSpPr>
        <p:grpSpPr bwMode="auto">
          <a:xfrm>
            <a:off x="7464115" y="3992030"/>
            <a:ext cx="1686167" cy="1687535"/>
            <a:chOff x="2848131" y="1860029"/>
            <a:chExt cx="3807502" cy="3807502"/>
          </a:xfrm>
        </p:grpSpPr>
        <p:sp>
          <p:nvSpPr>
            <p:cNvPr id="113" name="椭圆 112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5" name="文本框 29"/>
          <p:cNvSpPr txBox="1">
            <a:spLocks noChangeArrowheads="1"/>
          </p:cNvSpPr>
          <p:nvPr/>
        </p:nvSpPr>
        <p:spPr bwMode="auto">
          <a:xfrm>
            <a:off x="7838158" y="4423236"/>
            <a:ext cx="93807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5123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05</a:t>
            </a:r>
            <a:endParaRPr kumimoji="0" lang="zh-CN" altLang="en-US" sz="50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6" name="组合 24"/>
          <p:cNvGrpSpPr/>
          <p:nvPr/>
        </p:nvGrpSpPr>
        <p:grpSpPr bwMode="auto">
          <a:xfrm>
            <a:off x="3793335" y="4654897"/>
            <a:ext cx="1366081" cy="1367189"/>
            <a:chOff x="2848131" y="1860029"/>
            <a:chExt cx="3807502" cy="3807502"/>
          </a:xfrm>
        </p:grpSpPr>
        <p:sp>
          <p:nvSpPr>
            <p:cNvPr id="117" name="椭圆 116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9" name="文本框 29"/>
          <p:cNvSpPr txBox="1">
            <a:spLocks noChangeArrowheads="1"/>
          </p:cNvSpPr>
          <p:nvPr/>
        </p:nvSpPr>
        <p:spPr bwMode="auto">
          <a:xfrm>
            <a:off x="3980032" y="4957862"/>
            <a:ext cx="93807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5123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03</a:t>
            </a:r>
            <a:endParaRPr kumimoji="0" lang="zh-CN" altLang="en-US" sz="50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0" name="Freeform 13"/>
          <p:cNvSpPr>
            <a:spLocks noChangeAspect="1" noEditPoints="1"/>
          </p:cNvSpPr>
          <p:nvPr/>
        </p:nvSpPr>
        <p:spPr bwMode="auto">
          <a:xfrm>
            <a:off x="1058078" y="5163532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21" name="组合 24"/>
          <p:cNvGrpSpPr/>
          <p:nvPr/>
        </p:nvGrpSpPr>
        <p:grpSpPr bwMode="auto">
          <a:xfrm>
            <a:off x="2720013" y="2925014"/>
            <a:ext cx="1606127" cy="1607430"/>
            <a:chOff x="2848131" y="1860029"/>
            <a:chExt cx="3807502" cy="3807502"/>
          </a:xfrm>
        </p:grpSpPr>
        <p:sp>
          <p:nvSpPr>
            <p:cNvPr id="122" name="椭圆 12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4" name="文本框 29"/>
          <p:cNvSpPr txBox="1">
            <a:spLocks noChangeArrowheads="1"/>
          </p:cNvSpPr>
          <p:nvPr/>
        </p:nvSpPr>
        <p:spPr bwMode="auto">
          <a:xfrm>
            <a:off x="3054037" y="3299805"/>
            <a:ext cx="93807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5123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02</a:t>
            </a:r>
            <a:endParaRPr kumimoji="0" lang="zh-CN" altLang="en-US" sz="50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983391" y="3243069"/>
            <a:ext cx="1686034" cy="987618"/>
            <a:chOff x="8641357" y="2133650"/>
            <a:chExt cx="1686034" cy="987618"/>
          </a:xfrm>
        </p:grpSpPr>
        <p:sp>
          <p:nvSpPr>
            <p:cNvPr id="126" name="TextBox 125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127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输入小标题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129" name="直接连接符 128"/>
          <p:cNvCxnSpPr/>
          <p:nvPr/>
        </p:nvCxnSpPr>
        <p:spPr>
          <a:xfrm flipH="1" flipV="1">
            <a:off x="4449071" y="2321172"/>
            <a:ext cx="749373" cy="750377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grpSp>
        <p:nvGrpSpPr>
          <p:cNvPr id="130" name="组合 129"/>
          <p:cNvGrpSpPr/>
          <p:nvPr/>
        </p:nvGrpSpPr>
        <p:grpSpPr>
          <a:xfrm>
            <a:off x="4691872" y="2259241"/>
            <a:ext cx="2518237" cy="2520280"/>
            <a:chOff x="4355318" y="2259241"/>
            <a:chExt cx="2518237" cy="2520280"/>
          </a:xfrm>
        </p:grpSpPr>
        <p:grpSp>
          <p:nvGrpSpPr>
            <p:cNvPr id="131" name="组合 24"/>
            <p:cNvGrpSpPr/>
            <p:nvPr/>
          </p:nvGrpSpPr>
          <p:grpSpPr bwMode="auto">
            <a:xfrm>
              <a:off x="4355318" y="2259241"/>
              <a:ext cx="2518237" cy="2520280"/>
              <a:chOff x="2848131" y="1860029"/>
              <a:chExt cx="3807502" cy="3807502"/>
            </a:xfrm>
          </p:grpSpPr>
          <p:sp>
            <p:nvSpPr>
              <p:cNvPr id="133" name="椭圆 132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32" name="椭圆 131"/>
            <p:cNvSpPr/>
            <p:nvPr/>
          </p:nvSpPr>
          <p:spPr>
            <a:xfrm>
              <a:off x="4568995" y="2486719"/>
              <a:ext cx="2090882" cy="2090882"/>
            </a:xfrm>
            <a:prstGeom prst="ellipse">
              <a:avLst/>
            </a:prstGeom>
            <a:solidFill>
              <a:srgbClr val="0066C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5" name="TextBox 134"/>
          <p:cNvSpPr txBox="1"/>
          <p:nvPr/>
        </p:nvSpPr>
        <p:spPr>
          <a:xfrm>
            <a:off x="5267867" y="2949549"/>
            <a:ext cx="1404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kumimoji="0" lang="zh-CN" altLang="zh-CN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6" name="组合 24"/>
          <p:cNvGrpSpPr/>
          <p:nvPr/>
        </p:nvGrpSpPr>
        <p:grpSpPr bwMode="auto">
          <a:xfrm>
            <a:off x="3393048" y="1125538"/>
            <a:ext cx="1624423" cy="1625740"/>
            <a:chOff x="2848131" y="1860029"/>
            <a:chExt cx="3807502" cy="3807502"/>
          </a:xfrm>
        </p:grpSpPr>
        <p:sp>
          <p:nvSpPr>
            <p:cNvPr id="137" name="椭圆 136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9" name="文本框 29"/>
          <p:cNvSpPr txBox="1">
            <a:spLocks noChangeArrowheads="1"/>
          </p:cNvSpPr>
          <p:nvPr/>
        </p:nvSpPr>
        <p:spPr bwMode="auto">
          <a:xfrm>
            <a:off x="3762749" y="1485579"/>
            <a:ext cx="896399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51230"/>
            <a:r>
              <a:rPr lang="en-US" altLang="zh-CN" sz="5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50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336554" y="1125541"/>
            <a:ext cx="11522075" cy="5328593"/>
          </a:xfrm>
          <a:prstGeom prst="rect">
            <a:avLst/>
          </a:prstGeom>
          <a:solidFill>
            <a:sysClr val="window" lastClr="FFFFFF">
              <a:lumMod val="95000"/>
              <a:alpha val="78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1243815" y="1824972"/>
            <a:ext cx="2105269" cy="2688083"/>
          </a:xfrm>
          <a:prstGeom prst="roundRect">
            <a:avLst/>
          </a:prstGeom>
          <a:gradFill>
            <a:gsLst>
              <a:gs pos="0">
                <a:sysClr val="window" lastClr="FFFFFF"/>
              </a:gs>
              <a:gs pos="100000">
                <a:sysClr val="window" lastClr="FFFFFF">
                  <a:lumMod val="85000"/>
                </a:sysClr>
              </a:gs>
            </a:gsLst>
            <a:lin ang="13500000" scaled="1"/>
          </a:gra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3717824" y="2853730"/>
            <a:ext cx="2108282" cy="2691930"/>
          </a:xfrm>
          <a:prstGeom prst="roundRect">
            <a:avLst/>
          </a:prstGeom>
          <a:gradFill>
            <a:gsLst>
              <a:gs pos="0">
                <a:sysClr val="window" lastClr="FFFFFF"/>
              </a:gs>
              <a:gs pos="100000">
                <a:sysClr val="window" lastClr="FFFFFF">
                  <a:lumMod val="85000"/>
                </a:sysClr>
              </a:gs>
            </a:gsLst>
            <a:lin ang="13500000" scaled="1"/>
          </a:gra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6199228" y="1824969"/>
            <a:ext cx="2157269" cy="2754478"/>
          </a:xfrm>
          <a:prstGeom prst="roundRect">
            <a:avLst/>
          </a:prstGeom>
          <a:gradFill>
            <a:gsLst>
              <a:gs pos="0">
                <a:sysClr val="window" lastClr="FFFFFF"/>
              </a:gs>
              <a:gs pos="100000">
                <a:sysClr val="window" lastClr="FFFFFF">
                  <a:lumMod val="85000"/>
                </a:sysClr>
              </a:gs>
            </a:gsLst>
            <a:lin ang="13500000" scaled="1"/>
          </a:gra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129038" y="1515528"/>
            <a:ext cx="735783" cy="735783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blipFill>
                <a:blip r:embed="rId2"/>
                <a:stretch>
                  <a:fillRect/>
                </a:stretch>
              </a:blip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320055" y="5132506"/>
            <a:ext cx="735783" cy="735783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blipFill>
                <a:blip r:embed="rId2"/>
                <a:stretch>
                  <a:fillRect/>
                </a:stretch>
              </a:blip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840334" y="1515528"/>
            <a:ext cx="735783" cy="735783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blipFill>
                <a:blip r:embed="rId2"/>
                <a:stretch>
                  <a:fillRect/>
                </a:stretch>
              </a:blip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8728504" y="2853730"/>
            <a:ext cx="2121612" cy="2708950"/>
          </a:xfrm>
          <a:prstGeom prst="roundRect">
            <a:avLst/>
          </a:prstGeom>
          <a:gradFill>
            <a:gsLst>
              <a:gs pos="0">
                <a:sysClr val="window" lastClr="FFFFFF"/>
              </a:gs>
              <a:gs pos="100000">
                <a:sysClr val="window" lastClr="FFFFFF">
                  <a:lumMod val="85000"/>
                </a:sysClr>
              </a:gs>
            </a:gsLst>
            <a:lin ang="13500000" scaled="1"/>
          </a:gra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8360615" y="5149526"/>
            <a:ext cx="735783" cy="735783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blipFill>
                <a:blip r:embed="rId2"/>
                <a:stretch>
                  <a:fillRect/>
                </a:stretch>
              </a:blip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675250" y="2514183"/>
            <a:ext cx="1686034" cy="987618"/>
            <a:chOff x="8641357" y="2133650"/>
            <a:chExt cx="1686034" cy="987618"/>
          </a:xfrm>
        </p:grpSpPr>
        <p:sp>
          <p:nvSpPr>
            <p:cNvPr id="49" name="TextBox 48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50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输入小标题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文本框 29"/>
          <p:cNvSpPr txBox="1">
            <a:spLocks noChangeArrowheads="1"/>
          </p:cNvSpPr>
          <p:nvPr/>
        </p:nvSpPr>
        <p:spPr bwMode="auto">
          <a:xfrm>
            <a:off x="1262416" y="1500092"/>
            <a:ext cx="54534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51230"/>
            <a:r>
              <a:rPr lang="en-US" altLang="zh-CN" sz="4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ea"/>
                <a:sym typeface="+mn-lt"/>
              </a:rPr>
              <a:t>A</a:t>
            </a:r>
            <a:endParaRPr lang="zh-CN" altLang="en-US" sz="40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文本框 29"/>
          <p:cNvSpPr txBox="1">
            <a:spLocks noChangeArrowheads="1"/>
          </p:cNvSpPr>
          <p:nvPr/>
        </p:nvSpPr>
        <p:spPr bwMode="auto">
          <a:xfrm>
            <a:off x="3470508" y="5117429"/>
            <a:ext cx="50687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5123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B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文本框 29"/>
          <p:cNvSpPr txBox="1">
            <a:spLocks noChangeArrowheads="1"/>
          </p:cNvSpPr>
          <p:nvPr/>
        </p:nvSpPr>
        <p:spPr bwMode="auto">
          <a:xfrm>
            <a:off x="5974102" y="1511129"/>
            <a:ext cx="5277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5123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C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文本框 29"/>
          <p:cNvSpPr txBox="1">
            <a:spLocks noChangeArrowheads="1"/>
          </p:cNvSpPr>
          <p:nvPr/>
        </p:nvSpPr>
        <p:spPr bwMode="auto">
          <a:xfrm>
            <a:off x="8473445" y="5147575"/>
            <a:ext cx="57579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5123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D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980326" y="3392894"/>
            <a:ext cx="1686034" cy="987618"/>
            <a:chOff x="8641357" y="2133650"/>
            <a:chExt cx="1686034" cy="987618"/>
          </a:xfrm>
        </p:grpSpPr>
        <p:sp>
          <p:nvSpPr>
            <p:cNvPr id="57" name="TextBox 56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58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输入小标题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573346" y="2493689"/>
            <a:ext cx="1686034" cy="987618"/>
            <a:chOff x="8641357" y="2133650"/>
            <a:chExt cx="1686034" cy="987618"/>
          </a:xfrm>
        </p:grpSpPr>
        <p:sp>
          <p:nvSpPr>
            <p:cNvPr id="61" name="TextBox 60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62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输入小标题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045520" y="3495049"/>
            <a:ext cx="1686034" cy="987618"/>
            <a:chOff x="8641357" y="2133650"/>
            <a:chExt cx="1686034" cy="987618"/>
          </a:xfrm>
        </p:grpSpPr>
        <p:sp>
          <p:nvSpPr>
            <p:cNvPr id="65" name="TextBox 64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66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输入小标题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336154" y="1125541"/>
            <a:ext cx="11522075" cy="5328593"/>
          </a:xfrm>
          <a:prstGeom prst="rect">
            <a:avLst/>
          </a:prstGeom>
          <a:solidFill>
            <a:sysClr val="window" lastClr="FFFFFF">
              <a:lumMod val="95000"/>
              <a:alpha val="78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1963281" y="4435805"/>
            <a:ext cx="1686034" cy="987618"/>
            <a:chOff x="8641357" y="2133650"/>
            <a:chExt cx="1686034" cy="987618"/>
          </a:xfrm>
        </p:grpSpPr>
        <p:sp>
          <p:nvSpPr>
            <p:cNvPr id="96" name="TextBox 95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97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输入小标题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042569" y="1949838"/>
            <a:ext cx="1686034" cy="987618"/>
            <a:chOff x="8641357" y="2133650"/>
            <a:chExt cx="1686034" cy="987618"/>
          </a:xfrm>
        </p:grpSpPr>
        <p:sp>
          <p:nvSpPr>
            <p:cNvPr id="100" name="TextBox 99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101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输入小标题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271430" y="1895980"/>
            <a:ext cx="1686034" cy="987618"/>
            <a:chOff x="8641357" y="2133650"/>
            <a:chExt cx="1686034" cy="987618"/>
          </a:xfrm>
        </p:grpSpPr>
        <p:sp>
          <p:nvSpPr>
            <p:cNvPr id="104" name="TextBox 103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105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输入小标题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107" name="直接连接符 106"/>
          <p:cNvCxnSpPr/>
          <p:nvPr/>
        </p:nvCxnSpPr>
        <p:spPr>
          <a:xfrm flipH="1" flipV="1">
            <a:off x="3384587" y="3671245"/>
            <a:ext cx="1019960" cy="286350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cxnSp>
        <p:nvCxnSpPr>
          <p:cNvPr id="108" name="直接连接符 107"/>
          <p:cNvCxnSpPr/>
          <p:nvPr/>
        </p:nvCxnSpPr>
        <p:spPr>
          <a:xfrm flipH="1">
            <a:off x="5449077" y="3528967"/>
            <a:ext cx="900848" cy="285454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cxnSp>
        <p:nvCxnSpPr>
          <p:cNvPr id="109" name="直接连接符 108"/>
          <p:cNvCxnSpPr/>
          <p:nvPr/>
        </p:nvCxnSpPr>
        <p:spPr>
          <a:xfrm flipH="1" flipV="1">
            <a:off x="7701449" y="3528970"/>
            <a:ext cx="642806" cy="260867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sp>
        <p:nvSpPr>
          <p:cNvPr id="110" name="六边形 109"/>
          <p:cNvSpPr/>
          <p:nvPr/>
        </p:nvSpPr>
        <p:spPr>
          <a:xfrm>
            <a:off x="1777111" y="244364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1944428" y="2822768"/>
            <a:ext cx="1719686" cy="934673"/>
            <a:chOff x="1607877" y="2822764"/>
            <a:chExt cx="1719686" cy="934673"/>
          </a:xfrm>
        </p:grpSpPr>
        <p:sp>
          <p:nvSpPr>
            <p:cNvPr id="112" name="文本框 33"/>
            <p:cNvSpPr txBox="1"/>
            <p:nvPr/>
          </p:nvSpPr>
          <p:spPr>
            <a:xfrm>
              <a:off x="1607877" y="2822764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第</a:t>
              </a:r>
              <a:r>
                <a:rPr kumimoji="0" lang="en-US" altLang="zh-CN" sz="26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</a:t>
              </a:r>
              <a:r>
                <a:rPr kumimoji="0" lang="zh-CN" altLang="en-US" sz="26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季度</a:t>
              </a:r>
              <a:endParaRPr kumimoji="0" lang="zh-CN" altLang="zh-CN" sz="26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3" name="文本框 33"/>
            <p:cNvSpPr txBox="1"/>
            <p:nvPr/>
          </p:nvSpPr>
          <p:spPr>
            <a:xfrm>
              <a:off x="1895909" y="3264994"/>
              <a:ext cx="115212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1-3</a:t>
              </a:r>
              <a:r>
                <a:rPr kumimoji="0" lang="zh-CN" altLang="en-US" sz="2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月</a:t>
              </a:r>
              <a:endParaRPr kumimoji="0" lang="zh-CN" altLang="zh-CN" sz="26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4" name="六边形 113"/>
          <p:cNvSpPr/>
          <p:nvPr/>
        </p:nvSpPr>
        <p:spPr>
          <a:xfrm>
            <a:off x="3834402" y="326888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4008918" y="3671249"/>
            <a:ext cx="1719686" cy="934673"/>
            <a:chOff x="3672367" y="3671245"/>
            <a:chExt cx="1719686" cy="934673"/>
          </a:xfrm>
        </p:grpSpPr>
        <p:sp>
          <p:nvSpPr>
            <p:cNvPr id="116" name="文本框 33"/>
            <p:cNvSpPr txBox="1"/>
            <p:nvPr/>
          </p:nvSpPr>
          <p:spPr>
            <a:xfrm>
              <a:off x="3672367" y="3671245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第</a:t>
              </a:r>
              <a:r>
                <a:rPr kumimoji="0" lang="en-US" altLang="zh-CN" sz="26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</a:t>
              </a:r>
              <a:r>
                <a:rPr kumimoji="0" lang="zh-CN" altLang="en-US" sz="26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季度</a:t>
              </a:r>
              <a:endParaRPr kumimoji="0" lang="zh-CN" altLang="zh-CN" sz="26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7" name="文本框 33"/>
            <p:cNvSpPr txBox="1"/>
            <p:nvPr/>
          </p:nvSpPr>
          <p:spPr>
            <a:xfrm>
              <a:off x="3960399" y="4113475"/>
              <a:ext cx="115212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4-6</a:t>
              </a:r>
              <a:r>
                <a:rPr kumimoji="0" lang="zh-CN" altLang="en-US" sz="2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月</a:t>
              </a:r>
              <a:endParaRPr kumimoji="0" lang="zh-CN" altLang="zh-CN" sz="26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8" name="六边形 117"/>
          <p:cNvSpPr/>
          <p:nvPr/>
        </p:nvSpPr>
        <p:spPr>
          <a:xfrm>
            <a:off x="5919591" y="244364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6094670" y="2840520"/>
            <a:ext cx="1719686" cy="934673"/>
            <a:chOff x="5758119" y="2840516"/>
            <a:chExt cx="1719686" cy="934673"/>
          </a:xfrm>
        </p:grpSpPr>
        <p:sp>
          <p:nvSpPr>
            <p:cNvPr id="120" name="文本框 33"/>
            <p:cNvSpPr txBox="1"/>
            <p:nvPr/>
          </p:nvSpPr>
          <p:spPr>
            <a:xfrm>
              <a:off x="5758119" y="2840516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第</a:t>
              </a:r>
              <a:r>
                <a:rPr kumimoji="0" lang="en-US" altLang="zh-CN" sz="26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3</a:t>
              </a:r>
              <a:r>
                <a:rPr kumimoji="0" lang="zh-CN" altLang="en-US" sz="26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季度</a:t>
              </a:r>
              <a:endParaRPr kumimoji="0" lang="zh-CN" altLang="zh-CN" sz="26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1" name="文本框 33"/>
            <p:cNvSpPr txBox="1"/>
            <p:nvPr/>
          </p:nvSpPr>
          <p:spPr>
            <a:xfrm>
              <a:off x="6046151" y="3282746"/>
              <a:ext cx="115212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7-9</a:t>
              </a:r>
              <a:r>
                <a:rPr kumimoji="0" lang="zh-CN" altLang="en-US" sz="2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月</a:t>
              </a:r>
              <a:endParaRPr kumimoji="0" lang="zh-CN" altLang="zh-CN" sz="26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231438" y="4530407"/>
            <a:ext cx="1686034" cy="987618"/>
            <a:chOff x="8641357" y="2133650"/>
            <a:chExt cx="1686034" cy="987618"/>
          </a:xfrm>
        </p:grpSpPr>
        <p:sp>
          <p:nvSpPr>
            <p:cNvPr id="123" name="TextBox 122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124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输入小标题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6" name="六边形 125"/>
          <p:cNvSpPr/>
          <p:nvPr/>
        </p:nvSpPr>
        <p:spPr>
          <a:xfrm>
            <a:off x="7999458" y="326888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8194326" y="3711377"/>
            <a:ext cx="1719686" cy="934673"/>
            <a:chOff x="7857775" y="3711373"/>
            <a:chExt cx="1719686" cy="934673"/>
          </a:xfrm>
        </p:grpSpPr>
        <p:sp>
          <p:nvSpPr>
            <p:cNvPr id="128" name="文本框 33"/>
            <p:cNvSpPr txBox="1"/>
            <p:nvPr/>
          </p:nvSpPr>
          <p:spPr>
            <a:xfrm>
              <a:off x="7857775" y="3711373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第</a:t>
              </a:r>
              <a:r>
                <a:rPr kumimoji="0" lang="en-US" altLang="zh-CN" sz="26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4</a:t>
              </a:r>
              <a:r>
                <a:rPr kumimoji="0" lang="zh-CN" altLang="en-US" sz="26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季度</a:t>
              </a:r>
              <a:endParaRPr kumimoji="0" lang="zh-CN" altLang="zh-CN" sz="26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9" name="文本框 33"/>
            <p:cNvSpPr txBox="1"/>
            <p:nvPr/>
          </p:nvSpPr>
          <p:spPr>
            <a:xfrm>
              <a:off x="7922007" y="4153603"/>
              <a:ext cx="15764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10-12</a:t>
              </a:r>
              <a:r>
                <a:rPr kumimoji="0" lang="zh-CN" altLang="en-US" sz="2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月</a:t>
              </a:r>
              <a:endParaRPr kumimoji="0" lang="zh-CN" altLang="zh-CN" sz="26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>
            <a:off x="336154" y="1125541"/>
            <a:ext cx="11522075" cy="5328593"/>
          </a:xfrm>
          <a:prstGeom prst="rect">
            <a:avLst/>
          </a:prstGeom>
          <a:solidFill>
            <a:sysClr val="window" lastClr="FFFFFF">
              <a:lumMod val="95000"/>
              <a:alpha val="78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9" name="直接连接符 58"/>
          <p:cNvCxnSpPr/>
          <p:nvPr/>
        </p:nvCxnSpPr>
        <p:spPr>
          <a:xfrm flipH="1">
            <a:off x="3384587" y="3651043"/>
            <a:ext cx="1019960" cy="0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cxnSp>
        <p:nvCxnSpPr>
          <p:cNvPr id="60" name="直接连接符 59"/>
          <p:cNvCxnSpPr/>
          <p:nvPr/>
        </p:nvCxnSpPr>
        <p:spPr>
          <a:xfrm flipH="1">
            <a:off x="5221644" y="1975023"/>
            <a:ext cx="2412030" cy="1742807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cxnSp>
        <p:nvCxnSpPr>
          <p:cNvPr id="61" name="直接连接符 60"/>
          <p:cNvCxnSpPr/>
          <p:nvPr/>
        </p:nvCxnSpPr>
        <p:spPr>
          <a:xfrm flipH="1">
            <a:off x="5221644" y="3151657"/>
            <a:ext cx="2604136" cy="523354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cxnSp>
        <p:nvCxnSpPr>
          <p:cNvPr id="62" name="直接连接符 61"/>
          <p:cNvCxnSpPr/>
          <p:nvPr/>
        </p:nvCxnSpPr>
        <p:spPr>
          <a:xfrm flipH="1" flipV="1">
            <a:off x="5221644" y="3675011"/>
            <a:ext cx="2604136" cy="624976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cxnSp>
        <p:nvCxnSpPr>
          <p:cNvPr id="63" name="直接连接符 62"/>
          <p:cNvCxnSpPr/>
          <p:nvPr/>
        </p:nvCxnSpPr>
        <p:spPr>
          <a:xfrm flipH="1" flipV="1">
            <a:off x="5180774" y="3675010"/>
            <a:ext cx="2452903" cy="1665054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grpSp>
        <p:nvGrpSpPr>
          <p:cNvPr id="64" name="组合 24"/>
          <p:cNvGrpSpPr/>
          <p:nvPr/>
        </p:nvGrpSpPr>
        <p:grpSpPr bwMode="auto">
          <a:xfrm>
            <a:off x="7465743" y="1269558"/>
            <a:ext cx="1121993" cy="1122903"/>
            <a:chOff x="2848131" y="1860029"/>
            <a:chExt cx="3807502" cy="3807502"/>
          </a:xfrm>
        </p:grpSpPr>
        <p:sp>
          <p:nvSpPr>
            <p:cNvPr id="65" name="椭圆 6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7" name="组合 24"/>
          <p:cNvGrpSpPr/>
          <p:nvPr/>
        </p:nvGrpSpPr>
        <p:grpSpPr bwMode="auto">
          <a:xfrm>
            <a:off x="7465743" y="2493694"/>
            <a:ext cx="1121993" cy="1122903"/>
            <a:chOff x="2848131" y="1860029"/>
            <a:chExt cx="3807502" cy="3807502"/>
          </a:xfrm>
        </p:grpSpPr>
        <p:sp>
          <p:nvSpPr>
            <p:cNvPr id="68" name="椭圆 6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0" name="组合 24"/>
          <p:cNvGrpSpPr/>
          <p:nvPr/>
        </p:nvGrpSpPr>
        <p:grpSpPr bwMode="auto">
          <a:xfrm>
            <a:off x="7465743" y="3717830"/>
            <a:ext cx="1121993" cy="1122903"/>
            <a:chOff x="2848131" y="1860029"/>
            <a:chExt cx="3807502" cy="3807502"/>
          </a:xfrm>
        </p:grpSpPr>
        <p:sp>
          <p:nvSpPr>
            <p:cNvPr id="71" name="椭圆 70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3" name="组合 24"/>
          <p:cNvGrpSpPr/>
          <p:nvPr/>
        </p:nvGrpSpPr>
        <p:grpSpPr bwMode="auto">
          <a:xfrm>
            <a:off x="7465743" y="4941966"/>
            <a:ext cx="1121993" cy="1122903"/>
            <a:chOff x="2848131" y="1860029"/>
            <a:chExt cx="3807502" cy="3807502"/>
          </a:xfrm>
        </p:grpSpPr>
        <p:sp>
          <p:nvSpPr>
            <p:cNvPr id="74" name="椭圆 7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6" name="组合 24"/>
          <p:cNvGrpSpPr/>
          <p:nvPr/>
        </p:nvGrpSpPr>
        <p:grpSpPr bwMode="auto">
          <a:xfrm>
            <a:off x="1544365" y="2541884"/>
            <a:ext cx="2121668" cy="2123389"/>
            <a:chOff x="2848131" y="1860029"/>
            <a:chExt cx="3807502" cy="3807502"/>
          </a:xfrm>
        </p:grpSpPr>
        <p:sp>
          <p:nvSpPr>
            <p:cNvPr id="77" name="椭圆 76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9" name="组合 24"/>
          <p:cNvGrpSpPr/>
          <p:nvPr/>
        </p:nvGrpSpPr>
        <p:grpSpPr bwMode="auto">
          <a:xfrm>
            <a:off x="4119935" y="2602552"/>
            <a:ext cx="2121668" cy="2123389"/>
            <a:chOff x="2848131" y="1860029"/>
            <a:chExt cx="3807502" cy="3807502"/>
          </a:xfrm>
        </p:grpSpPr>
        <p:sp>
          <p:nvSpPr>
            <p:cNvPr id="80" name="椭圆 79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2" name="文本框 33"/>
          <p:cNvSpPr txBox="1"/>
          <p:nvPr/>
        </p:nvSpPr>
        <p:spPr>
          <a:xfrm>
            <a:off x="1953930" y="3069757"/>
            <a:ext cx="1302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初步</a:t>
            </a:r>
            <a:endParaRPr kumimoji="0" lang="en-US" altLang="zh-CN" sz="36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目标</a:t>
            </a:r>
            <a:endParaRPr kumimoji="0" lang="zh-CN" altLang="zh-CN" sz="36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文本框 33"/>
          <p:cNvSpPr txBox="1"/>
          <p:nvPr/>
        </p:nvSpPr>
        <p:spPr>
          <a:xfrm>
            <a:off x="4570374" y="3069757"/>
            <a:ext cx="1302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最终目标</a:t>
            </a:r>
            <a:endParaRPr kumimoji="0" lang="zh-CN" altLang="zh-CN" sz="36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文本框 29"/>
          <p:cNvSpPr txBox="1">
            <a:spLocks noChangeArrowheads="1"/>
          </p:cNvSpPr>
          <p:nvPr/>
        </p:nvSpPr>
        <p:spPr bwMode="auto">
          <a:xfrm>
            <a:off x="7633675" y="1497771"/>
            <a:ext cx="7873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5123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01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" name="文本框 29"/>
          <p:cNvSpPr txBox="1">
            <a:spLocks noChangeArrowheads="1"/>
          </p:cNvSpPr>
          <p:nvPr/>
        </p:nvSpPr>
        <p:spPr bwMode="auto">
          <a:xfrm>
            <a:off x="7633675" y="2721908"/>
            <a:ext cx="7873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5123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02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文本框 29"/>
          <p:cNvSpPr txBox="1">
            <a:spLocks noChangeArrowheads="1"/>
          </p:cNvSpPr>
          <p:nvPr/>
        </p:nvSpPr>
        <p:spPr bwMode="auto">
          <a:xfrm>
            <a:off x="7633675" y="3946044"/>
            <a:ext cx="7873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5123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03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" name="文本框 29"/>
          <p:cNvSpPr txBox="1">
            <a:spLocks noChangeArrowheads="1"/>
          </p:cNvSpPr>
          <p:nvPr/>
        </p:nvSpPr>
        <p:spPr bwMode="auto">
          <a:xfrm>
            <a:off x="7633675" y="5170180"/>
            <a:ext cx="7873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5123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04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705099" y="4912732"/>
            <a:ext cx="162988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5123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点击此处添加内容</a:t>
            </a:r>
          </a:p>
          <a:p>
            <a:pPr marL="0" marR="0" lvl="0" indent="0" defTabSz="95123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点击此处添加内容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4365826" y="4912732"/>
            <a:ext cx="162988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5123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点击此处添加内容</a:t>
            </a:r>
          </a:p>
          <a:p>
            <a:pPr marL="0" marR="0" lvl="0" indent="0" defTabSz="95123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点击此处添加内容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8876049" y="1404834"/>
            <a:ext cx="1686034" cy="872832"/>
            <a:chOff x="8641357" y="2133650"/>
            <a:chExt cx="1686034" cy="872833"/>
          </a:xfrm>
        </p:grpSpPr>
        <p:sp>
          <p:nvSpPr>
            <p:cNvPr id="91" name="TextBox 90"/>
            <p:cNvSpPr txBox="1"/>
            <p:nvPr/>
          </p:nvSpPr>
          <p:spPr>
            <a:xfrm>
              <a:off x="8697503" y="2401188"/>
              <a:ext cx="1629888" cy="605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92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输入小标题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876049" y="2618725"/>
            <a:ext cx="1686034" cy="872832"/>
            <a:chOff x="8641357" y="2133650"/>
            <a:chExt cx="1686034" cy="872833"/>
          </a:xfrm>
        </p:grpSpPr>
        <p:sp>
          <p:nvSpPr>
            <p:cNvPr id="95" name="TextBox 94"/>
            <p:cNvSpPr txBox="1"/>
            <p:nvPr/>
          </p:nvSpPr>
          <p:spPr>
            <a:xfrm>
              <a:off x="8697503" y="2401188"/>
              <a:ext cx="1629888" cy="605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96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输入小标题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876049" y="3889346"/>
            <a:ext cx="1686034" cy="872832"/>
            <a:chOff x="8641357" y="2133650"/>
            <a:chExt cx="1686034" cy="872833"/>
          </a:xfrm>
        </p:grpSpPr>
        <p:sp>
          <p:nvSpPr>
            <p:cNvPr id="99" name="TextBox 98"/>
            <p:cNvSpPr txBox="1"/>
            <p:nvPr/>
          </p:nvSpPr>
          <p:spPr>
            <a:xfrm>
              <a:off x="8697503" y="2401188"/>
              <a:ext cx="1629888" cy="605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100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输入小标题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876049" y="5072526"/>
            <a:ext cx="1686034" cy="872832"/>
            <a:chOff x="8641357" y="2133650"/>
            <a:chExt cx="1686034" cy="872833"/>
          </a:xfrm>
        </p:grpSpPr>
        <p:sp>
          <p:nvSpPr>
            <p:cNvPr id="103" name="TextBox 102"/>
            <p:cNvSpPr txBox="1"/>
            <p:nvPr/>
          </p:nvSpPr>
          <p:spPr>
            <a:xfrm>
              <a:off x="8697503" y="2401188"/>
              <a:ext cx="1629888" cy="605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104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输入小标题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6" name="矩形 105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336154" y="1125541"/>
            <a:ext cx="11522075" cy="5328593"/>
          </a:xfrm>
          <a:prstGeom prst="rect">
            <a:avLst/>
          </a:prstGeom>
          <a:solidFill>
            <a:sysClr val="window" lastClr="FFFFFF">
              <a:lumMod val="95000"/>
              <a:alpha val="78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200054" y="1989634"/>
            <a:ext cx="2158489" cy="2160240"/>
            <a:chOff x="863501" y="1989634"/>
            <a:chExt cx="2158489" cy="2160240"/>
          </a:xfrm>
        </p:grpSpPr>
        <p:grpSp>
          <p:nvGrpSpPr>
            <p:cNvPr id="45" name="组合 24"/>
            <p:cNvGrpSpPr/>
            <p:nvPr/>
          </p:nvGrpSpPr>
          <p:grpSpPr bwMode="auto">
            <a:xfrm>
              <a:off x="863501" y="1989634"/>
              <a:ext cx="2158489" cy="2160240"/>
              <a:chOff x="2848131" y="1860029"/>
              <a:chExt cx="3807502" cy="3807502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6" name="椭圆 45"/>
            <p:cNvSpPr/>
            <p:nvPr/>
          </p:nvSpPr>
          <p:spPr>
            <a:xfrm>
              <a:off x="1063352" y="2216612"/>
              <a:ext cx="1728192" cy="1728192"/>
            </a:xfrm>
            <a:prstGeom prst="ellipse">
              <a:avLst/>
            </a:prstGeom>
            <a:blipFill dpi="0" rotWithShape="1">
              <a:blip r:embed="rId2"/>
              <a:srcRect/>
              <a:tile tx="177800" ty="-577850" sx="100000" sy="100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61236" y="4581921"/>
            <a:ext cx="1928043" cy="1008112"/>
            <a:chOff x="1024682" y="4581922"/>
            <a:chExt cx="1928043" cy="1008113"/>
          </a:xfrm>
        </p:grpSpPr>
        <p:sp>
          <p:nvSpPr>
            <p:cNvPr id="65" name="TextBox 64"/>
            <p:cNvSpPr txBox="1"/>
            <p:nvPr/>
          </p:nvSpPr>
          <p:spPr>
            <a:xfrm>
              <a:off x="1024682" y="4581922"/>
              <a:ext cx="19280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人力资源经理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080517" y="4984740"/>
              <a:ext cx="1629888" cy="605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964023" y="4541850"/>
            <a:ext cx="1820611" cy="1048182"/>
            <a:chOff x="3796410" y="4541852"/>
            <a:chExt cx="1820611" cy="1048182"/>
          </a:xfrm>
        </p:grpSpPr>
        <p:sp>
          <p:nvSpPr>
            <p:cNvPr id="68" name="TextBox 67"/>
            <p:cNvSpPr txBox="1"/>
            <p:nvPr/>
          </p:nvSpPr>
          <p:spPr>
            <a:xfrm>
              <a:off x="3796410" y="4541852"/>
              <a:ext cx="18206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市场营销主管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3843117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758810" y="4541850"/>
            <a:ext cx="1629888" cy="1048182"/>
            <a:chOff x="6507413" y="4541852"/>
            <a:chExt cx="1629888" cy="1048182"/>
          </a:xfrm>
        </p:grpSpPr>
        <p:sp>
          <p:nvSpPr>
            <p:cNvPr id="71" name="TextBox 70"/>
            <p:cNvSpPr txBox="1"/>
            <p:nvPr/>
          </p:nvSpPr>
          <p:spPr>
            <a:xfrm>
              <a:off x="6573922" y="4541852"/>
              <a:ext cx="14968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首席架构师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507413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409955" y="4541850"/>
            <a:ext cx="1629888" cy="1048182"/>
            <a:chOff x="9073405" y="4541852"/>
            <a:chExt cx="1629888" cy="1048182"/>
          </a:xfrm>
        </p:grpSpPr>
        <p:sp>
          <p:nvSpPr>
            <p:cNvPr id="74" name="TextBox 73"/>
            <p:cNvSpPr txBox="1"/>
            <p:nvPr/>
          </p:nvSpPr>
          <p:spPr>
            <a:xfrm>
              <a:off x="9224661" y="4541852"/>
              <a:ext cx="13519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财务总监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9073405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</p:grpSp>
      <p:sp>
        <p:nvSpPr>
          <p:cNvPr id="76" name="矩形 75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107" name="组合 106"/>
          <p:cNvGrpSpPr/>
          <p:nvPr/>
        </p:nvGrpSpPr>
        <p:grpSpPr>
          <a:xfrm>
            <a:off x="3795085" y="1989634"/>
            <a:ext cx="2158489" cy="2160240"/>
            <a:chOff x="863501" y="1989634"/>
            <a:chExt cx="2158489" cy="2160240"/>
          </a:xfrm>
        </p:grpSpPr>
        <p:grpSp>
          <p:nvGrpSpPr>
            <p:cNvPr id="108" name="组合 24"/>
            <p:cNvGrpSpPr/>
            <p:nvPr/>
          </p:nvGrpSpPr>
          <p:grpSpPr bwMode="auto">
            <a:xfrm>
              <a:off x="863501" y="1989634"/>
              <a:ext cx="2158489" cy="2160240"/>
              <a:chOff x="2848131" y="1860029"/>
              <a:chExt cx="3807502" cy="3807502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09" name="椭圆 108"/>
            <p:cNvSpPr/>
            <p:nvPr/>
          </p:nvSpPr>
          <p:spPr>
            <a:xfrm>
              <a:off x="1063352" y="2216612"/>
              <a:ext cx="1728192" cy="1728192"/>
            </a:xfrm>
            <a:prstGeom prst="ellipse">
              <a:avLst/>
            </a:prstGeom>
            <a:blipFill dpi="0" rotWithShape="1">
              <a:blip r:embed="rId2"/>
              <a:srcRect/>
              <a:tile tx="177800" ty="-577850" sx="100000" sy="100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390116" y="1989634"/>
            <a:ext cx="2158489" cy="2160240"/>
            <a:chOff x="863501" y="1989634"/>
            <a:chExt cx="2158489" cy="2160240"/>
          </a:xfrm>
        </p:grpSpPr>
        <p:grpSp>
          <p:nvGrpSpPr>
            <p:cNvPr id="113" name="组合 24"/>
            <p:cNvGrpSpPr/>
            <p:nvPr/>
          </p:nvGrpSpPr>
          <p:grpSpPr bwMode="auto">
            <a:xfrm>
              <a:off x="863501" y="1989634"/>
              <a:ext cx="2158489" cy="2160240"/>
              <a:chOff x="2848131" y="1860029"/>
              <a:chExt cx="3807502" cy="3807502"/>
            </a:xfrm>
          </p:grpSpPr>
          <p:sp>
            <p:nvSpPr>
              <p:cNvPr id="115" name="椭圆 114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14" name="椭圆 113"/>
            <p:cNvSpPr/>
            <p:nvPr/>
          </p:nvSpPr>
          <p:spPr>
            <a:xfrm>
              <a:off x="1063352" y="2216612"/>
              <a:ext cx="1728192" cy="1728192"/>
            </a:xfrm>
            <a:prstGeom prst="ellipse">
              <a:avLst/>
            </a:prstGeom>
            <a:blipFill dpi="0" rotWithShape="1">
              <a:blip r:embed="rId2"/>
              <a:srcRect/>
              <a:tile tx="177800" ty="-577850" sx="100000" sy="100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8985147" y="1989634"/>
            <a:ext cx="2158489" cy="2160240"/>
            <a:chOff x="863501" y="1989634"/>
            <a:chExt cx="2158489" cy="2160240"/>
          </a:xfrm>
        </p:grpSpPr>
        <p:grpSp>
          <p:nvGrpSpPr>
            <p:cNvPr id="118" name="组合 24"/>
            <p:cNvGrpSpPr/>
            <p:nvPr/>
          </p:nvGrpSpPr>
          <p:grpSpPr bwMode="auto">
            <a:xfrm>
              <a:off x="863501" y="1989634"/>
              <a:ext cx="2158489" cy="2160240"/>
              <a:chOff x="2848131" y="1860029"/>
              <a:chExt cx="3807502" cy="3807502"/>
            </a:xfrm>
          </p:grpSpPr>
          <p:sp>
            <p:nvSpPr>
              <p:cNvPr id="120" name="椭圆 119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19" name="椭圆 118"/>
            <p:cNvSpPr/>
            <p:nvPr/>
          </p:nvSpPr>
          <p:spPr>
            <a:xfrm>
              <a:off x="1063352" y="2216612"/>
              <a:ext cx="1728192" cy="1728192"/>
            </a:xfrm>
            <a:prstGeom prst="ellipse">
              <a:avLst/>
            </a:prstGeom>
            <a:blipFill dpi="0" rotWithShape="1">
              <a:blip r:embed="rId2"/>
              <a:srcRect/>
              <a:tile tx="177800" ty="-577850" sx="100000" sy="100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endParaRPr kumimoji="0" lang="zh-CN" altLang="en-US" sz="1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336154" y="1125541"/>
            <a:ext cx="11522075" cy="5328593"/>
          </a:xfrm>
          <a:prstGeom prst="rect">
            <a:avLst/>
          </a:prstGeom>
          <a:solidFill>
            <a:sysClr val="window" lastClr="FFFFFF">
              <a:lumMod val="95000"/>
              <a:alpha val="78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201043" y="3933850"/>
            <a:ext cx="1152128" cy="1152128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569195" y="2421683"/>
            <a:ext cx="3528392" cy="3528392"/>
            <a:chOff x="2232645" y="2421682"/>
            <a:chExt cx="3528392" cy="3528392"/>
          </a:xfrm>
        </p:grpSpPr>
        <p:sp>
          <p:nvSpPr>
            <p:cNvPr id="32" name="椭圆 31"/>
            <p:cNvSpPr/>
            <p:nvPr/>
          </p:nvSpPr>
          <p:spPr>
            <a:xfrm>
              <a:off x="2232645" y="2421682"/>
              <a:ext cx="3528392" cy="352839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2520677" y="2709714"/>
              <a:ext cx="2952328" cy="2952328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>
            <a:off x="1705103" y="1528014"/>
            <a:ext cx="1773771" cy="1773771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915360" y="1842384"/>
            <a:ext cx="2620431" cy="1109350"/>
            <a:chOff x="8641357" y="2133650"/>
            <a:chExt cx="2620431" cy="1109350"/>
          </a:xfrm>
        </p:grpSpPr>
        <p:sp>
          <p:nvSpPr>
            <p:cNvPr id="36" name="TextBox 35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37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点击输入小标题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915360" y="3066520"/>
            <a:ext cx="2620431" cy="1109350"/>
            <a:chOff x="8641357" y="2133650"/>
            <a:chExt cx="2620431" cy="1109350"/>
          </a:xfrm>
        </p:grpSpPr>
        <p:sp>
          <p:nvSpPr>
            <p:cNvPr id="40" name="TextBox 39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41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点击输入小标题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915360" y="4463108"/>
            <a:ext cx="2620431" cy="1109350"/>
            <a:chOff x="8641357" y="2133650"/>
            <a:chExt cx="2620431" cy="1109350"/>
          </a:xfrm>
        </p:grpSpPr>
        <p:sp>
          <p:nvSpPr>
            <p:cNvPr id="44" name="TextBox 43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  <a:p>
              <a:pPr marL="0" marR="0" lvl="0" indent="0" defTabSz="95123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点击此处添加内容</a:t>
              </a:r>
            </a:p>
          </p:txBody>
        </p:sp>
        <p:sp>
          <p:nvSpPr>
            <p:cNvPr id="45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点击输入小标题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5809555" y="5375484"/>
            <a:ext cx="720080" cy="720080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-758640" y="1356987"/>
            <a:ext cx="2893406" cy="4034259"/>
            <a:chOff x="-758640" y="2133639"/>
            <a:chExt cx="2893406" cy="4034259"/>
          </a:xfrm>
        </p:grpSpPr>
        <p:grpSp>
          <p:nvGrpSpPr>
            <p:cNvPr id="45" name="组合 44"/>
            <p:cNvGrpSpPr/>
            <p:nvPr/>
          </p:nvGrpSpPr>
          <p:grpSpPr>
            <a:xfrm>
              <a:off x="-758640" y="2133639"/>
              <a:ext cx="1517280" cy="4034259"/>
              <a:chOff x="622598" y="-1638167"/>
              <a:chExt cx="2788349" cy="7413873"/>
            </a:xfrm>
          </p:grpSpPr>
          <p:sp>
            <p:nvSpPr>
              <p:cNvPr id="46" name="Freeform 5"/>
              <p:cNvSpPr/>
              <p:nvPr/>
            </p:nvSpPr>
            <p:spPr bwMode="auto">
              <a:xfrm rot="10800000">
                <a:off x="622598" y="3304415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Freeform 5"/>
              <p:cNvSpPr/>
              <p:nvPr/>
            </p:nvSpPr>
            <p:spPr bwMode="auto">
              <a:xfrm rot="10800000">
                <a:off x="622598" y="833124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0800000">
                <a:off x="622598" y="-1638167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617486" y="2742100"/>
              <a:ext cx="1517280" cy="2689506"/>
              <a:chOff x="622598" y="833124"/>
              <a:chExt cx="2788349" cy="4942582"/>
            </a:xfrm>
          </p:grpSpPr>
          <p:sp>
            <p:nvSpPr>
              <p:cNvPr id="53" name="Freeform 5"/>
              <p:cNvSpPr/>
              <p:nvPr/>
            </p:nvSpPr>
            <p:spPr bwMode="auto">
              <a:xfrm rot="10800000">
                <a:off x="622598" y="3304415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Freeform 5"/>
              <p:cNvSpPr/>
              <p:nvPr/>
            </p:nvSpPr>
            <p:spPr bwMode="auto">
              <a:xfrm rot="10800000">
                <a:off x="622598" y="833124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 rot="10800000">
            <a:off x="10159670" y="1356987"/>
            <a:ext cx="2893406" cy="4034259"/>
            <a:chOff x="-758640" y="788886"/>
            <a:chExt cx="2893406" cy="4034259"/>
          </a:xfrm>
        </p:grpSpPr>
        <p:grpSp>
          <p:nvGrpSpPr>
            <p:cNvPr id="63" name="组合 62"/>
            <p:cNvGrpSpPr/>
            <p:nvPr/>
          </p:nvGrpSpPr>
          <p:grpSpPr>
            <a:xfrm>
              <a:off x="-758640" y="788886"/>
              <a:ext cx="1517280" cy="4034259"/>
              <a:chOff x="622598" y="-4109458"/>
              <a:chExt cx="2788349" cy="7413873"/>
            </a:xfrm>
          </p:grpSpPr>
          <p:sp>
            <p:nvSpPr>
              <p:cNvPr id="72" name="Freeform 5"/>
              <p:cNvSpPr/>
              <p:nvPr/>
            </p:nvSpPr>
            <p:spPr bwMode="auto">
              <a:xfrm rot="10800000">
                <a:off x="622598" y="833124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3" name="Freeform 5"/>
              <p:cNvSpPr/>
              <p:nvPr/>
            </p:nvSpPr>
            <p:spPr bwMode="auto">
              <a:xfrm rot="10800000">
                <a:off x="622598" y="-1638167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4" name="Freeform 5"/>
              <p:cNvSpPr/>
              <p:nvPr/>
            </p:nvSpPr>
            <p:spPr bwMode="auto">
              <a:xfrm rot="10800000">
                <a:off x="622598" y="-4109458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617486" y="1397347"/>
              <a:ext cx="1517280" cy="2689506"/>
              <a:chOff x="622598" y="-1638167"/>
              <a:chExt cx="2788349" cy="4942582"/>
            </a:xfrm>
          </p:grpSpPr>
          <p:sp>
            <p:nvSpPr>
              <p:cNvPr id="69" name="Freeform 5"/>
              <p:cNvSpPr/>
              <p:nvPr/>
            </p:nvSpPr>
            <p:spPr bwMode="auto">
              <a:xfrm rot="10800000">
                <a:off x="622598" y="833124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0" name="Freeform 5"/>
              <p:cNvSpPr/>
              <p:nvPr/>
            </p:nvSpPr>
            <p:spPr bwMode="auto">
              <a:xfrm rot="10800000">
                <a:off x="622598" y="-1638167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35" name="任意多边形 34"/>
          <p:cNvSpPr/>
          <p:nvPr/>
        </p:nvSpPr>
        <p:spPr>
          <a:xfrm>
            <a:off x="828333" y="3727697"/>
            <a:ext cx="10543489" cy="3131892"/>
          </a:xfrm>
          <a:custGeom>
            <a:avLst/>
            <a:gdLst>
              <a:gd name="connsiteX0" fmla="*/ 2544343 w 10543489"/>
              <a:gd name="connsiteY0" fmla="*/ 0 h 3190585"/>
              <a:gd name="connsiteX1" fmla="*/ 7999145 w 10543489"/>
              <a:gd name="connsiteY1" fmla="*/ 0 h 3190585"/>
              <a:gd name="connsiteX2" fmla="*/ 9051143 w 10543489"/>
              <a:gd name="connsiteY2" fmla="*/ 604247 h 3190585"/>
              <a:gd name="connsiteX3" fmla="*/ 10478018 w 10543489"/>
              <a:gd name="connsiteY3" fmla="*/ 3077120 h 3190585"/>
              <a:gd name="connsiteX4" fmla="*/ 10543489 w 10543489"/>
              <a:gd name="connsiteY4" fmla="*/ 3190585 h 3190585"/>
              <a:gd name="connsiteX5" fmla="*/ 0 w 10543489"/>
              <a:gd name="connsiteY5" fmla="*/ 3190585 h 3190585"/>
              <a:gd name="connsiteX6" fmla="*/ 29430 w 10543489"/>
              <a:gd name="connsiteY6" fmla="*/ 3139580 h 3190585"/>
              <a:gd name="connsiteX7" fmla="*/ 1492346 w 10543489"/>
              <a:gd name="connsiteY7" fmla="*/ 604247 h 3190585"/>
              <a:gd name="connsiteX8" fmla="*/ 2544343 w 10543489"/>
              <a:gd name="connsiteY8" fmla="*/ 0 h 3190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3489" h="3190585">
                <a:moveTo>
                  <a:pt x="2544343" y="0"/>
                </a:moveTo>
                <a:lnTo>
                  <a:pt x="7999145" y="0"/>
                </a:lnTo>
                <a:cubicBezTo>
                  <a:pt x="8379033" y="0"/>
                  <a:pt x="8856329" y="272886"/>
                  <a:pt x="9051143" y="604247"/>
                </a:cubicBezTo>
                <a:cubicBezTo>
                  <a:pt x="9647762" y="1638229"/>
                  <a:pt x="10113871" y="2446027"/>
                  <a:pt x="10478018" y="3077120"/>
                </a:cubicBezTo>
                <a:lnTo>
                  <a:pt x="10543489" y="3190585"/>
                </a:lnTo>
                <a:lnTo>
                  <a:pt x="0" y="3190585"/>
                </a:lnTo>
                <a:lnTo>
                  <a:pt x="29430" y="3139580"/>
                </a:lnTo>
                <a:cubicBezTo>
                  <a:pt x="1492346" y="604247"/>
                  <a:pt x="1492346" y="604247"/>
                  <a:pt x="1492346" y="604247"/>
                </a:cubicBezTo>
                <a:cubicBezTo>
                  <a:pt x="1687160" y="272886"/>
                  <a:pt x="2154714" y="0"/>
                  <a:pt x="2544343" y="0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0">
                <a:sysClr val="window" lastClr="FFFFFF">
                  <a:lumMod val="85000"/>
                </a:sysClr>
              </a:gs>
            </a:gsLst>
            <a:lin ang="5400000" scaled="1"/>
            <a:tileRect/>
          </a:gradFill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630709" y="2277666"/>
            <a:ext cx="89289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谢谢观看 </a:t>
            </a:r>
            <a:r>
              <a:rPr lang="en-US" altLang="zh-CN" sz="6600" b="1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THANKS</a:t>
            </a:r>
            <a:endParaRPr lang="zh-CN" altLang="en-US" sz="6600" b="1" dirty="0"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3931129" y="3452552"/>
            <a:ext cx="4129130" cy="608461"/>
          </a:xfrm>
          <a:custGeom>
            <a:avLst/>
            <a:gdLst>
              <a:gd name="connsiteX0" fmla="*/ 3824900 w 4129130"/>
              <a:gd name="connsiteY0" fmla="*/ 608461 h 608461"/>
              <a:gd name="connsiteX1" fmla="*/ 2412268 w 4129130"/>
              <a:gd name="connsiteY1" fmla="*/ 608461 h 608461"/>
              <a:gd name="connsiteX2" fmla="*/ 1716862 w 4129130"/>
              <a:gd name="connsiteY2" fmla="*/ 608461 h 608461"/>
              <a:gd name="connsiteX3" fmla="*/ 304230 w 4129130"/>
              <a:gd name="connsiteY3" fmla="*/ 608461 h 608461"/>
              <a:gd name="connsiteX4" fmla="*/ 0 w 4129130"/>
              <a:gd name="connsiteY4" fmla="*/ 304230 h 608461"/>
              <a:gd name="connsiteX5" fmla="*/ 304230 w 4129130"/>
              <a:gd name="connsiteY5" fmla="*/ 0 h 608461"/>
              <a:gd name="connsiteX6" fmla="*/ 1716862 w 4129130"/>
              <a:gd name="connsiteY6" fmla="*/ 0 h 608461"/>
              <a:gd name="connsiteX7" fmla="*/ 2412268 w 4129130"/>
              <a:gd name="connsiteY7" fmla="*/ 0 h 608461"/>
              <a:gd name="connsiteX8" fmla="*/ 3824900 w 4129130"/>
              <a:gd name="connsiteY8" fmla="*/ 0 h 608461"/>
              <a:gd name="connsiteX9" fmla="*/ 4129130 w 4129130"/>
              <a:gd name="connsiteY9" fmla="*/ 304231 h 608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29130" h="608461">
                <a:moveTo>
                  <a:pt x="3824900" y="608461"/>
                </a:moveTo>
                <a:lnTo>
                  <a:pt x="2412268" y="608461"/>
                </a:lnTo>
                <a:lnTo>
                  <a:pt x="1716862" y="608461"/>
                </a:lnTo>
                <a:lnTo>
                  <a:pt x="304230" y="608461"/>
                </a:lnTo>
                <a:lnTo>
                  <a:pt x="0" y="304230"/>
                </a:lnTo>
                <a:lnTo>
                  <a:pt x="304230" y="0"/>
                </a:lnTo>
                <a:lnTo>
                  <a:pt x="1716862" y="0"/>
                </a:lnTo>
                <a:lnTo>
                  <a:pt x="2412268" y="0"/>
                </a:lnTo>
                <a:lnTo>
                  <a:pt x="3824900" y="0"/>
                </a:lnTo>
                <a:lnTo>
                  <a:pt x="4129130" y="304231"/>
                </a:lnTo>
                <a:close/>
              </a:path>
            </a:pathLst>
          </a:custGeom>
          <a:solidFill>
            <a:srgbClr val="006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/>
              <a:t>@51PPT</a:t>
            </a:r>
            <a:r>
              <a:rPr lang="zh-CN" altLang="en-US" sz="1800" dirty="0"/>
              <a:t>模板网</a:t>
            </a:r>
          </a:p>
        </p:txBody>
      </p:sp>
      <p:sp>
        <p:nvSpPr>
          <p:cNvPr id="77" name="任意多边形 76"/>
          <p:cNvSpPr/>
          <p:nvPr/>
        </p:nvSpPr>
        <p:spPr>
          <a:xfrm>
            <a:off x="3348058" y="684276"/>
            <a:ext cx="1159938" cy="797158"/>
          </a:xfrm>
          <a:custGeom>
            <a:avLst/>
            <a:gdLst/>
            <a:ahLst/>
            <a:cxnLst/>
            <a:rect l="l" t="t" r="r" b="b"/>
            <a:pathLst>
              <a:path w="1159938" h="797158">
                <a:moveTo>
                  <a:pt x="579969" y="0"/>
                </a:moveTo>
                <a:cubicBezTo>
                  <a:pt x="720627" y="0"/>
                  <a:pt x="830046" y="16028"/>
                  <a:pt x="908226" y="48085"/>
                </a:cubicBezTo>
                <a:cubicBezTo>
                  <a:pt x="986406" y="80142"/>
                  <a:pt x="1047903" y="129373"/>
                  <a:pt x="1092717" y="195776"/>
                </a:cubicBezTo>
                <a:cubicBezTo>
                  <a:pt x="1137531" y="262180"/>
                  <a:pt x="1159938" y="336598"/>
                  <a:pt x="1159938" y="419030"/>
                </a:cubicBezTo>
                <a:cubicBezTo>
                  <a:pt x="1159938" y="506696"/>
                  <a:pt x="1134260" y="590437"/>
                  <a:pt x="1082904" y="670252"/>
                </a:cubicBezTo>
                <a:cubicBezTo>
                  <a:pt x="1057226" y="710160"/>
                  <a:pt x="1021039" y="752030"/>
                  <a:pt x="974344" y="795863"/>
                </a:cubicBezTo>
                <a:lnTo>
                  <a:pt x="972843" y="797158"/>
                </a:lnTo>
                <a:lnTo>
                  <a:pt x="439389" y="797158"/>
                </a:lnTo>
                <a:lnTo>
                  <a:pt x="487724" y="759554"/>
                </a:lnTo>
                <a:cubicBezTo>
                  <a:pt x="604830" y="672542"/>
                  <a:pt x="679738" y="606465"/>
                  <a:pt x="712449" y="561324"/>
                </a:cubicBezTo>
                <a:cubicBezTo>
                  <a:pt x="745161" y="516182"/>
                  <a:pt x="761516" y="473331"/>
                  <a:pt x="761516" y="432769"/>
                </a:cubicBezTo>
                <a:cubicBezTo>
                  <a:pt x="761516" y="388936"/>
                  <a:pt x="745324" y="351482"/>
                  <a:pt x="712940" y="320406"/>
                </a:cubicBezTo>
                <a:cubicBezTo>
                  <a:pt x="680556" y="289330"/>
                  <a:pt x="639831" y="273793"/>
                  <a:pt x="590764" y="273793"/>
                </a:cubicBezTo>
                <a:cubicBezTo>
                  <a:pt x="539734" y="273793"/>
                  <a:pt x="498028" y="289821"/>
                  <a:pt x="465644" y="321878"/>
                </a:cubicBezTo>
                <a:cubicBezTo>
                  <a:pt x="433260" y="353935"/>
                  <a:pt x="411507" y="410525"/>
                  <a:pt x="400385" y="491649"/>
                </a:cubicBezTo>
                <a:lnTo>
                  <a:pt x="0" y="459265"/>
                </a:lnTo>
                <a:cubicBezTo>
                  <a:pt x="15701" y="346739"/>
                  <a:pt x="44487" y="258909"/>
                  <a:pt x="86357" y="195776"/>
                </a:cubicBezTo>
                <a:cubicBezTo>
                  <a:pt x="128228" y="132644"/>
                  <a:pt x="187271" y="84231"/>
                  <a:pt x="263488" y="50539"/>
                </a:cubicBezTo>
                <a:cubicBezTo>
                  <a:pt x="339706" y="16846"/>
                  <a:pt x="445199" y="0"/>
                  <a:pt x="5799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4730337" y="684276"/>
            <a:ext cx="1175640" cy="797158"/>
          </a:xfrm>
          <a:custGeom>
            <a:avLst/>
            <a:gdLst/>
            <a:ahLst/>
            <a:cxnLst/>
            <a:rect l="l" t="t" r="r" b="b"/>
            <a:pathLst>
              <a:path w="1175640" h="797158">
                <a:moveTo>
                  <a:pt x="597633" y="0"/>
                </a:moveTo>
                <a:cubicBezTo>
                  <a:pt x="694458" y="0"/>
                  <a:pt x="773946" y="11939"/>
                  <a:pt x="836098" y="35819"/>
                </a:cubicBezTo>
                <a:cubicBezTo>
                  <a:pt x="898249" y="59698"/>
                  <a:pt x="948951" y="90773"/>
                  <a:pt x="988205" y="129045"/>
                </a:cubicBezTo>
                <a:cubicBezTo>
                  <a:pt x="1027458" y="167318"/>
                  <a:pt x="1058370" y="207552"/>
                  <a:pt x="1080941" y="249750"/>
                </a:cubicBezTo>
                <a:cubicBezTo>
                  <a:pt x="1103512" y="291947"/>
                  <a:pt x="1121666" y="341178"/>
                  <a:pt x="1135405" y="397441"/>
                </a:cubicBezTo>
                <a:cubicBezTo>
                  <a:pt x="1162228" y="504733"/>
                  <a:pt x="1175640" y="616606"/>
                  <a:pt x="1175640" y="733058"/>
                </a:cubicBezTo>
                <a:lnTo>
                  <a:pt x="1172734" y="797158"/>
                </a:lnTo>
                <a:lnTo>
                  <a:pt x="777513" y="797158"/>
                </a:lnTo>
                <a:lnTo>
                  <a:pt x="778199" y="749740"/>
                </a:lnTo>
                <a:cubicBezTo>
                  <a:pt x="778199" y="558707"/>
                  <a:pt x="762007" y="430316"/>
                  <a:pt x="729622" y="364566"/>
                </a:cubicBezTo>
                <a:cubicBezTo>
                  <a:pt x="697239" y="298817"/>
                  <a:pt x="648662" y="265942"/>
                  <a:pt x="583894" y="265942"/>
                </a:cubicBezTo>
                <a:cubicBezTo>
                  <a:pt x="517818" y="265942"/>
                  <a:pt x="470060" y="299471"/>
                  <a:pt x="440619" y="366529"/>
                </a:cubicBezTo>
                <a:cubicBezTo>
                  <a:pt x="411180" y="433587"/>
                  <a:pt x="396459" y="557726"/>
                  <a:pt x="396459" y="738946"/>
                </a:cubicBezTo>
                <a:lnTo>
                  <a:pt x="397856" y="797158"/>
                </a:lnTo>
                <a:lnTo>
                  <a:pt x="2685" y="797158"/>
                </a:lnTo>
                <a:lnTo>
                  <a:pt x="0" y="737964"/>
                </a:lnTo>
                <a:cubicBezTo>
                  <a:pt x="0" y="464499"/>
                  <a:pt x="49230" y="273138"/>
                  <a:pt x="147691" y="163883"/>
                </a:cubicBezTo>
                <a:cubicBezTo>
                  <a:pt x="246151" y="54628"/>
                  <a:pt x="396132" y="0"/>
                  <a:pt x="59763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6073362" y="684276"/>
            <a:ext cx="1159938" cy="797158"/>
          </a:xfrm>
          <a:custGeom>
            <a:avLst/>
            <a:gdLst/>
            <a:ahLst/>
            <a:cxnLst/>
            <a:rect l="l" t="t" r="r" b="b"/>
            <a:pathLst>
              <a:path w="1159938" h="797158">
                <a:moveTo>
                  <a:pt x="579969" y="0"/>
                </a:moveTo>
                <a:cubicBezTo>
                  <a:pt x="720627" y="0"/>
                  <a:pt x="830046" y="16028"/>
                  <a:pt x="908226" y="48085"/>
                </a:cubicBezTo>
                <a:cubicBezTo>
                  <a:pt x="986405" y="80142"/>
                  <a:pt x="1047903" y="129373"/>
                  <a:pt x="1092717" y="195776"/>
                </a:cubicBezTo>
                <a:cubicBezTo>
                  <a:pt x="1137531" y="262180"/>
                  <a:pt x="1159938" y="336598"/>
                  <a:pt x="1159938" y="419030"/>
                </a:cubicBezTo>
                <a:cubicBezTo>
                  <a:pt x="1159938" y="506696"/>
                  <a:pt x="1134260" y="590437"/>
                  <a:pt x="1082904" y="670252"/>
                </a:cubicBezTo>
                <a:cubicBezTo>
                  <a:pt x="1057226" y="710160"/>
                  <a:pt x="1021039" y="752030"/>
                  <a:pt x="974343" y="795863"/>
                </a:cubicBezTo>
                <a:lnTo>
                  <a:pt x="972842" y="797158"/>
                </a:lnTo>
                <a:lnTo>
                  <a:pt x="439389" y="797158"/>
                </a:lnTo>
                <a:lnTo>
                  <a:pt x="487724" y="759554"/>
                </a:lnTo>
                <a:cubicBezTo>
                  <a:pt x="604829" y="672542"/>
                  <a:pt x="679738" y="606465"/>
                  <a:pt x="712449" y="561324"/>
                </a:cubicBezTo>
                <a:cubicBezTo>
                  <a:pt x="745160" y="516182"/>
                  <a:pt x="761516" y="473331"/>
                  <a:pt x="761516" y="432769"/>
                </a:cubicBezTo>
                <a:cubicBezTo>
                  <a:pt x="761516" y="388936"/>
                  <a:pt x="745324" y="351482"/>
                  <a:pt x="712940" y="320406"/>
                </a:cubicBezTo>
                <a:cubicBezTo>
                  <a:pt x="680556" y="289330"/>
                  <a:pt x="639831" y="273793"/>
                  <a:pt x="590764" y="273793"/>
                </a:cubicBezTo>
                <a:cubicBezTo>
                  <a:pt x="539734" y="273793"/>
                  <a:pt x="498028" y="289821"/>
                  <a:pt x="465643" y="321878"/>
                </a:cubicBezTo>
                <a:cubicBezTo>
                  <a:pt x="433259" y="353935"/>
                  <a:pt x="411506" y="410525"/>
                  <a:pt x="400385" y="491649"/>
                </a:cubicBezTo>
                <a:lnTo>
                  <a:pt x="0" y="459265"/>
                </a:lnTo>
                <a:cubicBezTo>
                  <a:pt x="15701" y="346739"/>
                  <a:pt x="44487" y="258909"/>
                  <a:pt x="86357" y="195776"/>
                </a:cubicBezTo>
                <a:cubicBezTo>
                  <a:pt x="128228" y="132644"/>
                  <a:pt x="187271" y="84231"/>
                  <a:pt x="263488" y="50539"/>
                </a:cubicBezTo>
                <a:cubicBezTo>
                  <a:pt x="339706" y="16846"/>
                  <a:pt x="445199" y="0"/>
                  <a:pt x="5799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7497838" y="684276"/>
            <a:ext cx="824321" cy="797158"/>
          </a:xfrm>
          <a:custGeom>
            <a:avLst/>
            <a:gdLst/>
            <a:ahLst/>
            <a:cxnLst/>
            <a:rect l="l" t="t" r="r" b="b"/>
            <a:pathLst>
              <a:path w="824321" h="797158">
                <a:moveTo>
                  <a:pt x="493611" y="0"/>
                </a:moveTo>
                <a:lnTo>
                  <a:pt x="824321" y="0"/>
                </a:lnTo>
                <a:lnTo>
                  <a:pt x="824321" y="797158"/>
                </a:lnTo>
                <a:lnTo>
                  <a:pt x="420011" y="797158"/>
                </a:lnTo>
                <a:lnTo>
                  <a:pt x="420011" y="504406"/>
                </a:lnTo>
                <a:cubicBezTo>
                  <a:pt x="354589" y="554127"/>
                  <a:pt x="291293" y="594362"/>
                  <a:pt x="230123" y="625111"/>
                </a:cubicBezTo>
                <a:cubicBezTo>
                  <a:pt x="168953" y="655859"/>
                  <a:pt x="92245" y="685299"/>
                  <a:pt x="0" y="713431"/>
                </a:cubicBezTo>
                <a:lnTo>
                  <a:pt x="0" y="385665"/>
                </a:lnTo>
                <a:cubicBezTo>
                  <a:pt x="136078" y="341832"/>
                  <a:pt x="241735" y="289167"/>
                  <a:pt x="316971" y="227670"/>
                </a:cubicBezTo>
                <a:cubicBezTo>
                  <a:pt x="392207" y="166173"/>
                  <a:pt x="451087" y="90283"/>
                  <a:pt x="4936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3357872" y="1481434"/>
            <a:ext cx="1199192" cy="666013"/>
          </a:xfrm>
          <a:custGeom>
            <a:avLst/>
            <a:gdLst/>
            <a:ahLst/>
            <a:cxnLst/>
            <a:rect l="l" t="t" r="r" b="b"/>
            <a:pathLst>
              <a:path w="1199192" h="666013">
                <a:moveTo>
                  <a:pt x="468829" y="0"/>
                </a:moveTo>
                <a:lnTo>
                  <a:pt x="1002283" y="0"/>
                </a:lnTo>
                <a:lnTo>
                  <a:pt x="925859" y="65926"/>
                </a:lnTo>
                <a:cubicBezTo>
                  <a:pt x="897258" y="88824"/>
                  <a:pt x="866028" y="112213"/>
                  <a:pt x="832172" y="136092"/>
                </a:cubicBezTo>
                <a:cubicBezTo>
                  <a:pt x="751703" y="191701"/>
                  <a:pt x="697893" y="230627"/>
                  <a:pt x="670743" y="252871"/>
                </a:cubicBezTo>
                <a:cubicBezTo>
                  <a:pt x="643592" y="275114"/>
                  <a:pt x="611699" y="304227"/>
                  <a:pt x="575062" y="340210"/>
                </a:cubicBezTo>
                <a:lnTo>
                  <a:pt x="1199192" y="340210"/>
                </a:lnTo>
                <a:lnTo>
                  <a:pt x="1199192" y="666013"/>
                </a:lnTo>
                <a:lnTo>
                  <a:pt x="0" y="666013"/>
                </a:lnTo>
                <a:cubicBezTo>
                  <a:pt x="13739" y="547599"/>
                  <a:pt x="55445" y="436217"/>
                  <a:pt x="125120" y="331868"/>
                </a:cubicBezTo>
                <a:cubicBezTo>
                  <a:pt x="177376" y="253607"/>
                  <a:pt x="263949" y="164766"/>
                  <a:pt x="384837" y="65344"/>
                </a:cubicBezTo>
                <a:lnTo>
                  <a:pt x="468829" y="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4733022" y="1481434"/>
            <a:ext cx="1170049" cy="690547"/>
          </a:xfrm>
          <a:custGeom>
            <a:avLst/>
            <a:gdLst/>
            <a:ahLst/>
            <a:cxnLst/>
            <a:rect l="l" t="t" r="r" b="b"/>
            <a:pathLst>
              <a:path w="1170049" h="690547">
                <a:moveTo>
                  <a:pt x="0" y="0"/>
                </a:moveTo>
                <a:lnTo>
                  <a:pt x="395171" y="0"/>
                </a:lnTo>
                <a:lnTo>
                  <a:pt x="396810" y="68288"/>
                </a:lnTo>
                <a:cubicBezTo>
                  <a:pt x="402883" y="183901"/>
                  <a:pt x="418063" y="266855"/>
                  <a:pt x="442350" y="317148"/>
                </a:cubicBezTo>
                <a:cubicBezTo>
                  <a:pt x="474735" y="384206"/>
                  <a:pt x="521675" y="417735"/>
                  <a:pt x="583172" y="417735"/>
                </a:cubicBezTo>
                <a:cubicBezTo>
                  <a:pt x="623734" y="417735"/>
                  <a:pt x="658899" y="403506"/>
                  <a:pt x="688666" y="375047"/>
                </a:cubicBezTo>
                <a:cubicBezTo>
                  <a:pt x="718433" y="346588"/>
                  <a:pt x="740349" y="301610"/>
                  <a:pt x="754415" y="240114"/>
                </a:cubicBezTo>
                <a:cubicBezTo>
                  <a:pt x="764965" y="193991"/>
                  <a:pt x="771558" y="128548"/>
                  <a:pt x="774195" y="43785"/>
                </a:cubicBezTo>
                <a:lnTo>
                  <a:pt x="774828" y="0"/>
                </a:lnTo>
                <a:lnTo>
                  <a:pt x="1170049" y="0"/>
                </a:lnTo>
                <a:lnTo>
                  <a:pt x="1164675" y="118551"/>
                </a:lnTo>
                <a:cubicBezTo>
                  <a:pt x="1148115" y="288077"/>
                  <a:pt x="1106715" y="418226"/>
                  <a:pt x="1040474" y="509000"/>
                </a:cubicBezTo>
                <a:cubicBezTo>
                  <a:pt x="952154" y="630031"/>
                  <a:pt x="800047" y="690547"/>
                  <a:pt x="584153" y="690547"/>
                </a:cubicBezTo>
                <a:cubicBezTo>
                  <a:pt x="463122" y="690547"/>
                  <a:pt x="365316" y="671247"/>
                  <a:pt x="290734" y="632648"/>
                </a:cubicBezTo>
                <a:cubicBezTo>
                  <a:pt x="216153" y="594049"/>
                  <a:pt x="154983" y="537458"/>
                  <a:pt x="107225" y="462877"/>
                </a:cubicBezTo>
                <a:cubicBezTo>
                  <a:pt x="72551" y="409885"/>
                  <a:pt x="45564" y="337429"/>
                  <a:pt x="26264" y="245511"/>
                </a:cubicBezTo>
                <a:cubicBezTo>
                  <a:pt x="16615" y="199552"/>
                  <a:pt x="9377" y="151180"/>
                  <a:pt x="4552" y="100396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6043922" y="1481434"/>
            <a:ext cx="1199192" cy="666013"/>
          </a:xfrm>
          <a:custGeom>
            <a:avLst/>
            <a:gdLst/>
            <a:ahLst/>
            <a:cxnLst/>
            <a:rect l="l" t="t" r="r" b="b"/>
            <a:pathLst>
              <a:path w="1199192" h="666013">
                <a:moveTo>
                  <a:pt x="468829" y="0"/>
                </a:moveTo>
                <a:lnTo>
                  <a:pt x="1002282" y="0"/>
                </a:lnTo>
                <a:lnTo>
                  <a:pt x="925859" y="65926"/>
                </a:lnTo>
                <a:cubicBezTo>
                  <a:pt x="897257" y="88824"/>
                  <a:pt x="866028" y="112213"/>
                  <a:pt x="832172" y="136092"/>
                </a:cubicBezTo>
                <a:cubicBezTo>
                  <a:pt x="751703" y="191701"/>
                  <a:pt x="697893" y="230627"/>
                  <a:pt x="670743" y="252871"/>
                </a:cubicBezTo>
                <a:cubicBezTo>
                  <a:pt x="643592" y="275114"/>
                  <a:pt x="611699" y="304227"/>
                  <a:pt x="575062" y="340210"/>
                </a:cubicBezTo>
                <a:lnTo>
                  <a:pt x="1199192" y="340210"/>
                </a:lnTo>
                <a:lnTo>
                  <a:pt x="1199192" y="666013"/>
                </a:lnTo>
                <a:lnTo>
                  <a:pt x="0" y="666013"/>
                </a:lnTo>
                <a:cubicBezTo>
                  <a:pt x="13738" y="547599"/>
                  <a:pt x="55445" y="436217"/>
                  <a:pt x="125120" y="331868"/>
                </a:cubicBezTo>
                <a:cubicBezTo>
                  <a:pt x="177376" y="253607"/>
                  <a:pt x="263949" y="164766"/>
                  <a:pt x="384837" y="65344"/>
                </a:cubicBezTo>
                <a:lnTo>
                  <a:pt x="468829" y="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7917849" y="1481434"/>
            <a:ext cx="404310" cy="666013"/>
          </a:xfrm>
          <a:custGeom>
            <a:avLst/>
            <a:gdLst/>
            <a:ahLst/>
            <a:cxnLst/>
            <a:rect l="l" t="t" r="r" b="b"/>
            <a:pathLst>
              <a:path w="404310" h="666013">
                <a:moveTo>
                  <a:pt x="0" y="0"/>
                </a:moveTo>
                <a:lnTo>
                  <a:pt x="404310" y="0"/>
                </a:lnTo>
                <a:lnTo>
                  <a:pt x="404310" y="666013"/>
                </a:lnTo>
                <a:lnTo>
                  <a:pt x="0" y="66601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燕尾形 10"/>
          <p:cNvSpPr/>
          <p:nvPr/>
        </p:nvSpPr>
        <p:spPr>
          <a:xfrm rot="16200000">
            <a:off x="5720074" y="5614569"/>
            <a:ext cx="750260" cy="750260"/>
          </a:xfrm>
          <a:prstGeom prst="chevron">
            <a:avLst>
              <a:gd name="adj" fmla="val 74376"/>
            </a:avLst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0">
                <a:srgbClr val="0065CC"/>
              </a:gs>
            </a:gsLst>
            <a:lin ang="11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iconfont-1187-868487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790362" y="4782785"/>
            <a:ext cx="609685" cy="542119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63500" dist="50800" dir="13500000">
              <a:schemeClr val="tx1">
                <a:lumMod val="95000"/>
                <a:lumOff val="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802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74726" y="2853730"/>
            <a:ext cx="60971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仅供学习交流之用！</a:t>
            </a:r>
          </a:p>
        </p:txBody>
      </p:sp>
    </p:spTree>
    <p:extLst>
      <p:ext uri="{BB962C8B-B14F-4D97-AF65-F5344CB8AC3E}">
        <p14:creationId xmlns:p14="http://schemas.microsoft.com/office/powerpoint/2010/main" val="213527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2" name="任意多边形 11"/>
          <p:cNvSpPr/>
          <p:nvPr/>
        </p:nvSpPr>
        <p:spPr>
          <a:xfrm>
            <a:off x="828333" y="5159592"/>
            <a:ext cx="10543489" cy="3131892"/>
          </a:xfrm>
          <a:custGeom>
            <a:avLst/>
            <a:gdLst>
              <a:gd name="connsiteX0" fmla="*/ 2544343 w 10543489"/>
              <a:gd name="connsiteY0" fmla="*/ 0 h 3190585"/>
              <a:gd name="connsiteX1" fmla="*/ 7999145 w 10543489"/>
              <a:gd name="connsiteY1" fmla="*/ 0 h 3190585"/>
              <a:gd name="connsiteX2" fmla="*/ 9051143 w 10543489"/>
              <a:gd name="connsiteY2" fmla="*/ 604247 h 3190585"/>
              <a:gd name="connsiteX3" fmla="*/ 10478018 w 10543489"/>
              <a:gd name="connsiteY3" fmla="*/ 3077120 h 3190585"/>
              <a:gd name="connsiteX4" fmla="*/ 10543489 w 10543489"/>
              <a:gd name="connsiteY4" fmla="*/ 3190585 h 3190585"/>
              <a:gd name="connsiteX5" fmla="*/ 0 w 10543489"/>
              <a:gd name="connsiteY5" fmla="*/ 3190585 h 3190585"/>
              <a:gd name="connsiteX6" fmla="*/ 29430 w 10543489"/>
              <a:gd name="connsiteY6" fmla="*/ 3139580 h 3190585"/>
              <a:gd name="connsiteX7" fmla="*/ 1492346 w 10543489"/>
              <a:gd name="connsiteY7" fmla="*/ 604247 h 3190585"/>
              <a:gd name="connsiteX8" fmla="*/ 2544343 w 10543489"/>
              <a:gd name="connsiteY8" fmla="*/ 0 h 3190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3489" h="3190585">
                <a:moveTo>
                  <a:pt x="2544343" y="0"/>
                </a:moveTo>
                <a:lnTo>
                  <a:pt x="7999145" y="0"/>
                </a:lnTo>
                <a:cubicBezTo>
                  <a:pt x="8379033" y="0"/>
                  <a:pt x="8856329" y="272886"/>
                  <a:pt x="9051143" y="604247"/>
                </a:cubicBezTo>
                <a:cubicBezTo>
                  <a:pt x="9647762" y="1638229"/>
                  <a:pt x="10113871" y="2446027"/>
                  <a:pt x="10478018" y="3077120"/>
                </a:cubicBezTo>
                <a:lnTo>
                  <a:pt x="10543489" y="3190585"/>
                </a:lnTo>
                <a:lnTo>
                  <a:pt x="0" y="3190585"/>
                </a:lnTo>
                <a:lnTo>
                  <a:pt x="29430" y="3139580"/>
                </a:lnTo>
                <a:cubicBezTo>
                  <a:pt x="1492346" y="604247"/>
                  <a:pt x="1492346" y="604247"/>
                  <a:pt x="1492346" y="604247"/>
                </a:cubicBezTo>
                <a:cubicBezTo>
                  <a:pt x="1687160" y="272886"/>
                  <a:pt x="2154714" y="0"/>
                  <a:pt x="2544343" y="0"/>
                </a:cubicBezTo>
                <a:close/>
              </a:path>
            </a:pathLst>
          </a:cu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0">
                <a:sysClr val="window" lastClr="FFFFFF">
                  <a:lumMod val="85000"/>
                </a:sysClr>
              </a:gs>
            </a:gsLst>
            <a:lin ang="5400000" scaled="1"/>
            <a:tileRect/>
          </a:gradFill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5"/>
          <p:cNvSpPr/>
          <p:nvPr/>
        </p:nvSpPr>
        <p:spPr bwMode="auto">
          <a:xfrm rot="10800000">
            <a:off x="5031709" y="503737"/>
            <a:ext cx="2001982" cy="17743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65CC"/>
          </a:solidFill>
          <a:ln w="381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18"/>
          <p:cNvSpPr txBox="1"/>
          <p:nvPr/>
        </p:nvSpPr>
        <p:spPr>
          <a:xfrm>
            <a:off x="3932555" y="4397834"/>
            <a:ext cx="43300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51230"/>
            <a:endParaRPr lang="zh-CN" altLang="en-US" sz="20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5087094" y="860970"/>
            <a:ext cx="1942808" cy="1104752"/>
          </a:xfrm>
          <a:prstGeom prst="rect">
            <a:avLst/>
          </a:prstGeom>
          <a:noFill/>
        </p:spPr>
        <p:txBody>
          <a:bodyPr wrap="square" lIns="88228" tIns="44114" rIns="88228" bIns="44114" rtlCol="0">
            <a:spAutoFit/>
          </a:bodyPr>
          <a:lstStyle/>
          <a:p>
            <a:pPr algn="ctr" defTabSz="951230"/>
            <a:r>
              <a:rPr lang="en-US" altLang="zh-CN" sz="6600" dirty="0">
                <a:solidFill>
                  <a:schemeClr val="bg1"/>
                </a:solidFill>
                <a:latin typeface="Arial Black" panose="020B0A04020102020204" pitchFamily="34" charset="0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6600" dirty="0">
              <a:solidFill>
                <a:schemeClr val="bg1"/>
              </a:solidFill>
              <a:latin typeface="Arial Black" panose="020B0A04020102020204" pitchFamily="34" charset="0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3" name="TextBox 2"/>
          <p:cNvSpPr txBox="1"/>
          <p:nvPr/>
        </p:nvSpPr>
        <p:spPr>
          <a:xfrm>
            <a:off x="1630709" y="2950747"/>
            <a:ext cx="8928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828333" y="-458638"/>
            <a:ext cx="4297850" cy="3297967"/>
            <a:chOff x="-2163084" y="2133639"/>
            <a:chExt cx="4297850" cy="3297967"/>
          </a:xfrm>
        </p:grpSpPr>
        <p:grpSp>
          <p:nvGrpSpPr>
            <p:cNvPr id="24" name="组合 23"/>
            <p:cNvGrpSpPr/>
            <p:nvPr/>
          </p:nvGrpSpPr>
          <p:grpSpPr>
            <a:xfrm>
              <a:off x="-2163084" y="2133639"/>
              <a:ext cx="2921724" cy="2689506"/>
              <a:chOff x="-1958389" y="-1638167"/>
              <a:chExt cx="5369336" cy="4942582"/>
            </a:xfrm>
          </p:grpSpPr>
          <p:sp>
            <p:nvSpPr>
              <p:cNvPr id="28" name="Freeform 5"/>
              <p:cNvSpPr/>
              <p:nvPr/>
            </p:nvSpPr>
            <p:spPr bwMode="auto">
              <a:xfrm rot="10800000">
                <a:off x="-1958389" y="-314854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622598" y="833124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Freeform 5"/>
              <p:cNvSpPr/>
              <p:nvPr/>
            </p:nvSpPr>
            <p:spPr bwMode="auto">
              <a:xfrm rot="10800000">
                <a:off x="622598" y="-1638167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617486" y="2742100"/>
              <a:ext cx="1517280" cy="2689506"/>
              <a:chOff x="622598" y="833124"/>
              <a:chExt cx="2788349" cy="4942582"/>
            </a:xfrm>
          </p:grpSpPr>
          <p:sp>
            <p:nvSpPr>
              <p:cNvPr id="26" name="Freeform 5"/>
              <p:cNvSpPr/>
              <p:nvPr/>
            </p:nvSpPr>
            <p:spPr bwMode="auto">
              <a:xfrm rot="10800000">
                <a:off x="622598" y="3304415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Freeform 5"/>
              <p:cNvSpPr/>
              <p:nvPr/>
            </p:nvSpPr>
            <p:spPr bwMode="auto">
              <a:xfrm rot="10800000">
                <a:off x="622598" y="833124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 rot="10800000">
            <a:off x="7031310" y="-604465"/>
            <a:ext cx="4340512" cy="3425798"/>
            <a:chOff x="-2205746" y="1397347"/>
            <a:chExt cx="4340512" cy="3425798"/>
          </a:xfrm>
        </p:grpSpPr>
        <p:grpSp>
          <p:nvGrpSpPr>
            <p:cNvPr id="32" name="组合 31"/>
            <p:cNvGrpSpPr/>
            <p:nvPr/>
          </p:nvGrpSpPr>
          <p:grpSpPr>
            <a:xfrm>
              <a:off x="-2205746" y="2133639"/>
              <a:ext cx="2964386" cy="2689506"/>
              <a:chOff x="-2036790" y="-1638167"/>
              <a:chExt cx="5447737" cy="4942582"/>
            </a:xfrm>
          </p:grpSpPr>
          <p:sp>
            <p:nvSpPr>
              <p:cNvPr id="36" name="Freeform 5"/>
              <p:cNvSpPr/>
              <p:nvPr/>
            </p:nvSpPr>
            <p:spPr bwMode="auto">
              <a:xfrm rot="10800000">
                <a:off x="622598" y="833124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Freeform 5"/>
              <p:cNvSpPr/>
              <p:nvPr/>
            </p:nvSpPr>
            <p:spPr bwMode="auto">
              <a:xfrm rot="10800000">
                <a:off x="622598" y="-1638167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Freeform 5"/>
              <p:cNvSpPr/>
              <p:nvPr/>
            </p:nvSpPr>
            <p:spPr bwMode="auto">
              <a:xfrm rot="10800000">
                <a:off x="-2036790" y="-361185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617486" y="1397347"/>
              <a:ext cx="1517280" cy="2689506"/>
              <a:chOff x="622598" y="-1638167"/>
              <a:chExt cx="2788349" cy="4942582"/>
            </a:xfrm>
          </p:grpSpPr>
          <p:sp>
            <p:nvSpPr>
              <p:cNvPr id="34" name="Freeform 5"/>
              <p:cNvSpPr/>
              <p:nvPr/>
            </p:nvSpPr>
            <p:spPr bwMode="auto">
              <a:xfrm rot="10800000">
                <a:off x="622598" y="833124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0800000">
                <a:off x="622598" y="-1638167"/>
                <a:ext cx="2788349" cy="247129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alpha val="0"/>
                    </a:sysClr>
                  </a:gs>
                  <a:gs pos="100000">
                    <a:sysClr val="window" lastClr="FFFFFF">
                      <a:alpha val="53000"/>
                    </a:sysClr>
                  </a:gs>
                </a:gsLst>
                <a:lin ang="2700000" scaled="1"/>
                <a:tileRect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3430910" y="3965059"/>
            <a:ext cx="609282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8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0" name="燕尾形 39"/>
          <p:cNvSpPr/>
          <p:nvPr/>
        </p:nvSpPr>
        <p:spPr>
          <a:xfrm rot="5400000">
            <a:off x="5720074" y="5614569"/>
            <a:ext cx="750260" cy="750260"/>
          </a:xfrm>
          <a:prstGeom prst="chevron">
            <a:avLst>
              <a:gd name="adj" fmla="val 74376"/>
            </a:avLst>
          </a:prstGeom>
          <a:gradFill flip="none" rotWithShape="1">
            <a:gsLst>
              <a:gs pos="100000">
                <a:sysClr val="window" lastClr="FFFFFF">
                  <a:alpha val="0"/>
                </a:sysClr>
              </a:gs>
              <a:gs pos="0">
                <a:srgbClr val="0065CC"/>
              </a:gs>
            </a:gsLst>
            <a:lin ang="11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508"/>
          <p:cNvSpPr/>
          <p:nvPr/>
        </p:nvSpPr>
        <p:spPr bwMode="auto">
          <a:xfrm>
            <a:off x="6671270" y="1870732"/>
            <a:ext cx="85725" cy="85725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951230"/>
            <a:endParaRPr lang="zh-CN" altLang="en-US" sz="190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2" name="Line 509"/>
          <p:cNvSpPr>
            <a:spLocks noChangeShapeType="1"/>
          </p:cNvSpPr>
          <p:nvPr/>
        </p:nvSpPr>
        <p:spPr bwMode="auto">
          <a:xfrm flipV="1">
            <a:off x="6671270" y="1870732"/>
            <a:ext cx="85725" cy="857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951230"/>
            <a:endParaRPr lang="zh-CN" altLang="en-US" sz="190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3" name="Line 510"/>
          <p:cNvSpPr>
            <a:spLocks noChangeShapeType="1"/>
          </p:cNvSpPr>
          <p:nvPr/>
        </p:nvSpPr>
        <p:spPr bwMode="auto">
          <a:xfrm>
            <a:off x="6671266" y="1785003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951230"/>
            <a:endParaRPr lang="zh-CN" altLang="en-US" sz="190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4" name="Line 511"/>
          <p:cNvSpPr>
            <a:spLocks noChangeShapeType="1"/>
          </p:cNvSpPr>
          <p:nvPr/>
        </p:nvSpPr>
        <p:spPr bwMode="auto">
          <a:xfrm>
            <a:off x="6671266" y="1785003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951230"/>
            <a:endParaRPr lang="zh-CN" altLang="en-US" sz="190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671270" y="1609441"/>
            <a:ext cx="3996835" cy="523220"/>
            <a:chOff x="6549939" y="1413570"/>
            <a:chExt cx="3996835" cy="523220"/>
          </a:xfrm>
        </p:grpSpPr>
        <p:sp>
          <p:nvSpPr>
            <p:cNvPr id="46" name="Freeform 512"/>
            <p:cNvSpPr/>
            <p:nvPr/>
          </p:nvSpPr>
          <p:spPr bwMode="auto">
            <a:xfrm>
              <a:off x="6549939" y="1508171"/>
              <a:ext cx="168275" cy="333375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51230"/>
              <a:endParaRPr lang="zh-CN" altLang="en-US" sz="190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769149" y="1413570"/>
              <a:ext cx="37776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51230"/>
              <a:r>
                <a:rPr lang="zh-CN" altLang="en-US" sz="28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lang="zh-CN" altLang="zh-CN" sz="28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59075" y="1927278"/>
            <a:ext cx="8388692" cy="4094383"/>
            <a:chOff x="522525" y="2373446"/>
            <a:chExt cx="8388692" cy="4094383"/>
          </a:xfrm>
        </p:grpSpPr>
        <p:sp>
          <p:nvSpPr>
            <p:cNvPr id="49" name="椭圆 48"/>
            <p:cNvSpPr/>
            <p:nvPr/>
          </p:nvSpPr>
          <p:spPr>
            <a:xfrm>
              <a:off x="522525" y="3698720"/>
              <a:ext cx="1963322" cy="196332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5158597" y="4727144"/>
              <a:ext cx="1622005" cy="1623284"/>
            </a:xfrm>
            <a:prstGeom prst="ellipse">
              <a:avLst/>
            </a:prstGeom>
            <a:solidFill>
              <a:srgbClr val="0065CC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5158638" y="4725938"/>
              <a:ext cx="1647689" cy="1741891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2905955" y="2373446"/>
              <a:ext cx="2705473" cy="2705473"/>
            </a:xfrm>
            <a:prstGeom prst="ellipse">
              <a:avLst/>
            </a:prstGeom>
            <a:solidFill>
              <a:srgbClr val="0065CC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6969921" y="4302455"/>
              <a:ext cx="1920055" cy="1920054"/>
            </a:xfrm>
            <a:prstGeom prst="ellipse">
              <a:avLst/>
            </a:prstGeom>
            <a:solidFill>
              <a:srgbClr val="0065CC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187961" y="2571937"/>
              <a:ext cx="2470961" cy="2612233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矩形 4"/>
            <p:cNvSpPr/>
            <p:nvPr/>
          </p:nvSpPr>
          <p:spPr>
            <a:xfrm rot="20235757">
              <a:off x="632734" y="3018261"/>
              <a:ext cx="4906010" cy="2395444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066028" y="2525792"/>
              <a:ext cx="2371480" cy="2398883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矩形 4"/>
            <p:cNvSpPr/>
            <p:nvPr/>
          </p:nvSpPr>
          <p:spPr>
            <a:xfrm rot="13415964">
              <a:off x="2927769" y="3437583"/>
              <a:ext cx="4222988" cy="2061947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5200785" y="4810044"/>
              <a:ext cx="1497919" cy="1455207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6925888" y="4377640"/>
              <a:ext cx="1985329" cy="1953257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矩形 4"/>
            <p:cNvSpPr/>
            <p:nvPr/>
          </p:nvSpPr>
          <p:spPr>
            <a:xfrm rot="20885534">
              <a:off x="5350475" y="4594109"/>
              <a:ext cx="3426933" cy="1673172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lin ang="135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6795169" y="2185503"/>
            <a:ext cx="4343783" cy="814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51230">
              <a:lnSpc>
                <a:spcPts val="3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94205" y="3787905"/>
            <a:ext cx="1977928" cy="930002"/>
            <a:chOff x="757655" y="4234076"/>
            <a:chExt cx="1977928" cy="930002"/>
          </a:xfrm>
        </p:grpSpPr>
        <p:sp>
          <p:nvSpPr>
            <p:cNvPr id="66" name="文本框 5"/>
            <p:cNvSpPr txBox="1"/>
            <p:nvPr/>
          </p:nvSpPr>
          <p:spPr>
            <a:xfrm>
              <a:off x="757655" y="4234076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51230"/>
              <a:r>
                <a:rPr lang="en-US" altLang="zh-CN" sz="4000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98%</a:t>
              </a:r>
              <a:endParaRPr lang="zh-CN" altLang="en-US" sz="4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57655" y="4780575"/>
              <a:ext cx="1977928" cy="383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51230">
                <a:lnSpc>
                  <a:spcPct val="150000"/>
                </a:lnSpc>
              </a:pPr>
              <a:r>
                <a:rPr lang="zh-CN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完成年底计划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65%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486693" y="4579998"/>
            <a:ext cx="1512640" cy="1082785"/>
            <a:chOff x="5150143" y="5026164"/>
            <a:chExt cx="1512640" cy="1082784"/>
          </a:xfrm>
        </p:grpSpPr>
        <p:sp>
          <p:nvSpPr>
            <p:cNvPr id="69" name="文本框 5"/>
            <p:cNvSpPr txBox="1"/>
            <p:nvPr/>
          </p:nvSpPr>
          <p:spPr>
            <a:xfrm>
              <a:off x="5150143" y="5026164"/>
              <a:ext cx="1512640" cy="707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 3</a:t>
              </a:r>
              <a:r>
                <a:rPr kumimoji="0" lang="zh-CN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件 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404463" y="5585728"/>
              <a:ext cx="11526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完成了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3</a:t>
              </a:r>
              <a:r>
                <a:rPr kumimoji="0" lang="zh-CN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件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大事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430909" y="4219950"/>
            <a:ext cx="2193952" cy="949168"/>
            <a:chOff x="7094359" y="4666124"/>
            <a:chExt cx="2193952" cy="949168"/>
          </a:xfrm>
        </p:grpSpPr>
        <p:sp>
          <p:nvSpPr>
            <p:cNvPr id="72" name="文本框 5"/>
            <p:cNvSpPr txBox="1"/>
            <p:nvPr/>
          </p:nvSpPr>
          <p:spPr>
            <a:xfrm>
              <a:off x="7094359" y="4666124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 奖 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7310383" y="5229994"/>
              <a:ext cx="1977928" cy="3852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首次获得某某奖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811028" y="2707786"/>
            <a:ext cx="2093231" cy="1045278"/>
            <a:chOff x="3474478" y="3153956"/>
            <a:chExt cx="2093231" cy="1045279"/>
          </a:xfrm>
        </p:grpSpPr>
        <p:sp>
          <p:nvSpPr>
            <p:cNvPr id="75" name="文本框 5"/>
            <p:cNvSpPr txBox="1"/>
            <p:nvPr/>
          </p:nvSpPr>
          <p:spPr>
            <a:xfrm>
              <a:off x="3474478" y="3153956"/>
              <a:ext cx="1647295" cy="707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100</a:t>
              </a:r>
              <a:r>
                <a:rPr kumimoji="0" lang="zh-CN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万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589781" y="3783737"/>
              <a:ext cx="197792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销售额突破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100</a:t>
              </a:r>
              <a:r>
                <a:rPr kumimoji="0" lang="zh-CN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万 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/>
        </p:nvSpPr>
        <p:spPr>
          <a:xfrm>
            <a:off x="5508757" y="1101316"/>
            <a:ext cx="6349868" cy="5352816"/>
          </a:xfrm>
          <a:custGeom>
            <a:avLst/>
            <a:gdLst>
              <a:gd name="connsiteX0" fmla="*/ 0 w 7705254"/>
              <a:gd name="connsiteY0" fmla="*/ 0 h 6859588"/>
              <a:gd name="connsiteX1" fmla="*/ 7705254 w 7705254"/>
              <a:gd name="connsiteY1" fmla="*/ 0 h 6859588"/>
              <a:gd name="connsiteX2" fmla="*/ 7705254 w 7705254"/>
              <a:gd name="connsiteY2" fmla="*/ 6859588 h 6859588"/>
              <a:gd name="connsiteX3" fmla="*/ 0 w 7705254"/>
              <a:gd name="connsiteY3" fmla="*/ 6859588 h 6859588"/>
              <a:gd name="connsiteX4" fmla="*/ 0 w 7705254"/>
              <a:gd name="connsiteY4" fmla="*/ 0 h 6859588"/>
              <a:gd name="connsiteX0-1" fmla="*/ 1900238 w 7705254"/>
              <a:gd name="connsiteY0-2" fmla="*/ 0 h 6859588"/>
              <a:gd name="connsiteX1-3" fmla="*/ 7705254 w 7705254"/>
              <a:gd name="connsiteY1-4" fmla="*/ 0 h 6859588"/>
              <a:gd name="connsiteX2-5" fmla="*/ 7705254 w 7705254"/>
              <a:gd name="connsiteY2-6" fmla="*/ 6859588 h 6859588"/>
              <a:gd name="connsiteX3-7" fmla="*/ 0 w 7705254"/>
              <a:gd name="connsiteY3-8" fmla="*/ 6859588 h 6859588"/>
              <a:gd name="connsiteX4-9" fmla="*/ 1900238 w 7705254"/>
              <a:gd name="connsiteY4-10" fmla="*/ 0 h 68595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705254" h="6859588">
                <a:moveTo>
                  <a:pt x="1900238" y="0"/>
                </a:moveTo>
                <a:lnTo>
                  <a:pt x="7705254" y="0"/>
                </a:lnTo>
                <a:lnTo>
                  <a:pt x="7705254" y="6859588"/>
                </a:lnTo>
                <a:lnTo>
                  <a:pt x="0" y="6859588"/>
                </a:lnTo>
                <a:lnTo>
                  <a:pt x="1900238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42678" y="2518658"/>
            <a:ext cx="3605876" cy="2353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951230">
              <a:lnSpc>
                <a:spcPts val="30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直接连接符 38"/>
          <p:cNvCxnSpPr/>
          <p:nvPr/>
        </p:nvCxnSpPr>
        <p:spPr>
          <a:xfrm>
            <a:off x="334566" y="3717826"/>
            <a:ext cx="11480438" cy="0"/>
          </a:xfrm>
          <a:prstGeom prst="lin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cxnSp>
      <p:grpSp>
        <p:nvGrpSpPr>
          <p:cNvPr id="40" name="组合 39"/>
          <p:cNvGrpSpPr/>
          <p:nvPr/>
        </p:nvGrpSpPr>
        <p:grpSpPr>
          <a:xfrm>
            <a:off x="1251833" y="3374170"/>
            <a:ext cx="829744" cy="718939"/>
            <a:chOff x="915283" y="3589354"/>
            <a:chExt cx="1089794" cy="944262"/>
          </a:xfrm>
        </p:grpSpPr>
        <p:sp>
          <p:nvSpPr>
            <p:cNvPr id="41" name="泪滴形 40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文本框 5"/>
            <p:cNvSpPr txBox="1"/>
            <p:nvPr/>
          </p:nvSpPr>
          <p:spPr>
            <a:xfrm>
              <a:off x="915283" y="3832225"/>
              <a:ext cx="1089794" cy="485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2016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2494806" y="2135035"/>
            <a:ext cx="21000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51230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031217" y="3374170"/>
            <a:ext cx="829744" cy="718939"/>
            <a:chOff x="2694667" y="3717826"/>
            <a:chExt cx="829744" cy="718939"/>
          </a:xfrm>
        </p:grpSpPr>
        <p:sp>
          <p:nvSpPr>
            <p:cNvPr id="48" name="泪滴形 47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文本框 5"/>
            <p:cNvSpPr txBox="1"/>
            <p:nvPr/>
          </p:nvSpPr>
          <p:spPr>
            <a:xfrm>
              <a:off x="2694667" y="3902742"/>
              <a:ext cx="82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3399FF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2017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814577" y="3374170"/>
            <a:ext cx="829744" cy="718939"/>
            <a:chOff x="915283" y="3589354"/>
            <a:chExt cx="1089794" cy="944262"/>
          </a:xfrm>
        </p:grpSpPr>
        <p:sp>
          <p:nvSpPr>
            <p:cNvPr id="51" name="泪滴形 50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文本框 5"/>
            <p:cNvSpPr txBox="1"/>
            <p:nvPr/>
          </p:nvSpPr>
          <p:spPr>
            <a:xfrm>
              <a:off x="915283" y="3832225"/>
              <a:ext cx="1089794" cy="485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2018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473851" y="3374170"/>
            <a:ext cx="829744" cy="718939"/>
            <a:chOff x="915283" y="3589354"/>
            <a:chExt cx="1089794" cy="944262"/>
          </a:xfrm>
        </p:grpSpPr>
        <p:sp>
          <p:nvSpPr>
            <p:cNvPr id="54" name="泪滴形 53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文本框 5"/>
            <p:cNvSpPr txBox="1"/>
            <p:nvPr/>
          </p:nvSpPr>
          <p:spPr>
            <a:xfrm>
              <a:off x="915283" y="3832225"/>
              <a:ext cx="1089794" cy="485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2020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673651" y="3374170"/>
            <a:ext cx="829744" cy="718939"/>
            <a:chOff x="2694667" y="3717826"/>
            <a:chExt cx="829744" cy="718939"/>
          </a:xfrm>
        </p:grpSpPr>
        <p:sp>
          <p:nvSpPr>
            <p:cNvPr id="57" name="泪滴形 56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文本框 5"/>
            <p:cNvSpPr txBox="1"/>
            <p:nvPr/>
          </p:nvSpPr>
          <p:spPr>
            <a:xfrm>
              <a:off x="2694667" y="3902742"/>
              <a:ext cx="82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2019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0089695" y="3374170"/>
            <a:ext cx="829744" cy="718939"/>
            <a:chOff x="2694667" y="3717826"/>
            <a:chExt cx="829744" cy="718939"/>
          </a:xfrm>
        </p:grpSpPr>
        <p:sp>
          <p:nvSpPr>
            <p:cNvPr id="60" name="泪滴形 59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文本框 5"/>
            <p:cNvSpPr txBox="1"/>
            <p:nvPr/>
          </p:nvSpPr>
          <p:spPr>
            <a:xfrm>
              <a:off x="2694667" y="3902742"/>
              <a:ext cx="82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2021</a:t>
              </a: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65" name="TextBox 43"/>
          <p:cNvSpPr txBox="1"/>
          <p:nvPr/>
        </p:nvSpPr>
        <p:spPr>
          <a:xfrm>
            <a:off x="6038488" y="2135035"/>
            <a:ext cx="21000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51230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6" name="TextBox 43"/>
          <p:cNvSpPr txBox="1"/>
          <p:nvPr/>
        </p:nvSpPr>
        <p:spPr>
          <a:xfrm>
            <a:off x="9454532" y="2135035"/>
            <a:ext cx="21000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51230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7" name="TextBox 43"/>
          <p:cNvSpPr txBox="1"/>
          <p:nvPr/>
        </p:nvSpPr>
        <p:spPr>
          <a:xfrm>
            <a:off x="694606" y="4413724"/>
            <a:ext cx="21000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51230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8" name="TextBox 43"/>
          <p:cNvSpPr txBox="1"/>
          <p:nvPr/>
        </p:nvSpPr>
        <p:spPr>
          <a:xfrm>
            <a:off x="4179414" y="4413724"/>
            <a:ext cx="21000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51230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9" name="TextBox 43"/>
          <p:cNvSpPr txBox="1"/>
          <p:nvPr/>
        </p:nvSpPr>
        <p:spPr>
          <a:xfrm>
            <a:off x="7838688" y="4413724"/>
            <a:ext cx="21000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51230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图表 30"/>
          <p:cNvGraphicFramePr/>
          <p:nvPr>
            <p:extLst>
              <p:ext uri="{D42A27DB-BD31-4B8C-83A1-F6EECF244321}">
                <p14:modId xmlns:p14="http://schemas.microsoft.com/office/powerpoint/2010/main" val="121120439"/>
              </p:ext>
            </p:extLst>
          </p:nvPr>
        </p:nvGraphicFramePr>
        <p:xfrm>
          <a:off x="4729439" y="1989634"/>
          <a:ext cx="6463371" cy="4018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2" name="组合 31"/>
          <p:cNvGrpSpPr/>
          <p:nvPr/>
        </p:nvGrpSpPr>
        <p:grpSpPr>
          <a:xfrm>
            <a:off x="927179" y="1989630"/>
            <a:ext cx="2866152" cy="882100"/>
            <a:chOff x="374605" y="2088644"/>
            <a:chExt cx="2866152" cy="882101"/>
          </a:xfrm>
        </p:grpSpPr>
        <p:sp>
          <p:nvSpPr>
            <p:cNvPr id="33" name="TextBox 32"/>
            <p:cNvSpPr txBox="1"/>
            <p:nvPr/>
          </p:nvSpPr>
          <p:spPr>
            <a:xfrm>
              <a:off x="458741" y="2088644"/>
              <a:ext cx="1791602" cy="443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标题一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58741" y="2493690"/>
              <a:ext cx="2782016" cy="477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defTabSz="951230">
                <a:lnSpc>
                  <a:spcPts val="1500"/>
                </a:lnSpc>
                <a:defRPr/>
              </a:pPr>
              <a:r>
                <a:rPr lang="zh-CN" altLang="en-US" sz="12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512"/>
            <p:cNvSpPr/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27179" y="2871729"/>
            <a:ext cx="2866152" cy="882100"/>
            <a:chOff x="374605" y="2088644"/>
            <a:chExt cx="2866152" cy="882101"/>
          </a:xfrm>
        </p:grpSpPr>
        <p:sp>
          <p:nvSpPr>
            <p:cNvPr id="37" name="TextBox 36"/>
            <p:cNvSpPr txBox="1"/>
            <p:nvPr/>
          </p:nvSpPr>
          <p:spPr>
            <a:xfrm>
              <a:off x="458741" y="2088644"/>
              <a:ext cx="1391008" cy="445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标题二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58741" y="2493690"/>
              <a:ext cx="2782016" cy="477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defTabSz="951230">
                <a:lnSpc>
                  <a:spcPts val="1500"/>
                </a:lnSpc>
                <a:defRPr/>
              </a:pPr>
              <a:r>
                <a:rPr lang="zh-CN" altLang="en-US" sz="12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 512"/>
            <p:cNvSpPr/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27180" y="3807833"/>
            <a:ext cx="3010168" cy="882100"/>
            <a:chOff x="374605" y="2088644"/>
            <a:chExt cx="3010168" cy="882101"/>
          </a:xfrm>
        </p:grpSpPr>
        <p:sp>
          <p:nvSpPr>
            <p:cNvPr id="41" name="TextBox 40"/>
            <p:cNvSpPr txBox="1"/>
            <p:nvPr/>
          </p:nvSpPr>
          <p:spPr>
            <a:xfrm>
              <a:off x="458741" y="2088644"/>
              <a:ext cx="1391008" cy="445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标题三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58741" y="2493690"/>
              <a:ext cx="2926032" cy="477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defTabSz="951230">
                <a:lnSpc>
                  <a:spcPts val="1500"/>
                </a:lnSpc>
                <a:defRPr/>
              </a:pPr>
              <a:r>
                <a:rPr lang="zh-CN" altLang="en-US" sz="12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Freeform 512"/>
            <p:cNvSpPr/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27180" y="4725934"/>
            <a:ext cx="3010168" cy="882100"/>
            <a:chOff x="374605" y="2088644"/>
            <a:chExt cx="3010168" cy="882101"/>
          </a:xfrm>
        </p:grpSpPr>
        <p:sp>
          <p:nvSpPr>
            <p:cNvPr id="45" name="TextBox 44"/>
            <p:cNvSpPr txBox="1"/>
            <p:nvPr/>
          </p:nvSpPr>
          <p:spPr>
            <a:xfrm>
              <a:off x="458741" y="2088644"/>
              <a:ext cx="1463016" cy="445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51230" eaLnBrk="1" fontAlgn="auto" latinLnBrk="0" hangingPunct="1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标题四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58741" y="2493690"/>
              <a:ext cx="2926032" cy="477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defTabSz="951230">
                <a:lnSpc>
                  <a:spcPts val="1500"/>
                </a:lnSpc>
                <a:defRPr/>
              </a:pPr>
              <a:r>
                <a:rPr lang="zh-CN" altLang="en-US" sz="12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Freeform 512"/>
            <p:cNvSpPr/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六边形 25"/>
          <p:cNvSpPr/>
          <p:nvPr/>
        </p:nvSpPr>
        <p:spPr>
          <a:xfrm>
            <a:off x="3721323" y="4293889"/>
            <a:ext cx="1419998" cy="1224136"/>
          </a:xfrm>
          <a:prstGeom prst="hexagon">
            <a:avLst/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六边形 26"/>
          <p:cNvSpPr/>
          <p:nvPr/>
        </p:nvSpPr>
        <p:spPr>
          <a:xfrm>
            <a:off x="4615082" y="2349674"/>
            <a:ext cx="1770541" cy="1526328"/>
          </a:xfrm>
          <a:prstGeom prst="hexagon">
            <a:avLst/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826233" y="1845617"/>
            <a:ext cx="3191234" cy="2751064"/>
            <a:chOff x="1489683" y="1989634"/>
            <a:chExt cx="3191234" cy="2751064"/>
          </a:xfrm>
        </p:grpSpPr>
        <p:sp>
          <p:nvSpPr>
            <p:cNvPr id="29" name="六边形 28"/>
            <p:cNvSpPr/>
            <p:nvPr/>
          </p:nvSpPr>
          <p:spPr>
            <a:xfrm>
              <a:off x="1489683" y="1989634"/>
              <a:ext cx="3191234" cy="2751064"/>
            </a:xfrm>
            <a:prstGeom prst="hexagon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六边形 29"/>
            <p:cNvSpPr/>
            <p:nvPr/>
          </p:nvSpPr>
          <p:spPr>
            <a:xfrm>
              <a:off x="1642849" y="2152424"/>
              <a:ext cx="2813560" cy="2425483"/>
            </a:xfrm>
            <a:prstGeom prst="hexagon">
              <a:avLst/>
            </a:prstGeom>
            <a:blipFill>
              <a:blip r:embed="rId2"/>
              <a:stretch>
                <a:fillRect/>
              </a:stretch>
            </a:blipFill>
            <a:ln w="381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7143127" y="3018360"/>
            <a:ext cx="4283052" cy="1449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51230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2" name="Freeform 508"/>
          <p:cNvSpPr/>
          <p:nvPr/>
        </p:nvSpPr>
        <p:spPr bwMode="auto">
          <a:xfrm>
            <a:off x="7321727" y="2597030"/>
            <a:ext cx="85725" cy="85725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951230"/>
            <a:endParaRPr lang="zh-CN" altLang="en-US" sz="1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Line 509"/>
          <p:cNvSpPr>
            <a:spLocks noChangeShapeType="1"/>
          </p:cNvSpPr>
          <p:nvPr/>
        </p:nvSpPr>
        <p:spPr bwMode="auto">
          <a:xfrm flipV="1">
            <a:off x="7321727" y="2597030"/>
            <a:ext cx="85725" cy="857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951230"/>
            <a:endParaRPr lang="zh-CN" altLang="en-US" sz="1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4" name="Line 510"/>
          <p:cNvSpPr>
            <a:spLocks noChangeShapeType="1"/>
          </p:cNvSpPr>
          <p:nvPr/>
        </p:nvSpPr>
        <p:spPr bwMode="auto">
          <a:xfrm>
            <a:off x="7321723" y="2511301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951230"/>
            <a:endParaRPr lang="zh-CN" altLang="en-US" sz="1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5" name="Line 511"/>
          <p:cNvSpPr>
            <a:spLocks noChangeShapeType="1"/>
          </p:cNvSpPr>
          <p:nvPr/>
        </p:nvSpPr>
        <p:spPr bwMode="auto">
          <a:xfrm>
            <a:off x="7321723" y="2511301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951230"/>
            <a:endParaRPr lang="zh-CN" altLang="en-US" sz="19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961687" y="2335737"/>
            <a:ext cx="3993649" cy="427976"/>
            <a:chOff x="6625133" y="1829068"/>
            <a:chExt cx="3993649" cy="427976"/>
          </a:xfrm>
        </p:grpSpPr>
        <p:sp>
          <p:nvSpPr>
            <p:cNvPr id="37" name="Freeform 512"/>
            <p:cNvSpPr/>
            <p:nvPr/>
          </p:nvSpPr>
          <p:spPr bwMode="auto">
            <a:xfrm>
              <a:off x="6625133" y="1923669"/>
              <a:ext cx="168275" cy="333375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841157" y="1829068"/>
              <a:ext cx="37776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51230">
                <a:defRPr/>
              </a:pPr>
              <a:r>
                <a:rPr lang="zh-CN" altLang="en-US" sz="2000" kern="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添加标题文本</a:t>
              </a:r>
              <a:endPara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9" name="六边形 38"/>
          <p:cNvSpPr/>
          <p:nvPr/>
        </p:nvSpPr>
        <p:spPr>
          <a:xfrm>
            <a:off x="1214644" y="3774619"/>
            <a:ext cx="764759" cy="659275"/>
          </a:xfrm>
          <a:prstGeom prst="hexagon">
            <a:avLst/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1921123" y="4577198"/>
            <a:ext cx="266429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5123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计划完成：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65%</a:t>
            </a:r>
            <a:endParaRPr kumimoji="0" lang="zh-CN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ctr" defTabSz="95123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实际完成数：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800</a:t>
            </a:r>
            <a:r>
              <a:rPr kumimoji="0" lang="zh-CN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万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</a:p>
          <a:p>
            <a:pPr marL="0" marR="0" lvl="0" indent="0" algn="ctr" defTabSz="95123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回款数：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750</a:t>
            </a:r>
            <a:r>
              <a:rPr kumimoji="0" lang="zh-CN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万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889675" y="4577198"/>
            <a:ext cx="266429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5123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计划完成：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70%</a:t>
            </a:r>
            <a:endParaRPr kumimoji="0" lang="zh-CN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ctr" defTabSz="95123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实际完成数：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1000</a:t>
            </a:r>
            <a:r>
              <a:rPr kumimoji="0" lang="zh-CN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万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</a:p>
          <a:p>
            <a:pPr marL="0" marR="0" lvl="0" indent="0" algn="ctr" defTabSz="95123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回款数：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900 </a:t>
            </a:r>
            <a:r>
              <a:rPr kumimoji="0" lang="zh-CN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万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</a:p>
        </p:txBody>
      </p:sp>
      <p:grpSp>
        <p:nvGrpSpPr>
          <p:cNvPr id="38" name="组合 24"/>
          <p:cNvGrpSpPr/>
          <p:nvPr/>
        </p:nvGrpSpPr>
        <p:grpSpPr bwMode="auto">
          <a:xfrm>
            <a:off x="2115254" y="1735784"/>
            <a:ext cx="2518237" cy="2520280"/>
            <a:chOff x="2848131" y="1860029"/>
            <a:chExt cx="3807502" cy="3807502"/>
          </a:xfrm>
        </p:grpSpPr>
        <p:sp>
          <p:nvSpPr>
            <p:cNvPr id="39" name="椭圆 38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052337" y="2195260"/>
            <a:ext cx="2605090" cy="1836387"/>
            <a:chOff x="1715787" y="2195256"/>
            <a:chExt cx="2605090" cy="1836387"/>
          </a:xfrm>
        </p:grpSpPr>
        <p:sp>
          <p:nvSpPr>
            <p:cNvPr id="42" name="文本框 29"/>
            <p:cNvSpPr txBox="1">
              <a:spLocks noChangeArrowheads="1"/>
            </p:cNvSpPr>
            <p:nvPr/>
          </p:nvSpPr>
          <p:spPr bwMode="auto">
            <a:xfrm>
              <a:off x="2069995" y="2195256"/>
              <a:ext cx="1896673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51230"/>
              <a:r>
                <a:rPr lang="en-US" altLang="zh-CN" sz="6000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+mn-lt"/>
                  <a:ea typeface="+mn-ea"/>
                  <a:cs typeface="+mn-ea"/>
                  <a:sym typeface="+mn-lt"/>
                </a:rPr>
                <a:t>2020</a:t>
              </a:r>
              <a:endParaRPr lang="zh-CN" altLang="en-US" sz="6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文本框 33"/>
            <p:cNvSpPr txBox="1"/>
            <p:nvPr/>
          </p:nvSpPr>
          <p:spPr>
            <a:xfrm>
              <a:off x="1715787" y="3092319"/>
              <a:ext cx="260509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51230"/>
              <a:r>
                <a:rPr lang="zh-CN" altLang="en-US" sz="2600" dirty="0">
                  <a:solidFill>
                    <a:srgbClr val="0066CC"/>
                  </a:solidFill>
                  <a:cs typeface="+mn-ea"/>
                  <a:sym typeface="+mn-lt"/>
                </a:rPr>
                <a:t>收入标题一</a:t>
              </a:r>
            </a:p>
          </p:txBody>
        </p:sp>
        <p:sp>
          <p:nvSpPr>
            <p:cNvPr id="44" name="Freeform 323"/>
            <p:cNvSpPr/>
            <p:nvPr/>
          </p:nvSpPr>
          <p:spPr bwMode="auto">
            <a:xfrm>
              <a:off x="2777814" y="3753830"/>
              <a:ext cx="277813" cy="277813"/>
            </a:xfrm>
            <a:custGeom>
              <a:avLst/>
              <a:gdLst>
                <a:gd name="T0" fmla="*/ 250 w 288"/>
                <a:gd name="T1" fmla="*/ 220 h 287"/>
                <a:gd name="T2" fmla="*/ 169 w 288"/>
                <a:gd name="T3" fmla="*/ 191 h 287"/>
                <a:gd name="T4" fmla="*/ 197 w 288"/>
                <a:gd name="T5" fmla="*/ 136 h 287"/>
                <a:gd name="T6" fmla="*/ 197 w 288"/>
                <a:gd name="T7" fmla="*/ 135 h 287"/>
                <a:gd name="T8" fmla="*/ 204 w 288"/>
                <a:gd name="T9" fmla="*/ 134 h 287"/>
                <a:gd name="T10" fmla="*/ 211 w 288"/>
                <a:gd name="T11" fmla="*/ 107 h 287"/>
                <a:gd name="T12" fmla="*/ 206 w 288"/>
                <a:gd name="T13" fmla="*/ 96 h 287"/>
                <a:gd name="T14" fmla="*/ 205 w 288"/>
                <a:gd name="T15" fmla="*/ 96 h 287"/>
                <a:gd name="T16" fmla="*/ 205 w 288"/>
                <a:gd name="T17" fmla="*/ 93 h 287"/>
                <a:gd name="T18" fmla="*/ 205 w 288"/>
                <a:gd name="T19" fmla="*/ 54 h 287"/>
                <a:gd name="T20" fmla="*/ 193 w 288"/>
                <a:gd name="T21" fmla="*/ 25 h 287"/>
                <a:gd name="T22" fmla="*/ 160 w 288"/>
                <a:gd name="T23" fmla="*/ 8 h 287"/>
                <a:gd name="T24" fmla="*/ 120 w 288"/>
                <a:gd name="T25" fmla="*/ 4 h 287"/>
                <a:gd name="T26" fmla="*/ 103 w 288"/>
                <a:gd name="T27" fmla="*/ 22 h 287"/>
                <a:gd name="T28" fmla="*/ 83 w 288"/>
                <a:gd name="T29" fmla="*/ 54 h 287"/>
                <a:gd name="T30" fmla="*/ 82 w 288"/>
                <a:gd name="T31" fmla="*/ 93 h 287"/>
                <a:gd name="T32" fmla="*/ 82 w 288"/>
                <a:gd name="T33" fmla="*/ 96 h 287"/>
                <a:gd name="T34" fmla="*/ 82 w 288"/>
                <a:gd name="T35" fmla="*/ 96 h 287"/>
                <a:gd name="T36" fmla="*/ 76 w 288"/>
                <a:gd name="T37" fmla="*/ 107 h 287"/>
                <a:gd name="T38" fmla="*/ 83 w 288"/>
                <a:gd name="T39" fmla="*/ 134 h 287"/>
                <a:gd name="T40" fmla="*/ 90 w 288"/>
                <a:gd name="T41" fmla="*/ 135 h 287"/>
                <a:gd name="T42" fmla="*/ 90 w 288"/>
                <a:gd name="T43" fmla="*/ 136 h 287"/>
                <a:gd name="T44" fmla="*/ 118 w 288"/>
                <a:gd name="T45" fmla="*/ 191 h 287"/>
                <a:gd name="T46" fmla="*/ 38 w 288"/>
                <a:gd name="T47" fmla="*/ 220 h 287"/>
                <a:gd name="T48" fmla="*/ 0 w 288"/>
                <a:gd name="T49" fmla="*/ 256 h 287"/>
                <a:gd name="T50" fmla="*/ 0 w 288"/>
                <a:gd name="T51" fmla="*/ 287 h 287"/>
                <a:gd name="T52" fmla="*/ 288 w 288"/>
                <a:gd name="T53" fmla="*/ 287 h 287"/>
                <a:gd name="T54" fmla="*/ 288 w 288"/>
                <a:gd name="T55" fmla="*/ 256 h 287"/>
                <a:gd name="T56" fmla="*/ 250 w 288"/>
                <a:gd name="T57" fmla="*/ 22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7">
                  <a:moveTo>
                    <a:pt x="250" y="220"/>
                  </a:moveTo>
                  <a:cubicBezTo>
                    <a:pt x="231" y="212"/>
                    <a:pt x="209" y="196"/>
                    <a:pt x="169" y="191"/>
                  </a:cubicBezTo>
                  <a:cubicBezTo>
                    <a:pt x="181" y="181"/>
                    <a:pt x="186" y="162"/>
                    <a:pt x="197" y="136"/>
                  </a:cubicBezTo>
                  <a:cubicBezTo>
                    <a:pt x="197" y="136"/>
                    <a:pt x="197" y="135"/>
                    <a:pt x="197" y="135"/>
                  </a:cubicBezTo>
                  <a:cubicBezTo>
                    <a:pt x="200" y="135"/>
                    <a:pt x="202" y="135"/>
                    <a:pt x="204" y="134"/>
                  </a:cubicBezTo>
                  <a:cubicBezTo>
                    <a:pt x="208" y="131"/>
                    <a:pt x="211" y="115"/>
                    <a:pt x="211" y="107"/>
                  </a:cubicBezTo>
                  <a:cubicBezTo>
                    <a:pt x="211" y="95"/>
                    <a:pt x="206" y="96"/>
                    <a:pt x="206" y="96"/>
                  </a:cubicBezTo>
                  <a:cubicBezTo>
                    <a:pt x="206" y="96"/>
                    <a:pt x="205" y="96"/>
                    <a:pt x="205" y="96"/>
                  </a:cubicBezTo>
                  <a:cubicBezTo>
                    <a:pt x="205" y="95"/>
                    <a:pt x="205" y="94"/>
                    <a:pt x="205" y="93"/>
                  </a:cubicBezTo>
                  <a:cubicBezTo>
                    <a:pt x="205" y="83"/>
                    <a:pt x="207" y="64"/>
                    <a:pt x="205" y="54"/>
                  </a:cubicBezTo>
                  <a:cubicBezTo>
                    <a:pt x="200" y="39"/>
                    <a:pt x="201" y="33"/>
                    <a:pt x="193" y="25"/>
                  </a:cubicBezTo>
                  <a:cubicBezTo>
                    <a:pt x="182" y="13"/>
                    <a:pt x="166" y="8"/>
                    <a:pt x="160" y="8"/>
                  </a:cubicBezTo>
                  <a:cubicBezTo>
                    <a:pt x="155" y="8"/>
                    <a:pt x="133" y="0"/>
                    <a:pt x="120" y="4"/>
                  </a:cubicBezTo>
                  <a:cubicBezTo>
                    <a:pt x="107" y="9"/>
                    <a:pt x="114" y="22"/>
                    <a:pt x="103" y="22"/>
                  </a:cubicBezTo>
                  <a:cubicBezTo>
                    <a:pt x="92" y="22"/>
                    <a:pt x="87" y="39"/>
                    <a:pt x="83" y="54"/>
                  </a:cubicBezTo>
                  <a:cubicBezTo>
                    <a:pt x="80" y="64"/>
                    <a:pt x="82" y="82"/>
                    <a:pt x="82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76" y="95"/>
                    <a:pt x="76" y="107"/>
                  </a:cubicBezTo>
                  <a:cubicBezTo>
                    <a:pt x="76" y="115"/>
                    <a:pt x="79" y="131"/>
                    <a:pt x="83" y="134"/>
                  </a:cubicBezTo>
                  <a:cubicBezTo>
                    <a:pt x="85" y="135"/>
                    <a:pt x="88" y="135"/>
                    <a:pt x="90" y="135"/>
                  </a:cubicBezTo>
                  <a:cubicBezTo>
                    <a:pt x="90" y="135"/>
                    <a:pt x="90" y="136"/>
                    <a:pt x="90" y="136"/>
                  </a:cubicBezTo>
                  <a:cubicBezTo>
                    <a:pt x="101" y="163"/>
                    <a:pt x="106" y="182"/>
                    <a:pt x="118" y="191"/>
                  </a:cubicBezTo>
                  <a:cubicBezTo>
                    <a:pt x="79" y="196"/>
                    <a:pt x="57" y="212"/>
                    <a:pt x="38" y="220"/>
                  </a:cubicBezTo>
                  <a:cubicBezTo>
                    <a:pt x="0" y="237"/>
                    <a:pt x="0" y="256"/>
                    <a:pt x="0" y="256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8" y="287"/>
                    <a:pt x="288" y="287"/>
                    <a:pt x="288" y="287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56"/>
                    <a:pt x="287" y="237"/>
                    <a:pt x="250" y="220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51230"/>
              <a:endParaRPr lang="zh-CN" altLang="en-US" sz="19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528451" y="1845618"/>
            <a:ext cx="706229" cy="3816424"/>
            <a:chOff x="5191898" y="1845618"/>
            <a:chExt cx="706229" cy="3816424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5545013" y="1845618"/>
              <a:ext cx="0" cy="3816424"/>
            </a:xfrm>
            <a:prstGeom prst="line">
              <a:avLst/>
            </a:prstGeom>
            <a:noFill/>
            <a:ln w="9525" cap="flat" cmpd="sng" algn="ctr">
              <a:solidFill>
                <a:srgbClr val="0066CC"/>
              </a:solidFill>
              <a:prstDash val="dash"/>
            </a:ln>
            <a:effectLst/>
          </p:spPr>
        </p:cxnSp>
        <p:grpSp>
          <p:nvGrpSpPr>
            <p:cNvPr id="47" name="组合 46"/>
            <p:cNvGrpSpPr/>
            <p:nvPr/>
          </p:nvGrpSpPr>
          <p:grpSpPr>
            <a:xfrm>
              <a:off x="5191898" y="2351253"/>
              <a:ext cx="706229" cy="703668"/>
              <a:chOff x="3618897" y="2279040"/>
              <a:chExt cx="706229" cy="703668"/>
            </a:xfrm>
            <a:solidFill>
              <a:srgbClr val="FF0000"/>
            </a:solidFill>
          </p:grpSpPr>
          <p:sp>
            <p:nvSpPr>
              <p:cNvPr id="48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 w="9525">
                <a:solidFill>
                  <a:srgbClr val="0066CC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Freeform 11"/>
              <p:cNvSpPr/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5123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1" name="组合 24"/>
          <p:cNvGrpSpPr/>
          <p:nvPr/>
        </p:nvGrpSpPr>
        <p:grpSpPr bwMode="auto">
          <a:xfrm>
            <a:off x="7083807" y="1735784"/>
            <a:ext cx="2518237" cy="2520280"/>
            <a:chOff x="2848131" y="1860029"/>
            <a:chExt cx="3807502" cy="3807502"/>
          </a:xfrm>
        </p:grpSpPr>
        <p:sp>
          <p:nvSpPr>
            <p:cNvPr id="52" name="椭圆 5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DDEDD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5123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020890" y="2195260"/>
            <a:ext cx="2605090" cy="1836387"/>
            <a:chOff x="6684339" y="2195256"/>
            <a:chExt cx="2605090" cy="1836387"/>
          </a:xfrm>
        </p:grpSpPr>
        <p:sp>
          <p:nvSpPr>
            <p:cNvPr id="55" name="文本框 29"/>
            <p:cNvSpPr txBox="1">
              <a:spLocks noChangeArrowheads="1"/>
            </p:cNvSpPr>
            <p:nvPr/>
          </p:nvSpPr>
          <p:spPr bwMode="auto">
            <a:xfrm>
              <a:off x="7038546" y="2195256"/>
              <a:ext cx="1896674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51230"/>
              <a:r>
                <a:rPr lang="en-US" altLang="zh-CN" sz="6000" dirty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+mn-lt"/>
                  <a:ea typeface="+mn-ea"/>
                  <a:cs typeface="+mn-ea"/>
                  <a:sym typeface="+mn-lt"/>
                </a:rPr>
                <a:t>2021</a:t>
              </a:r>
              <a:endParaRPr lang="zh-CN" altLang="en-US" sz="6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文本框 33"/>
            <p:cNvSpPr txBox="1"/>
            <p:nvPr/>
          </p:nvSpPr>
          <p:spPr>
            <a:xfrm>
              <a:off x="6684339" y="3092319"/>
              <a:ext cx="260509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51230"/>
              <a:r>
                <a:rPr lang="zh-CN" altLang="en-US" sz="2600" dirty="0">
                  <a:solidFill>
                    <a:srgbClr val="0066CC"/>
                  </a:solidFill>
                  <a:cs typeface="+mn-ea"/>
                  <a:sym typeface="+mn-lt"/>
                </a:rPr>
                <a:t>输入标题二</a:t>
              </a:r>
            </a:p>
          </p:txBody>
        </p:sp>
        <p:sp>
          <p:nvSpPr>
            <p:cNvPr id="57" name="Freeform 323"/>
            <p:cNvSpPr/>
            <p:nvPr/>
          </p:nvSpPr>
          <p:spPr bwMode="auto">
            <a:xfrm>
              <a:off x="7847977" y="3753830"/>
              <a:ext cx="277813" cy="277813"/>
            </a:xfrm>
            <a:custGeom>
              <a:avLst/>
              <a:gdLst>
                <a:gd name="T0" fmla="*/ 250 w 288"/>
                <a:gd name="T1" fmla="*/ 220 h 287"/>
                <a:gd name="T2" fmla="*/ 169 w 288"/>
                <a:gd name="T3" fmla="*/ 191 h 287"/>
                <a:gd name="T4" fmla="*/ 197 w 288"/>
                <a:gd name="T5" fmla="*/ 136 h 287"/>
                <a:gd name="T6" fmla="*/ 197 w 288"/>
                <a:gd name="T7" fmla="*/ 135 h 287"/>
                <a:gd name="T8" fmla="*/ 204 w 288"/>
                <a:gd name="T9" fmla="*/ 134 h 287"/>
                <a:gd name="T10" fmla="*/ 211 w 288"/>
                <a:gd name="T11" fmla="*/ 107 h 287"/>
                <a:gd name="T12" fmla="*/ 206 w 288"/>
                <a:gd name="T13" fmla="*/ 96 h 287"/>
                <a:gd name="T14" fmla="*/ 205 w 288"/>
                <a:gd name="T15" fmla="*/ 96 h 287"/>
                <a:gd name="T16" fmla="*/ 205 w 288"/>
                <a:gd name="T17" fmla="*/ 93 h 287"/>
                <a:gd name="T18" fmla="*/ 205 w 288"/>
                <a:gd name="T19" fmla="*/ 54 h 287"/>
                <a:gd name="T20" fmla="*/ 193 w 288"/>
                <a:gd name="T21" fmla="*/ 25 h 287"/>
                <a:gd name="T22" fmla="*/ 160 w 288"/>
                <a:gd name="T23" fmla="*/ 8 h 287"/>
                <a:gd name="T24" fmla="*/ 120 w 288"/>
                <a:gd name="T25" fmla="*/ 4 h 287"/>
                <a:gd name="T26" fmla="*/ 103 w 288"/>
                <a:gd name="T27" fmla="*/ 22 h 287"/>
                <a:gd name="T28" fmla="*/ 83 w 288"/>
                <a:gd name="T29" fmla="*/ 54 h 287"/>
                <a:gd name="T30" fmla="*/ 82 w 288"/>
                <a:gd name="T31" fmla="*/ 93 h 287"/>
                <a:gd name="T32" fmla="*/ 82 w 288"/>
                <a:gd name="T33" fmla="*/ 96 h 287"/>
                <a:gd name="T34" fmla="*/ 82 w 288"/>
                <a:gd name="T35" fmla="*/ 96 h 287"/>
                <a:gd name="T36" fmla="*/ 76 w 288"/>
                <a:gd name="T37" fmla="*/ 107 h 287"/>
                <a:gd name="T38" fmla="*/ 83 w 288"/>
                <a:gd name="T39" fmla="*/ 134 h 287"/>
                <a:gd name="T40" fmla="*/ 90 w 288"/>
                <a:gd name="T41" fmla="*/ 135 h 287"/>
                <a:gd name="T42" fmla="*/ 90 w 288"/>
                <a:gd name="T43" fmla="*/ 136 h 287"/>
                <a:gd name="T44" fmla="*/ 118 w 288"/>
                <a:gd name="T45" fmla="*/ 191 h 287"/>
                <a:gd name="T46" fmla="*/ 38 w 288"/>
                <a:gd name="T47" fmla="*/ 220 h 287"/>
                <a:gd name="T48" fmla="*/ 0 w 288"/>
                <a:gd name="T49" fmla="*/ 256 h 287"/>
                <a:gd name="T50" fmla="*/ 0 w 288"/>
                <a:gd name="T51" fmla="*/ 287 h 287"/>
                <a:gd name="T52" fmla="*/ 288 w 288"/>
                <a:gd name="T53" fmla="*/ 287 h 287"/>
                <a:gd name="T54" fmla="*/ 288 w 288"/>
                <a:gd name="T55" fmla="*/ 256 h 287"/>
                <a:gd name="T56" fmla="*/ 250 w 288"/>
                <a:gd name="T57" fmla="*/ 22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7">
                  <a:moveTo>
                    <a:pt x="250" y="220"/>
                  </a:moveTo>
                  <a:cubicBezTo>
                    <a:pt x="231" y="212"/>
                    <a:pt x="209" y="196"/>
                    <a:pt x="169" y="191"/>
                  </a:cubicBezTo>
                  <a:cubicBezTo>
                    <a:pt x="181" y="181"/>
                    <a:pt x="186" y="162"/>
                    <a:pt x="197" y="136"/>
                  </a:cubicBezTo>
                  <a:cubicBezTo>
                    <a:pt x="197" y="136"/>
                    <a:pt x="197" y="135"/>
                    <a:pt x="197" y="135"/>
                  </a:cubicBezTo>
                  <a:cubicBezTo>
                    <a:pt x="200" y="135"/>
                    <a:pt x="202" y="135"/>
                    <a:pt x="204" y="134"/>
                  </a:cubicBezTo>
                  <a:cubicBezTo>
                    <a:pt x="208" y="131"/>
                    <a:pt x="211" y="115"/>
                    <a:pt x="211" y="107"/>
                  </a:cubicBezTo>
                  <a:cubicBezTo>
                    <a:pt x="211" y="95"/>
                    <a:pt x="206" y="96"/>
                    <a:pt x="206" y="96"/>
                  </a:cubicBezTo>
                  <a:cubicBezTo>
                    <a:pt x="206" y="96"/>
                    <a:pt x="205" y="96"/>
                    <a:pt x="205" y="96"/>
                  </a:cubicBezTo>
                  <a:cubicBezTo>
                    <a:pt x="205" y="95"/>
                    <a:pt x="205" y="94"/>
                    <a:pt x="205" y="93"/>
                  </a:cubicBezTo>
                  <a:cubicBezTo>
                    <a:pt x="205" y="83"/>
                    <a:pt x="207" y="64"/>
                    <a:pt x="205" y="54"/>
                  </a:cubicBezTo>
                  <a:cubicBezTo>
                    <a:pt x="200" y="39"/>
                    <a:pt x="201" y="33"/>
                    <a:pt x="193" y="25"/>
                  </a:cubicBezTo>
                  <a:cubicBezTo>
                    <a:pt x="182" y="13"/>
                    <a:pt x="166" y="8"/>
                    <a:pt x="160" y="8"/>
                  </a:cubicBezTo>
                  <a:cubicBezTo>
                    <a:pt x="155" y="8"/>
                    <a:pt x="133" y="0"/>
                    <a:pt x="120" y="4"/>
                  </a:cubicBezTo>
                  <a:cubicBezTo>
                    <a:pt x="107" y="9"/>
                    <a:pt x="114" y="22"/>
                    <a:pt x="103" y="22"/>
                  </a:cubicBezTo>
                  <a:cubicBezTo>
                    <a:pt x="92" y="22"/>
                    <a:pt x="87" y="39"/>
                    <a:pt x="83" y="54"/>
                  </a:cubicBezTo>
                  <a:cubicBezTo>
                    <a:pt x="80" y="64"/>
                    <a:pt x="82" y="82"/>
                    <a:pt x="82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76" y="95"/>
                    <a:pt x="76" y="107"/>
                  </a:cubicBezTo>
                  <a:cubicBezTo>
                    <a:pt x="76" y="115"/>
                    <a:pt x="79" y="131"/>
                    <a:pt x="83" y="134"/>
                  </a:cubicBezTo>
                  <a:cubicBezTo>
                    <a:pt x="85" y="135"/>
                    <a:pt x="88" y="135"/>
                    <a:pt x="90" y="135"/>
                  </a:cubicBezTo>
                  <a:cubicBezTo>
                    <a:pt x="90" y="135"/>
                    <a:pt x="90" y="136"/>
                    <a:pt x="90" y="136"/>
                  </a:cubicBezTo>
                  <a:cubicBezTo>
                    <a:pt x="101" y="163"/>
                    <a:pt x="106" y="182"/>
                    <a:pt x="118" y="191"/>
                  </a:cubicBezTo>
                  <a:cubicBezTo>
                    <a:pt x="79" y="196"/>
                    <a:pt x="57" y="212"/>
                    <a:pt x="38" y="220"/>
                  </a:cubicBezTo>
                  <a:cubicBezTo>
                    <a:pt x="0" y="237"/>
                    <a:pt x="0" y="256"/>
                    <a:pt x="0" y="256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8" y="287"/>
                    <a:pt x="288" y="287"/>
                    <a:pt x="288" y="287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56"/>
                    <a:pt x="287" y="237"/>
                    <a:pt x="250" y="220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51230"/>
              <a:endParaRPr lang="zh-CN" altLang="en-US" sz="1900">
                <a:solidFill>
                  <a:srgbClr val="0066C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8" name="椭圆 57"/>
          <p:cNvSpPr/>
          <p:nvPr/>
        </p:nvSpPr>
        <p:spPr>
          <a:xfrm>
            <a:off x="1105836" y="3735901"/>
            <a:ext cx="815291" cy="815291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9420465" y="2912079"/>
            <a:ext cx="815291" cy="815291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lumMod val="85000"/>
                </a:sysClr>
              </a:gs>
              <a:gs pos="100000">
                <a:sysClr val="window" lastClr="FFFFFF"/>
              </a:gs>
            </a:gsLst>
            <a:lin ang="2700000" scaled="1"/>
            <a:tileRect/>
          </a:gradFill>
          <a:ln w="381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  <a:prstDash val="solid"/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5123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107775" y="3032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999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htqq5sg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1615</Words>
  <Application>Microsoft Office PowerPoint</Application>
  <PresentationFormat>自定义</PresentationFormat>
  <Paragraphs>322</Paragraphs>
  <Slides>28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阿里巴巴普惠体 L</vt:lpstr>
      <vt:lpstr>华康俪金黑W8(P)</vt:lpstr>
      <vt:lpstr>思源宋体 CN Heavy</vt:lpstr>
      <vt:lpstr>微软雅黑</vt:lpstr>
      <vt:lpstr>Arial</vt:lpstr>
      <vt:lpstr>Arial Black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微立体</dc:title>
  <dc:creator>51PPT模板网</dc:creator>
  <dc:description>www.51pptmoban.com</dc:description>
  <cp:lastModifiedBy>Win user</cp:lastModifiedBy>
  <cp:revision>78</cp:revision>
  <dcterms:created xsi:type="dcterms:W3CDTF">2020-03-22T14:28:10Z</dcterms:created>
  <dcterms:modified xsi:type="dcterms:W3CDTF">2022-10-22T07:58:58Z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