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sldIdLst>
    <p:sldId id="546" r:id="rId2"/>
    <p:sldId id="547" r:id="rId3"/>
    <p:sldId id="548" r:id="rId4"/>
    <p:sldId id="550" r:id="rId5"/>
    <p:sldId id="270" r:id="rId6"/>
    <p:sldId id="260" r:id="rId7"/>
    <p:sldId id="286" r:id="rId8"/>
    <p:sldId id="276" r:id="rId9"/>
    <p:sldId id="258" r:id="rId10"/>
    <p:sldId id="551" r:id="rId11"/>
    <p:sldId id="284" r:id="rId12"/>
    <p:sldId id="285" r:id="rId13"/>
    <p:sldId id="272" r:id="rId14"/>
    <p:sldId id="261" r:id="rId15"/>
    <p:sldId id="287" r:id="rId16"/>
    <p:sldId id="552" r:id="rId17"/>
    <p:sldId id="263" r:id="rId18"/>
    <p:sldId id="264" r:id="rId19"/>
    <p:sldId id="265" r:id="rId20"/>
    <p:sldId id="280" r:id="rId21"/>
    <p:sldId id="266" r:id="rId22"/>
    <p:sldId id="553" r:id="rId23"/>
    <p:sldId id="269" r:id="rId24"/>
    <p:sldId id="281" r:id="rId25"/>
    <p:sldId id="267" r:id="rId26"/>
    <p:sldId id="554" r:id="rId27"/>
    <p:sldId id="268" r:id="rId28"/>
    <p:sldId id="279" r:id="rId29"/>
    <p:sldId id="271" r:id="rId30"/>
    <p:sldId id="275" r:id="rId31"/>
    <p:sldId id="277" r:id="rId32"/>
    <p:sldId id="278" r:id="rId33"/>
    <p:sldId id="556" r:id="rId34"/>
    <p:sldId id="557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1D27"/>
    <a:srgbClr val="FF473F"/>
    <a:srgbClr val="70AB9B"/>
    <a:srgbClr val="7381B8"/>
    <a:srgbClr val="FD7A8A"/>
    <a:srgbClr val="92D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23" autoAdjust="0"/>
    <p:restoredTop sz="94660"/>
  </p:normalViewPr>
  <p:slideViewPr>
    <p:cSldViewPr snapToGrid="0">
      <p:cViewPr varScale="1">
        <p:scale>
          <a:sx n="94" d="100"/>
          <a:sy n="94" d="100"/>
        </p:scale>
        <p:origin x="84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7" d="100"/>
        <a:sy n="47" d="100"/>
      </p:scale>
      <p:origin x="0" y="-10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1A9ADE-05B3-4CB8-BD92-1240D6A71F76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54A5B-24AA-476F-907E-DD292D787E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757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345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6007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6969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7689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9885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4147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556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5413" y="265374"/>
            <a:ext cx="10515600" cy="466148"/>
          </a:xfrm>
        </p:spPr>
        <p:txBody>
          <a:bodyPr>
            <a:normAutofit/>
          </a:bodyPr>
          <a:lstStyle>
            <a:lvl1pPr marL="0" indent="0">
              <a:buFont typeface="Wingdings" panose="05000000000000000000" pitchFamily="2" charset="2"/>
              <a:buNone/>
              <a:defRPr sz="3200" b="1">
                <a:solidFill>
                  <a:srgbClr val="DC1D27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65366" y="5241122"/>
            <a:ext cx="10003018" cy="152712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6458"/>
            <a:ext cx="12192000" cy="385154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52090"/>
            <a:ext cx="12192000" cy="19136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84" y="5703642"/>
            <a:ext cx="2668008" cy="108728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37709" y="5582263"/>
            <a:ext cx="1168624" cy="10429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22001" y="5936504"/>
            <a:ext cx="1559073" cy="627074"/>
          </a:xfrm>
          <a:prstGeom prst="rect">
            <a:avLst/>
          </a:prstGeom>
        </p:spPr>
      </p:pic>
      <p:grpSp>
        <p:nvGrpSpPr>
          <p:cNvPr id="12" name="组合 11"/>
          <p:cNvGrpSpPr/>
          <p:nvPr userDrawn="1"/>
        </p:nvGrpSpPr>
        <p:grpSpPr>
          <a:xfrm>
            <a:off x="-411072" y="185622"/>
            <a:ext cx="1763856" cy="1040504"/>
            <a:chOff x="3144226" y="847639"/>
            <a:chExt cx="7058316" cy="712539"/>
          </a:xfrm>
        </p:grpSpPr>
        <p:grpSp>
          <p:nvGrpSpPr>
            <p:cNvPr id="13" name="组合 12"/>
            <p:cNvGrpSpPr/>
            <p:nvPr/>
          </p:nvGrpSpPr>
          <p:grpSpPr>
            <a:xfrm>
              <a:off x="3144226" y="856007"/>
              <a:ext cx="7058316" cy="704171"/>
              <a:chOff x="3878070" y="2479227"/>
              <a:chExt cx="5421055" cy="704171"/>
            </a:xfrm>
          </p:grpSpPr>
          <p:sp>
            <p:nvSpPr>
              <p:cNvPr id="15" name="梯形 14"/>
              <p:cNvSpPr/>
              <p:nvPr/>
            </p:nvSpPr>
            <p:spPr>
              <a:xfrm rot="10800000">
                <a:off x="5401240" y="2844692"/>
                <a:ext cx="3897885" cy="338706"/>
              </a:xfrm>
              <a:prstGeom prst="trapezoid">
                <a:avLst/>
              </a:prstGeom>
              <a:gradFill>
                <a:gsLst>
                  <a:gs pos="2600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8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梯形 15"/>
              <p:cNvSpPr/>
              <p:nvPr/>
            </p:nvSpPr>
            <p:spPr>
              <a:xfrm>
                <a:off x="3878070" y="2479227"/>
                <a:ext cx="3897885" cy="365465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4173590" y="847639"/>
              <a:ext cx="3844820" cy="44260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endParaRPr lang="zh-CN" altLang="en-US" sz="3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2022/5/31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10.png"/><Relationship Id="rId12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image" Target="../media/image8.pn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65366" y="4119440"/>
            <a:ext cx="10003018" cy="152712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18708"/>
            <a:ext cx="12192000" cy="38515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4397" y="2996458"/>
            <a:ext cx="2825719" cy="25271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370" y="3630760"/>
            <a:ext cx="3133725" cy="2476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659" y="4104834"/>
            <a:ext cx="3178337" cy="13513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21362"/>
            <a:ext cx="12192000" cy="29366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165" y="4986306"/>
            <a:ext cx="1559073" cy="6270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681" y="4330848"/>
            <a:ext cx="3167319" cy="25271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87" y="5077882"/>
            <a:ext cx="2668008" cy="10872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0369" y="4707089"/>
            <a:ext cx="1168624" cy="1042987"/>
          </a:xfrm>
          <a:prstGeom prst="rect">
            <a:avLst/>
          </a:prstGeom>
        </p:spPr>
      </p:pic>
      <p:sp>
        <p:nvSpPr>
          <p:cNvPr id="5" name="梯形 4"/>
          <p:cNvSpPr/>
          <p:nvPr/>
        </p:nvSpPr>
        <p:spPr>
          <a:xfrm>
            <a:off x="4196202" y="2588287"/>
            <a:ext cx="3897885" cy="338706"/>
          </a:xfrm>
          <a:prstGeom prst="trapezoid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543288" y="2392796"/>
            <a:ext cx="3203712" cy="67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/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94406" y="1104828"/>
            <a:ext cx="8898590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44450"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r>
              <a:rPr lang="zh-CN" altLang="en-US" sz="8000" dirty="0">
                <a:solidFill>
                  <a:srgbClr val="DC1D27"/>
                </a:solidFill>
                <a:effectLst>
                  <a:innerShdw dist="76200">
                    <a:srgbClr val="FF0000">
                      <a:alpha val="61000"/>
                    </a:srgb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不忘初心  砥砺前行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874793" y="2588287"/>
            <a:ext cx="8540704" cy="338706"/>
            <a:chOff x="1794406" y="2588287"/>
            <a:chExt cx="8540704" cy="338706"/>
          </a:xfrm>
        </p:grpSpPr>
        <p:sp>
          <p:nvSpPr>
            <p:cNvPr id="32" name="平行四边形 31"/>
            <p:cNvSpPr/>
            <p:nvPr/>
          </p:nvSpPr>
          <p:spPr>
            <a:xfrm>
              <a:off x="1794406" y="2588287"/>
              <a:ext cx="2321409" cy="338706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DC1D27">
                    <a:alpha val="27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>
              <a:off x="8013700" y="2588287"/>
              <a:ext cx="2321410" cy="338706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DC1D27">
                    <a:alpha val="27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559804" y="4068285"/>
            <a:ext cx="51706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@51PPT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模板网     日期：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2021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月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3039" y="2611597"/>
            <a:ext cx="28642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党政风党建通用</a:t>
            </a:r>
            <a:r>
              <a:rPr lang="en-US" altLang="zh-CN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模板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68475" y="3289344"/>
            <a:ext cx="4939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党建工作汇报 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/  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党课学习心得 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/  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党课课件 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/ 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党政风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梯形 37"/>
          <p:cNvSpPr/>
          <p:nvPr/>
        </p:nvSpPr>
        <p:spPr>
          <a:xfrm rot="10800000">
            <a:off x="3612083" y="3693349"/>
            <a:ext cx="2270977" cy="45719"/>
          </a:xfrm>
          <a:prstGeom prst="trapezoid">
            <a:avLst/>
          </a:prstGeom>
          <a:gradFill flip="none" rotWithShape="1">
            <a:gsLst>
              <a:gs pos="0">
                <a:srgbClr val="DC1D27">
                  <a:alpha val="0"/>
                </a:srgbClr>
              </a:gs>
              <a:gs pos="97351">
                <a:srgbClr val="DC1D27">
                  <a:alpha val="5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梯形 39"/>
          <p:cNvSpPr/>
          <p:nvPr/>
        </p:nvSpPr>
        <p:spPr>
          <a:xfrm rot="10800000">
            <a:off x="4196202" y="2948099"/>
            <a:ext cx="3897885" cy="338706"/>
          </a:xfrm>
          <a:prstGeom prst="trapezoid">
            <a:avLst/>
          </a:prstGeom>
          <a:gradFill flip="none" rotWithShape="1">
            <a:gsLst>
              <a:gs pos="0">
                <a:srgbClr val="DC1D27">
                  <a:alpha val="0"/>
                </a:srgbClr>
              </a:gs>
              <a:gs pos="100000">
                <a:srgbClr val="DC1D27">
                  <a:alpha val="2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003081" y="3567378"/>
            <a:ext cx="284125" cy="252638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C1D2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平行四边形 47"/>
          <p:cNvSpPr/>
          <p:nvPr/>
        </p:nvSpPr>
        <p:spPr>
          <a:xfrm flipH="1">
            <a:off x="1878258" y="2944333"/>
            <a:ext cx="2321410" cy="338706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DC1D27">
                  <a:alpha val="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>
          <a:xfrm>
            <a:off x="8090620" y="2946187"/>
            <a:ext cx="1657962" cy="338706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DC1D27">
                  <a:alpha val="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梯形 51"/>
          <p:cNvSpPr/>
          <p:nvPr/>
        </p:nvSpPr>
        <p:spPr>
          <a:xfrm rot="10800000" flipH="1">
            <a:off x="6410936" y="3693348"/>
            <a:ext cx="2270976" cy="45720"/>
          </a:xfrm>
          <a:prstGeom prst="trapezoid">
            <a:avLst/>
          </a:prstGeom>
          <a:gradFill flip="none" rotWithShape="1">
            <a:gsLst>
              <a:gs pos="0">
                <a:srgbClr val="DC1D27">
                  <a:alpha val="0"/>
                </a:srgbClr>
              </a:gs>
              <a:gs pos="97351">
                <a:srgbClr val="DC1D27">
                  <a:alpha val="5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323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6458"/>
            <a:ext cx="12192000" cy="38515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65366" y="5151506"/>
            <a:ext cx="10003018" cy="152712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0028" y="3887930"/>
            <a:ext cx="2825719" cy="25271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60" y="4467731"/>
            <a:ext cx="3133725" cy="2476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947" y="5191392"/>
            <a:ext cx="3178337" cy="13513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833" y="5877429"/>
            <a:ext cx="1559073" cy="6270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35411" y="373107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44450"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pPr algn="r"/>
            <a:r>
              <a:rPr lang="en-US" altLang="zh-CN" sz="16600" dirty="0">
                <a:solidFill>
                  <a:srgbClr val="DC1D27"/>
                </a:solidFill>
                <a:effectLst>
                  <a:innerShdw dist="76200">
                    <a:srgbClr val="FF0000">
                      <a:alpha val="61000"/>
                    </a:srgb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02</a:t>
            </a:r>
            <a:endParaRPr lang="zh-CN" altLang="en-US" sz="8000" dirty="0">
              <a:solidFill>
                <a:srgbClr val="DC1D27"/>
              </a:solidFill>
              <a:effectLst>
                <a:innerShdw dist="76200">
                  <a:srgbClr val="FF0000">
                    <a:alpha val="61000"/>
                  </a:srgbClr>
                </a:inn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52090"/>
            <a:ext cx="12192000" cy="19136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681" y="4330848"/>
            <a:ext cx="3167319" cy="25271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84" y="5703642"/>
            <a:ext cx="2668008" cy="10872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289" y="5552753"/>
            <a:ext cx="1168624" cy="1042987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2415832" y="2604900"/>
            <a:ext cx="7411074" cy="1283030"/>
            <a:chOff x="3558440" y="784963"/>
            <a:chExt cx="5075120" cy="878622"/>
          </a:xfrm>
        </p:grpSpPr>
        <p:grpSp>
          <p:nvGrpSpPr>
            <p:cNvPr id="62" name="组合 61"/>
            <p:cNvGrpSpPr/>
            <p:nvPr/>
          </p:nvGrpSpPr>
          <p:grpSpPr>
            <a:xfrm>
              <a:off x="3558440" y="784963"/>
              <a:ext cx="5075120" cy="878622"/>
              <a:chOff x="4196202" y="2408183"/>
              <a:chExt cx="3897885" cy="878622"/>
            </a:xfrm>
          </p:grpSpPr>
          <p:sp>
            <p:nvSpPr>
              <p:cNvPr id="64" name="梯形 63"/>
              <p:cNvSpPr/>
              <p:nvPr/>
            </p:nvSpPr>
            <p:spPr>
              <a:xfrm>
                <a:off x="4196202" y="2408183"/>
                <a:ext cx="3897885" cy="518810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梯形 64"/>
              <p:cNvSpPr/>
              <p:nvPr/>
            </p:nvSpPr>
            <p:spPr>
              <a:xfrm rot="10800000">
                <a:off x="4196202" y="2948099"/>
                <a:ext cx="3897885" cy="338706"/>
              </a:xfrm>
              <a:prstGeom prst="trapezoid">
                <a:avLst/>
              </a:prstGeom>
              <a:gradFill flip="none" rotWithShape="1">
                <a:gsLst>
                  <a:gs pos="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173590" y="847639"/>
              <a:ext cx="3844820" cy="3862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2688087" y="3638750"/>
            <a:ext cx="6815826" cy="796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485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gray">
          <a:xfrm flipH="1">
            <a:off x="1146046" y="1221313"/>
            <a:ext cx="4936569" cy="1891324"/>
          </a:xfrm>
          <a:custGeom>
            <a:avLst/>
            <a:gdLst>
              <a:gd name="connsiteX0" fmla="*/ 4936569 w 4936569"/>
              <a:gd name="connsiteY0" fmla="*/ 0 h 1891324"/>
              <a:gd name="connsiteX1" fmla="*/ 0 w 4936569"/>
              <a:gd name="connsiteY1" fmla="*/ 0 h 1891324"/>
              <a:gd name="connsiteX2" fmla="*/ 0 w 4936569"/>
              <a:gd name="connsiteY2" fmla="*/ 81842 h 1891324"/>
              <a:gd name="connsiteX3" fmla="*/ 0 w 4936569"/>
              <a:gd name="connsiteY3" fmla="*/ 587727 h 1891324"/>
              <a:gd name="connsiteX4" fmla="*/ 1260195 w 4936569"/>
              <a:gd name="connsiteY4" fmla="*/ 1752687 h 1891324"/>
              <a:gd name="connsiteX5" fmla="*/ 1263568 w 4936569"/>
              <a:gd name="connsiteY5" fmla="*/ 1774944 h 1891324"/>
              <a:gd name="connsiteX6" fmla="*/ 1271259 w 4936569"/>
              <a:gd name="connsiteY6" fmla="*/ 1848852 h 1891324"/>
              <a:gd name="connsiteX7" fmla="*/ 1275679 w 4936569"/>
              <a:gd name="connsiteY7" fmla="*/ 1891324 h 1891324"/>
              <a:gd name="connsiteX8" fmla="*/ 4936569 w 4936569"/>
              <a:gd name="connsiteY8" fmla="*/ 1891324 h 1891324"/>
              <a:gd name="connsiteX9" fmla="*/ 4936569 w 4936569"/>
              <a:gd name="connsiteY9" fmla="*/ 0 h 189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36569" h="1891324">
                <a:moveTo>
                  <a:pt x="4936569" y="0"/>
                </a:moveTo>
                <a:lnTo>
                  <a:pt x="0" y="0"/>
                </a:lnTo>
                <a:lnTo>
                  <a:pt x="0" y="81842"/>
                </a:lnTo>
                <a:cubicBezTo>
                  <a:pt x="0" y="433805"/>
                  <a:pt x="0" y="549619"/>
                  <a:pt x="0" y="587727"/>
                </a:cubicBezTo>
                <a:cubicBezTo>
                  <a:pt x="645296" y="625953"/>
                  <a:pt x="1168946" y="1118556"/>
                  <a:pt x="1260195" y="1752687"/>
                </a:cubicBezTo>
                <a:cubicBezTo>
                  <a:pt x="1261850" y="1760012"/>
                  <a:pt x="1262975" y="1767435"/>
                  <a:pt x="1263568" y="1774944"/>
                </a:cubicBezTo>
                <a:cubicBezTo>
                  <a:pt x="1268147" y="1799227"/>
                  <a:pt x="1270687" y="1823896"/>
                  <a:pt x="1271259" y="1848852"/>
                </a:cubicBezTo>
                <a:cubicBezTo>
                  <a:pt x="1273831" y="1862870"/>
                  <a:pt x="1274864" y="1877068"/>
                  <a:pt x="1275679" y="1891324"/>
                </a:cubicBezTo>
                <a:cubicBezTo>
                  <a:pt x="4936569" y="1891324"/>
                  <a:pt x="4936569" y="1891324"/>
                  <a:pt x="4936569" y="1891324"/>
                </a:cubicBezTo>
                <a:lnTo>
                  <a:pt x="4936569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wrap="square" lIns="127933" tIns="85289" rIns="127933" bIns="170578" anchor="b" anchorCtr="0">
            <a:noAutofit/>
          </a:bodyPr>
          <a:lstStyle/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32" name="任意多边形 31"/>
          <p:cNvSpPr/>
          <p:nvPr/>
        </p:nvSpPr>
        <p:spPr bwMode="gray">
          <a:xfrm>
            <a:off x="1146046" y="3271133"/>
            <a:ext cx="4936569" cy="1860365"/>
          </a:xfrm>
          <a:custGeom>
            <a:avLst/>
            <a:gdLst>
              <a:gd name="connsiteX0" fmla="*/ 0 w 4936569"/>
              <a:gd name="connsiteY0" fmla="*/ 0 h 1860365"/>
              <a:gd name="connsiteX1" fmla="*/ 3660890 w 4936569"/>
              <a:gd name="connsiteY1" fmla="*/ 0 h 1860365"/>
              <a:gd name="connsiteX2" fmla="*/ 4936569 w 4936569"/>
              <a:gd name="connsiteY2" fmla="*/ 1284907 h 1860365"/>
              <a:gd name="connsiteX3" fmla="*/ 4936569 w 4936569"/>
              <a:gd name="connsiteY3" fmla="*/ 1776719 h 1860365"/>
              <a:gd name="connsiteX4" fmla="*/ 4936569 w 4936569"/>
              <a:gd name="connsiteY4" fmla="*/ 1860365 h 1860365"/>
              <a:gd name="connsiteX5" fmla="*/ 0 w 4936569"/>
              <a:gd name="connsiteY5" fmla="*/ 1860365 h 1860365"/>
              <a:gd name="connsiteX6" fmla="*/ 0 w 4936569"/>
              <a:gd name="connsiteY6" fmla="*/ 1852372 h 1860365"/>
              <a:gd name="connsiteX7" fmla="*/ 0 w 4936569"/>
              <a:gd name="connsiteY7" fmla="*/ 0 h 186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36569" h="1860365">
                <a:moveTo>
                  <a:pt x="0" y="0"/>
                </a:moveTo>
                <a:cubicBezTo>
                  <a:pt x="0" y="0"/>
                  <a:pt x="0" y="0"/>
                  <a:pt x="3660890" y="0"/>
                </a:cubicBezTo>
                <a:cubicBezTo>
                  <a:pt x="3700315" y="689255"/>
                  <a:pt x="4249448" y="1242361"/>
                  <a:pt x="4936569" y="1284907"/>
                </a:cubicBezTo>
                <a:cubicBezTo>
                  <a:pt x="4936569" y="1284907"/>
                  <a:pt x="4936569" y="1284907"/>
                  <a:pt x="4936569" y="1776719"/>
                </a:cubicBezTo>
                <a:lnTo>
                  <a:pt x="4936569" y="1860365"/>
                </a:lnTo>
                <a:lnTo>
                  <a:pt x="0" y="1860365"/>
                </a:lnTo>
                <a:lnTo>
                  <a:pt x="0" y="1852372"/>
                </a:lnTo>
                <a:cubicBezTo>
                  <a:pt x="0" y="1493386"/>
                  <a:pt x="0" y="919007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wrap="square" lIns="127933" tIns="170578" rIns="127933" bIns="170578" anchor="t" anchorCtr="0">
            <a:noAutofit/>
          </a:bodyPr>
          <a:lstStyle/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您的内容打在这里，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选择粘贴，并选择只保留文字。</a:t>
            </a:r>
          </a:p>
        </p:txBody>
      </p:sp>
      <p:sp>
        <p:nvSpPr>
          <p:cNvPr id="29" name="任意多边形 28"/>
          <p:cNvSpPr/>
          <p:nvPr/>
        </p:nvSpPr>
        <p:spPr bwMode="gray">
          <a:xfrm>
            <a:off x="6251895" y="3271132"/>
            <a:ext cx="4936569" cy="1899998"/>
          </a:xfrm>
          <a:custGeom>
            <a:avLst/>
            <a:gdLst>
              <a:gd name="connsiteX0" fmla="*/ 1275679 w 4936569"/>
              <a:gd name="connsiteY0" fmla="*/ 0 h 1899998"/>
              <a:gd name="connsiteX1" fmla="*/ 4936569 w 4936569"/>
              <a:gd name="connsiteY1" fmla="*/ 0 h 1899998"/>
              <a:gd name="connsiteX2" fmla="*/ 4936569 w 4936569"/>
              <a:gd name="connsiteY2" fmla="*/ 1824027 h 1899998"/>
              <a:gd name="connsiteX3" fmla="*/ 4936569 w 4936569"/>
              <a:gd name="connsiteY3" fmla="*/ 1899998 h 1899998"/>
              <a:gd name="connsiteX4" fmla="*/ 0 w 4936569"/>
              <a:gd name="connsiteY4" fmla="*/ 1899998 h 1899998"/>
              <a:gd name="connsiteX5" fmla="*/ 0 w 4936569"/>
              <a:gd name="connsiteY5" fmla="*/ 1825388 h 1899998"/>
              <a:gd name="connsiteX6" fmla="*/ 0 w 4936569"/>
              <a:gd name="connsiteY6" fmla="*/ 1284907 h 1899998"/>
              <a:gd name="connsiteX7" fmla="*/ 1275679 w 4936569"/>
              <a:gd name="connsiteY7" fmla="*/ 0 h 1899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36569" h="1899998">
                <a:moveTo>
                  <a:pt x="1275679" y="0"/>
                </a:moveTo>
                <a:cubicBezTo>
                  <a:pt x="1275679" y="0"/>
                  <a:pt x="1275679" y="0"/>
                  <a:pt x="4936569" y="0"/>
                </a:cubicBezTo>
                <a:cubicBezTo>
                  <a:pt x="4936569" y="0"/>
                  <a:pt x="4936569" y="0"/>
                  <a:pt x="4936569" y="1824027"/>
                </a:cubicBezTo>
                <a:lnTo>
                  <a:pt x="4936569" y="1899998"/>
                </a:lnTo>
                <a:lnTo>
                  <a:pt x="0" y="1899998"/>
                </a:lnTo>
                <a:lnTo>
                  <a:pt x="0" y="1825388"/>
                </a:lnTo>
                <a:cubicBezTo>
                  <a:pt x="0" y="1681089"/>
                  <a:pt x="0" y="1503490"/>
                  <a:pt x="0" y="1284907"/>
                </a:cubicBezTo>
                <a:cubicBezTo>
                  <a:pt x="687121" y="1242361"/>
                  <a:pt x="1236254" y="689255"/>
                  <a:pt x="1275679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wrap="square" lIns="127933" tIns="170578" rIns="127933" bIns="170578" anchor="t" anchorCtr="0">
            <a:noAutofit/>
          </a:bodyPr>
          <a:lstStyle/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25" name="任意多边形 24"/>
          <p:cNvSpPr/>
          <p:nvPr/>
        </p:nvSpPr>
        <p:spPr bwMode="gray">
          <a:xfrm>
            <a:off x="6251895" y="1221313"/>
            <a:ext cx="4935469" cy="1891324"/>
          </a:xfrm>
          <a:custGeom>
            <a:avLst/>
            <a:gdLst>
              <a:gd name="connsiteX0" fmla="*/ 0 w 4935469"/>
              <a:gd name="connsiteY0" fmla="*/ 0 h 1891324"/>
              <a:gd name="connsiteX1" fmla="*/ 4935469 w 4935469"/>
              <a:gd name="connsiteY1" fmla="*/ 0 h 1891324"/>
              <a:gd name="connsiteX2" fmla="*/ 4935469 w 4935469"/>
              <a:gd name="connsiteY2" fmla="*/ 1891324 h 1891324"/>
              <a:gd name="connsiteX3" fmla="*/ 1275395 w 4935469"/>
              <a:gd name="connsiteY3" fmla="*/ 1891324 h 1891324"/>
              <a:gd name="connsiteX4" fmla="*/ 1270976 w 4935469"/>
              <a:gd name="connsiteY4" fmla="*/ 1848852 h 1891324"/>
              <a:gd name="connsiteX5" fmla="*/ 1263286 w 4935469"/>
              <a:gd name="connsiteY5" fmla="*/ 1774944 h 1891324"/>
              <a:gd name="connsiteX6" fmla="*/ 1259914 w 4935469"/>
              <a:gd name="connsiteY6" fmla="*/ 1752687 h 1891324"/>
              <a:gd name="connsiteX7" fmla="*/ 0 w 4935469"/>
              <a:gd name="connsiteY7" fmla="*/ 587727 h 1891324"/>
              <a:gd name="connsiteX8" fmla="*/ 0 w 4935469"/>
              <a:gd name="connsiteY8" fmla="*/ 81842 h 1891324"/>
              <a:gd name="connsiteX9" fmla="*/ 0 w 4935469"/>
              <a:gd name="connsiteY9" fmla="*/ 0 h 1891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935469" h="1891324">
                <a:moveTo>
                  <a:pt x="0" y="0"/>
                </a:moveTo>
                <a:lnTo>
                  <a:pt x="4935469" y="0"/>
                </a:lnTo>
                <a:lnTo>
                  <a:pt x="4935469" y="1891324"/>
                </a:lnTo>
                <a:cubicBezTo>
                  <a:pt x="4935469" y="1891324"/>
                  <a:pt x="4935469" y="1891324"/>
                  <a:pt x="1275395" y="1891324"/>
                </a:cubicBezTo>
                <a:cubicBezTo>
                  <a:pt x="1274580" y="1877068"/>
                  <a:pt x="1273547" y="1862870"/>
                  <a:pt x="1270976" y="1848852"/>
                </a:cubicBezTo>
                <a:cubicBezTo>
                  <a:pt x="1270404" y="1823896"/>
                  <a:pt x="1267865" y="1799227"/>
                  <a:pt x="1263286" y="1774944"/>
                </a:cubicBezTo>
                <a:cubicBezTo>
                  <a:pt x="1262694" y="1767435"/>
                  <a:pt x="1261570" y="1760012"/>
                  <a:pt x="1259914" y="1752687"/>
                </a:cubicBezTo>
                <a:cubicBezTo>
                  <a:pt x="1168686" y="1118556"/>
                  <a:pt x="645153" y="625953"/>
                  <a:pt x="0" y="587727"/>
                </a:cubicBezTo>
                <a:cubicBezTo>
                  <a:pt x="0" y="549619"/>
                  <a:pt x="0" y="433805"/>
                  <a:pt x="0" y="8184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wrap="square" lIns="127933" tIns="85289" rIns="127933" bIns="170578" anchor="b" anchorCtr="0">
            <a:noAutofit/>
          </a:bodyPr>
          <a:lstStyle/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您的内容打在这里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或者通过复制您的文本后，在此框中</a:t>
            </a:r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选择粘贴，并选择只保留文字</a:t>
            </a: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1146043" y="4702522"/>
            <a:ext cx="4927631" cy="428975"/>
          </a:xfrm>
          <a:prstGeom prst="rect">
            <a:avLst/>
          </a:prstGeom>
          <a:solidFill>
            <a:srgbClr val="DC1D27"/>
          </a:solidFill>
          <a:ln w="12700">
            <a:noFill/>
            <a:miter lim="800000"/>
          </a:ln>
          <a:effectLst/>
        </p:spPr>
        <p:txBody>
          <a:bodyPr lIns="127933" tIns="85289" rIns="127933" bIns="85289" anchor="ctr"/>
          <a:lstStyle/>
          <a:p>
            <a:pPr defTabSz="949325" eaLnBrk="0" hangingPunct="0"/>
            <a:r>
              <a:rPr lang="zh-CN" altLang="en-US" sz="1900" b="1" noProof="1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Arial" panose="020B0604020202020204" pitchFamily="34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6260831" y="4742155"/>
            <a:ext cx="4927631" cy="428975"/>
          </a:xfrm>
          <a:prstGeom prst="rect">
            <a:avLst/>
          </a:prstGeom>
          <a:solidFill>
            <a:srgbClr val="FFC000"/>
          </a:solidFill>
          <a:ln w="12700">
            <a:noFill/>
            <a:miter lim="800000"/>
          </a:ln>
          <a:effectLst/>
        </p:spPr>
        <p:txBody>
          <a:bodyPr lIns="127933" tIns="85289" rIns="127933" bIns="85289" anchor="ctr"/>
          <a:lstStyle/>
          <a:p>
            <a:pPr defTabSz="949325" eaLnBrk="0" hangingPunct="0"/>
            <a:r>
              <a:rPr lang="zh-CN" altLang="en-US" sz="1900" b="1" noProof="1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Arial" panose="020B0604020202020204" pitchFamily="34" charset="0"/>
              </a:rPr>
              <a:t>点击添加标题</a:t>
            </a:r>
            <a:endParaRPr lang="de-DE" altLang="zh-CN" sz="1900" b="1" noProof="1">
              <a:solidFill>
                <a:srgbClr val="FFFFFF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Arial" panose="020B0604020202020204" pitchFamily="34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6260831" y="1221313"/>
            <a:ext cx="4927631" cy="428975"/>
          </a:xfrm>
          <a:prstGeom prst="rect">
            <a:avLst/>
          </a:prstGeom>
          <a:solidFill>
            <a:srgbClr val="DC1D27"/>
          </a:solidFill>
          <a:ln w="12700">
            <a:noFill/>
            <a:miter lim="800000"/>
          </a:ln>
          <a:effectLst/>
        </p:spPr>
        <p:txBody>
          <a:bodyPr lIns="127933" tIns="85289" rIns="127933" bIns="85289" anchor="ctr"/>
          <a:lstStyle/>
          <a:p>
            <a:pPr defTabSz="949325" eaLnBrk="0" hangingPunct="0"/>
            <a:r>
              <a:rPr lang="zh-CN" altLang="en-US" sz="1900" b="1" noProof="1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1146043" y="1221313"/>
            <a:ext cx="4927631" cy="428975"/>
          </a:xfrm>
          <a:prstGeom prst="rect">
            <a:avLst/>
          </a:prstGeom>
          <a:solidFill>
            <a:srgbClr val="FFC000"/>
          </a:solidFill>
          <a:ln w="12700">
            <a:noFill/>
            <a:round/>
          </a:ln>
          <a:effectLst/>
        </p:spPr>
        <p:txBody>
          <a:bodyPr wrap="none" lIns="108317" tIns="54160" rIns="108317" bIns="54160" anchor="ctr"/>
          <a:lstStyle/>
          <a:p>
            <a:r>
              <a:rPr lang="zh-CN" altLang="en-US" sz="1900" b="1" noProof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点击添加标题</a:t>
            </a:r>
            <a:endParaRPr lang="de-DE" sz="1900" b="1" noProof="1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grpSp>
        <p:nvGrpSpPr>
          <p:cNvPr id="12" name="Gruppieren 43"/>
          <p:cNvGrpSpPr/>
          <p:nvPr/>
        </p:nvGrpSpPr>
        <p:grpSpPr bwMode="gray">
          <a:xfrm>
            <a:off x="5007908" y="2006007"/>
            <a:ext cx="2294711" cy="2311280"/>
            <a:chOff x="2804400" y="1911431"/>
            <a:chExt cx="3535200" cy="3535200"/>
          </a:xfrm>
          <a:solidFill>
            <a:srgbClr val="DC1D27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2723833" y="1218945"/>
            <a:ext cx="6495988" cy="1470501"/>
            <a:chOff x="2042545" y="1439989"/>
            <a:chExt cx="4872625" cy="1102876"/>
          </a:xfrm>
        </p:grpSpPr>
        <p:grpSp>
          <p:nvGrpSpPr>
            <p:cNvPr id="2" name="组合 1"/>
            <p:cNvGrpSpPr/>
            <p:nvPr/>
          </p:nvGrpSpPr>
          <p:grpSpPr>
            <a:xfrm>
              <a:off x="2042545" y="1815636"/>
              <a:ext cx="4872625" cy="727229"/>
              <a:chOff x="2054268" y="1981225"/>
              <a:chExt cx="4872625" cy="727229"/>
            </a:xfrm>
          </p:grpSpPr>
          <p:cxnSp>
            <p:nvCxnSpPr>
              <p:cNvPr id="3" name="直接连接符 2"/>
              <p:cNvCxnSpPr>
                <a:stCxn id="6" idx="2"/>
              </p:cNvCxnSpPr>
              <p:nvPr/>
            </p:nvCxnSpPr>
            <p:spPr>
              <a:xfrm>
                <a:off x="4556392" y="1981225"/>
                <a:ext cx="0" cy="727229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" name="任意多边形 3"/>
              <p:cNvSpPr/>
              <p:nvPr/>
            </p:nvSpPr>
            <p:spPr>
              <a:xfrm>
                <a:off x="2054268" y="2354893"/>
                <a:ext cx="4872625" cy="162839"/>
              </a:xfrm>
              <a:custGeom>
                <a:avLst/>
                <a:gdLst>
                  <a:gd name="connsiteX0" fmla="*/ 0 w 4872625"/>
                  <a:gd name="connsiteY0" fmla="*/ 162839 h 162839"/>
                  <a:gd name="connsiteX1" fmla="*/ 100208 w 4872625"/>
                  <a:gd name="connsiteY1" fmla="*/ 0 h 162839"/>
                  <a:gd name="connsiteX2" fmla="*/ 4772416 w 4872625"/>
                  <a:gd name="connsiteY2" fmla="*/ 0 h 162839"/>
                  <a:gd name="connsiteX3" fmla="*/ 4872625 w 4872625"/>
                  <a:gd name="connsiteY3" fmla="*/ 162839 h 162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72625" h="162839">
                    <a:moveTo>
                      <a:pt x="0" y="162839"/>
                    </a:moveTo>
                    <a:lnTo>
                      <a:pt x="100208" y="0"/>
                    </a:lnTo>
                    <a:lnTo>
                      <a:pt x="4772416" y="0"/>
                    </a:lnTo>
                    <a:lnTo>
                      <a:pt x="4872625" y="162839"/>
                    </a:lnTo>
                  </a:path>
                </a:pathLst>
              </a:cu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3680573" y="1439989"/>
              <a:ext cx="1728192" cy="375647"/>
              <a:chOff x="3491880" y="1973600"/>
              <a:chExt cx="1728192" cy="375647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3491880" y="1973600"/>
                <a:ext cx="1728192" cy="375647"/>
              </a:xfrm>
              <a:prstGeom prst="rect">
                <a:avLst/>
              </a:prstGeom>
              <a:solidFill>
                <a:srgbClr val="DC1D2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921185" y="2007534"/>
                <a:ext cx="869582" cy="2885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900" dirty="0">
                    <a:solidFill>
                      <a:schemeClr val="bg1"/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</a:rPr>
                  <a:t>添加标题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162169" y="2451073"/>
            <a:ext cx="1922435" cy="2787580"/>
            <a:chOff x="6121827" y="2364084"/>
            <a:chExt cx="1442014" cy="2090685"/>
          </a:xfrm>
        </p:grpSpPr>
        <p:grpSp>
          <p:nvGrpSpPr>
            <p:cNvPr id="33" name="组合 32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</a:rPr>
                    <a:t>添加标题</a:t>
                  </a:r>
                </a:p>
              </p:txBody>
            </p:sp>
          </p:grpSp>
          <p:sp>
            <p:nvSpPr>
              <p:cNvPr id="36" name="矩形 35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1" name="任意多边形 40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98499" y="2884247"/>
              <a:ext cx="1280342" cy="1269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75500" y="2451073"/>
            <a:ext cx="1922435" cy="2787580"/>
            <a:chOff x="6121827" y="2364084"/>
            <a:chExt cx="1442014" cy="2090685"/>
          </a:xfrm>
        </p:grpSpPr>
        <p:grpSp>
          <p:nvGrpSpPr>
            <p:cNvPr id="44" name="组合 43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47" name="组合 46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rgbClr val="DC1D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</a:rPr>
                    <a:t>添加标题</a:t>
                  </a:r>
                </a:p>
              </p:txBody>
            </p:sp>
          </p:grpSp>
          <p:sp>
            <p:nvSpPr>
              <p:cNvPr id="48" name="矩形 47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45" name="任意多边形 44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198499" y="2884247"/>
              <a:ext cx="1280342" cy="12528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971057" y="2451073"/>
            <a:ext cx="1922435" cy="2787580"/>
            <a:chOff x="6121827" y="2364084"/>
            <a:chExt cx="1442014" cy="2090685"/>
          </a:xfrm>
        </p:grpSpPr>
        <p:grpSp>
          <p:nvGrpSpPr>
            <p:cNvPr id="52" name="组合 51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57" name="矩形 56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58" name="TextBox 57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</a:rPr>
                    <a:t>添加标题</a:t>
                  </a:r>
                </a:p>
              </p:txBody>
            </p:sp>
          </p:grpSp>
          <p:sp>
            <p:nvSpPr>
              <p:cNvPr id="56" name="矩形 55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198499" y="2884247"/>
              <a:ext cx="1280342" cy="12528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066613" y="2451073"/>
            <a:ext cx="1922435" cy="2787580"/>
            <a:chOff x="6121827" y="2364084"/>
            <a:chExt cx="1442014" cy="2090685"/>
          </a:xfrm>
        </p:grpSpPr>
        <p:grpSp>
          <p:nvGrpSpPr>
            <p:cNvPr id="60" name="组合 59"/>
            <p:cNvGrpSpPr/>
            <p:nvPr/>
          </p:nvGrpSpPr>
          <p:grpSpPr>
            <a:xfrm>
              <a:off x="6123148" y="2364084"/>
              <a:ext cx="1440693" cy="2086502"/>
              <a:chOff x="1187091" y="2429464"/>
              <a:chExt cx="1440693" cy="2086502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1187091" y="2429464"/>
                <a:ext cx="1440693" cy="375647"/>
                <a:chOff x="3491880" y="1620039"/>
                <a:chExt cx="1440693" cy="375647"/>
              </a:xfrm>
            </p:grpSpPr>
            <p:sp>
              <p:nvSpPr>
                <p:cNvPr id="65" name="矩形 64"/>
                <p:cNvSpPr/>
                <p:nvPr/>
              </p:nvSpPr>
              <p:spPr>
                <a:xfrm>
                  <a:off x="3491880" y="1620039"/>
                  <a:ext cx="1440693" cy="375647"/>
                </a:xfrm>
                <a:prstGeom prst="rect">
                  <a:avLst/>
                </a:prstGeom>
                <a:solidFill>
                  <a:srgbClr val="DC1D2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6" name="TextBox 65"/>
                <p:cNvSpPr txBox="1"/>
                <p:nvPr/>
              </p:nvSpPr>
              <p:spPr>
                <a:xfrm>
                  <a:off x="3642387" y="1653973"/>
                  <a:ext cx="869582" cy="28854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zh-CN" altLang="en-US" sz="1900" dirty="0">
                      <a:solidFill>
                        <a:schemeClr val="bg1"/>
                      </a:solidFill>
                      <a:latin typeface="阿里巴巴普惠体 R" panose="00020600040101010101" pitchFamily="18" charset="-122"/>
                      <a:ea typeface="阿里巴巴普惠体 R" panose="00020600040101010101" pitchFamily="18" charset="-122"/>
                    </a:rPr>
                    <a:t>添加标题</a:t>
                  </a:r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1187091" y="2805111"/>
                <a:ext cx="1440693" cy="171085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+mj-ea"/>
                  <a:ea typeface="+mj-ea"/>
                </a:endParaRPr>
              </a:p>
            </p:txBody>
          </p:sp>
        </p:grpSp>
        <p:sp>
          <p:nvSpPr>
            <p:cNvPr id="61" name="任意多边形 60"/>
            <p:cNvSpPr/>
            <p:nvPr/>
          </p:nvSpPr>
          <p:spPr>
            <a:xfrm>
              <a:off x="6121827" y="2737350"/>
              <a:ext cx="1435161" cy="1717419"/>
            </a:xfrm>
            <a:custGeom>
              <a:avLst/>
              <a:gdLst>
                <a:gd name="connsiteX0" fmla="*/ 0 w 1418492"/>
                <a:gd name="connsiteY0" fmla="*/ 1688123 h 1688123"/>
                <a:gd name="connsiteX1" fmla="*/ 1418492 w 1418492"/>
                <a:gd name="connsiteY1" fmla="*/ 0 h 1688123"/>
                <a:gd name="connsiteX2" fmla="*/ 23446 w 1418492"/>
                <a:gd name="connsiteY2" fmla="*/ 0 h 1688123"/>
                <a:gd name="connsiteX3" fmla="*/ 0 w 1418492"/>
                <a:gd name="connsiteY3" fmla="*/ 1688123 h 1688123"/>
                <a:gd name="connsiteX0-1" fmla="*/ 0 w 1418492"/>
                <a:gd name="connsiteY0-2" fmla="*/ 1688123 h 1688123"/>
                <a:gd name="connsiteX1-3" fmla="*/ 1418492 w 1418492"/>
                <a:gd name="connsiteY1-4" fmla="*/ 0 h 1688123"/>
                <a:gd name="connsiteX2-5" fmla="*/ 4396 w 1418492"/>
                <a:gd name="connsiteY2-6" fmla="*/ 0 h 1688123"/>
                <a:gd name="connsiteX3-7" fmla="*/ 0 w 1418492"/>
                <a:gd name="connsiteY3-8" fmla="*/ 1688123 h 1688123"/>
                <a:gd name="connsiteX0-9" fmla="*/ 0 w 1437542"/>
                <a:gd name="connsiteY0-10" fmla="*/ 1690467 h 1690467"/>
                <a:gd name="connsiteX1-11" fmla="*/ 1437542 w 1437542"/>
                <a:gd name="connsiteY1-12" fmla="*/ 0 h 1690467"/>
                <a:gd name="connsiteX2-13" fmla="*/ 4396 w 1437542"/>
                <a:gd name="connsiteY2-14" fmla="*/ 2344 h 1690467"/>
                <a:gd name="connsiteX3-15" fmla="*/ 0 w 1437542"/>
                <a:gd name="connsiteY3-16" fmla="*/ 1690467 h 1690467"/>
                <a:gd name="connsiteX0-17" fmla="*/ 0 w 1435161"/>
                <a:gd name="connsiteY0-18" fmla="*/ 1690467 h 1690467"/>
                <a:gd name="connsiteX1-19" fmla="*/ 1435161 w 1435161"/>
                <a:gd name="connsiteY1-20" fmla="*/ 0 h 1690467"/>
                <a:gd name="connsiteX2-21" fmla="*/ 2015 w 1435161"/>
                <a:gd name="connsiteY2-22" fmla="*/ 2344 h 1690467"/>
                <a:gd name="connsiteX3-23" fmla="*/ 0 w 1435161"/>
                <a:gd name="connsiteY3-24" fmla="*/ 1690467 h 16904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435161" h="1690467">
                  <a:moveTo>
                    <a:pt x="0" y="1690467"/>
                  </a:moveTo>
                  <a:lnTo>
                    <a:pt x="1435161" y="0"/>
                  </a:lnTo>
                  <a:lnTo>
                    <a:pt x="2015" y="2344"/>
                  </a:lnTo>
                  <a:cubicBezTo>
                    <a:pt x="550" y="565052"/>
                    <a:pt x="1465" y="1127759"/>
                    <a:pt x="0" y="169046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6198499" y="2884247"/>
              <a:ext cx="1280342" cy="1269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</p:grpSp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泪滴形 43"/>
          <p:cNvSpPr/>
          <p:nvPr/>
        </p:nvSpPr>
        <p:spPr>
          <a:xfrm rot="8119616">
            <a:off x="5461529" y="1212225"/>
            <a:ext cx="1779879" cy="1820406"/>
          </a:xfrm>
          <a:prstGeom prst="teardrop">
            <a:avLst>
              <a:gd name="adj" fmla="val 101143"/>
            </a:avLst>
          </a:prstGeom>
          <a:gradFill>
            <a:gsLst>
              <a:gs pos="100000">
                <a:schemeClr val="bg1"/>
              </a:gs>
              <a:gs pos="67000">
                <a:schemeClr val="bg1">
                  <a:lumMod val="95000"/>
                </a:schemeClr>
              </a:gs>
              <a:gs pos="31000">
                <a:schemeClr val="bg1">
                  <a:lumMod val="85000"/>
                </a:schemeClr>
              </a:gs>
              <a:gs pos="0">
                <a:schemeClr val="bg1">
                  <a:lumMod val="75000"/>
                </a:schemeClr>
              </a:gs>
            </a:gsLst>
            <a:lin ang="7800000" scaled="0"/>
          </a:gradFill>
          <a:ln w="57150">
            <a:gradFill>
              <a:gsLst>
                <a:gs pos="16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6000"/>
                  </a:schemeClr>
                </a:gs>
              </a:gsLst>
              <a:lin ang="17400000" scaled="0"/>
            </a:gradFill>
          </a:ln>
          <a:scene3d>
            <a:camera prst="orthographicFront"/>
            <a:lightRig rig="threePt" dir="t">
              <a:rot lat="0" lon="0" rev="78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</a:endParaRPr>
          </a:p>
        </p:txBody>
      </p:sp>
      <p:sp>
        <p:nvSpPr>
          <p:cNvPr id="45" name="泪滴形 44"/>
          <p:cNvSpPr/>
          <p:nvPr/>
        </p:nvSpPr>
        <p:spPr>
          <a:xfrm rot="8119616">
            <a:off x="5541324" y="1308548"/>
            <a:ext cx="1620289" cy="1621663"/>
          </a:xfrm>
          <a:prstGeom prst="teardrop">
            <a:avLst>
              <a:gd name="adj" fmla="val 101143"/>
            </a:avLst>
          </a:prstGeom>
          <a:solidFill>
            <a:srgbClr val="DC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</a:endParaRPr>
          </a:p>
        </p:txBody>
      </p:sp>
      <p:sp>
        <p:nvSpPr>
          <p:cNvPr id="29" name="Freeform 109"/>
          <p:cNvSpPr>
            <a:spLocks noEditPoints="1"/>
          </p:cNvSpPr>
          <p:nvPr/>
        </p:nvSpPr>
        <p:spPr bwMode="auto">
          <a:xfrm flipH="1">
            <a:off x="6193047" y="1802507"/>
            <a:ext cx="288922" cy="374194"/>
          </a:xfrm>
          <a:custGeom>
            <a:avLst/>
            <a:gdLst>
              <a:gd name="T0" fmla="*/ 208 w 224"/>
              <a:gd name="T1" fmla="*/ 0 h 288"/>
              <a:gd name="T2" fmla="*/ 16 w 224"/>
              <a:gd name="T3" fmla="*/ 0 h 288"/>
              <a:gd name="T4" fmla="*/ 0 w 224"/>
              <a:gd name="T5" fmla="*/ 16 h 288"/>
              <a:gd name="T6" fmla="*/ 0 w 224"/>
              <a:gd name="T7" fmla="*/ 272 h 288"/>
              <a:gd name="T8" fmla="*/ 16 w 224"/>
              <a:gd name="T9" fmla="*/ 288 h 288"/>
              <a:gd name="T10" fmla="*/ 176 w 224"/>
              <a:gd name="T11" fmla="*/ 288 h 288"/>
              <a:gd name="T12" fmla="*/ 176 w 224"/>
              <a:gd name="T13" fmla="*/ 144 h 288"/>
              <a:gd name="T14" fmla="*/ 224 w 224"/>
              <a:gd name="T15" fmla="*/ 144 h 288"/>
              <a:gd name="T16" fmla="*/ 224 w 224"/>
              <a:gd name="T17" fmla="*/ 16 h 288"/>
              <a:gd name="T18" fmla="*/ 208 w 224"/>
              <a:gd name="T19" fmla="*/ 0 h 288"/>
              <a:gd name="T20" fmla="*/ 168 w 224"/>
              <a:gd name="T21" fmla="*/ 104 h 288"/>
              <a:gd name="T22" fmla="*/ 56 w 224"/>
              <a:gd name="T23" fmla="*/ 104 h 288"/>
              <a:gd name="T24" fmla="*/ 56 w 224"/>
              <a:gd name="T25" fmla="*/ 88 h 288"/>
              <a:gd name="T26" fmla="*/ 168 w 224"/>
              <a:gd name="T27" fmla="*/ 88 h 288"/>
              <a:gd name="T28" fmla="*/ 168 w 224"/>
              <a:gd name="T29" fmla="*/ 104 h 288"/>
              <a:gd name="T30" fmla="*/ 168 w 224"/>
              <a:gd name="T31" fmla="*/ 72 h 288"/>
              <a:gd name="T32" fmla="*/ 56 w 224"/>
              <a:gd name="T33" fmla="*/ 72 h 288"/>
              <a:gd name="T34" fmla="*/ 56 w 224"/>
              <a:gd name="T35" fmla="*/ 56 h 288"/>
              <a:gd name="T36" fmla="*/ 168 w 224"/>
              <a:gd name="T37" fmla="*/ 56 h 288"/>
              <a:gd name="T38" fmla="*/ 168 w 224"/>
              <a:gd name="T39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4" h="288">
                <a:moveTo>
                  <a:pt x="2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281"/>
                  <a:pt x="7" y="288"/>
                  <a:pt x="16" y="288"/>
                </a:cubicBezTo>
                <a:cubicBezTo>
                  <a:pt x="176" y="288"/>
                  <a:pt x="176" y="288"/>
                  <a:pt x="176" y="288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224" y="144"/>
                  <a:pt x="224" y="144"/>
                  <a:pt x="224" y="144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7"/>
                  <a:pt x="217" y="0"/>
                  <a:pt x="208" y="0"/>
                </a:cubicBezTo>
                <a:close/>
                <a:moveTo>
                  <a:pt x="168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6" y="88"/>
                  <a:pt x="56" y="88"/>
                  <a:pt x="56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8" y="104"/>
                </a:lnTo>
                <a:close/>
                <a:moveTo>
                  <a:pt x="168" y="72"/>
                </a:moveTo>
                <a:cubicBezTo>
                  <a:pt x="56" y="72"/>
                  <a:pt x="56" y="72"/>
                  <a:pt x="56" y="72"/>
                </a:cubicBezTo>
                <a:cubicBezTo>
                  <a:pt x="56" y="56"/>
                  <a:pt x="56" y="56"/>
                  <a:pt x="56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9596" tIns="34798" rIns="69596" bIns="3479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08685">
              <a:defRPr/>
            </a:pPr>
            <a:endParaRPr lang="zh-CN" altLang="en-US">
              <a:solidFill>
                <a:sysClr val="windowText" lastClr="000000"/>
              </a:solidFill>
              <a:latin typeface="Calibri" panose="020F0502020204030204"/>
              <a:cs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193047" y="2011647"/>
            <a:ext cx="41728" cy="165053"/>
            <a:chOff x="1791441" y="472374"/>
            <a:chExt cx="745790" cy="2750733"/>
          </a:xfrm>
        </p:grpSpPr>
        <p:sp>
          <p:nvSpPr>
            <p:cNvPr id="31" name="Freeform 108"/>
            <p:cNvSpPr/>
            <p:nvPr/>
          </p:nvSpPr>
          <p:spPr bwMode="auto">
            <a:xfrm flipH="1">
              <a:off x="1791441" y="2573174"/>
              <a:ext cx="720238" cy="649933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sp>
          <p:nvSpPr>
            <p:cNvPr id="32" name="Rectangle 110"/>
            <p:cNvSpPr>
              <a:spLocks noChangeArrowheads="1"/>
            </p:cNvSpPr>
            <p:nvPr/>
          </p:nvSpPr>
          <p:spPr bwMode="auto">
            <a:xfrm flipH="1">
              <a:off x="1816993" y="472374"/>
              <a:ext cx="720238" cy="641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sp>
          <p:nvSpPr>
            <p:cNvPr id="33" name="Rectangle 111"/>
            <p:cNvSpPr>
              <a:spLocks noChangeArrowheads="1"/>
            </p:cNvSpPr>
            <p:nvPr/>
          </p:nvSpPr>
          <p:spPr bwMode="auto">
            <a:xfrm flipH="1">
              <a:off x="1816753" y="1518500"/>
              <a:ext cx="720238" cy="6499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</p:grpSp>
      <p:sp>
        <p:nvSpPr>
          <p:cNvPr id="42" name="泪滴形 41"/>
          <p:cNvSpPr/>
          <p:nvPr/>
        </p:nvSpPr>
        <p:spPr>
          <a:xfrm rot="13480384" flipV="1">
            <a:off x="5447570" y="3870410"/>
            <a:ext cx="1779879" cy="1820406"/>
          </a:xfrm>
          <a:prstGeom prst="teardrop">
            <a:avLst>
              <a:gd name="adj" fmla="val 101143"/>
            </a:avLst>
          </a:prstGeom>
          <a:gradFill>
            <a:gsLst>
              <a:gs pos="100000">
                <a:schemeClr val="bg1"/>
              </a:gs>
              <a:gs pos="67000">
                <a:schemeClr val="bg1">
                  <a:lumMod val="95000"/>
                </a:schemeClr>
              </a:gs>
              <a:gs pos="31000">
                <a:schemeClr val="bg1">
                  <a:lumMod val="85000"/>
                </a:schemeClr>
              </a:gs>
              <a:gs pos="0">
                <a:schemeClr val="bg1">
                  <a:lumMod val="75000"/>
                </a:schemeClr>
              </a:gs>
            </a:gsLst>
            <a:lin ang="7800000" scaled="0"/>
          </a:gradFill>
          <a:ln w="57150">
            <a:gradFill>
              <a:gsLst>
                <a:gs pos="16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6000"/>
                  </a:schemeClr>
                </a:gs>
              </a:gsLst>
              <a:lin ang="17400000" scaled="0"/>
            </a:gradFill>
          </a:ln>
          <a:scene3d>
            <a:camera prst="orthographicFront"/>
            <a:lightRig rig="threePt" dir="t">
              <a:rot lat="0" lon="0" rev="78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</a:endParaRPr>
          </a:p>
        </p:txBody>
      </p:sp>
      <p:sp>
        <p:nvSpPr>
          <p:cNvPr id="43" name="泪滴形 42"/>
          <p:cNvSpPr/>
          <p:nvPr/>
        </p:nvSpPr>
        <p:spPr>
          <a:xfrm rot="13480384" flipV="1">
            <a:off x="5527365" y="3972830"/>
            <a:ext cx="1620289" cy="1621663"/>
          </a:xfrm>
          <a:prstGeom prst="teardrop">
            <a:avLst>
              <a:gd name="adj" fmla="val 101143"/>
            </a:avLst>
          </a:prstGeom>
          <a:solidFill>
            <a:srgbClr val="DC1D2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207007" y="4722501"/>
            <a:ext cx="288922" cy="374194"/>
            <a:chOff x="4765181" y="3745139"/>
            <a:chExt cx="221837" cy="284803"/>
          </a:xfrm>
        </p:grpSpPr>
        <p:sp>
          <p:nvSpPr>
            <p:cNvPr id="14" name="Freeform 109"/>
            <p:cNvSpPr>
              <a:spLocks noEditPoints="1"/>
            </p:cNvSpPr>
            <p:nvPr/>
          </p:nvSpPr>
          <p:spPr bwMode="auto">
            <a:xfrm flipH="1">
              <a:off x="4765181" y="3745139"/>
              <a:ext cx="221837" cy="284803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765181" y="3904318"/>
              <a:ext cx="32039" cy="125624"/>
              <a:chOff x="1791441" y="472374"/>
              <a:chExt cx="745790" cy="2750733"/>
            </a:xfrm>
          </p:grpSpPr>
          <p:sp>
            <p:nvSpPr>
              <p:cNvPr id="16" name="Freeform 108"/>
              <p:cNvSpPr/>
              <p:nvPr/>
            </p:nvSpPr>
            <p:spPr bwMode="auto">
              <a:xfrm flipH="1">
                <a:off x="1791441" y="2573174"/>
                <a:ext cx="720238" cy="649933"/>
              </a:xfrm>
              <a:custGeom>
                <a:avLst/>
                <a:gdLst>
                  <a:gd name="T0" fmla="*/ 0 w 32"/>
                  <a:gd name="T1" fmla="*/ 32 h 32"/>
                  <a:gd name="T2" fmla="*/ 16 w 32"/>
                  <a:gd name="T3" fmla="*/ 32 h 32"/>
                  <a:gd name="T4" fmla="*/ 32 w 32"/>
                  <a:gd name="T5" fmla="*/ 16 h 32"/>
                  <a:gd name="T6" fmla="*/ 32 w 32"/>
                  <a:gd name="T7" fmla="*/ 0 h 32"/>
                  <a:gd name="T8" fmla="*/ 0 w 32"/>
                  <a:gd name="T9" fmla="*/ 0 h 32"/>
                  <a:gd name="T10" fmla="*/ 0 w 32"/>
                  <a:gd name="T1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32">
                    <a:moveTo>
                      <a:pt x="0" y="32"/>
                    </a:moveTo>
                    <a:cubicBezTo>
                      <a:pt x="16" y="32"/>
                      <a:pt x="16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17" name="Rectangle 110"/>
              <p:cNvSpPr>
                <a:spLocks noChangeArrowheads="1"/>
              </p:cNvSpPr>
              <p:nvPr/>
            </p:nvSpPr>
            <p:spPr bwMode="auto">
              <a:xfrm flipH="1">
                <a:off x="1816993" y="472374"/>
                <a:ext cx="720238" cy="64138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  <p:sp>
            <p:nvSpPr>
              <p:cNvPr id="18" name="Rectangle 111"/>
              <p:cNvSpPr>
                <a:spLocks noChangeArrowheads="1"/>
              </p:cNvSpPr>
              <p:nvPr/>
            </p:nvSpPr>
            <p:spPr bwMode="auto">
              <a:xfrm flipH="1">
                <a:off x="1816753" y="1518500"/>
                <a:ext cx="720238" cy="64993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9596" tIns="34798" rIns="69596" bIns="34798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08685">
                  <a:defRPr/>
                </a:pPr>
                <a:endParaRPr lang="zh-CN" altLang="en-US">
                  <a:solidFill>
                    <a:sysClr val="windowText" lastClr="000000"/>
                  </a:solidFill>
                  <a:latin typeface="Calibri" panose="020F0502020204030204"/>
                  <a:cs typeface="+mn-ea"/>
                </a:endParaRPr>
              </a:p>
            </p:txBody>
          </p:sp>
        </p:grpSp>
      </p:grpSp>
      <p:sp>
        <p:nvSpPr>
          <p:cNvPr id="38" name="泪滴形 37"/>
          <p:cNvSpPr/>
          <p:nvPr/>
        </p:nvSpPr>
        <p:spPr>
          <a:xfrm rot="2719616">
            <a:off x="4111495" y="2539483"/>
            <a:ext cx="1779726" cy="1820563"/>
          </a:xfrm>
          <a:prstGeom prst="teardrop">
            <a:avLst>
              <a:gd name="adj" fmla="val 101143"/>
            </a:avLst>
          </a:prstGeom>
          <a:gradFill>
            <a:gsLst>
              <a:gs pos="100000">
                <a:schemeClr val="bg1"/>
              </a:gs>
              <a:gs pos="67000">
                <a:schemeClr val="bg1">
                  <a:lumMod val="95000"/>
                </a:schemeClr>
              </a:gs>
              <a:gs pos="31000">
                <a:schemeClr val="bg1">
                  <a:lumMod val="85000"/>
                </a:schemeClr>
              </a:gs>
              <a:gs pos="0">
                <a:schemeClr val="bg1">
                  <a:lumMod val="75000"/>
                </a:schemeClr>
              </a:gs>
            </a:gsLst>
            <a:lin ang="7800000" scaled="0"/>
          </a:gradFill>
          <a:ln w="57150">
            <a:gradFill>
              <a:gsLst>
                <a:gs pos="16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6000"/>
                  </a:schemeClr>
                </a:gs>
              </a:gsLst>
              <a:lin ang="17400000" scaled="0"/>
            </a:gradFill>
          </a:ln>
          <a:scene3d>
            <a:camera prst="orthographicFront"/>
            <a:lightRig rig="threePt" dir="t">
              <a:rot lat="0" lon="0" rev="78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</a:endParaRPr>
          </a:p>
        </p:txBody>
      </p:sp>
      <p:sp>
        <p:nvSpPr>
          <p:cNvPr id="39" name="泪滴形 38"/>
          <p:cNvSpPr/>
          <p:nvPr/>
        </p:nvSpPr>
        <p:spPr>
          <a:xfrm rot="2719616">
            <a:off x="4188235" y="2638863"/>
            <a:ext cx="1620149" cy="1621803"/>
          </a:xfrm>
          <a:prstGeom prst="teardrop">
            <a:avLst>
              <a:gd name="adj" fmla="val 10114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</a:endParaRPr>
          </a:p>
        </p:txBody>
      </p:sp>
      <p:sp>
        <p:nvSpPr>
          <p:cNvPr id="24" name="Freeform 109"/>
          <p:cNvSpPr>
            <a:spLocks noEditPoints="1"/>
          </p:cNvSpPr>
          <p:nvPr/>
        </p:nvSpPr>
        <p:spPr bwMode="auto">
          <a:xfrm flipH="1">
            <a:off x="4613792" y="3265520"/>
            <a:ext cx="288922" cy="374194"/>
          </a:xfrm>
          <a:custGeom>
            <a:avLst/>
            <a:gdLst>
              <a:gd name="T0" fmla="*/ 208 w 224"/>
              <a:gd name="T1" fmla="*/ 0 h 288"/>
              <a:gd name="T2" fmla="*/ 16 w 224"/>
              <a:gd name="T3" fmla="*/ 0 h 288"/>
              <a:gd name="T4" fmla="*/ 0 w 224"/>
              <a:gd name="T5" fmla="*/ 16 h 288"/>
              <a:gd name="T6" fmla="*/ 0 w 224"/>
              <a:gd name="T7" fmla="*/ 272 h 288"/>
              <a:gd name="T8" fmla="*/ 16 w 224"/>
              <a:gd name="T9" fmla="*/ 288 h 288"/>
              <a:gd name="T10" fmla="*/ 176 w 224"/>
              <a:gd name="T11" fmla="*/ 288 h 288"/>
              <a:gd name="T12" fmla="*/ 176 w 224"/>
              <a:gd name="T13" fmla="*/ 144 h 288"/>
              <a:gd name="T14" fmla="*/ 224 w 224"/>
              <a:gd name="T15" fmla="*/ 144 h 288"/>
              <a:gd name="T16" fmla="*/ 224 w 224"/>
              <a:gd name="T17" fmla="*/ 16 h 288"/>
              <a:gd name="T18" fmla="*/ 208 w 224"/>
              <a:gd name="T19" fmla="*/ 0 h 288"/>
              <a:gd name="T20" fmla="*/ 168 w 224"/>
              <a:gd name="T21" fmla="*/ 104 h 288"/>
              <a:gd name="T22" fmla="*/ 56 w 224"/>
              <a:gd name="T23" fmla="*/ 104 h 288"/>
              <a:gd name="T24" fmla="*/ 56 w 224"/>
              <a:gd name="T25" fmla="*/ 88 h 288"/>
              <a:gd name="T26" fmla="*/ 168 w 224"/>
              <a:gd name="T27" fmla="*/ 88 h 288"/>
              <a:gd name="T28" fmla="*/ 168 w 224"/>
              <a:gd name="T29" fmla="*/ 104 h 288"/>
              <a:gd name="T30" fmla="*/ 168 w 224"/>
              <a:gd name="T31" fmla="*/ 72 h 288"/>
              <a:gd name="T32" fmla="*/ 56 w 224"/>
              <a:gd name="T33" fmla="*/ 72 h 288"/>
              <a:gd name="T34" fmla="*/ 56 w 224"/>
              <a:gd name="T35" fmla="*/ 56 h 288"/>
              <a:gd name="T36" fmla="*/ 168 w 224"/>
              <a:gd name="T37" fmla="*/ 56 h 288"/>
              <a:gd name="T38" fmla="*/ 168 w 224"/>
              <a:gd name="T39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4" h="288">
                <a:moveTo>
                  <a:pt x="2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281"/>
                  <a:pt x="7" y="288"/>
                  <a:pt x="16" y="288"/>
                </a:cubicBezTo>
                <a:cubicBezTo>
                  <a:pt x="176" y="288"/>
                  <a:pt x="176" y="288"/>
                  <a:pt x="176" y="288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224" y="144"/>
                  <a:pt x="224" y="144"/>
                  <a:pt x="224" y="144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7"/>
                  <a:pt x="217" y="0"/>
                  <a:pt x="208" y="0"/>
                </a:cubicBezTo>
                <a:close/>
                <a:moveTo>
                  <a:pt x="168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6" y="88"/>
                  <a:pt x="56" y="88"/>
                  <a:pt x="56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8" y="104"/>
                </a:lnTo>
                <a:close/>
                <a:moveTo>
                  <a:pt x="168" y="72"/>
                </a:moveTo>
                <a:cubicBezTo>
                  <a:pt x="56" y="72"/>
                  <a:pt x="56" y="72"/>
                  <a:pt x="56" y="72"/>
                </a:cubicBezTo>
                <a:cubicBezTo>
                  <a:pt x="56" y="56"/>
                  <a:pt x="56" y="56"/>
                  <a:pt x="56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9596" tIns="34798" rIns="69596" bIns="3479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08685">
              <a:defRPr/>
            </a:pPr>
            <a:endParaRPr lang="zh-CN" altLang="en-US">
              <a:solidFill>
                <a:sysClr val="windowText" lastClr="000000"/>
              </a:solidFill>
              <a:latin typeface="Calibri" panose="020F0502020204030204"/>
              <a:cs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613792" y="3474660"/>
            <a:ext cx="41728" cy="165053"/>
            <a:chOff x="1791441" y="472374"/>
            <a:chExt cx="745790" cy="2750733"/>
          </a:xfrm>
        </p:grpSpPr>
        <p:sp>
          <p:nvSpPr>
            <p:cNvPr id="26" name="Freeform 108"/>
            <p:cNvSpPr/>
            <p:nvPr/>
          </p:nvSpPr>
          <p:spPr bwMode="auto">
            <a:xfrm flipH="1">
              <a:off x="1791441" y="2573174"/>
              <a:ext cx="720238" cy="649933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sp>
          <p:nvSpPr>
            <p:cNvPr id="27" name="Rectangle 110"/>
            <p:cNvSpPr>
              <a:spLocks noChangeArrowheads="1"/>
            </p:cNvSpPr>
            <p:nvPr/>
          </p:nvSpPr>
          <p:spPr bwMode="auto">
            <a:xfrm flipH="1">
              <a:off x="1816993" y="472374"/>
              <a:ext cx="720238" cy="641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sp>
          <p:nvSpPr>
            <p:cNvPr id="28" name="Rectangle 111"/>
            <p:cNvSpPr>
              <a:spLocks noChangeArrowheads="1"/>
            </p:cNvSpPr>
            <p:nvPr/>
          </p:nvSpPr>
          <p:spPr bwMode="auto">
            <a:xfrm flipH="1">
              <a:off x="1816753" y="1518500"/>
              <a:ext cx="720238" cy="6499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</p:grpSp>
      <p:sp>
        <p:nvSpPr>
          <p:cNvPr id="40" name="泪滴形 39"/>
          <p:cNvSpPr/>
          <p:nvPr/>
        </p:nvSpPr>
        <p:spPr>
          <a:xfrm rot="13519616">
            <a:off x="6811718" y="2539485"/>
            <a:ext cx="1779726" cy="1820563"/>
          </a:xfrm>
          <a:prstGeom prst="teardrop">
            <a:avLst>
              <a:gd name="adj" fmla="val 101143"/>
            </a:avLst>
          </a:prstGeom>
          <a:gradFill>
            <a:gsLst>
              <a:gs pos="100000">
                <a:schemeClr val="bg1"/>
              </a:gs>
              <a:gs pos="67000">
                <a:schemeClr val="bg1">
                  <a:lumMod val="95000"/>
                </a:schemeClr>
              </a:gs>
              <a:gs pos="31000">
                <a:schemeClr val="bg1">
                  <a:lumMod val="85000"/>
                </a:schemeClr>
              </a:gs>
              <a:gs pos="0">
                <a:schemeClr val="bg1">
                  <a:lumMod val="75000"/>
                </a:schemeClr>
              </a:gs>
            </a:gsLst>
            <a:lin ang="7800000" scaled="0"/>
          </a:gradFill>
          <a:ln w="57150">
            <a:gradFill>
              <a:gsLst>
                <a:gs pos="16000">
                  <a:schemeClr val="bg1">
                    <a:lumMod val="85000"/>
                  </a:schemeClr>
                </a:gs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6000"/>
                  </a:schemeClr>
                </a:gs>
              </a:gsLst>
              <a:lin ang="17400000" scaled="0"/>
            </a:gradFill>
          </a:ln>
          <a:scene3d>
            <a:camera prst="orthographicFront"/>
            <a:lightRig rig="threePt" dir="t">
              <a:rot lat="0" lon="0" rev="7800000"/>
            </a:lightRig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</a:endParaRPr>
          </a:p>
        </p:txBody>
      </p:sp>
      <p:sp>
        <p:nvSpPr>
          <p:cNvPr id="41" name="泪滴形 40"/>
          <p:cNvSpPr/>
          <p:nvPr/>
        </p:nvSpPr>
        <p:spPr>
          <a:xfrm rot="13519616">
            <a:off x="6894555" y="2638865"/>
            <a:ext cx="1620149" cy="1621803"/>
          </a:xfrm>
          <a:prstGeom prst="teardrop">
            <a:avLst>
              <a:gd name="adj" fmla="val 101143"/>
            </a:avLst>
          </a:prstGeom>
          <a:solidFill>
            <a:srgbClr val="FFC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cs typeface="+mn-ea"/>
            </a:endParaRPr>
          </a:p>
        </p:txBody>
      </p:sp>
      <p:sp>
        <p:nvSpPr>
          <p:cNvPr id="19" name="Freeform 109"/>
          <p:cNvSpPr>
            <a:spLocks noEditPoints="1"/>
          </p:cNvSpPr>
          <p:nvPr/>
        </p:nvSpPr>
        <p:spPr bwMode="auto">
          <a:xfrm flipH="1">
            <a:off x="7797227" y="3213537"/>
            <a:ext cx="288922" cy="374194"/>
          </a:xfrm>
          <a:custGeom>
            <a:avLst/>
            <a:gdLst>
              <a:gd name="T0" fmla="*/ 208 w 224"/>
              <a:gd name="T1" fmla="*/ 0 h 288"/>
              <a:gd name="T2" fmla="*/ 16 w 224"/>
              <a:gd name="T3" fmla="*/ 0 h 288"/>
              <a:gd name="T4" fmla="*/ 0 w 224"/>
              <a:gd name="T5" fmla="*/ 16 h 288"/>
              <a:gd name="T6" fmla="*/ 0 w 224"/>
              <a:gd name="T7" fmla="*/ 272 h 288"/>
              <a:gd name="T8" fmla="*/ 16 w 224"/>
              <a:gd name="T9" fmla="*/ 288 h 288"/>
              <a:gd name="T10" fmla="*/ 176 w 224"/>
              <a:gd name="T11" fmla="*/ 288 h 288"/>
              <a:gd name="T12" fmla="*/ 176 w 224"/>
              <a:gd name="T13" fmla="*/ 144 h 288"/>
              <a:gd name="T14" fmla="*/ 224 w 224"/>
              <a:gd name="T15" fmla="*/ 144 h 288"/>
              <a:gd name="T16" fmla="*/ 224 w 224"/>
              <a:gd name="T17" fmla="*/ 16 h 288"/>
              <a:gd name="T18" fmla="*/ 208 w 224"/>
              <a:gd name="T19" fmla="*/ 0 h 288"/>
              <a:gd name="T20" fmla="*/ 168 w 224"/>
              <a:gd name="T21" fmla="*/ 104 h 288"/>
              <a:gd name="T22" fmla="*/ 56 w 224"/>
              <a:gd name="T23" fmla="*/ 104 h 288"/>
              <a:gd name="T24" fmla="*/ 56 w 224"/>
              <a:gd name="T25" fmla="*/ 88 h 288"/>
              <a:gd name="T26" fmla="*/ 168 w 224"/>
              <a:gd name="T27" fmla="*/ 88 h 288"/>
              <a:gd name="T28" fmla="*/ 168 w 224"/>
              <a:gd name="T29" fmla="*/ 104 h 288"/>
              <a:gd name="T30" fmla="*/ 168 w 224"/>
              <a:gd name="T31" fmla="*/ 72 h 288"/>
              <a:gd name="T32" fmla="*/ 56 w 224"/>
              <a:gd name="T33" fmla="*/ 72 h 288"/>
              <a:gd name="T34" fmla="*/ 56 w 224"/>
              <a:gd name="T35" fmla="*/ 56 h 288"/>
              <a:gd name="T36" fmla="*/ 168 w 224"/>
              <a:gd name="T37" fmla="*/ 56 h 288"/>
              <a:gd name="T38" fmla="*/ 168 w 224"/>
              <a:gd name="T39" fmla="*/ 72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24" h="288">
                <a:moveTo>
                  <a:pt x="208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72"/>
                  <a:pt x="0" y="272"/>
                  <a:pt x="0" y="272"/>
                </a:cubicBezTo>
                <a:cubicBezTo>
                  <a:pt x="0" y="281"/>
                  <a:pt x="7" y="288"/>
                  <a:pt x="16" y="288"/>
                </a:cubicBezTo>
                <a:cubicBezTo>
                  <a:pt x="176" y="288"/>
                  <a:pt x="176" y="288"/>
                  <a:pt x="176" y="288"/>
                </a:cubicBezTo>
                <a:cubicBezTo>
                  <a:pt x="176" y="144"/>
                  <a:pt x="176" y="144"/>
                  <a:pt x="176" y="144"/>
                </a:cubicBezTo>
                <a:cubicBezTo>
                  <a:pt x="224" y="144"/>
                  <a:pt x="224" y="144"/>
                  <a:pt x="224" y="144"/>
                </a:cubicBezTo>
                <a:cubicBezTo>
                  <a:pt x="224" y="16"/>
                  <a:pt x="224" y="16"/>
                  <a:pt x="224" y="16"/>
                </a:cubicBezTo>
                <a:cubicBezTo>
                  <a:pt x="224" y="7"/>
                  <a:pt x="217" y="0"/>
                  <a:pt x="208" y="0"/>
                </a:cubicBezTo>
                <a:close/>
                <a:moveTo>
                  <a:pt x="168" y="104"/>
                </a:moveTo>
                <a:cubicBezTo>
                  <a:pt x="56" y="104"/>
                  <a:pt x="56" y="104"/>
                  <a:pt x="56" y="104"/>
                </a:cubicBezTo>
                <a:cubicBezTo>
                  <a:pt x="56" y="88"/>
                  <a:pt x="56" y="88"/>
                  <a:pt x="56" y="88"/>
                </a:cubicBezTo>
                <a:cubicBezTo>
                  <a:pt x="168" y="88"/>
                  <a:pt x="168" y="88"/>
                  <a:pt x="168" y="88"/>
                </a:cubicBezTo>
                <a:lnTo>
                  <a:pt x="168" y="104"/>
                </a:lnTo>
                <a:close/>
                <a:moveTo>
                  <a:pt x="168" y="72"/>
                </a:moveTo>
                <a:cubicBezTo>
                  <a:pt x="56" y="72"/>
                  <a:pt x="56" y="72"/>
                  <a:pt x="56" y="72"/>
                </a:cubicBezTo>
                <a:cubicBezTo>
                  <a:pt x="56" y="56"/>
                  <a:pt x="56" y="56"/>
                  <a:pt x="56" y="56"/>
                </a:cubicBezTo>
                <a:cubicBezTo>
                  <a:pt x="168" y="56"/>
                  <a:pt x="168" y="56"/>
                  <a:pt x="168" y="56"/>
                </a:cubicBezTo>
                <a:lnTo>
                  <a:pt x="168" y="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9596" tIns="34798" rIns="69596" bIns="34798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08685">
              <a:defRPr/>
            </a:pPr>
            <a:endParaRPr lang="zh-CN" altLang="en-US">
              <a:solidFill>
                <a:sysClr val="windowText" lastClr="000000"/>
              </a:solidFill>
              <a:latin typeface="Calibri" panose="020F0502020204030204"/>
              <a:cs typeface="+mn-ea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797227" y="3422677"/>
            <a:ext cx="41728" cy="165053"/>
            <a:chOff x="1791441" y="472374"/>
            <a:chExt cx="745790" cy="2750733"/>
          </a:xfrm>
        </p:grpSpPr>
        <p:sp>
          <p:nvSpPr>
            <p:cNvPr id="21" name="Freeform 108"/>
            <p:cNvSpPr/>
            <p:nvPr/>
          </p:nvSpPr>
          <p:spPr bwMode="auto">
            <a:xfrm flipH="1">
              <a:off x="1791441" y="2573174"/>
              <a:ext cx="720238" cy="649933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sp>
          <p:nvSpPr>
            <p:cNvPr id="22" name="Rectangle 110"/>
            <p:cNvSpPr>
              <a:spLocks noChangeArrowheads="1"/>
            </p:cNvSpPr>
            <p:nvPr/>
          </p:nvSpPr>
          <p:spPr bwMode="auto">
            <a:xfrm flipH="1">
              <a:off x="1816993" y="472374"/>
              <a:ext cx="720238" cy="64138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  <p:sp>
          <p:nvSpPr>
            <p:cNvPr id="23" name="Rectangle 111"/>
            <p:cNvSpPr>
              <a:spLocks noChangeArrowheads="1"/>
            </p:cNvSpPr>
            <p:nvPr/>
          </p:nvSpPr>
          <p:spPr bwMode="auto">
            <a:xfrm flipH="1">
              <a:off x="1816753" y="1518500"/>
              <a:ext cx="720238" cy="64993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9596" tIns="34798" rIns="69596" bIns="34798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08685">
                <a:defRPr/>
              </a:pPr>
              <a:endParaRPr lang="zh-CN" altLang="en-US">
                <a:solidFill>
                  <a:sysClr val="windowText" lastClr="000000"/>
                </a:solidFill>
                <a:latin typeface="Calibri" panose="020F0502020204030204"/>
                <a:cs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366699" y="1219200"/>
            <a:ext cx="4071529" cy="1400819"/>
            <a:chOff x="5655602" y="1078737"/>
            <a:chExt cx="3126154" cy="10661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55602" y="1330988"/>
              <a:ext cx="3126154" cy="6682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528373" y="1078737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523904" y="1396506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  <a:endPara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  <a:p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</a:p>
            <a:p>
              <a:endPara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366699" y="4511902"/>
            <a:ext cx="4071529" cy="1857800"/>
            <a:chOff x="5655602" y="3584850"/>
            <a:chExt cx="3126154" cy="141399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5655602" y="3584850"/>
              <a:ext cx="3126154" cy="6682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6528373" y="393266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523904" y="4250432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  <a:endPara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  <a:p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</a:p>
            <a:p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</a:p>
            <a:p>
              <a:endPara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313482" y="1207119"/>
            <a:ext cx="4071529" cy="1402538"/>
            <a:chOff x="1007892" y="1069543"/>
            <a:chExt cx="3126154" cy="1067487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07892" y="1328949"/>
              <a:ext cx="3126154" cy="6682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539772" y="1069543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点击添加标题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04186" y="1388620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  <a:endPara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  <a:p>
              <a:pPr algn="r"/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311131" y="4511904"/>
            <a:ext cx="4071529" cy="1802663"/>
            <a:chOff x="1006087" y="3584850"/>
            <a:chExt cx="3126154" cy="1372027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1006087" y="3584850"/>
              <a:ext cx="3126154" cy="6682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519202" y="3889390"/>
              <a:ext cx="1780794" cy="28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683616" y="4208467"/>
              <a:ext cx="1583019" cy="748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  <a:endPara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  <a:p>
              <a:pPr algn="r"/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</a:p>
            <a:p>
              <a:pPr algn="r"/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点击添加文本</a:t>
              </a:r>
            </a:p>
            <a:p>
              <a:pPr algn="r"/>
              <a:endPara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31891" y="1200430"/>
            <a:ext cx="4880928" cy="901702"/>
            <a:chOff x="4939657" y="1947190"/>
            <a:chExt cx="4880928" cy="901702"/>
          </a:xfrm>
        </p:grpSpPr>
        <p:grpSp>
          <p:nvGrpSpPr>
            <p:cNvPr id="24583" name="组合 10"/>
            <p:cNvGrpSpPr/>
            <p:nvPr/>
          </p:nvGrpSpPr>
          <p:grpSpPr bwMode="auto">
            <a:xfrm>
              <a:off x="4939657" y="1947190"/>
              <a:ext cx="4880928" cy="901702"/>
              <a:chOff x="3477295" y="3554567"/>
              <a:chExt cx="4881094" cy="901523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noFill/>
              <a:ln w="50800">
                <a:solidFill>
                  <a:srgbClr val="DC1D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</a:endParaRPr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3477295" y="3554567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US" altLang="zh-CN" dirty="0"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+mn-ea"/>
                  </a:rPr>
                  <a:t> </a:t>
                </a:r>
                <a:endParaRPr lang="zh-CN" altLang="en-US" sz="36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endParaRPr>
              </a:p>
            </p:txBody>
          </p:sp>
        </p:grpSp>
        <p:sp>
          <p:nvSpPr>
            <p:cNvPr id="24587" name="文本框 22"/>
            <p:cNvSpPr txBox="1">
              <a:spLocks noChangeArrowheads="1"/>
            </p:cNvSpPr>
            <p:nvPr/>
          </p:nvSpPr>
          <p:spPr bwMode="auto">
            <a:xfrm>
              <a:off x="5266640" y="2121817"/>
              <a:ext cx="563490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1</a:t>
              </a:r>
              <a:endParaRPr lang="zh-CN" altLang="en-US" sz="3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sp>
          <p:nvSpPr>
            <p:cNvPr id="24591" name="TextBox 10"/>
            <p:cNvSpPr txBox="1">
              <a:spLocks noChangeArrowheads="1"/>
            </p:cNvSpPr>
            <p:nvPr/>
          </p:nvSpPr>
          <p:spPr bwMode="auto">
            <a:xfrm>
              <a:off x="6004731" y="2059904"/>
              <a:ext cx="3606331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31891" y="3278470"/>
            <a:ext cx="4880928" cy="901701"/>
            <a:chOff x="4939657" y="4025229"/>
            <a:chExt cx="4880928" cy="901701"/>
          </a:xfrm>
        </p:grpSpPr>
        <p:grpSp>
          <p:nvGrpSpPr>
            <p:cNvPr id="24586" name="组合 19"/>
            <p:cNvGrpSpPr/>
            <p:nvPr/>
          </p:nvGrpSpPr>
          <p:grpSpPr bwMode="auto">
            <a:xfrm>
              <a:off x="4939657" y="4025229"/>
              <a:ext cx="4880928" cy="901701"/>
              <a:chOff x="3477295" y="3554569"/>
              <a:chExt cx="4881094" cy="901522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noFill/>
              <a:ln w="50800">
                <a:solidFill>
                  <a:srgbClr val="DC1D2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477295" y="3554570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4589" name="文本框 24"/>
            <p:cNvSpPr txBox="1">
              <a:spLocks noChangeArrowheads="1"/>
            </p:cNvSpPr>
            <p:nvPr/>
          </p:nvSpPr>
          <p:spPr bwMode="auto">
            <a:xfrm>
              <a:off x="5266640" y="4183979"/>
              <a:ext cx="56349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3</a:t>
              </a:r>
              <a:endParaRPr lang="zh-CN" altLang="en-US" sz="3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sp>
          <p:nvSpPr>
            <p:cNvPr id="24592" name="TextBox 10"/>
            <p:cNvSpPr txBox="1">
              <a:spLocks noChangeArrowheads="1"/>
            </p:cNvSpPr>
            <p:nvPr/>
          </p:nvSpPr>
          <p:spPr bwMode="auto">
            <a:xfrm>
              <a:off x="6004731" y="4141118"/>
              <a:ext cx="3606331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027146" y="2270407"/>
            <a:ext cx="4880927" cy="901701"/>
            <a:chOff x="1934911" y="3017166"/>
            <a:chExt cx="4880927" cy="901701"/>
          </a:xfrm>
        </p:grpSpPr>
        <p:grpSp>
          <p:nvGrpSpPr>
            <p:cNvPr id="24584" name="组合 13"/>
            <p:cNvGrpSpPr/>
            <p:nvPr/>
          </p:nvGrpSpPr>
          <p:grpSpPr bwMode="auto">
            <a:xfrm rot="10800000">
              <a:off x="1934911" y="3017166"/>
              <a:ext cx="4880927" cy="901701"/>
              <a:chOff x="3477295" y="3554569"/>
              <a:chExt cx="4881094" cy="901522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noFill/>
              <a:ln w="508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>
                <a:off x="3478882" y="3554570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cs typeface="+mn-ea"/>
                </a:endParaRPr>
              </a:p>
            </p:txBody>
          </p:sp>
        </p:grpSp>
        <p:sp>
          <p:nvSpPr>
            <p:cNvPr id="24588" name="文本框 23"/>
            <p:cNvSpPr txBox="1">
              <a:spLocks noChangeArrowheads="1"/>
            </p:cNvSpPr>
            <p:nvPr/>
          </p:nvSpPr>
          <p:spPr bwMode="auto">
            <a:xfrm>
              <a:off x="6133302" y="3166393"/>
              <a:ext cx="561902" cy="585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2</a:t>
              </a:r>
              <a:endParaRPr lang="zh-CN" altLang="en-US" sz="3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sp>
          <p:nvSpPr>
            <p:cNvPr id="24593" name="TextBox 10"/>
            <p:cNvSpPr txBox="1">
              <a:spLocks noChangeArrowheads="1"/>
            </p:cNvSpPr>
            <p:nvPr/>
          </p:nvSpPr>
          <p:spPr bwMode="auto">
            <a:xfrm>
              <a:off x="2277766" y="3128293"/>
              <a:ext cx="3606331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027146" y="4300819"/>
            <a:ext cx="4880927" cy="901701"/>
            <a:chOff x="1934911" y="5047578"/>
            <a:chExt cx="4880927" cy="901701"/>
          </a:xfrm>
        </p:grpSpPr>
        <p:grpSp>
          <p:nvGrpSpPr>
            <p:cNvPr id="24585" name="组合 16"/>
            <p:cNvGrpSpPr/>
            <p:nvPr/>
          </p:nvGrpSpPr>
          <p:grpSpPr bwMode="auto">
            <a:xfrm rot="10800000">
              <a:off x="1934911" y="5047578"/>
              <a:ext cx="4880927" cy="901701"/>
              <a:chOff x="3477295" y="3554569"/>
              <a:chExt cx="4881094" cy="901522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3477295" y="3554569"/>
                <a:ext cx="4881094" cy="901521"/>
              </a:xfrm>
              <a:prstGeom prst="roundRect">
                <a:avLst>
                  <a:gd name="adj" fmla="val 50000"/>
                </a:avLst>
              </a:prstGeom>
              <a:noFill/>
              <a:ln w="508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</a:endParaRPr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3478882" y="3554570"/>
                <a:ext cx="944472" cy="901521"/>
              </a:xfrm>
              <a:custGeom>
                <a:avLst/>
                <a:gdLst>
                  <a:gd name="connsiteX0" fmla="*/ 0 w 824612"/>
                  <a:gd name="connsiteY0" fmla="*/ 450760 h 901521"/>
                  <a:gd name="connsiteX1" fmla="*/ 0 w 824612"/>
                  <a:gd name="connsiteY1" fmla="*/ 450761 h 901521"/>
                  <a:gd name="connsiteX2" fmla="*/ 0 w 824612"/>
                  <a:gd name="connsiteY2" fmla="*/ 450761 h 901521"/>
                  <a:gd name="connsiteX3" fmla="*/ 450761 w 824612"/>
                  <a:gd name="connsiteY3" fmla="*/ 0 h 901521"/>
                  <a:gd name="connsiteX4" fmla="*/ 824612 w 824612"/>
                  <a:gd name="connsiteY4" fmla="*/ 0 h 901521"/>
                  <a:gd name="connsiteX5" fmla="*/ 813351 w 824612"/>
                  <a:gd name="connsiteY5" fmla="*/ 55775 h 901521"/>
                  <a:gd name="connsiteX6" fmla="*/ 813351 w 824612"/>
                  <a:gd name="connsiteY6" fmla="*/ 845745 h 901521"/>
                  <a:gd name="connsiteX7" fmla="*/ 824612 w 824612"/>
                  <a:gd name="connsiteY7" fmla="*/ 901521 h 901521"/>
                  <a:gd name="connsiteX8" fmla="*/ 450761 w 824612"/>
                  <a:gd name="connsiteY8" fmla="*/ 901521 h 901521"/>
                  <a:gd name="connsiteX9" fmla="*/ 9158 w 824612"/>
                  <a:gd name="connsiteY9" fmla="*/ 541604 h 901521"/>
                  <a:gd name="connsiteX10" fmla="*/ 0 w 824612"/>
                  <a:gd name="connsiteY10" fmla="*/ 450761 h 901521"/>
                  <a:gd name="connsiteX11" fmla="*/ 9158 w 824612"/>
                  <a:gd name="connsiteY11" fmla="*/ 359917 h 901521"/>
                  <a:gd name="connsiteX12" fmla="*/ 450761 w 824612"/>
                  <a:gd name="connsiteY12" fmla="*/ 0 h 901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24612" h="901521">
                    <a:moveTo>
                      <a:pt x="0" y="450760"/>
                    </a:moveTo>
                    <a:lnTo>
                      <a:pt x="0" y="450761"/>
                    </a:lnTo>
                    <a:lnTo>
                      <a:pt x="0" y="450761"/>
                    </a:lnTo>
                    <a:close/>
                    <a:moveTo>
                      <a:pt x="450761" y="0"/>
                    </a:moveTo>
                    <a:lnTo>
                      <a:pt x="824612" y="0"/>
                    </a:lnTo>
                    <a:lnTo>
                      <a:pt x="813351" y="55775"/>
                    </a:lnTo>
                    <a:lnTo>
                      <a:pt x="813351" y="845745"/>
                    </a:lnTo>
                    <a:lnTo>
                      <a:pt x="824612" y="901521"/>
                    </a:lnTo>
                    <a:lnTo>
                      <a:pt x="450761" y="901521"/>
                    </a:lnTo>
                    <a:cubicBezTo>
                      <a:pt x="232932" y="901521"/>
                      <a:pt x="51190" y="747008"/>
                      <a:pt x="9158" y="541604"/>
                    </a:cubicBezTo>
                    <a:lnTo>
                      <a:pt x="0" y="450761"/>
                    </a:lnTo>
                    <a:lnTo>
                      <a:pt x="9158" y="359917"/>
                    </a:lnTo>
                    <a:cubicBezTo>
                      <a:pt x="51190" y="154513"/>
                      <a:pt x="232932" y="0"/>
                      <a:pt x="450761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</a:endParaRPr>
              </a:p>
            </p:txBody>
          </p:sp>
        </p:grpSp>
        <p:sp>
          <p:nvSpPr>
            <p:cNvPr id="24590" name="文本框 25"/>
            <p:cNvSpPr txBox="1">
              <a:spLocks noChangeArrowheads="1"/>
            </p:cNvSpPr>
            <p:nvPr/>
          </p:nvSpPr>
          <p:spPr bwMode="auto">
            <a:xfrm>
              <a:off x="6133302" y="5206329"/>
              <a:ext cx="561902" cy="58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4</a:t>
              </a:r>
              <a:endParaRPr lang="zh-CN" altLang="en-US" sz="320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sp>
          <p:nvSpPr>
            <p:cNvPr id="24594" name="TextBox 10"/>
            <p:cNvSpPr txBox="1">
              <a:spLocks noChangeArrowheads="1"/>
            </p:cNvSpPr>
            <p:nvPr/>
          </p:nvSpPr>
          <p:spPr bwMode="auto">
            <a:xfrm>
              <a:off x="2266655" y="5160293"/>
              <a:ext cx="3604744" cy="5724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9"/>
          <p:cNvGrpSpPr/>
          <p:nvPr/>
        </p:nvGrpSpPr>
        <p:grpSpPr>
          <a:xfrm>
            <a:off x="9143626" y="3943358"/>
            <a:ext cx="2190480" cy="1027334"/>
            <a:chOff x="6858016" y="3357568"/>
            <a:chExt cx="1643074" cy="770500"/>
          </a:xfrm>
        </p:grpSpPr>
        <p:sp>
          <p:nvSpPr>
            <p:cNvPr id="23" name="Rectangle 22"/>
            <p:cNvSpPr/>
            <p:nvPr/>
          </p:nvSpPr>
          <p:spPr>
            <a:xfrm>
              <a:off x="6858016" y="3643320"/>
              <a:ext cx="164307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 Light" pitchFamily="34" charset="0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 Light" pitchFamily="34" charset="0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en Sans Light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7305357" y="3357568"/>
              <a:ext cx="754150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" panose="020B0606030504020204" pitchFamily="34" charset="0"/>
                </a:rPr>
                <a:t>输入标题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 rot="2700000">
            <a:off x="9450920" y="1679119"/>
            <a:ext cx="1484408" cy="148421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6" name="Rectangle 15"/>
          <p:cNvSpPr/>
          <p:nvPr/>
        </p:nvSpPr>
        <p:spPr>
          <a:xfrm rot="13500000">
            <a:off x="10701511" y="2242000"/>
            <a:ext cx="126348" cy="148421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4" name="Group 39"/>
          <p:cNvGrpSpPr/>
          <p:nvPr/>
        </p:nvGrpSpPr>
        <p:grpSpPr>
          <a:xfrm>
            <a:off x="9905532" y="2133595"/>
            <a:ext cx="488003" cy="473884"/>
            <a:chOff x="6251143" y="1082816"/>
            <a:chExt cx="366050" cy="355413"/>
          </a:xfrm>
          <a:solidFill>
            <a:srgbClr val="FFC000"/>
          </a:solidFill>
        </p:grpSpPr>
        <p:sp>
          <p:nvSpPr>
            <p:cNvPr id="25" name="AutoShape 16"/>
            <p:cNvSpPr/>
            <p:nvPr/>
          </p:nvSpPr>
          <p:spPr bwMode="auto">
            <a:xfrm>
              <a:off x="6434481" y="1277418"/>
              <a:ext cx="45678" cy="4630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26" name="AutoShape 17"/>
            <p:cNvSpPr/>
            <p:nvPr/>
          </p:nvSpPr>
          <p:spPr bwMode="auto">
            <a:xfrm>
              <a:off x="6251143" y="1082816"/>
              <a:ext cx="366050" cy="355413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grpSp>
        <p:nvGrpSpPr>
          <p:cNvPr id="6" name="Group 48"/>
          <p:cNvGrpSpPr/>
          <p:nvPr/>
        </p:nvGrpSpPr>
        <p:grpSpPr>
          <a:xfrm>
            <a:off x="6381715" y="3943360"/>
            <a:ext cx="2190480" cy="1027333"/>
            <a:chOff x="4786314" y="3357568"/>
            <a:chExt cx="1643074" cy="770500"/>
          </a:xfrm>
        </p:grpSpPr>
        <p:sp>
          <p:nvSpPr>
            <p:cNvPr id="21" name="Rectangle 20"/>
            <p:cNvSpPr/>
            <p:nvPr/>
          </p:nvSpPr>
          <p:spPr>
            <a:xfrm>
              <a:off x="4786314" y="3643320"/>
              <a:ext cx="164307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 Light" pitchFamily="34" charset="0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 Light" pitchFamily="34" charset="0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en Sans Light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252995" y="3357568"/>
              <a:ext cx="754150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" panose="020B0606030504020204" pitchFamily="34" charset="0"/>
                </a:rPr>
                <a:t>输入标题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10" name="Rectangle 9"/>
          <p:cNvSpPr/>
          <p:nvPr/>
        </p:nvSpPr>
        <p:spPr>
          <a:xfrm rot="2700000">
            <a:off x="6689009" y="1679119"/>
            <a:ext cx="1484408" cy="1484215"/>
          </a:xfrm>
          <a:prstGeom prst="rect">
            <a:avLst/>
          </a:prstGeom>
          <a:noFill/>
          <a:ln>
            <a:solidFill>
              <a:srgbClr val="DC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5" name="Rectangle 14"/>
          <p:cNvSpPr/>
          <p:nvPr/>
        </p:nvSpPr>
        <p:spPr>
          <a:xfrm rot="8100000">
            <a:off x="7939376" y="1103001"/>
            <a:ext cx="126332" cy="1484408"/>
          </a:xfrm>
          <a:prstGeom prst="rect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grpSp>
        <p:nvGrpSpPr>
          <p:cNvPr id="7" name="Group 38"/>
          <p:cNvGrpSpPr/>
          <p:nvPr/>
        </p:nvGrpSpPr>
        <p:grpSpPr>
          <a:xfrm>
            <a:off x="7143621" y="2133597"/>
            <a:ext cx="488003" cy="488901"/>
            <a:chOff x="5519041" y="1071552"/>
            <a:chExt cx="366050" cy="366676"/>
          </a:xfrm>
          <a:solidFill>
            <a:srgbClr val="DC1D27"/>
          </a:solidFill>
        </p:grpSpPr>
        <p:sp>
          <p:nvSpPr>
            <p:cNvPr id="27" name="AutoShape 18"/>
            <p:cNvSpPr/>
            <p:nvPr/>
          </p:nvSpPr>
          <p:spPr bwMode="auto">
            <a:xfrm>
              <a:off x="5519041" y="1071552"/>
              <a:ext cx="366050" cy="36667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28" name="AutoShape 19"/>
            <p:cNvSpPr/>
            <p:nvPr/>
          </p:nvSpPr>
          <p:spPr bwMode="auto">
            <a:xfrm>
              <a:off x="5599134" y="1209213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29" name="AutoShape 20"/>
            <p:cNvSpPr/>
            <p:nvPr/>
          </p:nvSpPr>
          <p:spPr bwMode="auto">
            <a:xfrm>
              <a:off x="5599134" y="1266155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30" name="AutoShape 21"/>
            <p:cNvSpPr/>
            <p:nvPr/>
          </p:nvSpPr>
          <p:spPr bwMode="auto">
            <a:xfrm>
              <a:off x="5599134" y="1323722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31" name="AutoShape 22"/>
            <p:cNvSpPr/>
            <p:nvPr/>
          </p:nvSpPr>
          <p:spPr bwMode="auto">
            <a:xfrm>
              <a:off x="5679227" y="1323722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32" name="AutoShape 23"/>
            <p:cNvSpPr/>
            <p:nvPr/>
          </p:nvSpPr>
          <p:spPr bwMode="auto">
            <a:xfrm>
              <a:off x="5679227" y="1266155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33" name="AutoShape 24"/>
            <p:cNvSpPr/>
            <p:nvPr/>
          </p:nvSpPr>
          <p:spPr bwMode="auto">
            <a:xfrm>
              <a:off x="5679227" y="1209213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34" name="AutoShape 25"/>
            <p:cNvSpPr/>
            <p:nvPr/>
          </p:nvSpPr>
          <p:spPr bwMode="auto">
            <a:xfrm>
              <a:off x="5759321" y="1323722"/>
              <a:ext cx="45678" cy="3378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35" name="AutoShape 26"/>
            <p:cNvSpPr/>
            <p:nvPr/>
          </p:nvSpPr>
          <p:spPr bwMode="auto">
            <a:xfrm>
              <a:off x="5759321" y="1266155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  <p:sp>
          <p:nvSpPr>
            <p:cNvPr id="36" name="AutoShape 27"/>
            <p:cNvSpPr/>
            <p:nvPr/>
          </p:nvSpPr>
          <p:spPr bwMode="auto">
            <a:xfrm>
              <a:off x="5759321" y="1209213"/>
              <a:ext cx="45678" cy="3441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608965"/>
              <a:endParaRPr lang="en-US" sz="40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ea"/>
              </a:endParaRPr>
            </a:p>
          </p:txBody>
        </p:sp>
      </p:grpSp>
      <p:grpSp>
        <p:nvGrpSpPr>
          <p:cNvPr id="39" name="Group 46"/>
          <p:cNvGrpSpPr/>
          <p:nvPr/>
        </p:nvGrpSpPr>
        <p:grpSpPr>
          <a:xfrm>
            <a:off x="762658" y="3943359"/>
            <a:ext cx="2190480" cy="1027334"/>
            <a:chOff x="571472" y="3357568"/>
            <a:chExt cx="1643074" cy="770500"/>
          </a:xfrm>
        </p:grpSpPr>
        <p:sp>
          <p:nvSpPr>
            <p:cNvPr id="17" name="Rectangle 16"/>
            <p:cNvSpPr/>
            <p:nvPr/>
          </p:nvSpPr>
          <p:spPr>
            <a:xfrm>
              <a:off x="571472" y="3643320"/>
              <a:ext cx="164307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 Light" pitchFamily="34" charset="0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 Light" pitchFamily="34" charset="0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en Sans Light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017314" y="3357568"/>
              <a:ext cx="744531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" panose="020B0606030504020204" pitchFamily="34" charset="0"/>
                </a:rPr>
                <a:t>输入标题</a:t>
              </a:r>
              <a:endPara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 rot="2700000">
            <a:off x="1260430" y="1679116"/>
            <a:ext cx="1484408" cy="1484215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3" name="Rectangle 12"/>
          <p:cNvSpPr/>
          <p:nvPr/>
        </p:nvSpPr>
        <p:spPr>
          <a:xfrm rot="2700000">
            <a:off x="685029" y="2919585"/>
            <a:ext cx="1484408" cy="13601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7" name="AutoShape 28"/>
          <p:cNvSpPr/>
          <p:nvPr/>
        </p:nvSpPr>
        <p:spPr bwMode="auto">
          <a:xfrm>
            <a:off x="1715041" y="2133596"/>
            <a:ext cx="488838" cy="4889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</p:spPr>
        <p:txBody>
          <a:bodyPr lIns="38100" tIns="38100" rIns="38100" bIns="38100" anchor="ctr"/>
          <a:lstStyle/>
          <a:p>
            <a:pPr defTabSz="608965"/>
            <a:endParaRPr lang="en-US" sz="40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</a:endParaRPr>
          </a:p>
        </p:txBody>
      </p:sp>
      <p:grpSp>
        <p:nvGrpSpPr>
          <p:cNvPr id="42" name="Group 47"/>
          <p:cNvGrpSpPr/>
          <p:nvPr/>
        </p:nvGrpSpPr>
        <p:grpSpPr>
          <a:xfrm>
            <a:off x="3524569" y="3943359"/>
            <a:ext cx="2190480" cy="1027333"/>
            <a:chOff x="2643174" y="3357568"/>
            <a:chExt cx="1643074" cy="770500"/>
          </a:xfrm>
        </p:grpSpPr>
        <p:sp>
          <p:nvSpPr>
            <p:cNvPr id="19" name="Rectangle 18"/>
            <p:cNvSpPr/>
            <p:nvPr/>
          </p:nvSpPr>
          <p:spPr>
            <a:xfrm>
              <a:off x="2643174" y="3643320"/>
              <a:ext cx="1643074" cy="484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 Light" pitchFamily="34" charset="0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 Light" pitchFamily="34" charset="0"/>
                </a:rPr>
                <a:t>……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en Sans Light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084864" y="3357568"/>
              <a:ext cx="754150" cy="2539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Open Sans" panose="020B0606030504020204" pitchFamily="34" charset="0"/>
                </a:rPr>
                <a:t>输入标题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Open Sans" panose="020B0606030504020204" pitchFamily="34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 rot="2700000">
            <a:off x="3982372" y="1679117"/>
            <a:ext cx="1484408" cy="1484215"/>
          </a:xfrm>
          <a:prstGeom prst="rect">
            <a:avLst/>
          </a:prstGeom>
          <a:solidFill>
            <a:schemeClr val="bg1"/>
          </a:solidFill>
          <a:ln>
            <a:solidFill>
              <a:srgbClr val="DC1D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14" name="Rectangle 13"/>
          <p:cNvSpPr/>
          <p:nvPr/>
        </p:nvSpPr>
        <p:spPr>
          <a:xfrm rot="2700000">
            <a:off x="4084621" y="1108375"/>
            <a:ext cx="126348" cy="1484215"/>
          </a:xfrm>
          <a:prstGeom prst="rect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sp>
        <p:nvSpPr>
          <p:cNvPr id="38" name="AutoShape 100"/>
          <p:cNvSpPr/>
          <p:nvPr/>
        </p:nvSpPr>
        <p:spPr bwMode="auto">
          <a:xfrm>
            <a:off x="4476951" y="2133596"/>
            <a:ext cx="427108" cy="48890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DC1D2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8100" tIns="38100" rIns="38100" bIns="38100" anchor="ctr"/>
          <a:lstStyle/>
          <a:p>
            <a:pPr defTabSz="608965"/>
            <a:endParaRPr lang="en-US" sz="400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ea"/>
            </a:endParaRPr>
          </a:p>
        </p:txBody>
      </p:sp>
      <p:sp>
        <p:nvSpPr>
          <p:cNvPr id="41" name="标题 40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6458"/>
            <a:ext cx="12192000" cy="38515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65366" y="5151506"/>
            <a:ext cx="10003018" cy="152712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0028" y="3887930"/>
            <a:ext cx="2825719" cy="25271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60" y="4467731"/>
            <a:ext cx="3133725" cy="2476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947" y="5191392"/>
            <a:ext cx="3178337" cy="13513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833" y="5877429"/>
            <a:ext cx="1559073" cy="6270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35411" y="373107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44450"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pPr algn="r"/>
            <a:r>
              <a:rPr lang="en-US" altLang="zh-CN" sz="16600" dirty="0">
                <a:solidFill>
                  <a:srgbClr val="DC1D27"/>
                </a:solidFill>
                <a:effectLst>
                  <a:innerShdw dist="76200">
                    <a:srgbClr val="FF0000">
                      <a:alpha val="61000"/>
                    </a:srgb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03</a:t>
            </a:r>
            <a:endParaRPr lang="zh-CN" altLang="en-US" sz="8000" dirty="0">
              <a:solidFill>
                <a:srgbClr val="DC1D27"/>
              </a:solidFill>
              <a:effectLst>
                <a:innerShdw dist="76200">
                  <a:srgbClr val="FF0000">
                    <a:alpha val="61000"/>
                  </a:srgbClr>
                </a:inn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52090"/>
            <a:ext cx="12192000" cy="19136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681" y="4330848"/>
            <a:ext cx="3167319" cy="25271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84" y="5703642"/>
            <a:ext cx="2668008" cy="10872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289" y="5552753"/>
            <a:ext cx="1168624" cy="1042987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2415832" y="2604900"/>
            <a:ext cx="7411074" cy="1283030"/>
            <a:chOff x="3558440" y="784963"/>
            <a:chExt cx="5075120" cy="878622"/>
          </a:xfrm>
        </p:grpSpPr>
        <p:grpSp>
          <p:nvGrpSpPr>
            <p:cNvPr id="62" name="组合 61"/>
            <p:cNvGrpSpPr/>
            <p:nvPr/>
          </p:nvGrpSpPr>
          <p:grpSpPr>
            <a:xfrm>
              <a:off x="3558440" y="784963"/>
              <a:ext cx="5075120" cy="878622"/>
              <a:chOff x="4196202" y="2408183"/>
              <a:chExt cx="3897885" cy="878622"/>
            </a:xfrm>
          </p:grpSpPr>
          <p:sp>
            <p:nvSpPr>
              <p:cNvPr id="64" name="梯形 63"/>
              <p:cNvSpPr/>
              <p:nvPr/>
            </p:nvSpPr>
            <p:spPr>
              <a:xfrm>
                <a:off x="4196202" y="2408183"/>
                <a:ext cx="3897885" cy="518810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梯形 64"/>
              <p:cNvSpPr/>
              <p:nvPr/>
            </p:nvSpPr>
            <p:spPr>
              <a:xfrm rot="10800000">
                <a:off x="4196202" y="2948099"/>
                <a:ext cx="3897885" cy="338706"/>
              </a:xfrm>
              <a:prstGeom prst="trapezoid">
                <a:avLst/>
              </a:prstGeom>
              <a:gradFill flip="none" rotWithShape="1">
                <a:gsLst>
                  <a:gs pos="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173590" y="847639"/>
              <a:ext cx="3844820" cy="3862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2688087" y="3638750"/>
            <a:ext cx="6815826" cy="796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212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 rot="5400000">
            <a:off x="7055527" y="1533262"/>
            <a:ext cx="1833563" cy="1641261"/>
          </a:xfrm>
          <a:custGeom>
            <a:avLst/>
            <a:gdLst>
              <a:gd name="connsiteX0" fmla="*/ 0 w 1834305"/>
              <a:gd name="connsiteY0" fmla="*/ 1078825 h 1640637"/>
              <a:gd name="connsiteX1" fmla="*/ 1834305 w 1834305"/>
              <a:gd name="connsiteY1" fmla="*/ 0 h 1640637"/>
              <a:gd name="connsiteX2" fmla="*/ 1834305 w 1834305"/>
              <a:gd name="connsiteY2" fmla="*/ 1399285 h 1640637"/>
              <a:gd name="connsiteX3" fmla="*/ 1774909 w 1834305"/>
              <a:gd name="connsiteY3" fmla="*/ 1396286 h 1640637"/>
              <a:gd name="connsiteX4" fmla="*/ 1034741 w 1834305"/>
              <a:gd name="connsiteY4" fmla="*/ 1622376 h 1640637"/>
              <a:gd name="connsiteX5" fmla="*/ 1010322 w 1834305"/>
              <a:gd name="connsiteY5" fmla="*/ 1640637 h 1640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4305" h="1640637">
                <a:moveTo>
                  <a:pt x="0" y="1078825"/>
                </a:moveTo>
                <a:cubicBezTo>
                  <a:pt x="370288" y="412925"/>
                  <a:pt x="1072376" y="0"/>
                  <a:pt x="1834305" y="0"/>
                </a:cubicBezTo>
                <a:lnTo>
                  <a:pt x="1834305" y="1399285"/>
                </a:lnTo>
                <a:lnTo>
                  <a:pt x="1774909" y="1396286"/>
                </a:lnTo>
                <a:cubicBezTo>
                  <a:pt x="1500734" y="1396286"/>
                  <a:pt x="1246027" y="1479635"/>
                  <a:pt x="1034741" y="1622376"/>
                </a:cubicBezTo>
                <a:lnTo>
                  <a:pt x="1010322" y="164063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2" name="任意多边形 11"/>
          <p:cNvSpPr/>
          <p:nvPr/>
        </p:nvSpPr>
        <p:spPr>
          <a:xfrm rot="9058301">
            <a:off x="7210407" y="3170659"/>
            <a:ext cx="1834911" cy="1765300"/>
          </a:xfrm>
          <a:custGeom>
            <a:avLst/>
            <a:gdLst>
              <a:gd name="connsiteX0" fmla="*/ 1234014 w 1834305"/>
              <a:gd name="connsiteY0" fmla="*/ 1765026 h 1765026"/>
              <a:gd name="connsiteX1" fmla="*/ 0 w 1834305"/>
              <a:gd name="connsiteY1" fmla="*/ 1078825 h 1765026"/>
              <a:gd name="connsiteX2" fmla="*/ 1834305 w 1834305"/>
              <a:gd name="connsiteY2" fmla="*/ 0 h 1765026"/>
              <a:gd name="connsiteX3" fmla="*/ 1834305 w 1834305"/>
              <a:gd name="connsiteY3" fmla="*/ 1269819 h 1765026"/>
              <a:gd name="connsiteX4" fmla="*/ 1737433 w 1834305"/>
              <a:gd name="connsiteY4" fmla="*/ 1313321 h 1765026"/>
              <a:gd name="connsiteX5" fmla="*/ 1252240 w 1834305"/>
              <a:gd name="connsiteY5" fmla="*/ 1735766 h 17650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34305" h="1765026">
                <a:moveTo>
                  <a:pt x="1234014" y="1765026"/>
                </a:moveTo>
                <a:lnTo>
                  <a:pt x="0" y="1078825"/>
                </a:lnTo>
                <a:cubicBezTo>
                  <a:pt x="370288" y="412925"/>
                  <a:pt x="1072376" y="0"/>
                  <a:pt x="1834305" y="0"/>
                </a:cubicBezTo>
                <a:lnTo>
                  <a:pt x="1834305" y="1269819"/>
                </a:lnTo>
                <a:lnTo>
                  <a:pt x="1737433" y="1313321"/>
                </a:lnTo>
                <a:cubicBezTo>
                  <a:pt x="1547988" y="1409553"/>
                  <a:pt x="1379974" y="1552166"/>
                  <a:pt x="1252240" y="1735766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3" name="任意多边形 12"/>
          <p:cNvSpPr/>
          <p:nvPr/>
        </p:nvSpPr>
        <p:spPr>
          <a:xfrm rot="16200000">
            <a:off x="3058721" y="3428736"/>
            <a:ext cx="1835150" cy="1626975"/>
          </a:xfrm>
          <a:custGeom>
            <a:avLst/>
            <a:gdLst>
              <a:gd name="connsiteX0" fmla="*/ 1834305 w 1834305"/>
              <a:gd name="connsiteY0" fmla="*/ 0 h 1626600"/>
              <a:gd name="connsiteX1" fmla="*/ 1834305 w 1834305"/>
              <a:gd name="connsiteY1" fmla="*/ 1331393 h 1626600"/>
              <a:gd name="connsiteX2" fmla="*/ 1818726 w 1834305"/>
              <a:gd name="connsiteY2" fmla="*/ 1330606 h 1626600"/>
              <a:gd name="connsiteX3" fmla="*/ 1078559 w 1834305"/>
              <a:gd name="connsiteY3" fmla="*/ 1556696 h 1626600"/>
              <a:gd name="connsiteX4" fmla="*/ 985078 w 1834305"/>
              <a:gd name="connsiteY4" fmla="*/ 1626600 h 1626600"/>
              <a:gd name="connsiteX5" fmla="*/ 0 w 1834305"/>
              <a:gd name="connsiteY5" fmla="*/ 1078825 h 1626600"/>
              <a:gd name="connsiteX6" fmla="*/ 1834305 w 1834305"/>
              <a:gd name="connsiteY6" fmla="*/ 0 h 162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4305" h="1626600">
                <a:moveTo>
                  <a:pt x="1834305" y="0"/>
                </a:moveTo>
                <a:lnTo>
                  <a:pt x="1834305" y="1331393"/>
                </a:lnTo>
                <a:lnTo>
                  <a:pt x="1818726" y="1330606"/>
                </a:lnTo>
                <a:cubicBezTo>
                  <a:pt x="1544551" y="1330606"/>
                  <a:pt x="1289844" y="1413955"/>
                  <a:pt x="1078559" y="1556696"/>
                </a:cubicBezTo>
                <a:lnTo>
                  <a:pt x="985078" y="1626600"/>
                </a:lnTo>
                <a:lnTo>
                  <a:pt x="0" y="1078825"/>
                </a:lnTo>
                <a:cubicBezTo>
                  <a:pt x="370288" y="412925"/>
                  <a:pt x="1072376" y="0"/>
                  <a:pt x="1834305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4" name="任意多边形 13"/>
          <p:cNvSpPr/>
          <p:nvPr/>
        </p:nvSpPr>
        <p:spPr>
          <a:xfrm rot="19800000">
            <a:off x="2924715" y="1710161"/>
            <a:ext cx="1834911" cy="1725613"/>
          </a:xfrm>
          <a:custGeom>
            <a:avLst/>
            <a:gdLst>
              <a:gd name="connsiteX0" fmla="*/ 1834305 w 1834305"/>
              <a:gd name="connsiteY0" fmla="*/ 0 h 1725513"/>
              <a:gd name="connsiteX1" fmla="*/ 1834305 w 1834305"/>
              <a:gd name="connsiteY1" fmla="*/ 1154275 h 1725513"/>
              <a:gd name="connsiteX2" fmla="*/ 1727097 w 1834305"/>
              <a:gd name="connsiteY2" fmla="*/ 1200250 h 1725513"/>
              <a:gd name="connsiteX3" fmla="*/ 1234810 w 1834305"/>
              <a:gd name="connsiteY3" fmla="*/ 1614406 h 1725513"/>
              <a:gd name="connsiteX4" fmla="*/ 1162957 w 1834305"/>
              <a:gd name="connsiteY4" fmla="*/ 1725513 h 1725513"/>
              <a:gd name="connsiteX5" fmla="*/ 0 w 1834305"/>
              <a:gd name="connsiteY5" fmla="*/ 1078825 h 1725513"/>
              <a:gd name="connsiteX6" fmla="*/ 1834305 w 1834305"/>
              <a:gd name="connsiteY6" fmla="*/ 0 h 1725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34305" h="1725513">
                <a:moveTo>
                  <a:pt x="1834305" y="0"/>
                </a:moveTo>
                <a:lnTo>
                  <a:pt x="1834305" y="1154275"/>
                </a:lnTo>
                <a:lnTo>
                  <a:pt x="1727097" y="1200250"/>
                </a:lnTo>
                <a:cubicBezTo>
                  <a:pt x="1536047" y="1293256"/>
                  <a:pt x="1365639" y="1432999"/>
                  <a:pt x="1234810" y="1614406"/>
                </a:cubicBezTo>
                <a:lnTo>
                  <a:pt x="1162957" y="1725513"/>
                </a:lnTo>
                <a:lnTo>
                  <a:pt x="0" y="1078825"/>
                </a:lnTo>
                <a:cubicBezTo>
                  <a:pt x="370288" y="412925"/>
                  <a:pt x="1072376" y="0"/>
                  <a:pt x="183430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602484" y="1907009"/>
            <a:ext cx="2647605" cy="2647950"/>
          </a:xfrm>
          <a:prstGeom prst="ellipse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grpSp>
        <p:nvGrpSpPr>
          <p:cNvPr id="26636" name="组合 15"/>
          <p:cNvGrpSpPr/>
          <p:nvPr/>
        </p:nvGrpSpPr>
        <p:grpSpPr bwMode="auto">
          <a:xfrm>
            <a:off x="5094545" y="2472805"/>
            <a:ext cx="1746023" cy="1272100"/>
            <a:chOff x="237305" y="1722403"/>
            <a:chExt cx="1746372" cy="1272594"/>
          </a:xfrm>
        </p:grpSpPr>
        <p:sp>
          <p:nvSpPr>
            <p:cNvPr id="26645" name="TextBox 10"/>
            <p:cNvSpPr txBox="1">
              <a:spLocks noChangeArrowheads="1"/>
            </p:cNvSpPr>
            <p:nvPr/>
          </p:nvSpPr>
          <p:spPr bwMode="auto">
            <a:xfrm>
              <a:off x="237305" y="2182152"/>
              <a:ext cx="1746372" cy="812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26646" name="文本框 17"/>
            <p:cNvSpPr txBox="1">
              <a:spLocks noChangeArrowheads="1"/>
            </p:cNvSpPr>
            <p:nvPr/>
          </p:nvSpPr>
          <p:spPr bwMode="auto">
            <a:xfrm>
              <a:off x="402967" y="1722403"/>
              <a:ext cx="1309787" cy="46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添加标题</a:t>
              </a:r>
            </a:p>
          </p:txBody>
        </p:sp>
      </p:grpSp>
      <p:sp>
        <p:nvSpPr>
          <p:cNvPr id="26637" name="文本框 18"/>
          <p:cNvSpPr txBox="1">
            <a:spLocks noChangeArrowheads="1"/>
          </p:cNvSpPr>
          <p:nvPr/>
        </p:nvSpPr>
        <p:spPr bwMode="auto">
          <a:xfrm>
            <a:off x="7618341" y="2372147"/>
            <a:ext cx="80634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文本</a:t>
            </a:r>
          </a:p>
        </p:txBody>
      </p:sp>
      <p:sp>
        <p:nvSpPr>
          <p:cNvPr id="26638" name="文本框 19"/>
          <p:cNvSpPr txBox="1">
            <a:spLocks noChangeArrowheads="1"/>
          </p:cNvSpPr>
          <p:nvPr/>
        </p:nvSpPr>
        <p:spPr bwMode="auto">
          <a:xfrm>
            <a:off x="7618341" y="3999334"/>
            <a:ext cx="80634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文本</a:t>
            </a:r>
          </a:p>
        </p:txBody>
      </p:sp>
      <p:sp>
        <p:nvSpPr>
          <p:cNvPr id="26639" name="文本框 20"/>
          <p:cNvSpPr txBox="1">
            <a:spLocks noChangeArrowheads="1"/>
          </p:cNvSpPr>
          <p:nvPr/>
        </p:nvSpPr>
        <p:spPr bwMode="auto">
          <a:xfrm>
            <a:off x="3554870" y="2372147"/>
            <a:ext cx="80634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文本</a:t>
            </a:r>
          </a:p>
        </p:txBody>
      </p:sp>
      <p:sp>
        <p:nvSpPr>
          <p:cNvPr id="26640" name="文本框 21"/>
          <p:cNvSpPr txBox="1">
            <a:spLocks noChangeArrowheads="1"/>
          </p:cNvSpPr>
          <p:nvPr/>
        </p:nvSpPr>
        <p:spPr bwMode="auto">
          <a:xfrm>
            <a:off x="3554870" y="3999334"/>
            <a:ext cx="806345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文本</a:t>
            </a:r>
          </a:p>
        </p:txBody>
      </p:sp>
      <p:sp>
        <p:nvSpPr>
          <p:cNvPr id="26641" name="TextBox 10"/>
          <p:cNvSpPr txBox="1">
            <a:spLocks noChangeArrowheads="1"/>
          </p:cNvSpPr>
          <p:nvPr/>
        </p:nvSpPr>
        <p:spPr bwMode="auto">
          <a:xfrm>
            <a:off x="8792938" y="2034009"/>
            <a:ext cx="179789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</a:p>
        </p:txBody>
      </p:sp>
      <p:sp>
        <p:nvSpPr>
          <p:cNvPr id="26642" name="TextBox 10"/>
          <p:cNvSpPr txBox="1">
            <a:spLocks noChangeArrowheads="1"/>
          </p:cNvSpPr>
          <p:nvPr/>
        </p:nvSpPr>
        <p:spPr bwMode="auto">
          <a:xfrm>
            <a:off x="8802462" y="3961234"/>
            <a:ext cx="179789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</a:p>
        </p:txBody>
      </p:sp>
      <p:sp>
        <p:nvSpPr>
          <p:cNvPr id="26643" name="TextBox 10"/>
          <p:cNvSpPr txBox="1">
            <a:spLocks noChangeArrowheads="1"/>
          </p:cNvSpPr>
          <p:nvPr/>
        </p:nvSpPr>
        <p:spPr bwMode="auto">
          <a:xfrm>
            <a:off x="1446593" y="1984798"/>
            <a:ext cx="1730501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</a:p>
        </p:txBody>
      </p:sp>
      <p:sp>
        <p:nvSpPr>
          <p:cNvPr id="26644" name="TextBox 10"/>
          <p:cNvSpPr txBox="1">
            <a:spLocks noChangeArrowheads="1"/>
          </p:cNvSpPr>
          <p:nvPr/>
        </p:nvSpPr>
        <p:spPr bwMode="auto">
          <a:xfrm>
            <a:off x="1459292" y="3873923"/>
            <a:ext cx="1730501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6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6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6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26637" grpId="0"/>
      <p:bldP spid="26638" grpId="0"/>
      <p:bldP spid="26639" grpId="0"/>
      <p:bldP spid="26640" grpId="0"/>
      <p:bldP spid="26641" grpId="0"/>
      <p:bldP spid="26642" grpId="0"/>
      <p:bldP spid="26643" grpId="0"/>
      <p:bldP spid="266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7" name="组合 12"/>
          <p:cNvGrpSpPr/>
          <p:nvPr/>
        </p:nvGrpSpPr>
        <p:grpSpPr bwMode="auto">
          <a:xfrm>
            <a:off x="7797902" y="1401980"/>
            <a:ext cx="2861890" cy="941822"/>
            <a:chOff x="533627" y="1580986"/>
            <a:chExt cx="2861836" cy="941755"/>
          </a:xfrm>
        </p:grpSpPr>
        <p:sp>
          <p:nvSpPr>
            <p:cNvPr id="2767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572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27674" name="文本框 14"/>
            <p:cNvSpPr txBox="1">
              <a:spLocks noChangeArrowheads="1"/>
            </p:cNvSpPr>
            <p:nvPr/>
          </p:nvSpPr>
          <p:spPr bwMode="auto">
            <a:xfrm>
              <a:off x="533627" y="1580986"/>
              <a:ext cx="1484965" cy="4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27658" name="组合 15"/>
          <p:cNvGrpSpPr/>
          <p:nvPr/>
        </p:nvGrpSpPr>
        <p:grpSpPr bwMode="auto">
          <a:xfrm>
            <a:off x="8202661" y="3045043"/>
            <a:ext cx="2861891" cy="941822"/>
            <a:chOff x="533627" y="1580986"/>
            <a:chExt cx="2861836" cy="941755"/>
          </a:xfrm>
        </p:grpSpPr>
        <p:sp>
          <p:nvSpPr>
            <p:cNvPr id="27671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572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27672" name="文本框 17"/>
            <p:cNvSpPr txBox="1">
              <a:spLocks noChangeArrowheads="1"/>
            </p:cNvSpPr>
            <p:nvPr/>
          </p:nvSpPr>
          <p:spPr bwMode="auto">
            <a:xfrm>
              <a:off x="533627" y="1580986"/>
              <a:ext cx="1473745" cy="452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27659" name="组合 18"/>
          <p:cNvGrpSpPr/>
          <p:nvPr/>
        </p:nvGrpSpPr>
        <p:grpSpPr bwMode="auto">
          <a:xfrm>
            <a:off x="7809013" y="4615082"/>
            <a:ext cx="2861890" cy="941823"/>
            <a:chOff x="533628" y="1580986"/>
            <a:chExt cx="2861835" cy="941755"/>
          </a:xfrm>
        </p:grpSpPr>
        <p:sp>
          <p:nvSpPr>
            <p:cNvPr id="27669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572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27670" name="文本框 20"/>
            <p:cNvSpPr txBox="1">
              <a:spLocks noChangeArrowheads="1"/>
            </p:cNvSpPr>
            <p:nvPr/>
          </p:nvSpPr>
          <p:spPr bwMode="auto">
            <a:xfrm>
              <a:off x="533628" y="1580986"/>
              <a:ext cx="1473854" cy="452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27660" name="组合 21"/>
          <p:cNvGrpSpPr/>
          <p:nvPr/>
        </p:nvGrpSpPr>
        <p:grpSpPr bwMode="auto">
          <a:xfrm>
            <a:off x="1426508" y="1395631"/>
            <a:ext cx="3011095" cy="948917"/>
            <a:chOff x="533628" y="1573511"/>
            <a:chExt cx="3011622" cy="949808"/>
          </a:xfrm>
        </p:grpSpPr>
        <p:sp>
          <p:nvSpPr>
            <p:cNvPr id="27667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573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27668" name="文本框 23"/>
            <p:cNvSpPr txBox="1">
              <a:spLocks noChangeArrowheads="1"/>
            </p:cNvSpPr>
            <p:nvPr/>
          </p:nvSpPr>
          <p:spPr bwMode="auto">
            <a:xfrm>
              <a:off x="2262670" y="1573511"/>
              <a:ext cx="1282580" cy="4528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27661" name="组合 24"/>
          <p:cNvGrpSpPr/>
          <p:nvPr/>
        </p:nvGrpSpPr>
        <p:grpSpPr bwMode="auto">
          <a:xfrm>
            <a:off x="1243967" y="3045044"/>
            <a:ext cx="3011096" cy="949454"/>
            <a:chOff x="533628" y="1573511"/>
            <a:chExt cx="3011622" cy="948994"/>
          </a:xfrm>
        </p:grpSpPr>
        <p:sp>
          <p:nvSpPr>
            <p:cNvPr id="27665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572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27666" name="文本框 26"/>
            <p:cNvSpPr txBox="1">
              <a:spLocks noChangeArrowheads="1"/>
            </p:cNvSpPr>
            <p:nvPr/>
          </p:nvSpPr>
          <p:spPr bwMode="auto">
            <a:xfrm>
              <a:off x="2252097" y="1573511"/>
              <a:ext cx="1293153" cy="452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27662" name="组合 27"/>
          <p:cNvGrpSpPr/>
          <p:nvPr/>
        </p:nvGrpSpPr>
        <p:grpSpPr bwMode="auto">
          <a:xfrm>
            <a:off x="1650314" y="4618256"/>
            <a:ext cx="3198958" cy="949454"/>
            <a:chOff x="533628" y="1573511"/>
            <a:chExt cx="3199517" cy="948993"/>
          </a:xfrm>
        </p:grpSpPr>
        <p:sp>
          <p:nvSpPr>
            <p:cNvPr id="27663" name="TextBox 10"/>
            <p:cNvSpPr txBox="1">
              <a:spLocks noChangeArrowheads="1"/>
            </p:cNvSpPr>
            <p:nvPr/>
          </p:nvSpPr>
          <p:spPr bwMode="auto">
            <a:xfrm>
              <a:off x="533628" y="1950318"/>
              <a:ext cx="2861835" cy="572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27664" name="文本框 29"/>
            <p:cNvSpPr txBox="1">
              <a:spLocks noChangeArrowheads="1"/>
            </p:cNvSpPr>
            <p:nvPr/>
          </p:nvSpPr>
          <p:spPr bwMode="auto">
            <a:xfrm>
              <a:off x="2115594" y="1573511"/>
              <a:ext cx="1617551" cy="427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096690" y="1349911"/>
            <a:ext cx="4065186" cy="4365653"/>
            <a:chOff x="4141741" y="1275168"/>
            <a:chExt cx="4065186" cy="4365653"/>
          </a:xfrm>
        </p:grpSpPr>
        <p:sp>
          <p:nvSpPr>
            <p:cNvPr id="27656" name="文本框 11"/>
            <p:cNvSpPr txBox="1">
              <a:spLocks noChangeArrowheads="1"/>
            </p:cNvSpPr>
            <p:nvPr/>
          </p:nvSpPr>
          <p:spPr bwMode="auto">
            <a:xfrm>
              <a:off x="5794739" y="3192363"/>
              <a:ext cx="792059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DC1D2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文本</a:t>
              </a:r>
            </a:p>
          </p:txBody>
        </p:sp>
        <p:sp>
          <p:nvSpPr>
            <p:cNvPr id="38" name="任意多边形 37"/>
            <p:cNvSpPr/>
            <p:nvPr/>
          </p:nvSpPr>
          <p:spPr>
            <a:xfrm rot="19592592">
              <a:off x="4141741" y="2180288"/>
              <a:ext cx="1571317" cy="1551013"/>
            </a:xfrm>
            <a:custGeom>
              <a:avLst/>
              <a:gdLst>
                <a:gd name="connsiteX0" fmla="*/ 1571317 w 1571317"/>
                <a:gd name="connsiteY0" fmla="*/ 0 h 1551013"/>
                <a:gd name="connsiteX1" fmla="*/ 1571317 w 1571317"/>
                <a:gd name="connsiteY1" fmla="*/ 1279192 h 1551013"/>
                <a:gd name="connsiteX2" fmla="*/ 1130300 w 1571317"/>
                <a:gd name="connsiteY2" fmla="*/ 1533590 h 1551013"/>
                <a:gd name="connsiteX3" fmla="*/ 1128194 w 1571317"/>
                <a:gd name="connsiteY3" fmla="*/ 1551013 h 1551013"/>
                <a:gd name="connsiteX4" fmla="*/ 0 w 1571317"/>
                <a:gd name="connsiteY4" fmla="*/ 805500 h 1551013"/>
                <a:gd name="connsiteX5" fmla="*/ 87083 w 1571317"/>
                <a:gd name="connsiteY5" fmla="*/ 687156 h 1551013"/>
                <a:gd name="connsiteX6" fmla="*/ 1421215 w 1571317"/>
                <a:gd name="connsiteY6" fmla="*/ 2879 h 1551013"/>
                <a:gd name="connsiteX7" fmla="*/ 1571317 w 1571317"/>
                <a:gd name="connsiteY7" fmla="*/ 0 h 155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1317" h="1551013">
                  <a:moveTo>
                    <a:pt x="1571317" y="0"/>
                  </a:moveTo>
                  <a:lnTo>
                    <a:pt x="1571317" y="1279192"/>
                  </a:lnTo>
                  <a:lnTo>
                    <a:pt x="1130300" y="1533590"/>
                  </a:lnTo>
                  <a:lnTo>
                    <a:pt x="1128194" y="1551013"/>
                  </a:lnTo>
                  <a:lnTo>
                    <a:pt x="0" y="805500"/>
                  </a:lnTo>
                  <a:lnTo>
                    <a:pt x="87083" y="687156"/>
                  </a:lnTo>
                  <a:cubicBezTo>
                    <a:pt x="425968" y="272465"/>
                    <a:pt x="914338" y="35456"/>
                    <a:pt x="1421215" y="2879"/>
                  </a:cubicBezTo>
                  <a:lnTo>
                    <a:pt x="1571317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任意多边形 46"/>
            <p:cNvSpPr/>
            <p:nvPr/>
          </p:nvSpPr>
          <p:spPr>
            <a:xfrm rot="19592592">
              <a:off x="5125766" y="3926236"/>
              <a:ext cx="1774848" cy="1714585"/>
            </a:xfrm>
            <a:custGeom>
              <a:avLst/>
              <a:gdLst>
                <a:gd name="connsiteX0" fmla="*/ 1273463 w 1774848"/>
                <a:gd name="connsiteY0" fmla="*/ 0 h 1714585"/>
                <a:gd name="connsiteX1" fmla="*/ 1774848 w 1774848"/>
                <a:gd name="connsiteY1" fmla="*/ 331317 h 1714585"/>
                <a:gd name="connsiteX2" fmla="*/ 1774848 w 1774848"/>
                <a:gd name="connsiteY2" fmla="*/ 1713699 h 1714585"/>
                <a:gd name="connsiteX3" fmla="*/ 1761316 w 1774848"/>
                <a:gd name="connsiteY3" fmla="*/ 1714487 h 1714585"/>
                <a:gd name="connsiteX4" fmla="*/ 708225 w 1774848"/>
                <a:gd name="connsiteY4" fmla="*/ 1403125 h 1714585"/>
                <a:gd name="connsiteX5" fmla="*/ 8861 w 1774848"/>
                <a:gd name="connsiteY5" fmla="*/ 556462 h 1714585"/>
                <a:gd name="connsiteX6" fmla="*/ 0 w 1774848"/>
                <a:gd name="connsiteY6" fmla="*/ 531788 h 1714585"/>
                <a:gd name="connsiteX7" fmla="*/ 1273463 w 1774848"/>
                <a:gd name="connsiteY7" fmla="*/ 0 h 171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4848" h="1714585">
                  <a:moveTo>
                    <a:pt x="1273463" y="0"/>
                  </a:moveTo>
                  <a:lnTo>
                    <a:pt x="1774848" y="331317"/>
                  </a:lnTo>
                  <a:lnTo>
                    <a:pt x="1774848" y="1713699"/>
                  </a:lnTo>
                  <a:lnTo>
                    <a:pt x="1761316" y="1714487"/>
                  </a:lnTo>
                  <a:cubicBezTo>
                    <a:pt x="1399529" y="1718185"/>
                    <a:pt x="1032799" y="1617605"/>
                    <a:pt x="708225" y="1403125"/>
                  </a:cubicBezTo>
                  <a:cubicBezTo>
                    <a:pt x="383651" y="1188646"/>
                    <a:pt x="147323" y="890725"/>
                    <a:pt x="8861" y="556462"/>
                  </a:cubicBezTo>
                  <a:lnTo>
                    <a:pt x="0" y="531788"/>
                  </a:lnTo>
                  <a:lnTo>
                    <a:pt x="1273463" y="0"/>
                  </a:lnTo>
                  <a:close/>
                </a:path>
              </a:pathLst>
            </a:custGeom>
            <a:solidFill>
              <a:srgbClr val="DC1D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任意多边形 44"/>
            <p:cNvSpPr/>
            <p:nvPr/>
          </p:nvSpPr>
          <p:spPr>
            <a:xfrm rot="19592592">
              <a:off x="4372021" y="3049760"/>
              <a:ext cx="1466547" cy="1767989"/>
            </a:xfrm>
            <a:custGeom>
              <a:avLst/>
              <a:gdLst>
                <a:gd name="connsiteX0" fmla="*/ 338352 w 1466547"/>
                <a:gd name="connsiteY0" fmla="*/ 0 h 1767989"/>
                <a:gd name="connsiteX1" fmla="*/ 1466547 w 1466547"/>
                <a:gd name="connsiteY1" fmla="*/ 745513 h 1767989"/>
                <a:gd name="connsiteX2" fmla="*/ 1407317 w 1466547"/>
                <a:gd name="connsiteY2" fmla="*/ 1235561 h 1767989"/>
                <a:gd name="connsiteX3" fmla="*/ 1408285 w 1466547"/>
                <a:gd name="connsiteY3" fmla="*/ 1236201 h 1767989"/>
                <a:gd name="connsiteX4" fmla="*/ 134822 w 1466547"/>
                <a:gd name="connsiteY4" fmla="*/ 1767989 h 1767989"/>
                <a:gd name="connsiteX5" fmla="*/ 82653 w 1466547"/>
                <a:gd name="connsiteY5" fmla="*/ 1622721 h 1767989"/>
                <a:gd name="connsiteX6" fmla="*/ 311461 w 1466547"/>
                <a:gd name="connsiteY6" fmla="*/ 36545 h 1767989"/>
                <a:gd name="connsiteX7" fmla="*/ 338352 w 1466547"/>
                <a:gd name="connsiteY7" fmla="*/ 0 h 1767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66547" h="1767989">
                  <a:moveTo>
                    <a:pt x="338352" y="0"/>
                  </a:moveTo>
                  <a:lnTo>
                    <a:pt x="1466547" y="745513"/>
                  </a:lnTo>
                  <a:lnTo>
                    <a:pt x="1407317" y="1235561"/>
                  </a:lnTo>
                  <a:lnTo>
                    <a:pt x="1408285" y="1236201"/>
                  </a:lnTo>
                  <a:lnTo>
                    <a:pt x="134822" y="1767989"/>
                  </a:lnTo>
                  <a:lnTo>
                    <a:pt x="82653" y="1622721"/>
                  </a:lnTo>
                  <a:cubicBezTo>
                    <a:pt x="-75706" y="1105118"/>
                    <a:pt x="-10258" y="523407"/>
                    <a:pt x="311461" y="36545"/>
                  </a:cubicBezTo>
                  <a:lnTo>
                    <a:pt x="338352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 38"/>
            <p:cNvSpPr/>
            <p:nvPr/>
          </p:nvSpPr>
          <p:spPr>
            <a:xfrm rot="19592592">
              <a:off x="6647696" y="3085612"/>
              <a:ext cx="1559231" cy="1628266"/>
            </a:xfrm>
            <a:custGeom>
              <a:avLst/>
              <a:gdLst>
                <a:gd name="connsiteX0" fmla="*/ 428728 w 1559231"/>
                <a:gd name="connsiteY0" fmla="*/ 0 h 1628266"/>
                <a:gd name="connsiteX1" fmla="*/ 1559231 w 1559231"/>
                <a:gd name="connsiteY1" fmla="*/ 747038 h 1628266"/>
                <a:gd name="connsiteX2" fmla="*/ 1536158 w 1559231"/>
                <a:gd name="connsiteY2" fmla="*/ 786106 h 1628266"/>
                <a:gd name="connsiteX3" fmla="*/ 166731 w 1559231"/>
                <a:gd name="connsiteY3" fmla="*/ 1618559 h 1628266"/>
                <a:gd name="connsiteX4" fmla="*/ 0 w 1559231"/>
                <a:gd name="connsiteY4" fmla="*/ 1628266 h 1628266"/>
                <a:gd name="connsiteX5" fmla="*/ 0 w 1559231"/>
                <a:gd name="connsiteY5" fmla="*/ 245884 h 1628266"/>
                <a:gd name="connsiteX6" fmla="*/ 1150 w 1559231"/>
                <a:gd name="connsiteY6" fmla="*/ 246644 h 1628266"/>
                <a:gd name="connsiteX7" fmla="*/ 428728 w 1559231"/>
                <a:gd name="connsiteY7" fmla="*/ 0 h 1628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59231" h="1628266">
                  <a:moveTo>
                    <a:pt x="428728" y="0"/>
                  </a:moveTo>
                  <a:lnTo>
                    <a:pt x="1559231" y="747038"/>
                  </a:lnTo>
                  <a:lnTo>
                    <a:pt x="1536158" y="786106"/>
                  </a:lnTo>
                  <a:cubicBezTo>
                    <a:pt x="1214439" y="1272967"/>
                    <a:pt x="704977" y="1561274"/>
                    <a:pt x="166731" y="1618559"/>
                  </a:cubicBezTo>
                  <a:lnTo>
                    <a:pt x="0" y="1628266"/>
                  </a:lnTo>
                  <a:lnTo>
                    <a:pt x="0" y="245884"/>
                  </a:lnTo>
                  <a:lnTo>
                    <a:pt x="1150" y="246644"/>
                  </a:lnTo>
                  <a:lnTo>
                    <a:pt x="42872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rot="19592592">
              <a:off x="6498331" y="2043420"/>
              <a:ext cx="1418891" cy="1747447"/>
            </a:xfrm>
            <a:custGeom>
              <a:avLst/>
              <a:gdLst>
                <a:gd name="connsiteX0" fmla="*/ 1260958 w 1418891"/>
                <a:gd name="connsiteY0" fmla="*/ 0 h 1747447"/>
                <a:gd name="connsiteX1" fmla="*/ 1311562 w 1418891"/>
                <a:gd name="connsiteY1" fmla="*/ 125329 h 1747447"/>
                <a:gd name="connsiteX2" fmla="*/ 1205223 w 1418891"/>
                <a:gd name="connsiteY2" fmla="*/ 1620933 h 1747447"/>
                <a:gd name="connsiteX3" fmla="*/ 1130504 w 1418891"/>
                <a:gd name="connsiteY3" fmla="*/ 1747447 h 1747447"/>
                <a:gd name="connsiteX4" fmla="*/ 0 w 1418891"/>
                <a:gd name="connsiteY4" fmla="*/ 1000410 h 1747447"/>
                <a:gd name="connsiteX5" fmla="*/ 15202 w 1418891"/>
                <a:gd name="connsiteY5" fmla="*/ 991639 h 1747447"/>
                <a:gd name="connsiteX6" fmla="*/ 75210 w 1418891"/>
                <a:gd name="connsiteY6" fmla="*/ 495159 h 1747447"/>
                <a:gd name="connsiteX7" fmla="*/ 1260958 w 1418891"/>
                <a:gd name="connsiteY7" fmla="*/ 0 h 1747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8891" h="1747447">
                  <a:moveTo>
                    <a:pt x="1260958" y="0"/>
                  </a:moveTo>
                  <a:lnTo>
                    <a:pt x="1311562" y="125329"/>
                  </a:lnTo>
                  <a:cubicBezTo>
                    <a:pt x="1480350" y="604386"/>
                    <a:pt x="1453821" y="1146580"/>
                    <a:pt x="1205223" y="1620933"/>
                  </a:cubicBezTo>
                  <a:lnTo>
                    <a:pt x="1130504" y="1747447"/>
                  </a:lnTo>
                  <a:lnTo>
                    <a:pt x="0" y="1000410"/>
                  </a:lnTo>
                  <a:lnTo>
                    <a:pt x="15202" y="991639"/>
                  </a:lnTo>
                  <a:lnTo>
                    <a:pt x="75210" y="495159"/>
                  </a:lnTo>
                  <a:lnTo>
                    <a:pt x="1260958" y="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 rot="19592592">
              <a:off x="5462319" y="1275168"/>
              <a:ext cx="1689686" cy="1622256"/>
            </a:xfrm>
            <a:custGeom>
              <a:avLst/>
              <a:gdLst>
                <a:gd name="connsiteX0" fmla="*/ 1004572 w 1689686"/>
                <a:gd name="connsiteY0" fmla="*/ 310831 h 1622256"/>
                <a:gd name="connsiteX1" fmla="*/ 1676830 w 1689686"/>
                <a:gd name="connsiteY1" fmla="*/ 1095257 h 1622256"/>
                <a:gd name="connsiteX2" fmla="*/ 1689686 w 1689686"/>
                <a:gd name="connsiteY2" fmla="*/ 1127097 h 1622256"/>
                <a:gd name="connsiteX3" fmla="*/ 503938 w 1689686"/>
                <a:gd name="connsiteY3" fmla="*/ 1622256 h 1622256"/>
                <a:gd name="connsiteX4" fmla="*/ 505266 w 1689686"/>
                <a:gd name="connsiteY4" fmla="*/ 1611265 h 1622256"/>
                <a:gd name="connsiteX5" fmla="*/ 1762 w 1689686"/>
                <a:gd name="connsiteY5" fmla="*/ 1278548 h 1622256"/>
                <a:gd name="connsiteX6" fmla="*/ 0 w 1689686"/>
                <a:gd name="connsiteY6" fmla="*/ 1279564 h 1622256"/>
                <a:gd name="connsiteX7" fmla="*/ 0 w 1689686"/>
                <a:gd name="connsiteY7" fmla="*/ 372 h 1622256"/>
                <a:gd name="connsiteX8" fmla="*/ 19363 w 1689686"/>
                <a:gd name="connsiteY8" fmla="*/ 0 h 1622256"/>
                <a:gd name="connsiteX9" fmla="*/ 1004572 w 1689686"/>
                <a:gd name="connsiteY9" fmla="*/ 310831 h 162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89686" h="1622256">
                  <a:moveTo>
                    <a:pt x="1004572" y="310831"/>
                  </a:moveTo>
                  <a:cubicBezTo>
                    <a:pt x="1308861" y="511906"/>
                    <a:pt x="1535588" y="786317"/>
                    <a:pt x="1676830" y="1095257"/>
                  </a:cubicBezTo>
                  <a:lnTo>
                    <a:pt x="1689686" y="1127097"/>
                  </a:lnTo>
                  <a:lnTo>
                    <a:pt x="503938" y="1622256"/>
                  </a:lnTo>
                  <a:lnTo>
                    <a:pt x="505266" y="1611265"/>
                  </a:lnTo>
                  <a:lnTo>
                    <a:pt x="1762" y="1278548"/>
                  </a:lnTo>
                  <a:lnTo>
                    <a:pt x="0" y="1279564"/>
                  </a:lnTo>
                  <a:lnTo>
                    <a:pt x="0" y="372"/>
                  </a:lnTo>
                  <a:lnTo>
                    <a:pt x="19363" y="0"/>
                  </a:lnTo>
                  <a:cubicBezTo>
                    <a:pt x="358945" y="8789"/>
                    <a:pt x="700284" y="109757"/>
                    <a:pt x="1004572" y="310831"/>
                  </a:cubicBezTo>
                  <a:close/>
                </a:path>
              </a:pathLst>
            </a:custGeom>
            <a:solidFill>
              <a:srgbClr val="DC1D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4687456" y="731522"/>
            <a:ext cx="5086150" cy="5086812"/>
            <a:chOff x="4761793" y="1193377"/>
            <a:chExt cx="5086812" cy="5086812"/>
          </a:xfrm>
          <a:solidFill>
            <a:schemeClr val="bg1">
              <a:lumMod val="75000"/>
            </a:schemeClr>
          </a:solidFill>
        </p:grpSpPr>
        <p:sp>
          <p:nvSpPr>
            <p:cNvPr id="18" name="空心弧 17"/>
            <p:cNvSpPr/>
            <p:nvPr/>
          </p:nvSpPr>
          <p:spPr>
            <a:xfrm rot="18932598">
              <a:off x="4761793" y="1193377"/>
              <a:ext cx="5086812" cy="5086812"/>
            </a:xfrm>
            <a:prstGeom prst="blockArc">
              <a:avLst>
                <a:gd name="adj1" fmla="val 5631562"/>
                <a:gd name="adj2" fmla="val 21573093"/>
                <a:gd name="adj3" fmla="val 142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7800137">
              <a:off x="8984404" y="1884169"/>
              <a:ext cx="269694" cy="23249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94447" y="1879159"/>
            <a:ext cx="3309508" cy="2754313"/>
            <a:chOff x="8366093" y="2514160"/>
            <a:chExt cx="3309508" cy="2754313"/>
          </a:xfrm>
        </p:grpSpPr>
        <p:sp>
          <p:nvSpPr>
            <p:cNvPr id="12" name="六边形 11"/>
            <p:cNvSpPr/>
            <p:nvPr/>
          </p:nvSpPr>
          <p:spPr bwMode="auto">
            <a:xfrm>
              <a:off x="8366093" y="2514160"/>
              <a:ext cx="3309508" cy="2754313"/>
            </a:xfrm>
            <a:prstGeom prst="hexagon">
              <a:avLst/>
            </a:prstGeom>
            <a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1" name="文本框 19"/>
            <p:cNvSpPr txBox="1">
              <a:spLocks noChangeArrowheads="1"/>
            </p:cNvSpPr>
            <p:nvPr/>
          </p:nvSpPr>
          <p:spPr bwMode="auto">
            <a:xfrm>
              <a:off x="8856568" y="3639697"/>
              <a:ext cx="2326972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添加标题文本信息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99215" y="1199708"/>
            <a:ext cx="1576183" cy="1358900"/>
            <a:chOff x="7470860" y="1834710"/>
            <a:chExt cx="1576183" cy="1358900"/>
          </a:xfrm>
        </p:grpSpPr>
        <p:sp>
          <p:nvSpPr>
            <p:cNvPr id="13" name="六边形 12"/>
            <p:cNvSpPr/>
            <p:nvPr/>
          </p:nvSpPr>
          <p:spPr bwMode="auto">
            <a:xfrm>
              <a:off x="7470860" y="1834710"/>
              <a:ext cx="1576183" cy="1358900"/>
            </a:xfrm>
            <a:prstGeom prst="hexagon">
              <a:avLst/>
            </a:prstGeom>
            <a:solidFill>
              <a:srgbClr val="DC1D2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2" name="文本框 20"/>
            <p:cNvSpPr txBox="1">
              <a:spLocks noChangeArrowheads="1"/>
            </p:cNvSpPr>
            <p:nvPr/>
          </p:nvSpPr>
          <p:spPr bwMode="auto">
            <a:xfrm>
              <a:off x="7880382" y="2328423"/>
              <a:ext cx="885710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726206" y="1887096"/>
            <a:ext cx="1576183" cy="1357312"/>
            <a:chOff x="6197851" y="2522098"/>
            <a:chExt cx="1576183" cy="1357312"/>
          </a:xfrm>
        </p:grpSpPr>
        <p:sp>
          <p:nvSpPr>
            <p:cNvPr id="14" name="六边形 13"/>
            <p:cNvSpPr/>
            <p:nvPr/>
          </p:nvSpPr>
          <p:spPr bwMode="auto">
            <a:xfrm>
              <a:off x="6197851" y="2522098"/>
              <a:ext cx="1576183" cy="1357312"/>
            </a:xfrm>
            <a:prstGeom prst="hexagon">
              <a:avLst/>
            </a:prstGeom>
            <a:solidFill>
              <a:srgbClr val="FFC0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3" name="文本框 21"/>
            <p:cNvSpPr txBox="1">
              <a:spLocks noChangeArrowheads="1"/>
            </p:cNvSpPr>
            <p:nvPr/>
          </p:nvSpPr>
          <p:spPr bwMode="auto">
            <a:xfrm>
              <a:off x="6631183" y="3099947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26206" y="3276159"/>
            <a:ext cx="1576183" cy="1357313"/>
            <a:chOff x="6197851" y="3911160"/>
            <a:chExt cx="1576183" cy="1357313"/>
          </a:xfrm>
        </p:grpSpPr>
        <p:sp>
          <p:nvSpPr>
            <p:cNvPr id="15" name="六边形 14"/>
            <p:cNvSpPr/>
            <p:nvPr/>
          </p:nvSpPr>
          <p:spPr bwMode="auto">
            <a:xfrm>
              <a:off x="6197851" y="3911160"/>
              <a:ext cx="1576183" cy="1357313"/>
            </a:xfrm>
            <a:prstGeom prst="hexagon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4" name="文本框 22"/>
            <p:cNvSpPr txBox="1">
              <a:spLocks noChangeArrowheads="1"/>
            </p:cNvSpPr>
            <p:nvPr/>
          </p:nvSpPr>
          <p:spPr bwMode="auto">
            <a:xfrm>
              <a:off x="6583564" y="4404872"/>
              <a:ext cx="887296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986517" y="3984183"/>
            <a:ext cx="1576183" cy="1358900"/>
            <a:chOff x="7458162" y="4619185"/>
            <a:chExt cx="1576183" cy="1358900"/>
          </a:xfrm>
        </p:grpSpPr>
        <p:sp>
          <p:nvSpPr>
            <p:cNvPr id="16" name="六边形 15"/>
            <p:cNvSpPr/>
            <p:nvPr/>
          </p:nvSpPr>
          <p:spPr bwMode="auto">
            <a:xfrm>
              <a:off x="7458162" y="4619185"/>
              <a:ext cx="1576183" cy="1358900"/>
            </a:xfrm>
            <a:prstGeom prst="hexagon">
              <a:avLst/>
            </a:prstGeom>
            <a:solidFill>
              <a:srgbClr val="DC1D27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sp>
          <p:nvSpPr>
            <p:cNvPr id="28685" name="文本框 23"/>
            <p:cNvSpPr txBox="1">
              <a:spLocks noChangeArrowheads="1"/>
            </p:cNvSpPr>
            <p:nvPr/>
          </p:nvSpPr>
          <p:spPr bwMode="auto">
            <a:xfrm>
              <a:off x="7891493" y="5122423"/>
              <a:ext cx="887296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文本</a:t>
              </a:r>
            </a:p>
          </p:txBody>
        </p:sp>
      </p:grpSp>
      <p:grpSp>
        <p:nvGrpSpPr>
          <p:cNvPr id="28686" name="组合 24"/>
          <p:cNvGrpSpPr/>
          <p:nvPr/>
        </p:nvGrpSpPr>
        <p:grpSpPr bwMode="auto">
          <a:xfrm>
            <a:off x="1613305" y="1212306"/>
            <a:ext cx="2803053" cy="990292"/>
            <a:chOff x="533627" y="1510707"/>
            <a:chExt cx="4254546" cy="989650"/>
          </a:xfrm>
        </p:grpSpPr>
        <p:sp>
          <p:nvSpPr>
            <p:cNvPr id="28696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28697" name="文本框 26"/>
            <p:cNvSpPr txBox="1">
              <a:spLocks noChangeArrowheads="1"/>
            </p:cNvSpPr>
            <p:nvPr/>
          </p:nvSpPr>
          <p:spPr bwMode="auto">
            <a:xfrm>
              <a:off x="533627" y="1510707"/>
              <a:ext cx="2125455" cy="452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输入标题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  <p:grpSp>
        <p:nvGrpSpPr>
          <p:cNvPr id="33" name="组合 24"/>
          <p:cNvGrpSpPr/>
          <p:nvPr/>
        </p:nvGrpSpPr>
        <p:grpSpPr bwMode="auto">
          <a:xfrm>
            <a:off x="1613305" y="2209689"/>
            <a:ext cx="2803053" cy="990292"/>
            <a:chOff x="533627" y="1510707"/>
            <a:chExt cx="4254546" cy="989650"/>
          </a:xfrm>
        </p:grpSpPr>
        <p:sp>
          <p:nvSpPr>
            <p:cNvPr id="34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35" name="文本框 26"/>
            <p:cNvSpPr txBox="1">
              <a:spLocks noChangeArrowheads="1"/>
            </p:cNvSpPr>
            <p:nvPr/>
          </p:nvSpPr>
          <p:spPr bwMode="auto">
            <a:xfrm>
              <a:off x="533627" y="1510707"/>
              <a:ext cx="2125455" cy="452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36" name="组合 24"/>
          <p:cNvGrpSpPr/>
          <p:nvPr/>
        </p:nvGrpSpPr>
        <p:grpSpPr bwMode="auto">
          <a:xfrm>
            <a:off x="1613305" y="3207072"/>
            <a:ext cx="2803053" cy="990292"/>
            <a:chOff x="533627" y="1510707"/>
            <a:chExt cx="4254546" cy="989650"/>
          </a:xfrm>
        </p:grpSpPr>
        <p:sp>
          <p:nvSpPr>
            <p:cNvPr id="37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38" name="文本框 26"/>
            <p:cNvSpPr txBox="1">
              <a:spLocks noChangeArrowheads="1"/>
            </p:cNvSpPr>
            <p:nvPr/>
          </p:nvSpPr>
          <p:spPr bwMode="auto">
            <a:xfrm>
              <a:off x="533627" y="1510707"/>
              <a:ext cx="2125455" cy="452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输入标题</a:t>
              </a:r>
            </a:p>
          </p:txBody>
        </p:sp>
      </p:grpSp>
      <p:grpSp>
        <p:nvGrpSpPr>
          <p:cNvPr id="39" name="组合 24"/>
          <p:cNvGrpSpPr/>
          <p:nvPr/>
        </p:nvGrpSpPr>
        <p:grpSpPr bwMode="auto">
          <a:xfrm>
            <a:off x="1613305" y="4204455"/>
            <a:ext cx="2803053" cy="990292"/>
            <a:chOff x="533627" y="1510707"/>
            <a:chExt cx="4254546" cy="989650"/>
          </a:xfrm>
        </p:grpSpPr>
        <p:sp>
          <p:nvSpPr>
            <p:cNvPr id="40" name="TextBox 10"/>
            <p:cNvSpPr txBox="1">
              <a:spLocks noChangeArrowheads="1"/>
            </p:cNvSpPr>
            <p:nvPr/>
          </p:nvSpPr>
          <p:spPr bwMode="auto">
            <a:xfrm>
              <a:off x="533628" y="1928264"/>
              <a:ext cx="4254545" cy="57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</a:p>
          </p:txBody>
        </p:sp>
        <p:sp>
          <p:nvSpPr>
            <p:cNvPr id="41" name="文本框 26"/>
            <p:cNvSpPr txBox="1">
              <a:spLocks noChangeArrowheads="1"/>
            </p:cNvSpPr>
            <p:nvPr/>
          </p:nvSpPr>
          <p:spPr bwMode="auto">
            <a:xfrm>
              <a:off x="533627" y="1510707"/>
              <a:ext cx="2125455" cy="452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8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输入标题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6458"/>
            <a:ext cx="12192000" cy="38515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65366" y="5151506"/>
            <a:ext cx="10003018" cy="152712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0028" y="3887930"/>
            <a:ext cx="2825719" cy="25271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60" y="4467731"/>
            <a:ext cx="3133725" cy="2476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947" y="5191392"/>
            <a:ext cx="3178337" cy="13513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833" y="5877429"/>
            <a:ext cx="1559073" cy="627074"/>
          </a:xfrm>
          <a:prstGeom prst="rect">
            <a:avLst/>
          </a:prstGeom>
        </p:spPr>
      </p:pic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543288" y="2722809"/>
            <a:ext cx="3203712" cy="67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/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56241" y="321849"/>
            <a:ext cx="153183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44450"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pPr algn="r"/>
            <a:r>
              <a:rPr lang="zh-CN" altLang="en-US" sz="3600" dirty="0">
                <a:solidFill>
                  <a:srgbClr val="DC1D27"/>
                </a:solidFill>
                <a:effectLst>
                  <a:innerShdw dist="76200">
                    <a:srgbClr val="FF0000">
                      <a:alpha val="61000"/>
                    </a:srgb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</a:p>
          <a:p>
            <a:pPr algn="r"/>
            <a:r>
              <a:rPr lang="en-US" altLang="zh-CN" dirty="0">
                <a:solidFill>
                  <a:srgbClr val="DC1D27"/>
                </a:solidFill>
                <a:effectLst>
                  <a:innerShdw dist="76200">
                    <a:srgbClr val="FF0000">
                      <a:alpha val="61000"/>
                    </a:srgb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CONTENTS</a:t>
            </a:r>
            <a:endParaRPr lang="zh-CN" altLang="en-US" dirty="0">
              <a:solidFill>
                <a:srgbClr val="DC1D27"/>
              </a:solidFill>
              <a:effectLst>
                <a:innerShdw dist="76200">
                  <a:srgbClr val="FF0000">
                    <a:alpha val="61000"/>
                  </a:srgbClr>
                </a:inn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52090"/>
            <a:ext cx="12192000" cy="19136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681" y="4330848"/>
            <a:ext cx="3167319" cy="25271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84" y="5703642"/>
            <a:ext cx="2668008" cy="10872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289" y="5552753"/>
            <a:ext cx="1168624" cy="1042987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1350906" y="347818"/>
            <a:ext cx="841091" cy="871395"/>
            <a:chOff x="11350906" y="251349"/>
            <a:chExt cx="841091" cy="1195487"/>
          </a:xfrm>
        </p:grpSpPr>
        <p:sp>
          <p:nvSpPr>
            <p:cNvPr id="34" name="梯形 33"/>
            <p:cNvSpPr/>
            <p:nvPr/>
          </p:nvSpPr>
          <p:spPr>
            <a:xfrm rot="5400000" flipV="1">
              <a:off x="11383982" y="638819"/>
              <a:ext cx="1195486" cy="420545"/>
            </a:xfrm>
            <a:prstGeom prst="trapezoid">
              <a:avLst/>
            </a:prstGeom>
            <a:solidFill>
              <a:srgbClr val="DC1D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梯形 34"/>
            <p:cNvSpPr/>
            <p:nvPr/>
          </p:nvSpPr>
          <p:spPr>
            <a:xfrm rot="16200000" flipV="1">
              <a:off x="10963436" y="638820"/>
              <a:ext cx="1195486" cy="420545"/>
            </a:xfrm>
            <a:prstGeom prst="trapezoid">
              <a:avLst/>
            </a:prstGeom>
            <a:solidFill>
              <a:srgbClr val="DC1D27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58440" y="1114976"/>
            <a:ext cx="5075120" cy="878622"/>
            <a:chOff x="3558440" y="784963"/>
            <a:chExt cx="5075120" cy="878622"/>
          </a:xfrm>
        </p:grpSpPr>
        <p:grpSp>
          <p:nvGrpSpPr>
            <p:cNvPr id="12" name="组合 11"/>
            <p:cNvGrpSpPr/>
            <p:nvPr/>
          </p:nvGrpSpPr>
          <p:grpSpPr>
            <a:xfrm>
              <a:off x="3558440" y="784963"/>
              <a:ext cx="5075120" cy="878622"/>
              <a:chOff x="4196202" y="2408183"/>
              <a:chExt cx="3897885" cy="878622"/>
            </a:xfrm>
          </p:grpSpPr>
          <p:sp>
            <p:nvSpPr>
              <p:cNvPr id="5" name="梯形 4"/>
              <p:cNvSpPr/>
              <p:nvPr/>
            </p:nvSpPr>
            <p:spPr>
              <a:xfrm>
                <a:off x="4196202" y="2408183"/>
                <a:ext cx="3897885" cy="518810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梯形 39"/>
              <p:cNvSpPr/>
              <p:nvPr/>
            </p:nvSpPr>
            <p:spPr>
              <a:xfrm rot="10800000">
                <a:off x="4196202" y="2948099"/>
                <a:ext cx="3897885" cy="338706"/>
              </a:xfrm>
              <a:prstGeom prst="trapezoid">
                <a:avLst/>
              </a:prstGeom>
              <a:gradFill flip="none" rotWithShape="1">
                <a:gsLst>
                  <a:gs pos="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222734" y="813535"/>
              <a:ext cx="38448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558440" y="1920537"/>
            <a:ext cx="5075120" cy="878622"/>
            <a:chOff x="3558440" y="784963"/>
            <a:chExt cx="5075120" cy="878622"/>
          </a:xfrm>
        </p:grpSpPr>
        <p:grpSp>
          <p:nvGrpSpPr>
            <p:cNvPr id="43" name="组合 42"/>
            <p:cNvGrpSpPr/>
            <p:nvPr/>
          </p:nvGrpSpPr>
          <p:grpSpPr>
            <a:xfrm>
              <a:off x="3558440" y="784963"/>
              <a:ext cx="5075120" cy="878622"/>
              <a:chOff x="4196202" y="2408183"/>
              <a:chExt cx="3897885" cy="878622"/>
            </a:xfrm>
          </p:grpSpPr>
          <p:sp>
            <p:nvSpPr>
              <p:cNvPr id="45" name="梯形 44"/>
              <p:cNvSpPr/>
              <p:nvPr/>
            </p:nvSpPr>
            <p:spPr>
              <a:xfrm>
                <a:off x="4196202" y="2408183"/>
                <a:ext cx="3897885" cy="518810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梯形 46"/>
              <p:cNvSpPr/>
              <p:nvPr/>
            </p:nvSpPr>
            <p:spPr>
              <a:xfrm rot="10800000">
                <a:off x="4196202" y="2948099"/>
                <a:ext cx="3897885" cy="338706"/>
              </a:xfrm>
              <a:prstGeom prst="trapezoid">
                <a:avLst/>
              </a:prstGeom>
              <a:gradFill flip="none" rotWithShape="1">
                <a:gsLst>
                  <a:gs pos="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4222734" y="813535"/>
              <a:ext cx="38448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558440" y="2726098"/>
            <a:ext cx="5075120" cy="878622"/>
            <a:chOff x="3558440" y="784963"/>
            <a:chExt cx="5075120" cy="878622"/>
          </a:xfrm>
        </p:grpSpPr>
        <p:grpSp>
          <p:nvGrpSpPr>
            <p:cNvPr id="51" name="组合 50"/>
            <p:cNvGrpSpPr/>
            <p:nvPr/>
          </p:nvGrpSpPr>
          <p:grpSpPr>
            <a:xfrm>
              <a:off x="3558440" y="784963"/>
              <a:ext cx="5075120" cy="878622"/>
              <a:chOff x="4196202" y="2408183"/>
              <a:chExt cx="3897885" cy="878622"/>
            </a:xfrm>
          </p:grpSpPr>
          <p:sp>
            <p:nvSpPr>
              <p:cNvPr id="54" name="梯形 53"/>
              <p:cNvSpPr/>
              <p:nvPr/>
            </p:nvSpPr>
            <p:spPr>
              <a:xfrm>
                <a:off x="4196202" y="2408183"/>
                <a:ext cx="3897885" cy="518810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梯形 54"/>
              <p:cNvSpPr/>
              <p:nvPr/>
            </p:nvSpPr>
            <p:spPr>
              <a:xfrm rot="10800000">
                <a:off x="4196202" y="2948099"/>
                <a:ext cx="3897885" cy="338706"/>
              </a:xfrm>
              <a:prstGeom prst="trapezoid">
                <a:avLst/>
              </a:prstGeom>
              <a:gradFill flip="none" rotWithShape="1">
                <a:gsLst>
                  <a:gs pos="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3" name="矩形 52"/>
            <p:cNvSpPr/>
            <p:nvPr/>
          </p:nvSpPr>
          <p:spPr>
            <a:xfrm>
              <a:off x="4222734" y="813535"/>
              <a:ext cx="38448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558440" y="3531659"/>
            <a:ext cx="5075120" cy="878622"/>
            <a:chOff x="3558440" y="784963"/>
            <a:chExt cx="5075120" cy="878622"/>
          </a:xfrm>
        </p:grpSpPr>
        <p:grpSp>
          <p:nvGrpSpPr>
            <p:cNvPr id="57" name="组合 56"/>
            <p:cNvGrpSpPr/>
            <p:nvPr/>
          </p:nvGrpSpPr>
          <p:grpSpPr>
            <a:xfrm>
              <a:off x="3558440" y="784963"/>
              <a:ext cx="5075120" cy="878622"/>
              <a:chOff x="4196202" y="2408183"/>
              <a:chExt cx="3897885" cy="878622"/>
            </a:xfrm>
          </p:grpSpPr>
          <p:sp>
            <p:nvSpPr>
              <p:cNvPr id="59" name="梯形 58"/>
              <p:cNvSpPr/>
              <p:nvPr/>
            </p:nvSpPr>
            <p:spPr>
              <a:xfrm>
                <a:off x="4196202" y="2408183"/>
                <a:ext cx="3897885" cy="518810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梯形 59"/>
              <p:cNvSpPr/>
              <p:nvPr/>
            </p:nvSpPr>
            <p:spPr>
              <a:xfrm rot="10800000">
                <a:off x="4196202" y="2948099"/>
                <a:ext cx="3897885" cy="338706"/>
              </a:xfrm>
              <a:prstGeom prst="trapezoid">
                <a:avLst/>
              </a:prstGeom>
              <a:gradFill flip="none" rotWithShape="1">
                <a:gsLst>
                  <a:gs pos="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8" name="矩形 57"/>
            <p:cNvSpPr/>
            <p:nvPr/>
          </p:nvSpPr>
          <p:spPr>
            <a:xfrm>
              <a:off x="4222734" y="813535"/>
              <a:ext cx="38448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58440" y="4337220"/>
            <a:ext cx="5075120" cy="878622"/>
            <a:chOff x="3558440" y="784963"/>
            <a:chExt cx="5075120" cy="878622"/>
          </a:xfrm>
        </p:grpSpPr>
        <p:grpSp>
          <p:nvGrpSpPr>
            <p:cNvPr id="62" name="组合 61"/>
            <p:cNvGrpSpPr/>
            <p:nvPr/>
          </p:nvGrpSpPr>
          <p:grpSpPr>
            <a:xfrm>
              <a:off x="3558440" y="784963"/>
              <a:ext cx="5075120" cy="878622"/>
              <a:chOff x="4196202" y="2408183"/>
              <a:chExt cx="3897885" cy="878622"/>
            </a:xfrm>
          </p:grpSpPr>
          <p:sp>
            <p:nvSpPr>
              <p:cNvPr id="64" name="梯形 63"/>
              <p:cNvSpPr/>
              <p:nvPr/>
            </p:nvSpPr>
            <p:spPr>
              <a:xfrm>
                <a:off x="4196202" y="2408183"/>
                <a:ext cx="3897885" cy="518810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梯形 64"/>
              <p:cNvSpPr/>
              <p:nvPr/>
            </p:nvSpPr>
            <p:spPr>
              <a:xfrm rot="10800000">
                <a:off x="4196202" y="2948099"/>
                <a:ext cx="3897885" cy="338706"/>
              </a:xfrm>
              <a:prstGeom prst="trapezoid">
                <a:avLst/>
              </a:prstGeom>
              <a:gradFill flip="none" rotWithShape="1">
                <a:gsLst>
                  <a:gs pos="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222734" y="813535"/>
              <a:ext cx="38448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7048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313243" y="4917467"/>
            <a:ext cx="9052617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Line 43"/>
          <p:cNvSpPr>
            <a:spLocks noChangeShapeType="1"/>
          </p:cNvSpPr>
          <p:nvPr/>
        </p:nvSpPr>
        <p:spPr bwMode="auto">
          <a:xfrm rot="5400000">
            <a:off x="6187479" y="3649484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514227" y="3076396"/>
            <a:ext cx="5851634" cy="844989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Line 43"/>
          <p:cNvSpPr>
            <a:spLocks noChangeShapeType="1"/>
          </p:cNvSpPr>
          <p:nvPr/>
        </p:nvSpPr>
        <p:spPr bwMode="auto">
          <a:xfrm rot="16200000" flipH="1">
            <a:off x="6340295" y="1795100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 rot="5400000">
            <a:off x="7784255" y="4221485"/>
            <a:ext cx="2325495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9" name="Line 44"/>
          <p:cNvSpPr>
            <a:spLocks noChangeShapeType="1"/>
          </p:cNvSpPr>
          <p:nvPr/>
        </p:nvSpPr>
        <p:spPr bwMode="auto">
          <a:xfrm>
            <a:off x="8964672" y="4203637"/>
            <a:ext cx="0" cy="402968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994940" y="1304762"/>
            <a:ext cx="5370921" cy="85045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Line 43"/>
          <p:cNvSpPr>
            <a:spLocks noChangeShapeType="1"/>
          </p:cNvSpPr>
          <p:nvPr/>
        </p:nvSpPr>
        <p:spPr bwMode="auto">
          <a:xfrm rot="5400000">
            <a:off x="6187479" y="36776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 rot="5400000">
            <a:off x="2304888" y="2192447"/>
            <a:ext cx="2616623" cy="841250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89420" tIns="44710" rIns="89420" bIns="4471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Line 42"/>
          <p:cNvSpPr>
            <a:spLocks noChangeShapeType="1"/>
          </p:cNvSpPr>
          <p:nvPr/>
        </p:nvSpPr>
        <p:spPr bwMode="auto">
          <a:xfrm>
            <a:off x="3593754" y="2381373"/>
            <a:ext cx="0" cy="453415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Oval 38"/>
          <p:cNvSpPr>
            <a:spLocks noChangeArrowheads="1"/>
          </p:cNvSpPr>
          <p:nvPr/>
        </p:nvSpPr>
        <p:spPr bwMode="auto">
          <a:xfrm>
            <a:off x="8266944" y="1023210"/>
            <a:ext cx="1374464" cy="1358160"/>
          </a:xfrm>
          <a:prstGeom prst="ellipse">
            <a:avLst/>
          </a:prstGeom>
          <a:solidFill>
            <a:srgbClr val="DC1D27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标题</a:t>
            </a:r>
          </a:p>
        </p:txBody>
      </p:sp>
      <p:sp>
        <p:nvSpPr>
          <p:cNvPr id="15" name="Line 43"/>
          <p:cNvSpPr>
            <a:spLocks noChangeShapeType="1"/>
          </p:cNvSpPr>
          <p:nvPr/>
        </p:nvSpPr>
        <p:spPr bwMode="auto">
          <a:xfrm rot="5400000">
            <a:off x="2591541" y="3649484"/>
            <a:ext cx="0" cy="336853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9420" tIns="44710" rIns="89420" bIns="4471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28840" y="1309487"/>
            <a:ext cx="3550386" cy="42506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17" name="Oval 38"/>
          <p:cNvSpPr>
            <a:spLocks noChangeArrowheads="1"/>
          </p:cNvSpPr>
          <p:nvPr/>
        </p:nvSpPr>
        <p:spPr bwMode="auto">
          <a:xfrm>
            <a:off x="2925962" y="1023210"/>
            <a:ext cx="1374464" cy="1358160"/>
          </a:xfrm>
          <a:prstGeom prst="ellipse">
            <a:avLst/>
          </a:prstGeom>
          <a:solidFill>
            <a:srgbClr val="FFC000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标题</a:t>
            </a:r>
          </a:p>
        </p:txBody>
      </p:sp>
      <p:sp>
        <p:nvSpPr>
          <p:cNvPr id="18" name="Oval 38"/>
          <p:cNvSpPr>
            <a:spLocks noChangeArrowheads="1"/>
          </p:cNvSpPr>
          <p:nvPr/>
        </p:nvSpPr>
        <p:spPr bwMode="auto">
          <a:xfrm>
            <a:off x="2925962" y="2800282"/>
            <a:ext cx="1374464" cy="1358160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4528840" y="3039764"/>
            <a:ext cx="3550386" cy="42506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点击添加文本点击添加文本点击添加</a:t>
            </a:r>
            <a:endParaRPr lang="zh-CN" altLang="en-US" sz="160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0" name="Oval 38"/>
          <p:cNvSpPr>
            <a:spLocks noChangeArrowheads="1"/>
          </p:cNvSpPr>
          <p:nvPr/>
        </p:nvSpPr>
        <p:spPr bwMode="auto">
          <a:xfrm>
            <a:off x="8277442" y="2800282"/>
            <a:ext cx="1374464" cy="1358160"/>
          </a:xfrm>
          <a:prstGeom prst="ellipse">
            <a:avLst/>
          </a:prstGeom>
          <a:solidFill>
            <a:srgbClr val="FFC000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标题</a:t>
            </a:r>
          </a:p>
        </p:txBody>
      </p:sp>
      <p:sp>
        <p:nvSpPr>
          <p:cNvPr id="21" name="Oval 38"/>
          <p:cNvSpPr>
            <a:spLocks noChangeArrowheads="1"/>
          </p:cNvSpPr>
          <p:nvPr/>
        </p:nvSpPr>
        <p:spPr bwMode="auto">
          <a:xfrm>
            <a:off x="8277442" y="4654666"/>
            <a:ext cx="1374464" cy="1358160"/>
          </a:xfrm>
          <a:prstGeom prst="ellipse">
            <a:avLst/>
          </a:prstGeom>
          <a:solidFill>
            <a:srgbClr val="DC1D27"/>
          </a:solidFill>
          <a:ln w="19050">
            <a:noFill/>
            <a:round/>
          </a:ln>
        </p:spPr>
        <p:txBody>
          <a:bodyPr wrap="none" lIns="89420" tIns="44710" rIns="89420" bIns="44710" anchor="ctr"/>
          <a:lstStyle/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添加</a:t>
            </a:r>
            <a:endParaRPr lang="en-US" altLang="zh-CN" kern="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pPr algn="ctr">
              <a:defRPr/>
            </a:pPr>
            <a:r>
              <a:rPr lang="zh-CN" altLang="en-US" kern="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78453" y="4903707"/>
            <a:ext cx="6893295" cy="425065"/>
          </a:xfrm>
          <a:prstGeom prst="rect">
            <a:avLst/>
          </a:prstGeom>
        </p:spPr>
        <p:txBody>
          <a:bodyPr wrap="square" lIns="89420" tIns="44710" rIns="89420" bIns="4471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rPr>
              <a:t>点击添加文本点击添加文本点击添加文本点击添加文本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49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49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49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99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99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599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99"/>
                                </p:stCondLst>
                                <p:childTnLst>
                                  <p:par>
                                    <p:cTn id="8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599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7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1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26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27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2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2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49"/>
                                </p:stCondLst>
                                <p:childTnLst>
                                  <p:par>
                                    <p:cTn id="3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549"/>
                                </p:stCondLst>
                                <p:childTnLst>
                                  <p:par>
                                    <p:cTn id="3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49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3549"/>
                                </p:stCondLst>
                                <p:childTnLst>
                                  <p:par>
                                    <p:cTn id="5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049"/>
                                </p:stCondLst>
                                <p:childTnLst>
                                  <p:par>
                                    <p:cTn id="5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7" dur="1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6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6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599"/>
                                </p:stCondLst>
                                <p:childTnLst>
                                  <p:par>
                                    <p:cTn id="6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099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5599"/>
                                </p:stCondLst>
                                <p:childTnLst>
                                  <p:par>
                                    <p:cTn id="7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6099"/>
                                </p:stCondLst>
                                <p:childTnLst>
                                  <p:par>
                                    <p:cTn id="83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6599"/>
                                </p:stCondLst>
                                <p:childTnLst>
                                  <p:par>
                                    <p:cTn id="8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9" dur="1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9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9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9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9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/>
          <p:bldP spid="16" grpId="1"/>
          <p:bldP spid="17" grpId="0" animBg="1"/>
          <p:bldP spid="18" grpId="0" animBg="1"/>
          <p:bldP spid="19" grpId="0"/>
          <p:bldP spid="19" grpId="1"/>
          <p:bldP spid="20" grpId="0" animBg="1"/>
          <p:bldP spid="21" grpId="0" animBg="1"/>
          <p:bldP spid="22" grpId="0"/>
          <p:bldP spid="22" grpId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3" name="图片 1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3481" y="1364115"/>
            <a:ext cx="4737188" cy="394145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</p:pic>
      <p:grpSp>
        <p:nvGrpSpPr>
          <p:cNvPr id="29704" name="组合 11"/>
          <p:cNvGrpSpPr/>
          <p:nvPr/>
        </p:nvGrpSpPr>
        <p:grpSpPr bwMode="auto">
          <a:xfrm>
            <a:off x="6307513" y="1364115"/>
            <a:ext cx="4841245" cy="438150"/>
            <a:chOff x="5383369" y="1584101"/>
            <a:chExt cx="4842456" cy="437882"/>
          </a:xfrm>
        </p:grpSpPr>
        <p:sp>
          <p:nvSpPr>
            <p:cNvPr id="13" name="矩形 12"/>
            <p:cNvSpPr/>
            <p:nvPr/>
          </p:nvSpPr>
          <p:spPr>
            <a:xfrm>
              <a:off x="5383369" y="1584101"/>
              <a:ext cx="1919518" cy="437882"/>
            </a:xfrm>
            <a:prstGeom prst="rect">
              <a:avLst/>
            </a:prstGeom>
            <a:solidFill>
              <a:srgbClr val="DC1D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点击添加文字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147294" y="1993534"/>
              <a:ext cx="3078531" cy="0"/>
            </a:xfrm>
            <a:prstGeom prst="line">
              <a:avLst/>
            </a:prstGeom>
            <a:ln>
              <a:solidFill>
                <a:srgbClr val="DC1D2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705" name="TextBox 10"/>
          <p:cNvSpPr txBox="1">
            <a:spLocks noChangeArrowheads="1"/>
          </p:cNvSpPr>
          <p:nvPr/>
        </p:nvSpPr>
        <p:spPr bwMode="auto">
          <a:xfrm>
            <a:off x="6215450" y="1908629"/>
            <a:ext cx="4701563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... ...</a:t>
            </a:r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</a:p>
          <a:p>
            <a:endParaRPr lang="en-US" altLang="zh-CN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endParaRPr lang="en-US" altLang="zh-CN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  <p:grpSp>
        <p:nvGrpSpPr>
          <p:cNvPr id="21" name="组合 11"/>
          <p:cNvGrpSpPr/>
          <p:nvPr/>
        </p:nvGrpSpPr>
        <p:grpSpPr bwMode="auto">
          <a:xfrm>
            <a:off x="6307513" y="3201291"/>
            <a:ext cx="4841245" cy="438150"/>
            <a:chOff x="5383369" y="1584101"/>
            <a:chExt cx="4842456" cy="437882"/>
          </a:xfrm>
        </p:grpSpPr>
        <p:sp>
          <p:nvSpPr>
            <p:cNvPr id="22" name="矩形 21"/>
            <p:cNvSpPr/>
            <p:nvPr/>
          </p:nvSpPr>
          <p:spPr>
            <a:xfrm>
              <a:off x="5383369" y="1584101"/>
              <a:ext cx="1919518" cy="43788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点击添加文字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7147294" y="1993534"/>
              <a:ext cx="3078531" cy="0"/>
            </a:xfrm>
            <a:prstGeom prst="line">
              <a:avLst/>
            </a:prstGeom>
            <a:ln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10"/>
          <p:cNvSpPr txBox="1">
            <a:spLocks noChangeArrowheads="1"/>
          </p:cNvSpPr>
          <p:nvPr/>
        </p:nvSpPr>
        <p:spPr bwMode="auto">
          <a:xfrm>
            <a:off x="6215450" y="3745805"/>
            <a:ext cx="4701563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... ...</a:t>
            </a:r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</a:p>
          <a:p>
            <a:endParaRPr lang="en-US" altLang="zh-CN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endParaRPr lang="en-US" altLang="zh-CN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6458"/>
            <a:ext cx="12192000" cy="38515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65366" y="5151506"/>
            <a:ext cx="10003018" cy="152712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0028" y="3887930"/>
            <a:ext cx="2825719" cy="25271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60" y="4467731"/>
            <a:ext cx="3133725" cy="2476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947" y="5191392"/>
            <a:ext cx="3178337" cy="13513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833" y="5877429"/>
            <a:ext cx="1559073" cy="6270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35411" y="373107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44450"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pPr algn="r"/>
            <a:r>
              <a:rPr lang="en-US" altLang="zh-CN" sz="16600" dirty="0">
                <a:solidFill>
                  <a:srgbClr val="DC1D27"/>
                </a:solidFill>
                <a:effectLst>
                  <a:innerShdw dist="76200">
                    <a:srgbClr val="FF0000">
                      <a:alpha val="61000"/>
                    </a:srgb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04</a:t>
            </a:r>
            <a:endParaRPr lang="zh-CN" altLang="en-US" sz="8000" dirty="0">
              <a:solidFill>
                <a:srgbClr val="DC1D27"/>
              </a:solidFill>
              <a:effectLst>
                <a:innerShdw dist="76200">
                  <a:srgbClr val="FF0000">
                    <a:alpha val="61000"/>
                  </a:srgbClr>
                </a:inn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52090"/>
            <a:ext cx="12192000" cy="19136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681" y="4330848"/>
            <a:ext cx="3167319" cy="25271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84" y="5703642"/>
            <a:ext cx="2668008" cy="10872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289" y="5552753"/>
            <a:ext cx="1168624" cy="1042987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2415832" y="2604900"/>
            <a:ext cx="7411074" cy="1283030"/>
            <a:chOff x="3558440" y="784963"/>
            <a:chExt cx="5075120" cy="878622"/>
          </a:xfrm>
        </p:grpSpPr>
        <p:grpSp>
          <p:nvGrpSpPr>
            <p:cNvPr id="62" name="组合 61"/>
            <p:cNvGrpSpPr/>
            <p:nvPr/>
          </p:nvGrpSpPr>
          <p:grpSpPr>
            <a:xfrm>
              <a:off x="3558440" y="784963"/>
              <a:ext cx="5075120" cy="878622"/>
              <a:chOff x="4196202" y="2408183"/>
              <a:chExt cx="3897885" cy="878622"/>
            </a:xfrm>
          </p:grpSpPr>
          <p:sp>
            <p:nvSpPr>
              <p:cNvPr id="64" name="梯形 63"/>
              <p:cNvSpPr/>
              <p:nvPr/>
            </p:nvSpPr>
            <p:spPr>
              <a:xfrm>
                <a:off x="4196202" y="2408183"/>
                <a:ext cx="3897885" cy="518810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梯形 64"/>
              <p:cNvSpPr/>
              <p:nvPr/>
            </p:nvSpPr>
            <p:spPr>
              <a:xfrm rot="10800000">
                <a:off x="4196202" y="2948099"/>
                <a:ext cx="3897885" cy="338706"/>
              </a:xfrm>
              <a:prstGeom prst="trapezoid">
                <a:avLst/>
              </a:prstGeom>
              <a:gradFill flip="none" rotWithShape="1">
                <a:gsLst>
                  <a:gs pos="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173590" y="847639"/>
              <a:ext cx="3844820" cy="3862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2688087" y="3638750"/>
            <a:ext cx="6815826" cy="796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766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6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8561" y="1382873"/>
            <a:ext cx="2926080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2"/>
          <p:cNvSpPr/>
          <p:nvPr/>
        </p:nvSpPr>
        <p:spPr bwMode="auto">
          <a:xfrm>
            <a:off x="4958977" y="2090896"/>
            <a:ext cx="6054463" cy="65563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sz="1400" kern="0" dirty="0">
              <a:solidFill>
                <a:srgbClr val="4D4D4D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15" name="深色2"/>
          <p:cNvSpPr/>
          <p:nvPr/>
        </p:nvSpPr>
        <p:spPr bwMode="auto">
          <a:xfrm>
            <a:off x="4370412" y="2089309"/>
            <a:ext cx="596501" cy="657224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500" kern="0" dirty="0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1</a:t>
            </a:r>
            <a:endParaRPr lang="zh-CN" altLang="en-US" sz="1500" kern="0" dirty="0">
              <a:solidFill>
                <a:srgbClr val="FFFFFF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16" name="文本3"/>
          <p:cNvSpPr/>
          <p:nvPr/>
        </p:nvSpPr>
        <p:spPr bwMode="auto">
          <a:xfrm>
            <a:off x="4958977" y="2749710"/>
            <a:ext cx="6054463" cy="65563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17" name="深色3"/>
          <p:cNvSpPr/>
          <p:nvPr/>
        </p:nvSpPr>
        <p:spPr bwMode="auto">
          <a:xfrm>
            <a:off x="4363741" y="2748121"/>
            <a:ext cx="603172" cy="657224"/>
          </a:xfrm>
          <a:prstGeom prst="rect">
            <a:avLst/>
          </a:prstGeom>
          <a:solidFill>
            <a:srgbClr val="FFC000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500" kern="0" dirty="0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2</a:t>
            </a:r>
            <a:endParaRPr lang="zh-CN" altLang="en-US" sz="1500" kern="0" dirty="0">
              <a:solidFill>
                <a:srgbClr val="FFFFFF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18" name="文本4"/>
          <p:cNvSpPr/>
          <p:nvPr/>
        </p:nvSpPr>
        <p:spPr bwMode="auto">
          <a:xfrm>
            <a:off x="4958977" y="3406934"/>
            <a:ext cx="6054463" cy="65563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19" name="深色4"/>
          <p:cNvSpPr/>
          <p:nvPr/>
        </p:nvSpPr>
        <p:spPr bwMode="auto">
          <a:xfrm>
            <a:off x="4363741" y="3405346"/>
            <a:ext cx="603172" cy="658812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500" kern="0" dirty="0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3</a:t>
            </a:r>
            <a:endParaRPr lang="zh-CN" altLang="en-US" sz="1500" kern="0" dirty="0">
              <a:solidFill>
                <a:srgbClr val="FFFFFF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0" name="文本5"/>
          <p:cNvSpPr/>
          <p:nvPr/>
        </p:nvSpPr>
        <p:spPr bwMode="auto">
          <a:xfrm>
            <a:off x="4958977" y="4053046"/>
            <a:ext cx="6054463" cy="65563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1" name="深色5"/>
          <p:cNvSpPr/>
          <p:nvPr/>
        </p:nvSpPr>
        <p:spPr bwMode="auto">
          <a:xfrm>
            <a:off x="4363741" y="4051459"/>
            <a:ext cx="603172" cy="658812"/>
          </a:xfrm>
          <a:prstGeom prst="rect">
            <a:avLst/>
          </a:prstGeom>
          <a:solidFill>
            <a:srgbClr val="FFC000"/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500" kern="0" dirty="0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4</a:t>
            </a:r>
            <a:endParaRPr lang="zh-CN" altLang="en-US" sz="1500" kern="0" dirty="0">
              <a:solidFill>
                <a:srgbClr val="FFFFFF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2" name="文本6"/>
          <p:cNvSpPr/>
          <p:nvPr/>
        </p:nvSpPr>
        <p:spPr bwMode="auto">
          <a:xfrm>
            <a:off x="4958977" y="4710272"/>
            <a:ext cx="6054463" cy="655638"/>
          </a:xfrm>
          <a:prstGeom prst="rect">
            <a:avLst/>
          </a:pr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>
              <a:lnSpc>
                <a:spcPct val="120000"/>
              </a:lnSpc>
              <a:defRPr/>
            </a:pPr>
            <a:r>
              <a:rPr lang="zh-CN" altLang="en-US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400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sz="1400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3" name="深色6"/>
          <p:cNvSpPr/>
          <p:nvPr/>
        </p:nvSpPr>
        <p:spPr bwMode="auto">
          <a:xfrm>
            <a:off x="4363741" y="4710272"/>
            <a:ext cx="603172" cy="657224"/>
          </a:xfrm>
          <a:prstGeom prst="rect">
            <a:avLst/>
          </a:prstGeom>
          <a:solidFill>
            <a:schemeClr val="bg1">
              <a:lumMod val="50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20000"/>
              </a:lnSpc>
              <a:defRPr/>
            </a:pPr>
            <a:r>
              <a:rPr lang="en-US" altLang="zh-CN" sz="1500" kern="0" dirty="0">
                <a:solidFill>
                  <a:srgbClr val="FFFFFF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5</a:t>
            </a:r>
            <a:endParaRPr lang="zh-CN" altLang="en-US" sz="1500" kern="0" dirty="0">
              <a:solidFill>
                <a:srgbClr val="FFFFFF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363741" y="1382872"/>
            <a:ext cx="6649699" cy="708025"/>
            <a:chOff x="3509507" y="1748631"/>
            <a:chExt cx="8041228" cy="708025"/>
          </a:xfrm>
        </p:grpSpPr>
        <p:sp>
          <p:nvSpPr>
            <p:cNvPr id="12" name="文本1"/>
            <p:cNvSpPr/>
            <p:nvPr/>
          </p:nvSpPr>
          <p:spPr bwMode="auto">
            <a:xfrm>
              <a:off x="3907917" y="1769269"/>
              <a:ext cx="7642818" cy="687387"/>
            </a:xfrm>
            <a:prstGeom prst="rect">
              <a:avLst/>
            </a:prstGeom>
            <a:solidFill>
              <a:srgbClr val="DC1D27"/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500" kern="0" dirty="0">
                  <a:solidFill>
                    <a:srgbClr val="F9F9F9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单击此处输入标题</a:t>
              </a:r>
            </a:p>
          </p:txBody>
        </p:sp>
        <p:sp>
          <p:nvSpPr>
            <p:cNvPr id="13" name="深色1"/>
            <p:cNvSpPr>
              <a:spLocks noChangeArrowheads="1"/>
            </p:cNvSpPr>
            <p:nvPr/>
          </p:nvSpPr>
          <p:spPr bwMode="ltGray">
            <a:xfrm>
              <a:off x="3509507" y="1748631"/>
              <a:ext cx="1023517" cy="708025"/>
            </a:xfrm>
            <a:prstGeom prst="homePlate">
              <a:avLst>
                <a:gd name="adj" fmla="val 25000"/>
              </a:avLst>
            </a:prstGeom>
            <a:solidFill>
              <a:srgbClr val="DC1D27"/>
            </a:solidFill>
            <a:ln w="3175" cap="flat" cmpd="sng" algn="ctr">
              <a:solidFill>
                <a:srgbClr val="D7D7D7"/>
              </a:solidFill>
              <a:prstDash val="solid"/>
            </a:ln>
            <a:effectLst>
              <a:outerShdw blurRad="63500" sx="102000" sy="102000" algn="ctr" rotWithShape="0">
                <a:prstClr val="black">
                  <a:alpha val="2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zh-CN" sz="1500" kern="0">
                <a:solidFill>
                  <a:srgbClr val="F9F9F9"/>
                </a:solidFill>
                <a:latin typeface="+mn-ea"/>
                <a:cs typeface="+mn-ea"/>
              </a:endParaRPr>
            </a:p>
          </p:txBody>
        </p:sp>
        <p:pic>
          <p:nvPicPr>
            <p:cNvPr id="32778" name="图片 2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9822" y="1869360"/>
              <a:ext cx="582886" cy="485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05"/>
          <p:cNvGrpSpPr/>
          <p:nvPr/>
        </p:nvGrpSpPr>
        <p:grpSpPr bwMode="auto">
          <a:xfrm>
            <a:off x="1454843" y="1753951"/>
            <a:ext cx="4405301" cy="4075319"/>
            <a:chOff x="815" y="894"/>
            <a:chExt cx="1989" cy="1813"/>
          </a:xfrm>
        </p:grpSpPr>
        <p:sp>
          <p:nvSpPr>
            <p:cNvPr id="5" name="Rectangle 18"/>
            <p:cNvSpPr>
              <a:spLocks noChangeArrowheads="1"/>
            </p:cNvSpPr>
            <p:nvPr/>
          </p:nvSpPr>
          <p:spPr bwMode="auto">
            <a:xfrm>
              <a:off x="1505" y="1855"/>
              <a:ext cx="617" cy="85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fontAlgn="base" hangingPunct="1">
                <a:lnSpc>
                  <a:spcPct val="120000"/>
                </a:lnSpc>
                <a:buClrTx/>
                <a:buSzTx/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6" name="Freeform 19"/>
            <p:cNvSpPr/>
            <p:nvPr/>
          </p:nvSpPr>
          <p:spPr bwMode="auto">
            <a:xfrm>
              <a:off x="815" y="967"/>
              <a:ext cx="1989" cy="1638"/>
            </a:xfrm>
            <a:custGeom>
              <a:avLst/>
              <a:gdLst>
                <a:gd name="T0" fmla="*/ 0 w 1291"/>
                <a:gd name="T1" fmla="*/ 0 h 951"/>
                <a:gd name="T2" fmla="*/ 446 w 1291"/>
                <a:gd name="T3" fmla="*/ 947 h 951"/>
                <a:gd name="T4" fmla="*/ 844 w 1291"/>
                <a:gd name="T5" fmla="*/ 950 h 951"/>
                <a:gd name="T6" fmla="*/ 1290 w 1291"/>
                <a:gd name="T7" fmla="*/ 3 h 951"/>
                <a:gd name="T8" fmla="*/ 0 w 1291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1" h="951">
                  <a:moveTo>
                    <a:pt x="0" y="0"/>
                  </a:moveTo>
                  <a:lnTo>
                    <a:pt x="446" y="947"/>
                  </a:lnTo>
                  <a:lnTo>
                    <a:pt x="844" y="950"/>
                  </a:lnTo>
                  <a:lnTo>
                    <a:pt x="1290" y="3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7" name="Oval 20"/>
            <p:cNvSpPr>
              <a:spLocks noChangeArrowheads="1"/>
            </p:cNvSpPr>
            <p:nvPr/>
          </p:nvSpPr>
          <p:spPr bwMode="auto">
            <a:xfrm>
              <a:off x="827" y="894"/>
              <a:ext cx="1977" cy="142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8" name="Oval 22"/>
            <p:cNvSpPr>
              <a:spLocks noChangeArrowheads="1"/>
            </p:cNvSpPr>
            <p:nvPr/>
          </p:nvSpPr>
          <p:spPr bwMode="auto">
            <a:xfrm>
              <a:off x="1062" y="1431"/>
              <a:ext cx="1504" cy="19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  <p:sp>
          <p:nvSpPr>
            <p:cNvPr id="9" name="Oval 23"/>
            <p:cNvSpPr>
              <a:spLocks noChangeArrowheads="1"/>
            </p:cNvSpPr>
            <p:nvPr/>
          </p:nvSpPr>
          <p:spPr bwMode="auto">
            <a:xfrm>
              <a:off x="1282" y="1986"/>
              <a:ext cx="1044" cy="196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>
                <a:lnSpc>
                  <a:spcPct val="120000"/>
                </a:lnSpc>
                <a:defRPr/>
              </a:pPr>
              <a:endParaRPr lang="en-US" sz="1600" kern="0" dirty="0">
                <a:solidFill>
                  <a:srgbClr val="4D4D4D"/>
                </a:solidFill>
              </a:endParaRPr>
            </a:p>
          </p:txBody>
        </p:sp>
      </p:grpSp>
      <p:sp>
        <p:nvSpPr>
          <p:cNvPr id="10" name="AutoShape 24"/>
          <p:cNvSpPr>
            <a:spLocks noChangeArrowheads="1"/>
          </p:cNvSpPr>
          <p:nvPr/>
        </p:nvSpPr>
        <p:spPr bwMode="auto">
          <a:xfrm rot="16200000" flipH="1">
            <a:off x="2734408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1" name="Freeform 25"/>
          <p:cNvSpPr/>
          <p:nvPr/>
        </p:nvSpPr>
        <p:spPr bwMode="auto">
          <a:xfrm>
            <a:off x="4832462" y="2702534"/>
            <a:ext cx="1069765" cy="701323"/>
          </a:xfrm>
          <a:custGeom>
            <a:avLst/>
            <a:gdLst>
              <a:gd name="T0" fmla="*/ 884378 w 314"/>
              <a:gd name="T1" fmla="*/ 151756 h 182"/>
              <a:gd name="T2" fmla="*/ 887212 w 314"/>
              <a:gd name="T3" fmla="*/ 553279 h 182"/>
              <a:gd name="T4" fmla="*/ 479038 w 314"/>
              <a:gd name="T5" fmla="*/ 572248 h 182"/>
              <a:gd name="T6" fmla="*/ 586751 w 314"/>
              <a:gd name="T7" fmla="*/ 458431 h 182"/>
              <a:gd name="T8" fmla="*/ 402505 w 314"/>
              <a:gd name="T9" fmla="*/ 265574 h 182"/>
              <a:gd name="T10" fmla="*/ 359987 w 314"/>
              <a:gd name="T11" fmla="*/ 246604 h 182"/>
              <a:gd name="T12" fmla="*/ 314634 w 314"/>
              <a:gd name="T13" fmla="*/ 252927 h 182"/>
              <a:gd name="T14" fmla="*/ 260778 w 314"/>
              <a:gd name="T15" fmla="*/ 278220 h 182"/>
              <a:gd name="T16" fmla="*/ 198418 w 314"/>
              <a:gd name="T17" fmla="*/ 331967 h 182"/>
              <a:gd name="T18" fmla="*/ 141727 w 314"/>
              <a:gd name="T19" fmla="*/ 392038 h 182"/>
              <a:gd name="T20" fmla="*/ 0 w 314"/>
              <a:gd name="T21" fmla="*/ 243443 h 182"/>
              <a:gd name="T22" fmla="*/ 96375 w 314"/>
              <a:gd name="T23" fmla="*/ 145433 h 182"/>
              <a:gd name="T24" fmla="*/ 136058 w 314"/>
              <a:gd name="T25" fmla="*/ 113817 h 182"/>
              <a:gd name="T26" fmla="*/ 189914 w 314"/>
              <a:gd name="T27" fmla="*/ 75878 h 182"/>
              <a:gd name="T28" fmla="*/ 232433 w 314"/>
              <a:gd name="T29" fmla="*/ 53747 h 182"/>
              <a:gd name="T30" fmla="*/ 272116 w 314"/>
              <a:gd name="T31" fmla="*/ 28454 h 182"/>
              <a:gd name="T32" fmla="*/ 317469 w 314"/>
              <a:gd name="T33" fmla="*/ 9485 h 182"/>
              <a:gd name="T34" fmla="*/ 365656 w 314"/>
              <a:gd name="T35" fmla="*/ 0 h 182"/>
              <a:gd name="T36" fmla="*/ 419513 w 314"/>
              <a:gd name="T37" fmla="*/ 0 h 182"/>
              <a:gd name="T38" fmla="*/ 464865 w 314"/>
              <a:gd name="T39" fmla="*/ 3162 h 182"/>
              <a:gd name="T40" fmla="*/ 513053 w 314"/>
              <a:gd name="T41" fmla="*/ 15808 h 182"/>
              <a:gd name="T42" fmla="*/ 561240 w 314"/>
              <a:gd name="T43" fmla="*/ 41101 h 182"/>
              <a:gd name="T44" fmla="*/ 589585 w 314"/>
              <a:gd name="T45" fmla="*/ 72717 h 182"/>
              <a:gd name="T46" fmla="*/ 779500 w 314"/>
              <a:gd name="T47" fmla="*/ 259251 h 182"/>
              <a:gd name="T48" fmla="*/ 884378 w 314"/>
              <a:gd name="T49" fmla="*/ 151756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2"/>
              <a:gd name="T77" fmla="*/ 314 w 314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2">
                <a:moveTo>
                  <a:pt x="312" y="48"/>
                </a:moveTo>
                <a:lnTo>
                  <a:pt x="313" y="175"/>
                </a:lnTo>
                <a:lnTo>
                  <a:pt x="169" y="181"/>
                </a:lnTo>
                <a:lnTo>
                  <a:pt x="207" y="145"/>
                </a:lnTo>
                <a:lnTo>
                  <a:pt x="142" y="84"/>
                </a:lnTo>
                <a:lnTo>
                  <a:pt x="127" y="78"/>
                </a:lnTo>
                <a:lnTo>
                  <a:pt x="111" y="80"/>
                </a:lnTo>
                <a:lnTo>
                  <a:pt x="92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chemeClr val="bg1">
              <a:lumMod val="65000"/>
            </a:schemeClr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2" name="Freeform 26"/>
          <p:cNvSpPr/>
          <p:nvPr/>
        </p:nvSpPr>
        <p:spPr bwMode="auto">
          <a:xfrm>
            <a:off x="4298686" y="4042242"/>
            <a:ext cx="1074193" cy="705820"/>
          </a:xfrm>
          <a:custGeom>
            <a:avLst/>
            <a:gdLst>
              <a:gd name="T0" fmla="*/ 886487 w 315"/>
              <a:gd name="T1" fmla="*/ 152428 h 182"/>
              <a:gd name="T2" fmla="*/ 889319 w 315"/>
              <a:gd name="T3" fmla="*/ 555727 h 182"/>
              <a:gd name="T4" fmla="*/ 481478 w 315"/>
              <a:gd name="T5" fmla="*/ 574780 h 182"/>
              <a:gd name="T6" fmla="*/ 589103 w 315"/>
              <a:gd name="T7" fmla="*/ 460459 h 182"/>
              <a:gd name="T8" fmla="*/ 405008 w 315"/>
              <a:gd name="T9" fmla="*/ 266749 h 182"/>
              <a:gd name="T10" fmla="*/ 359693 w 315"/>
              <a:gd name="T11" fmla="*/ 247695 h 182"/>
              <a:gd name="T12" fmla="*/ 314377 w 315"/>
              <a:gd name="T13" fmla="*/ 254047 h 182"/>
              <a:gd name="T14" fmla="*/ 263397 w 315"/>
              <a:gd name="T15" fmla="*/ 279451 h 182"/>
              <a:gd name="T16" fmla="*/ 198256 w 315"/>
              <a:gd name="T17" fmla="*/ 333436 h 182"/>
              <a:gd name="T18" fmla="*/ 141611 w 315"/>
              <a:gd name="T19" fmla="*/ 393772 h 182"/>
              <a:gd name="T20" fmla="*/ 0 w 315"/>
              <a:gd name="T21" fmla="*/ 244520 h 182"/>
              <a:gd name="T22" fmla="*/ 96296 w 315"/>
              <a:gd name="T23" fmla="*/ 146077 h 182"/>
              <a:gd name="T24" fmla="*/ 135947 w 315"/>
              <a:gd name="T25" fmla="*/ 114321 h 182"/>
              <a:gd name="T26" fmla="*/ 189759 w 315"/>
              <a:gd name="T27" fmla="*/ 76214 h 182"/>
              <a:gd name="T28" fmla="*/ 232242 w 315"/>
              <a:gd name="T29" fmla="*/ 53985 h 182"/>
              <a:gd name="T30" fmla="*/ 271894 w 315"/>
              <a:gd name="T31" fmla="*/ 28580 h 182"/>
              <a:gd name="T32" fmla="*/ 317209 w 315"/>
              <a:gd name="T33" fmla="*/ 9527 h 182"/>
              <a:gd name="T34" fmla="*/ 365357 w 315"/>
              <a:gd name="T35" fmla="*/ 0 h 182"/>
              <a:gd name="T36" fmla="*/ 422002 w 315"/>
              <a:gd name="T37" fmla="*/ 0 h 182"/>
              <a:gd name="T38" fmla="*/ 467317 w 315"/>
              <a:gd name="T39" fmla="*/ 3176 h 182"/>
              <a:gd name="T40" fmla="*/ 515465 w 315"/>
              <a:gd name="T41" fmla="*/ 15878 h 182"/>
              <a:gd name="T42" fmla="*/ 563613 w 315"/>
              <a:gd name="T43" fmla="*/ 41283 h 182"/>
              <a:gd name="T44" fmla="*/ 591935 w 315"/>
              <a:gd name="T45" fmla="*/ 73038 h 182"/>
              <a:gd name="T46" fmla="*/ 781694 w 315"/>
              <a:gd name="T47" fmla="*/ 260398 h 182"/>
              <a:gd name="T48" fmla="*/ 886487 w 315"/>
              <a:gd name="T49" fmla="*/ 152428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5"/>
              <a:gd name="T76" fmla="*/ 0 h 182"/>
              <a:gd name="T77" fmla="*/ 315 w 315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5" h="182">
                <a:moveTo>
                  <a:pt x="313" y="48"/>
                </a:moveTo>
                <a:lnTo>
                  <a:pt x="314" y="175"/>
                </a:lnTo>
                <a:lnTo>
                  <a:pt x="170" y="181"/>
                </a:lnTo>
                <a:lnTo>
                  <a:pt x="208" y="145"/>
                </a:lnTo>
                <a:lnTo>
                  <a:pt x="143" y="84"/>
                </a:lnTo>
                <a:lnTo>
                  <a:pt x="127" y="78"/>
                </a:lnTo>
                <a:lnTo>
                  <a:pt x="111" y="80"/>
                </a:lnTo>
                <a:lnTo>
                  <a:pt x="93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9" y="0"/>
                </a:lnTo>
                <a:lnTo>
                  <a:pt x="165" y="1"/>
                </a:lnTo>
                <a:lnTo>
                  <a:pt x="182" y="5"/>
                </a:lnTo>
                <a:lnTo>
                  <a:pt x="199" y="13"/>
                </a:lnTo>
                <a:lnTo>
                  <a:pt x="209" y="23"/>
                </a:lnTo>
                <a:lnTo>
                  <a:pt x="276" y="82"/>
                </a:lnTo>
                <a:lnTo>
                  <a:pt x="313" y="48"/>
                </a:lnTo>
              </a:path>
            </a:pathLst>
          </a:cu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3" name="Freeform 27"/>
          <p:cNvSpPr/>
          <p:nvPr/>
        </p:nvSpPr>
        <p:spPr bwMode="auto">
          <a:xfrm>
            <a:off x="5065019" y="1358332"/>
            <a:ext cx="1069763" cy="710315"/>
          </a:xfrm>
          <a:custGeom>
            <a:avLst/>
            <a:gdLst>
              <a:gd name="T0" fmla="*/ 884378 w 314"/>
              <a:gd name="T1" fmla="*/ 152263 h 183"/>
              <a:gd name="T2" fmla="*/ 887212 w 314"/>
              <a:gd name="T3" fmla="*/ 558297 h 183"/>
              <a:gd name="T4" fmla="*/ 479038 w 314"/>
              <a:gd name="T5" fmla="*/ 577330 h 183"/>
              <a:gd name="T6" fmla="*/ 586751 w 314"/>
              <a:gd name="T7" fmla="*/ 463133 h 183"/>
              <a:gd name="T8" fmla="*/ 402505 w 314"/>
              <a:gd name="T9" fmla="*/ 269632 h 183"/>
              <a:gd name="T10" fmla="*/ 359987 w 314"/>
              <a:gd name="T11" fmla="*/ 247427 h 183"/>
              <a:gd name="T12" fmla="*/ 314634 w 314"/>
              <a:gd name="T13" fmla="*/ 256944 h 183"/>
              <a:gd name="T14" fmla="*/ 260778 w 314"/>
              <a:gd name="T15" fmla="*/ 282321 h 183"/>
              <a:gd name="T16" fmla="*/ 198418 w 314"/>
              <a:gd name="T17" fmla="*/ 333075 h 183"/>
              <a:gd name="T18" fmla="*/ 141727 w 314"/>
              <a:gd name="T19" fmla="*/ 396518 h 183"/>
              <a:gd name="T20" fmla="*/ 0 w 314"/>
              <a:gd name="T21" fmla="*/ 247427 h 183"/>
              <a:gd name="T22" fmla="*/ 96375 w 314"/>
              <a:gd name="T23" fmla="*/ 149091 h 183"/>
              <a:gd name="T24" fmla="*/ 136058 w 314"/>
              <a:gd name="T25" fmla="*/ 114197 h 183"/>
              <a:gd name="T26" fmla="*/ 189914 w 314"/>
              <a:gd name="T27" fmla="*/ 76131 h 183"/>
              <a:gd name="T28" fmla="*/ 232433 w 314"/>
              <a:gd name="T29" fmla="*/ 53926 h 183"/>
              <a:gd name="T30" fmla="*/ 272116 w 314"/>
              <a:gd name="T31" fmla="*/ 28549 h 183"/>
              <a:gd name="T32" fmla="*/ 317469 w 314"/>
              <a:gd name="T33" fmla="*/ 9516 h 183"/>
              <a:gd name="T34" fmla="*/ 365656 w 314"/>
              <a:gd name="T35" fmla="*/ 0 h 183"/>
              <a:gd name="T36" fmla="*/ 419513 w 314"/>
              <a:gd name="T37" fmla="*/ 0 h 183"/>
              <a:gd name="T38" fmla="*/ 464865 w 314"/>
              <a:gd name="T39" fmla="*/ 3172 h 183"/>
              <a:gd name="T40" fmla="*/ 513053 w 314"/>
              <a:gd name="T41" fmla="*/ 15861 h 183"/>
              <a:gd name="T42" fmla="*/ 561240 w 314"/>
              <a:gd name="T43" fmla="*/ 41238 h 183"/>
              <a:gd name="T44" fmla="*/ 589585 w 314"/>
              <a:gd name="T45" fmla="*/ 72959 h 183"/>
              <a:gd name="T46" fmla="*/ 779500 w 314"/>
              <a:gd name="T47" fmla="*/ 260116 h 183"/>
              <a:gd name="T48" fmla="*/ 884378 w 314"/>
              <a:gd name="T49" fmla="*/ 152263 h 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3"/>
              <a:gd name="T77" fmla="*/ 314 w 314"/>
              <a:gd name="T78" fmla="*/ 183 h 18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3">
                <a:moveTo>
                  <a:pt x="312" y="48"/>
                </a:moveTo>
                <a:lnTo>
                  <a:pt x="313" y="176"/>
                </a:lnTo>
                <a:lnTo>
                  <a:pt x="169" y="182"/>
                </a:lnTo>
                <a:lnTo>
                  <a:pt x="207" y="146"/>
                </a:lnTo>
                <a:lnTo>
                  <a:pt x="142" y="85"/>
                </a:lnTo>
                <a:lnTo>
                  <a:pt x="127" y="78"/>
                </a:lnTo>
                <a:lnTo>
                  <a:pt x="111" y="81"/>
                </a:lnTo>
                <a:lnTo>
                  <a:pt x="92" y="89"/>
                </a:lnTo>
                <a:lnTo>
                  <a:pt x="70" y="105"/>
                </a:lnTo>
                <a:lnTo>
                  <a:pt x="50" y="125"/>
                </a:lnTo>
                <a:lnTo>
                  <a:pt x="0" y="78"/>
                </a:lnTo>
                <a:lnTo>
                  <a:pt x="34" y="47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2766021" y="1230207"/>
            <a:ext cx="316720" cy="762015"/>
          </a:xfrm>
          <a:prstGeom prst="rect">
            <a:avLst/>
          </a:pr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5" name="AutoShape 29"/>
          <p:cNvSpPr>
            <a:spLocks noChangeArrowheads="1"/>
          </p:cNvSpPr>
          <p:nvPr/>
        </p:nvSpPr>
        <p:spPr bwMode="auto">
          <a:xfrm rot="16200000" flipH="1">
            <a:off x="3505171" y="1936630"/>
            <a:ext cx="384380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3536784" y="1230207"/>
            <a:ext cx="318936" cy="762015"/>
          </a:xfrm>
          <a:prstGeom prst="rect">
            <a:avLst/>
          </a:pr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7" name="AutoShape 31"/>
          <p:cNvSpPr>
            <a:spLocks noChangeArrowheads="1"/>
          </p:cNvSpPr>
          <p:nvPr/>
        </p:nvSpPr>
        <p:spPr bwMode="auto">
          <a:xfrm rot="16200000" flipH="1">
            <a:off x="4263752" y="1939951"/>
            <a:ext cx="384380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8" name="Rectangle 32"/>
          <p:cNvSpPr>
            <a:spLocks noChangeArrowheads="1"/>
          </p:cNvSpPr>
          <p:nvPr/>
        </p:nvSpPr>
        <p:spPr bwMode="auto">
          <a:xfrm>
            <a:off x="4294256" y="1230207"/>
            <a:ext cx="321150" cy="762015"/>
          </a:xfrm>
          <a:prstGeom prst="rect">
            <a:avLst/>
          </a:pr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19" name="AutoShape 33"/>
          <p:cNvSpPr>
            <a:spLocks noChangeArrowheads="1"/>
          </p:cNvSpPr>
          <p:nvPr/>
        </p:nvSpPr>
        <p:spPr bwMode="auto">
          <a:xfrm rot="16200000" flipH="1">
            <a:off x="3011228" y="3242616"/>
            <a:ext cx="388875" cy="684383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bg1">
              <a:lumMod val="65000"/>
            </a:schemeClr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3049521" y="2563172"/>
            <a:ext cx="314506" cy="759767"/>
          </a:xfrm>
          <a:prstGeom prst="rect">
            <a:avLst/>
          </a:prstGeom>
          <a:solidFill>
            <a:schemeClr val="bg1">
              <a:lumMod val="65000"/>
            </a:schemeClr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1" name="AutoShape 35"/>
          <p:cNvSpPr>
            <a:spLocks noChangeArrowheads="1"/>
          </p:cNvSpPr>
          <p:nvPr/>
        </p:nvSpPr>
        <p:spPr bwMode="auto">
          <a:xfrm rot="16200000" flipH="1">
            <a:off x="3775330" y="3242603"/>
            <a:ext cx="391124" cy="682169"/>
          </a:xfrm>
          <a:prstGeom prst="rightArrow">
            <a:avLst>
              <a:gd name="adj1" fmla="val 50000"/>
              <a:gd name="adj2" fmla="val 62505"/>
            </a:avLst>
          </a:prstGeom>
          <a:solidFill>
            <a:schemeClr val="bg1">
              <a:lumMod val="65000"/>
            </a:schemeClr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2" name="Rectangle 36"/>
          <p:cNvSpPr>
            <a:spLocks noChangeArrowheads="1"/>
          </p:cNvSpPr>
          <p:nvPr/>
        </p:nvSpPr>
        <p:spPr bwMode="auto">
          <a:xfrm>
            <a:off x="3811424" y="2563172"/>
            <a:ext cx="318936" cy="759767"/>
          </a:xfrm>
          <a:prstGeom prst="rect">
            <a:avLst/>
          </a:prstGeom>
          <a:solidFill>
            <a:schemeClr val="bg1">
              <a:lumMod val="65000"/>
            </a:schemeClr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3" name="AutoShape 37"/>
          <p:cNvSpPr>
            <a:spLocks noChangeArrowheads="1"/>
          </p:cNvSpPr>
          <p:nvPr/>
        </p:nvSpPr>
        <p:spPr bwMode="auto">
          <a:xfrm rot="16200000" flipH="1">
            <a:off x="3393288" y="4515964"/>
            <a:ext cx="388875" cy="677738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4" name="Rectangle 38"/>
          <p:cNvSpPr>
            <a:spLocks noChangeArrowheads="1"/>
          </p:cNvSpPr>
          <p:nvPr/>
        </p:nvSpPr>
        <p:spPr bwMode="auto">
          <a:xfrm>
            <a:off x="3430472" y="3830950"/>
            <a:ext cx="318936" cy="762015"/>
          </a:xfrm>
          <a:prstGeom prst="rect">
            <a:avLst/>
          </a:pr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6772651" y="1972455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fontAlgn="base"/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26" name="Rectangle 40"/>
          <p:cNvSpPr>
            <a:spLocks noChangeArrowheads="1"/>
          </p:cNvSpPr>
          <p:nvPr/>
        </p:nvSpPr>
        <p:spPr bwMode="auto">
          <a:xfrm>
            <a:off x="6772651" y="2477752"/>
            <a:ext cx="4219256" cy="100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... ...</a:t>
            </a:r>
          </a:p>
          <a:p>
            <a:pPr>
              <a:lnSpc>
                <a:spcPct val="130000"/>
              </a:lnSpc>
            </a:pPr>
            <a:endParaRPr lang="zh-CN" altLang="en-US" sz="15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7" name="Rectangle 41"/>
          <p:cNvSpPr>
            <a:spLocks noChangeArrowheads="1"/>
          </p:cNvSpPr>
          <p:nvPr/>
        </p:nvSpPr>
        <p:spPr bwMode="auto">
          <a:xfrm>
            <a:off x="6772651" y="3882182"/>
            <a:ext cx="4219256" cy="457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 fontAlgn="base"/>
            <a:r>
              <a:rPr lang="zh-CN" altLang="en-US" sz="21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单击此处添加标题文本</a:t>
            </a:r>
          </a:p>
        </p:txBody>
      </p:sp>
      <p:sp>
        <p:nvSpPr>
          <p:cNvPr id="28" name="Rectangle 42"/>
          <p:cNvSpPr>
            <a:spLocks noChangeArrowheads="1"/>
          </p:cNvSpPr>
          <p:nvPr/>
        </p:nvSpPr>
        <p:spPr bwMode="auto">
          <a:xfrm>
            <a:off x="6772651" y="4385231"/>
            <a:ext cx="4219256" cy="708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215" tIns="64106" rIns="128215" bIns="6410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... ...</a:t>
            </a:r>
          </a:p>
        </p:txBody>
      </p:sp>
      <p:sp>
        <p:nvSpPr>
          <p:cNvPr id="29" name="AutoShape 21"/>
          <p:cNvSpPr>
            <a:spLocks noChangeArrowheads="1"/>
          </p:cNvSpPr>
          <p:nvPr/>
        </p:nvSpPr>
        <p:spPr bwMode="auto">
          <a:xfrm rot="16200000" flipH="1">
            <a:off x="1843468" y="1258724"/>
            <a:ext cx="613659" cy="660021"/>
          </a:xfrm>
          <a:prstGeom prst="rightArrow">
            <a:avLst>
              <a:gd name="adj1" fmla="val 50000"/>
              <a:gd name="adj2" fmla="val 29014"/>
            </a:avLst>
          </a:prstGeom>
          <a:solidFill>
            <a:srgbClr val="DC1D27"/>
          </a:solidFill>
          <a:ln w="3175" algn="ctr">
            <a:solidFill>
              <a:srgbClr val="D7D7D7"/>
            </a:solidFill>
            <a:miter lim="800000"/>
          </a:ln>
          <a:effectLst>
            <a:outerShdw dist="38100" dir="5400000" algn="t" rotWithShape="0">
              <a:srgbClr val="000000">
                <a:alpha val="39999"/>
              </a:srgbClr>
            </a:outerShdw>
          </a:effectLst>
        </p:spPr>
        <p:txBody>
          <a:bodyPr vert="eaVert" lIns="0" tIns="64106" rIns="0" bIns="64106" anchor="ctr"/>
          <a:lstStyle/>
          <a:p>
            <a:pPr fontAlgn="base">
              <a:lnSpc>
                <a:spcPct val="120000"/>
              </a:lnSpc>
              <a:spcBef>
                <a:spcPts val="840"/>
              </a:spcBef>
              <a:spcAft>
                <a:spcPts val="840"/>
              </a:spcAft>
              <a:defRPr/>
            </a:pPr>
            <a:endParaRPr lang="en-US" sz="3900" kern="0" dirty="0">
              <a:solidFill>
                <a:sysClr val="window" lastClr="FFFFFF"/>
              </a:solidFill>
              <a:latin typeface="Impact" panose="020B080603090205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7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026279" y="1465131"/>
            <a:ext cx="3719029" cy="2091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图片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83397" y="2936934"/>
            <a:ext cx="3710898" cy="2089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729" name="组合 12"/>
          <p:cNvGrpSpPr/>
          <p:nvPr/>
        </p:nvGrpSpPr>
        <p:grpSpPr bwMode="auto">
          <a:xfrm>
            <a:off x="5692925" y="3457072"/>
            <a:ext cx="77778" cy="1660525"/>
            <a:chOff x="4447640" y="4598361"/>
            <a:chExt cx="77272" cy="1660771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4" name="直接连接符 13"/>
            <p:cNvCxnSpPr/>
            <p:nvPr/>
          </p:nvCxnSpPr>
          <p:spPr>
            <a:xfrm>
              <a:off x="4487065" y="4598361"/>
              <a:ext cx="0" cy="1582972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4447640" y="6181333"/>
              <a:ext cx="77272" cy="77799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</p:grpSp>
      <p:grpSp>
        <p:nvGrpSpPr>
          <p:cNvPr id="30730" name="组合 15"/>
          <p:cNvGrpSpPr/>
          <p:nvPr/>
        </p:nvGrpSpPr>
        <p:grpSpPr bwMode="auto">
          <a:xfrm>
            <a:off x="6445302" y="1649281"/>
            <a:ext cx="76190" cy="1639887"/>
            <a:chOff x="6368203" y="2158186"/>
            <a:chExt cx="77272" cy="1641049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17" name="直接连接符 16"/>
            <p:cNvCxnSpPr/>
            <p:nvPr/>
          </p:nvCxnSpPr>
          <p:spPr>
            <a:xfrm>
              <a:off x="6406839" y="2215376"/>
              <a:ext cx="0" cy="1583859"/>
            </a:xfrm>
            <a:prstGeom prst="lin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6368203" y="2158186"/>
              <a:ext cx="77272" cy="77842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</p:grpSp>
      <p:sp>
        <p:nvSpPr>
          <p:cNvPr id="19" name="流程图: 可选过程 18"/>
          <p:cNvSpPr/>
          <p:nvPr/>
        </p:nvSpPr>
        <p:spPr>
          <a:xfrm>
            <a:off x="1850089" y="3634871"/>
            <a:ext cx="2687187" cy="411163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单击此处添加标题文本</a:t>
            </a:r>
          </a:p>
        </p:txBody>
      </p:sp>
      <p:sp>
        <p:nvSpPr>
          <p:cNvPr id="30732" name="TextBox 10"/>
          <p:cNvSpPr txBox="1">
            <a:spLocks noChangeArrowheads="1"/>
          </p:cNvSpPr>
          <p:nvPr/>
        </p:nvSpPr>
        <p:spPr bwMode="auto">
          <a:xfrm>
            <a:off x="1961200" y="4025395"/>
            <a:ext cx="3096809" cy="7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... ...</a:t>
            </a:r>
          </a:p>
        </p:txBody>
      </p:sp>
      <p:sp>
        <p:nvSpPr>
          <p:cNvPr id="21" name="流程图: 可选过程 20"/>
          <p:cNvSpPr/>
          <p:nvPr/>
        </p:nvSpPr>
        <p:spPr>
          <a:xfrm>
            <a:off x="7010379" y="1407608"/>
            <a:ext cx="2585034" cy="41116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tx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单击此处添加标题文本</a:t>
            </a:r>
          </a:p>
        </p:txBody>
      </p:sp>
      <p:sp>
        <p:nvSpPr>
          <p:cNvPr id="30734" name="TextBox 10"/>
          <p:cNvSpPr txBox="1">
            <a:spLocks noChangeArrowheads="1"/>
          </p:cNvSpPr>
          <p:nvPr/>
        </p:nvSpPr>
        <p:spPr bwMode="auto">
          <a:xfrm>
            <a:off x="7123078" y="1796545"/>
            <a:ext cx="3096809" cy="795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... ...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0732" grpId="0"/>
      <p:bldP spid="21" grpId="0"/>
      <p:bldP spid="3073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6458"/>
            <a:ext cx="12192000" cy="38515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65366" y="5151506"/>
            <a:ext cx="10003018" cy="152712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0028" y="3887930"/>
            <a:ext cx="2825719" cy="25271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60" y="4467731"/>
            <a:ext cx="3133725" cy="2476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947" y="5191392"/>
            <a:ext cx="3178337" cy="13513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833" y="5877429"/>
            <a:ext cx="1559073" cy="6270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35411" y="373107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44450"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pPr algn="r"/>
            <a:r>
              <a:rPr lang="en-US" altLang="zh-CN" sz="16600" dirty="0">
                <a:solidFill>
                  <a:srgbClr val="DC1D27"/>
                </a:solidFill>
                <a:effectLst>
                  <a:innerShdw dist="76200">
                    <a:srgbClr val="FF0000">
                      <a:alpha val="61000"/>
                    </a:srgb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05</a:t>
            </a:r>
            <a:endParaRPr lang="zh-CN" altLang="en-US" sz="8000" dirty="0">
              <a:solidFill>
                <a:srgbClr val="DC1D27"/>
              </a:solidFill>
              <a:effectLst>
                <a:innerShdw dist="76200">
                  <a:srgbClr val="FF0000">
                    <a:alpha val="61000"/>
                  </a:srgbClr>
                </a:inn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52090"/>
            <a:ext cx="12192000" cy="19136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681" y="4330848"/>
            <a:ext cx="3167319" cy="25271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84" y="5703642"/>
            <a:ext cx="2668008" cy="10872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289" y="5552753"/>
            <a:ext cx="1168624" cy="1042987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2415832" y="2604900"/>
            <a:ext cx="7411074" cy="1283030"/>
            <a:chOff x="3558440" y="784963"/>
            <a:chExt cx="5075120" cy="878622"/>
          </a:xfrm>
        </p:grpSpPr>
        <p:grpSp>
          <p:nvGrpSpPr>
            <p:cNvPr id="62" name="组合 61"/>
            <p:cNvGrpSpPr/>
            <p:nvPr/>
          </p:nvGrpSpPr>
          <p:grpSpPr>
            <a:xfrm>
              <a:off x="3558440" y="784963"/>
              <a:ext cx="5075120" cy="878622"/>
              <a:chOff x="4196202" y="2408183"/>
              <a:chExt cx="3897885" cy="878622"/>
            </a:xfrm>
          </p:grpSpPr>
          <p:sp>
            <p:nvSpPr>
              <p:cNvPr id="64" name="梯形 63"/>
              <p:cNvSpPr/>
              <p:nvPr/>
            </p:nvSpPr>
            <p:spPr>
              <a:xfrm>
                <a:off x="4196202" y="2408183"/>
                <a:ext cx="3897885" cy="518810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梯形 64"/>
              <p:cNvSpPr/>
              <p:nvPr/>
            </p:nvSpPr>
            <p:spPr>
              <a:xfrm rot="10800000">
                <a:off x="4196202" y="2948099"/>
                <a:ext cx="3897885" cy="338706"/>
              </a:xfrm>
              <a:prstGeom prst="trapezoid">
                <a:avLst/>
              </a:prstGeom>
              <a:gradFill flip="none" rotWithShape="1">
                <a:gsLst>
                  <a:gs pos="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173590" y="847639"/>
              <a:ext cx="3844820" cy="3862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2688087" y="3638750"/>
            <a:ext cx="6815826" cy="796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04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 bwMode="auto">
          <a:xfrm>
            <a:off x="1879832" y="1372050"/>
            <a:ext cx="8433212" cy="3100388"/>
          </a:xfrm>
          <a:custGeom>
            <a:avLst/>
            <a:gdLst>
              <a:gd name="connsiteX0" fmla="*/ 0 w 5718220"/>
              <a:gd name="connsiteY0" fmla="*/ 0 h 2987899"/>
              <a:gd name="connsiteX1" fmla="*/ 5718220 w 5718220"/>
              <a:gd name="connsiteY1" fmla="*/ 0 h 2987899"/>
              <a:gd name="connsiteX2" fmla="*/ 5718220 w 5718220"/>
              <a:gd name="connsiteY2" fmla="*/ 2485623 h 2987899"/>
              <a:gd name="connsiteX3" fmla="*/ 3181082 w 5718220"/>
              <a:gd name="connsiteY3" fmla="*/ 2485623 h 2987899"/>
              <a:gd name="connsiteX4" fmla="*/ 2859110 w 5718220"/>
              <a:gd name="connsiteY4" fmla="*/ 2987899 h 2987899"/>
              <a:gd name="connsiteX5" fmla="*/ 2537138 w 5718220"/>
              <a:gd name="connsiteY5" fmla="*/ 2485623 h 2987899"/>
              <a:gd name="connsiteX6" fmla="*/ 0 w 5718220"/>
              <a:gd name="connsiteY6" fmla="*/ 2485623 h 2987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18220" h="2987899">
                <a:moveTo>
                  <a:pt x="0" y="0"/>
                </a:moveTo>
                <a:lnTo>
                  <a:pt x="5718220" y="0"/>
                </a:lnTo>
                <a:lnTo>
                  <a:pt x="5718220" y="2485623"/>
                </a:lnTo>
                <a:lnTo>
                  <a:pt x="3181082" y="2485623"/>
                </a:lnTo>
                <a:lnTo>
                  <a:pt x="2859110" y="2987899"/>
                </a:lnTo>
                <a:lnTo>
                  <a:pt x="2537138" y="2485623"/>
                </a:lnTo>
                <a:lnTo>
                  <a:pt x="0" y="2485623"/>
                </a:lnTo>
                <a:close/>
              </a:path>
            </a:pathLst>
          </a:cu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1879828" y="4085089"/>
            <a:ext cx="4156292" cy="1309687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 rot="10800000" flipV="1">
            <a:off x="6164690" y="4070801"/>
            <a:ext cx="4148349" cy="1311275"/>
          </a:xfrm>
          <a:custGeom>
            <a:avLst/>
            <a:gdLst>
              <a:gd name="connsiteX0" fmla="*/ 0 w 2871990"/>
              <a:gd name="connsiteY0" fmla="*/ 0 h 1262405"/>
              <a:gd name="connsiteX1" fmla="*/ 2566250 w 2871990"/>
              <a:gd name="connsiteY1" fmla="*/ 0 h 1262405"/>
              <a:gd name="connsiteX2" fmla="*/ 2871990 w 2871990"/>
              <a:gd name="connsiteY2" fmla="*/ 469076 h 1262405"/>
              <a:gd name="connsiteX3" fmla="*/ 2871990 w 2871990"/>
              <a:gd name="connsiteY3" fmla="*/ 1262405 h 1262405"/>
              <a:gd name="connsiteX4" fmla="*/ 0 w 2871990"/>
              <a:gd name="connsiteY4" fmla="*/ 1262405 h 1262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71990" h="1262405">
                <a:moveTo>
                  <a:pt x="0" y="0"/>
                </a:moveTo>
                <a:lnTo>
                  <a:pt x="2566250" y="0"/>
                </a:lnTo>
                <a:lnTo>
                  <a:pt x="2871990" y="469076"/>
                </a:lnTo>
                <a:lnTo>
                  <a:pt x="2871990" y="1262405"/>
                </a:lnTo>
                <a:lnTo>
                  <a:pt x="0" y="1262405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20" name="文本框 78"/>
          <p:cNvSpPr txBox="1">
            <a:spLocks noChangeArrowheads="1"/>
          </p:cNvSpPr>
          <p:nvPr/>
        </p:nvSpPr>
        <p:spPr bwMode="auto">
          <a:xfrm>
            <a:off x="3088515" y="2090571"/>
            <a:ext cx="6015842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... ...</a:t>
            </a:r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</a:p>
          <a:p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... ...</a:t>
            </a:r>
            <a:r>
              <a:rPr lang="zh-CN" altLang="en-US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... ...</a:t>
            </a:r>
          </a:p>
          <a:p>
            <a:endParaRPr lang="en-US" altLang="zh-CN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endParaRPr lang="en-US" altLang="zh-CN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endParaRPr lang="en-US" altLang="zh-CN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endParaRPr lang="en-US" altLang="zh-CN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  <a:p>
            <a:endParaRPr lang="en-US" altLang="zh-CN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1" name="TextBox 53"/>
          <p:cNvSpPr txBox="1">
            <a:spLocks noChangeArrowheads="1"/>
          </p:cNvSpPr>
          <p:nvPr/>
        </p:nvSpPr>
        <p:spPr bwMode="auto">
          <a:xfrm>
            <a:off x="2945659" y="1739215"/>
            <a:ext cx="286483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zh-CN" altLang="en-US" b="1" kern="0" dirty="0">
                <a:solidFill>
                  <a:sysClr val="window" lastClr="FFFFFF">
                    <a:lumMod val="95000"/>
                  </a:sys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单击此处添加标题文本</a:t>
            </a:r>
            <a:endParaRPr lang="zh-CN" altLang="en-US" sz="2800" b="1" kern="0" dirty="0">
              <a:solidFill>
                <a:sysClr val="window" lastClr="FFFFFF">
                  <a:lumMod val="95000"/>
                </a:sys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pic>
        <p:nvPicPr>
          <p:cNvPr id="31754" name="图片 2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45660" y="4351566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5" name="图片 2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48816" y="4340454"/>
            <a:ext cx="61269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53"/>
          <p:cNvSpPr txBox="1">
            <a:spLocks noChangeArrowheads="1"/>
          </p:cNvSpPr>
          <p:nvPr/>
        </p:nvSpPr>
        <p:spPr bwMode="auto">
          <a:xfrm>
            <a:off x="3463116" y="4462689"/>
            <a:ext cx="1334914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5" name="TextBox 53"/>
          <p:cNvSpPr txBox="1">
            <a:spLocks noChangeArrowheads="1"/>
          </p:cNvSpPr>
          <p:nvPr/>
        </p:nvSpPr>
        <p:spPr bwMode="auto">
          <a:xfrm>
            <a:off x="7251987" y="4503964"/>
            <a:ext cx="13349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2F2F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添加文本</a:t>
            </a:r>
            <a:endParaRPr lang="zh-CN" altLang="en-US" sz="2800" b="1">
              <a:solidFill>
                <a:srgbClr val="F2F2F2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/>
      <p:bldP spid="21" grpId="0"/>
      <p:bldP spid="24" grpId="0"/>
      <p:bldP spid="2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557692" y="1677157"/>
            <a:ext cx="757412" cy="891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92878" y="4054838"/>
            <a:ext cx="599070" cy="906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487515" y="4099941"/>
            <a:ext cx="735547" cy="850511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64438" y="1753838"/>
            <a:ext cx="641330" cy="77504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9" name="椭圆 28"/>
          <p:cNvSpPr/>
          <p:nvPr/>
        </p:nvSpPr>
        <p:spPr>
          <a:xfrm>
            <a:off x="4195548" y="1449744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16520" y="3835004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599820" y="1449744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169371" y="3827955"/>
            <a:ext cx="1364518" cy="1364696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5832906" y="1890108"/>
            <a:ext cx="604243" cy="531933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4" name="右箭头 33"/>
          <p:cNvSpPr/>
          <p:nvPr/>
        </p:nvSpPr>
        <p:spPr>
          <a:xfrm flipH="1">
            <a:off x="5805361" y="4319814"/>
            <a:ext cx="604243" cy="531933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5" name="右箭头 34"/>
          <p:cNvSpPr/>
          <p:nvPr/>
        </p:nvSpPr>
        <p:spPr>
          <a:xfrm rot="5400000" flipH="1">
            <a:off x="4575648" y="3018555"/>
            <a:ext cx="604321" cy="53186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6" name="右箭头 35"/>
          <p:cNvSpPr/>
          <p:nvPr/>
        </p:nvSpPr>
        <p:spPr>
          <a:xfrm rot="16200000" flipH="1" flipV="1">
            <a:off x="7011953" y="3051960"/>
            <a:ext cx="604321" cy="53186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+mn-ea"/>
              <a:cs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66215" y="1729675"/>
            <a:ext cx="2741942" cy="1107984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... ...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  <p:sp>
        <p:nvSpPr>
          <p:cNvPr id="20" name="TextBox 36"/>
          <p:cNvSpPr txBox="1"/>
          <p:nvPr/>
        </p:nvSpPr>
        <p:spPr>
          <a:xfrm>
            <a:off x="8266215" y="3954114"/>
            <a:ext cx="2741942" cy="1107984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... ...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1" name="TextBox 36"/>
          <p:cNvSpPr txBox="1"/>
          <p:nvPr/>
        </p:nvSpPr>
        <p:spPr>
          <a:xfrm>
            <a:off x="1133833" y="1729675"/>
            <a:ext cx="2741942" cy="1107984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... ...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2" name="TextBox 36"/>
          <p:cNvSpPr txBox="1"/>
          <p:nvPr/>
        </p:nvSpPr>
        <p:spPr>
          <a:xfrm>
            <a:off x="1133833" y="3954114"/>
            <a:ext cx="2741942" cy="1107984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... ...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20" grpId="0"/>
      <p:bldP spid="21" grpId="0"/>
      <p:bldP spid="2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816712" y="1088501"/>
            <a:ext cx="4440873" cy="4479948"/>
            <a:chOff x="2929892" y="860442"/>
            <a:chExt cx="3409739" cy="3409738"/>
          </a:xfrm>
        </p:grpSpPr>
        <p:sp>
          <p:nvSpPr>
            <p:cNvPr id="23" name="空心弧 22"/>
            <p:cNvSpPr/>
            <p:nvPr/>
          </p:nvSpPr>
          <p:spPr>
            <a:xfrm>
              <a:off x="2929892" y="860442"/>
              <a:ext cx="3409739" cy="3409738"/>
            </a:xfrm>
            <a:prstGeom prst="blockArc">
              <a:avLst>
                <a:gd name="adj1" fmla="val 1140662"/>
                <a:gd name="adj2" fmla="val 5047389"/>
                <a:gd name="adj3" fmla="val 26154"/>
              </a:avLst>
            </a:prstGeom>
            <a:gradFill flip="none" rotWithShape="1">
              <a:gsLst>
                <a:gs pos="100000">
                  <a:srgbClr val="C1C1C1"/>
                </a:gs>
                <a:gs pos="0">
                  <a:srgbClr val="D9D9D9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827430" y="355752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点击插入文本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971642" y="2401232"/>
            <a:ext cx="1674542" cy="1601472"/>
            <a:chOff x="6023394" y="2102380"/>
            <a:chExt cx="1175464" cy="1114366"/>
          </a:xfrm>
          <a:solidFill>
            <a:schemeClr val="accent2"/>
          </a:solidFill>
        </p:grpSpPr>
        <p:sp>
          <p:nvSpPr>
            <p:cNvPr id="39" name="右箭头 38"/>
            <p:cNvSpPr/>
            <p:nvPr/>
          </p:nvSpPr>
          <p:spPr>
            <a:xfrm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solidFill>
              <a:srgbClr val="DC1D27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插入文本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4710" y="2463077"/>
            <a:ext cx="1674542" cy="1601472"/>
            <a:chOff x="6023394" y="2102380"/>
            <a:chExt cx="1175464" cy="1114366"/>
          </a:xfrm>
          <a:solidFill>
            <a:schemeClr val="accent1"/>
          </a:solidFill>
        </p:grpSpPr>
        <p:sp>
          <p:nvSpPr>
            <p:cNvPr id="37" name="右箭头 36"/>
            <p:cNvSpPr/>
            <p:nvPr/>
          </p:nvSpPr>
          <p:spPr>
            <a:xfrm flipH="1">
              <a:off x="6023394" y="2102380"/>
              <a:ext cx="1175464" cy="1114366"/>
            </a:xfrm>
            <a:prstGeom prst="rightArrow">
              <a:avLst>
                <a:gd name="adj1" fmla="val 82794"/>
                <a:gd name="adj2" fmla="val 49387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38657" y="2511716"/>
              <a:ext cx="791211" cy="235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插入文本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5080120" y="3089033"/>
            <a:ext cx="1955361" cy="444815"/>
          </a:xfrm>
          <a:prstGeom prst="rect">
            <a:avLst/>
          </a:prstGeom>
          <a:noFill/>
        </p:spPr>
        <p:txBody>
          <a:bodyPr wrap="square" lIns="119466" tIns="59733" rIns="119466" bIns="59733" rtlCol="0">
            <a:spAutoFit/>
          </a:bodyPr>
          <a:lstStyle/>
          <a:p>
            <a:pPr algn="ctr"/>
            <a:r>
              <a:rPr lang="zh-CN" altLang="en-US" sz="2100" b="1" dirty="0">
                <a:solidFill>
                  <a:schemeClr val="tx2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插入标签文本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3664891" y="731522"/>
            <a:ext cx="4848278" cy="5064582"/>
            <a:chOff x="2813324" y="588741"/>
            <a:chExt cx="3722548" cy="3854710"/>
          </a:xfrm>
        </p:grpSpPr>
        <p:sp>
          <p:nvSpPr>
            <p:cNvPr id="28" name="环形箭头 27"/>
            <p:cNvSpPr/>
            <p:nvPr/>
          </p:nvSpPr>
          <p:spPr>
            <a:xfrm rot="3586347">
              <a:off x="2747243" y="654822"/>
              <a:ext cx="3854710" cy="3722548"/>
            </a:xfrm>
            <a:prstGeom prst="circularArrow">
              <a:avLst>
                <a:gd name="adj1" fmla="val 24453"/>
                <a:gd name="adj2" fmla="val 1294546"/>
                <a:gd name="adj3" fmla="val 20267486"/>
                <a:gd name="adj4" fmla="val 16014129"/>
                <a:gd name="adj5" fmla="val 17650"/>
              </a:avLst>
            </a:prstGeom>
            <a:solidFill>
              <a:srgbClr val="DC1D27"/>
            </a:solidFill>
            <a:ln>
              <a:noFill/>
            </a:ln>
            <a:effectLst>
              <a:outerShdw blurRad="50800" dist="25400" algn="l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548972" y="2418426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点击插入文本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16709" y="1088500"/>
            <a:ext cx="4440873" cy="4479948"/>
            <a:chOff x="2929890" y="860441"/>
            <a:chExt cx="3409739" cy="3409738"/>
          </a:xfrm>
        </p:grpSpPr>
        <p:sp>
          <p:nvSpPr>
            <p:cNvPr id="24" name="空心弧 23"/>
            <p:cNvSpPr/>
            <p:nvPr/>
          </p:nvSpPr>
          <p:spPr>
            <a:xfrm>
              <a:off x="2929890" y="860441"/>
              <a:ext cx="3409739" cy="3409738"/>
            </a:xfrm>
            <a:prstGeom prst="blockArc">
              <a:avLst>
                <a:gd name="adj1" fmla="val 16010834"/>
                <a:gd name="adj2" fmla="val 19395561"/>
                <a:gd name="adj3" fmla="val 26154"/>
              </a:avLst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831440" y="1218554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点击插入文本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6708" y="1088500"/>
            <a:ext cx="4440873" cy="4479948"/>
            <a:chOff x="2929889" y="860441"/>
            <a:chExt cx="3409739" cy="3409738"/>
          </a:xfrm>
        </p:grpSpPr>
        <p:sp>
          <p:nvSpPr>
            <p:cNvPr id="25" name="空心弧 24"/>
            <p:cNvSpPr/>
            <p:nvPr/>
          </p:nvSpPr>
          <p:spPr>
            <a:xfrm>
              <a:off x="2929889" y="860441"/>
              <a:ext cx="3409739" cy="3409738"/>
            </a:xfrm>
            <a:prstGeom prst="blockArc">
              <a:avLst>
                <a:gd name="adj1" fmla="val 12426747"/>
                <a:gd name="adj2" fmla="val 15847260"/>
                <a:gd name="adj3" fmla="val 26154"/>
              </a:avLst>
            </a:prstGeom>
            <a:gradFill flip="none" rotWithShape="1">
              <a:gsLst>
                <a:gs pos="100000">
                  <a:srgbClr val="C5C5C5"/>
                </a:gs>
                <a:gs pos="0">
                  <a:srgbClr val="D9D9D9"/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98480" y="1354363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点击插入文本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16707" y="1088497"/>
            <a:ext cx="4440873" cy="4479948"/>
            <a:chOff x="2929888" y="860439"/>
            <a:chExt cx="3409739" cy="3409738"/>
          </a:xfrm>
        </p:grpSpPr>
        <p:sp>
          <p:nvSpPr>
            <p:cNvPr id="26" name="空心弧 25"/>
            <p:cNvSpPr/>
            <p:nvPr/>
          </p:nvSpPr>
          <p:spPr>
            <a:xfrm>
              <a:off x="2929888" y="860439"/>
              <a:ext cx="3409739" cy="3409738"/>
            </a:xfrm>
            <a:prstGeom prst="blockArc">
              <a:avLst>
                <a:gd name="adj1" fmla="val 8833634"/>
                <a:gd name="adj2" fmla="val 12267924"/>
                <a:gd name="adj3" fmla="val 25855"/>
              </a:avLst>
            </a:prstGeom>
            <a:gradFill flip="none" rotWithShape="1">
              <a:gsLst>
                <a:gs pos="100000">
                  <a:srgbClr val="BEBEBE"/>
                </a:gs>
                <a:gs pos="0">
                  <a:srgbClr val="D0D0D0"/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78757" y="2633412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点击插入文本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816707" y="1088492"/>
            <a:ext cx="4440873" cy="4479948"/>
            <a:chOff x="2929888" y="860435"/>
            <a:chExt cx="3409739" cy="3409738"/>
          </a:xfrm>
        </p:grpSpPr>
        <p:sp>
          <p:nvSpPr>
            <p:cNvPr id="27" name="空心弧 26"/>
            <p:cNvSpPr/>
            <p:nvPr/>
          </p:nvSpPr>
          <p:spPr>
            <a:xfrm>
              <a:off x="2929888" y="860435"/>
              <a:ext cx="3409739" cy="3409738"/>
            </a:xfrm>
            <a:prstGeom prst="blockArc">
              <a:avLst>
                <a:gd name="adj1" fmla="val 5202372"/>
                <a:gd name="adj2" fmla="val 8696403"/>
                <a:gd name="adj3" fmla="val 25709"/>
              </a:avLst>
            </a:prstGeom>
            <a:gradFill flip="none" rotWithShape="1">
              <a:gsLst>
                <a:gs pos="100000">
                  <a:srgbClr val="C0C0C0"/>
                </a:gs>
                <a:gs pos="0">
                  <a:srgbClr val="D5D5D5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00">
                <a:solidFill>
                  <a:schemeClr val="tx1"/>
                </a:solidFill>
                <a:cs typeface="+mn-ea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97418" y="3501895"/>
              <a:ext cx="694451" cy="3982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点击插入文本</a:t>
              </a:r>
            </a:p>
          </p:txBody>
        </p:sp>
      </p:grp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996458"/>
            <a:ext cx="12192000" cy="38515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65366" y="5151506"/>
            <a:ext cx="10003018" cy="152712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30028" y="3887930"/>
            <a:ext cx="2825719" cy="25271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8860" y="4467731"/>
            <a:ext cx="3133725" cy="2476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947" y="5191392"/>
            <a:ext cx="3178337" cy="13513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41833" y="5877429"/>
            <a:ext cx="1559073" cy="62707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35411" y="373107"/>
            <a:ext cx="2771913" cy="264687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44450"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pPr algn="r"/>
            <a:r>
              <a:rPr lang="en-US" altLang="zh-CN" sz="16600" dirty="0">
                <a:solidFill>
                  <a:srgbClr val="DC1D27"/>
                </a:solidFill>
                <a:effectLst>
                  <a:innerShdw dist="76200">
                    <a:srgbClr val="FF0000">
                      <a:alpha val="61000"/>
                    </a:srgb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01</a:t>
            </a:r>
            <a:endParaRPr lang="zh-CN" altLang="en-US" sz="8000" dirty="0">
              <a:solidFill>
                <a:srgbClr val="DC1D27"/>
              </a:solidFill>
              <a:effectLst>
                <a:innerShdw dist="76200">
                  <a:srgbClr val="FF0000">
                    <a:alpha val="61000"/>
                  </a:srgbClr>
                </a:inn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52090"/>
            <a:ext cx="12192000" cy="19136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681" y="4330848"/>
            <a:ext cx="3167319" cy="25271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784" y="5703642"/>
            <a:ext cx="2668008" cy="10872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35289" y="5552753"/>
            <a:ext cx="1168624" cy="1042987"/>
          </a:xfrm>
          <a:prstGeom prst="rect">
            <a:avLst/>
          </a:prstGeom>
        </p:spPr>
      </p:pic>
      <p:grpSp>
        <p:nvGrpSpPr>
          <p:cNvPr id="61" name="组合 60"/>
          <p:cNvGrpSpPr/>
          <p:nvPr/>
        </p:nvGrpSpPr>
        <p:grpSpPr>
          <a:xfrm>
            <a:off x="2415832" y="2604900"/>
            <a:ext cx="7411074" cy="1283030"/>
            <a:chOff x="3558440" y="784963"/>
            <a:chExt cx="5075120" cy="878622"/>
          </a:xfrm>
        </p:grpSpPr>
        <p:grpSp>
          <p:nvGrpSpPr>
            <p:cNvPr id="62" name="组合 61"/>
            <p:cNvGrpSpPr/>
            <p:nvPr/>
          </p:nvGrpSpPr>
          <p:grpSpPr>
            <a:xfrm>
              <a:off x="3558440" y="784963"/>
              <a:ext cx="5075120" cy="878622"/>
              <a:chOff x="4196202" y="2408183"/>
              <a:chExt cx="3897885" cy="878622"/>
            </a:xfrm>
          </p:grpSpPr>
          <p:sp>
            <p:nvSpPr>
              <p:cNvPr id="64" name="梯形 63"/>
              <p:cNvSpPr/>
              <p:nvPr/>
            </p:nvSpPr>
            <p:spPr>
              <a:xfrm>
                <a:off x="4196202" y="2408183"/>
                <a:ext cx="3897885" cy="518810"/>
              </a:xfrm>
              <a:prstGeom prst="trapezoid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梯形 64"/>
              <p:cNvSpPr/>
              <p:nvPr/>
            </p:nvSpPr>
            <p:spPr>
              <a:xfrm rot="10800000">
                <a:off x="4196202" y="2948099"/>
                <a:ext cx="3897885" cy="338706"/>
              </a:xfrm>
              <a:prstGeom prst="trapezoid">
                <a:avLst/>
              </a:prstGeom>
              <a:gradFill flip="none" rotWithShape="1">
                <a:gsLst>
                  <a:gs pos="0">
                    <a:srgbClr val="DC1D27">
                      <a:alpha val="0"/>
                    </a:srgbClr>
                  </a:gs>
                  <a:gs pos="100000">
                    <a:srgbClr val="DC1D27">
                      <a:alpha val="20000"/>
                    </a:srgbClr>
                  </a:gs>
                </a:gsLst>
                <a:lin ang="5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173590" y="847639"/>
              <a:ext cx="3844820" cy="3862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36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单击此处添加标题文本</a:t>
              </a:r>
            </a:p>
          </p:txBody>
        </p:sp>
      </p:grpSp>
      <p:sp>
        <p:nvSpPr>
          <p:cNvPr id="7" name="矩形 6"/>
          <p:cNvSpPr/>
          <p:nvPr/>
        </p:nvSpPr>
        <p:spPr>
          <a:xfrm>
            <a:off x="2688087" y="3638750"/>
            <a:ext cx="6815826" cy="796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508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数据 5"/>
          <p:cNvSpPr/>
          <p:nvPr/>
        </p:nvSpPr>
        <p:spPr>
          <a:xfrm>
            <a:off x="1312581" y="1837038"/>
            <a:ext cx="2706692" cy="1462288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4" name="流程图: 数据 5"/>
          <p:cNvSpPr/>
          <p:nvPr/>
        </p:nvSpPr>
        <p:spPr>
          <a:xfrm>
            <a:off x="2385590" y="3018956"/>
            <a:ext cx="2706692" cy="146228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5" name="流程图: 数据 5"/>
          <p:cNvSpPr/>
          <p:nvPr/>
        </p:nvSpPr>
        <p:spPr>
          <a:xfrm>
            <a:off x="3448933" y="4198452"/>
            <a:ext cx="2706692" cy="1464704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-1" fmla="*/ 0 w 13871"/>
              <a:gd name="connsiteY0-2" fmla="*/ 10000 h 10000"/>
              <a:gd name="connsiteX1-3" fmla="*/ 2000 w 13871"/>
              <a:gd name="connsiteY1-4" fmla="*/ 0 h 10000"/>
              <a:gd name="connsiteX2-5" fmla="*/ 13871 w 13871"/>
              <a:gd name="connsiteY2-6" fmla="*/ 2910 h 10000"/>
              <a:gd name="connsiteX3-7" fmla="*/ 8000 w 13871"/>
              <a:gd name="connsiteY3-8" fmla="*/ 10000 h 10000"/>
              <a:gd name="connsiteX4-9" fmla="*/ 0 w 13871"/>
              <a:gd name="connsiteY4-10" fmla="*/ 10000 h 10000"/>
              <a:gd name="connsiteX0-11" fmla="*/ 0 w 13871"/>
              <a:gd name="connsiteY0-12" fmla="*/ 8360 h 8360"/>
              <a:gd name="connsiteX1-13" fmla="*/ 11153 w 13871"/>
              <a:gd name="connsiteY1-14" fmla="*/ 0 h 8360"/>
              <a:gd name="connsiteX2-15" fmla="*/ 13871 w 13871"/>
              <a:gd name="connsiteY2-16" fmla="*/ 1270 h 8360"/>
              <a:gd name="connsiteX3-17" fmla="*/ 8000 w 13871"/>
              <a:gd name="connsiteY3-18" fmla="*/ 8360 h 8360"/>
              <a:gd name="connsiteX4-19" fmla="*/ 0 w 13871"/>
              <a:gd name="connsiteY4-20" fmla="*/ 8360 h 8360"/>
              <a:gd name="connsiteX0-21" fmla="*/ 0 w 16221"/>
              <a:gd name="connsiteY0-22" fmla="*/ 5063 h 10000"/>
              <a:gd name="connsiteX1-23" fmla="*/ 14262 w 16221"/>
              <a:gd name="connsiteY1-24" fmla="*/ 0 h 10000"/>
              <a:gd name="connsiteX2-25" fmla="*/ 16221 w 16221"/>
              <a:gd name="connsiteY2-26" fmla="*/ 1519 h 10000"/>
              <a:gd name="connsiteX3-27" fmla="*/ 11988 w 16221"/>
              <a:gd name="connsiteY3-28" fmla="*/ 10000 h 10000"/>
              <a:gd name="connsiteX4-29" fmla="*/ 0 w 16221"/>
              <a:gd name="connsiteY4-30" fmla="*/ 5063 h 10000"/>
              <a:gd name="connsiteX0-31" fmla="*/ 0 w 16221"/>
              <a:gd name="connsiteY0-32" fmla="*/ 7246 h 12183"/>
              <a:gd name="connsiteX1-33" fmla="*/ 10250 w 16221"/>
              <a:gd name="connsiteY1-34" fmla="*/ 0 h 12183"/>
              <a:gd name="connsiteX2-35" fmla="*/ 16221 w 16221"/>
              <a:gd name="connsiteY2-36" fmla="*/ 3702 h 12183"/>
              <a:gd name="connsiteX3-37" fmla="*/ 11988 w 16221"/>
              <a:gd name="connsiteY3-38" fmla="*/ 12183 h 12183"/>
              <a:gd name="connsiteX4-39" fmla="*/ 0 w 16221"/>
              <a:gd name="connsiteY4-40" fmla="*/ 7246 h 12183"/>
              <a:gd name="connsiteX0-41" fmla="*/ 0 w 16221"/>
              <a:gd name="connsiteY0-42" fmla="*/ 7246 h 13132"/>
              <a:gd name="connsiteX1-43" fmla="*/ 10250 w 16221"/>
              <a:gd name="connsiteY1-44" fmla="*/ 0 h 13132"/>
              <a:gd name="connsiteX2-45" fmla="*/ 16221 w 16221"/>
              <a:gd name="connsiteY2-46" fmla="*/ 3702 h 13132"/>
              <a:gd name="connsiteX3-47" fmla="*/ 3412 w 16221"/>
              <a:gd name="connsiteY3-48" fmla="*/ 13132 h 13132"/>
              <a:gd name="connsiteX4-49" fmla="*/ 0 w 16221"/>
              <a:gd name="connsiteY4-50" fmla="*/ 7246 h 13132"/>
              <a:gd name="connsiteX0-51" fmla="*/ 0 w 16279"/>
              <a:gd name="connsiteY0-52" fmla="*/ 7246 h 13132"/>
              <a:gd name="connsiteX1-53" fmla="*/ 10250 w 16279"/>
              <a:gd name="connsiteY1-54" fmla="*/ 0 h 13132"/>
              <a:gd name="connsiteX2-55" fmla="*/ 16279 w 16279"/>
              <a:gd name="connsiteY2-56" fmla="*/ 3765 h 13132"/>
              <a:gd name="connsiteX3-57" fmla="*/ 3412 w 16279"/>
              <a:gd name="connsiteY3-58" fmla="*/ 13132 h 13132"/>
              <a:gd name="connsiteX4-59" fmla="*/ 0 w 16279"/>
              <a:gd name="connsiteY4-60" fmla="*/ 7246 h 13132"/>
              <a:gd name="connsiteX0-61" fmla="*/ 0 w 16301"/>
              <a:gd name="connsiteY0-62" fmla="*/ 7246 h 13132"/>
              <a:gd name="connsiteX1-63" fmla="*/ 10250 w 16301"/>
              <a:gd name="connsiteY1-64" fmla="*/ 0 h 13132"/>
              <a:gd name="connsiteX2-65" fmla="*/ 16301 w 16301"/>
              <a:gd name="connsiteY2-66" fmla="*/ 3812 h 13132"/>
              <a:gd name="connsiteX3-67" fmla="*/ 3412 w 16301"/>
              <a:gd name="connsiteY3-68" fmla="*/ 13132 h 13132"/>
              <a:gd name="connsiteX4-69" fmla="*/ 0 w 16301"/>
              <a:gd name="connsiteY4-70" fmla="*/ 7246 h 13132"/>
              <a:gd name="connsiteX0-71" fmla="*/ 0 w 16366"/>
              <a:gd name="connsiteY0-72" fmla="*/ 7246 h 13132"/>
              <a:gd name="connsiteX1-73" fmla="*/ 10250 w 16366"/>
              <a:gd name="connsiteY1-74" fmla="*/ 0 h 13132"/>
              <a:gd name="connsiteX2-75" fmla="*/ 16366 w 16366"/>
              <a:gd name="connsiteY2-76" fmla="*/ 3836 h 13132"/>
              <a:gd name="connsiteX3-77" fmla="*/ 3412 w 16366"/>
              <a:gd name="connsiteY3-78" fmla="*/ 13132 h 13132"/>
              <a:gd name="connsiteX4-79" fmla="*/ 0 w 16366"/>
              <a:gd name="connsiteY4-80" fmla="*/ 7246 h 131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6366" h="13132">
                <a:moveTo>
                  <a:pt x="0" y="7246"/>
                </a:moveTo>
                <a:lnTo>
                  <a:pt x="10250" y="0"/>
                </a:lnTo>
                <a:lnTo>
                  <a:pt x="16366" y="3836"/>
                </a:lnTo>
                <a:lnTo>
                  <a:pt x="3412" y="13132"/>
                </a:lnTo>
                <a:lnTo>
                  <a:pt x="0" y="7246"/>
                </a:lnTo>
                <a:close/>
              </a:path>
            </a:pathLst>
          </a:cu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6" name="矩形 5"/>
          <p:cNvSpPr/>
          <p:nvPr/>
        </p:nvSpPr>
        <p:spPr>
          <a:xfrm flipH="1">
            <a:off x="3448933" y="5005732"/>
            <a:ext cx="3770035" cy="80486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标题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1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2385591" y="3826234"/>
            <a:ext cx="3770035" cy="802445"/>
          </a:xfrm>
          <a:prstGeom prst="rect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标题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2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8" name="矩形 7"/>
          <p:cNvSpPr/>
          <p:nvPr/>
        </p:nvSpPr>
        <p:spPr>
          <a:xfrm flipH="1">
            <a:off x="1322248" y="2644319"/>
            <a:ext cx="3770035" cy="8048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标题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3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249238" y="1462405"/>
            <a:ext cx="3770035" cy="804861"/>
          </a:xfrm>
          <a:prstGeom prst="rect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>
              <a:defRPr/>
            </a:pPr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标题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4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10" name="文本框 12"/>
          <p:cNvSpPr txBox="1"/>
          <p:nvPr/>
        </p:nvSpPr>
        <p:spPr>
          <a:xfrm>
            <a:off x="4038607" y="1597757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文本框 13"/>
          <p:cNvSpPr txBox="1"/>
          <p:nvPr/>
        </p:nvSpPr>
        <p:spPr>
          <a:xfrm>
            <a:off x="5082617" y="2784505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184626" y="3971254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7228636" y="5138666"/>
            <a:ext cx="4988045" cy="451405"/>
          </a:xfrm>
          <a:prstGeom prst="rect">
            <a:avLst/>
          </a:prstGeom>
          <a:noFill/>
        </p:spPr>
        <p:txBody>
          <a:bodyPr lIns="121908" tIns="60954" rIns="121908" bIns="60954">
            <a:spAutoFit/>
          </a:bodyPr>
          <a:lstStyle/>
          <a:p>
            <a:pPr>
              <a:defRPr/>
            </a:pPr>
            <a:endParaRPr lang="zh-CN" altLang="en-US" sz="21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10990" y="1345362"/>
            <a:ext cx="4782363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273479" y="2550853"/>
            <a:ext cx="4648526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21568" y="3687081"/>
            <a:ext cx="4930089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447218" y="4915206"/>
            <a:ext cx="4620804" cy="861762"/>
          </a:xfrm>
          <a:prstGeom prst="rect">
            <a:avLst/>
          </a:prstGeom>
        </p:spPr>
        <p:txBody>
          <a:bodyPr wrap="square" lIns="121908" tIns="60954" rIns="121908" bIns="60954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/>
      <p:bldP spid="15" grpId="0"/>
      <p:bldP spid="16" grpId="0"/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57"/>
          <p:cNvSpPr/>
          <p:nvPr/>
        </p:nvSpPr>
        <p:spPr>
          <a:xfrm>
            <a:off x="7739035" y="1920549"/>
            <a:ext cx="2583514" cy="450697"/>
          </a:xfrm>
          <a:prstGeom prst="rect">
            <a:avLst/>
          </a:prstGeom>
          <a:solidFill>
            <a:srgbClr val="DC1D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cxnSp>
        <p:nvCxnSpPr>
          <p:cNvPr id="31" name="Straight Connector 298"/>
          <p:cNvCxnSpPr/>
          <p:nvPr/>
        </p:nvCxnSpPr>
        <p:spPr>
          <a:xfrm>
            <a:off x="4197599" y="3611508"/>
            <a:ext cx="3505673" cy="1600"/>
          </a:xfrm>
          <a:prstGeom prst="line">
            <a:avLst/>
          </a:prstGeom>
          <a:ln w="19050" cap="rnd">
            <a:solidFill>
              <a:srgbClr val="DC1D27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97"/>
          <p:cNvCxnSpPr/>
          <p:nvPr/>
        </p:nvCxnSpPr>
        <p:spPr>
          <a:xfrm>
            <a:off x="4417015" y="4371432"/>
            <a:ext cx="3247763" cy="1599"/>
          </a:xfrm>
          <a:prstGeom prst="line">
            <a:avLst/>
          </a:prstGeom>
          <a:ln w="19050" cap="rnd">
            <a:solidFill>
              <a:srgbClr val="FFC000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52"/>
          <p:cNvCxnSpPr/>
          <p:nvPr/>
        </p:nvCxnSpPr>
        <p:spPr>
          <a:xfrm flipH="1">
            <a:off x="1709866" y="1632093"/>
            <a:ext cx="1759075" cy="2542372"/>
          </a:xfrm>
          <a:prstGeom prst="line">
            <a:avLst/>
          </a:prstGeom>
          <a:ln w="12700">
            <a:solidFill>
              <a:schemeClr val="accent1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54"/>
          <p:cNvSpPr txBox="1">
            <a:spLocks noChangeArrowheads="1"/>
          </p:cNvSpPr>
          <p:nvPr/>
        </p:nvSpPr>
        <p:spPr bwMode="auto">
          <a:xfrm rot="18300000">
            <a:off x="818112" y="2624323"/>
            <a:ext cx="3282764" cy="369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08" tIns="60954" rIns="121908" bIns="6095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zh-CN" altLang="en-US" sz="1600" dirty="0">
                <a:solidFill>
                  <a:schemeClr val="bg1">
                    <a:lumMod val="7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点击此处添加文本详细的内容</a:t>
            </a:r>
            <a:endParaRPr lang="en-GB" altLang="zh-CN" sz="1600" dirty="0">
              <a:solidFill>
                <a:schemeClr val="bg1">
                  <a:lumMod val="7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grpSp>
        <p:nvGrpSpPr>
          <p:cNvPr id="51" name="Group 162"/>
          <p:cNvGrpSpPr>
            <a:grpSpLocks noChangeAspect="1"/>
          </p:cNvGrpSpPr>
          <p:nvPr/>
        </p:nvGrpSpPr>
        <p:grpSpPr>
          <a:xfrm>
            <a:off x="1663123" y="1536921"/>
            <a:ext cx="3849578" cy="3501617"/>
            <a:chOff x="1457325" y="1144588"/>
            <a:chExt cx="4314825" cy="3924301"/>
          </a:xfrm>
          <a:solidFill>
            <a:srgbClr val="DC1D27"/>
          </a:solidFill>
          <a:effectLst/>
        </p:grpSpPr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3608388" y="1374776"/>
              <a:ext cx="1952625" cy="3524250"/>
            </a:xfrm>
            <a:custGeom>
              <a:avLst/>
              <a:gdLst/>
              <a:ahLst/>
              <a:cxnLst>
                <a:cxn ang="0">
                  <a:pos x="216" y="187"/>
                </a:cxn>
                <a:cxn ang="0">
                  <a:pos x="104" y="24"/>
                </a:cxn>
                <a:cxn ang="0">
                  <a:pos x="7379" y="10633"/>
                </a:cxn>
                <a:cxn ang="0">
                  <a:pos x="7267" y="10470"/>
                </a:cxn>
                <a:cxn ang="0">
                  <a:pos x="7156" y="10307"/>
                </a:cxn>
                <a:cxn ang="0">
                  <a:pos x="7044" y="10143"/>
                </a:cxn>
                <a:cxn ang="0">
                  <a:pos x="6932" y="9980"/>
                </a:cxn>
                <a:cxn ang="0">
                  <a:pos x="6819" y="9817"/>
                </a:cxn>
                <a:cxn ang="0">
                  <a:pos x="6707" y="9654"/>
                </a:cxn>
                <a:cxn ang="0">
                  <a:pos x="6596" y="9491"/>
                </a:cxn>
                <a:cxn ang="0">
                  <a:pos x="6484" y="9328"/>
                </a:cxn>
                <a:cxn ang="0">
                  <a:pos x="6372" y="9165"/>
                </a:cxn>
                <a:cxn ang="0">
                  <a:pos x="6260" y="9001"/>
                </a:cxn>
                <a:cxn ang="0">
                  <a:pos x="6148" y="8838"/>
                </a:cxn>
                <a:cxn ang="0">
                  <a:pos x="6036" y="8674"/>
                </a:cxn>
                <a:cxn ang="0">
                  <a:pos x="5924" y="8511"/>
                </a:cxn>
                <a:cxn ang="0">
                  <a:pos x="5476" y="7858"/>
                </a:cxn>
                <a:cxn ang="0">
                  <a:pos x="5365" y="7695"/>
                </a:cxn>
                <a:cxn ang="0">
                  <a:pos x="5253" y="7532"/>
                </a:cxn>
                <a:cxn ang="0">
                  <a:pos x="5141" y="7369"/>
                </a:cxn>
                <a:cxn ang="0">
                  <a:pos x="5029" y="7206"/>
                </a:cxn>
                <a:cxn ang="0">
                  <a:pos x="4916" y="7042"/>
                </a:cxn>
                <a:cxn ang="0">
                  <a:pos x="4804" y="6879"/>
                </a:cxn>
                <a:cxn ang="0">
                  <a:pos x="4693" y="6716"/>
                </a:cxn>
                <a:cxn ang="0">
                  <a:pos x="4581" y="6553"/>
                </a:cxn>
                <a:cxn ang="0">
                  <a:pos x="4469" y="6389"/>
                </a:cxn>
                <a:cxn ang="0">
                  <a:pos x="4357" y="6226"/>
                </a:cxn>
                <a:cxn ang="0">
                  <a:pos x="4245" y="6063"/>
                </a:cxn>
                <a:cxn ang="0">
                  <a:pos x="4134" y="5899"/>
                </a:cxn>
                <a:cxn ang="0">
                  <a:pos x="4022" y="5736"/>
                </a:cxn>
                <a:cxn ang="0">
                  <a:pos x="3573" y="5084"/>
                </a:cxn>
                <a:cxn ang="0">
                  <a:pos x="3462" y="4920"/>
                </a:cxn>
                <a:cxn ang="0">
                  <a:pos x="3350" y="4757"/>
                </a:cxn>
                <a:cxn ang="0">
                  <a:pos x="3238" y="4594"/>
                </a:cxn>
                <a:cxn ang="0">
                  <a:pos x="3126" y="4431"/>
                </a:cxn>
                <a:cxn ang="0">
                  <a:pos x="3014" y="4268"/>
                </a:cxn>
                <a:cxn ang="0">
                  <a:pos x="2901" y="4105"/>
                </a:cxn>
                <a:cxn ang="0">
                  <a:pos x="2790" y="3940"/>
                </a:cxn>
                <a:cxn ang="0">
                  <a:pos x="2678" y="3777"/>
                </a:cxn>
                <a:cxn ang="0">
                  <a:pos x="2566" y="3614"/>
                </a:cxn>
                <a:cxn ang="0">
                  <a:pos x="2454" y="3451"/>
                </a:cxn>
                <a:cxn ang="0">
                  <a:pos x="2342" y="3288"/>
                </a:cxn>
                <a:cxn ang="0">
                  <a:pos x="2231" y="3125"/>
                </a:cxn>
                <a:cxn ang="0">
                  <a:pos x="2119" y="2962"/>
                </a:cxn>
                <a:cxn ang="0">
                  <a:pos x="2006" y="2798"/>
                </a:cxn>
                <a:cxn ang="0">
                  <a:pos x="1670" y="2309"/>
                </a:cxn>
                <a:cxn ang="0">
                  <a:pos x="1559" y="2146"/>
                </a:cxn>
                <a:cxn ang="0">
                  <a:pos x="1447" y="1983"/>
                </a:cxn>
                <a:cxn ang="0">
                  <a:pos x="1335" y="1819"/>
                </a:cxn>
                <a:cxn ang="0">
                  <a:pos x="1223" y="1655"/>
                </a:cxn>
                <a:cxn ang="0">
                  <a:pos x="1111" y="1492"/>
                </a:cxn>
                <a:cxn ang="0">
                  <a:pos x="999" y="1329"/>
                </a:cxn>
                <a:cxn ang="0">
                  <a:pos x="887" y="1166"/>
                </a:cxn>
                <a:cxn ang="0">
                  <a:pos x="775" y="1003"/>
                </a:cxn>
                <a:cxn ang="0">
                  <a:pos x="663" y="839"/>
                </a:cxn>
                <a:cxn ang="0">
                  <a:pos x="551" y="676"/>
                </a:cxn>
                <a:cxn ang="0">
                  <a:pos x="439" y="513"/>
                </a:cxn>
                <a:cxn ang="0">
                  <a:pos x="328" y="350"/>
                </a:cxn>
              </a:cxnLst>
              <a:rect l="0" t="0" r="r" b="b"/>
              <a:pathLst>
                <a:path w="7379" h="13324">
                  <a:moveTo>
                    <a:pt x="216" y="187"/>
                  </a:moveTo>
                  <a:lnTo>
                    <a:pt x="0" y="265"/>
                  </a:lnTo>
                  <a:lnTo>
                    <a:pt x="0" y="237"/>
                  </a:lnTo>
                  <a:lnTo>
                    <a:pt x="199" y="163"/>
                  </a:lnTo>
                  <a:lnTo>
                    <a:pt x="216" y="187"/>
                  </a:lnTo>
                  <a:close/>
                  <a:moveTo>
                    <a:pt x="104" y="24"/>
                  </a:moveTo>
                  <a:lnTo>
                    <a:pt x="0" y="61"/>
                  </a:lnTo>
                  <a:lnTo>
                    <a:pt x="0" y="32"/>
                  </a:lnTo>
                  <a:lnTo>
                    <a:pt x="87" y="0"/>
                  </a:lnTo>
                  <a:lnTo>
                    <a:pt x="104" y="24"/>
                  </a:lnTo>
                  <a:close/>
                  <a:moveTo>
                    <a:pt x="7379" y="10633"/>
                  </a:moveTo>
                  <a:lnTo>
                    <a:pt x="0" y="13324"/>
                  </a:lnTo>
                  <a:lnTo>
                    <a:pt x="0" y="13294"/>
                  </a:lnTo>
                  <a:lnTo>
                    <a:pt x="7364" y="10610"/>
                  </a:lnTo>
                  <a:lnTo>
                    <a:pt x="7379" y="10633"/>
                  </a:lnTo>
                  <a:close/>
                  <a:moveTo>
                    <a:pt x="7267" y="10470"/>
                  </a:moveTo>
                  <a:lnTo>
                    <a:pt x="0" y="13119"/>
                  </a:lnTo>
                  <a:lnTo>
                    <a:pt x="0" y="13091"/>
                  </a:lnTo>
                  <a:lnTo>
                    <a:pt x="7252" y="10447"/>
                  </a:lnTo>
                  <a:lnTo>
                    <a:pt x="7267" y="10470"/>
                  </a:lnTo>
                  <a:close/>
                  <a:moveTo>
                    <a:pt x="7156" y="10307"/>
                  </a:moveTo>
                  <a:lnTo>
                    <a:pt x="0" y="12915"/>
                  </a:lnTo>
                  <a:lnTo>
                    <a:pt x="0" y="12887"/>
                  </a:lnTo>
                  <a:lnTo>
                    <a:pt x="7139" y="10284"/>
                  </a:lnTo>
                  <a:lnTo>
                    <a:pt x="7156" y="10307"/>
                  </a:lnTo>
                  <a:close/>
                  <a:moveTo>
                    <a:pt x="7044" y="10143"/>
                  </a:moveTo>
                  <a:lnTo>
                    <a:pt x="0" y="12711"/>
                  </a:lnTo>
                  <a:lnTo>
                    <a:pt x="0" y="12683"/>
                  </a:lnTo>
                  <a:lnTo>
                    <a:pt x="7027" y="10121"/>
                  </a:lnTo>
                  <a:lnTo>
                    <a:pt x="7044" y="10143"/>
                  </a:lnTo>
                  <a:close/>
                  <a:moveTo>
                    <a:pt x="6932" y="9980"/>
                  </a:moveTo>
                  <a:lnTo>
                    <a:pt x="0" y="12508"/>
                  </a:lnTo>
                  <a:lnTo>
                    <a:pt x="0" y="12478"/>
                  </a:lnTo>
                  <a:lnTo>
                    <a:pt x="6915" y="9958"/>
                  </a:lnTo>
                  <a:lnTo>
                    <a:pt x="6932" y="9980"/>
                  </a:lnTo>
                  <a:close/>
                  <a:moveTo>
                    <a:pt x="6819" y="9817"/>
                  </a:moveTo>
                  <a:lnTo>
                    <a:pt x="0" y="12304"/>
                  </a:lnTo>
                  <a:lnTo>
                    <a:pt x="0" y="12274"/>
                  </a:lnTo>
                  <a:lnTo>
                    <a:pt x="6804" y="9794"/>
                  </a:lnTo>
                  <a:lnTo>
                    <a:pt x="6819" y="9817"/>
                  </a:lnTo>
                  <a:close/>
                  <a:moveTo>
                    <a:pt x="6707" y="9654"/>
                  </a:moveTo>
                  <a:lnTo>
                    <a:pt x="0" y="12099"/>
                  </a:lnTo>
                  <a:lnTo>
                    <a:pt x="0" y="12070"/>
                  </a:lnTo>
                  <a:lnTo>
                    <a:pt x="6692" y="9630"/>
                  </a:lnTo>
                  <a:lnTo>
                    <a:pt x="6707" y="9654"/>
                  </a:lnTo>
                  <a:close/>
                  <a:moveTo>
                    <a:pt x="6596" y="9491"/>
                  </a:moveTo>
                  <a:lnTo>
                    <a:pt x="0" y="11895"/>
                  </a:lnTo>
                  <a:lnTo>
                    <a:pt x="0" y="11867"/>
                  </a:lnTo>
                  <a:lnTo>
                    <a:pt x="6580" y="9467"/>
                  </a:lnTo>
                  <a:lnTo>
                    <a:pt x="6596" y="9491"/>
                  </a:lnTo>
                  <a:close/>
                  <a:moveTo>
                    <a:pt x="6484" y="9328"/>
                  </a:moveTo>
                  <a:lnTo>
                    <a:pt x="0" y="11691"/>
                  </a:lnTo>
                  <a:lnTo>
                    <a:pt x="0" y="11663"/>
                  </a:lnTo>
                  <a:lnTo>
                    <a:pt x="6468" y="9304"/>
                  </a:lnTo>
                  <a:lnTo>
                    <a:pt x="6484" y="9328"/>
                  </a:lnTo>
                  <a:close/>
                  <a:moveTo>
                    <a:pt x="6372" y="9165"/>
                  </a:moveTo>
                  <a:lnTo>
                    <a:pt x="0" y="11487"/>
                  </a:lnTo>
                  <a:lnTo>
                    <a:pt x="0" y="11458"/>
                  </a:lnTo>
                  <a:lnTo>
                    <a:pt x="6356" y="9141"/>
                  </a:lnTo>
                  <a:lnTo>
                    <a:pt x="6372" y="9165"/>
                  </a:lnTo>
                  <a:close/>
                  <a:moveTo>
                    <a:pt x="6260" y="9001"/>
                  </a:moveTo>
                  <a:lnTo>
                    <a:pt x="0" y="11284"/>
                  </a:lnTo>
                  <a:lnTo>
                    <a:pt x="0" y="11254"/>
                  </a:lnTo>
                  <a:lnTo>
                    <a:pt x="6245" y="8978"/>
                  </a:lnTo>
                  <a:lnTo>
                    <a:pt x="6260" y="9001"/>
                  </a:lnTo>
                  <a:close/>
                  <a:moveTo>
                    <a:pt x="6148" y="8838"/>
                  </a:moveTo>
                  <a:lnTo>
                    <a:pt x="0" y="11079"/>
                  </a:lnTo>
                  <a:lnTo>
                    <a:pt x="0" y="11050"/>
                  </a:lnTo>
                  <a:lnTo>
                    <a:pt x="6132" y="8815"/>
                  </a:lnTo>
                  <a:lnTo>
                    <a:pt x="6148" y="8838"/>
                  </a:lnTo>
                  <a:close/>
                  <a:moveTo>
                    <a:pt x="6036" y="8674"/>
                  </a:moveTo>
                  <a:lnTo>
                    <a:pt x="0" y="10875"/>
                  </a:lnTo>
                  <a:lnTo>
                    <a:pt x="0" y="10846"/>
                  </a:lnTo>
                  <a:lnTo>
                    <a:pt x="6020" y="8651"/>
                  </a:lnTo>
                  <a:lnTo>
                    <a:pt x="6036" y="8674"/>
                  </a:lnTo>
                  <a:close/>
                  <a:moveTo>
                    <a:pt x="5924" y="8511"/>
                  </a:moveTo>
                  <a:lnTo>
                    <a:pt x="0" y="10671"/>
                  </a:lnTo>
                  <a:lnTo>
                    <a:pt x="0" y="10643"/>
                  </a:lnTo>
                  <a:lnTo>
                    <a:pt x="5908" y="8488"/>
                  </a:lnTo>
                  <a:lnTo>
                    <a:pt x="5924" y="8511"/>
                  </a:lnTo>
                  <a:close/>
                  <a:moveTo>
                    <a:pt x="5476" y="7858"/>
                  </a:moveTo>
                  <a:lnTo>
                    <a:pt x="0" y="9855"/>
                  </a:lnTo>
                  <a:lnTo>
                    <a:pt x="0" y="9826"/>
                  </a:lnTo>
                  <a:lnTo>
                    <a:pt x="5461" y="7836"/>
                  </a:lnTo>
                  <a:lnTo>
                    <a:pt x="5476" y="7858"/>
                  </a:lnTo>
                  <a:close/>
                  <a:moveTo>
                    <a:pt x="5365" y="7695"/>
                  </a:moveTo>
                  <a:lnTo>
                    <a:pt x="0" y="9651"/>
                  </a:lnTo>
                  <a:lnTo>
                    <a:pt x="0" y="9622"/>
                  </a:lnTo>
                  <a:lnTo>
                    <a:pt x="5349" y="7672"/>
                  </a:lnTo>
                  <a:lnTo>
                    <a:pt x="5365" y="7695"/>
                  </a:lnTo>
                  <a:close/>
                  <a:moveTo>
                    <a:pt x="5253" y="7532"/>
                  </a:moveTo>
                  <a:lnTo>
                    <a:pt x="0" y="9447"/>
                  </a:lnTo>
                  <a:lnTo>
                    <a:pt x="0" y="9418"/>
                  </a:lnTo>
                  <a:lnTo>
                    <a:pt x="5237" y="7509"/>
                  </a:lnTo>
                  <a:lnTo>
                    <a:pt x="5253" y="7532"/>
                  </a:lnTo>
                  <a:close/>
                  <a:moveTo>
                    <a:pt x="5141" y="7369"/>
                  </a:moveTo>
                  <a:lnTo>
                    <a:pt x="0" y="9243"/>
                  </a:lnTo>
                  <a:lnTo>
                    <a:pt x="0" y="9214"/>
                  </a:lnTo>
                  <a:lnTo>
                    <a:pt x="5124" y="7345"/>
                  </a:lnTo>
                  <a:lnTo>
                    <a:pt x="5141" y="7369"/>
                  </a:lnTo>
                  <a:close/>
                  <a:moveTo>
                    <a:pt x="5029" y="7206"/>
                  </a:moveTo>
                  <a:lnTo>
                    <a:pt x="0" y="9038"/>
                  </a:lnTo>
                  <a:lnTo>
                    <a:pt x="0" y="9010"/>
                  </a:lnTo>
                  <a:lnTo>
                    <a:pt x="5013" y="7182"/>
                  </a:lnTo>
                  <a:lnTo>
                    <a:pt x="5029" y="7206"/>
                  </a:lnTo>
                  <a:close/>
                  <a:moveTo>
                    <a:pt x="4916" y="7042"/>
                  </a:moveTo>
                  <a:lnTo>
                    <a:pt x="0" y="8834"/>
                  </a:lnTo>
                  <a:lnTo>
                    <a:pt x="0" y="8806"/>
                  </a:lnTo>
                  <a:lnTo>
                    <a:pt x="4901" y="7019"/>
                  </a:lnTo>
                  <a:lnTo>
                    <a:pt x="4916" y="7042"/>
                  </a:lnTo>
                  <a:close/>
                  <a:moveTo>
                    <a:pt x="4804" y="6879"/>
                  </a:moveTo>
                  <a:lnTo>
                    <a:pt x="0" y="8631"/>
                  </a:lnTo>
                  <a:lnTo>
                    <a:pt x="0" y="8602"/>
                  </a:lnTo>
                  <a:lnTo>
                    <a:pt x="4789" y="6856"/>
                  </a:lnTo>
                  <a:lnTo>
                    <a:pt x="4804" y="6879"/>
                  </a:lnTo>
                  <a:close/>
                  <a:moveTo>
                    <a:pt x="4693" y="6716"/>
                  </a:moveTo>
                  <a:lnTo>
                    <a:pt x="0" y="8427"/>
                  </a:lnTo>
                  <a:lnTo>
                    <a:pt x="0" y="8398"/>
                  </a:lnTo>
                  <a:lnTo>
                    <a:pt x="4677" y="6692"/>
                  </a:lnTo>
                  <a:lnTo>
                    <a:pt x="4693" y="6716"/>
                  </a:lnTo>
                  <a:close/>
                  <a:moveTo>
                    <a:pt x="4581" y="6553"/>
                  </a:moveTo>
                  <a:lnTo>
                    <a:pt x="0" y="8223"/>
                  </a:lnTo>
                  <a:lnTo>
                    <a:pt x="0" y="8193"/>
                  </a:lnTo>
                  <a:lnTo>
                    <a:pt x="4565" y="6529"/>
                  </a:lnTo>
                  <a:lnTo>
                    <a:pt x="4581" y="6553"/>
                  </a:lnTo>
                  <a:close/>
                  <a:moveTo>
                    <a:pt x="4469" y="6389"/>
                  </a:moveTo>
                  <a:lnTo>
                    <a:pt x="0" y="8018"/>
                  </a:lnTo>
                  <a:lnTo>
                    <a:pt x="0" y="7990"/>
                  </a:lnTo>
                  <a:lnTo>
                    <a:pt x="4453" y="6366"/>
                  </a:lnTo>
                  <a:lnTo>
                    <a:pt x="4469" y="6389"/>
                  </a:lnTo>
                  <a:close/>
                  <a:moveTo>
                    <a:pt x="4357" y="6226"/>
                  </a:moveTo>
                  <a:lnTo>
                    <a:pt x="0" y="7814"/>
                  </a:lnTo>
                  <a:lnTo>
                    <a:pt x="0" y="7786"/>
                  </a:lnTo>
                  <a:lnTo>
                    <a:pt x="4342" y="6203"/>
                  </a:lnTo>
                  <a:lnTo>
                    <a:pt x="4357" y="6226"/>
                  </a:lnTo>
                  <a:close/>
                  <a:moveTo>
                    <a:pt x="4245" y="6063"/>
                  </a:moveTo>
                  <a:lnTo>
                    <a:pt x="0" y="7610"/>
                  </a:lnTo>
                  <a:lnTo>
                    <a:pt x="0" y="7582"/>
                  </a:lnTo>
                  <a:lnTo>
                    <a:pt x="4229" y="6040"/>
                  </a:lnTo>
                  <a:lnTo>
                    <a:pt x="4245" y="6063"/>
                  </a:lnTo>
                  <a:close/>
                  <a:moveTo>
                    <a:pt x="4134" y="5899"/>
                  </a:moveTo>
                  <a:lnTo>
                    <a:pt x="0" y="7407"/>
                  </a:lnTo>
                  <a:lnTo>
                    <a:pt x="0" y="7378"/>
                  </a:lnTo>
                  <a:lnTo>
                    <a:pt x="4117" y="5877"/>
                  </a:lnTo>
                  <a:lnTo>
                    <a:pt x="4134" y="5899"/>
                  </a:lnTo>
                  <a:close/>
                  <a:moveTo>
                    <a:pt x="4022" y="5736"/>
                  </a:moveTo>
                  <a:lnTo>
                    <a:pt x="0" y="7203"/>
                  </a:lnTo>
                  <a:lnTo>
                    <a:pt x="0" y="7173"/>
                  </a:lnTo>
                  <a:lnTo>
                    <a:pt x="4005" y="5714"/>
                  </a:lnTo>
                  <a:lnTo>
                    <a:pt x="4022" y="5736"/>
                  </a:lnTo>
                  <a:close/>
                  <a:moveTo>
                    <a:pt x="3573" y="5084"/>
                  </a:moveTo>
                  <a:lnTo>
                    <a:pt x="0" y="6386"/>
                  </a:lnTo>
                  <a:lnTo>
                    <a:pt x="0" y="6358"/>
                  </a:lnTo>
                  <a:lnTo>
                    <a:pt x="3558" y="5061"/>
                  </a:lnTo>
                  <a:lnTo>
                    <a:pt x="3573" y="5084"/>
                  </a:lnTo>
                  <a:close/>
                  <a:moveTo>
                    <a:pt x="3462" y="4920"/>
                  </a:moveTo>
                  <a:lnTo>
                    <a:pt x="0" y="6183"/>
                  </a:lnTo>
                  <a:lnTo>
                    <a:pt x="0" y="6153"/>
                  </a:lnTo>
                  <a:lnTo>
                    <a:pt x="3446" y="4897"/>
                  </a:lnTo>
                  <a:lnTo>
                    <a:pt x="3462" y="4920"/>
                  </a:lnTo>
                  <a:close/>
                  <a:moveTo>
                    <a:pt x="3350" y="4757"/>
                  </a:moveTo>
                  <a:lnTo>
                    <a:pt x="0" y="5979"/>
                  </a:lnTo>
                  <a:lnTo>
                    <a:pt x="0" y="5949"/>
                  </a:lnTo>
                  <a:lnTo>
                    <a:pt x="3334" y="4734"/>
                  </a:lnTo>
                  <a:lnTo>
                    <a:pt x="3350" y="4757"/>
                  </a:lnTo>
                  <a:close/>
                  <a:moveTo>
                    <a:pt x="3238" y="4594"/>
                  </a:moveTo>
                  <a:lnTo>
                    <a:pt x="0" y="5774"/>
                  </a:lnTo>
                  <a:lnTo>
                    <a:pt x="0" y="5745"/>
                  </a:lnTo>
                  <a:lnTo>
                    <a:pt x="3221" y="4570"/>
                  </a:lnTo>
                  <a:lnTo>
                    <a:pt x="3238" y="4594"/>
                  </a:lnTo>
                  <a:close/>
                  <a:moveTo>
                    <a:pt x="3126" y="4431"/>
                  </a:moveTo>
                  <a:lnTo>
                    <a:pt x="0" y="5570"/>
                  </a:lnTo>
                  <a:lnTo>
                    <a:pt x="0" y="5542"/>
                  </a:lnTo>
                  <a:lnTo>
                    <a:pt x="3110" y="4407"/>
                  </a:lnTo>
                  <a:lnTo>
                    <a:pt x="3126" y="4431"/>
                  </a:lnTo>
                  <a:close/>
                  <a:moveTo>
                    <a:pt x="3014" y="4268"/>
                  </a:moveTo>
                  <a:lnTo>
                    <a:pt x="0" y="5366"/>
                  </a:lnTo>
                  <a:lnTo>
                    <a:pt x="0" y="5338"/>
                  </a:lnTo>
                  <a:lnTo>
                    <a:pt x="2998" y="4244"/>
                  </a:lnTo>
                  <a:lnTo>
                    <a:pt x="3014" y="4268"/>
                  </a:lnTo>
                  <a:close/>
                  <a:moveTo>
                    <a:pt x="2901" y="4105"/>
                  </a:moveTo>
                  <a:lnTo>
                    <a:pt x="0" y="5162"/>
                  </a:lnTo>
                  <a:lnTo>
                    <a:pt x="0" y="5133"/>
                  </a:lnTo>
                  <a:lnTo>
                    <a:pt x="2886" y="4081"/>
                  </a:lnTo>
                  <a:lnTo>
                    <a:pt x="2901" y="4105"/>
                  </a:lnTo>
                  <a:close/>
                  <a:moveTo>
                    <a:pt x="2790" y="3940"/>
                  </a:moveTo>
                  <a:lnTo>
                    <a:pt x="0" y="4959"/>
                  </a:lnTo>
                  <a:lnTo>
                    <a:pt x="0" y="4929"/>
                  </a:lnTo>
                  <a:lnTo>
                    <a:pt x="2774" y="3918"/>
                  </a:lnTo>
                  <a:lnTo>
                    <a:pt x="2790" y="3940"/>
                  </a:lnTo>
                  <a:close/>
                  <a:moveTo>
                    <a:pt x="2678" y="3777"/>
                  </a:moveTo>
                  <a:lnTo>
                    <a:pt x="0" y="4754"/>
                  </a:lnTo>
                  <a:lnTo>
                    <a:pt x="0" y="4725"/>
                  </a:lnTo>
                  <a:lnTo>
                    <a:pt x="2662" y="3755"/>
                  </a:lnTo>
                  <a:lnTo>
                    <a:pt x="2678" y="3777"/>
                  </a:lnTo>
                  <a:close/>
                  <a:moveTo>
                    <a:pt x="2566" y="3614"/>
                  </a:moveTo>
                  <a:lnTo>
                    <a:pt x="0" y="4550"/>
                  </a:lnTo>
                  <a:lnTo>
                    <a:pt x="0" y="4521"/>
                  </a:lnTo>
                  <a:lnTo>
                    <a:pt x="2550" y="3591"/>
                  </a:lnTo>
                  <a:lnTo>
                    <a:pt x="2566" y="3614"/>
                  </a:lnTo>
                  <a:close/>
                  <a:moveTo>
                    <a:pt x="2454" y="3451"/>
                  </a:moveTo>
                  <a:lnTo>
                    <a:pt x="0" y="4346"/>
                  </a:lnTo>
                  <a:lnTo>
                    <a:pt x="0" y="4318"/>
                  </a:lnTo>
                  <a:lnTo>
                    <a:pt x="2439" y="3428"/>
                  </a:lnTo>
                  <a:lnTo>
                    <a:pt x="2454" y="3451"/>
                  </a:lnTo>
                  <a:close/>
                  <a:moveTo>
                    <a:pt x="2342" y="3288"/>
                  </a:moveTo>
                  <a:lnTo>
                    <a:pt x="0" y="4142"/>
                  </a:lnTo>
                  <a:lnTo>
                    <a:pt x="0" y="4113"/>
                  </a:lnTo>
                  <a:lnTo>
                    <a:pt x="2327" y="3265"/>
                  </a:lnTo>
                  <a:lnTo>
                    <a:pt x="2342" y="3288"/>
                  </a:lnTo>
                  <a:close/>
                  <a:moveTo>
                    <a:pt x="2231" y="3125"/>
                  </a:moveTo>
                  <a:lnTo>
                    <a:pt x="0" y="3938"/>
                  </a:lnTo>
                  <a:lnTo>
                    <a:pt x="0" y="3909"/>
                  </a:lnTo>
                  <a:lnTo>
                    <a:pt x="2214" y="3102"/>
                  </a:lnTo>
                  <a:lnTo>
                    <a:pt x="2231" y="3125"/>
                  </a:lnTo>
                  <a:close/>
                  <a:moveTo>
                    <a:pt x="2119" y="2962"/>
                  </a:moveTo>
                  <a:lnTo>
                    <a:pt x="0" y="3734"/>
                  </a:lnTo>
                  <a:lnTo>
                    <a:pt x="0" y="3705"/>
                  </a:lnTo>
                  <a:lnTo>
                    <a:pt x="2102" y="2939"/>
                  </a:lnTo>
                  <a:lnTo>
                    <a:pt x="2119" y="2962"/>
                  </a:lnTo>
                  <a:close/>
                  <a:moveTo>
                    <a:pt x="2006" y="2798"/>
                  </a:moveTo>
                  <a:lnTo>
                    <a:pt x="0" y="3530"/>
                  </a:lnTo>
                  <a:lnTo>
                    <a:pt x="0" y="3501"/>
                  </a:lnTo>
                  <a:lnTo>
                    <a:pt x="1990" y="2776"/>
                  </a:lnTo>
                  <a:lnTo>
                    <a:pt x="2006" y="2798"/>
                  </a:lnTo>
                  <a:close/>
                  <a:moveTo>
                    <a:pt x="1670" y="2309"/>
                  </a:moveTo>
                  <a:lnTo>
                    <a:pt x="0" y="2918"/>
                  </a:lnTo>
                  <a:lnTo>
                    <a:pt x="0" y="2889"/>
                  </a:lnTo>
                  <a:lnTo>
                    <a:pt x="1655" y="2285"/>
                  </a:lnTo>
                  <a:lnTo>
                    <a:pt x="1670" y="2309"/>
                  </a:lnTo>
                  <a:close/>
                  <a:moveTo>
                    <a:pt x="1559" y="2146"/>
                  </a:moveTo>
                  <a:lnTo>
                    <a:pt x="0" y="2713"/>
                  </a:lnTo>
                  <a:lnTo>
                    <a:pt x="0" y="2685"/>
                  </a:lnTo>
                  <a:lnTo>
                    <a:pt x="1543" y="2122"/>
                  </a:lnTo>
                  <a:lnTo>
                    <a:pt x="1559" y="2146"/>
                  </a:lnTo>
                  <a:close/>
                  <a:moveTo>
                    <a:pt x="1447" y="1983"/>
                  </a:moveTo>
                  <a:lnTo>
                    <a:pt x="0" y="2510"/>
                  </a:lnTo>
                  <a:lnTo>
                    <a:pt x="0" y="2481"/>
                  </a:lnTo>
                  <a:lnTo>
                    <a:pt x="1431" y="1959"/>
                  </a:lnTo>
                  <a:lnTo>
                    <a:pt x="1447" y="1983"/>
                  </a:lnTo>
                  <a:close/>
                  <a:moveTo>
                    <a:pt x="1335" y="1819"/>
                  </a:moveTo>
                  <a:lnTo>
                    <a:pt x="0" y="2306"/>
                  </a:lnTo>
                  <a:lnTo>
                    <a:pt x="0" y="2277"/>
                  </a:lnTo>
                  <a:lnTo>
                    <a:pt x="1319" y="1796"/>
                  </a:lnTo>
                  <a:lnTo>
                    <a:pt x="1335" y="1819"/>
                  </a:lnTo>
                  <a:close/>
                  <a:moveTo>
                    <a:pt x="1223" y="1655"/>
                  </a:moveTo>
                  <a:lnTo>
                    <a:pt x="0" y="2102"/>
                  </a:lnTo>
                  <a:lnTo>
                    <a:pt x="0" y="2072"/>
                  </a:lnTo>
                  <a:lnTo>
                    <a:pt x="1207" y="1633"/>
                  </a:lnTo>
                  <a:lnTo>
                    <a:pt x="1223" y="1655"/>
                  </a:lnTo>
                  <a:close/>
                  <a:moveTo>
                    <a:pt x="1111" y="1492"/>
                  </a:moveTo>
                  <a:lnTo>
                    <a:pt x="0" y="1898"/>
                  </a:lnTo>
                  <a:lnTo>
                    <a:pt x="0" y="1868"/>
                  </a:lnTo>
                  <a:lnTo>
                    <a:pt x="1095" y="1469"/>
                  </a:lnTo>
                  <a:lnTo>
                    <a:pt x="1111" y="1492"/>
                  </a:lnTo>
                  <a:close/>
                  <a:moveTo>
                    <a:pt x="999" y="1329"/>
                  </a:moveTo>
                  <a:lnTo>
                    <a:pt x="0" y="1693"/>
                  </a:lnTo>
                  <a:lnTo>
                    <a:pt x="0" y="1665"/>
                  </a:lnTo>
                  <a:lnTo>
                    <a:pt x="983" y="1306"/>
                  </a:lnTo>
                  <a:lnTo>
                    <a:pt x="999" y="1329"/>
                  </a:lnTo>
                  <a:close/>
                  <a:moveTo>
                    <a:pt x="887" y="1166"/>
                  </a:moveTo>
                  <a:lnTo>
                    <a:pt x="0" y="1489"/>
                  </a:lnTo>
                  <a:lnTo>
                    <a:pt x="0" y="1461"/>
                  </a:lnTo>
                  <a:lnTo>
                    <a:pt x="871" y="1143"/>
                  </a:lnTo>
                  <a:lnTo>
                    <a:pt x="887" y="1166"/>
                  </a:lnTo>
                  <a:close/>
                  <a:moveTo>
                    <a:pt x="775" y="1003"/>
                  </a:moveTo>
                  <a:lnTo>
                    <a:pt x="0" y="1285"/>
                  </a:lnTo>
                  <a:lnTo>
                    <a:pt x="0" y="1257"/>
                  </a:lnTo>
                  <a:lnTo>
                    <a:pt x="759" y="980"/>
                  </a:lnTo>
                  <a:lnTo>
                    <a:pt x="775" y="1003"/>
                  </a:lnTo>
                  <a:close/>
                  <a:moveTo>
                    <a:pt x="663" y="839"/>
                  </a:moveTo>
                  <a:lnTo>
                    <a:pt x="0" y="1082"/>
                  </a:lnTo>
                  <a:lnTo>
                    <a:pt x="0" y="1052"/>
                  </a:lnTo>
                  <a:lnTo>
                    <a:pt x="648" y="817"/>
                  </a:lnTo>
                  <a:lnTo>
                    <a:pt x="663" y="839"/>
                  </a:lnTo>
                  <a:close/>
                  <a:moveTo>
                    <a:pt x="551" y="676"/>
                  </a:moveTo>
                  <a:lnTo>
                    <a:pt x="0" y="878"/>
                  </a:lnTo>
                  <a:lnTo>
                    <a:pt x="0" y="848"/>
                  </a:lnTo>
                  <a:lnTo>
                    <a:pt x="536" y="654"/>
                  </a:lnTo>
                  <a:lnTo>
                    <a:pt x="551" y="676"/>
                  </a:lnTo>
                  <a:close/>
                  <a:moveTo>
                    <a:pt x="439" y="513"/>
                  </a:moveTo>
                  <a:lnTo>
                    <a:pt x="0" y="673"/>
                  </a:lnTo>
                  <a:lnTo>
                    <a:pt x="0" y="644"/>
                  </a:lnTo>
                  <a:lnTo>
                    <a:pt x="424" y="490"/>
                  </a:lnTo>
                  <a:lnTo>
                    <a:pt x="439" y="513"/>
                  </a:lnTo>
                  <a:close/>
                  <a:moveTo>
                    <a:pt x="328" y="350"/>
                  </a:moveTo>
                  <a:lnTo>
                    <a:pt x="0" y="469"/>
                  </a:lnTo>
                  <a:lnTo>
                    <a:pt x="0" y="441"/>
                  </a:lnTo>
                  <a:lnTo>
                    <a:pt x="311" y="326"/>
                  </a:lnTo>
                  <a:lnTo>
                    <a:pt x="328" y="3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3" name="Freeform 7"/>
            <p:cNvSpPr/>
            <p:nvPr/>
          </p:nvSpPr>
          <p:spPr bwMode="auto">
            <a:xfrm>
              <a:off x="3608388" y="2841626"/>
              <a:ext cx="1035050" cy="384175"/>
            </a:xfrm>
            <a:custGeom>
              <a:avLst/>
              <a:gdLst/>
              <a:ahLst/>
              <a:cxnLst>
                <a:cxn ang="0">
                  <a:pos x="3909" y="23"/>
                </a:cxn>
                <a:cxn ang="0">
                  <a:pos x="0" y="1448"/>
                </a:cxn>
                <a:cxn ang="0">
                  <a:pos x="0" y="1419"/>
                </a:cxn>
                <a:cxn ang="0">
                  <a:pos x="3893" y="0"/>
                </a:cxn>
                <a:cxn ang="0">
                  <a:pos x="3909" y="23"/>
                </a:cxn>
              </a:cxnLst>
              <a:rect l="0" t="0" r="r" b="b"/>
              <a:pathLst>
                <a:path w="3909" h="1448">
                  <a:moveTo>
                    <a:pt x="3909" y="23"/>
                  </a:moveTo>
                  <a:lnTo>
                    <a:pt x="0" y="1448"/>
                  </a:lnTo>
                  <a:lnTo>
                    <a:pt x="0" y="1419"/>
                  </a:lnTo>
                  <a:lnTo>
                    <a:pt x="3893" y="0"/>
                  </a:lnTo>
                  <a:lnTo>
                    <a:pt x="3909" y="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3148013" y="1163638"/>
              <a:ext cx="596900" cy="858838"/>
            </a:xfrm>
            <a:custGeom>
              <a:avLst/>
              <a:gdLst/>
              <a:ahLst/>
              <a:cxnLst>
                <a:cxn ang="0">
                  <a:pos x="2257" y="39"/>
                </a:cxn>
                <a:cxn ang="0">
                  <a:pos x="56" y="3249"/>
                </a:cxn>
                <a:cxn ang="0">
                  <a:pos x="0" y="3211"/>
                </a:cxn>
                <a:cxn ang="0">
                  <a:pos x="2201" y="0"/>
                </a:cxn>
                <a:cxn ang="0">
                  <a:pos x="2257" y="39"/>
                </a:cxn>
              </a:cxnLst>
              <a:rect l="0" t="0" r="r" b="b"/>
              <a:pathLst>
                <a:path w="2257" h="3249">
                  <a:moveTo>
                    <a:pt x="2257" y="39"/>
                  </a:moveTo>
                  <a:lnTo>
                    <a:pt x="56" y="3249"/>
                  </a:lnTo>
                  <a:lnTo>
                    <a:pt x="0" y="3211"/>
                  </a:lnTo>
                  <a:lnTo>
                    <a:pt x="2201" y="0"/>
                  </a:lnTo>
                  <a:lnTo>
                    <a:pt x="2257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5" name="Freeform 9"/>
            <p:cNvSpPr/>
            <p:nvPr/>
          </p:nvSpPr>
          <p:spPr bwMode="auto">
            <a:xfrm>
              <a:off x="2630488" y="2063751"/>
              <a:ext cx="496888" cy="712788"/>
            </a:xfrm>
            <a:custGeom>
              <a:avLst/>
              <a:gdLst/>
              <a:ahLst/>
              <a:cxnLst>
                <a:cxn ang="0">
                  <a:pos x="1877" y="38"/>
                </a:cxn>
                <a:cxn ang="0">
                  <a:pos x="56" y="2694"/>
                </a:cxn>
                <a:cxn ang="0">
                  <a:pos x="0" y="2655"/>
                </a:cxn>
                <a:cxn ang="0">
                  <a:pos x="1821" y="0"/>
                </a:cxn>
                <a:cxn ang="0">
                  <a:pos x="1877" y="38"/>
                </a:cxn>
              </a:cxnLst>
              <a:rect l="0" t="0" r="r" b="b"/>
              <a:pathLst>
                <a:path w="1877" h="2694">
                  <a:moveTo>
                    <a:pt x="1877" y="38"/>
                  </a:moveTo>
                  <a:lnTo>
                    <a:pt x="56" y="2694"/>
                  </a:lnTo>
                  <a:lnTo>
                    <a:pt x="0" y="2655"/>
                  </a:lnTo>
                  <a:lnTo>
                    <a:pt x="1821" y="0"/>
                  </a:lnTo>
                  <a:lnTo>
                    <a:pt x="1877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2124075" y="2811463"/>
              <a:ext cx="492125" cy="706438"/>
            </a:xfrm>
            <a:custGeom>
              <a:avLst/>
              <a:gdLst/>
              <a:ahLst/>
              <a:cxnLst>
                <a:cxn ang="0">
                  <a:pos x="1861" y="39"/>
                </a:cxn>
                <a:cxn ang="0">
                  <a:pos x="56" y="2672"/>
                </a:cxn>
                <a:cxn ang="0">
                  <a:pos x="0" y="2633"/>
                </a:cxn>
                <a:cxn ang="0">
                  <a:pos x="1805" y="0"/>
                </a:cxn>
                <a:cxn ang="0">
                  <a:pos x="1861" y="39"/>
                </a:cxn>
              </a:cxnLst>
              <a:rect l="0" t="0" r="r" b="b"/>
              <a:pathLst>
                <a:path w="1861" h="2672">
                  <a:moveTo>
                    <a:pt x="1861" y="39"/>
                  </a:moveTo>
                  <a:lnTo>
                    <a:pt x="56" y="2672"/>
                  </a:lnTo>
                  <a:lnTo>
                    <a:pt x="0" y="2633"/>
                  </a:lnTo>
                  <a:lnTo>
                    <a:pt x="1805" y="0"/>
                  </a:lnTo>
                  <a:lnTo>
                    <a:pt x="1861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7" name="Freeform 11"/>
            <p:cNvSpPr/>
            <p:nvPr/>
          </p:nvSpPr>
          <p:spPr bwMode="auto">
            <a:xfrm>
              <a:off x="1509713" y="3563938"/>
              <a:ext cx="588963" cy="849313"/>
            </a:xfrm>
            <a:custGeom>
              <a:avLst/>
              <a:gdLst/>
              <a:ahLst/>
              <a:cxnLst>
                <a:cxn ang="0">
                  <a:pos x="2229" y="38"/>
                </a:cxn>
                <a:cxn ang="0">
                  <a:pos x="56" y="3207"/>
                </a:cxn>
                <a:cxn ang="0">
                  <a:pos x="0" y="3169"/>
                </a:cxn>
                <a:cxn ang="0">
                  <a:pos x="2173" y="0"/>
                </a:cxn>
                <a:cxn ang="0">
                  <a:pos x="2229" y="38"/>
                </a:cxn>
              </a:cxnLst>
              <a:rect l="0" t="0" r="r" b="b"/>
              <a:pathLst>
                <a:path w="2229" h="3207">
                  <a:moveTo>
                    <a:pt x="2229" y="38"/>
                  </a:moveTo>
                  <a:lnTo>
                    <a:pt x="56" y="3207"/>
                  </a:lnTo>
                  <a:lnTo>
                    <a:pt x="0" y="3169"/>
                  </a:lnTo>
                  <a:lnTo>
                    <a:pt x="2173" y="0"/>
                  </a:lnTo>
                  <a:lnTo>
                    <a:pt x="2229" y="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8" name="Freeform 12"/>
            <p:cNvSpPr/>
            <p:nvPr/>
          </p:nvSpPr>
          <p:spPr bwMode="auto">
            <a:xfrm>
              <a:off x="5129213" y="3563938"/>
              <a:ext cx="590550" cy="84931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30" y="3171"/>
                </a:cxn>
                <a:cxn ang="0">
                  <a:pos x="2174" y="320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2230" h="3209">
                  <a:moveTo>
                    <a:pt x="56" y="0"/>
                  </a:moveTo>
                  <a:lnTo>
                    <a:pt x="2230" y="3171"/>
                  </a:lnTo>
                  <a:lnTo>
                    <a:pt x="2174" y="320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4616450" y="2814638"/>
              <a:ext cx="492125" cy="7064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58" y="2627"/>
                </a:cxn>
                <a:cxn ang="0">
                  <a:pos x="1802" y="2666"/>
                </a:cxn>
                <a:cxn ang="0">
                  <a:pos x="0" y="37"/>
                </a:cxn>
                <a:cxn ang="0">
                  <a:pos x="56" y="0"/>
                </a:cxn>
              </a:cxnLst>
              <a:rect l="0" t="0" r="r" b="b"/>
              <a:pathLst>
                <a:path w="1858" h="2666">
                  <a:moveTo>
                    <a:pt x="56" y="0"/>
                  </a:moveTo>
                  <a:lnTo>
                    <a:pt x="1858" y="2627"/>
                  </a:lnTo>
                  <a:lnTo>
                    <a:pt x="1802" y="2666"/>
                  </a:lnTo>
                  <a:lnTo>
                    <a:pt x="0" y="3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4102100" y="2065338"/>
              <a:ext cx="485775" cy="695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32" y="2591"/>
                </a:cxn>
                <a:cxn ang="0">
                  <a:pos x="1776" y="262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1832" h="2629">
                  <a:moveTo>
                    <a:pt x="56" y="0"/>
                  </a:moveTo>
                  <a:lnTo>
                    <a:pt x="1832" y="2591"/>
                  </a:lnTo>
                  <a:lnTo>
                    <a:pt x="1776" y="262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1" name="Freeform 15"/>
            <p:cNvSpPr/>
            <p:nvPr/>
          </p:nvSpPr>
          <p:spPr bwMode="auto">
            <a:xfrm>
              <a:off x="3484563" y="1163638"/>
              <a:ext cx="587375" cy="8445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20" y="3157"/>
                </a:cxn>
                <a:cxn ang="0">
                  <a:pos x="2164" y="3194"/>
                </a:cxn>
                <a:cxn ang="0">
                  <a:pos x="0" y="39"/>
                </a:cxn>
                <a:cxn ang="0">
                  <a:pos x="56" y="0"/>
                </a:cxn>
              </a:cxnLst>
              <a:rect l="0" t="0" r="r" b="b"/>
              <a:pathLst>
                <a:path w="2220" h="3194">
                  <a:moveTo>
                    <a:pt x="56" y="0"/>
                  </a:moveTo>
                  <a:lnTo>
                    <a:pt x="2220" y="3157"/>
                  </a:lnTo>
                  <a:lnTo>
                    <a:pt x="2164" y="3194"/>
                  </a:lnTo>
                  <a:lnTo>
                    <a:pt x="0" y="39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1457325" y="4152901"/>
              <a:ext cx="2339975" cy="8683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8846" y="3216"/>
                </a:cxn>
                <a:cxn ang="0">
                  <a:pos x="8823" y="3281"/>
                </a:cxn>
                <a:cxn ang="0">
                  <a:pos x="0" y="64"/>
                </a:cxn>
                <a:cxn ang="0">
                  <a:pos x="23" y="0"/>
                </a:cxn>
              </a:cxnLst>
              <a:rect l="0" t="0" r="r" b="b"/>
              <a:pathLst>
                <a:path w="8846" h="3281">
                  <a:moveTo>
                    <a:pt x="23" y="0"/>
                  </a:moveTo>
                  <a:lnTo>
                    <a:pt x="8846" y="3216"/>
                  </a:lnTo>
                  <a:lnTo>
                    <a:pt x="8823" y="3281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3432175" y="4152901"/>
              <a:ext cx="2339975" cy="868363"/>
            </a:xfrm>
            <a:custGeom>
              <a:avLst/>
              <a:gdLst/>
              <a:ahLst/>
              <a:cxnLst>
                <a:cxn ang="0">
                  <a:pos x="8846" y="64"/>
                </a:cxn>
                <a:cxn ang="0">
                  <a:pos x="23" y="3281"/>
                </a:cxn>
                <a:cxn ang="0">
                  <a:pos x="0" y="3216"/>
                </a:cxn>
                <a:cxn ang="0">
                  <a:pos x="8823" y="0"/>
                </a:cxn>
                <a:cxn ang="0">
                  <a:pos x="8846" y="64"/>
                </a:cxn>
              </a:cxnLst>
              <a:rect l="0" t="0" r="r" b="b"/>
              <a:pathLst>
                <a:path w="8846" h="3281">
                  <a:moveTo>
                    <a:pt x="8846" y="64"/>
                  </a:moveTo>
                  <a:lnTo>
                    <a:pt x="23" y="3281"/>
                  </a:lnTo>
                  <a:lnTo>
                    <a:pt x="0" y="3216"/>
                  </a:lnTo>
                  <a:lnTo>
                    <a:pt x="8823" y="0"/>
                  </a:lnTo>
                  <a:lnTo>
                    <a:pt x="8846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4" name="Freeform 18"/>
            <p:cNvSpPr/>
            <p:nvPr/>
          </p:nvSpPr>
          <p:spPr bwMode="auto">
            <a:xfrm>
              <a:off x="3609975" y="2071688"/>
              <a:ext cx="571500" cy="222250"/>
            </a:xfrm>
            <a:custGeom>
              <a:avLst/>
              <a:gdLst/>
              <a:ahLst/>
              <a:cxnLst>
                <a:cxn ang="0">
                  <a:pos x="2159" y="64"/>
                </a:cxn>
                <a:cxn ang="0">
                  <a:pos x="23" y="843"/>
                </a:cxn>
                <a:cxn ang="0">
                  <a:pos x="0" y="779"/>
                </a:cxn>
                <a:cxn ang="0">
                  <a:pos x="2137" y="0"/>
                </a:cxn>
                <a:cxn ang="0">
                  <a:pos x="2159" y="64"/>
                </a:cxn>
              </a:cxnLst>
              <a:rect l="0" t="0" r="r" b="b"/>
              <a:pathLst>
                <a:path w="2159" h="843">
                  <a:moveTo>
                    <a:pt x="2159" y="64"/>
                  </a:moveTo>
                  <a:lnTo>
                    <a:pt x="23" y="843"/>
                  </a:lnTo>
                  <a:lnTo>
                    <a:pt x="0" y="779"/>
                  </a:lnTo>
                  <a:lnTo>
                    <a:pt x="2137" y="0"/>
                  </a:lnTo>
                  <a:lnTo>
                    <a:pt x="2159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5" name="Freeform 19"/>
            <p:cNvSpPr/>
            <p:nvPr/>
          </p:nvSpPr>
          <p:spPr bwMode="auto">
            <a:xfrm>
              <a:off x="3606800" y="1958976"/>
              <a:ext cx="488950" cy="192088"/>
            </a:xfrm>
            <a:custGeom>
              <a:avLst/>
              <a:gdLst/>
              <a:ahLst/>
              <a:cxnLst>
                <a:cxn ang="0">
                  <a:pos x="1848" y="63"/>
                </a:cxn>
                <a:cxn ang="0">
                  <a:pos x="24" y="729"/>
                </a:cxn>
                <a:cxn ang="0">
                  <a:pos x="0" y="664"/>
                </a:cxn>
                <a:cxn ang="0">
                  <a:pos x="1825" y="0"/>
                </a:cxn>
                <a:cxn ang="0">
                  <a:pos x="1848" y="63"/>
                </a:cxn>
              </a:cxnLst>
              <a:rect l="0" t="0" r="r" b="b"/>
              <a:pathLst>
                <a:path w="1848" h="729">
                  <a:moveTo>
                    <a:pt x="1848" y="63"/>
                  </a:moveTo>
                  <a:lnTo>
                    <a:pt x="24" y="729"/>
                  </a:lnTo>
                  <a:lnTo>
                    <a:pt x="0" y="664"/>
                  </a:lnTo>
                  <a:lnTo>
                    <a:pt x="1825" y="0"/>
                  </a:lnTo>
                  <a:lnTo>
                    <a:pt x="1848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6" name="Freeform 20"/>
            <p:cNvSpPr/>
            <p:nvPr/>
          </p:nvSpPr>
          <p:spPr bwMode="auto">
            <a:xfrm>
              <a:off x="2090738" y="3451226"/>
              <a:ext cx="1528763" cy="5715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774" y="2096"/>
                </a:cxn>
                <a:cxn ang="0">
                  <a:pos x="5751" y="2161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5774" h="2161">
                  <a:moveTo>
                    <a:pt x="24" y="0"/>
                  </a:moveTo>
                  <a:lnTo>
                    <a:pt x="5774" y="2096"/>
                  </a:lnTo>
                  <a:lnTo>
                    <a:pt x="5751" y="2161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67" name="Freeform 21"/>
            <p:cNvSpPr/>
            <p:nvPr/>
          </p:nvSpPr>
          <p:spPr bwMode="auto">
            <a:xfrm>
              <a:off x="3613150" y="3451226"/>
              <a:ext cx="1527175" cy="571500"/>
            </a:xfrm>
            <a:custGeom>
              <a:avLst/>
              <a:gdLst/>
              <a:ahLst/>
              <a:cxnLst>
                <a:cxn ang="0">
                  <a:pos x="5774" y="64"/>
                </a:cxn>
                <a:cxn ang="0">
                  <a:pos x="23" y="2161"/>
                </a:cxn>
                <a:cxn ang="0">
                  <a:pos x="0" y="2096"/>
                </a:cxn>
                <a:cxn ang="0">
                  <a:pos x="5750" y="0"/>
                </a:cxn>
                <a:cxn ang="0">
                  <a:pos x="5774" y="64"/>
                </a:cxn>
              </a:cxnLst>
              <a:rect l="0" t="0" r="r" b="b"/>
              <a:pathLst>
                <a:path w="5774" h="2161">
                  <a:moveTo>
                    <a:pt x="5774" y="64"/>
                  </a:moveTo>
                  <a:lnTo>
                    <a:pt x="23" y="2161"/>
                  </a:lnTo>
                  <a:lnTo>
                    <a:pt x="0" y="2096"/>
                  </a:lnTo>
                  <a:lnTo>
                    <a:pt x="5750" y="0"/>
                  </a:lnTo>
                  <a:lnTo>
                    <a:pt x="5774" y="6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78" name="Freeform 22"/>
            <p:cNvSpPr/>
            <p:nvPr/>
          </p:nvSpPr>
          <p:spPr bwMode="auto">
            <a:xfrm>
              <a:off x="2538413" y="2822576"/>
              <a:ext cx="1077913" cy="4079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73" y="1477"/>
                </a:cxn>
                <a:cxn ang="0">
                  <a:pos x="4050" y="1540"/>
                </a:cxn>
                <a:cxn ang="0">
                  <a:pos x="0" y="65"/>
                </a:cxn>
                <a:cxn ang="0">
                  <a:pos x="24" y="0"/>
                </a:cxn>
              </a:cxnLst>
              <a:rect l="0" t="0" r="r" b="b"/>
              <a:pathLst>
                <a:path w="4073" h="1540">
                  <a:moveTo>
                    <a:pt x="24" y="0"/>
                  </a:moveTo>
                  <a:lnTo>
                    <a:pt x="4073" y="1477"/>
                  </a:lnTo>
                  <a:lnTo>
                    <a:pt x="4050" y="1540"/>
                  </a:lnTo>
                  <a:lnTo>
                    <a:pt x="0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79" name="Freeform 23"/>
            <p:cNvSpPr/>
            <p:nvPr/>
          </p:nvSpPr>
          <p:spPr bwMode="auto">
            <a:xfrm>
              <a:off x="3609975" y="2822576"/>
              <a:ext cx="1077913" cy="407988"/>
            </a:xfrm>
            <a:custGeom>
              <a:avLst/>
              <a:gdLst/>
              <a:ahLst/>
              <a:cxnLst>
                <a:cxn ang="0">
                  <a:pos x="4073" y="65"/>
                </a:cxn>
                <a:cxn ang="0">
                  <a:pos x="23" y="1540"/>
                </a:cxn>
                <a:cxn ang="0">
                  <a:pos x="0" y="1477"/>
                </a:cxn>
                <a:cxn ang="0">
                  <a:pos x="4050" y="0"/>
                </a:cxn>
                <a:cxn ang="0">
                  <a:pos x="4073" y="65"/>
                </a:cxn>
              </a:cxnLst>
              <a:rect l="0" t="0" r="r" b="b"/>
              <a:pathLst>
                <a:path w="4073" h="1540">
                  <a:moveTo>
                    <a:pt x="4073" y="65"/>
                  </a:moveTo>
                  <a:lnTo>
                    <a:pt x="23" y="1540"/>
                  </a:lnTo>
                  <a:lnTo>
                    <a:pt x="0" y="1477"/>
                  </a:lnTo>
                  <a:lnTo>
                    <a:pt x="4050" y="0"/>
                  </a:lnTo>
                  <a:lnTo>
                    <a:pt x="4073" y="6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0" name="Freeform 24"/>
            <p:cNvSpPr/>
            <p:nvPr/>
          </p:nvSpPr>
          <p:spPr bwMode="auto">
            <a:xfrm>
              <a:off x="2617788" y="2708276"/>
              <a:ext cx="998538" cy="3778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769" y="1366"/>
                </a:cxn>
                <a:cxn ang="0">
                  <a:pos x="3746" y="1429"/>
                </a:cxn>
                <a:cxn ang="0">
                  <a:pos x="0" y="63"/>
                </a:cxn>
                <a:cxn ang="0">
                  <a:pos x="23" y="0"/>
                </a:cxn>
              </a:cxnLst>
              <a:rect l="0" t="0" r="r" b="b"/>
              <a:pathLst>
                <a:path w="3769" h="1429">
                  <a:moveTo>
                    <a:pt x="23" y="0"/>
                  </a:moveTo>
                  <a:lnTo>
                    <a:pt x="3769" y="1366"/>
                  </a:lnTo>
                  <a:lnTo>
                    <a:pt x="3746" y="1429"/>
                  </a:lnTo>
                  <a:lnTo>
                    <a:pt x="0" y="6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1" name="Freeform 25"/>
            <p:cNvSpPr/>
            <p:nvPr/>
          </p:nvSpPr>
          <p:spPr bwMode="auto">
            <a:xfrm>
              <a:off x="3616325" y="2708276"/>
              <a:ext cx="996950" cy="377825"/>
            </a:xfrm>
            <a:custGeom>
              <a:avLst/>
              <a:gdLst/>
              <a:ahLst/>
              <a:cxnLst>
                <a:cxn ang="0">
                  <a:pos x="3769" y="63"/>
                </a:cxn>
                <a:cxn ang="0">
                  <a:pos x="24" y="1429"/>
                </a:cxn>
                <a:cxn ang="0">
                  <a:pos x="0" y="1366"/>
                </a:cxn>
                <a:cxn ang="0">
                  <a:pos x="3746" y="0"/>
                </a:cxn>
                <a:cxn ang="0">
                  <a:pos x="3769" y="63"/>
                </a:cxn>
              </a:cxnLst>
              <a:rect l="0" t="0" r="r" b="b"/>
              <a:pathLst>
                <a:path w="3769" h="1429">
                  <a:moveTo>
                    <a:pt x="3769" y="63"/>
                  </a:moveTo>
                  <a:lnTo>
                    <a:pt x="24" y="1429"/>
                  </a:lnTo>
                  <a:lnTo>
                    <a:pt x="0" y="1366"/>
                  </a:lnTo>
                  <a:lnTo>
                    <a:pt x="3746" y="0"/>
                  </a:lnTo>
                  <a:lnTo>
                    <a:pt x="3769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2" name="Freeform 26"/>
            <p:cNvSpPr/>
            <p:nvPr/>
          </p:nvSpPr>
          <p:spPr bwMode="auto">
            <a:xfrm>
              <a:off x="3044825" y="2071688"/>
              <a:ext cx="571500" cy="222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60" y="779"/>
                </a:cxn>
                <a:cxn ang="0">
                  <a:pos x="2137" y="843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2160" h="843">
                  <a:moveTo>
                    <a:pt x="24" y="0"/>
                  </a:moveTo>
                  <a:lnTo>
                    <a:pt x="2160" y="779"/>
                  </a:lnTo>
                  <a:lnTo>
                    <a:pt x="2137" y="843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3" name="Freeform 27"/>
            <p:cNvSpPr/>
            <p:nvPr/>
          </p:nvSpPr>
          <p:spPr bwMode="auto">
            <a:xfrm>
              <a:off x="3130550" y="1958976"/>
              <a:ext cx="488950" cy="1920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848" y="664"/>
                </a:cxn>
                <a:cxn ang="0">
                  <a:pos x="1825" y="729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1848" h="729">
                  <a:moveTo>
                    <a:pt x="24" y="0"/>
                  </a:moveTo>
                  <a:lnTo>
                    <a:pt x="1848" y="664"/>
                  </a:lnTo>
                  <a:lnTo>
                    <a:pt x="1825" y="729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4" name="Freeform 28"/>
            <p:cNvSpPr/>
            <p:nvPr/>
          </p:nvSpPr>
          <p:spPr bwMode="auto">
            <a:xfrm>
              <a:off x="2006600" y="3565526"/>
              <a:ext cx="1609725" cy="6000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082" y="2209"/>
                </a:cxn>
                <a:cxn ang="0">
                  <a:pos x="6059" y="2273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6082" h="2273">
                  <a:moveTo>
                    <a:pt x="24" y="0"/>
                  </a:moveTo>
                  <a:lnTo>
                    <a:pt x="6082" y="2209"/>
                  </a:lnTo>
                  <a:lnTo>
                    <a:pt x="6059" y="2273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5" name="Freeform 29"/>
            <p:cNvSpPr/>
            <p:nvPr/>
          </p:nvSpPr>
          <p:spPr bwMode="auto">
            <a:xfrm>
              <a:off x="3616325" y="3565526"/>
              <a:ext cx="1608138" cy="600075"/>
            </a:xfrm>
            <a:custGeom>
              <a:avLst/>
              <a:gdLst/>
              <a:ahLst/>
              <a:cxnLst>
                <a:cxn ang="0">
                  <a:pos x="6082" y="63"/>
                </a:cxn>
                <a:cxn ang="0">
                  <a:pos x="24" y="2273"/>
                </a:cxn>
                <a:cxn ang="0">
                  <a:pos x="0" y="2209"/>
                </a:cxn>
                <a:cxn ang="0">
                  <a:pos x="6058" y="0"/>
                </a:cxn>
                <a:cxn ang="0">
                  <a:pos x="6082" y="63"/>
                </a:cxn>
              </a:cxnLst>
              <a:rect l="0" t="0" r="r" b="b"/>
              <a:pathLst>
                <a:path w="6082" h="2273">
                  <a:moveTo>
                    <a:pt x="6082" y="63"/>
                  </a:moveTo>
                  <a:lnTo>
                    <a:pt x="24" y="2273"/>
                  </a:lnTo>
                  <a:lnTo>
                    <a:pt x="0" y="2209"/>
                  </a:lnTo>
                  <a:lnTo>
                    <a:pt x="6058" y="0"/>
                  </a:lnTo>
                  <a:lnTo>
                    <a:pt x="6082" y="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6" name="Freeform 30"/>
            <p:cNvSpPr/>
            <p:nvPr/>
          </p:nvSpPr>
          <p:spPr bwMode="auto">
            <a:xfrm>
              <a:off x="1792288" y="3819526"/>
              <a:ext cx="36513" cy="23813"/>
            </a:xfrm>
            <a:custGeom>
              <a:avLst/>
              <a:gdLst/>
              <a:ahLst/>
              <a:cxnLst>
                <a:cxn ang="0">
                  <a:pos x="132" y="67"/>
                </a:cxn>
                <a:cxn ang="0">
                  <a:pos x="118" y="59"/>
                </a:cxn>
                <a:cxn ang="0">
                  <a:pos x="98" y="47"/>
                </a:cxn>
                <a:cxn ang="0">
                  <a:pos x="77" y="35"/>
                </a:cxn>
                <a:cxn ang="0">
                  <a:pos x="56" y="24"/>
                </a:cxn>
                <a:cxn ang="0">
                  <a:pos x="35" y="11"/>
                </a:cxn>
                <a:cxn ang="0">
                  <a:pos x="13" y="0"/>
                </a:cxn>
                <a:cxn ang="0">
                  <a:pos x="0" y="25"/>
                </a:cxn>
                <a:cxn ang="0">
                  <a:pos x="21" y="36"/>
                </a:cxn>
                <a:cxn ang="0">
                  <a:pos x="43" y="47"/>
                </a:cxn>
                <a:cxn ang="0">
                  <a:pos x="63" y="59"/>
                </a:cxn>
                <a:cxn ang="0">
                  <a:pos x="85" y="70"/>
                </a:cxn>
                <a:cxn ang="0">
                  <a:pos x="105" y="83"/>
                </a:cxn>
                <a:cxn ang="0">
                  <a:pos x="118" y="91"/>
                </a:cxn>
                <a:cxn ang="0">
                  <a:pos x="132" y="67"/>
                </a:cxn>
              </a:cxnLst>
              <a:rect l="0" t="0" r="r" b="b"/>
              <a:pathLst>
                <a:path w="132" h="91">
                  <a:moveTo>
                    <a:pt x="132" y="67"/>
                  </a:moveTo>
                  <a:lnTo>
                    <a:pt x="118" y="59"/>
                  </a:lnTo>
                  <a:lnTo>
                    <a:pt x="98" y="47"/>
                  </a:lnTo>
                  <a:lnTo>
                    <a:pt x="77" y="35"/>
                  </a:lnTo>
                  <a:lnTo>
                    <a:pt x="56" y="24"/>
                  </a:lnTo>
                  <a:lnTo>
                    <a:pt x="35" y="11"/>
                  </a:lnTo>
                  <a:lnTo>
                    <a:pt x="13" y="0"/>
                  </a:lnTo>
                  <a:lnTo>
                    <a:pt x="0" y="25"/>
                  </a:lnTo>
                  <a:lnTo>
                    <a:pt x="21" y="36"/>
                  </a:lnTo>
                  <a:lnTo>
                    <a:pt x="43" y="47"/>
                  </a:lnTo>
                  <a:lnTo>
                    <a:pt x="63" y="59"/>
                  </a:lnTo>
                  <a:lnTo>
                    <a:pt x="85" y="70"/>
                  </a:lnTo>
                  <a:lnTo>
                    <a:pt x="105" y="83"/>
                  </a:lnTo>
                  <a:lnTo>
                    <a:pt x="118" y="91"/>
                  </a:lnTo>
                  <a:lnTo>
                    <a:pt x="132" y="6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7" name="Freeform 31"/>
            <p:cNvSpPr/>
            <p:nvPr/>
          </p:nvSpPr>
          <p:spPr bwMode="auto">
            <a:xfrm>
              <a:off x="1843088" y="3848101"/>
              <a:ext cx="33338" cy="26988"/>
            </a:xfrm>
            <a:custGeom>
              <a:avLst/>
              <a:gdLst/>
              <a:ahLst/>
              <a:cxnLst>
                <a:cxn ang="0">
                  <a:pos x="127" y="77"/>
                </a:cxn>
                <a:cxn ang="0">
                  <a:pos x="125" y="75"/>
                </a:cxn>
                <a:cxn ang="0">
                  <a:pos x="107" y="62"/>
                </a:cxn>
                <a:cxn ang="0">
                  <a:pos x="87" y="49"/>
                </a:cxn>
                <a:cxn ang="0">
                  <a:pos x="69" y="36"/>
                </a:cxn>
                <a:cxn ang="0">
                  <a:pos x="49" y="24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0" y="23"/>
                </a:cxn>
                <a:cxn ang="0">
                  <a:pos x="16" y="34"/>
                </a:cxn>
                <a:cxn ang="0">
                  <a:pos x="34" y="46"/>
                </a:cxn>
                <a:cxn ang="0">
                  <a:pos x="54" y="58"/>
                </a:cxn>
                <a:cxn ang="0">
                  <a:pos x="72" y="72"/>
                </a:cxn>
                <a:cxn ang="0">
                  <a:pos x="90" y="84"/>
                </a:cxn>
                <a:cxn ang="0">
                  <a:pos x="109" y="97"/>
                </a:cxn>
                <a:cxn ang="0">
                  <a:pos x="111" y="99"/>
                </a:cxn>
                <a:cxn ang="0">
                  <a:pos x="127" y="77"/>
                </a:cxn>
              </a:cxnLst>
              <a:rect l="0" t="0" r="r" b="b"/>
              <a:pathLst>
                <a:path w="127" h="99">
                  <a:moveTo>
                    <a:pt x="127" y="77"/>
                  </a:moveTo>
                  <a:lnTo>
                    <a:pt x="125" y="75"/>
                  </a:lnTo>
                  <a:lnTo>
                    <a:pt x="107" y="62"/>
                  </a:lnTo>
                  <a:lnTo>
                    <a:pt x="87" y="49"/>
                  </a:lnTo>
                  <a:lnTo>
                    <a:pt x="69" y="36"/>
                  </a:lnTo>
                  <a:lnTo>
                    <a:pt x="49" y="24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0" y="23"/>
                  </a:lnTo>
                  <a:lnTo>
                    <a:pt x="16" y="34"/>
                  </a:lnTo>
                  <a:lnTo>
                    <a:pt x="34" y="46"/>
                  </a:lnTo>
                  <a:lnTo>
                    <a:pt x="54" y="58"/>
                  </a:lnTo>
                  <a:lnTo>
                    <a:pt x="72" y="72"/>
                  </a:lnTo>
                  <a:lnTo>
                    <a:pt x="90" y="84"/>
                  </a:lnTo>
                  <a:lnTo>
                    <a:pt x="109" y="97"/>
                  </a:lnTo>
                  <a:lnTo>
                    <a:pt x="111" y="99"/>
                  </a:lnTo>
                  <a:lnTo>
                    <a:pt x="127" y="7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8" name="Freeform 32"/>
            <p:cNvSpPr/>
            <p:nvPr/>
          </p:nvSpPr>
          <p:spPr bwMode="auto">
            <a:xfrm>
              <a:off x="1889125" y="3881438"/>
              <a:ext cx="31750" cy="28575"/>
            </a:xfrm>
            <a:custGeom>
              <a:avLst/>
              <a:gdLst/>
              <a:ahLst/>
              <a:cxnLst>
                <a:cxn ang="0">
                  <a:pos x="121" y="88"/>
                </a:cxn>
                <a:cxn ang="0">
                  <a:pos x="119" y="86"/>
                </a:cxn>
                <a:cxn ang="0">
                  <a:pos x="103" y="72"/>
                </a:cxn>
                <a:cxn ang="0">
                  <a:pos x="86" y="58"/>
                </a:cxn>
                <a:cxn ang="0">
                  <a:pos x="70" y="43"/>
                </a:cxn>
                <a:cxn ang="0">
                  <a:pos x="54" y="29"/>
                </a:cxn>
                <a:cxn ang="0">
                  <a:pos x="37" y="16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0" y="21"/>
                </a:cxn>
                <a:cxn ang="0">
                  <a:pos x="3" y="23"/>
                </a:cxn>
                <a:cxn ang="0">
                  <a:pos x="19" y="36"/>
                </a:cxn>
                <a:cxn ang="0">
                  <a:pos x="37" y="51"/>
                </a:cxn>
                <a:cxn ang="0">
                  <a:pos x="53" y="64"/>
                </a:cxn>
                <a:cxn ang="0">
                  <a:pos x="69" y="78"/>
                </a:cxn>
                <a:cxn ang="0">
                  <a:pos x="84" y="92"/>
                </a:cxn>
                <a:cxn ang="0">
                  <a:pos x="101" y="107"/>
                </a:cxn>
                <a:cxn ang="0">
                  <a:pos x="103" y="109"/>
                </a:cxn>
                <a:cxn ang="0">
                  <a:pos x="121" y="88"/>
                </a:cxn>
              </a:cxnLst>
              <a:rect l="0" t="0" r="r" b="b"/>
              <a:pathLst>
                <a:path w="121" h="109">
                  <a:moveTo>
                    <a:pt x="121" y="88"/>
                  </a:moveTo>
                  <a:lnTo>
                    <a:pt x="119" y="86"/>
                  </a:lnTo>
                  <a:lnTo>
                    <a:pt x="103" y="72"/>
                  </a:lnTo>
                  <a:lnTo>
                    <a:pt x="86" y="58"/>
                  </a:lnTo>
                  <a:lnTo>
                    <a:pt x="70" y="43"/>
                  </a:lnTo>
                  <a:lnTo>
                    <a:pt x="54" y="29"/>
                  </a:lnTo>
                  <a:lnTo>
                    <a:pt x="37" y="16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3" y="23"/>
                  </a:lnTo>
                  <a:lnTo>
                    <a:pt x="19" y="36"/>
                  </a:lnTo>
                  <a:lnTo>
                    <a:pt x="37" y="51"/>
                  </a:lnTo>
                  <a:lnTo>
                    <a:pt x="53" y="64"/>
                  </a:lnTo>
                  <a:lnTo>
                    <a:pt x="69" y="78"/>
                  </a:lnTo>
                  <a:lnTo>
                    <a:pt x="84" y="92"/>
                  </a:lnTo>
                  <a:lnTo>
                    <a:pt x="101" y="107"/>
                  </a:lnTo>
                  <a:lnTo>
                    <a:pt x="103" y="109"/>
                  </a:lnTo>
                  <a:lnTo>
                    <a:pt x="121" y="8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89" name="Freeform 33"/>
            <p:cNvSpPr/>
            <p:nvPr/>
          </p:nvSpPr>
          <p:spPr bwMode="auto">
            <a:xfrm>
              <a:off x="1931988" y="3919538"/>
              <a:ext cx="30163" cy="31750"/>
            </a:xfrm>
            <a:custGeom>
              <a:avLst/>
              <a:gdLst/>
              <a:ahLst/>
              <a:cxnLst>
                <a:cxn ang="0">
                  <a:pos x="112" y="100"/>
                </a:cxn>
                <a:cxn ang="0">
                  <a:pos x="104" y="91"/>
                </a:cxn>
                <a:cxn ang="0">
                  <a:pos x="90" y="75"/>
                </a:cxn>
                <a:cxn ang="0">
                  <a:pos x="76" y="59"/>
                </a:cxn>
                <a:cxn ang="0">
                  <a:pos x="62" y="44"/>
                </a:cxn>
                <a:cxn ang="0">
                  <a:pos x="48" y="30"/>
                </a:cxn>
                <a:cxn ang="0">
                  <a:pos x="34" y="15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3" y="33"/>
                </a:cxn>
                <a:cxn ang="0">
                  <a:pos x="27" y="48"/>
                </a:cxn>
                <a:cxn ang="0">
                  <a:pos x="42" y="64"/>
                </a:cxn>
                <a:cxn ang="0">
                  <a:pos x="56" y="78"/>
                </a:cxn>
                <a:cxn ang="0">
                  <a:pos x="69" y="93"/>
                </a:cxn>
                <a:cxn ang="0">
                  <a:pos x="82" y="108"/>
                </a:cxn>
                <a:cxn ang="0">
                  <a:pos x="91" y="119"/>
                </a:cxn>
                <a:cxn ang="0">
                  <a:pos x="112" y="100"/>
                </a:cxn>
              </a:cxnLst>
              <a:rect l="0" t="0" r="r" b="b"/>
              <a:pathLst>
                <a:path w="112" h="119">
                  <a:moveTo>
                    <a:pt x="112" y="100"/>
                  </a:moveTo>
                  <a:lnTo>
                    <a:pt x="104" y="91"/>
                  </a:lnTo>
                  <a:lnTo>
                    <a:pt x="90" y="75"/>
                  </a:lnTo>
                  <a:lnTo>
                    <a:pt x="76" y="59"/>
                  </a:lnTo>
                  <a:lnTo>
                    <a:pt x="62" y="44"/>
                  </a:lnTo>
                  <a:lnTo>
                    <a:pt x="48" y="30"/>
                  </a:lnTo>
                  <a:lnTo>
                    <a:pt x="34" y="15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3" y="33"/>
                  </a:lnTo>
                  <a:lnTo>
                    <a:pt x="27" y="48"/>
                  </a:lnTo>
                  <a:lnTo>
                    <a:pt x="42" y="64"/>
                  </a:lnTo>
                  <a:lnTo>
                    <a:pt x="56" y="78"/>
                  </a:lnTo>
                  <a:lnTo>
                    <a:pt x="69" y="93"/>
                  </a:lnTo>
                  <a:lnTo>
                    <a:pt x="82" y="108"/>
                  </a:lnTo>
                  <a:lnTo>
                    <a:pt x="91" y="119"/>
                  </a:lnTo>
                  <a:lnTo>
                    <a:pt x="112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0" name="Freeform 34"/>
            <p:cNvSpPr/>
            <p:nvPr/>
          </p:nvSpPr>
          <p:spPr bwMode="auto">
            <a:xfrm>
              <a:off x="1970088" y="3963988"/>
              <a:ext cx="26988" cy="33338"/>
            </a:xfrm>
            <a:custGeom>
              <a:avLst/>
              <a:gdLst/>
              <a:ahLst/>
              <a:cxnLst>
                <a:cxn ang="0">
                  <a:pos x="100" y="113"/>
                </a:cxn>
                <a:cxn ang="0">
                  <a:pos x="95" y="105"/>
                </a:cxn>
                <a:cxn ang="0">
                  <a:pos x="84" y="88"/>
                </a:cxn>
                <a:cxn ang="0">
                  <a:pos x="73" y="72"/>
                </a:cxn>
                <a:cxn ang="0">
                  <a:pos x="62" y="55"/>
                </a:cxn>
                <a:cxn ang="0">
                  <a:pos x="50" y="38"/>
                </a:cxn>
                <a:cxn ang="0">
                  <a:pos x="38" y="22"/>
                </a:cxn>
                <a:cxn ang="0">
                  <a:pos x="26" y="6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4" y="23"/>
                </a:cxn>
                <a:cxn ang="0">
                  <a:pos x="16" y="38"/>
                </a:cxn>
                <a:cxn ang="0">
                  <a:pos x="28" y="54"/>
                </a:cxn>
                <a:cxn ang="0">
                  <a:pos x="39" y="71"/>
                </a:cxn>
                <a:cxn ang="0">
                  <a:pos x="51" y="87"/>
                </a:cxn>
                <a:cxn ang="0">
                  <a:pos x="62" y="103"/>
                </a:cxn>
                <a:cxn ang="0">
                  <a:pos x="72" y="120"/>
                </a:cxn>
                <a:cxn ang="0">
                  <a:pos x="77" y="128"/>
                </a:cxn>
                <a:cxn ang="0">
                  <a:pos x="100" y="113"/>
                </a:cxn>
              </a:cxnLst>
              <a:rect l="0" t="0" r="r" b="b"/>
              <a:pathLst>
                <a:path w="100" h="128">
                  <a:moveTo>
                    <a:pt x="100" y="113"/>
                  </a:moveTo>
                  <a:lnTo>
                    <a:pt x="95" y="105"/>
                  </a:lnTo>
                  <a:lnTo>
                    <a:pt x="84" y="88"/>
                  </a:lnTo>
                  <a:lnTo>
                    <a:pt x="73" y="72"/>
                  </a:lnTo>
                  <a:lnTo>
                    <a:pt x="62" y="55"/>
                  </a:lnTo>
                  <a:lnTo>
                    <a:pt x="50" y="38"/>
                  </a:lnTo>
                  <a:lnTo>
                    <a:pt x="38" y="22"/>
                  </a:lnTo>
                  <a:lnTo>
                    <a:pt x="26" y="6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16" y="38"/>
                  </a:lnTo>
                  <a:lnTo>
                    <a:pt x="28" y="54"/>
                  </a:lnTo>
                  <a:lnTo>
                    <a:pt x="39" y="71"/>
                  </a:lnTo>
                  <a:lnTo>
                    <a:pt x="51" y="87"/>
                  </a:lnTo>
                  <a:lnTo>
                    <a:pt x="62" y="103"/>
                  </a:lnTo>
                  <a:lnTo>
                    <a:pt x="72" y="120"/>
                  </a:lnTo>
                  <a:lnTo>
                    <a:pt x="77" y="128"/>
                  </a:lnTo>
                  <a:lnTo>
                    <a:pt x="100" y="1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1" name="Freeform 35"/>
            <p:cNvSpPr/>
            <p:nvPr/>
          </p:nvSpPr>
          <p:spPr bwMode="auto">
            <a:xfrm>
              <a:off x="2001838" y="4011613"/>
              <a:ext cx="22225" cy="36513"/>
            </a:xfrm>
            <a:custGeom>
              <a:avLst/>
              <a:gdLst/>
              <a:ahLst/>
              <a:cxnLst>
                <a:cxn ang="0">
                  <a:pos x="84" y="122"/>
                </a:cxn>
                <a:cxn ang="0">
                  <a:pos x="80" y="114"/>
                </a:cxn>
                <a:cxn ang="0">
                  <a:pos x="72" y="96"/>
                </a:cxn>
                <a:cxn ang="0">
                  <a:pos x="64" y="77"/>
                </a:cxn>
                <a:cxn ang="0">
                  <a:pos x="55" y="60"/>
                </a:cxn>
                <a:cxn ang="0">
                  <a:pos x="46" y="42"/>
                </a:cxn>
                <a:cxn ang="0">
                  <a:pos x="37" y="24"/>
                </a:cxn>
                <a:cxn ang="0">
                  <a:pos x="27" y="7"/>
                </a:cxn>
                <a:cxn ang="0">
                  <a:pos x="23" y="0"/>
                </a:cxn>
                <a:cxn ang="0">
                  <a:pos x="0" y="13"/>
                </a:cxn>
                <a:cxn ang="0">
                  <a:pos x="4" y="20"/>
                </a:cxn>
                <a:cxn ang="0">
                  <a:pos x="13" y="38"/>
                </a:cxn>
                <a:cxn ang="0">
                  <a:pos x="22" y="55"/>
                </a:cxn>
                <a:cxn ang="0">
                  <a:pos x="30" y="72"/>
                </a:cxn>
                <a:cxn ang="0">
                  <a:pos x="40" y="90"/>
                </a:cxn>
                <a:cxn ang="0">
                  <a:pos x="48" y="107"/>
                </a:cxn>
                <a:cxn ang="0">
                  <a:pos x="56" y="125"/>
                </a:cxn>
                <a:cxn ang="0">
                  <a:pos x="60" y="133"/>
                </a:cxn>
                <a:cxn ang="0">
                  <a:pos x="84" y="122"/>
                </a:cxn>
              </a:cxnLst>
              <a:rect l="0" t="0" r="r" b="b"/>
              <a:pathLst>
                <a:path w="84" h="133">
                  <a:moveTo>
                    <a:pt x="84" y="122"/>
                  </a:moveTo>
                  <a:lnTo>
                    <a:pt x="80" y="114"/>
                  </a:lnTo>
                  <a:lnTo>
                    <a:pt x="72" y="96"/>
                  </a:lnTo>
                  <a:lnTo>
                    <a:pt x="64" y="77"/>
                  </a:lnTo>
                  <a:lnTo>
                    <a:pt x="55" y="60"/>
                  </a:lnTo>
                  <a:lnTo>
                    <a:pt x="46" y="42"/>
                  </a:lnTo>
                  <a:lnTo>
                    <a:pt x="37" y="24"/>
                  </a:lnTo>
                  <a:lnTo>
                    <a:pt x="27" y="7"/>
                  </a:lnTo>
                  <a:lnTo>
                    <a:pt x="23" y="0"/>
                  </a:lnTo>
                  <a:lnTo>
                    <a:pt x="0" y="13"/>
                  </a:lnTo>
                  <a:lnTo>
                    <a:pt x="4" y="20"/>
                  </a:lnTo>
                  <a:lnTo>
                    <a:pt x="13" y="38"/>
                  </a:lnTo>
                  <a:lnTo>
                    <a:pt x="22" y="55"/>
                  </a:lnTo>
                  <a:lnTo>
                    <a:pt x="30" y="72"/>
                  </a:lnTo>
                  <a:lnTo>
                    <a:pt x="40" y="90"/>
                  </a:lnTo>
                  <a:lnTo>
                    <a:pt x="48" y="107"/>
                  </a:lnTo>
                  <a:lnTo>
                    <a:pt x="56" y="125"/>
                  </a:lnTo>
                  <a:lnTo>
                    <a:pt x="60" y="133"/>
                  </a:lnTo>
                  <a:lnTo>
                    <a:pt x="84" y="1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2" name="Freeform 36"/>
            <p:cNvSpPr/>
            <p:nvPr/>
          </p:nvSpPr>
          <p:spPr bwMode="auto">
            <a:xfrm>
              <a:off x="2025650" y="4064001"/>
              <a:ext cx="17463" cy="36513"/>
            </a:xfrm>
            <a:custGeom>
              <a:avLst/>
              <a:gdLst/>
              <a:ahLst/>
              <a:cxnLst>
                <a:cxn ang="0">
                  <a:pos x="68" y="130"/>
                </a:cxn>
                <a:cxn ang="0">
                  <a:pos x="65" y="122"/>
                </a:cxn>
                <a:cxn ang="0">
                  <a:pos x="60" y="103"/>
                </a:cxn>
                <a:cxn ang="0">
                  <a:pos x="54" y="83"/>
                </a:cxn>
                <a:cxn ang="0">
                  <a:pos x="47" y="64"/>
                </a:cxn>
                <a:cxn ang="0">
                  <a:pos x="41" y="44"/>
                </a:cxn>
                <a:cxn ang="0">
                  <a:pos x="34" y="26"/>
                </a:cxn>
                <a:cxn ang="0">
                  <a:pos x="28" y="7"/>
                </a:cxn>
                <a:cxn ang="0">
                  <a:pos x="25" y="0"/>
                </a:cxn>
                <a:cxn ang="0">
                  <a:pos x="0" y="10"/>
                </a:cxn>
                <a:cxn ang="0">
                  <a:pos x="3" y="16"/>
                </a:cxn>
                <a:cxn ang="0">
                  <a:pos x="9" y="35"/>
                </a:cxn>
                <a:cxn ang="0">
                  <a:pos x="16" y="54"/>
                </a:cxn>
                <a:cxn ang="0">
                  <a:pos x="22" y="72"/>
                </a:cxn>
                <a:cxn ang="0">
                  <a:pos x="28" y="91"/>
                </a:cxn>
                <a:cxn ang="0">
                  <a:pos x="33" y="110"/>
                </a:cxn>
                <a:cxn ang="0">
                  <a:pos x="39" y="129"/>
                </a:cxn>
                <a:cxn ang="0">
                  <a:pos x="41" y="137"/>
                </a:cxn>
                <a:cxn ang="0">
                  <a:pos x="68" y="130"/>
                </a:cxn>
              </a:cxnLst>
              <a:rect l="0" t="0" r="r" b="b"/>
              <a:pathLst>
                <a:path w="68" h="137">
                  <a:moveTo>
                    <a:pt x="68" y="130"/>
                  </a:moveTo>
                  <a:lnTo>
                    <a:pt x="65" y="122"/>
                  </a:lnTo>
                  <a:lnTo>
                    <a:pt x="60" y="103"/>
                  </a:lnTo>
                  <a:lnTo>
                    <a:pt x="54" y="83"/>
                  </a:lnTo>
                  <a:lnTo>
                    <a:pt x="47" y="64"/>
                  </a:lnTo>
                  <a:lnTo>
                    <a:pt x="41" y="44"/>
                  </a:lnTo>
                  <a:lnTo>
                    <a:pt x="34" y="26"/>
                  </a:lnTo>
                  <a:lnTo>
                    <a:pt x="28" y="7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3" y="16"/>
                  </a:lnTo>
                  <a:lnTo>
                    <a:pt x="9" y="35"/>
                  </a:lnTo>
                  <a:lnTo>
                    <a:pt x="16" y="54"/>
                  </a:lnTo>
                  <a:lnTo>
                    <a:pt x="22" y="72"/>
                  </a:lnTo>
                  <a:lnTo>
                    <a:pt x="28" y="91"/>
                  </a:lnTo>
                  <a:lnTo>
                    <a:pt x="33" y="110"/>
                  </a:lnTo>
                  <a:lnTo>
                    <a:pt x="39" y="129"/>
                  </a:lnTo>
                  <a:lnTo>
                    <a:pt x="41" y="137"/>
                  </a:lnTo>
                  <a:lnTo>
                    <a:pt x="68" y="1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3" name="Freeform 37"/>
            <p:cNvSpPr/>
            <p:nvPr/>
          </p:nvSpPr>
          <p:spPr bwMode="auto">
            <a:xfrm>
              <a:off x="2041525" y="4119563"/>
              <a:ext cx="12700" cy="38100"/>
            </a:xfrm>
            <a:custGeom>
              <a:avLst/>
              <a:gdLst/>
              <a:ahLst/>
              <a:cxnLst>
                <a:cxn ang="0">
                  <a:pos x="51" y="135"/>
                </a:cxn>
                <a:cxn ang="0">
                  <a:pos x="50" y="132"/>
                </a:cxn>
                <a:cxn ang="0">
                  <a:pos x="48" y="112"/>
                </a:cxn>
                <a:cxn ang="0">
                  <a:pos x="44" y="91"/>
                </a:cxn>
                <a:cxn ang="0">
                  <a:pos x="40" y="71"/>
                </a:cxn>
                <a:cxn ang="0">
                  <a:pos x="36" y="51"/>
                </a:cxn>
                <a:cxn ang="0">
                  <a:pos x="33" y="30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35"/>
                </a:cxn>
                <a:cxn ang="0">
                  <a:pos x="10" y="56"/>
                </a:cxn>
                <a:cxn ang="0">
                  <a:pos x="14" y="76"/>
                </a:cxn>
                <a:cxn ang="0">
                  <a:pos x="17" y="95"/>
                </a:cxn>
                <a:cxn ang="0">
                  <a:pos x="20" y="116"/>
                </a:cxn>
                <a:cxn ang="0">
                  <a:pos x="23" y="136"/>
                </a:cxn>
                <a:cxn ang="0">
                  <a:pos x="23" y="138"/>
                </a:cxn>
                <a:cxn ang="0">
                  <a:pos x="51" y="135"/>
                </a:cxn>
              </a:cxnLst>
              <a:rect l="0" t="0" r="r" b="b"/>
              <a:pathLst>
                <a:path w="51" h="138">
                  <a:moveTo>
                    <a:pt x="51" y="135"/>
                  </a:moveTo>
                  <a:lnTo>
                    <a:pt x="50" y="132"/>
                  </a:lnTo>
                  <a:lnTo>
                    <a:pt x="48" y="112"/>
                  </a:lnTo>
                  <a:lnTo>
                    <a:pt x="44" y="91"/>
                  </a:lnTo>
                  <a:lnTo>
                    <a:pt x="40" y="71"/>
                  </a:lnTo>
                  <a:lnTo>
                    <a:pt x="36" y="51"/>
                  </a:lnTo>
                  <a:lnTo>
                    <a:pt x="33" y="30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0" y="6"/>
                  </a:lnTo>
                  <a:lnTo>
                    <a:pt x="2" y="16"/>
                  </a:lnTo>
                  <a:lnTo>
                    <a:pt x="6" y="35"/>
                  </a:lnTo>
                  <a:lnTo>
                    <a:pt x="10" y="56"/>
                  </a:lnTo>
                  <a:lnTo>
                    <a:pt x="14" y="76"/>
                  </a:lnTo>
                  <a:lnTo>
                    <a:pt x="17" y="95"/>
                  </a:lnTo>
                  <a:lnTo>
                    <a:pt x="20" y="116"/>
                  </a:lnTo>
                  <a:lnTo>
                    <a:pt x="23" y="136"/>
                  </a:lnTo>
                  <a:lnTo>
                    <a:pt x="23" y="138"/>
                  </a:lnTo>
                  <a:lnTo>
                    <a:pt x="51" y="1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4" name="Freeform 38"/>
            <p:cNvSpPr/>
            <p:nvPr/>
          </p:nvSpPr>
          <p:spPr bwMode="auto">
            <a:xfrm>
              <a:off x="2049463" y="4178301"/>
              <a:ext cx="9525" cy="36513"/>
            </a:xfrm>
            <a:custGeom>
              <a:avLst/>
              <a:gdLst/>
              <a:ahLst/>
              <a:cxnLst>
                <a:cxn ang="0">
                  <a:pos x="34" y="136"/>
                </a:cxn>
                <a:cxn ang="0">
                  <a:pos x="34" y="129"/>
                </a:cxn>
                <a:cxn ang="0">
                  <a:pos x="34" y="107"/>
                </a:cxn>
                <a:cxn ang="0">
                  <a:pos x="33" y="85"/>
                </a:cxn>
                <a:cxn ang="0">
                  <a:pos x="32" y="64"/>
                </a:cxn>
                <a:cxn ang="0">
                  <a:pos x="31" y="42"/>
                </a:cxn>
                <a:cxn ang="0">
                  <a:pos x="29" y="21"/>
                </a:cxn>
                <a:cxn ang="0">
                  <a:pos x="28" y="0"/>
                </a:cxn>
                <a:cxn ang="0">
                  <a:pos x="0" y="2"/>
                </a:cxn>
                <a:cxn ang="0">
                  <a:pos x="2" y="23"/>
                </a:cxn>
                <a:cxn ang="0">
                  <a:pos x="3" y="43"/>
                </a:cxn>
                <a:cxn ang="0">
                  <a:pos x="4" y="65"/>
                </a:cxn>
                <a:cxn ang="0">
                  <a:pos x="5" y="86"/>
                </a:cxn>
                <a:cxn ang="0">
                  <a:pos x="6" y="108"/>
                </a:cxn>
                <a:cxn ang="0">
                  <a:pos x="7" y="129"/>
                </a:cxn>
                <a:cxn ang="0">
                  <a:pos x="7" y="137"/>
                </a:cxn>
                <a:cxn ang="0">
                  <a:pos x="34" y="136"/>
                </a:cxn>
              </a:cxnLst>
              <a:rect l="0" t="0" r="r" b="b"/>
              <a:pathLst>
                <a:path w="34" h="137">
                  <a:moveTo>
                    <a:pt x="34" y="136"/>
                  </a:moveTo>
                  <a:lnTo>
                    <a:pt x="34" y="129"/>
                  </a:lnTo>
                  <a:lnTo>
                    <a:pt x="34" y="107"/>
                  </a:lnTo>
                  <a:lnTo>
                    <a:pt x="33" y="85"/>
                  </a:lnTo>
                  <a:lnTo>
                    <a:pt x="32" y="64"/>
                  </a:lnTo>
                  <a:lnTo>
                    <a:pt x="31" y="42"/>
                  </a:lnTo>
                  <a:lnTo>
                    <a:pt x="29" y="21"/>
                  </a:lnTo>
                  <a:lnTo>
                    <a:pt x="28" y="0"/>
                  </a:lnTo>
                  <a:lnTo>
                    <a:pt x="0" y="2"/>
                  </a:lnTo>
                  <a:lnTo>
                    <a:pt x="2" y="23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5" y="86"/>
                  </a:lnTo>
                  <a:lnTo>
                    <a:pt x="6" y="108"/>
                  </a:lnTo>
                  <a:lnTo>
                    <a:pt x="7" y="129"/>
                  </a:lnTo>
                  <a:lnTo>
                    <a:pt x="7" y="137"/>
                  </a:lnTo>
                  <a:lnTo>
                    <a:pt x="34" y="13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5" name="Freeform 39"/>
            <p:cNvSpPr/>
            <p:nvPr/>
          </p:nvSpPr>
          <p:spPr bwMode="auto">
            <a:xfrm>
              <a:off x="2049463" y="4235451"/>
              <a:ext cx="9525" cy="36513"/>
            </a:xfrm>
            <a:custGeom>
              <a:avLst/>
              <a:gdLst/>
              <a:ahLst/>
              <a:cxnLst>
                <a:cxn ang="0">
                  <a:pos x="27" y="137"/>
                </a:cxn>
                <a:cxn ang="0">
                  <a:pos x="27" y="135"/>
                </a:cxn>
                <a:cxn ang="0">
                  <a:pos x="29" y="113"/>
                </a:cxn>
                <a:cxn ang="0">
                  <a:pos x="31" y="89"/>
                </a:cxn>
                <a:cxn ang="0">
                  <a:pos x="32" y="67"/>
                </a:cxn>
                <a:cxn ang="0">
                  <a:pos x="33" y="45"/>
                </a:cxn>
                <a:cxn ang="0">
                  <a:pos x="34" y="22"/>
                </a:cxn>
                <a:cxn ang="0">
                  <a:pos x="35" y="1"/>
                </a:cxn>
                <a:cxn ang="0">
                  <a:pos x="7" y="0"/>
                </a:cxn>
                <a:cxn ang="0">
                  <a:pos x="7" y="21"/>
                </a:cxn>
                <a:cxn ang="0">
                  <a:pos x="6" y="43"/>
                </a:cxn>
                <a:cxn ang="0">
                  <a:pos x="5" y="65"/>
                </a:cxn>
                <a:cxn ang="0">
                  <a:pos x="3" y="87"/>
                </a:cxn>
                <a:cxn ang="0">
                  <a:pos x="2" y="111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27" y="137"/>
                </a:cxn>
              </a:cxnLst>
              <a:rect l="0" t="0" r="r" b="b"/>
              <a:pathLst>
                <a:path w="35" h="137">
                  <a:moveTo>
                    <a:pt x="27" y="137"/>
                  </a:moveTo>
                  <a:lnTo>
                    <a:pt x="27" y="135"/>
                  </a:lnTo>
                  <a:lnTo>
                    <a:pt x="29" y="113"/>
                  </a:lnTo>
                  <a:lnTo>
                    <a:pt x="31" y="89"/>
                  </a:lnTo>
                  <a:lnTo>
                    <a:pt x="32" y="67"/>
                  </a:lnTo>
                  <a:lnTo>
                    <a:pt x="33" y="45"/>
                  </a:lnTo>
                  <a:lnTo>
                    <a:pt x="34" y="22"/>
                  </a:lnTo>
                  <a:lnTo>
                    <a:pt x="35" y="1"/>
                  </a:lnTo>
                  <a:lnTo>
                    <a:pt x="7" y="0"/>
                  </a:lnTo>
                  <a:lnTo>
                    <a:pt x="7" y="21"/>
                  </a:lnTo>
                  <a:lnTo>
                    <a:pt x="6" y="43"/>
                  </a:lnTo>
                  <a:lnTo>
                    <a:pt x="5" y="65"/>
                  </a:lnTo>
                  <a:lnTo>
                    <a:pt x="3" y="87"/>
                  </a:lnTo>
                  <a:lnTo>
                    <a:pt x="2" y="111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27" y="1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6" name="Freeform 40"/>
            <p:cNvSpPr/>
            <p:nvPr/>
          </p:nvSpPr>
          <p:spPr bwMode="auto">
            <a:xfrm>
              <a:off x="2041525" y="4292601"/>
              <a:ext cx="12700" cy="36513"/>
            </a:xfrm>
            <a:custGeom>
              <a:avLst/>
              <a:gdLst/>
              <a:ahLst/>
              <a:cxnLst>
                <a:cxn ang="0">
                  <a:pos x="27" y="138"/>
                </a:cxn>
                <a:cxn ang="0">
                  <a:pos x="28" y="132"/>
                </a:cxn>
                <a:cxn ang="0">
                  <a:pos x="32" y="108"/>
                </a:cxn>
                <a:cxn ang="0">
                  <a:pos x="36" y="84"/>
                </a:cxn>
                <a:cxn ang="0">
                  <a:pos x="39" y="60"/>
                </a:cxn>
                <a:cxn ang="0">
                  <a:pos x="43" y="36"/>
                </a:cxn>
                <a:cxn ang="0">
                  <a:pos x="46" y="13"/>
                </a:cxn>
                <a:cxn ang="0">
                  <a:pos x="48" y="3"/>
                </a:cxn>
                <a:cxn ang="0">
                  <a:pos x="20" y="0"/>
                </a:cxn>
                <a:cxn ang="0">
                  <a:pos x="19" y="9"/>
                </a:cxn>
                <a:cxn ang="0">
                  <a:pos x="16" y="32"/>
                </a:cxn>
                <a:cxn ang="0">
                  <a:pos x="13" y="56"/>
                </a:cxn>
                <a:cxn ang="0">
                  <a:pos x="9" y="79"/>
                </a:cxn>
                <a:cxn ang="0">
                  <a:pos x="5" y="104"/>
                </a:cxn>
                <a:cxn ang="0">
                  <a:pos x="1" y="127"/>
                </a:cxn>
                <a:cxn ang="0">
                  <a:pos x="0" y="133"/>
                </a:cxn>
                <a:cxn ang="0">
                  <a:pos x="27" y="138"/>
                </a:cxn>
              </a:cxnLst>
              <a:rect l="0" t="0" r="r" b="b"/>
              <a:pathLst>
                <a:path w="48" h="138">
                  <a:moveTo>
                    <a:pt x="27" y="138"/>
                  </a:moveTo>
                  <a:lnTo>
                    <a:pt x="28" y="132"/>
                  </a:lnTo>
                  <a:lnTo>
                    <a:pt x="32" y="108"/>
                  </a:lnTo>
                  <a:lnTo>
                    <a:pt x="36" y="84"/>
                  </a:lnTo>
                  <a:lnTo>
                    <a:pt x="39" y="60"/>
                  </a:lnTo>
                  <a:lnTo>
                    <a:pt x="43" y="36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6" y="32"/>
                  </a:lnTo>
                  <a:lnTo>
                    <a:pt x="13" y="56"/>
                  </a:lnTo>
                  <a:lnTo>
                    <a:pt x="9" y="79"/>
                  </a:lnTo>
                  <a:lnTo>
                    <a:pt x="5" y="104"/>
                  </a:lnTo>
                  <a:lnTo>
                    <a:pt x="1" y="127"/>
                  </a:lnTo>
                  <a:lnTo>
                    <a:pt x="0" y="133"/>
                  </a:lnTo>
                  <a:lnTo>
                    <a:pt x="27" y="1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7" name="Freeform 41"/>
            <p:cNvSpPr/>
            <p:nvPr/>
          </p:nvSpPr>
          <p:spPr bwMode="auto">
            <a:xfrm>
              <a:off x="2030413" y="4348163"/>
              <a:ext cx="14288" cy="38100"/>
            </a:xfrm>
            <a:custGeom>
              <a:avLst/>
              <a:gdLst/>
              <a:ahLst/>
              <a:cxnLst>
                <a:cxn ang="0">
                  <a:pos x="26" y="138"/>
                </a:cxn>
                <a:cxn ang="0">
                  <a:pos x="32" y="116"/>
                </a:cxn>
                <a:cxn ang="0">
                  <a:pos x="39" y="91"/>
                </a:cxn>
                <a:cxn ang="0">
                  <a:pos x="44" y="66"/>
                </a:cxn>
                <a:cxn ang="0">
                  <a:pos x="50" y="41"/>
                </a:cxn>
                <a:cxn ang="0">
                  <a:pos x="55" y="16"/>
                </a:cxn>
                <a:cxn ang="0">
                  <a:pos x="57" y="6"/>
                </a:cxn>
                <a:cxn ang="0">
                  <a:pos x="30" y="0"/>
                </a:cxn>
                <a:cxn ang="0">
                  <a:pos x="28" y="11"/>
                </a:cxn>
                <a:cxn ang="0">
                  <a:pos x="23" y="35"/>
                </a:cxn>
                <a:cxn ang="0">
                  <a:pos x="17" y="60"/>
                </a:cxn>
                <a:cxn ang="0">
                  <a:pos x="12" y="84"/>
                </a:cxn>
                <a:cxn ang="0">
                  <a:pos x="6" y="109"/>
                </a:cxn>
                <a:cxn ang="0">
                  <a:pos x="0" y="132"/>
                </a:cxn>
                <a:cxn ang="0">
                  <a:pos x="26" y="138"/>
                </a:cxn>
              </a:cxnLst>
              <a:rect l="0" t="0" r="r" b="b"/>
              <a:pathLst>
                <a:path w="57" h="138">
                  <a:moveTo>
                    <a:pt x="26" y="138"/>
                  </a:moveTo>
                  <a:lnTo>
                    <a:pt x="32" y="116"/>
                  </a:lnTo>
                  <a:lnTo>
                    <a:pt x="39" y="91"/>
                  </a:lnTo>
                  <a:lnTo>
                    <a:pt x="44" y="66"/>
                  </a:lnTo>
                  <a:lnTo>
                    <a:pt x="50" y="41"/>
                  </a:lnTo>
                  <a:lnTo>
                    <a:pt x="55" y="16"/>
                  </a:lnTo>
                  <a:lnTo>
                    <a:pt x="57" y="6"/>
                  </a:lnTo>
                  <a:lnTo>
                    <a:pt x="30" y="0"/>
                  </a:lnTo>
                  <a:lnTo>
                    <a:pt x="28" y="11"/>
                  </a:lnTo>
                  <a:lnTo>
                    <a:pt x="23" y="35"/>
                  </a:lnTo>
                  <a:lnTo>
                    <a:pt x="17" y="60"/>
                  </a:lnTo>
                  <a:lnTo>
                    <a:pt x="12" y="84"/>
                  </a:lnTo>
                  <a:lnTo>
                    <a:pt x="6" y="109"/>
                  </a:lnTo>
                  <a:lnTo>
                    <a:pt x="0" y="132"/>
                  </a:lnTo>
                  <a:lnTo>
                    <a:pt x="26" y="1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8" name="Freeform 42"/>
            <p:cNvSpPr/>
            <p:nvPr/>
          </p:nvSpPr>
          <p:spPr bwMode="auto">
            <a:xfrm>
              <a:off x="2014538" y="4405313"/>
              <a:ext cx="15875" cy="36513"/>
            </a:xfrm>
            <a:custGeom>
              <a:avLst/>
              <a:gdLst/>
              <a:ahLst/>
              <a:cxnLst>
                <a:cxn ang="0">
                  <a:pos x="25" y="137"/>
                </a:cxn>
                <a:cxn ang="0">
                  <a:pos x="26" y="135"/>
                </a:cxn>
                <a:cxn ang="0">
                  <a:pos x="34" y="109"/>
                </a:cxn>
                <a:cxn ang="0">
                  <a:pos x="43" y="83"/>
                </a:cxn>
                <a:cxn ang="0">
                  <a:pos x="51" y="57"/>
                </a:cxn>
                <a:cxn ang="0">
                  <a:pos x="58" y="31"/>
                </a:cxn>
                <a:cxn ang="0">
                  <a:pos x="65" y="7"/>
                </a:cxn>
                <a:cxn ang="0">
                  <a:pos x="38" y="0"/>
                </a:cxn>
                <a:cxn ang="0">
                  <a:pos x="32" y="24"/>
                </a:cxn>
                <a:cxn ang="0">
                  <a:pos x="24" y="50"/>
                </a:cxn>
                <a:cxn ang="0">
                  <a:pos x="17" y="75"/>
                </a:cxn>
                <a:cxn ang="0">
                  <a:pos x="9" y="101"/>
                </a:cxn>
                <a:cxn ang="0">
                  <a:pos x="1" y="127"/>
                </a:cxn>
                <a:cxn ang="0">
                  <a:pos x="0" y="129"/>
                </a:cxn>
                <a:cxn ang="0">
                  <a:pos x="25" y="137"/>
                </a:cxn>
              </a:cxnLst>
              <a:rect l="0" t="0" r="r" b="b"/>
              <a:pathLst>
                <a:path w="65" h="137">
                  <a:moveTo>
                    <a:pt x="25" y="137"/>
                  </a:moveTo>
                  <a:lnTo>
                    <a:pt x="26" y="135"/>
                  </a:lnTo>
                  <a:lnTo>
                    <a:pt x="34" y="109"/>
                  </a:lnTo>
                  <a:lnTo>
                    <a:pt x="43" y="83"/>
                  </a:lnTo>
                  <a:lnTo>
                    <a:pt x="51" y="57"/>
                  </a:lnTo>
                  <a:lnTo>
                    <a:pt x="58" y="31"/>
                  </a:lnTo>
                  <a:lnTo>
                    <a:pt x="65" y="7"/>
                  </a:lnTo>
                  <a:lnTo>
                    <a:pt x="38" y="0"/>
                  </a:lnTo>
                  <a:lnTo>
                    <a:pt x="32" y="24"/>
                  </a:lnTo>
                  <a:lnTo>
                    <a:pt x="24" y="50"/>
                  </a:lnTo>
                  <a:lnTo>
                    <a:pt x="17" y="75"/>
                  </a:lnTo>
                  <a:lnTo>
                    <a:pt x="9" y="101"/>
                  </a:lnTo>
                  <a:lnTo>
                    <a:pt x="1" y="127"/>
                  </a:lnTo>
                  <a:lnTo>
                    <a:pt x="0" y="129"/>
                  </a:lnTo>
                  <a:lnTo>
                    <a:pt x="25" y="1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99" name="Rectangle 43"/>
            <p:cNvSpPr>
              <a:spLocks noChangeArrowheads="1"/>
            </p:cNvSpPr>
            <p:nvPr/>
          </p:nvSpPr>
          <p:spPr bwMode="auto">
            <a:xfrm>
              <a:off x="3605213" y="1144588"/>
              <a:ext cx="19050" cy="10017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0" name="Rectangle 44"/>
            <p:cNvSpPr>
              <a:spLocks noChangeArrowheads="1"/>
            </p:cNvSpPr>
            <p:nvPr/>
          </p:nvSpPr>
          <p:spPr bwMode="auto">
            <a:xfrm>
              <a:off x="3605213" y="2284413"/>
              <a:ext cx="19050" cy="801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1" name="Rectangle 45"/>
            <p:cNvSpPr>
              <a:spLocks noChangeArrowheads="1"/>
            </p:cNvSpPr>
            <p:nvPr/>
          </p:nvSpPr>
          <p:spPr bwMode="auto">
            <a:xfrm>
              <a:off x="3605213" y="3219451"/>
              <a:ext cx="19050" cy="79216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2" name="Rectangle 46"/>
            <p:cNvSpPr>
              <a:spLocks noChangeArrowheads="1"/>
            </p:cNvSpPr>
            <p:nvPr/>
          </p:nvSpPr>
          <p:spPr bwMode="auto">
            <a:xfrm>
              <a:off x="3605213" y="4156076"/>
              <a:ext cx="19050" cy="912813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3" name="Freeform 47"/>
            <p:cNvSpPr/>
            <p:nvPr/>
          </p:nvSpPr>
          <p:spPr bwMode="auto">
            <a:xfrm>
              <a:off x="2081213" y="3579813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4" name="Freeform 48"/>
            <p:cNvSpPr/>
            <p:nvPr/>
          </p:nvSpPr>
          <p:spPr bwMode="auto">
            <a:xfrm>
              <a:off x="2152650" y="35687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5" name="Freeform 49"/>
            <p:cNvSpPr/>
            <p:nvPr/>
          </p:nvSpPr>
          <p:spPr bwMode="auto">
            <a:xfrm>
              <a:off x="2222500" y="35560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4">
                  <a:moveTo>
                    <a:pt x="168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6" name="Freeform 50"/>
            <p:cNvSpPr/>
            <p:nvPr/>
          </p:nvSpPr>
          <p:spPr bwMode="auto">
            <a:xfrm>
              <a:off x="2293938" y="35433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7" name="Freeform 51"/>
            <p:cNvSpPr/>
            <p:nvPr/>
          </p:nvSpPr>
          <p:spPr bwMode="auto">
            <a:xfrm>
              <a:off x="2365375" y="35306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8" name="Freeform 52"/>
            <p:cNvSpPr/>
            <p:nvPr/>
          </p:nvSpPr>
          <p:spPr bwMode="auto">
            <a:xfrm>
              <a:off x="2435225" y="35179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09" name="Freeform 53"/>
            <p:cNvSpPr/>
            <p:nvPr/>
          </p:nvSpPr>
          <p:spPr bwMode="auto">
            <a:xfrm>
              <a:off x="2506663" y="35052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8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8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0" name="Freeform 54"/>
            <p:cNvSpPr/>
            <p:nvPr/>
          </p:nvSpPr>
          <p:spPr bwMode="auto">
            <a:xfrm>
              <a:off x="2578100" y="34940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1" name="Freeform 55"/>
            <p:cNvSpPr/>
            <p:nvPr/>
          </p:nvSpPr>
          <p:spPr bwMode="auto">
            <a:xfrm>
              <a:off x="2649538" y="3481388"/>
              <a:ext cx="44450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2" name="Freeform 56"/>
            <p:cNvSpPr/>
            <p:nvPr/>
          </p:nvSpPr>
          <p:spPr bwMode="auto">
            <a:xfrm>
              <a:off x="2719388" y="34686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5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3" name="Freeform 57"/>
            <p:cNvSpPr/>
            <p:nvPr/>
          </p:nvSpPr>
          <p:spPr bwMode="auto">
            <a:xfrm>
              <a:off x="2790825" y="34559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4" name="Freeform 58"/>
            <p:cNvSpPr/>
            <p:nvPr/>
          </p:nvSpPr>
          <p:spPr bwMode="auto">
            <a:xfrm>
              <a:off x="2862263" y="3443288"/>
              <a:ext cx="44450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4"/>
                </a:cxn>
                <a:cxn ang="0">
                  <a:pos x="5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4" h="64">
                  <a:moveTo>
                    <a:pt x="167" y="0"/>
                  </a:moveTo>
                  <a:lnTo>
                    <a:pt x="174" y="34"/>
                  </a:lnTo>
                  <a:lnTo>
                    <a:pt x="5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5" name="Freeform 59"/>
            <p:cNvSpPr/>
            <p:nvPr/>
          </p:nvSpPr>
          <p:spPr bwMode="auto">
            <a:xfrm>
              <a:off x="2932113" y="34305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4" h="63">
                  <a:moveTo>
                    <a:pt x="167" y="0"/>
                  </a:moveTo>
                  <a:lnTo>
                    <a:pt x="174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6" name="Freeform 60"/>
            <p:cNvSpPr/>
            <p:nvPr/>
          </p:nvSpPr>
          <p:spPr bwMode="auto">
            <a:xfrm>
              <a:off x="3003550" y="34194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5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5" h="63">
                  <a:moveTo>
                    <a:pt x="169" y="0"/>
                  </a:moveTo>
                  <a:lnTo>
                    <a:pt x="175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7" name="Freeform 61"/>
            <p:cNvSpPr/>
            <p:nvPr/>
          </p:nvSpPr>
          <p:spPr bwMode="auto">
            <a:xfrm>
              <a:off x="3073400" y="34067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3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3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8" name="Freeform 62"/>
            <p:cNvSpPr/>
            <p:nvPr/>
          </p:nvSpPr>
          <p:spPr bwMode="auto">
            <a:xfrm>
              <a:off x="3144838" y="3394076"/>
              <a:ext cx="46038" cy="17463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4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4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19" name="Freeform 63"/>
            <p:cNvSpPr/>
            <p:nvPr/>
          </p:nvSpPr>
          <p:spPr bwMode="auto">
            <a:xfrm>
              <a:off x="3216275" y="33813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0" name="Freeform 64"/>
            <p:cNvSpPr/>
            <p:nvPr/>
          </p:nvSpPr>
          <p:spPr bwMode="auto">
            <a:xfrm>
              <a:off x="3286125" y="33686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1" name="Freeform 65"/>
            <p:cNvSpPr/>
            <p:nvPr/>
          </p:nvSpPr>
          <p:spPr bwMode="auto">
            <a:xfrm>
              <a:off x="3357563" y="3357563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2" name="Freeform 66"/>
            <p:cNvSpPr/>
            <p:nvPr/>
          </p:nvSpPr>
          <p:spPr bwMode="auto">
            <a:xfrm>
              <a:off x="3429000" y="33448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3" h="64">
                  <a:moveTo>
                    <a:pt x="167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3" name="Freeform 67"/>
            <p:cNvSpPr/>
            <p:nvPr/>
          </p:nvSpPr>
          <p:spPr bwMode="auto">
            <a:xfrm>
              <a:off x="3498850" y="33321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4" name="Freeform 68"/>
            <p:cNvSpPr/>
            <p:nvPr/>
          </p:nvSpPr>
          <p:spPr bwMode="auto">
            <a:xfrm>
              <a:off x="3570288" y="33194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5" name="Freeform 69"/>
            <p:cNvSpPr/>
            <p:nvPr/>
          </p:nvSpPr>
          <p:spPr bwMode="auto">
            <a:xfrm>
              <a:off x="3641725" y="3317876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6" name="Freeform 70"/>
            <p:cNvSpPr/>
            <p:nvPr/>
          </p:nvSpPr>
          <p:spPr bwMode="auto">
            <a:xfrm>
              <a:off x="3711575" y="33305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7" name="Freeform 71"/>
            <p:cNvSpPr/>
            <p:nvPr/>
          </p:nvSpPr>
          <p:spPr bwMode="auto">
            <a:xfrm>
              <a:off x="3783013" y="33432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8" name="Freeform 72"/>
            <p:cNvSpPr/>
            <p:nvPr/>
          </p:nvSpPr>
          <p:spPr bwMode="auto">
            <a:xfrm>
              <a:off x="3854450" y="33559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29" name="Freeform 73"/>
            <p:cNvSpPr/>
            <p:nvPr/>
          </p:nvSpPr>
          <p:spPr bwMode="auto">
            <a:xfrm>
              <a:off x="3925888" y="3367088"/>
              <a:ext cx="44450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0" name="Freeform 74"/>
            <p:cNvSpPr/>
            <p:nvPr/>
          </p:nvSpPr>
          <p:spPr bwMode="auto">
            <a:xfrm>
              <a:off x="3995738" y="3379788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5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5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1" name="Freeform 75"/>
            <p:cNvSpPr/>
            <p:nvPr/>
          </p:nvSpPr>
          <p:spPr bwMode="auto">
            <a:xfrm>
              <a:off x="4067175" y="3392488"/>
              <a:ext cx="46038" cy="17463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2" name="Freeform 76"/>
            <p:cNvSpPr/>
            <p:nvPr/>
          </p:nvSpPr>
          <p:spPr bwMode="auto">
            <a:xfrm>
              <a:off x="4138613" y="3405188"/>
              <a:ext cx="44450" cy="15875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3" name="Freeform 77"/>
            <p:cNvSpPr/>
            <p:nvPr/>
          </p:nvSpPr>
          <p:spPr bwMode="auto">
            <a:xfrm>
              <a:off x="4208463" y="3417888"/>
              <a:ext cx="46038" cy="15875"/>
            </a:xfrm>
            <a:custGeom>
              <a:avLst/>
              <a:gdLst/>
              <a:ahLst/>
              <a:cxnLst>
                <a:cxn ang="0">
                  <a:pos x="175" y="29"/>
                </a:cxn>
                <a:cxn ang="0">
                  <a:pos x="169" y="6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29"/>
                </a:cxn>
              </a:cxnLst>
              <a:rect l="0" t="0" r="r" b="b"/>
              <a:pathLst>
                <a:path w="175" h="63">
                  <a:moveTo>
                    <a:pt x="175" y="29"/>
                  </a:moveTo>
                  <a:lnTo>
                    <a:pt x="169" y="6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4" name="Freeform 78"/>
            <p:cNvSpPr/>
            <p:nvPr/>
          </p:nvSpPr>
          <p:spPr bwMode="auto">
            <a:xfrm>
              <a:off x="4279900" y="3429001"/>
              <a:ext cx="46038" cy="17463"/>
            </a:xfrm>
            <a:custGeom>
              <a:avLst/>
              <a:gdLst/>
              <a:ahLst/>
              <a:cxnLst>
                <a:cxn ang="0">
                  <a:pos x="175" y="30"/>
                </a:cxn>
                <a:cxn ang="0">
                  <a:pos x="169" y="64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0"/>
                </a:cxn>
              </a:cxnLst>
              <a:rect l="0" t="0" r="r" b="b"/>
              <a:pathLst>
                <a:path w="175" h="64">
                  <a:moveTo>
                    <a:pt x="175" y="30"/>
                  </a:moveTo>
                  <a:lnTo>
                    <a:pt x="169" y="64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5" name="Freeform 79"/>
            <p:cNvSpPr/>
            <p:nvPr/>
          </p:nvSpPr>
          <p:spPr bwMode="auto">
            <a:xfrm>
              <a:off x="4349750" y="34417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8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6" name="Freeform 80"/>
            <p:cNvSpPr/>
            <p:nvPr/>
          </p:nvSpPr>
          <p:spPr bwMode="auto">
            <a:xfrm>
              <a:off x="4421188" y="34544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7" name="Freeform 81"/>
            <p:cNvSpPr/>
            <p:nvPr/>
          </p:nvSpPr>
          <p:spPr bwMode="auto">
            <a:xfrm>
              <a:off x="4492625" y="34671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8" name="Freeform 82"/>
            <p:cNvSpPr/>
            <p:nvPr/>
          </p:nvSpPr>
          <p:spPr bwMode="auto">
            <a:xfrm>
              <a:off x="4562475" y="34798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39" name="Freeform 83"/>
            <p:cNvSpPr/>
            <p:nvPr/>
          </p:nvSpPr>
          <p:spPr bwMode="auto">
            <a:xfrm>
              <a:off x="4633913" y="34909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0" name="Freeform 84"/>
            <p:cNvSpPr/>
            <p:nvPr/>
          </p:nvSpPr>
          <p:spPr bwMode="auto">
            <a:xfrm>
              <a:off x="4705350" y="35036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1" name="Freeform 85"/>
            <p:cNvSpPr/>
            <p:nvPr/>
          </p:nvSpPr>
          <p:spPr bwMode="auto">
            <a:xfrm>
              <a:off x="4775200" y="35163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2" name="Freeform 86"/>
            <p:cNvSpPr/>
            <p:nvPr/>
          </p:nvSpPr>
          <p:spPr bwMode="auto">
            <a:xfrm>
              <a:off x="4846638" y="35290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3" name="Freeform 87"/>
            <p:cNvSpPr/>
            <p:nvPr/>
          </p:nvSpPr>
          <p:spPr bwMode="auto">
            <a:xfrm>
              <a:off x="4918075" y="3541713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7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4" name="Freeform 88"/>
            <p:cNvSpPr/>
            <p:nvPr/>
          </p:nvSpPr>
          <p:spPr bwMode="auto">
            <a:xfrm>
              <a:off x="4989513" y="3554413"/>
              <a:ext cx="44450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5" name="Freeform 89"/>
            <p:cNvSpPr/>
            <p:nvPr/>
          </p:nvSpPr>
          <p:spPr bwMode="auto">
            <a:xfrm>
              <a:off x="5059363" y="35671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6" name="Freeform 90"/>
            <p:cNvSpPr/>
            <p:nvPr/>
          </p:nvSpPr>
          <p:spPr bwMode="auto">
            <a:xfrm>
              <a:off x="5130800" y="3578226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7" name="Freeform 91"/>
            <p:cNvSpPr/>
            <p:nvPr/>
          </p:nvSpPr>
          <p:spPr bwMode="auto">
            <a:xfrm>
              <a:off x="2589213" y="28305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7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4"/>
                  </a:lnTo>
                  <a:lnTo>
                    <a:pt x="6" y="67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8" name="Freeform 92"/>
            <p:cNvSpPr/>
            <p:nvPr/>
          </p:nvSpPr>
          <p:spPr bwMode="auto">
            <a:xfrm>
              <a:off x="2659063" y="2816226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49" name="Freeform 93"/>
            <p:cNvSpPr/>
            <p:nvPr/>
          </p:nvSpPr>
          <p:spPr bwMode="auto">
            <a:xfrm>
              <a:off x="2730500" y="2801938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6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0" name="Freeform 94"/>
            <p:cNvSpPr/>
            <p:nvPr/>
          </p:nvSpPr>
          <p:spPr bwMode="auto">
            <a:xfrm>
              <a:off x="2800350" y="2787651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1" name="Freeform 95"/>
            <p:cNvSpPr/>
            <p:nvPr/>
          </p:nvSpPr>
          <p:spPr bwMode="auto">
            <a:xfrm>
              <a:off x="2870200" y="2773363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4" h="67">
                  <a:moveTo>
                    <a:pt x="167" y="0"/>
                  </a:moveTo>
                  <a:lnTo>
                    <a:pt x="174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2" name="Freeform 96"/>
            <p:cNvSpPr/>
            <p:nvPr/>
          </p:nvSpPr>
          <p:spPr bwMode="auto">
            <a:xfrm>
              <a:off x="2941638" y="27590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3" name="Freeform 97"/>
            <p:cNvSpPr/>
            <p:nvPr/>
          </p:nvSpPr>
          <p:spPr bwMode="auto">
            <a:xfrm>
              <a:off x="3011488" y="2743201"/>
              <a:ext cx="46038" cy="19050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4" name="Freeform 98"/>
            <p:cNvSpPr/>
            <p:nvPr/>
          </p:nvSpPr>
          <p:spPr bwMode="auto">
            <a:xfrm>
              <a:off x="3082925" y="27289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5" name="Freeform 99"/>
            <p:cNvSpPr/>
            <p:nvPr/>
          </p:nvSpPr>
          <p:spPr bwMode="auto">
            <a:xfrm>
              <a:off x="3152775" y="2714626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8">
                  <a:moveTo>
                    <a:pt x="167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6" name="Freeform 100"/>
            <p:cNvSpPr/>
            <p:nvPr/>
          </p:nvSpPr>
          <p:spPr bwMode="auto">
            <a:xfrm>
              <a:off x="3224213" y="2700338"/>
              <a:ext cx="44450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7" name="Freeform 101"/>
            <p:cNvSpPr/>
            <p:nvPr/>
          </p:nvSpPr>
          <p:spPr bwMode="auto">
            <a:xfrm>
              <a:off x="3294063" y="268605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8" name="Freeform 102"/>
            <p:cNvSpPr/>
            <p:nvPr/>
          </p:nvSpPr>
          <p:spPr bwMode="auto">
            <a:xfrm>
              <a:off x="3363913" y="2671763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59" name="Freeform 103"/>
            <p:cNvSpPr/>
            <p:nvPr/>
          </p:nvSpPr>
          <p:spPr bwMode="auto">
            <a:xfrm>
              <a:off x="3435350" y="26574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0" name="Freeform 104"/>
            <p:cNvSpPr/>
            <p:nvPr/>
          </p:nvSpPr>
          <p:spPr bwMode="auto">
            <a:xfrm>
              <a:off x="3505200" y="264160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4"/>
                  </a:lnTo>
                  <a:lnTo>
                    <a:pt x="6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1" name="Freeform 105"/>
            <p:cNvSpPr/>
            <p:nvPr/>
          </p:nvSpPr>
          <p:spPr bwMode="auto">
            <a:xfrm>
              <a:off x="3576638" y="2628901"/>
              <a:ext cx="39688" cy="17463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29"/>
                </a:cxn>
                <a:cxn ang="0">
                  <a:pos x="7" y="63"/>
                </a:cxn>
                <a:cxn ang="0">
                  <a:pos x="150" y="33"/>
                </a:cxn>
                <a:cxn ang="0">
                  <a:pos x="150" y="0"/>
                </a:cxn>
                <a:cxn ang="0">
                  <a:pos x="143" y="0"/>
                </a:cxn>
              </a:cxnLst>
              <a:rect l="0" t="0" r="r" b="b"/>
              <a:pathLst>
                <a:path w="150" h="63">
                  <a:moveTo>
                    <a:pt x="143" y="0"/>
                  </a:moveTo>
                  <a:lnTo>
                    <a:pt x="0" y="29"/>
                  </a:lnTo>
                  <a:lnTo>
                    <a:pt x="7" y="63"/>
                  </a:lnTo>
                  <a:lnTo>
                    <a:pt x="150" y="33"/>
                  </a:lnTo>
                  <a:lnTo>
                    <a:pt x="150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2" name="Freeform 106"/>
            <p:cNvSpPr/>
            <p:nvPr/>
          </p:nvSpPr>
          <p:spPr bwMode="auto">
            <a:xfrm>
              <a:off x="3613150" y="2628901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0" y="1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lnTo>
                    <a:pt x="3" y="0"/>
                  </a:lnTo>
                  <a:lnTo>
                    <a:pt x="7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3" name="Freeform 107"/>
            <p:cNvSpPr/>
            <p:nvPr/>
          </p:nvSpPr>
          <p:spPr bwMode="auto">
            <a:xfrm>
              <a:off x="3613150" y="2628901"/>
              <a:ext cx="7938" cy="11113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23" y="3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31" y="5"/>
                </a:cxn>
              </a:cxnLst>
              <a:rect l="0" t="0" r="r" b="b"/>
              <a:pathLst>
                <a:path w="31" h="38">
                  <a:moveTo>
                    <a:pt x="31" y="5"/>
                  </a:moveTo>
                  <a:lnTo>
                    <a:pt x="23" y="3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4" name="Freeform 108"/>
            <p:cNvSpPr/>
            <p:nvPr/>
          </p:nvSpPr>
          <p:spPr bwMode="auto">
            <a:xfrm>
              <a:off x="3646488" y="2635251"/>
              <a:ext cx="46038" cy="19050"/>
            </a:xfrm>
            <a:custGeom>
              <a:avLst/>
              <a:gdLst/>
              <a:ahLst/>
              <a:cxnLst>
                <a:cxn ang="0">
                  <a:pos x="175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5"/>
                </a:cxn>
              </a:cxnLst>
              <a:rect l="0" t="0" r="r" b="b"/>
              <a:pathLst>
                <a:path w="175" h="67">
                  <a:moveTo>
                    <a:pt x="175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5" name="Freeform 109"/>
            <p:cNvSpPr/>
            <p:nvPr/>
          </p:nvSpPr>
          <p:spPr bwMode="auto">
            <a:xfrm>
              <a:off x="3716338" y="265112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6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6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6" name="Freeform 110"/>
            <p:cNvSpPr/>
            <p:nvPr/>
          </p:nvSpPr>
          <p:spPr bwMode="auto">
            <a:xfrm>
              <a:off x="3787775" y="2665413"/>
              <a:ext cx="46038" cy="17463"/>
            </a:xfrm>
            <a:custGeom>
              <a:avLst/>
              <a:gdLst/>
              <a:ahLst/>
              <a:cxnLst>
                <a:cxn ang="0">
                  <a:pos x="175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34"/>
                </a:cxn>
              </a:cxnLst>
              <a:rect l="0" t="0" r="r" b="b"/>
              <a:pathLst>
                <a:path w="175" h="67">
                  <a:moveTo>
                    <a:pt x="175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7" name="Freeform 111"/>
            <p:cNvSpPr/>
            <p:nvPr/>
          </p:nvSpPr>
          <p:spPr bwMode="auto">
            <a:xfrm>
              <a:off x="3857625" y="2679701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7">
                  <a:moveTo>
                    <a:pt x="174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8" name="Freeform 112"/>
            <p:cNvSpPr/>
            <p:nvPr/>
          </p:nvSpPr>
          <p:spPr bwMode="auto">
            <a:xfrm>
              <a:off x="3929063" y="2693988"/>
              <a:ext cx="44450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8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8">
                  <a:moveTo>
                    <a:pt x="174" y="35"/>
                  </a:moveTo>
                  <a:lnTo>
                    <a:pt x="168" y="68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69" name="Freeform 113"/>
            <p:cNvSpPr/>
            <p:nvPr/>
          </p:nvSpPr>
          <p:spPr bwMode="auto">
            <a:xfrm>
              <a:off x="3998913" y="270827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0" name="Freeform 114"/>
            <p:cNvSpPr/>
            <p:nvPr/>
          </p:nvSpPr>
          <p:spPr bwMode="auto">
            <a:xfrm>
              <a:off x="4068763" y="2722563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7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8" y="67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1" name="Freeform 115"/>
            <p:cNvSpPr/>
            <p:nvPr/>
          </p:nvSpPr>
          <p:spPr bwMode="auto">
            <a:xfrm>
              <a:off x="4140200" y="2736851"/>
              <a:ext cx="46038" cy="19050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2" name="Freeform 116"/>
            <p:cNvSpPr/>
            <p:nvPr/>
          </p:nvSpPr>
          <p:spPr bwMode="auto">
            <a:xfrm>
              <a:off x="4210050" y="2752726"/>
              <a:ext cx="46038" cy="17463"/>
            </a:xfrm>
            <a:custGeom>
              <a:avLst/>
              <a:gdLst/>
              <a:ahLst/>
              <a:cxnLst>
                <a:cxn ang="0">
                  <a:pos x="173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4"/>
                </a:cxn>
              </a:cxnLst>
              <a:rect l="0" t="0" r="r" b="b"/>
              <a:pathLst>
                <a:path w="173" h="68">
                  <a:moveTo>
                    <a:pt x="173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3" name="Freeform 117"/>
            <p:cNvSpPr/>
            <p:nvPr/>
          </p:nvSpPr>
          <p:spPr bwMode="auto">
            <a:xfrm>
              <a:off x="4281488" y="2767013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4" name="Freeform 118"/>
            <p:cNvSpPr/>
            <p:nvPr/>
          </p:nvSpPr>
          <p:spPr bwMode="auto">
            <a:xfrm>
              <a:off x="4351338" y="2781301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5" name="Freeform 119"/>
            <p:cNvSpPr/>
            <p:nvPr/>
          </p:nvSpPr>
          <p:spPr bwMode="auto">
            <a:xfrm>
              <a:off x="4422775" y="2795588"/>
              <a:ext cx="44450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6" name="Freeform 120"/>
            <p:cNvSpPr/>
            <p:nvPr/>
          </p:nvSpPr>
          <p:spPr bwMode="auto">
            <a:xfrm>
              <a:off x="4492625" y="2809876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7" name="Freeform 121"/>
            <p:cNvSpPr/>
            <p:nvPr/>
          </p:nvSpPr>
          <p:spPr bwMode="auto">
            <a:xfrm>
              <a:off x="4562475" y="2824163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8" name="Freeform 122"/>
            <p:cNvSpPr/>
            <p:nvPr/>
          </p:nvSpPr>
          <p:spPr bwMode="auto">
            <a:xfrm>
              <a:off x="4633913" y="2838451"/>
              <a:ext cx="6350" cy="1111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7" y="0"/>
                </a:cxn>
                <a:cxn ang="0">
                  <a:pos x="0" y="33"/>
                </a:cxn>
                <a:cxn ang="0">
                  <a:pos x="18" y="37"/>
                </a:cxn>
                <a:cxn ang="0">
                  <a:pos x="25" y="4"/>
                </a:cxn>
              </a:cxnLst>
              <a:rect l="0" t="0" r="r" b="b"/>
              <a:pathLst>
                <a:path w="25" h="37">
                  <a:moveTo>
                    <a:pt x="25" y="4"/>
                  </a:moveTo>
                  <a:lnTo>
                    <a:pt x="7" y="0"/>
                  </a:lnTo>
                  <a:lnTo>
                    <a:pt x="0" y="33"/>
                  </a:lnTo>
                  <a:lnTo>
                    <a:pt x="18" y="3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79" name="Freeform 123"/>
            <p:cNvSpPr/>
            <p:nvPr/>
          </p:nvSpPr>
          <p:spPr bwMode="auto">
            <a:xfrm>
              <a:off x="3092450" y="20843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0" name="Freeform 124"/>
            <p:cNvSpPr/>
            <p:nvPr/>
          </p:nvSpPr>
          <p:spPr bwMode="auto">
            <a:xfrm>
              <a:off x="3162300" y="206692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7" y="72"/>
                </a:cxn>
                <a:cxn ang="0">
                  <a:pos x="0" y="38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7" y="72"/>
                  </a:lnTo>
                  <a:lnTo>
                    <a:pt x="0" y="38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1" name="Freeform 125"/>
            <p:cNvSpPr/>
            <p:nvPr/>
          </p:nvSpPr>
          <p:spPr bwMode="auto">
            <a:xfrm>
              <a:off x="3232150" y="20510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39"/>
                </a:cxn>
                <a:cxn ang="0">
                  <a:pos x="166" y="0"/>
                </a:cxn>
              </a:cxnLst>
              <a:rect l="0" t="0" r="r" b="b"/>
              <a:pathLst>
                <a:path w="173" h="73">
                  <a:moveTo>
                    <a:pt x="166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39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2" name="Freeform 126"/>
            <p:cNvSpPr/>
            <p:nvPr/>
          </p:nvSpPr>
          <p:spPr bwMode="auto">
            <a:xfrm>
              <a:off x="3302000" y="20335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3">
                  <a:moveTo>
                    <a:pt x="165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3" name="Freeform 127"/>
            <p:cNvSpPr/>
            <p:nvPr/>
          </p:nvSpPr>
          <p:spPr bwMode="auto">
            <a:xfrm>
              <a:off x="3371850" y="2017713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7" y="72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3"/>
                  </a:lnTo>
                  <a:lnTo>
                    <a:pt x="7" y="72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4" name="Freeform 128"/>
            <p:cNvSpPr/>
            <p:nvPr/>
          </p:nvSpPr>
          <p:spPr bwMode="auto">
            <a:xfrm>
              <a:off x="3441700" y="20002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40"/>
                </a:cxn>
                <a:cxn ang="0">
                  <a:pos x="166" y="0"/>
                </a:cxn>
              </a:cxnLst>
              <a:rect l="0" t="0" r="r" b="b"/>
              <a:pathLst>
                <a:path w="173" h="72">
                  <a:moveTo>
                    <a:pt x="166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4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5" name="Freeform 129"/>
            <p:cNvSpPr/>
            <p:nvPr/>
          </p:nvSpPr>
          <p:spPr bwMode="auto">
            <a:xfrm>
              <a:off x="3511550" y="198437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6" name="Freeform 130"/>
            <p:cNvSpPr/>
            <p:nvPr/>
          </p:nvSpPr>
          <p:spPr bwMode="auto">
            <a:xfrm>
              <a:off x="3582988" y="1970088"/>
              <a:ext cx="33338" cy="15875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0" y="28"/>
                </a:cxn>
                <a:cxn ang="0">
                  <a:pos x="7" y="61"/>
                </a:cxn>
                <a:cxn ang="0">
                  <a:pos x="125" y="33"/>
                </a:cxn>
                <a:cxn ang="0">
                  <a:pos x="125" y="0"/>
                </a:cxn>
                <a:cxn ang="0">
                  <a:pos x="117" y="0"/>
                </a:cxn>
              </a:cxnLst>
              <a:rect l="0" t="0" r="r" b="b"/>
              <a:pathLst>
                <a:path w="125" h="61">
                  <a:moveTo>
                    <a:pt x="117" y="0"/>
                  </a:moveTo>
                  <a:lnTo>
                    <a:pt x="0" y="28"/>
                  </a:lnTo>
                  <a:lnTo>
                    <a:pt x="7" y="61"/>
                  </a:lnTo>
                  <a:lnTo>
                    <a:pt x="125" y="33"/>
                  </a:lnTo>
                  <a:lnTo>
                    <a:pt x="125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7" name="Freeform 131"/>
            <p:cNvSpPr/>
            <p:nvPr/>
          </p:nvSpPr>
          <p:spPr bwMode="auto">
            <a:xfrm>
              <a:off x="3613150" y="1970088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0" y="1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8" name="Freeform 132"/>
            <p:cNvSpPr/>
            <p:nvPr/>
          </p:nvSpPr>
          <p:spPr bwMode="auto">
            <a:xfrm>
              <a:off x="3613150" y="1970088"/>
              <a:ext cx="14288" cy="1111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48" y="45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56" y="11"/>
                </a:cxn>
              </a:cxnLst>
              <a:rect l="0" t="0" r="r" b="b"/>
              <a:pathLst>
                <a:path w="56" h="45">
                  <a:moveTo>
                    <a:pt x="56" y="11"/>
                  </a:moveTo>
                  <a:lnTo>
                    <a:pt x="48" y="45"/>
                  </a:lnTo>
                  <a:lnTo>
                    <a:pt x="0" y="33"/>
                  </a:lnTo>
                  <a:lnTo>
                    <a:pt x="8" y="0"/>
                  </a:lnTo>
                  <a:lnTo>
                    <a:pt x="56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89" name="Freeform 133"/>
            <p:cNvSpPr/>
            <p:nvPr/>
          </p:nvSpPr>
          <p:spPr bwMode="auto">
            <a:xfrm>
              <a:off x="3652838" y="1979613"/>
              <a:ext cx="44450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4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4">
                  <a:moveTo>
                    <a:pt x="173" y="40"/>
                  </a:moveTo>
                  <a:lnTo>
                    <a:pt x="166" y="74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0" name="Freeform 134"/>
            <p:cNvSpPr/>
            <p:nvPr/>
          </p:nvSpPr>
          <p:spPr bwMode="auto">
            <a:xfrm>
              <a:off x="3722688" y="1995488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1" name="Freeform 135"/>
            <p:cNvSpPr/>
            <p:nvPr/>
          </p:nvSpPr>
          <p:spPr bwMode="auto">
            <a:xfrm>
              <a:off x="3792538" y="2012951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2" name="Freeform 136"/>
            <p:cNvSpPr/>
            <p:nvPr/>
          </p:nvSpPr>
          <p:spPr bwMode="auto">
            <a:xfrm>
              <a:off x="3862388" y="20288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6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3" name="Freeform 137"/>
            <p:cNvSpPr/>
            <p:nvPr/>
          </p:nvSpPr>
          <p:spPr bwMode="auto">
            <a:xfrm>
              <a:off x="3932238" y="2046288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5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4" name="Freeform 138"/>
            <p:cNvSpPr/>
            <p:nvPr/>
          </p:nvSpPr>
          <p:spPr bwMode="auto">
            <a:xfrm>
              <a:off x="4002088" y="2062163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5" y="7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  <p:sp>
          <p:nvSpPr>
            <p:cNvPr id="195" name="Freeform 139"/>
            <p:cNvSpPr/>
            <p:nvPr/>
          </p:nvSpPr>
          <p:spPr bwMode="auto">
            <a:xfrm>
              <a:off x="4071938" y="20796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3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6" y="73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en-US">
                <a:cs typeface="+mn-ea"/>
              </a:endParaRPr>
            </a:p>
          </p:txBody>
        </p:sp>
      </p:grpSp>
      <p:cxnSp>
        <p:nvCxnSpPr>
          <p:cNvPr id="196" name="Straight Connector 299"/>
          <p:cNvCxnSpPr/>
          <p:nvPr/>
        </p:nvCxnSpPr>
        <p:spPr>
          <a:xfrm>
            <a:off x="3833900" y="2193438"/>
            <a:ext cx="3871276" cy="1"/>
          </a:xfrm>
          <a:prstGeom prst="line">
            <a:avLst/>
          </a:prstGeom>
          <a:ln w="19050" cap="rnd">
            <a:solidFill>
              <a:srgbClr val="DC1D27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300"/>
          <p:cNvCxnSpPr/>
          <p:nvPr/>
        </p:nvCxnSpPr>
        <p:spPr>
          <a:xfrm>
            <a:off x="4046670" y="2908443"/>
            <a:ext cx="3674838" cy="1"/>
          </a:xfrm>
          <a:prstGeom prst="line">
            <a:avLst/>
          </a:prstGeom>
          <a:ln w="19050" cap="rnd">
            <a:solidFill>
              <a:srgbClr val="FFC000"/>
            </a:solidFill>
            <a:prstDash val="dash"/>
            <a:headEnd type="oval" w="lg" len="lg"/>
            <a:tailEnd type="non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TextBox 197"/>
          <p:cNvSpPr txBox="1"/>
          <p:nvPr/>
        </p:nvSpPr>
        <p:spPr>
          <a:xfrm>
            <a:off x="8096447" y="1956089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点击添加文字内容</a:t>
            </a:r>
          </a:p>
        </p:txBody>
      </p:sp>
      <p:sp>
        <p:nvSpPr>
          <p:cNvPr id="199" name="Rectangle 157"/>
          <p:cNvSpPr/>
          <p:nvPr/>
        </p:nvSpPr>
        <p:spPr>
          <a:xfrm>
            <a:off x="7739035" y="4158175"/>
            <a:ext cx="2583514" cy="450697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0" name="Rectangle 157"/>
          <p:cNvSpPr/>
          <p:nvPr/>
        </p:nvSpPr>
        <p:spPr>
          <a:xfrm>
            <a:off x="7739035" y="3412301"/>
            <a:ext cx="2583514" cy="450697"/>
          </a:xfrm>
          <a:prstGeom prst="rect">
            <a:avLst/>
          </a:prstGeom>
          <a:solidFill>
            <a:srgbClr val="DC1D2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1" name="Rectangle 157"/>
          <p:cNvSpPr/>
          <p:nvPr/>
        </p:nvSpPr>
        <p:spPr>
          <a:xfrm>
            <a:off x="7739035" y="2666425"/>
            <a:ext cx="2583514" cy="450697"/>
          </a:xfrm>
          <a:prstGeom prst="rect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08" tIns="60954" rIns="121908" bIns="60954" anchor="ctr"/>
          <a:lstStyle/>
          <a:p>
            <a:pPr algn="ctr"/>
            <a:endParaRPr lang="en-US" altLang="zh-CN">
              <a:solidFill>
                <a:srgbClr val="10253F"/>
              </a:solidFill>
              <a:cs typeface="+mn-ea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8096447" y="2705022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点击添加文字内容</a:t>
            </a:r>
          </a:p>
        </p:txBody>
      </p:sp>
      <p:sp>
        <p:nvSpPr>
          <p:cNvPr id="203" name="TextBox 202"/>
          <p:cNvSpPr txBox="1"/>
          <p:nvPr/>
        </p:nvSpPr>
        <p:spPr>
          <a:xfrm>
            <a:off x="8096447" y="3443025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点击添加文字内容</a:t>
            </a:r>
          </a:p>
        </p:txBody>
      </p:sp>
      <p:sp>
        <p:nvSpPr>
          <p:cNvPr id="204" name="TextBox 203"/>
          <p:cNvSpPr txBox="1"/>
          <p:nvPr/>
        </p:nvSpPr>
        <p:spPr>
          <a:xfrm>
            <a:off x="8096447" y="4214973"/>
            <a:ext cx="1887450" cy="369332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点击添加文字内容</a:t>
            </a:r>
          </a:p>
        </p:txBody>
      </p:sp>
      <p:sp>
        <p:nvSpPr>
          <p:cNvPr id="205" name="TextBox 204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198" grpId="0"/>
      <p:bldP spid="199" grpId="0" animBg="1"/>
      <p:bldP spid="200" grpId="0" animBg="1"/>
      <p:bldP spid="201" grpId="0" animBg="1"/>
      <p:bldP spid="202" grpId="0"/>
      <p:bldP spid="203" grpId="0"/>
      <p:bldP spid="204" grpId="0"/>
      <p:bldP spid="20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环形箭头 204"/>
          <p:cNvSpPr/>
          <p:nvPr/>
        </p:nvSpPr>
        <p:spPr>
          <a:xfrm rot="5821583">
            <a:off x="2102953" y="1248882"/>
            <a:ext cx="1897225" cy="1896978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6" name="环形箭头 205"/>
          <p:cNvSpPr/>
          <p:nvPr/>
        </p:nvSpPr>
        <p:spPr>
          <a:xfrm rot="15407819" flipH="1">
            <a:off x="1520808" y="2374397"/>
            <a:ext cx="1897227" cy="189698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7" name="同心圆 4"/>
          <p:cNvSpPr/>
          <p:nvPr/>
        </p:nvSpPr>
        <p:spPr>
          <a:xfrm>
            <a:off x="2213585" y="3604265"/>
            <a:ext cx="1705337" cy="1747029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718614" y="1795244"/>
            <a:ext cx="79121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01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2085621" y="2950156"/>
            <a:ext cx="79121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02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2684844" y="4114278"/>
            <a:ext cx="791218" cy="692485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37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03</a:t>
            </a:r>
            <a:endParaRPr lang="zh-CN" altLang="en-US" sz="37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5000315" y="2790037"/>
            <a:ext cx="491003" cy="491067"/>
          </a:xfrm>
          <a:prstGeom prst="rect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2" name="TextBox 211"/>
          <p:cNvSpPr txBox="1"/>
          <p:nvPr/>
        </p:nvSpPr>
        <p:spPr>
          <a:xfrm>
            <a:off x="5000286" y="2815946"/>
            <a:ext cx="557180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01</a:t>
            </a:r>
            <a:endParaRPr lang="zh-CN" altLang="en-US" sz="21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5000315" y="3677561"/>
            <a:ext cx="491003" cy="49106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4990127" y="3703470"/>
            <a:ext cx="557180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02</a:t>
            </a:r>
            <a:endParaRPr lang="zh-CN" altLang="en-US" sz="21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5000315" y="4571657"/>
            <a:ext cx="491003" cy="49106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16" name="TextBox 215"/>
          <p:cNvSpPr txBox="1"/>
          <p:nvPr/>
        </p:nvSpPr>
        <p:spPr>
          <a:xfrm>
            <a:off x="4990127" y="4597566"/>
            <a:ext cx="557180" cy="44626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21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03</a:t>
            </a:r>
            <a:endParaRPr lang="zh-CN" altLang="en-US" sz="21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cxnSp>
        <p:nvCxnSpPr>
          <p:cNvPr id="217" name="直接连接符 216"/>
          <p:cNvCxnSpPr/>
          <p:nvPr/>
        </p:nvCxnSpPr>
        <p:spPr>
          <a:xfrm flipV="1">
            <a:off x="4983778" y="5104312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4983778" y="4208736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 flipV="1">
            <a:off x="5000314" y="3321604"/>
            <a:ext cx="5187670" cy="293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矩形 219"/>
          <p:cNvSpPr/>
          <p:nvPr/>
        </p:nvSpPr>
        <p:spPr>
          <a:xfrm>
            <a:off x="4983777" y="1639846"/>
            <a:ext cx="5187670" cy="811379"/>
          </a:xfrm>
          <a:prstGeom prst="rect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221" name="TextBox 220"/>
          <p:cNvSpPr txBox="1"/>
          <p:nvPr/>
        </p:nvSpPr>
        <p:spPr>
          <a:xfrm>
            <a:off x="5507784" y="2780537"/>
            <a:ext cx="4680200" cy="523208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... ...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5507784" y="3656353"/>
            <a:ext cx="4535376" cy="523208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... ...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5517943" y="4544805"/>
            <a:ext cx="4525217" cy="523208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... ...</a:t>
            </a:r>
            <a:endParaRPr lang="zh-CN" altLang="en-US" sz="13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5273192" y="1860869"/>
            <a:ext cx="2265981" cy="36932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单击此处添加标题文本</a:t>
            </a:r>
          </a:p>
        </p:txBody>
      </p:sp>
      <p:sp>
        <p:nvSpPr>
          <p:cNvPr id="225" name="TextBox 224"/>
          <p:cNvSpPr txBox="1"/>
          <p:nvPr/>
        </p:nvSpPr>
        <p:spPr>
          <a:xfrm>
            <a:off x="12808217" y="8272252"/>
            <a:ext cx="2147358" cy="707874"/>
          </a:xfrm>
          <a:prstGeom prst="rect">
            <a:avLst/>
          </a:prstGeom>
          <a:noFill/>
        </p:spPr>
        <p:txBody>
          <a:bodyPr wrap="none" lIns="121908" tIns="60954" rIns="121908" bIns="60954" rtlCol="0">
            <a:spAutoFit/>
          </a:bodyPr>
          <a:lstStyle/>
          <a:p>
            <a:r>
              <a:rPr lang="en-US" altLang="zh-CN" sz="19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0.5 </a:t>
            </a:r>
            <a:r>
              <a:rPr lang="zh-CN" altLang="en-US" sz="19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秒延迟符，无</a:t>
            </a:r>
            <a:endParaRPr lang="en-US" altLang="zh-CN" sz="19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  <a:p>
            <a:r>
              <a:rPr lang="zh-CN" altLang="en-US" sz="19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意义，可删除</a:t>
            </a:r>
            <a:r>
              <a:rPr lang="en-US" altLang="zh-CN" sz="19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</a:t>
            </a:r>
            <a:endParaRPr lang="zh-CN" altLang="en-US" sz="19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 animBg="1"/>
      <p:bldP spid="212" grpId="0"/>
      <p:bldP spid="213" grpId="0" animBg="1"/>
      <p:bldP spid="214" grpId="0"/>
      <p:bldP spid="215" grpId="0" animBg="1"/>
      <p:bldP spid="216" grpId="0"/>
      <p:bldP spid="220" grpId="0" animBg="1"/>
      <p:bldP spid="221" grpId="0"/>
      <p:bldP spid="222" grpId="0"/>
      <p:bldP spid="223" grpId="0"/>
      <p:bldP spid="224" grpId="0"/>
      <p:bldP spid="22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865366" y="4119440"/>
            <a:ext cx="10003018" cy="152712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18708"/>
            <a:ext cx="12192000" cy="385154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94397" y="2996458"/>
            <a:ext cx="2825719" cy="252715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370" y="3630760"/>
            <a:ext cx="3133725" cy="24765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659" y="4104834"/>
            <a:ext cx="3178337" cy="135132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921362"/>
            <a:ext cx="12192000" cy="29366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9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64165" y="4986306"/>
            <a:ext cx="1559073" cy="62707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24681" y="4330848"/>
            <a:ext cx="3167319" cy="252715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 cstate="screen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587" y="5077882"/>
            <a:ext cx="2668008" cy="108728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0369" y="4707089"/>
            <a:ext cx="1168624" cy="1042987"/>
          </a:xfrm>
          <a:prstGeom prst="rect">
            <a:avLst/>
          </a:prstGeom>
        </p:spPr>
      </p:pic>
      <p:sp>
        <p:nvSpPr>
          <p:cNvPr id="5" name="梯形 4"/>
          <p:cNvSpPr/>
          <p:nvPr/>
        </p:nvSpPr>
        <p:spPr>
          <a:xfrm>
            <a:off x="4196202" y="2588287"/>
            <a:ext cx="3897885" cy="338706"/>
          </a:xfrm>
          <a:prstGeom prst="trapezoid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4543288" y="2392796"/>
            <a:ext cx="3203712" cy="67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/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51582" y="1104828"/>
            <a:ext cx="9471247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44450">
              <a:contourClr>
                <a:schemeClr val="tx1">
                  <a:lumMod val="95000"/>
                  <a:lumOff val="5000"/>
                </a:schemeClr>
              </a:contourClr>
            </a:sp3d>
          </a:bodyPr>
          <a:lstStyle/>
          <a:p>
            <a:r>
              <a:rPr lang="zh-CN" altLang="en-US" sz="8000" dirty="0">
                <a:solidFill>
                  <a:srgbClr val="DC1D27"/>
                </a:solidFill>
                <a:effectLst>
                  <a:innerShdw dist="76200">
                    <a:srgbClr val="FF0000">
                      <a:alpha val="61000"/>
                    </a:srgb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谢谢观看  </a:t>
            </a:r>
            <a:r>
              <a:rPr lang="en-US" altLang="zh-CN" sz="8000" dirty="0">
                <a:solidFill>
                  <a:srgbClr val="DC1D27"/>
                </a:solidFill>
                <a:effectLst>
                  <a:innerShdw dist="76200">
                    <a:srgbClr val="FF0000">
                      <a:alpha val="61000"/>
                    </a:srgbClr>
                  </a:innerShdw>
                </a:effectLst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THANKS</a:t>
            </a:r>
            <a:endParaRPr lang="zh-CN" altLang="en-US" sz="8000" dirty="0">
              <a:solidFill>
                <a:srgbClr val="DC1D27"/>
              </a:solidFill>
              <a:effectLst>
                <a:innerShdw dist="76200">
                  <a:srgbClr val="FF0000">
                    <a:alpha val="61000"/>
                  </a:srgbClr>
                </a:innerShdw>
              </a:effectLst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874793" y="2588287"/>
            <a:ext cx="8540704" cy="338706"/>
            <a:chOff x="1794406" y="2588287"/>
            <a:chExt cx="8540704" cy="338706"/>
          </a:xfrm>
        </p:grpSpPr>
        <p:sp>
          <p:nvSpPr>
            <p:cNvPr id="32" name="平行四边形 31"/>
            <p:cNvSpPr/>
            <p:nvPr/>
          </p:nvSpPr>
          <p:spPr>
            <a:xfrm>
              <a:off x="1794406" y="2588287"/>
              <a:ext cx="2321409" cy="338706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DC1D27">
                    <a:alpha val="27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平行四边形 38"/>
            <p:cNvSpPr/>
            <p:nvPr/>
          </p:nvSpPr>
          <p:spPr>
            <a:xfrm flipH="1">
              <a:off x="8013700" y="2588287"/>
              <a:ext cx="2321410" cy="338706"/>
            </a:xfrm>
            <a:prstGeom prst="parallelogram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DC1D27">
                    <a:alpha val="27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559804" y="4068285"/>
            <a:ext cx="51706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汇报人：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@51PPT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模板网     日期：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2021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月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713039" y="2611597"/>
            <a:ext cx="286421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党政风党建通用</a:t>
            </a:r>
            <a:r>
              <a:rPr lang="en-US" altLang="zh-CN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模板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768475" y="3289344"/>
            <a:ext cx="49391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党建工作汇报 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/  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党课学习心得 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/  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党课课件   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/  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党政风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梯形 37"/>
          <p:cNvSpPr/>
          <p:nvPr/>
        </p:nvSpPr>
        <p:spPr>
          <a:xfrm rot="10800000">
            <a:off x="3612083" y="3693349"/>
            <a:ext cx="2270977" cy="45719"/>
          </a:xfrm>
          <a:prstGeom prst="trapezoid">
            <a:avLst/>
          </a:prstGeom>
          <a:gradFill flip="none" rotWithShape="1">
            <a:gsLst>
              <a:gs pos="0">
                <a:srgbClr val="DC1D27">
                  <a:alpha val="0"/>
                </a:srgbClr>
              </a:gs>
              <a:gs pos="97351">
                <a:srgbClr val="DC1D27">
                  <a:alpha val="5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梯形 39"/>
          <p:cNvSpPr/>
          <p:nvPr/>
        </p:nvSpPr>
        <p:spPr>
          <a:xfrm rot="10800000">
            <a:off x="4196202" y="2948099"/>
            <a:ext cx="3897885" cy="338706"/>
          </a:xfrm>
          <a:prstGeom prst="trapezoid">
            <a:avLst/>
          </a:prstGeom>
          <a:gradFill flip="none" rotWithShape="1">
            <a:gsLst>
              <a:gs pos="0">
                <a:srgbClr val="DC1D27">
                  <a:alpha val="0"/>
                </a:srgbClr>
              </a:gs>
              <a:gs pos="100000">
                <a:srgbClr val="DC1D27">
                  <a:alpha val="20000"/>
                </a:srgb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iconfont-1187-868487">
            <a:extLst>
              <a:ext uri="{FF2B5EF4-FFF2-40B4-BE49-F238E27FC236}">
                <a16:creationId xmlns:a16="http://schemas.microsoft.com/office/drawing/2014/main" id="{54405246-CCE2-4201-BBB1-D3F3EB6E740D}"/>
              </a:ext>
            </a:extLst>
          </p:cNvPr>
          <p:cNvSpPr/>
          <p:nvPr/>
        </p:nvSpPr>
        <p:spPr>
          <a:xfrm>
            <a:off x="6003081" y="3567378"/>
            <a:ext cx="284125" cy="252638"/>
          </a:xfrm>
          <a:custGeom>
            <a:avLst/>
            <a:gdLst>
              <a:gd name="T0" fmla="*/ 9594 w 12802"/>
              <a:gd name="T1" fmla="*/ 6548 h 11382"/>
              <a:gd name="T2" fmla="*/ 12802 w 12802"/>
              <a:gd name="T3" fmla="*/ 4139 h 11382"/>
              <a:gd name="T4" fmla="*/ 8193 w 12802"/>
              <a:gd name="T5" fmla="*/ 4139 h 11382"/>
              <a:gd name="T6" fmla="*/ 6401 w 12802"/>
              <a:gd name="T7" fmla="*/ 0 h 11382"/>
              <a:gd name="T8" fmla="*/ 4811 w 12802"/>
              <a:gd name="T9" fmla="*/ 3672 h 11382"/>
              <a:gd name="T10" fmla="*/ 4814 w 12802"/>
              <a:gd name="T11" fmla="*/ 3672 h 11382"/>
              <a:gd name="T12" fmla="*/ 3882 w 12802"/>
              <a:gd name="T13" fmla="*/ 7054 h 11382"/>
              <a:gd name="T14" fmla="*/ 3887 w 12802"/>
              <a:gd name="T15" fmla="*/ 7057 h 11382"/>
              <a:gd name="T16" fmla="*/ 3848 w 12802"/>
              <a:gd name="T17" fmla="*/ 7179 h 11382"/>
              <a:gd name="T18" fmla="*/ 3810 w 12802"/>
              <a:gd name="T19" fmla="*/ 7315 h 11382"/>
              <a:gd name="T20" fmla="*/ 3805 w 12802"/>
              <a:gd name="T21" fmla="*/ 7313 h 11382"/>
              <a:gd name="T22" fmla="*/ 2515 w 12802"/>
              <a:gd name="T23" fmla="*/ 11382 h 11382"/>
              <a:gd name="T24" fmla="*/ 5676 w 12802"/>
              <a:gd name="T25" fmla="*/ 9346 h 11382"/>
              <a:gd name="T26" fmla="*/ 9594 w 12802"/>
              <a:gd name="T27" fmla="*/ 6548 h 11382"/>
              <a:gd name="T28" fmla="*/ 4196 w 12802"/>
              <a:gd name="T29" fmla="*/ 4139 h 11382"/>
              <a:gd name="T30" fmla="*/ 0 w 12802"/>
              <a:gd name="T31" fmla="*/ 4139 h 11382"/>
              <a:gd name="T32" fmla="*/ 3461 w 12802"/>
              <a:gd name="T33" fmla="*/ 6738 h 11382"/>
              <a:gd name="T34" fmla="*/ 4196 w 12802"/>
              <a:gd name="T35" fmla="*/ 4139 h 11382"/>
              <a:gd name="T36" fmla="*/ 6755 w 12802"/>
              <a:gd name="T37" fmla="*/ 9120 h 11382"/>
              <a:gd name="T38" fmla="*/ 10059 w 12802"/>
              <a:gd name="T39" fmla="*/ 11382 h 11382"/>
              <a:gd name="T40" fmla="*/ 9039 w 12802"/>
              <a:gd name="T41" fmla="*/ 7523 h 11382"/>
              <a:gd name="T42" fmla="*/ 6755 w 12802"/>
              <a:gd name="T43" fmla="*/ 9120 h 11382"/>
              <a:gd name="T44" fmla="*/ 6755 w 12802"/>
              <a:gd name="T45" fmla="*/ 9120 h 11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2802" h="11382">
                <a:moveTo>
                  <a:pt x="9594" y="6548"/>
                </a:moveTo>
                <a:lnTo>
                  <a:pt x="12802" y="4139"/>
                </a:lnTo>
                <a:lnTo>
                  <a:pt x="8193" y="4139"/>
                </a:lnTo>
                <a:lnTo>
                  <a:pt x="6401" y="0"/>
                </a:lnTo>
                <a:lnTo>
                  <a:pt x="4811" y="3672"/>
                </a:lnTo>
                <a:lnTo>
                  <a:pt x="4814" y="3672"/>
                </a:lnTo>
                <a:lnTo>
                  <a:pt x="3882" y="7054"/>
                </a:lnTo>
                <a:lnTo>
                  <a:pt x="3887" y="7057"/>
                </a:lnTo>
                <a:lnTo>
                  <a:pt x="3848" y="7179"/>
                </a:lnTo>
                <a:lnTo>
                  <a:pt x="3810" y="7315"/>
                </a:lnTo>
                <a:lnTo>
                  <a:pt x="3805" y="7313"/>
                </a:lnTo>
                <a:lnTo>
                  <a:pt x="2515" y="11382"/>
                </a:lnTo>
                <a:lnTo>
                  <a:pt x="5676" y="9346"/>
                </a:lnTo>
                <a:lnTo>
                  <a:pt x="9594" y="6548"/>
                </a:lnTo>
                <a:close/>
                <a:moveTo>
                  <a:pt x="4196" y="4139"/>
                </a:moveTo>
                <a:lnTo>
                  <a:pt x="0" y="4139"/>
                </a:lnTo>
                <a:lnTo>
                  <a:pt x="3461" y="6738"/>
                </a:lnTo>
                <a:lnTo>
                  <a:pt x="4196" y="4139"/>
                </a:lnTo>
                <a:close/>
                <a:moveTo>
                  <a:pt x="6755" y="9120"/>
                </a:moveTo>
                <a:lnTo>
                  <a:pt x="10059" y="11382"/>
                </a:lnTo>
                <a:lnTo>
                  <a:pt x="9039" y="7523"/>
                </a:lnTo>
                <a:lnTo>
                  <a:pt x="6755" y="9120"/>
                </a:lnTo>
                <a:close/>
                <a:moveTo>
                  <a:pt x="6755" y="9120"/>
                </a:moveTo>
                <a:close/>
              </a:path>
            </a:pathLst>
          </a:custGeom>
          <a:solidFill>
            <a:srgbClr val="DC1D27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平行四边形 47"/>
          <p:cNvSpPr/>
          <p:nvPr/>
        </p:nvSpPr>
        <p:spPr>
          <a:xfrm flipH="1">
            <a:off x="1878258" y="2944333"/>
            <a:ext cx="2321410" cy="338706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DC1D27">
                  <a:alpha val="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>
          <a:xfrm>
            <a:off x="8090620" y="2946187"/>
            <a:ext cx="1657962" cy="338706"/>
          </a:xfrm>
          <a:prstGeom prst="parallelogram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rgbClr val="DC1D27">
                  <a:alpha val="8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梯形 51"/>
          <p:cNvSpPr/>
          <p:nvPr/>
        </p:nvSpPr>
        <p:spPr>
          <a:xfrm rot="10800000" flipH="1">
            <a:off x="6410936" y="3693348"/>
            <a:ext cx="2270976" cy="45720"/>
          </a:xfrm>
          <a:prstGeom prst="trapezoid">
            <a:avLst/>
          </a:prstGeom>
          <a:gradFill flip="none" rotWithShape="1">
            <a:gsLst>
              <a:gs pos="0">
                <a:srgbClr val="DC1D27">
                  <a:alpha val="0"/>
                </a:srgbClr>
              </a:gs>
              <a:gs pos="97351">
                <a:srgbClr val="DC1D27">
                  <a:alpha val="5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8808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0315" y="4776281"/>
            <a:ext cx="66799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仅供学习交流之用！</a:t>
            </a:r>
          </a:p>
        </p:txBody>
      </p:sp>
    </p:spTree>
    <p:extLst>
      <p:ext uri="{BB962C8B-B14F-4D97-AF65-F5344CB8AC3E}">
        <p14:creationId xmlns:p14="http://schemas.microsoft.com/office/powerpoint/2010/main" val="1111974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36" name="组合 35"/>
          <p:cNvGrpSpPr/>
          <p:nvPr/>
        </p:nvGrpSpPr>
        <p:grpSpPr bwMode="auto">
          <a:xfrm>
            <a:off x="6175365" y="1397444"/>
            <a:ext cx="725394" cy="725487"/>
            <a:chOff x="8614027" y="1721138"/>
            <a:chExt cx="725096" cy="725096"/>
          </a:xfrm>
        </p:grpSpPr>
        <p:sp>
          <p:nvSpPr>
            <p:cNvPr id="37" name="椭圆 36"/>
            <p:cNvSpPr/>
            <p:nvPr/>
          </p:nvSpPr>
          <p:spPr>
            <a:xfrm>
              <a:off x="8614027" y="1721138"/>
              <a:ext cx="725096" cy="725096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pic>
          <p:nvPicPr>
            <p:cNvPr id="38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9963" y="1772654"/>
              <a:ext cx="609429" cy="6010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9" name="组合 38"/>
          <p:cNvGrpSpPr/>
          <p:nvPr/>
        </p:nvGrpSpPr>
        <p:grpSpPr bwMode="auto">
          <a:xfrm>
            <a:off x="6175365" y="2810319"/>
            <a:ext cx="725394" cy="725487"/>
            <a:chOff x="8485611" y="3260967"/>
            <a:chExt cx="725096" cy="725096"/>
          </a:xfrm>
        </p:grpSpPr>
        <p:sp>
          <p:nvSpPr>
            <p:cNvPr id="40" name="椭圆 39"/>
            <p:cNvSpPr/>
            <p:nvPr/>
          </p:nvSpPr>
          <p:spPr>
            <a:xfrm>
              <a:off x="8485611" y="3260967"/>
              <a:ext cx="725096" cy="725096"/>
            </a:xfrm>
            <a:prstGeom prst="ellipse">
              <a:avLst/>
            </a:prstGeom>
            <a:solidFill>
              <a:srgbClr val="DC1D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pic>
          <p:nvPicPr>
            <p:cNvPr id="41" name="图片 1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2677" y="3391238"/>
              <a:ext cx="490964" cy="490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2" name="组合 41"/>
          <p:cNvGrpSpPr/>
          <p:nvPr/>
        </p:nvGrpSpPr>
        <p:grpSpPr bwMode="auto">
          <a:xfrm>
            <a:off x="6175365" y="4223194"/>
            <a:ext cx="725394" cy="725487"/>
            <a:chOff x="8699861" y="4496541"/>
            <a:chExt cx="725096" cy="725096"/>
          </a:xfrm>
        </p:grpSpPr>
        <p:sp>
          <p:nvSpPr>
            <p:cNvPr id="43" name="椭圆 42"/>
            <p:cNvSpPr/>
            <p:nvPr/>
          </p:nvSpPr>
          <p:spPr>
            <a:xfrm>
              <a:off x="8699861" y="4496541"/>
              <a:ext cx="725096" cy="72509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</a:endParaRPr>
            </a:p>
          </p:txBody>
        </p:sp>
        <p:pic>
          <p:nvPicPr>
            <p:cNvPr id="44" name="图片 1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16927" y="4587850"/>
              <a:ext cx="490964" cy="490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5" name="组合 44"/>
          <p:cNvGrpSpPr/>
          <p:nvPr/>
        </p:nvGrpSpPr>
        <p:grpSpPr bwMode="auto">
          <a:xfrm>
            <a:off x="7018218" y="1292202"/>
            <a:ext cx="3503156" cy="925070"/>
            <a:chOff x="5103592" y="1900508"/>
            <a:chExt cx="3504496" cy="925208"/>
          </a:xfrm>
        </p:grpSpPr>
        <p:sp>
          <p:nvSpPr>
            <p:cNvPr id="46" name="TextBox 35"/>
            <p:cNvSpPr txBox="1">
              <a:spLocks noChangeArrowheads="1"/>
            </p:cNvSpPr>
            <p:nvPr/>
          </p:nvSpPr>
          <p:spPr bwMode="auto">
            <a:xfrm>
              <a:off x="5103592" y="2269840"/>
              <a:ext cx="3504496" cy="5558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... ...</a:t>
              </a:r>
            </a:p>
          </p:txBody>
        </p:sp>
        <p:sp>
          <p:nvSpPr>
            <p:cNvPr id="47" name="文本框 21"/>
            <p:cNvSpPr txBox="1">
              <a:spLocks noChangeArrowheads="1"/>
            </p:cNvSpPr>
            <p:nvPr/>
          </p:nvSpPr>
          <p:spPr bwMode="auto">
            <a:xfrm>
              <a:off x="5103592" y="1900508"/>
              <a:ext cx="16204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DC1D2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添加标题文本</a:t>
              </a:r>
            </a:p>
          </p:txBody>
        </p:sp>
      </p:grpSp>
      <p:grpSp>
        <p:nvGrpSpPr>
          <p:cNvPr id="48" name="组合 47"/>
          <p:cNvGrpSpPr/>
          <p:nvPr/>
        </p:nvGrpSpPr>
        <p:grpSpPr bwMode="auto">
          <a:xfrm>
            <a:off x="7018220" y="2720953"/>
            <a:ext cx="3550775" cy="941741"/>
            <a:chOff x="5103591" y="3328945"/>
            <a:chExt cx="3551013" cy="941881"/>
          </a:xfrm>
        </p:grpSpPr>
        <p:sp>
          <p:nvSpPr>
            <p:cNvPr id="49" name="TextBox 35"/>
            <p:cNvSpPr txBox="1">
              <a:spLocks noChangeArrowheads="1"/>
            </p:cNvSpPr>
            <p:nvPr/>
          </p:nvSpPr>
          <p:spPr bwMode="auto">
            <a:xfrm>
              <a:off x="5150108" y="3698277"/>
              <a:ext cx="3504496" cy="572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... ...</a:t>
              </a:r>
            </a:p>
          </p:txBody>
        </p:sp>
        <p:sp>
          <p:nvSpPr>
            <p:cNvPr id="50" name="文本框 24"/>
            <p:cNvSpPr txBox="1">
              <a:spLocks noChangeArrowheads="1"/>
            </p:cNvSpPr>
            <p:nvPr/>
          </p:nvSpPr>
          <p:spPr bwMode="auto">
            <a:xfrm>
              <a:off x="5103591" y="3328945"/>
              <a:ext cx="16204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添加标题文本</a:t>
              </a: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7018220" y="4211620"/>
            <a:ext cx="3550775" cy="879571"/>
            <a:chOff x="5103590" y="4819657"/>
            <a:chExt cx="3551014" cy="879429"/>
          </a:xfrm>
        </p:grpSpPr>
        <p:sp>
          <p:nvSpPr>
            <p:cNvPr id="52" name="TextBox 35"/>
            <p:cNvSpPr txBox="1">
              <a:spLocks noChangeArrowheads="1"/>
            </p:cNvSpPr>
            <p:nvPr/>
          </p:nvSpPr>
          <p:spPr bwMode="auto">
            <a:xfrm>
              <a:off x="5150108" y="5126714"/>
              <a:ext cx="3504496" cy="572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sz="1200" kern="3000" spc="31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defRPr>
              </a:lvl1pPr>
              <a:lvl2pPr marL="742950" indent="-28575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... ...</a:t>
              </a:r>
            </a:p>
          </p:txBody>
        </p:sp>
        <p:sp>
          <p:nvSpPr>
            <p:cNvPr id="53" name="文本框 27"/>
            <p:cNvSpPr txBox="1">
              <a:spLocks noChangeArrowheads="1"/>
            </p:cNvSpPr>
            <p:nvPr/>
          </p:nvSpPr>
          <p:spPr bwMode="auto">
            <a:xfrm>
              <a:off x="5103590" y="4819657"/>
              <a:ext cx="162043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DC1D27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添加标题文本</a:t>
              </a:r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94076" y="1397444"/>
            <a:ext cx="3714154" cy="367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696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087854" y="1791280"/>
            <a:ext cx="5712361" cy="958848"/>
            <a:chOff x="3905886" y="1363360"/>
            <a:chExt cx="4385998" cy="729789"/>
          </a:xfrm>
        </p:grpSpPr>
        <p:sp>
          <p:nvSpPr>
            <p:cNvPr id="27" name="任意多边形 26"/>
            <p:cNvSpPr/>
            <p:nvPr/>
          </p:nvSpPr>
          <p:spPr>
            <a:xfrm>
              <a:off x="3905886" y="1363360"/>
              <a:ext cx="4385998" cy="729789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322011" y="1453256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087854" y="2896181"/>
            <a:ext cx="5712361" cy="958849"/>
            <a:chOff x="3905886" y="2204315"/>
            <a:chExt cx="4385998" cy="729791"/>
          </a:xfrm>
        </p:grpSpPr>
        <p:sp>
          <p:nvSpPr>
            <p:cNvPr id="28" name="任意多边形 27"/>
            <p:cNvSpPr/>
            <p:nvPr/>
          </p:nvSpPr>
          <p:spPr>
            <a:xfrm>
              <a:off x="3905886" y="2204315"/>
              <a:ext cx="4385998" cy="729791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22011" y="2272462"/>
              <a:ext cx="3149219" cy="5622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87854" y="3978220"/>
            <a:ext cx="5712361" cy="958849"/>
            <a:chOff x="3905886" y="3027863"/>
            <a:chExt cx="4385998" cy="729790"/>
          </a:xfrm>
        </p:grpSpPr>
        <p:sp>
          <p:nvSpPr>
            <p:cNvPr id="29" name="任意多边形 28"/>
            <p:cNvSpPr/>
            <p:nvPr/>
          </p:nvSpPr>
          <p:spPr>
            <a:xfrm>
              <a:off x="3905886" y="3027863"/>
              <a:ext cx="4385998" cy="729790"/>
            </a:xfrm>
            <a:custGeom>
              <a:avLst/>
              <a:gdLst>
                <a:gd name="connsiteX0" fmla="*/ 0 w 5762625"/>
                <a:gd name="connsiteY0" fmla="*/ 0 h 958850"/>
                <a:gd name="connsiteX1" fmla="*/ 3385185 w 5762625"/>
                <a:gd name="connsiteY1" fmla="*/ 0 h 958850"/>
                <a:gd name="connsiteX2" fmla="*/ 5353684 w 5762625"/>
                <a:gd name="connsiteY2" fmla="*/ 0 h 958850"/>
                <a:gd name="connsiteX3" fmla="*/ 5762625 w 5762625"/>
                <a:gd name="connsiteY3" fmla="*/ 0 h 958850"/>
                <a:gd name="connsiteX4" fmla="*/ 5762625 w 5762625"/>
                <a:gd name="connsiteY4" fmla="*/ 958850 h 958850"/>
                <a:gd name="connsiteX5" fmla="*/ 5353684 w 5762625"/>
                <a:gd name="connsiteY5" fmla="*/ 958850 h 958850"/>
                <a:gd name="connsiteX6" fmla="*/ 3385185 w 5762625"/>
                <a:gd name="connsiteY6" fmla="*/ 958850 h 958850"/>
                <a:gd name="connsiteX7" fmla="*/ 0 w 5762625"/>
                <a:gd name="connsiteY7" fmla="*/ 958850 h 958850"/>
                <a:gd name="connsiteX8" fmla="*/ 273685 w 5762625"/>
                <a:gd name="connsiteY8" fmla="*/ 479425 h 95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62625" h="958850">
                  <a:moveTo>
                    <a:pt x="0" y="0"/>
                  </a:moveTo>
                  <a:lnTo>
                    <a:pt x="3385185" y="0"/>
                  </a:lnTo>
                  <a:lnTo>
                    <a:pt x="5353684" y="0"/>
                  </a:lnTo>
                  <a:lnTo>
                    <a:pt x="5762625" y="0"/>
                  </a:lnTo>
                  <a:lnTo>
                    <a:pt x="5762625" y="958850"/>
                  </a:lnTo>
                  <a:lnTo>
                    <a:pt x="5353684" y="958850"/>
                  </a:lnTo>
                  <a:lnTo>
                    <a:pt x="3385185" y="958850"/>
                  </a:lnTo>
                  <a:lnTo>
                    <a:pt x="0" y="958850"/>
                  </a:lnTo>
                  <a:lnTo>
                    <a:pt x="273685" y="479425"/>
                  </a:lnTo>
                  <a:close/>
                </a:path>
              </a:pathLst>
            </a:custGeom>
            <a:solidFill>
              <a:srgbClr val="FFFFFF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22011" y="3072502"/>
              <a:ext cx="3149219" cy="5622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806055" y="2896181"/>
            <a:ext cx="2436016" cy="958849"/>
            <a:chOff x="2153902" y="2204314"/>
            <a:chExt cx="1870393" cy="729791"/>
          </a:xfrm>
        </p:grpSpPr>
        <p:sp>
          <p:nvSpPr>
            <p:cNvPr id="24" name="五边形 23"/>
            <p:cNvSpPr/>
            <p:nvPr/>
          </p:nvSpPr>
          <p:spPr>
            <a:xfrm>
              <a:off x="2153902" y="2204314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rgbClr val="DC1D27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354959" y="2282127"/>
              <a:ext cx="1253212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单击此处添加标题文本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806055" y="3978221"/>
            <a:ext cx="2436016" cy="958849"/>
            <a:chOff x="2153902" y="3027867"/>
            <a:chExt cx="1870393" cy="729791"/>
          </a:xfrm>
        </p:grpSpPr>
        <p:sp>
          <p:nvSpPr>
            <p:cNvPr id="25" name="五边形 24"/>
            <p:cNvSpPr/>
            <p:nvPr/>
          </p:nvSpPr>
          <p:spPr>
            <a:xfrm>
              <a:off x="2153902" y="3027867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chemeClr val="bg1">
                <a:lumMod val="65000"/>
              </a:schemeClr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cs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354959" y="3142411"/>
              <a:ext cx="1253212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单击此处添加标题文本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06055" y="1791282"/>
            <a:ext cx="2436016" cy="958849"/>
            <a:chOff x="2153902" y="1363363"/>
            <a:chExt cx="1870393" cy="729791"/>
          </a:xfrm>
        </p:grpSpPr>
        <p:sp>
          <p:nvSpPr>
            <p:cNvPr id="23" name="五边形 22"/>
            <p:cNvSpPr/>
            <p:nvPr/>
          </p:nvSpPr>
          <p:spPr>
            <a:xfrm>
              <a:off x="2153902" y="1363363"/>
              <a:ext cx="1870393" cy="729791"/>
            </a:xfrm>
            <a:prstGeom prst="homePlate">
              <a:avLst>
                <a:gd name="adj" fmla="val 30537"/>
              </a:avLst>
            </a:prstGeom>
            <a:solidFill>
              <a:srgbClr val="FFC000"/>
            </a:solidFill>
            <a:ln w="19050">
              <a:noFill/>
            </a:ln>
            <a:effectLst>
              <a:outerShdw blurRad="1016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cs typeface="+mn-ea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2325960" y="1452773"/>
              <a:ext cx="1282210" cy="520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单击此处添加标题文本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 flipH="1">
            <a:off x="1146491" y="2208523"/>
            <a:ext cx="1588700" cy="3698867"/>
            <a:chOff x="2051050" y="1727200"/>
            <a:chExt cx="792163" cy="1911350"/>
          </a:xfrm>
          <a:effectLst/>
        </p:grpSpPr>
        <p:sp>
          <p:nvSpPr>
            <p:cNvPr id="21" name="Freeform 100"/>
            <p:cNvSpPr/>
            <p:nvPr/>
          </p:nvSpPr>
          <p:spPr bwMode="auto">
            <a:xfrm>
              <a:off x="2579688" y="2960688"/>
              <a:ext cx="166688" cy="539750"/>
            </a:xfrm>
            <a:custGeom>
              <a:avLst/>
              <a:gdLst>
                <a:gd name="T0" fmla="*/ 0 w 12"/>
                <a:gd name="T1" fmla="*/ 4 h 39"/>
                <a:gd name="T2" fmla="*/ 9 w 12"/>
                <a:gd name="T3" fmla="*/ 0 h 39"/>
                <a:gd name="T4" fmla="*/ 11 w 12"/>
                <a:gd name="T5" fmla="*/ 5 h 39"/>
                <a:gd name="T6" fmla="*/ 11 w 12"/>
                <a:gd name="T7" fmla="*/ 19 h 39"/>
                <a:gd name="T8" fmla="*/ 11 w 12"/>
                <a:gd name="T9" fmla="*/ 19 h 39"/>
                <a:gd name="T10" fmla="*/ 11 w 12"/>
                <a:gd name="T11" fmla="*/ 19 h 39"/>
                <a:gd name="T12" fmla="*/ 11 w 12"/>
                <a:gd name="T13" fmla="*/ 19 h 39"/>
                <a:gd name="T14" fmla="*/ 11 w 12"/>
                <a:gd name="T15" fmla="*/ 19 h 39"/>
                <a:gd name="T16" fmla="*/ 11 w 12"/>
                <a:gd name="T17" fmla="*/ 19 h 39"/>
                <a:gd name="T18" fmla="*/ 11 w 12"/>
                <a:gd name="T19" fmla="*/ 20 h 39"/>
                <a:gd name="T20" fmla="*/ 9 w 12"/>
                <a:gd name="T21" fmla="*/ 28 h 39"/>
                <a:gd name="T22" fmla="*/ 8 w 12"/>
                <a:gd name="T23" fmla="*/ 39 h 39"/>
                <a:gd name="T24" fmla="*/ 8 w 12"/>
                <a:gd name="T25" fmla="*/ 39 h 39"/>
                <a:gd name="T26" fmla="*/ 8 w 12"/>
                <a:gd name="T27" fmla="*/ 39 h 39"/>
                <a:gd name="T28" fmla="*/ 3 w 12"/>
                <a:gd name="T29" fmla="*/ 39 h 39"/>
                <a:gd name="T30" fmla="*/ 1 w 12"/>
                <a:gd name="T31" fmla="*/ 37 h 39"/>
                <a:gd name="T32" fmla="*/ 2 w 12"/>
                <a:gd name="T33" fmla="*/ 35 h 39"/>
                <a:gd name="T34" fmla="*/ 7 w 12"/>
                <a:gd name="T35" fmla="*/ 35 h 39"/>
                <a:gd name="T36" fmla="*/ 0 w 12"/>
                <a:gd name="T37" fmla="*/ 32 h 39"/>
                <a:gd name="T38" fmla="*/ 8 w 12"/>
                <a:gd name="T39" fmla="*/ 33 h 39"/>
                <a:gd name="T40" fmla="*/ 8 w 12"/>
                <a:gd name="T41" fmla="*/ 29 h 39"/>
                <a:gd name="T42" fmla="*/ 5 w 12"/>
                <a:gd name="T43" fmla="*/ 30 h 39"/>
                <a:gd name="T44" fmla="*/ 8 w 12"/>
                <a:gd name="T45" fmla="*/ 26 h 39"/>
                <a:gd name="T46" fmla="*/ 5 w 12"/>
                <a:gd name="T47" fmla="*/ 26 h 39"/>
                <a:gd name="T48" fmla="*/ 8 w 12"/>
                <a:gd name="T49" fmla="*/ 23 h 39"/>
                <a:gd name="T50" fmla="*/ 5 w 12"/>
                <a:gd name="T51" fmla="*/ 20 h 39"/>
                <a:gd name="T52" fmla="*/ 6 w 12"/>
                <a:gd name="T53" fmla="*/ 17 h 39"/>
                <a:gd name="T54" fmla="*/ 9 w 12"/>
                <a:gd name="T55" fmla="*/ 16 h 39"/>
                <a:gd name="T56" fmla="*/ 9 w 12"/>
                <a:gd name="T57" fmla="*/ 15 h 39"/>
                <a:gd name="T58" fmla="*/ 5 w 12"/>
                <a:gd name="T59" fmla="*/ 10 h 39"/>
                <a:gd name="T60" fmla="*/ 9 w 12"/>
                <a:gd name="T61" fmla="*/ 10 h 39"/>
                <a:gd name="T62" fmla="*/ 4 w 12"/>
                <a:gd name="T63" fmla="*/ 7 h 39"/>
                <a:gd name="T64" fmla="*/ 6 w 12"/>
                <a:gd name="T65" fmla="*/ 7 h 39"/>
                <a:gd name="T66" fmla="*/ 9 w 12"/>
                <a:gd name="T67" fmla="*/ 6 h 39"/>
                <a:gd name="T68" fmla="*/ 7 w 12"/>
                <a:gd name="T69" fmla="*/ 5 h 39"/>
                <a:gd name="T70" fmla="*/ 9 w 12"/>
                <a:gd name="T71" fmla="*/ 4 h 39"/>
                <a:gd name="T72" fmla="*/ 0 w 12"/>
                <a:gd name="T73" fmla="*/ 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" h="39">
                  <a:moveTo>
                    <a:pt x="0" y="4"/>
                  </a:moveTo>
                  <a:cubicBezTo>
                    <a:pt x="2" y="3"/>
                    <a:pt x="6" y="1"/>
                    <a:pt x="9" y="0"/>
                  </a:cubicBezTo>
                  <a:cubicBezTo>
                    <a:pt x="9" y="1"/>
                    <a:pt x="12" y="3"/>
                    <a:pt x="11" y="5"/>
                  </a:cubicBezTo>
                  <a:cubicBezTo>
                    <a:pt x="10" y="6"/>
                    <a:pt x="11" y="17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9" y="28"/>
                    <a:pt x="9" y="28"/>
                  </a:cubicBezTo>
                  <a:cubicBezTo>
                    <a:pt x="9" y="28"/>
                    <a:pt x="11" y="37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2" y="35"/>
                    <a:pt x="2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2"/>
                    <a:pt x="0" y="32"/>
                    <a:pt x="0" y="32"/>
                  </a:cubicBezTo>
                  <a:cubicBezTo>
                    <a:pt x="1" y="31"/>
                    <a:pt x="6" y="32"/>
                    <a:pt x="8" y="33"/>
                  </a:cubicBezTo>
                  <a:cubicBezTo>
                    <a:pt x="9" y="32"/>
                    <a:pt x="8" y="30"/>
                    <a:pt x="8" y="29"/>
                  </a:cubicBezTo>
                  <a:cubicBezTo>
                    <a:pt x="7" y="29"/>
                    <a:pt x="5" y="30"/>
                    <a:pt x="5" y="3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5" y="26"/>
                    <a:pt x="5" y="2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7" y="22"/>
                    <a:pt x="5" y="20"/>
                  </a:cubicBezTo>
                  <a:cubicBezTo>
                    <a:pt x="4" y="18"/>
                    <a:pt x="6" y="17"/>
                    <a:pt x="6" y="17"/>
                  </a:cubicBezTo>
                  <a:cubicBezTo>
                    <a:pt x="6" y="17"/>
                    <a:pt x="10" y="19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8" y="13"/>
                    <a:pt x="5" y="10"/>
                    <a:pt x="5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3" y="9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6"/>
                    <a:pt x="9" y="6"/>
                    <a:pt x="9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7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0" name="Freeform 93"/>
            <p:cNvSpPr/>
            <p:nvPr/>
          </p:nvSpPr>
          <p:spPr bwMode="auto">
            <a:xfrm>
              <a:off x="2481263" y="1892300"/>
              <a:ext cx="125413" cy="180975"/>
            </a:xfrm>
            <a:custGeom>
              <a:avLst/>
              <a:gdLst>
                <a:gd name="T0" fmla="*/ 9 w 9"/>
                <a:gd name="T1" fmla="*/ 6 h 13"/>
                <a:gd name="T2" fmla="*/ 9 w 9"/>
                <a:gd name="T3" fmla="*/ 0 h 13"/>
                <a:gd name="T4" fmla="*/ 3 w 9"/>
                <a:gd name="T5" fmla="*/ 3 h 13"/>
                <a:gd name="T6" fmla="*/ 1 w 9"/>
                <a:gd name="T7" fmla="*/ 9 h 13"/>
                <a:gd name="T8" fmla="*/ 5 w 9"/>
                <a:gd name="T9" fmla="*/ 13 h 13"/>
                <a:gd name="T10" fmla="*/ 9 w 9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3">
                  <a:moveTo>
                    <a:pt x="9" y="6"/>
                  </a:moveTo>
                  <a:cubicBezTo>
                    <a:pt x="9" y="6"/>
                    <a:pt x="9" y="1"/>
                    <a:pt x="9" y="0"/>
                  </a:cubicBezTo>
                  <a:cubicBezTo>
                    <a:pt x="9" y="0"/>
                    <a:pt x="3" y="3"/>
                    <a:pt x="3" y="3"/>
                  </a:cubicBezTo>
                  <a:cubicBezTo>
                    <a:pt x="3" y="3"/>
                    <a:pt x="1" y="7"/>
                    <a:pt x="1" y="9"/>
                  </a:cubicBezTo>
                  <a:cubicBezTo>
                    <a:pt x="0" y="11"/>
                    <a:pt x="5" y="13"/>
                    <a:pt x="5" y="13"/>
                  </a:cubicBezTo>
                  <a:lnTo>
                    <a:pt x="9" y="6"/>
                  </a:ln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1" name="Freeform 94"/>
            <p:cNvSpPr/>
            <p:nvPr/>
          </p:nvSpPr>
          <p:spPr bwMode="auto">
            <a:xfrm>
              <a:off x="2509838" y="3459163"/>
              <a:ext cx="193675" cy="179387"/>
            </a:xfrm>
            <a:custGeom>
              <a:avLst/>
              <a:gdLst>
                <a:gd name="T0" fmla="*/ 12 w 14"/>
                <a:gd name="T1" fmla="*/ 1 h 13"/>
                <a:gd name="T2" fmla="*/ 13 w 14"/>
                <a:gd name="T3" fmla="*/ 7 h 13"/>
                <a:gd name="T4" fmla="*/ 13 w 14"/>
                <a:gd name="T5" fmla="*/ 9 h 13"/>
                <a:gd name="T6" fmla="*/ 11 w 14"/>
                <a:gd name="T7" fmla="*/ 9 h 13"/>
                <a:gd name="T8" fmla="*/ 5 w 14"/>
                <a:gd name="T9" fmla="*/ 12 h 13"/>
                <a:gd name="T10" fmla="*/ 0 w 14"/>
                <a:gd name="T11" fmla="*/ 11 h 13"/>
                <a:gd name="T12" fmla="*/ 3 w 14"/>
                <a:gd name="T13" fmla="*/ 7 h 13"/>
                <a:gd name="T14" fmla="*/ 5 w 14"/>
                <a:gd name="T15" fmla="*/ 1 h 13"/>
                <a:gd name="T16" fmla="*/ 12 w 14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3">
                  <a:moveTo>
                    <a:pt x="12" y="1"/>
                  </a:moveTo>
                  <a:cubicBezTo>
                    <a:pt x="12" y="1"/>
                    <a:pt x="14" y="6"/>
                    <a:pt x="13" y="7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13"/>
                    <a:pt x="5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7"/>
                    <a:pt x="3" y="7"/>
                  </a:cubicBezTo>
                  <a:cubicBezTo>
                    <a:pt x="3" y="6"/>
                    <a:pt x="5" y="2"/>
                    <a:pt x="5" y="1"/>
                  </a:cubicBezTo>
                  <a:cubicBezTo>
                    <a:pt x="6" y="0"/>
                    <a:pt x="12" y="1"/>
                    <a:pt x="12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2" name="Freeform 95"/>
            <p:cNvSpPr/>
            <p:nvPr/>
          </p:nvSpPr>
          <p:spPr bwMode="auto">
            <a:xfrm>
              <a:off x="2051050" y="2211388"/>
              <a:ext cx="166688" cy="96837"/>
            </a:xfrm>
            <a:custGeom>
              <a:avLst/>
              <a:gdLst>
                <a:gd name="T0" fmla="*/ 0 w 12"/>
                <a:gd name="T1" fmla="*/ 3 h 7"/>
                <a:gd name="T2" fmla="*/ 3 w 12"/>
                <a:gd name="T3" fmla="*/ 3 h 7"/>
                <a:gd name="T4" fmla="*/ 7 w 12"/>
                <a:gd name="T5" fmla="*/ 3 h 7"/>
                <a:gd name="T6" fmla="*/ 8 w 12"/>
                <a:gd name="T7" fmla="*/ 2 h 7"/>
                <a:gd name="T8" fmla="*/ 8 w 12"/>
                <a:gd name="T9" fmla="*/ 0 h 7"/>
                <a:gd name="T10" fmla="*/ 10 w 12"/>
                <a:gd name="T11" fmla="*/ 3 h 7"/>
                <a:gd name="T12" fmla="*/ 12 w 12"/>
                <a:gd name="T13" fmla="*/ 5 h 7"/>
                <a:gd name="T14" fmla="*/ 10 w 12"/>
                <a:gd name="T15" fmla="*/ 7 h 7"/>
                <a:gd name="T16" fmla="*/ 5 w 12"/>
                <a:gd name="T17" fmla="*/ 7 h 7"/>
                <a:gd name="T18" fmla="*/ 0 w 12"/>
                <a:gd name="T1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7">
                  <a:moveTo>
                    <a:pt x="0" y="3"/>
                  </a:moveTo>
                  <a:cubicBezTo>
                    <a:pt x="0" y="3"/>
                    <a:pt x="3" y="2"/>
                    <a:pt x="3" y="3"/>
                  </a:cubicBezTo>
                  <a:cubicBezTo>
                    <a:pt x="3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7" y="1"/>
                    <a:pt x="8" y="0"/>
                  </a:cubicBezTo>
                  <a:cubicBezTo>
                    <a:pt x="8" y="0"/>
                    <a:pt x="10" y="3"/>
                    <a:pt x="10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6" y="7"/>
                    <a:pt x="5" y="7"/>
                  </a:cubicBezTo>
                  <a:cubicBezTo>
                    <a:pt x="5" y="7"/>
                    <a:pt x="0" y="4"/>
                    <a:pt x="0" y="4"/>
                  </a:cubicBezTo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3" name="Freeform 96"/>
            <p:cNvSpPr/>
            <p:nvPr/>
          </p:nvSpPr>
          <p:spPr bwMode="auto">
            <a:xfrm>
              <a:off x="2370138" y="3430588"/>
              <a:ext cx="236538" cy="111125"/>
            </a:xfrm>
            <a:custGeom>
              <a:avLst/>
              <a:gdLst>
                <a:gd name="T0" fmla="*/ 15 w 17"/>
                <a:gd name="T1" fmla="*/ 6 h 8"/>
                <a:gd name="T2" fmla="*/ 9 w 17"/>
                <a:gd name="T3" fmla="*/ 8 h 8"/>
                <a:gd name="T4" fmla="*/ 1 w 17"/>
                <a:gd name="T5" fmla="*/ 8 h 8"/>
                <a:gd name="T6" fmla="*/ 3 w 17"/>
                <a:gd name="T7" fmla="*/ 6 h 8"/>
                <a:gd name="T8" fmla="*/ 8 w 17"/>
                <a:gd name="T9" fmla="*/ 5 h 8"/>
                <a:gd name="T10" fmla="*/ 13 w 17"/>
                <a:gd name="T11" fmla="*/ 0 h 8"/>
                <a:gd name="T12" fmla="*/ 17 w 17"/>
                <a:gd name="T13" fmla="*/ 0 h 8"/>
                <a:gd name="T14" fmla="*/ 15 w 17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8">
                  <a:moveTo>
                    <a:pt x="15" y="6"/>
                  </a:moveTo>
                  <a:cubicBezTo>
                    <a:pt x="15" y="6"/>
                    <a:pt x="12" y="8"/>
                    <a:pt x="9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0" y="6"/>
                    <a:pt x="3" y="6"/>
                  </a:cubicBezTo>
                  <a:cubicBezTo>
                    <a:pt x="3" y="6"/>
                    <a:pt x="5" y="6"/>
                    <a:pt x="8" y="5"/>
                  </a:cubicBezTo>
                  <a:cubicBezTo>
                    <a:pt x="11" y="3"/>
                    <a:pt x="13" y="0"/>
                    <a:pt x="13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4"/>
                    <a:pt x="1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4" name="Freeform 97"/>
            <p:cNvSpPr/>
            <p:nvPr/>
          </p:nvSpPr>
          <p:spPr bwMode="auto">
            <a:xfrm>
              <a:off x="2411413" y="2544763"/>
              <a:ext cx="223838" cy="914400"/>
            </a:xfrm>
            <a:custGeom>
              <a:avLst/>
              <a:gdLst>
                <a:gd name="T0" fmla="*/ 14 w 16"/>
                <a:gd name="T1" fmla="*/ 66 h 66"/>
                <a:gd name="T2" fmla="*/ 9 w 16"/>
                <a:gd name="T3" fmla="*/ 64 h 66"/>
                <a:gd name="T4" fmla="*/ 9 w 16"/>
                <a:gd name="T5" fmla="*/ 62 h 66"/>
                <a:gd name="T6" fmla="*/ 11 w 16"/>
                <a:gd name="T7" fmla="*/ 60 h 66"/>
                <a:gd name="T8" fmla="*/ 10 w 16"/>
                <a:gd name="T9" fmla="*/ 58 h 66"/>
                <a:gd name="T10" fmla="*/ 11 w 16"/>
                <a:gd name="T11" fmla="*/ 56 h 66"/>
                <a:gd name="T12" fmla="*/ 9 w 16"/>
                <a:gd name="T13" fmla="*/ 55 h 66"/>
                <a:gd name="T14" fmla="*/ 10 w 16"/>
                <a:gd name="T15" fmla="*/ 52 h 66"/>
                <a:gd name="T16" fmla="*/ 9 w 16"/>
                <a:gd name="T17" fmla="*/ 46 h 66"/>
                <a:gd name="T18" fmla="*/ 9 w 16"/>
                <a:gd name="T19" fmla="*/ 42 h 66"/>
                <a:gd name="T20" fmla="*/ 9 w 16"/>
                <a:gd name="T21" fmla="*/ 42 h 66"/>
                <a:gd name="T22" fmla="*/ 7 w 16"/>
                <a:gd name="T23" fmla="*/ 40 h 66"/>
                <a:gd name="T24" fmla="*/ 7 w 16"/>
                <a:gd name="T25" fmla="*/ 38 h 66"/>
                <a:gd name="T26" fmla="*/ 6 w 16"/>
                <a:gd name="T27" fmla="*/ 35 h 66"/>
                <a:gd name="T28" fmla="*/ 1 w 16"/>
                <a:gd name="T29" fmla="*/ 10 h 66"/>
                <a:gd name="T30" fmla="*/ 1 w 16"/>
                <a:gd name="T31" fmla="*/ 0 h 66"/>
                <a:gd name="T32" fmla="*/ 6 w 16"/>
                <a:gd name="T33" fmla="*/ 1 h 66"/>
                <a:gd name="T34" fmla="*/ 9 w 16"/>
                <a:gd name="T35" fmla="*/ 4 h 66"/>
                <a:gd name="T36" fmla="*/ 14 w 16"/>
                <a:gd name="T37" fmla="*/ 19 h 66"/>
                <a:gd name="T38" fmla="*/ 13 w 16"/>
                <a:gd name="T39" fmla="*/ 33 h 66"/>
                <a:gd name="T40" fmla="*/ 15 w 16"/>
                <a:gd name="T41" fmla="*/ 44 h 66"/>
                <a:gd name="T42" fmla="*/ 15 w 16"/>
                <a:gd name="T43" fmla="*/ 61 h 66"/>
                <a:gd name="T44" fmla="*/ 14 w 16"/>
                <a:gd name="T45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66">
                  <a:moveTo>
                    <a:pt x="14" y="66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10" y="62"/>
                    <a:pt x="11" y="60"/>
                    <a:pt x="11" y="60"/>
                  </a:cubicBezTo>
                  <a:cubicBezTo>
                    <a:pt x="11" y="60"/>
                    <a:pt x="10" y="59"/>
                    <a:pt x="10" y="58"/>
                  </a:cubicBezTo>
                  <a:cubicBezTo>
                    <a:pt x="10" y="57"/>
                    <a:pt x="11" y="56"/>
                    <a:pt x="11" y="56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9" y="55"/>
                    <a:pt x="10" y="52"/>
                    <a:pt x="10" y="52"/>
                  </a:cubicBezTo>
                  <a:cubicBezTo>
                    <a:pt x="10" y="51"/>
                    <a:pt x="9" y="46"/>
                    <a:pt x="9" y="46"/>
                  </a:cubicBezTo>
                  <a:cubicBezTo>
                    <a:pt x="9" y="46"/>
                    <a:pt x="8" y="43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0" y="12"/>
                    <a:pt x="1" y="10"/>
                  </a:cubicBezTo>
                  <a:cubicBezTo>
                    <a:pt x="2" y="9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9" y="3"/>
                    <a:pt x="9" y="4"/>
                  </a:cubicBezTo>
                  <a:cubicBezTo>
                    <a:pt x="9" y="5"/>
                    <a:pt x="14" y="19"/>
                    <a:pt x="14" y="1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5" y="60"/>
                    <a:pt x="15" y="61"/>
                  </a:cubicBezTo>
                  <a:cubicBezTo>
                    <a:pt x="16" y="61"/>
                    <a:pt x="14" y="66"/>
                    <a:pt x="14" y="6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5" name="Freeform 98"/>
            <p:cNvSpPr/>
            <p:nvPr/>
          </p:nvSpPr>
          <p:spPr bwMode="auto">
            <a:xfrm>
              <a:off x="2425700" y="2544763"/>
              <a:ext cx="209550" cy="914400"/>
            </a:xfrm>
            <a:custGeom>
              <a:avLst/>
              <a:gdLst>
                <a:gd name="T0" fmla="*/ 0 w 15"/>
                <a:gd name="T1" fmla="*/ 0 h 66"/>
                <a:gd name="T2" fmla="*/ 5 w 15"/>
                <a:gd name="T3" fmla="*/ 1 h 66"/>
                <a:gd name="T4" fmla="*/ 8 w 15"/>
                <a:gd name="T5" fmla="*/ 4 h 66"/>
                <a:gd name="T6" fmla="*/ 13 w 15"/>
                <a:gd name="T7" fmla="*/ 19 h 66"/>
                <a:gd name="T8" fmla="*/ 12 w 15"/>
                <a:gd name="T9" fmla="*/ 33 h 66"/>
                <a:gd name="T10" fmla="*/ 14 w 15"/>
                <a:gd name="T11" fmla="*/ 44 h 66"/>
                <a:gd name="T12" fmla="*/ 14 w 15"/>
                <a:gd name="T13" fmla="*/ 61 h 66"/>
                <a:gd name="T14" fmla="*/ 13 w 15"/>
                <a:gd name="T15" fmla="*/ 66 h 66"/>
                <a:gd name="T16" fmla="*/ 8 w 15"/>
                <a:gd name="T17" fmla="*/ 64 h 66"/>
                <a:gd name="T18" fmla="*/ 8 w 15"/>
                <a:gd name="T19" fmla="*/ 63 h 66"/>
                <a:gd name="T20" fmla="*/ 11 w 15"/>
                <a:gd name="T21" fmla="*/ 61 h 66"/>
                <a:gd name="T22" fmla="*/ 10 w 15"/>
                <a:gd name="T23" fmla="*/ 60 h 66"/>
                <a:gd name="T24" fmla="*/ 10 w 15"/>
                <a:gd name="T25" fmla="*/ 60 h 66"/>
                <a:gd name="T26" fmla="*/ 9 w 15"/>
                <a:gd name="T27" fmla="*/ 59 h 66"/>
                <a:gd name="T28" fmla="*/ 11 w 15"/>
                <a:gd name="T29" fmla="*/ 56 h 66"/>
                <a:gd name="T30" fmla="*/ 10 w 15"/>
                <a:gd name="T31" fmla="*/ 56 h 66"/>
                <a:gd name="T32" fmla="*/ 8 w 15"/>
                <a:gd name="T33" fmla="*/ 55 h 66"/>
                <a:gd name="T34" fmla="*/ 8 w 15"/>
                <a:gd name="T35" fmla="*/ 55 h 66"/>
                <a:gd name="T36" fmla="*/ 11 w 15"/>
                <a:gd name="T37" fmla="*/ 53 h 66"/>
                <a:gd name="T38" fmla="*/ 12 w 15"/>
                <a:gd name="T39" fmla="*/ 49 h 66"/>
                <a:gd name="T40" fmla="*/ 9 w 15"/>
                <a:gd name="T41" fmla="*/ 52 h 66"/>
                <a:gd name="T42" fmla="*/ 10 w 15"/>
                <a:gd name="T43" fmla="*/ 47 h 66"/>
                <a:gd name="T44" fmla="*/ 9 w 15"/>
                <a:gd name="T45" fmla="*/ 49 h 66"/>
                <a:gd name="T46" fmla="*/ 8 w 15"/>
                <a:gd name="T47" fmla="*/ 46 h 66"/>
                <a:gd name="T48" fmla="*/ 10 w 15"/>
                <a:gd name="T49" fmla="*/ 42 h 66"/>
                <a:gd name="T50" fmla="*/ 9 w 15"/>
                <a:gd name="T51" fmla="*/ 38 h 66"/>
                <a:gd name="T52" fmla="*/ 7 w 15"/>
                <a:gd name="T53" fmla="*/ 41 h 66"/>
                <a:gd name="T54" fmla="*/ 6 w 15"/>
                <a:gd name="T55" fmla="*/ 40 h 66"/>
                <a:gd name="T56" fmla="*/ 9 w 15"/>
                <a:gd name="T57" fmla="*/ 36 h 66"/>
                <a:gd name="T58" fmla="*/ 8 w 15"/>
                <a:gd name="T59" fmla="*/ 34 h 66"/>
                <a:gd name="T60" fmla="*/ 5 w 15"/>
                <a:gd name="T61" fmla="*/ 35 h 66"/>
                <a:gd name="T62" fmla="*/ 5 w 15"/>
                <a:gd name="T63" fmla="*/ 35 h 66"/>
                <a:gd name="T64" fmla="*/ 8 w 15"/>
                <a:gd name="T65" fmla="*/ 31 h 66"/>
                <a:gd name="T66" fmla="*/ 5 w 15"/>
                <a:gd name="T67" fmla="*/ 20 h 66"/>
                <a:gd name="T68" fmla="*/ 0 w 15"/>
                <a:gd name="T69" fmla="*/ 10 h 66"/>
                <a:gd name="T70" fmla="*/ 0 w 15"/>
                <a:gd name="T7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" h="66">
                  <a:moveTo>
                    <a:pt x="0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8" y="3"/>
                    <a:pt x="8" y="4"/>
                  </a:cubicBezTo>
                  <a:cubicBezTo>
                    <a:pt x="8" y="5"/>
                    <a:pt x="13" y="19"/>
                    <a:pt x="13" y="19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60"/>
                    <a:pt x="14" y="61"/>
                  </a:cubicBezTo>
                  <a:cubicBezTo>
                    <a:pt x="15" y="61"/>
                    <a:pt x="13" y="66"/>
                    <a:pt x="13" y="66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4"/>
                    <a:pt x="8" y="64"/>
                    <a:pt x="8" y="63"/>
                  </a:cubicBezTo>
                  <a:cubicBezTo>
                    <a:pt x="10" y="63"/>
                    <a:pt x="11" y="62"/>
                    <a:pt x="11" y="61"/>
                  </a:cubicBezTo>
                  <a:cubicBezTo>
                    <a:pt x="10" y="61"/>
                    <a:pt x="10" y="61"/>
                    <a:pt x="10" y="60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0" y="60"/>
                    <a:pt x="9" y="60"/>
                    <a:pt x="9" y="59"/>
                  </a:cubicBezTo>
                  <a:cubicBezTo>
                    <a:pt x="13" y="60"/>
                    <a:pt x="11" y="56"/>
                    <a:pt x="11" y="56"/>
                  </a:cubicBezTo>
                  <a:cubicBezTo>
                    <a:pt x="11" y="56"/>
                    <a:pt x="10" y="56"/>
                    <a:pt x="10" y="56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4"/>
                    <a:pt x="10" y="54"/>
                    <a:pt x="11" y="53"/>
                  </a:cubicBezTo>
                  <a:cubicBezTo>
                    <a:pt x="12" y="52"/>
                    <a:pt x="12" y="49"/>
                    <a:pt x="12" y="49"/>
                  </a:cubicBezTo>
                  <a:cubicBezTo>
                    <a:pt x="11" y="51"/>
                    <a:pt x="9" y="52"/>
                    <a:pt x="9" y="5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9" y="48"/>
                    <a:pt x="8" y="47"/>
                    <a:pt x="8" y="46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0"/>
                    <a:pt x="9" y="38"/>
                    <a:pt x="9" y="38"/>
                  </a:cubicBezTo>
                  <a:cubicBezTo>
                    <a:pt x="9" y="40"/>
                    <a:pt x="8" y="41"/>
                    <a:pt x="7" y="41"/>
                  </a:cubicBezTo>
                  <a:cubicBezTo>
                    <a:pt x="6" y="40"/>
                    <a:pt x="6" y="40"/>
                    <a:pt x="6" y="40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4"/>
                    <a:pt x="6" y="34"/>
                    <a:pt x="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9" y="29"/>
                    <a:pt x="6" y="22"/>
                    <a:pt x="5" y="20"/>
                  </a:cubicBezTo>
                  <a:cubicBezTo>
                    <a:pt x="4" y="19"/>
                    <a:pt x="2" y="14"/>
                    <a:pt x="0" y="10"/>
                  </a:cubicBezTo>
                  <a:cubicBezTo>
                    <a:pt x="1" y="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6" name="Freeform 99"/>
            <p:cNvSpPr/>
            <p:nvPr/>
          </p:nvSpPr>
          <p:spPr bwMode="auto">
            <a:xfrm>
              <a:off x="2454275" y="2516188"/>
              <a:ext cx="292100" cy="984250"/>
            </a:xfrm>
            <a:custGeom>
              <a:avLst/>
              <a:gdLst>
                <a:gd name="T0" fmla="*/ 18 w 21"/>
                <a:gd name="T1" fmla="*/ 60 h 71"/>
                <a:gd name="T2" fmla="*/ 17 w 21"/>
                <a:gd name="T3" fmla="*/ 71 h 71"/>
                <a:gd name="T4" fmla="*/ 12 w 21"/>
                <a:gd name="T5" fmla="*/ 71 h 71"/>
                <a:gd name="T6" fmla="*/ 9 w 21"/>
                <a:gd name="T7" fmla="*/ 69 h 71"/>
                <a:gd name="T8" fmla="*/ 9 w 21"/>
                <a:gd name="T9" fmla="*/ 64 h 71"/>
                <a:gd name="T10" fmla="*/ 11 w 21"/>
                <a:gd name="T11" fmla="*/ 60 h 71"/>
                <a:gd name="T12" fmla="*/ 11 w 21"/>
                <a:gd name="T13" fmla="*/ 53 h 71"/>
                <a:gd name="T14" fmla="*/ 10 w 21"/>
                <a:gd name="T15" fmla="*/ 41 h 71"/>
                <a:gd name="T16" fmla="*/ 8 w 21"/>
                <a:gd name="T17" fmla="*/ 35 h 71"/>
                <a:gd name="T18" fmla="*/ 8 w 21"/>
                <a:gd name="T19" fmla="*/ 27 h 71"/>
                <a:gd name="T20" fmla="*/ 5 w 21"/>
                <a:gd name="T21" fmla="*/ 21 h 71"/>
                <a:gd name="T22" fmla="*/ 1 w 21"/>
                <a:gd name="T23" fmla="*/ 8 h 71"/>
                <a:gd name="T24" fmla="*/ 0 w 21"/>
                <a:gd name="T25" fmla="*/ 2 h 71"/>
                <a:gd name="T26" fmla="*/ 9 w 21"/>
                <a:gd name="T27" fmla="*/ 1 h 71"/>
                <a:gd name="T28" fmla="*/ 17 w 21"/>
                <a:gd name="T29" fmla="*/ 1 h 71"/>
                <a:gd name="T30" fmla="*/ 20 w 21"/>
                <a:gd name="T31" fmla="*/ 12 h 71"/>
                <a:gd name="T32" fmla="*/ 19 w 21"/>
                <a:gd name="T33" fmla="*/ 20 h 71"/>
                <a:gd name="T34" fmla="*/ 19 w 21"/>
                <a:gd name="T35" fmla="*/ 24 h 71"/>
                <a:gd name="T36" fmla="*/ 18 w 21"/>
                <a:gd name="T37" fmla="*/ 32 h 71"/>
                <a:gd name="T38" fmla="*/ 20 w 21"/>
                <a:gd name="T39" fmla="*/ 37 h 71"/>
                <a:gd name="T40" fmla="*/ 20 w 21"/>
                <a:gd name="T41" fmla="*/ 52 h 71"/>
                <a:gd name="T42" fmla="*/ 18 w 21"/>
                <a:gd name="T43" fmla="*/ 6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71">
                  <a:moveTo>
                    <a:pt x="18" y="60"/>
                  </a:moveTo>
                  <a:cubicBezTo>
                    <a:pt x="18" y="60"/>
                    <a:pt x="20" y="69"/>
                    <a:pt x="17" y="71"/>
                  </a:cubicBezTo>
                  <a:cubicBezTo>
                    <a:pt x="12" y="71"/>
                    <a:pt x="12" y="71"/>
                    <a:pt x="12" y="71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9" y="69"/>
                    <a:pt x="8" y="65"/>
                    <a:pt x="9" y="64"/>
                  </a:cubicBezTo>
                  <a:cubicBezTo>
                    <a:pt x="11" y="62"/>
                    <a:pt x="11" y="60"/>
                    <a:pt x="11" y="60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3"/>
                    <a:pt x="11" y="45"/>
                    <a:pt x="10" y="41"/>
                  </a:cubicBezTo>
                  <a:cubicBezTo>
                    <a:pt x="9" y="37"/>
                    <a:pt x="8" y="35"/>
                    <a:pt x="8" y="35"/>
                  </a:cubicBezTo>
                  <a:cubicBezTo>
                    <a:pt x="8" y="35"/>
                    <a:pt x="8" y="28"/>
                    <a:pt x="8" y="27"/>
                  </a:cubicBezTo>
                  <a:cubicBezTo>
                    <a:pt x="8" y="26"/>
                    <a:pt x="5" y="21"/>
                    <a:pt x="5" y="21"/>
                  </a:cubicBezTo>
                  <a:cubicBezTo>
                    <a:pt x="5" y="20"/>
                    <a:pt x="2" y="9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0" y="10"/>
                    <a:pt x="20" y="12"/>
                  </a:cubicBezTo>
                  <a:cubicBezTo>
                    <a:pt x="20" y="14"/>
                    <a:pt x="19" y="19"/>
                    <a:pt x="19" y="20"/>
                  </a:cubicBezTo>
                  <a:cubicBezTo>
                    <a:pt x="20" y="21"/>
                    <a:pt x="19" y="24"/>
                    <a:pt x="19" y="24"/>
                  </a:cubicBezTo>
                  <a:cubicBezTo>
                    <a:pt x="19" y="24"/>
                    <a:pt x="18" y="31"/>
                    <a:pt x="18" y="32"/>
                  </a:cubicBezTo>
                  <a:cubicBezTo>
                    <a:pt x="18" y="32"/>
                    <a:pt x="21" y="35"/>
                    <a:pt x="20" y="37"/>
                  </a:cubicBezTo>
                  <a:cubicBezTo>
                    <a:pt x="19" y="38"/>
                    <a:pt x="21" y="50"/>
                    <a:pt x="20" y="52"/>
                  </a:cubicBezTo>
                  <a:cubicBezTo>
                    <a:pt x="20" y="53"/>
                    <a:pt x="18" y="60"/>
                    <a:pt x="18" y="6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7" name="Freeform 101"/>
            <p:cNvSpPr/>
            <p:nvPr/>
          </p:nvSpPr>
          <p:spPr bwMode="auto">
            <a:xfrm>
              <a:off x="2454275" y="2516188"/>
              <a:ext cx="304800" cy="415925"/>
            </a:xfrm>
            <a:custGeom>
              <a:avLst/>
              <a:gdLst>
                <a:gd name="T0" fmla="*/ 9 w 22"/>
                <a:gd name="T1" fmla="*/ 1 h 30"/>
                <a:gd name="T2" fmla="*/ 17 w 22"/>
                <a:gd name="T3" fmla="*/ 1 h 30"/>
                <a:gd name="T4" fmla="*/ 21 w 22"/>
                <a:gd name="T5" fmla="*/ 11 h 30"/>
                <a:gd name="T6" fmla="*/ 21 w 22"/>
                <a:gd name="T7" fmla="*/ 19 h 30"/>
                <a:gd name="T8" fmla="*/ 20 w 22"/>
                <a:gd name="T9" fmla="*/ 25 h 30"/>
                <a:gd name="T10" fmla="*/ 18 w 22"/>
                <a:gd name="T11" fmla="*/ 30 h 30"/>
                <a:gd name="T12" fmla="*/ 14 w 22"/>
                <a:gd name="T13" fmla="*/ 24 h 30"/>
                <a:gd name="T14" fmla="*/ 17 w 22"/>
                <a:gd name="T15" fmla="*/ 25 h 30"/>
                <a:gd name="T16" fmla="*/ 15 w 22"/>
                <a:gd name="T17" fmla="*/ 15 h 30"/>
                <a:gd name="T18" fmla="*/ 14 w 22"/>
                <a:gd name="T19" fmla="*/ 7 h 30"/>
                <a:gd name="T20" fmla="*/ 5 w 22"/>
                <a:gd name="T21" fmla="*/ 7 h 30"/>
                <a:gd name="T22" fmla="*/ 2 w 22"/>
                <a:gd name="T23" fmla="*/ 9 h 30"/>
                <a:gd name="T24" fmla="*/ 1 w 22"/>
                <a:gd name="T25" fmla="*/ 8 h 30"/>
                <a:gd name="T26" fmla="*/ 0 w 22"/>
                <a:gd name="T27" fmla="*/ 2 h 30"/>
                <a:gd name="T28" fmla="*/ 9 w 22"/>
                <a:gd name="T2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30">
                  <a:moveTo>
                    <a:pt x="9" y="1"/>
                  </a:moveTo>
                  <a:cubicBezTo>
                    <a:pt x="9" y="0"/>
                    <a:pt x="17" y="1"/>
                    <a:pt x="17" y="1"/>
                  </a:cubicBezTo>
                  <a:cubicBezTo>
                    <a:pt x="17" y="1"/>
                    <a:pt x="22" y="9"/>
                    <a:pt x="21" y="11"/>
                  </a:cubicBezTo>
                  <a:cubicBezTo>
                    <a:pt x="21" y="12"/>
                    <a:pt x="21" y="18"/>
                    <a:pt x="21" y="19"/>
                  </a:cubicBezTo>
                  <a:cubicBezTo>
                    <a:pt x="21" y="20"/>
                    <a:pt x="20" y="25"/>
                    <a:pt x="20" y="25"/>
                  </a:cubicBezTo>
                  <a:cubicBezTo>
                    <a:pt x="20" y="25"/>
                    <a:pt x="19" y="28"/>
                    <a:pt x="18" y="30"/>
                  </a:cubicBezTo>
                  <a:cubicBezTo>
                    <a:pt x="16" y="27"/>
                    <a:pt x="14" y="24"/>
                    <a:pt x="14" y="24"/>
                  </a:cubicBezTo>
                  <a:cubicBezTo>
                    <a:pt x="15" y="24"/>
                    <a:pt x="17" y="25"/>
                    <a:pt x="17" y="25"/>
                  </a:cubicBezTo>
                  <a:cubicBezTo>
                    <a:pt x="17" y="23"/>
                    <a:pt x="15" y="15"/>
                    <a:pt x="15" y="15"/>
                  </a:cubicBezTo>
                  <a:cubicBezTo>
                    <a:pt x="15" y="15"/>
                    <a:pt x="8" y="9"/>
                    <a:pt x="14" y="7"/>
                  </a:cubicBezTo>
                  <a:cubicBezTo>
                    <a:pt x="14" y="5"/>
                    <a:pt x="5" y="7"/>
                    <a:pt x="5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0" y="2"/>
                    <a:pt x="0" y="2"/>
                  </a:cubicBezTo>
                  <a:cubicBezTo>
                    <a:pt x="0" y="2"/>
                    <a:pt x="8" y="1"/>
                    <a:pt x="9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8" name="Freeform 102"/>
            <p:cNvSpPr/>
            <p:nvPr/>
          </p:nvSpPr>
          <p:spPr bwMode="auto">
            <a:xfrm>
              <a:off x="2425700" y="2474913"/>
              <a:ext cx="222250" cy="82550"/>
            </a:xfrm>
            <a:custGeom>
              <a:avLst/>
              <a:gdLst>
                <a:gd name="T0" fmla="*/ 16 w 16"/>
                <a:gd name="T1" fmla="*/ 3 h 6"/>
                <a:gd name="T2" fmla="*/ 3 w 16"/>
                <a:gd name="T3" fmla="*/ 6 h 6"/>
                <a:gd name="T4" fmla="*/ 0 w 16"/>
                <a:gd name="T5" fmla="*/ 5 h 6"/>
                <a:gd name="T6" fmla="*/ 0 w 16"/>
                <a:gd name="T7" fmla="*/ 2 h 6"/>
                <a:gd name="T8" fmla="*/ 16 w 16"/>
                <a:gd name="T9" fmla="*/ 0 h 6"/>
                <a:gd name="T10" fmla="*/ 16 w 16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6">
                  <a:moveTo>
                    <a:pt x="16" y="3"/>
                  </a:moveTo>
                  <a:cubicBezTo>
                    <a:pt x="16" y="3"/>
                    <a:pt x="7" y="6"/>
                    <a:pt x="3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49" name="Freeform 103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15 w 15"/>
                <a:gd name="T1" fmla="*/ 37 h 42"/>
                <a:gd name="T2" fmla="*/ 10 w 15"/>
                <a:gd name="T3" fmla="*/ 41 h 42"/>
                <a:gd name="T4" fmla="*/ 0 w 15"/>
                <a:gd name="T5" fmla="*/ 40 h 42"/>
                <a:gd name="T6" fmla="*/ 2 w 15"/>
                <a:gd name="T7" fmla="*/ 27 h 42"/>
                <a:gd name="T8" fmla="*/ 1 w 15"/>
                <a:gd name="T9" fmla="*/ 19 h 42"/>
                <a:gd name="T10" fmla="*/ 5 w 15"/>
                <a:gd name="T11" fmla="*/ 8 h 42"/>
                <a:gd name="T12" fmla="*/ 5 w 15"/>
                <a:gd name="T13" fmla="*/ 3 h 42"/>
                <a:gd name="T14" fmla="*/ 7 w 15"/>
                <a:gd name="T15" fmla="*/ 6 h 42"/>
                <a:gd name="T16" fmla="*/ 13 w 15"/>
                <a:gd name="T17" fmla="*/ 0 h 42"/>
                <a:gd name="T18" fmla="*/ 15 w 15"/>
                <a:gd name="T19" fmla="*/ 2 h 42"/>
                <a:gd name="T20" fmla="*/ 15 w 15"/>
                <a:gd name="T21" fmla="*/ 3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42">
                  <a:moveTo>
                    <a:pt x="15" y="37"/>
                  </a:move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1" y="22"/>
                    <a:pt x="1" y="19"/>
                  </a:cubicBezTo>
                  <a:cubicBezTo>
                    <a:pt x="1" y="16"/>
                    <a:pt x="5" y="8"/>
                    <a:pt x="5" y="8"/>
                  </a:cubicBezTo>
                  <a:cubicBezTo>
                    <a:pt x="5" y="8"/>
                    <a:pt x="4" y="4"/>
                    <a:pt x="5" y="3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8" y="6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lnTo>
                    <a:pt x="15" y="37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0" name="Freeform 104"/>
            <p:cNvSpPr/>
            <p:nvPr/>
          </p:nvSpPr>
          <p:spPr bwMode="auto">
            <a:xfrm>
              <a:off x="2425700" y="1947863"/>
              <a:ext cx="209550" cy="582612"/>
            </a:xfrm>
            <a:custGeom>
              <a:avLst/>
              <a:gdLst>
                <a:gd name="T0" fmla="*/ 5 w 15"/>
                <a:gd name="T1" fmla="*/ 40 h 42"/>
                <a:gd name="T2" fmla="*/ 12 w 15"/>
                <a:gd name="T3" fmla="*/ 36 h 42"/>
                <a:gd name="T4" fmla="*/ 12 w 15"/>
                <a:gd name="T5" fmla="*/ 33 h 42"/>
                <a:gd name="T6" fmla="*/ 5 w 15"/>
                <a:gd name="T7" fmla="*/ 37 h 42"/>
                <a:gd name="T8" fmla="*/ 12 w 15"/>
                <a:gd name="T9" fmla="*/ 26 h 42"/>
                <a:gd name="T10" fmla="*/ 13 w 15"/>
                <a:gd name="T11" fmla="*/ 6 h 42"/>
                <a:gd name="T12" fmla="*/ 10 w 15"/>
                <a:gd name="T13" fmla="*/ 9 h 42"/>
                <a:gd name="T14" fmla="*/ 12 w 15"/>
                <a:gd name="T15" fmla="*/ 5 h 42"/>
                <a:gd name="T16" fmla="*/ 9 w 15"/>
                <a:gd name="T17" fmla="*/ 5 h 42"/>
                <a:gd name="T18" fmla="*/ 13 w 15"/>
                <a:gd name="T19" fmla="*/ 0 h 42"/>
                <a:gd name="T20" fmla="*/ 15 w 15"/>
                <a:gd name="T21" fmla="*/ 2 h 42"/>
                <a:gd name="T22" fmla="*/ 15 w 15"/>
                <a:gd name="T23" fmla="*/ 37 h 42"/>
                <a:gd name="T24" fmla="*/ 10 w 15"/>
                <a:gd name="T25" fmla="*/ 41 h 42"/>
                <a:gd name="T26" fmla="*/ 0 w 15"/>
                <a:gd name="T27" fmla="*/ 40 h 42"/>
                <a:gd name="T28" fmla="*/ 0 w 15"/>
                <a:gd name="T29" fmla="*/ 40 h 42"/>
                <a:gd name="T30" fmla="*/ 5 w 15"/>
                <a:gd name="T3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" h="42">
                  <a:moveTo>
                    <a:pt x="5" y="40"/>
                  </a:moveTo>
                  <a:cubicBezTo>
                    <a:pt x="11" y="40"/>
                    <a:pt x="12" y="36"/>
                    <a:pt x="12" y="36"/>
                  </a:cubicBezTo>
                  <a:cubicBezTo>
                    <a:pt x="12" y="36"/>
                    <a:pt x="14" y="33"/>
                    <a:pt x="12" y="33"/>
                  </a:cubicBezTo>
                  <a:cubicBezTo>
                    <a:pt x="10" y="33"/>
                    <a:pt x="5" y="37"/>
                    <a:pt x="5" y="37"/>
                  </a:cubicBezTo>
                  <a:cubicBezTo>
                    <a:pt x="6" y="34"/>
                    <a:pt x="9" y="30"/>
                    <a:pt x="12" y="26"/>
                  </a:cubicBezTo>
                  <a:cubicBezTo>
                    <a:pt x="14" y="22"/>
                    <a:pt x="13" y="6"/>
                    <a:pt x="13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10" y="4"/>
                    <a:pt x="11" y="3"/>
                    <a:pt x="13" y="0"/>
                  </a:cubicBezTo>
                  <a:cubicBezTo>
                    <a:pt x="13" y="0"/>
                    <a:pt x="15" y="2"/>
                    <a:pt x="15" y="2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5" y="37"/>
                    <a:pt x="15" y="40"/>
                    <a:pt x="10" y="41"/>
                  </a:cubicBezTo>
                  <a:cubicBezTo>
                    <a:pt x="5" y="42"/>
                    <a:pt x="1" y="42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3" y="41"/>
                    <a:pt x="5" y="4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1" name="Freeform 105"/>
            <p:cNvSpPr/>
            <p:nvPr/>
          </p:nvSpPr>
          <p:spPr bwMode="auto">
            <a:xfrm>
              <a:off x="2536825" y="1976438"/>
              <a:ext cx="306388" cy="733425"/>
            </a:xfrm>
            <a:custGeom>
              <a:avLst/>
              <a:gdLst>
                <a:gd name="T0" fmla="*/ 22 w 22"/>
                <a:gd name="T1" fmla="*/ 50 h 53"/>
                <a:gd name="T2" fmla="*/ 14 w 22"/>
                <a:gd name="T3" fmla="*/ 53 h 53"/>
                <a:gd name="T4" fmla="*/ 3 w 22"/>
                <a:gd name="T5" fmla="*/ 34 h 53"/>
                <a:gd name="T6" fmla="*/ 0 w 22"/>
                <a:gd name="T7" fmla="*/ 25 h 53"/>
                <a:gd name="T8" fmla="*/ 7 w 22"/>
                <a:gd name="T9" fmla="*/ 0 h 53"/>
                <a:gd name="T10" fmla="*/ 14 w 22"/>
                <a:gd name="T11" fmla="*/ 3 h 53"/>
                <a:gd name="T12" fmla="*/ 13 w 22"/>
                <a:gd name="T13" fmla="*/ 16 h 53"/>
                <a:gd name="T14" fmla="*/ 22 w 22"/>
                <a:gd name="T15" fmla="*/ 5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53">
                  <a:moveTo>
                    <a:pt x="22" y="50"/>
                  </a:move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4" y="35"/>
                    <a:pt x="3" y="34"/>
                  </a:cubicBezTo>
                  <a:cubicBezTo>
                    <a:pt x="2" y="33"/>
                    <a:pt x="0" y="30"/>
                    <a:pt x="0" y="25"/>
                  </a:cubicBezTo>
                  <a:cubicBezTo>
                    <a:pt x="1" y="19"/>
                    <a:pt x="1" y="7"/>
                    <a:pt x="7" y="0"/>
                  </a:cubicBezTo>
                  <a:cubicBezTo>
                    <a:pt x="7" y="0"/>
                    <a:pt x="10" y="3"/>
                    <a:pt x="14" y="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5" y="38"/>
                    <a:pt x="22" y="5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2" name="Freeform 106"/>
            <p:cNvSpPr/>
            <p:nvPr/>
          </p:nvSpPr>
          <p:spPr bwMode="auto">
            <a:xfrm>
              <a:off x="2425700" y="2032000"/>
              <a:ext cx="125413" cy="484187"/>
            </a:xfrm>
            <a:custGeom>
              <a:avLst/>
              <a:gdLst>
                <a:gd name="T0" fmla="*/ 4 w 9"/>
                <a:gd name="T1" fmla="*/ 33 h 35"/>
                <a:gd name="T2" fmla="*/ 2 w 9"/>
                <a:gd name="T3" fmla="*/ 35 h 35"/>
                <a:gd name="T4" fmla="*/ 0 w 9"/>
                <a:gd name="T5" fmla="*/ 33 h 35"/>
                <a:gd name="T6" fmla="*/ 2 w 9"/>
                <a:gd name="T7" fmla="*/ 15 h 35"/>
                <a:gd name="T8" fmla="*/ 6 w 9"/>
                <a:gd name="T9" fmla="*/ 4 h 35"/>
                <a:gd name="T10" fmla="*/ 7 w 9"/>
                <a:gd name="T11" fmla="*/ 0 h 35"/>
                <a:gd name="T12" fmla="*/ 9 w 9"/>
                <a:gd name="T13" fmla="*/ 2 h 35"/>
                <a:gd name="T14" fmla="*/ 8 w 9"/>
                <a:gd name="T15" fmla="*/ 4 h 35"/>
                <a:gd name="T16" fmla="*/ 6 w 9"/>
                <a:gd name="T17" fmla="*/ 13 h 35"/>
                <a:gd name="T18" fmla="*/ 4 w 9"/>
                <a:gd name="T1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4" y="33"/>
                  </a:moveTo>
                  <a:cubicBezTo>
                    <a:pt x="2" y="35"/>
                    <a:pt x="2" y="35"/>
                    <a:pt x="2" y="35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1" y="19"/>
                    <a:pt x="2" y="15"/>
                  </a:cubicBezTo>
                  <a:cubicBezTo>
                    <a:pt x="3" y="11"/>
                    <a:pt x="6" y="4"/>
                    <a:pt x="6" y="4"/>
                  </a:cubicBezTo>
                  <a:cubicBezTo>
                    <a:pt x="6" y="4"/>
                    <a:pt x="5" y="1"/>
                    <a:pt x="7" y="0"/>
                  </a:cubicBezTo>
                  <a:cubicBezTo>
                    <a:pt x="7" y="0"/>
                    <a:pt x="8" y="0"/>
                    <a:pt x="9" y="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6" y="10"/>
                    <a:pt x="6" y="13"/>
                  </a:cubicBezTo>
                  <a:cubicBezTo>
                    <a:pt x="6" y="15"/>
                    <a:pt x="5" y="31"/>
                    <a:pt x="4" y="33"/>
                  </a:cubicBez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3" name="Freeform 107"/>
            <p:cNvSpPr/>
            <p:nvPr/>
          </p:nvSpPr>
          <p:spPr bwMode="auto">
            <a:xfrm>
              <a:off x="2147888" y="2211388"/>
              <a:ext cx="277813" cy="193675"/>
            </a:xfrm>
            <a:custGeom>
              <a:avLst/>
              <a:gdLst>
                <a:gd name="T0" fmla="*/ 1 w 20"/>
                <a:gd name="T1" fmla="*/ 10 h 14"/>
                <a:gd name="T2" fmla="*/ 3 w 20"/>
                <a:gd name="T3" fmla="*/ 3 h 14"/>
                <a:gd name="T4" fmla="*/ 9 w 20"/>
                <a:gd name="T5" fmla="*/ 5 h 14"/>
                <a:gd name="T6" fmla="*/ 11 w 20"/>
                <a:gd name="T7" fmla="*/ 6 h 14"/>
                <a:gd name="T8" fmla="*/ 14 w 20"/>
                <a:gd name="T9" fmla="*/ 6 h 14"/>
                <a:gd name="T10" fmla="*/ 16 w 20"/>
                <a:gd name="T11" fmla="*/ 6 h 14"/>
                <a:gd name="T12" fmla="*/ 17 w 20"/>
                <a:gd name="T13" fmla="*/ 5 h 14"/>
                <a:gd name="T14" fmla="*/ 19 w 20"/>
                <a:gd name="T15" fmla="*/ 0 h 14"/>
                <a:gd name="T16" fmla="*/ 20 w 20"/>
                <a:gd name="T17" fmla="*/ 12 h 14"/>
                <a:gd name="T18" fmla="*/ 19 w 20"/>
                <a:gd name="T19" fmla="*/ 14 h 14"/>
                <a:gd name="T20" fmla="*/ 11 w 20"/>
                <a:gd name="T21" fmla="*/ 13 h 14"/>
                <a:gd name="T22" fmla="*/ 1 w 20"/>
                <a:gd name="T2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14">
                  <a:moveTo>
                    <a:pt x="1" y="10"/>
                  </a:moveTo>
                  <a:cubicBezTo>
                    <a:pt x="1" y="10"/>
                    <a:pt x="0" y="6"/>
                    <a:pt x="3" y="3"/>
                  </a:cubicBezTo>
                  <a:cubicBezTo>
                    <a:pt x="3" y="3"/>
                    <a:pt x="9" y="5"/>
                    <a:pt x="9" y="5"/>
                  </a:cubicBezTo>
                  <a:cubicBezTo>
                    <a:pt x="9" y="5"/>
                    <a:pt x="11" y="6"/>
                    <a:pt x="11" y="6"/>
                  </a:cubicBezTo>
                  <a:cubicBezTo>
                    <a:pt x="11" y="6"/>
                    <a:pt x="14" y="6"/>
                    <a:pt x="14" y="6"/>
                  </a:cubicBezTo>
                  <a:cubicBezTo>
                    <a:pt x="14" y="6"/>
                    <a:pt x="16" y="5"/>
                    <a:pt x="16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2"/>
                    <a:pt x="19" y="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4"/>
                    <a:pt x="13" y="14"/>
                    <a:pt x="11" y="13"/>
                  </a:cubicBezTo>
                  <a:cubicBezTo>
                    <a:pt x="10" y="12"/>
                    <a:pt x="2" y="11"/>
                    <a:pt x="1" y="1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4" name="Freeform 108"/>
            <p:cNvSpPr/>
            <p:nvPr/>
          </p:nvSpPr>
          <p:spPr bwMode="auto">
            <a:xfrm>
              <a:off x="2162175" y="2252663"/>
              <a:ext cx="236538" cy="139700"/>
            </a:xfrm>
            <a:custGeom>
              <a:avLst/>
              <a:gdLst>
                <a:gd name="T0" fmla="*/ 2 w 17"/>
                <a:gd name="T1" fmla="*/ 0 h 10"/>
                <a:gd name="T2" fmla="*/ 8 w 17"/>
                <a:gd name="T3" fmla="*/ 2 h 10"/>
                <a:gd name="T4" fmla="*/ 10 w 17"/>
                <a:gd name="T5" fmla="*/ 3 h 10"/>
                <a:gd name="T6" fmla="*/ 13 w 17"/>
                <a:gd name="T7" fmla="*/ 3 h 10"/>
                <a:gd name="T8" fmla="*/ 15 w 17"/>
                <a:gd name="T9" fmla="*/ 3 h 10"/>
                <a:gd name="T10" fmla="*/ 16 w 17"/>
                <a:gd name="T11" fmla="*/ 5 h 10"/>
                <a:gd name="T12" fmla="*/ 14 w 17"/>
                <a:gd name="T13" fmla="*/ 5 h 10"/>
                <a:gd name="T14" fmla="*/ 17 w 17"/>
                <a:gd name="T15" fmla="*/ 10 h 10"/>
                <a:gd name="T16" fmla="*/ 13 w 17"/>
                <a:gd name="T17" fmla="*/ 5 h 10"/>
                <a:gd name="T18" fmla="*/ 9 w 17"/>
                <a:gd name="T19" fmla="*/ 4 h 10"/>
                <a:gd name="T20" fmla="*/ 11 w 17"/>
                <a:gd name="T21" fmla="*/ 8 h 10"/>
                <a:gd name="T22" fmla="*/ 6 w 17"/>
                <a:gd name="T23" fmla="*/ 3 h 10"/>
                <a:gd name="T24" fmla="*/ 3 w 17"/>
                <a:gd name="T25" fmla="*/ 4 h 10"/>
                <a:gd name="T26" fmla="*/ 0 w 17"/>
                <a:gd name="T27" fmla="*/ 5 h 10"/>
                <a:gd name="T28" fmla="*/ 0 w 17"/>
                <a:gd name="T29" fmla="*/ 5 h 10"/>
                <a:gd name="T30" fmla="*/ 2 w 17"/>
                <a:gd name="T3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" h="10">
                  <a:moveTo>
                    <a:pt x="2" y="0"/>
                  </a:moveTo>
                  <a:cubicBezTo>
                    <a:pt x="2" y="0"/>
                    <a:pt x="8" y="2"/>
                    <a:pt x="8" y="2"/>
                  </a:cubicBezTo>
                  <a:cubicBezTo>
                    <a:pt x="8" y="2"/>
                    <a:pt x="10" y="3"/>
                    <a:pt x="10" y="3"/>
                  </a:cubicBezTo>
                  <a:cubicBezTo>
                    <a:pt x="10" y="3"/>
                    <a:pt x="13" y="3"/>
                    <a:pt x="13" y="3"/>
                  </a:cubicBezTo>
                  <a:cubicBezTo>
                    <a:pt x="13" y="3"/>
                    <a:pt x="14" y="3"/>
                    <a:pt x="15" y="3"/>
                  </a:cubicBezTo>
                  <a:cubicBezTo>
                    <a:pt x="15" y="4"/>
                    <a:pt x="15" y="5"/>
                    <a:pt x="16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6" y="9"/>
                    <a:pt x="17" y="10"/>
                  </a:cubicBezTo>
                  <a:cubicBezTo>
                    <a:pt x="17" y="10"/>
                    <a:pt x="13" y="7"/>
                    <a:pt x="13" y="5"/>
                  </a:cubicBezTo>
                  <a:cubicBezTo>
                    <a:pt x="13" y="3"/>
                    <a:pt x="9" y="4"/>
                    <a:pt x="9" y="4"/>
                  </a:cubicBezTo>
                  <a:cubicBezTo>
                    <a:pt x="9" y="4"/>
                    <a:pt x="7" y="6"/>
                    <a:pt x="11" y="8"/>
                  </a:cubicBezTo>
                  <a:cubicBezTo>
                    <a:pt x="11" y="8"/>
                    <a:pt x="7" y="6"/>
                    <a:pt x="6" y="3"/>
                  </a:cubicBezTo>
                  <a:cubicBezTo>
                    <a:pt x="5" y="0"/>
                    <a:pt x="3" y="4"/>
                    <a:pt x="3" y="4"/>
                  </a:cubicBezTo>
                  <a:cubicBezTo>
                    <a:pt x="3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2"/>
                    <a:pt x="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5" name="Freeform 109"/>
            <p:cNvSpPr/>
            <p:nvPr/>
          </p:nvSpPr>
          <p:spPr bwMode="auto">
            <a:xfrm>
              <a:off x="2536825" y="1990725"/>
              <a:ext cx="125413" cy="512762"/>
            </a:xfrm>
            <a:custGeom>
              <a:avLst/>
              <a:gdLst>
                <a:gd name="T0" fmla="*/ 6 w 9"/>
                <a:gd name="T1" fmla="*/ 37 h 37"/>
                <a:gd name="T2" fmla="*/ 3 w 9"/>
                <a:gd name="T3" fmla="*/ 33 h 37"/>
                <a:gd name="T4" fmla="*/ 1 w 9"/>
                <a:gd name="T5" fmla="*/ 29 h 37"/>
                <a:gd name="T6" fmla="*/ 1 w 9"/>
                <a:gd name="T7" fmla="*/ 23 h 37"/>
                <a:gd name="T8" fmla="*/ 8 w 9"/>
                <a:gd name="T9" fmla="*/ 5 h 37"/>
                <a:gd name="T10" fmla="*/ 7 w 9"/>
                <a:gd name="T11" fmla="*/ 4 h 37"/>
                <a:gd name="T12" fmla="*/ 8 w 9"/>
                <a:gd name="T13" fmla="*/ 0 h 37"/>
                <a:gd name="T14" fmla="*/ 9 w 9"/>
                <a:gd name="T15" fmla="*/ 0 h 37"/>
                <a:gd name="T16" fmla="*/ 8 w 9"/>
                <a:gd name="T17" fmla="*/ 3 h 37"/>
                <a:gd name="T18" fmla="*/ 8 w 9"/>
                <a:gd name="T19" fmla="*/ 5 h 37"/>
                <a:gd name="T20" fmla="*/ 2 w 9"/>
                <a:gd name="T21" fmla="*/ 23 h 37"/>
                <a:gd name="T22" fmla="*/ 4 w 9"/>
                <a:gd name="T23" fmla="*/ 32 h 37"/>
                <a:gd name="T24" fmla="*/ 6 w 9"/>
                <a:gd name="T25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37">
                  <a:moveTo>
                    <a:pt x="6" y="37"/>
                  </a:moveTo>
                  <a:cubicBezTo>
                    <a:pt x="5" y="35"/>
                    <a:pt x="4" y="33"/>
                    <a:pt x="3" y="33"/>
                  </a:cubicBezTo>
                  <a:cubicBezTo>
                    <a:pt x="3" y="32"/>
                    <a:pt x="2" y="31"/>
                    <a:pt x="1" y="29"/>
                  </a:cubicBezTo>
                  <a:cubicBezTo>
                    <a:pt x="1" y="27"/>
                    <a:pt x="0" y="24"/>
                    <a:pt x="1" y="23"/>
                  </a:cubicBezTo>
                  <a:cubicBezTo>
                    <a:pt x="1" y="20"/>
                    <a:pt x="8" y="5"/>
                    <a:pt x="8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2" y="21"/>
                    <a:pt x="2" y="23"/>
                  </a:cubicBezTo>
                  <a:cubicBezTo>
                    <a:pt x="1" y="25"/>
                    <a:pt x="4" y="30"/>
                    <a:pt x="4" y="32"/>
                  </a:cubicBezTo>
                  <a:cubicBezTo>
                    <a:pt x="5" y="33"/>
                    <a:pt x="5" y="35"/>
                    <a:pt x="6" y="3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6" name="Freeform 110"/>
            <p:cNvSpPr/>
            <p:nvPr/>
          </p:nvSpPr>
          <p:spPr bwMode="auto">
            <a:xfrm>
              <a:off x="2620963" y="2032000"/>
              <a:ext cx="138113" cy="568325"/>
            </a:xfrm>
            <a:custGeom>
              <a:avLst/>
              <a:gdLst>
                <a:gd name="T0" fmla="*/ 3 w 10"/>
                <a:gd name="T1" fmla="*/ 8 h 41"/>
                <a:gd name="T2" fmla="*/ 0 w 10"/>
                <a:gd name="T3" fmla="*/ 11 h 41"/>
                <a:gd name="T4" fmla="*/ 6 w 10"/>
                <a:gd name="T5" fmla="*/ 3 h 41"/>
                <a:gd name="T6" fmla="*/ 8 w 10"/>
                <a:gd name="T7" fmla="*/ 0 h 41"/>
                <a:gd name="T8" fmla="*/ 7 w 10"/>
                <a:gd name="T9" fmla="*/ 12 h 41"/>
                <a:gd name="T10" fmla="*/ 10 w 10"/>
                <a:gd name="T11" fmla="*/ 28 h 41"/>
                <a:gd name="T12" fmla="*/ 8 w 10"/>
                <a:gd name="T13" fmla="*/ 32 h 41"/>
                <a:gd name="T14" fmla="*/ 3 w 10"/>
                <a:gd name="T15" fmla="*/ 41 h 41"/>
                <a:gd name="T16" fmla="*/ 1 w 10"/>
                <a:gd name="T17" fmla="*/ 36 h 41"/>
                <a:gd name="T18" fmla="*/ 4 w 10"/>
                <a:gd name="T19" fmla="*/ 27 h 41"/>
                <a:gd name="T20" fmla="*/ 1 w 10"/>
                <a:gd name="T21" fmla="*/ 27 h 41"/>
                <a:gd name="T22" fmla="*/ 4 w 10"/>
                <a:gd name="T23" fmla="*/ 26 h 41"/>
                <a:gd name="T24" fmla="*/ 4 w 10"/>
                <a:gd name="T25" fmla="*/ 20 h 41"/>
                <a:gd name="T26" fmla="*/ 4 w 10"/>
                <a:gd name="T27" fmla="*/ 16 h 41"/>
                <a:gd name="T28" fmla="*/ 3 w 10"/>
                <a:gd name="T29" fmla="*/ 13 h 41"/>
                <a:gd name="T30" fmla="*/ 3 w 10"/>
                <a:gd name="T31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41">
                  <a:moveTo>
                    <a:pt x="3" y="8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5" y="4"/>
                    <a:pt x="6" y="3"/>
                  </a:cubicBezTo>
                  <a:cubicBezTo>
                    <a:pt x="6" y="2"/>
                    <a:pt x="7" y="1"/>
                    <a:pt x="8" y="0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9"/>
                    <a:pt x="10" y="2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39"/>
                    <a:pt x="2" y="38"/>
                    <a:pt x="1" y="36"/>
                  </a:cubicBezTo>
                  <a:cubicBezTo>
                    <a:pt x="2" y="33"/>
                    <a:pt x="4" y="27"/>
                    <a:pt x="4" y="27"/>
                  </a:cubicBezTo>
                  <a:cubicBezTo>
                    <a:pt x="4" y="26"/>
                    <a:pt x="2" y="26"/>
                    <a:pt x="1" y="27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3" y="18"/>
                    <a:pt x="4" y="16"/>
                  </a:cubicBezTo>
                  <a:cubicBezTo>
                    <a:pt x="4" y="15"/>
                    <a:pt x="3" y="13"/>
                    <a:pt x="3" y="13"/>
                  </a:cubicBezTo>
                  <a:lnTo>
                    <a:pt x="3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7" name="Freeform 111"/>
            <p:cNvSpPr/>
            <p:nvPr/>
          </p:nvSpPr>
          <p:spPr bwMode="auto">
            <a:xfrm>
              <a:off x="2647950" y="2003425"/>
              <a:ext cx="55563" cy="96837"/>
            </a:xfrm>
            <a:custGeom>
              <a:avLst/>
              <a:gdLst>
                <a:gd name="T0" fmla="*/ 0 w 4"/>
                <a:gd name="T1" fmla="*/ 7 h 7"/>
                <a:gd name="T2" fmla="*/ 3 w 4"/>
                <a:gd name="T3" fmla="*/ 0 h 7"/>
                <a:gd name="T4" fmla="*/ 4 w 4"/>
                <a:gd name="T5" fmla="*/ 1 h 7"/>
                <a:gd name="T6" fmla="*/ 0 w 4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7">
                  <a:moveTo>
                    <a:pt x="0" y="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3" y="2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8" name="Freeform 112"/>
            <p:cNvSpPr/>
            <p:nvPr/>
          </p:nvSpPr>
          <p:spPr bwMode="auto">
            <a:xfrm>
              <a:off x="2606675" y="2571750"/>
              <a:ext cx="84138" cy="138112"/>
            </a:xfrm>
            <a:custGeom>
              <a:avLst/>
              <a:gdLst>
                <a:gd name="T0" fmla="*/ 6 w 6"/>
                <a:gd name="T1" fmla="*/ 3 h 10"/>
                <a:gd name="T2" fmla="*/ 5 w 6"/>
                <a:gd name="T3" fmla="*/ 8 h 10"/>
                <a:gd name="T4" fmla="*/ 5 w 6"/>
                <a:gd name="T5" fmla="*/ 10 h 10"/>
                <a:gd name="T6" fmla="*/ 0 w 6"/>
                <a:gd name="T7" fmla="*/ 6 h 10"/>
                <a:gd name="T8" fmla="*/ 2 w 6"/>
                <a:gd name="T9" fmla="*/ 1 h 10"/>
                <a:gd name="T10" fmla="*/ 6 w 6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0">
                  <a:moveTo>
                    <a:pt x="6" y="3"/>
                  </a:moveTo>
                  <a:cubicBezTo>
                    <a:pt x="6" y="3"/>
                    <a:pt x="6" y="7"/>
                    <a:pt x="5" y="8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3"/>
                    <a:pt x="2" y="1"/>
                  </a:cubicBezTo>
                  <a:cubicBezTo>
                    <a:pt x="3" y="0"/>
                    <a:pt x="6" y="3"/>
                    <a:pt x="6" y="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59" name="Freeform 113"/>
            <p:cNvSpPr/>
            <p:nvPr/>
          </p:nvSpPr>
          <p:spPr bwMode="auto">
            <a:xfrm>
              <a:off x="2635250" y="2017713"/>
              <a:ext cx="193675" cy="623887"/>
            </a:xfrm>
            <a:custGeom>
              <a:avLst/>
              <a:gdLst>
                <a:gd name="T0" fmla="*/ 6 w 14"/>
                <a:gd name="T1" fmla="*/ 45 h 45"/>
                <a:gd name="T2" fmla="*/ 0 w 14"/>
                <a:gd name="T3" fmla="*/ 41 h 45"/>
                <a:gd name="T4" fmla="*/ 4 w 14"/>
                <a:gd name="T5" fmla="*/ 27 h 45"/>
                <a:gd name="T6" fmla="*/ 4 w 14"/>
                <a:gd name="T7" fmla="*/ 17 h 45"/>
                <a:gd name="T8" fmla="*/ 2 w 14"/>
                <a:gd name="T9" fmla="*/ 9 h 45"/>
                <a:gd name="T10" fmla="*/ 7 w 14"/>
                <a:gd name="T11" fmla="*/ 0 h 45"/>
                <a:gd name="T12" fmla="*/ 10 w 14"/>
                <a:gd name="T13" fmla="*/ 2 h 45"/>
                <a:gd name="T14" fmla="*/ 11 w 14"/>
                <a:gd name="T15" fmla="*/ 3 h 45"/>
                <a:gd name="T16" fmla="*/ 12 w 14"/>
                <a:gd name="T17" fmla="*/ 6 h 45"/>
                <a:gd name="T18" fmla="*/ 12 w 14"/>
                <a:gd name="T19" fmla="*/ 11 h 45"/>
                <a:gd name="T20" fmla="*/ 13 w 14"/>
                <a:gd name="T21" fmla="*/ 12 h 45"/>
                <a:gd name="T22" fmla="*/ 13 w 14"/>
                <a:gd name="T23" fmla="*/ 15 h 45"/>
                <a:gd name="T24" fmla="*/ 12 w 14"/>
                <a:gd name="T25" fmla="*/ 16 h 45"/>
                <a:gd name="T26" fmla="*/ 13 w 14"/>
                <a:gd name="T27" fmla="*/ 20 h 45"/>
                <a:gd name="T28" fmla="*/ 13 w 14"/>
                <a:gd name="T29" fmla="*/ 25 h 45"/>
                <a:gd name="T30" fmla="*/ 12 w 14"/>
                <a:gd name="T31" fmla="*/ 30 h 45"/>
                <a:gd name="T32" fmla="*/ 6 w 14"/>
                <a:gd name="T3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45">
                  <a:moveTo>
                    <a:pt x="6" y="45"/>
                  </a:moveTo>
                  <a:cubicBezTo>
                    <a:pt x="6" y="45"/>
                    <a:pt x="2" y="41"/>
                    <a:pt x="0" y="41"/>
                  </a:cubicBezTo>
                  <a:cubicBezTo>
                    <a:pt x="0" y="41"/>
                    <a:pt x="4" y="28"/>
                    <a:pt x="4" y="2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2" y="11"/>
                    <a:pt x="2" y="9"/>
                  </a:cubicBezTo>
                  <a:cubicBezTo>
                    <a:pt x="2" y="8"/>
                    <a:pt x="7" y="0"/>
                    <a:pt x="7" y="0"/>
                  </a:cubicBezTo>
                  <a:cubicBezTo>
                    <a:pt x="7" y="0"/>
                    <a:pt x="9" y="1"/>
                    <a:pt x="10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2" y="6"/>
                    <a:pt x="12" y="6"/>
                  </a:cubicBezTo>
                  <a:cubicBezTo>
                    <a:pt x="13" y="7"/>
                    <a:pt x="12" y="11"/>
                    <a:pt x="12" y="11"/>
                  </a:cubicBezTo>
                  <a:cubicBezTo>
                    <a:pt x="12" y="11"/>
                    <a:pt x="13" y="11"/>
                    <a:pt x="13" y="12"/>
                  </a:cubicBezTo>
                  <a:cubicBezTo>
                    <a:pt x="13" y="13"/>
                    <a:pt x="14" y="14"/>
                    <a:pt x="13" y="15"/>
                  </a:cubicBezTo>
                  <a:cubicBezTo>
                    <a:pt x="13" y="15"/>
                    <a:pt x="12" y="16"/>
                    <a:pt x="12" y="16"/>
                  </a:cubicBezTo>
                  <a:cubicBezTo>
                    <a:pt x="12" y="16"/>
                    <a:pt x="13" y="19"/>
                    <a:pt x="13" y="20"/>
                  </a:cubicBezTo>
                  <a:cubicBezTo>
                    <a:pt x="13" y="21"/>
                    <a:pt x="13" y="24"/>
                    <a:pt x="13" y="25"/>
                  </a:cubicBezTo>
                  <a:cubicBezTo>
                    <a:pt x="13" y="26"/>
                    <a:pt x="12" y="30"/>
                    <a:pt x="12" y="30"/>
                  </a:cubicBezTo>
                  <a:cubicBezTo>
                    <a:pt x="12" y="30"/>
                    <a:pt x="7" y="44"/>
                    <a:pt x="6" y="4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0" name="Freeform 114"/>
            <p:cNvSpPr>
              <a:spLocks noEditPoints="1"/>
            </p:cNvSpPr>
            <p:nvPr/>
          </p:nvSpPr>
          <p:spPr bwMode="auto">
            <a:xfrm>
              <a:off x="2676525" y="2032000"/>
              <a:ext cx="152400" cy="609600"/>
            </a:xfrm>
            <a:custGeom>
              <a:avLst/>
              <a:gdLst>
                <a:gd name="T0" fmla="*/ 3 w 11"/>
                <a:gd name="T1" fmla="*/ 41 h 44"/>
                <a:gd name="T2" fmla="*/ 0 w 11"/>
                <a:gd name="T3" fmla="*/ 42 h 44"/>
                <a:gd name="T4" fmla="*/ 3 w 11"/>
                <a:gd name="T5" fmla="*/ 44 h 44"/>
                <a:gd name="T6" fmla="*/ 9 w 11"/>
                <a:gd name="T7" fmla="*/ 29 h 44"/>
                <a:gd name="T8" fmla="*/ 10 w 11"/>
                <a:gd name="T9" fmla="*/ 24 h 44"/>
                <a:gd name="T10" fmla="*/ 10 w 11"/>
                <a:gd name="T11" fmla="*/ 19 h 44"/>
                <a:gd name="T12" fmla="*/ 9 w 11"/>
                <a:gd name="T13" fmla="*/ 15 h 44"/>
                <a:gd name="T14" fmla="*/ 10 w 11"/>
                <a:gd name="T15" fmla="*/ 14 h 44"/>
                <a:gd name="T16" fmla="*/ 10 w 11"/>
                <a:gd name="T17" fmla="*/ 11 h 44"/>
                <a:gd name="T18" fmla="*/ 9 w 11"/>
                <a:gd name="T19" fmla="*/ 10 h 44"/>
                <a:gd name="T20" fmla="*/ 9 w 11"/>
                <a:gd name="T21" fmla="*/ 5 h 44"/>
                <a:gd name="T22" fmla="*/ 8 w 11"/>
                <a:gd name="T23" fmla="*/ 1 h 44"/>
                <a:gd name="T24" fmla="*/ 7 w 11"/>
                <a:gd name="T25" fmla="*/ 1 h 44"/>
                <a:gd name="T26" fmla="*/ 7 w 11"/>
                <a:gd name="T27" fmla="*/ 0 h 44"/>
                <a:gd name="T28" fmla="*/ 7 w 11"/>
                <a:gd name="T29" fmla="*/ 3 h 44"/>
                <a:gd name="T30" fmla="*/ 8 w 11"/>
                <a:gd name="T31" fmla="*/ 6 h 44"/>
                <a:gd name="T32" fmla="*/ 9 w 11"/>
                <a:gd name="T33" fmla="*/ 7 h 44"/>
                <a:gd name="T34" fmla="*/ 7 w 11"/>
                <a:gd name="T35" fmla="*/ 7 h 44"/>
                <a:gd name="T36" fmla="*/ 9 w 11"/>
                <a:gd name="T37" fmla="*/ 9 h 44"/>
                <a:gd name="T38" fmla="*/ 3 w 11"/>
                <a:gd name="T39" fmla="*/ 9 h 44"/>
                <a:gd name="T40" fmla="*/ 6 w 11"/>
                <a:gd name="T41" fmla="*/ 10 h 44"/>
                <a:gd name="T42" fmla="*/ 2 w 11"/>
                <a:gd name="T43" fmla="*/ 12 h 44"/>
                <a:gd name="T44" fmla="*/ 6 w 11"/>
                <a:gd name="T45" fmla="*/ 12 h 44"/>
                <a:gd name="T46" fmla="*/ 4 w 11"/>
                <a:gd name="T47" fmla="*/ 14 h 44"/>
                <a:gd name="T48" fmla="*/ 1 w 11"/>
                <a:gd name="T49" fmla="*/ 17 h 44"/>
                <a:gd name="T50" fmla="*/ 7 w 11"/>
                <a:gd name="T51" fmla="*/ 14 h 44"/>
                <a:gd name="T52" fmla="*/ 7 w 11"/>
                <a:gd name="T53" fmla="*/ 17 h 44"/>
                <a:gd name="T54" fmla="*/ 9 w 11"/>
                <a:gd name="T55" fmla="*/ 21 h 44"/>
                <a:gd name="T56" fmla="*/ 7 w 11"/>
                <a:gd name="T57" fmla="*/ 23 h 44"/>
                <a:gd name="T58" fmla="*/ 3 w 11"/>
                <a:gd name="T59" fmla="*/ 21 h 44"/>
                <a:gd name="T60" fmla="*/ 8 w 11"/>
                <a:gd name="T61" fmla="*/ 24 h 44"/>
                <a:gd name="T62" fmla="*/ 9 w 11"/>
                <a:gd name="T63" fmla="*/ 24 h 44"/>
                <a:gd name="T64" fmla="*/ 6 w 11"/>
                <a:gd name="T65" fmla="*/ 34 h 44"/>
                <a:gd name="T66" fmla="*/ 3 w 11"/>
                <a:gd name="T67" fmla="*/ 41 h 44"/>
                <a:gd name="T68" fmla="*/ 8 w 11"/>
                <a:gd name="T69" fmla="*/ 8 h 44"/>
                <a:gd name="T70" fmla="*/ 8 w 11"/>
                <a:gd name="T71" fmla="*/ 8 h 44"/>
                <a:gd name="T72" fmla="*/ 8 w 11"/>
                <a:gd name="T7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" h="44">
                  <a:moveTo>
                    <a:pt x="3" y="41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2" y="43"/>
                    <a:pt x="3" y="44"/>
                    <a:pt x="3" y="44"/>
                  </a:cubicBezTo>
                  <a:cubicBezTo>
                    <a:pt x="4" y="43"/>
                    <a:pt x="9" y="29"/>
                    <a:pt x="9" y="29"/>
                  </a:cubicBezTo>
                  <a:cubicBezTo>
                    <a:pt x="9" y="29"/>
                    <a:pt x="10" y="25"/>
                    <a:pt x="10" y="24"/>
                  </a:cubicBezTo>
                  <a:cubicBezTo>
                    <a:pt x="10" y="23"/>
                    <a:pt x="10" y="20"/>
                    <a:pt x="10" y="19"/>
                  </a:cubicBezTo>
                  <a:cubicBezTo>
                    <a:pt x="10" y="18"/>
                    <a:pt x="9" y="15"/>
                    <a:pt x="9" y="15"/>
                  </a:cubicBezTo>
                  <a:cubicBezTo>
                    <a:pt x="9" y="15"/>
                    <a:pt x="10" y="14"/>
                    <a:pt x="10" y="14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9" y="10"/>
                    <a:pt x="10" y="6"/>
                    <a:pt x="9" y="5"/>
                  </a:cubicBezTo>
                  <a:cubicBezTo>
                    <a:pt x="9" y="5"/>
                    <a:pt x="8" y="1"/>
                    <a:pt x="8" y="1"/>
                  </a:cubicBezTo>
                  <a:cubicBezTo>
                    <a:pt x="8" y="1"/>
                    <a:pt x="7" y="1"/>
                    <a:pt x="7" y="1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9" y="7"/>
                    <a:pt x="9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9" y="9"/>
                    <a:pt x="9" y="9"/>
                  </a:cubicBezTo>
                  <a:cubicBezTo>
                    <a:pt x="9" y="9"/>
                    <a:pt x="5" y="7"/>
                    <a:pt x="3" y="9"/>
                  </a:cubicBezTo>
                  <a:cubicBezTo>
                    <a:pt x="3" y="9"/>
                    <a:pt x="5" y="9"/>
                    <a:pt x="6" y="10"/>
                  </a:cubicBezTo>
                  <a:cubicBezTo>
                    <a:pt x="5" y="11"/>
                    <a:pt x="3" y="12"/>
                    <a:pt x="2" y="12"/>
                  </a:cubicBezTo>
                  <a:cubicBezTo>
                    <a:pt x="3" y="12"/>
                    <a:pt x="5" y="12"/>
                    <a:pt x="6" y="12"/>
                  </a:cubicBezTo>
                  <a:cubicBezTo>
                    <a:pt x="6" y="12"/>
                    <a:pt x="5" y="13"/>
                    <a:pt x="4" y="14"/>
                  </a:cubicBezTo>
                  <a:cubicBezTo>
                    <a:pt x="2" y="15"/>
                    <a:pt x="1" y="17"/>
                    <a:pt x="1" y="17"/>
                  </a:cubicBezTo>
                  <a:cubicBezTo>
                    <a:pt x="1" y="17"/>
                    <a:pt x="4" y="13"/>
                    <a:pt x="7" y="14"/>
                  </a:cubicBezTo>
                  <a:cubicBezTo>
                    <a:pt x="7" y="15"/>
                    <a:pt x="7" y="17"/>
                    <a:pt x="7" y="17"/>
                  </a:cubicBezTo>
                  <a:cubicBezTo>
                    <a:pt x="8" y="18"/>
                    <a:pt x="8" y="20"/>
                    <a:pt x="9" y="21"/>
                  </a:cubicBezTo>
                  <a:cubicBezTo>
                    <a:pt x="9" y="22"/>
                    <a:pt x="7" y="23"/>
                    <a:pt x="7" y="23"/>
                  </a:cubicBezTo>
                  <a:cubicBezTo>
                    <a:pt x="6" y="22"/>
                    <a:pt x="3" y="21"/>
                    <a:pt x="3" y="21"/>
                  </a:cubicBezTo>
                  <a:cubicBezTo>
                    <a:pt x="3" y="21"/>
                    <a:pt x="5" y="24"/>
                    <a:pt x="8" y="24"/>
                  </a:cubicBezTo>
                  <a:cubicBezTo>
                    <a:pt x="10" y="23"/>
                    <a:pt x="9" y="24"/>
                    <a:pt x="9" y="24"/>
                  </a:cubicBezTo>
                  <a:cubicBezTo>
                    <a:pt x="9" y="24"/>
                    <a:pt x="7" y="34"/>
                    <a:pt x="6" y="34"/>
                  </a:cubicBezTo>
                  <a:cubicBezTo>
                    <a:pt x="5" y="35"/>
                    <a:pt x="3" y="41"/>
                    <a:pt x="3" y="41"/>
                  </a:cubicBezTo>
                  <a:close/>
                  <a:moveTo>
                    <a:pt x="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1" name="Freeform 115"/>
            <p:cNvSpPr/>
            <p:nvPr/>
          </p:nvSpPr>
          <p:spPr bwMode="auto">
            <a:xfrm>
              <a:off x="2676525" y="2197100"/>
              <a:ext cx="14288" cy="14287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2" name="Freeform 116"/>
            <p:cNvSpPr/>
            <p:nvPr/>
          </p:nvSpPr>
          <p:spPr bwMode="auto">
            <a:xfrm>
              <a:off x="2439988" y="1768475"/>
              <a:ext cx="195263" cy="234950"/>
            </a:xfrm>
            <a:custGeom>
              <a:avLst/>
              <a:gdLst>
                <a:gd name="T0" fmla="*/ 7 w 14"/>
                <a:gd name="T1" fmla="*/ 17 h 17"/>
                <a:gd name="T2" fmla="*/ 4 w 14"/>
                <a:gd name="T3" fmla="*/ 16 h 17"/>
                <a:gd name="T4" fmla="*/ 2 w 14"/>
                <a:gd name="T5" fmla="*/ 11 h 17"/>
                <a:gd name="T6" fmla="*/ 1 w 14"/>
                <a:gd name="T7" fmla="*/ 11 h 17"/>
                <a:gd name="T8" fmla="*/ 1 w 14"/>
                <a:gd name="T9" fmla="*/ 9 h 17"/>
                <a:gd name="T10" fmla="*/ 1 w 14"/>
                <a:gd name="T11" fmla="*/ 7 h 17"/>
                <a:gd name="T12" fmla="*/ 1 w 14"/>
                <a:gd name="T13" fmla="*/ 1 h 17"/>
                <a:gd name="T14" fmla="*/ 8 w 14"/>
                <a:gd name="T15" fmla="*/ 0 h 17"/>
                <a:gd name="T16" fmla="*/ 12 w 14"/>
                <a:gd name="T17" fmla="*/ 2 h 17"/>
                <a:gd name="T18" fmla="*/ 12 w 14"/>
                <a:gd name="T19" fmla="*/ 7 h 17"/>
                <a:gd name="T20" fmla="*/ 13 w 14"/>
                <a:gd name="T21" fmla="*/ 7 h 17"/>
                <a:gd name="T22" fmla="*/ 12 w 14"/>
                <a:gd name="T23" fmla="*/ 11 h 17"/>
                <a:gd name="T24" fmla="*/ 11 w 14"/>
                <a:gd name="T25" fmla="*/ 15 h 17"/>
                <a:gd name="T26" fmla="*/ 7 w 14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7">
                  <a:moveTo>
                    <a:pt x="7" y="17"/>
                  </a:moveTo>
                  <a:cubicBezTo>
                    <a:pt x="5" y="17"/>
                    <a:pt x="4" y="16"/>
                    <a:pt x="4" y="16"/>
                  </a:cubicBezTo>
                  <a:cubicBezTo>
                    <a:pt x="4" y="15"/>
                    <a:pt x="2" y="12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9"/>
                    <a:pt x="1" y="9"/>
                  </a:cubicBezTo>
                  <a:cubicBezTo>
                    <a:pt x="0" y="8"/>
                    <a:pt x="0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6"/>
                    <a:pt x="13" y="7"/>
                  </a:cubicBezTo>
                  <a:cubicBezTo>
                    <a:pt x="13" y="7"/>
                    <a:pt x="14" y="11"/>
                    <a:pt x="12" y="11"/>
                  </a:cubicBezTo>
                  <a:cubicBezTo>
                    <a:pt x="12" y="11"/>
                    <a:pt x="11" y="14"/>
                    <a:pt x="11" y="15"/>
                  </a:cubicBezTo>
                  <a:cubicBezTo>
                    <a:pt x="10" y="16"/>
                    <a:pt x="8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3" name="Freeform 117"/>
            <p:cNvSpPr/>
            <p:nvPr/>
          </p:nvSpPr>
          <p:spPr bwMode="auto">
            <a:xfrm>
              <a:off x="2536825" y="1768475"/>
              <a:ext cx="98425" cy="234950"/>
            </a:xfrm>
            <a:custGeom>
              <a:avLst/>
              <a:gdLst>
                <a:gd name="T0" fmla="*/ 1 w 7"/>
                <a:gd name="T1" fmla="*/ 17 h 17"/>
                <a:gd name="T2" fmla="*/ 3 w 7"/>
                <a:gd name="T3" fmla="*/ 12 h 17"/>
                <a:gd name="T4" fmla="*/ 2 w 7"/>
                <a:gd name="T5" fmla="*/ 10 h 17"/>
                <a:gd name="T6" fmla="*/ 3 w 7"/>
                <a:gd name="T7" fmla="*/ 8 h 17"/>
                <a:gd name="T8" fmla="*/ 2 w 7"/>
                <a:gd name="T9" fmla="*/ 7 h 17"/>
                <a:gd name="T10" fmla="*/ 1 w 7"/>
                <a:gd name="T11" fmla="*/ 4 h 17"/>
                <a:gd name="T12" fmla="*/ 0 w 7"/>
                <a:gd name="T13" fmla="*/ 0 h 17"/>
                <a:gd name="T14" fmla="*/ 1 w 7"/>
                <a:gd name="T15" fmla="*/ 0 h 17"/>
                <a:gd name="T16" fmla="*/ 5 w 7"/>
                <a:gd name="T17" fmla="*/ 2 h 17"/>
                <a:gd name="T18" fmla="*/ 5 w 7"/>
                <a:gd name="T19" fmla="*/ 7 h 17"/>
                <a:gd name="T20" fmla="*/ 6 w 7"/>
                <a:gd name="T21" fmla="*/ 7 h 17"/>
                <a:gd name="T22" fmla="*/ 5 w 7"/>
                <a:gd name="T23" fmla="*/ 11 h 17"/>
                <a:gd name="T24" fmla="*/ 4 w 7"/>
                <a:gd name="T25" fmla="*/ 15 h 17"/>
                <a:gd name="T26" fmla="*/ 1 w 7"/>
                <a:gd name="T2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17">
                  <a:moveTo>
                    <a:pt x="1" y="17"/>
                  </a:moveTo>
                  <a:cubicBezTo>
                    <a:pt x="2" y="16"/>
                    <a:pt x="3" y="12"/>
                    <a:pt x="3" y="12"/>
                  </a:cubicBezTo>
                  <a:cubicBezTo>
                    <a:pt x="3" y="11"/>
                    <a:pt x="2" y="10"/>
                    <a:pt x="2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2" y="7"/>
                    <a:pt x="2" y="7"/>
                  </a:cubicBezTo>
                  <a:cubicBezTo>
                    <a:pt x="2" y="7"/>
                    <a:pt x="1" y="5"/>
                    <a:pt x="1" y="4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6"/>
                    <a:pt x="6" y="7"/>
                  </a:cubicBezTo>
                  <a:cubicBezTo>
                    <a:pt x="6" y="7"/>
                    <a:pt x="7" y="11"/>
                    <a:pt x="5" y="11"/>
                  </a:cubicBezTo>
                  <a:cubicBezTo>
                    <a:pt x="5" y="11"/>
                    <a:pt x="4" y="14"/>
                    <a:pt x="4" y="15"/>
                  </a:cubicBezTo>
                  <a:cubicBezTo>
                    <a:pt x="3" y="16"/>
                    <a:pt x="2" y="17"/>
                    <a:pt x="1" y="17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4" name="Freeform 118"/>
            <p:cNvSpPr/>
            <p:nvPr/>
          </p:nvSpPr>
          <p:spPr bwMode="auto">
            <a:xfrm>
              <a:off x="2439988" y="1865313"/>
              <a:ext cx="55563" cy="111125"/>
            </a:xfrm>
            <a:custGeom>
              <a:avLst/>
              <a:gdLst>
                <a:gd name="T0" fmla="*/ 2 w 4"/>
                <a:gd name="T1" fmla="*/ 4 h 8"/>
                <a:gd name="T2" fmla="*/ 1 w 4"/>
                <a:gd name="T3" fmla="*/ 4 h 8"/>
                <a:gd name="T4" fmla="*/ 0 w 4"/>
                <a:gd name="T5" fmla="*/ 1 h 8"/>
                <a:gd name="T6" fmla="*/ 1 w 4"/>
                <a:gd name="T7" fmla="*/ 0 h 8"/>
                <a:gd name="T8" fmla="*/ 2 w 4"/>
                <a:gd name="T9" fmla="*/ 4 h 8"/>
                <a:gd name="T10" fmla="*/ 4 w 4"/>
                <a:gd name="T11" fmla="*/ 5 h 8"/>
                <a:gd name="T12" fmla="*/ 3 w 4"/>
                <a:gd name="T13" fmla="*/ 8 h 8"/>
                <a:gd name="T14" fmla="*/ 2 w 4"/>
                <a:gd name="T15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8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4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2" y="3"/>
                    <a:pt x="2" y="4"/>
                  </a:cubicBezTo>
                  <a:cubicBezTo>
                    <a:pt x="2" y="4"/>
                    <a:pt x="4" y="5"/>
                    <a:pt x="4" y="5"/>
                  </a:cubicBezTo>
                  <a:cubicBezTo>
                    <a:pt x="3" y="5"/>
                    <a:pt x="3" y="6"/>
                    <a:pt x="3" y="8"/>
                  </a:cubicBezTo>
                  <a:cubicBezTo>
                    <a:pt x="3" y="7"/>
                    <a:pt x="2" y="5"/>
                    <a:pt x="2" y="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5" name="Freeform 119"/>
            <p:cNvSpPr/>
            <p:nvPr/>
          </p:nvSpPr>
          <p:spPr bwMode="auto">
            <a:xfrm>
              <a:off x="2439988" y="1727200"/>
              <a:ext cx="180975" cy="165100"/>
            </a:xfrm>
            <a:custGeom>
              <a:avLst/>
              <a:gdLst>
                <a:gd name="T0" fmla="*/ 0 w 13"/>
                <a:gd name="T1" fmla="*/ 5 h 12"/>
                <a:gd name="T2" fmla="*/ 4 w 13"/>
                <a:gd name="T3" fmla="*/ 0 h 12"/>
                <a:gd name="T4" fmla="*/ 6 w 13"/>
                <a:gd name="T5" fmla="*/ 0 h 12"/>
                <a:gd name="T6" fmla="*/ 9 w 13"/>
                <a:gd name="T7" fmla="*/ 0 h 12"/>
                <a:gd name="T8" fmla="*/ 10 w 13"/>
                <a:gd name="T9" fmla="*/ 1 h 12"/>
                <a:gd name="T10" fmla="*/ 13 w 13"/>
                <a:gd name="T11" fmla="*/ 5 h 12"/>
                <a:gd name="T12" fmla="*/ 13 w 13"/>
                <a:gd name="T13" fmla="*/ 9 h 12"/>
                <a:gd name="T14" fmla="*/ 12 w 13"/>
                <a:gd name="T15" fmla="*/ 10 h 12"/>
                <a:gd name="T16" fmla="*/ 12 w 13"/>
                <a:gd name="T17" fmla="*/ 11 h 12"/>
                <a:gd name="T18" fmla="*/ 11 w 13"/>
                <a:gd name="T19" fmla="*/ 11 h 12"/>
                <a:gd name="T20" fmla="*/ 11 w 13"/>
                <a:gd name="T21" fmla="*/ 8 h 12"/>
                <a:gd name="T22" fmla="*/ 11 w 13"/>
                <a:gd name="T23" fmla="*/ 6 h 12"/>
                <a:gd name="T24" fmla="*/ 10 w 13"/>
                <a:gd name="T25" fmla="*/ 5 h 12"/>
                <a:gd name="T26" fmla="*/ 7 w 13"/>
                <a:gd name="T27" fmla="*/ 6 h 12"/>
                <a:gd name="T28" fmla="*/ 5 w 13"/>
                <a:gd name="T29" fmla="*/ 7 h 12"/>
                <a:gd name="T30" fmla="*/ 5 w 13"/>
                <a:gd name="T31" fmla="*/ 7 h 12"/>
                <a:gd name="T32" fmla="*/ 4 w 13"/>
                <a:gd name="T33" fmla="*/ 7 h 12"/>
                <a:gd name="T34" fmla="*/ 2 w 13"/>
                <a:gd name="T35" fmla="*/ 8 h 12"/>
                <a:gd name="T36" fmla="*/ 3 w 13"/>
                <a:gd name="T37" fmla="*/ 6 h 12"/>
                <a:gd name="T38" fmla="*/ 2 w 13"/>
                <a:gd name="T39" fmla="*/ 6 h 12"/>
                <a:gd name="T40" fmla="*/ 2 w 13"/>
                <a:gd name="T41" fmla="*/ 7 h 12"/>
                <a:gd name="T42" fmla="*/ 2 w 13"/>
                <a:gd name="T43" fmla="*/ 10 h 12"/>
                <a:gd name="T44" fmla="*/ 2 w 13"/>
                <a:gd name="T45" fmla="*/ 12 h 12"/>
                <a:gd name="T46" fmla="*/ 2 w 13"/>
                <a:gd name="T47" fmla="*/ 12 h 12"/>
                <a:gd name="T48" fmla="*/ 1 w 13"/>
                <a:gd name="T49" fmla="*/ 10 h 12"/>
                <a:gd name="T50" fmla="*/ 1 w 13"/>
                <a:gd name="T51" fmla="*/ 10 h 12"/>
                <a:gd name="T52" fmla="*/ 0 w 13"/>
                <a:gd name="T53" fmla="*/ 8 h 12"/>
                <a:gd name="T54" fmla="*/ 0 w 13"/>
                <a:gd name="T55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" h="12">
                  <a:moveTo>
                    <a:pt x="0" y="5"/>
                  </a:moveTo>
                  <a:cubicBezTo>
                    <a:pt x="0" y="4"/>
                    <a:pt x="0" y="1"/>
                    <a:pt x="4" y="0"/>
                  </a:cubicBezTo>
                  <a:cubicBezTo>
                    <a:pt x="4" y="0"/>
                    <a:pt x="5" y="0"/>
                    <a:pt x="6" y="0"/>
                  </a:cubicBezTo>
                  <a:cubicBezTo>
                    <a:pt x="6" y="0"/>
                    <a:pt x="8" y="0"/>
                    <a:pt x="9" y="0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3" y="2"/>
                    <a:pt x="13" y="5"/>
                  </a:cubicBezTo>
                  <a:cubicBezTo>
                    <a:pt x="13" y="5"/>
                    <a:pt x="13" y="8"/>
                    <a:pt x="13" y="9"/>
                  </a:cubicBezTo>
                  <a:cubicBezTo>
                    <a:pt x="13" y="9"/>
                    <a:pt x="12" y="9"/>
                    <a:pt x="12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2" y="9"/>
                    <a:pt x="11" y="8"/>
                  </a:cubicBezTo>
                  <a:cubicBezTo>
                    <a:pt x="11" y="8"/>
                    <a:pt x="11" y="6"/>
                    <a:pt x="11" y="6"/>
                  </a:cubicBezTo>
                  <a:cubicBezTo>
                    <a:pt x="11" y="6"/>
                    <a:pt x="10" y="5"/>
                    <a:pt x="10" y="5"/>
                  </a:cubicBezTo>
                  <a:cubicBezTo>
                    <a:pt x="10" y="5"/>
                    <a:pt x="8" y="6"/>
                    <a:pt x="7" y="6"/>
                  </a:cubicBezTo>
                  <a:cubicBezTo>
                    <a:pt x="7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4" y="7"/>
                  </a:cubicBezTo>
                  <a:cubicBezTo>
                    <a:pt x="2" y="6"/>
                    <a:pt x="2" y="8"/>
                    <a:pt x="2" y="8"/>
                  </a:cubicBezTo>
                  <a:cubicBezTo>
                    <a:pt x="2" y="7"/>
                    <a:pt x="2" y="7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6" name="Freeform 120"/>
            <p:cNvSpPr/>
            <p:nvPr/>
          </p:nvSpPr>
          <p:spPr bwMode="auto">
            <a:xfrm>
              <a:off x="2384425" y="2211388"/>
              <a:ext cx="41275" cy="193675"/>
            </a:xfrm>
            <a:custGeom>
              <a:avLst/>
              <a:gdLst>
                <a:gd name="T0" fmla="*/ 1 w 3"/>
                <a:gd name="T1" fmla="*/ 8 h 14"/>
                <a:gd name="T2" fmla="*/ 2 w 3"/>
                <a:gd name="T3" fmla="*/ 0 h 14"/>
                <a:gd name="T4" fmla="*/ 2 w 3"/>
                <a:gd name="T5" fmla="*/ 0 h 14"/>
                <a:gd name="T6" fmla="*/ 3 w 3"/>
                <a:gd name="T7" fmla="*/ 12 h 14"/>
                <a:gd name="T8" fmla="*/ 2 w 3"/>
                <a:gd name="T9" fmla="*/ 14 h 14"/>
                <a:gd name="T10" fmla="*/ 1 w 3"/>
                <a:gd name="T11" fmla="*/ 14 h 14"/>
                <a:gd name="T12" fmla="*/ 1 w 3"/>
                <a:gd name="T13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14">
                  <a:moveTo>
                    <a:pt x="1" y="8"/>
                  </a:moveTo>
                  <a:cubicBezTo>
                    <a:pt x="0" y="6"/>
                    <a:pt x="2" y="2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1" y="14"/>
                  </a:cubicBezTo>
                  <a:cubicBezTo>
                    <a:pt x="1" y="12"/>
                    <a:pt x="1" y="9"/>
                    <a:pt x="1" y="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  <p:sp>
          <p:nvSpPr>
            <p:cNvPr id="67" name="Freeform 121"/>
            <p:cNvSpPr/>
            <p:nvPr/>
          </p:nvSpPr>
          <p:spPr bwMode="auto">
            <a:xfrm>
              <a:off x="2370138" y="2044700"/>
              <a:ext cx="125413" cy="679450"/>
            </a:xfrm>
            <a:custGeom>
              <a:avLst/>
              <a:gdLst>
                <a:gd name="T0" fmla="*/ 5 w 9"/>
                <a:gd name="T1" fmla="*/ 48 h 49"/>
                <a:gd name="T2" fmla="*/ 1 w 9"/>
                <a:gd name="T3" fmla="*/ 49 h 49"/>
                <a:gd name="T4" fmla="*/ 0 w 9"/>
                <a:gd name="T5" fmla="*/ 49 h 49"/>
                <a:gd name="T6" fmla="*/ 3 w 9"/>
                <a:gd name="T7" fmla="*/ 25 h 49"/>
                <a:gd name="T8" fmla="*/ 3 w 9"/>
                <a:gd name="T9" fmla="*/ 15 h 49"/>
                <a:gd name="T10" fmla="*/ 3 w 9"/>
                <a:gd name="T11" fmla="*/ 8 h 49"/>
                <a:gd name="T12" fmla="*/ 5 w 9"/>
                <a:gd name="T13" fmla="*/ 3 h 49"/>
                <a:gd name="T14" fmla="*/ 9 w 9"/>
                <a:gd name="T15" fmla="*/ 0 h 49"/>
                <a:gd name="T16" fmla="*/ 9 w 9"/>
                <a:gd name="T17" fmla="*/ 3 h 49"/>
                <a:gd name="T18" fmla="*/ 5 w 9"/>
                <a:gd name="T19" fmla="*/ 13 h 49"/>
                <a:gd name="T20" fmla="*/ 6 w 9"/>
                <a:gd name="T21" fmla="*/ 20 h 49"/>
                <a:gd name="T22" fmla="*/ 4 w 9"/>
                <a:gd name="T23" fmla="*/ 35 h 49"/>
                <a:gd name="T24" fmla="*/ 5 w 9"/>
                <a:gd name="T25" fmla="*/ 4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49">
                  <a:moveTo>
                    <a:pt x="5" y="48"/>
                  </a:moveTo>
                  <a:cubicBezTo>
                    <a:pt x="1" y="49"/>
                    <a:pt x="1" y="49"/>
                    <a:pt x="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30"/>
                    <a:pt x="3" y="25"/>
                  </a:cubicBezTo>
                  <a:cubicBezTo>
                    <a:pt x="3" y="25"/>
                    <a:pt x="3" y="17"/>
                    <a:pt x="3" y="15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8"/>
                    <a:pt x="4" y="4"/>
                    <a:pt x="5" y="3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5" y="11"/>
                    <a:pt x="5" y="13"/>
                  </a:cubicBezTo>
                  <a:cubicBezTo>
                    <a:pt x="5" y="13"/>
                    <a:pt x="6" y="20"/>
                    <a:pt x="6" y="20"/>
                  </a:cubicBezTo>
                  <a:cubicBezTo>
                    <a:pt x="6" y="21"/>
                    <a:pt x="4" y="34"/>
                    <a:pt x="4" y="35"/>
                  </a:cubicBezTo>
                  <a:cubicBezTo>
                    <a:pt x="4" y="36"/>
                    <a:pt x="5" y="48"/>
                    <a:pt x="5" y="48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</a:endParaRPr>
            </a:p>
          </p:txBody>
        </p:sp>
      </p:grp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95762" y="1300376"/>
            <a:ext cx="5358702" cy="992188"/>
            <a:chOff x="4192888" y="1772816"/>
            <a:chExt cx="5358702" cy="992188"/>
          </a:xfrm>
        </p:grpSpPr>
        <p:sp>
          <p:nvSpPr>
            <p:cNvPr id="12" name="任意多边形 11"/>
            <p:cNvSpPr/>
            <p:nvPr/>
          </p:nvSpPr>
          <p:spPr>
            <a:xfrm>
              <a:off x="4192888" y="1772816"/>
              <a:ext cx="5358702" cy="992188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rgbClr val="FFC00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sp>
          <p:nvSpPr>
            <p:cNvPr id="17" name="TextBox 10"/>
            <p:cNvSpPr txBox="1"/>
            <p:nvPr/>
          </p:nvSpPr>
          <p:spPr>
            <a:xfrm>
              <a:off x="4340506" y="1987129"/>
              <a:ext cx="5065053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... ...</a:t>
              </a:r>
              <a:endParaRPr lang="en-US" altLang="zh-CN" sz="1200" dirty="0">
                <a:solidFill>
                  <a:srgbClr val="0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95762" y="2676741"/>
            <a:ext cx="5358702" cy="992187"/>
            <a:chOff x="4192888" y="3149180"/>
            <a:chExt cx="5358702" cy="992187"/>
          </a:xfrm>
        </p:grpSpPr>
        <p:sp>
          <p:nvSpPr>
            <p:cNvPr id="14" name="任意多边形 13"/>
            <p:cNvSpPr/>
            <p:nvPr/>
          </p:nvSpPr>
          <p:spPr>
            <a:xfrm>
              <a:off x="4192888" y="3149180"/>
              <a:ext cx="5358702" cy="992187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rgbClr val="DC1D27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sp>
          <p:nvSpPr>
            <p:cNvPr id="18" name="TextBox 10"/>
            <p:cNvSpPr txBox="1"/>
            <p:nvPr/>
          </p:nvSpPr>
          <p:spPr>
            <a:xfrm>
              <a:off x="4340506" y="3376192"/>
              <a:ext cx="5065053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... ...</a:t>
              </a:r>
              <a:endParaRPr lang="en-US" altLang="zh-CN" sz="1200" dirty="0">
                <a:solidFill>
                  <a:srgbClr val="0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95762" y="4053103"/>
            <a:ext cx="5358702" cy="993775"/>
            <a:chOff x="4192888" y="4525542"/>
            <a:chExt cx="5358702" cy="993775"/>
          </a:xfrm>
        </p:grpSpPr>
        <p:sp>
          <p:nvSpPr>
            <p:cNvPr id="16" name="任意多边形 15"/>
            <p:cNvSpPr/>
            <p:nvPr/>
          </p:nvSpPr>
          <p:spPr>
            <a:xfrm>
              <a:off x="4192888" y="4525542"/>
              <a:ext cx="5358702" cy="993775"/>
            </a:xfrm>
            <a:custGeom>
              <a:avLst/>
              <a:gdLst>
                <a:gd name="connsiteX0" fmla="*/ 209245 w 1255447"/>
                <a:gd name="connsiteY0" fmla="*/ 0 h 6775979"/>
                <a:gd name="connsiteX1" fmla="*/ 1046202 w 1255447"/>
                <a:gd name="connsiteY1" fmla="*/ 0 h 6775979"/>
                <a:gd name="connsiteX2" fmla="*/ 1255447 w 1255447"/>
                <a:gd name="connsiteY2" fmla="*/ 209245 h 6775979"/>
                <a:gd name="connsiteX3" fmla="*/ 1255447 w 1255447"/>
                <a:gd name="connsiteY3" fmla="*/ 6775979 h 6775979"/>
                <a:gd name="connsiteX4" fmla="*/ 1255447 w 1255447"/>
                <a:gd name="connsiteY4" fmla="*/ 6775979 h 6775979"/>
                <a:gd name="connsiteX5" fmla="*/ 0 w 1255447"/>
                <a:gd name="connsiteY5" fmla="*/ 6775979 h 6775979"/>
                <a:gd name="connsiteX6" fmla="*/ 0 w 1255447"/>
                <a:gd name="connsiteY6" fmla="*/ 6775979 h 6775979"/>
                <a:gd name="connsiteX7" fmla="*/ 0 w 1255447"/>
                <a:gd name="connsiteY7" fmla="*/ 209245 h 6775979"/>
                <a:gd name="connsiteX8" fmla="*/ 209245 w 1255447"/>
                <a:gd name="connsiteY8" fmla="*/ 0 h 6775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55447" h="6775979">
                  <a:moveTo>
                    <a:pt x="1255447" y="1129352"/>
                  </a:moveTo>
                  <a:lnTo>
                    <a:pt x="1255447" y="5646627"/>
                  </a:lnTo>
                  <a:cubicBezTo>
                    <a:pt x="1255447" y="6270350"/>
                    <a:pt x="1238090" y="6775976"/>
                    <a:pt x="1216678" y="6775976"/>
                  </a:cubicBezTo>
                  <a:lnTo>
                    <a:pt x="0" y="6775976"/>
                  </a:lnTo>
                  <a:lnTo>
                    <a:pt x="0" y="6775976"/>
                  </a:lnTo>
                  <a:lnTo>
                    <a:pt x="0" y="3"/>
                  </a:lnTo>
                  <a:lnTo>
                    <a:pt x="0" y="3"/>
                  </a:lnTo>
                  <a:lnTo>
                    <a:pt x="1216678" y="3"/>
                  </a:lnTo>
                  <a:cubicBezTo>
                    <a:pt x="1238090" y="3"/>
                    <a:pt x="1255447" y="505629"/>
                    <a:pt x="1255447" y="1129352"/>
                  </a:cubicBezTo>
                  <a:close/>
                </a:path>
              </a:pathLst>
            </a:cu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34696" tIns="82241" rIns="82241" bIns="82241" spcCol="1270" anchor="ctr"/>
            <a:lstStyle/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  <a:p>
              <a:pPr marL="285750" lvl="1" indent="-285750" defTabSz="1466850">
                <a:lnSpc>
                  <a:spcPct val="90000"/>
                </a:lnSpc>
                <a:spcAft>
                  <a:spcPct val="15000"/>
                </a:spcAft>
                <a:buFontTx/>
                <a:buChar char="•"/>
                <a:defRPr/>
              </a:pPr>
              <a:endParaRPr lang="zh-CN" altLang="en-US" sz="330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sp>
          <p:nvSpPr>
            <p:cNvPr id="19" name="TextBox 10"/>
            <p:cNvSpPr txBox="1"/>
            <p:nvPr/>
          </p:nvSpPr>
          <p:spPr>
            <a:xfrm>
              <a:off x="4340506" y="4698579"/>
              <a:ext cx="5065053" cy="46166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just"/>
              <a:r>
                <a:rPr lang="zh-CN" altLang="en-US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kern="3000" spc="3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... ...</a:t>
              </a:r>
              <a:endParaRPr lang="en-US" altLang="zh-CN" sz="1200" dirty="0">
                <a:solidFill>
                  <a:srgbClr val="00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25926" y="1300378"/>
            <a:ext cx="1069836" cy="1527175"/>
            <a:chOff x="3123052" y="1772817"/>
            <a:chExt cx="1069836" cy="1527175"/>
          </a:xfrm>
        </p:grpSpPr>
        <p:sp>
          <p:nvSpPr>
            <p:cNvPr id="11" name="任意多边形 10"/>
            <p:cNvSpPr/>
            <p:nvPr/>
          </p:nvSpPr>
          <p:spPr>
            <a:xfrm>
              <a:off x="3123052" y="1772817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6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68" name="文本框 19"/>
            <p:cNvSpPr txBox="1">
              <a:spLocks noChangeArrowheads="1"/>
            </p:cNvSpPr>
            <p:nvPr/>
          </p:nvSpPr>
          <p:spPr bwMode="auto">
            <a:xfrm>
              <a:off x="3329400" y="24332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文本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25926" y="2676741"/>
            <a:ext cx="1069836" cy="1527175"/>
            <a:chOff x="3123052" y="3149180"/>
            <a:chExt cx="1069836" cy="1527175"/>
          </a:xfrm>
        </p:grpSpPr>
        <p:sp>
          <p:nvSpPr>
            <p:cNvPr id="13" name="任意多边形 12"/>
            <p:cNvSpPr/>
            <p:nvPr/>
          </p:nvSpPr>
          <p:spPr>
            <a:xfrm>
              <a:off x="3123052" y="3149180"/>
              <a:ext cx="1069836" cy="1527175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rgbClr val="DC1D27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69" name="文本框 20"/>
            <p:cNvSpPr txBox="1">
              <a:spLocks noChangeArrowheads="1"/>
            </p:cNvSpPr>
            <p:nvPr/>
          </p:nvSpPr>
          <p:spPr bwMode="auto">
            <a:xfrm>
              <a:off x="3329400" y="3860379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文本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25926" y="4053103"/>
            <a:ext cx="1069836" cy="1528763"/>
            <a:chOff x="3123052" y="4525542"/>
            <a:chExt cx="1069836" cy="1528763"/>
          </a:xfrm>
        </p:grpSpPr>
        <p:sp>
          <p:nvSpPr>
            <p:cNvPr id="15" name="任意多边形 14"/>
            <p:cNvSpPr/>
            <p:nvPr/>
          </p:nvSpPr>
          <p:spPr>
            <a:xfrm>
              <a:off x="3123052" y="4525542"/>
              <a:ext cx="1069836" cy="1528763"/>
            </a:xfrm>
            <a:custGeom>
              <a:avLst/>
              <a:gdLst>
                <a:gd name="connsiteX0" fmla="*/ 0 w 1931458"/>
                <a:gd name="connsiteY0" fmla="*/ 0 h 1352020"/>
                <a:gd name="connsiteX1" fmla="*/ 1255448 w 1931458"/>
                <a:gd name="connsiteY1" fmla="*/ 0 h 1352020"/>
                <a:gd name="connsiteX2" fmla="*/ 1931458 w 1931458"/>
                <a:gd name="connsiteY2" fmla="*/ 676010 h 1352020"/>
                <a:gd name="connsiteX3" fmla="*/ 1255448 w 1931458"/>
                <a:gd name="connsiteY3" fmla="*/ 1352020 h 1352020"/>
                <a:gd name="connsiteX4" fmla="*/ 0 w 1931458"/>
                <a:gd name="connsiteY4" fmla="*/ 1352020 h 1352020"/>
                <a:gd name="connsiteX5" fmla="*/ 676010 w 1931458"/>
                <a:gd name="connsiteY5" fmla="*/ 676010 h 1352020"/>
                <a:gd name="connsiteX6" fmla="*/ 0 w 1931458"/>
                <a:gd name="connsiteY6" fmla="*/ 0 h 1352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31458" h="1352020">
                  <a:moveTo>
                    <a:pt x="1931457" y="0"/>
                  </a:moveTo>
                  <a:lnTo>
                    <a:pt x="1931457" y="878813"/>
                  </a:lnTo>
                  <a:lnTo>
                    <a:pt x="965729" y="1352020"/>
                  </a:lnTo>
                  <a:lnTo>
                    <a:pt x="1" y="878813"/>
                  </a:lnTo>
                  <a:lnTo>
                    <a:pt x="1" y="0"/>
                  </a:lnTo>
                  <a:lnTo>
                    <a:pt x="965729" y="473207"/>
                  </a:lnTo>
                  <a:lnTo>
                    <a:pt x="1931457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2225" tIns="698235" rIns="22225" bIns="698235" spcCol="1270" anchor="ctr"/>
            <a:lstStyle/>
            <a:p>
              <a:pPr algn="ctr" defTabSz="155575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500">
                <a:cs typeface="+mn-ea"/>
              </a:endParaRPr>
            </a:p>
          </p:txBody>
        </p:sp>
        <p:sp>
          <p:nvSpPr>
            <p:cNvPr id="23570" name="文本框 21"/>
            <p:cNvSpPr txBox="1">
              <a:spLocks noChangeArrowheads="1"/>
            </p:cNvSpPr>
            <p:nvPr/>
          </p:nvSpPr>
          <p:spPr bwMode="auto">
            <a:xfrm>
              <a:off x="3329400" y="5189116"/>
              <a:ext cx="863488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chemeClr val="bg1"/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文本</a:t>
              </a: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5413" y="1189856"/>
            <a:ext cx="2983900" cy="43511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129284" y="1174717"/>
            <a:ext cx="2969512" cy="2976565"/>
            <a:chOff x="800752" y="1176303"/>
            <a:chExt cx="2227424" cy="2232424"/>
          </a:xfrm>
        </p:grpSpPr>
        <p:grpSp>
          <p:nvGrpSpPr>
            <p:cNvPr id="3" name="组合 2"/>
            <p:cNvGrpSpPr/>
            <p:nvPr/>
          </p:nvGrpSpPr>
          <p:grpSpPr>
            <a:xfrm>
              <a:off x="800752" y="1176303"/>
              <a:ext cx="2227424" cy="2232424"/>
              <a:chOff x="1529375" y="1276859"/>
              <a:chExt cx="2373418" cy="2378746"/>
            </a:xfrm>
          </p:grpSpPr>
          <p:sp>
            <p:nvSpPr>
              <p:cNvPr id="8" name="椭圆 1"/>
              <p:cNvSpPr/>
              <p:nvPr/>
            </p:nvSpPr>
            <p:spPr>
              <a:xfrm>
                <a:off x="1529375" y="1276859"/>
                <a:ext cx="2373418" cy="2378746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636782" y="1386930"/>
                <a:ext cx="2158604" cy="2158604"/>
              </a:xfrm>
              <a:prstGeom prst="ellipse">
                <a:avLst/>
              </a:prstGeom>
              <a:noFill/>
              <a:ln w="1905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1546202" y="18444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76%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487883" y="22173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34510" y="4251489"/>
            <a:ext cx="2964286" cy="722572"/>
            <a:chOff x="804672" y="3483883"/>
            <a:chExt cx="2223504" cy="541929"/>
          </a:xfrm>
        </p:grpSpPr>
        <p:sp>
          <p:nvSpPr>
            <p:cNvPr id="6" name="矩形 5"/>
            <p:cNvSpPr/>
            <p:nvPr/>
          </p:nvSpPr>
          <p:spPr>
            <a:xfrm>
              <a:off x="901552" y="3483883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04672" y="3633397"/>
              <a:ext cx="2198213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华文黑体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华文黑体" pitchFamily="2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81367" y="1174716"/>
            <a:ext cx="2835131" cy="2838832"/>
            <a:chOff x="3540169" y="1176303"/>
            <a:chExt cx="2126625" cy="2129124"/>
          </a:xfrm>
        </p:grpSpPr>
        <p:sp>
          <p:nvSpPr>
            <p:cNvPr id="11" name="椭圆 10"/>
            <p:cNvSpPr/>
            <p:nvPr/>
          </p:nvSpPr>
          <p:spPr>
            <a:xfrm>
              <a:off x="3540169" y="1176303"/>
              <a:ext cx="2025824" cy="2025823"/>
            </a:xfrm>
            <a:prstGeom prst="ellipse">
              <a:avLst/>
            </a:prstGeom>
            <a:noFill/>
            <a:ln w="19050">
              <a:solidFill>
                <a:srgbClr val="DC1D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2" name="椭圆 1"/>
            <p:cNvSpPr/>
            <p:nvPr/>
          </p:nvSpPr>
          <p:spPr>
            <a:xfrm>
              <a:off x="3577963" y="2288243"/>
              <a:ext cx="2088831" cy="1017184"/>
            </a:xfrm>
            <a:custGeom>
              <a:avLst/>
              <a:gdLst/>
              <a:ahLst/>
              <a:cxnLst/>
              <a:rect l="l" t="t" r="r" b="b"/>
              <a:pathLst>
                <a:path w="2088831" h="1017184">
                  <a:moveTo>
                    <a:pt x="1817562" y="0"/>
                  </a:moveTo>
                  <a:lnTo>
                    <a:pt x="2088831" y="0"/>
                  </a:lnTo>
                  <a:cubicBezTo>
                    <a:pt x="2039351" y="570111"/>
                    <a:pt x="1560695" y="1017184"/>
                    <a:pt x="977619" y="1017184"/>
                  </a:cubicBezTo>
                  <a:cubicBezTo>
                    <a:pt x="556457" y="1017184"/>
                    <a:pt x="189775" y="783931"/>
                    <a:pt x="0" y="439399"/>
                  </a:cubicBezTo>
                  <a:lnTo>
                    <a:pt x="248210" y="323051"/>
                  </a:lnTo>
                  <a:cubicBezTo>
                    <a:pt x="391494" y="577373"/>
                    <a:pt x="664725" y="747193"/>
                    <a:pt x="977619" y="747193"/>
                  </a:cubicBezTo>
                  <a:cubicBezTo>
                    <a:pt x="1411453" y="747193"/>
                    <a:pt x="1769037" y="420726"/>
                    <a:pt x="1817562" y="0"/>
                  </a:cubicBezTo>
                  <a:close/>
                </a:path>
              </a:pathLst>
            </a:custGeom>
            <a:solidFill>
              <a:srgbClr val="DC1D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223097" y="17411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48%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34521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52209" y="4250411"/>
            <a:ext cx="3060802" cy="722572"/>
            <a:chOff x="3443290" y="3483074"/>
            <a:chExt cx="2295900" cy="541929"/>
          </a:xfrm>
        </p:grpSpPr>
        <p:sp>
          <p:nvSpPr>
            <p:cNvPr id="15" name="矩形 14"/>
            <p:cNvSpPr/>
            <p:nvPr/>
          </p:nvSpPr>
          <p:spPr>
            <a:xfrm>
              <a:off x="3540169" y="3483074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43290" y="3632588"/>
              <a:ext cx="2295900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华文黑体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华文黑体" pitchFamily="2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299066" y="1174716"/>
            <a:ext cx="2829242" cy="2838832"/>
            <a:chOff x="6178788" y="1176303"/>
            <a:chExt cx="2122208" cy="2129124"/>
          </a:xfrm>
        </p:grpSpPr>
        <p:sp>
          <p:nvSpPr>
            <p:cNvPr id="18" name="椭圆 1"/>
            <p:cNvSpPr/>
            <p:nvPr/>
          </p:nvSpPr>
          <p:spPr>
            <a:xfrm>
              <a:off x="6178788" y="2276645"/>
              <a:ext cx="1173991" cy="1028782"/>
            </a:xfrm>
            <a:custGeom>
              <a:avLst/>
              <a:gdLst/>
              <a:ahLst/>
              <a:cxnLst/>
              <a:rect l="l" t="t" r="r" b="b"/>
              <a:pathLst>
                <a:path w="1173991" h="1028782">
                  <a:moveTo>
                    <a:pt x="0" y="0"/>
                  </a:moveTo>
                  <a:lnTo>
                    <a:pt x="270084" y="0"/>
                  </a:lnTo>
                  <a:cubicBezTo>
                    <a:pt x="313795" y="426278"/>
                    <a:pt x="673965" y="758791"/>
                    <a:pt x="1111797" y="758791"/>
                  </a:cubicBezTo>
                  <a:lnTo>
                    <a:pt x="1173991" y="755875"/>
                  </a:lnTo>
                  <a:lnTo>
                    <a:pt x="1173991" y="1025811"/>
                  </a:lnTo>
                  <a:cubicBezTo>
                    <a:pt x="1153450" y="1028208"/>
                    <a:pt x="1132691" y="1028782"/>
                    <a:pt x="1111797" y="1028782"/>
                  </a:cubicBezTo>
                  <a:cubicBezTo>
                    <a:pt x="524781" y="1028782"/>
                    <a:pt x="43600" y="575645"/>
                    <a:pt x="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6275172" y="1176303"/>
              <a:ext cx="2025824" cy="2025823"/>
            </a:xfrm>
            <a:prstGeom prst="ellipse">
              <a:avLst/>
            </a:prstGeom>
            <a:noFill/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958100" y="1741150"/>
              <a:ext cx="77338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22%</a:t>
              </a:r>
              <a:endPara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94560" y="2114059"/>
              <a:ext cx="869582" cy="2885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</a:rPr>
                <a:t>添加标题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329663" y="4253456"/>
            <a:ext cx="2966539" cy="722572"/>
            <a:chOff x="6201738" y="3485358"/>
            <a:chExt cx="2225194" cy="541929"/>
          </a:xfrm>
        </p:grpSpPr>
        <p:sp>
          <p:nvSpPr>
            <p:cNvPr id="22" name="矩形 21"/>
            <p:cNvSpPr/>
            <p:nvPr/>
          </p:nvSpPr>
          <p:spPr>
            <a:xfrm>
              <a:off x="6275172" y="3485358"/>
              <a:ext cx="2126624" cy="70717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201738" y="3634872"/>
              <a:ext cx="2225194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华文黑体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华文黑体" pitchFamily="2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华文黑体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单击此处添加标题文本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9" presetClass="entr" presetSubtype="0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1483463" y="1338283"/>
            <a:ext cx="4328095" cy="1200000"/>
          </a:xfrm>
          <a:prstGeom prst="rect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922464" y="4361259"/>
            <a:ext cx="4849705" cy="12000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388367" y="2854908"/>
            <a:ext cx="4680232" cy="1200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algn="ctr"/>
            <a:endParaRPr lang="zh-CN" altLang="en-US">
              <a:cs typeface="+mn-ea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88367" y="2854908"/>
            <a:ext cx="1799841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83464" y="1338283"/>
            <a:ext cx="1730545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922464" y="4361259"/>
            <a:ext cx="1890155" cy="12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368979" y="1514940"/>
            <a:ext cx="2210669" cy="984873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79648" y="3002506"/>
            <a:ext cx="2232971" cy="984873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286385" y="4513678"/>
            <a:ext cx="2244455" cy="984873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... ...</a:t>
            </a:r>
            <a:endParaRPr lang="zh-CN" altLang="en-US" sz="1400" dirty="0">
              <a:solidFill>
                <a:schemeClr val="bg1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1095443" y="2542372"/>
            <a:ext cx="1352374" cy="1350963"/>
          </a:xfrm>
          <a:prstGeom prst="ellipse">
            <a:avLst/>
          </a:prstGeom>
          <a:solidFill>
            <a:srgbClr val="DC1D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+mn-ea"/>
            </a:endParaRPr>
          </a:p>
        </p:txBody>
      </p:sp>
      <p:sp>
        <p:nvSpPr>
          <p:cNvPr id="21512" name="文本框 11"/>
          <p:cNvSpPr txBox="1">
            <a:spLocks noChangeArrowheads="1"/>
          </p:cNvSpPr>
          <p:nvPr/>
        </p:nvSpPr>
        <p:spPr bwMode="auto">
          <a:xfrm>
            <a:off x="1420838" y="2851935"/>
            <a:ext cx="855552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chemeClr val="bg1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rPr>
              <a:t>添加文本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2419247" y="3218645"/>
            <a:ext cx="8499955" cy="0"/>
          </a:xfrm>
          <a:prstGeom prst="line">
            <a:avLst/>
          </a:prstGeom>
          <a:ln w="412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7611283" y="2966234"/>
            <a:ext cx="501585" cy="1654546"/>
            <a:chOff x="7899855" y="3660715"/>
            <a:chExt cx="501585" cy="1654546"/>
          </a:xfrm>
        </p:grpSpPr>
        <p:sp>
          <p:nvSpPr>
            <p:cNvPr id="16" name="椭圆 15"/>
            <p:cNvSpPr/>
            <p:nvPr/>
          </p:nvSpPr>
          <p:spPr>
            <a:xfrm>
              <a:off x="7899855" y="3660715"/>
              <a:ext cx="501585" cy="50323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3</a:t>
              </a:r>
              <a:endParaRPr lang="zh-CN" altLang="en-US" sz="2000" b="1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099005" y="4092759"/>
              <a:ext cx="115895" cy="1222502"/>
              <a:chOff x="3451537" y="3928056"/>
              <a:chExt cx="115910" cy="1222502"/>
            </a:xfrm>
            <a:solidFill>
              <a:schemeClr val="accent2"/>
            </a:solidFill>
          </p:grpSpPr>
          <p:cxnSp>
            <p:nvCxnSpPr>
              <p:cNvPr id="22" name="直接连接符 21"/>
              <p:cNvCxnSpPr/>
              <p:nvPr/>
            </p:nvCxnSpPr>
            <p:spPr>
              <a:xfrm flipH="1">
                <a:off x="3509492" y="3928056"/>
                <a:ext cx="1" cy="1133341"/>
              </a:xfrm>
              <a:prstGeom prst="line">
                <a:avLst/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椭圆 22"/>
              <p:cNvSpPr/>
              <p:nvPr/>
            </p:nvSpPr>
            <p:spPr>
              <a:xfrm>
                <a:off x="3451537" y="5034648"/>
                <a:ext cx="115910" cy="11591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384312" y="1752801"/>
            <a:ext cx="503171" cy="1703971"/>
            <a:chOff x="5672884" y="2447281"/>
            <a:chExt cx="503171" cy="1703971"/>
          </a:xfrm>
        </p:grpSpPr>
        <p:sp>
          <p:nvSpPr>
            <p:cNvPr id="15" name="椭圆 14"/>
            <p:cNvSpPr/>
            <p:nvPr/>
          </p:nvSpPr>
          <p:spPr>
            <a:xfrm>
              <a:off x="5672884" y="3648015"/>
              <a:ext cx="503171" cy="503237"/>
            </a:xfrm>
            <a:prstGeom prst="ellipse">
              <a:avLst/>
            </a:prstGeom>
            <a:solidFill>
              <a:srgbClr val="DC1D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2</a:t>
              </a:r>
              <a:endParaRPr lang="zh-CN" altLang="en-US" sz="2000" b="1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5866521" y="2447281"/>
              <a:ext cx="115895" cy="1236576"/>
              <a:chOff x="5677872" y="2224623"/>
              <a:chExt cx="115910" cy="1236576"/>
            </a:xfrm>
            <a:solidFill>
              <a:schemeClr val="accent1"/>
            </a:solidFill>
          </p:grpSpPr>
          <p:cxnSp>
            <p:nvCxnSpPr>
              <p:cNvPr id="25" name="直接连接符 24"/>
              <p:cNvCxnSpPr/>
              <p:nvPr/>
            </p:nvCxnSpPr>
            <p:spPr>
              <a:xfrm flipH="1">
                <a:off x="5735827" y="2327858"/>
                <a:ext cx="1" cy="1133341"/>
              </a:xfrm>
              <a:prstGeom prst="line">
                <a:avLst/>
              </a:prstGeom>
              <a:grpFill/>
              <a:ln>
                <a:solidFill>
                  <a:srgbClr val="DC1D2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椭圆 25"/>
              <p:cNvSpPr/>
              <p:nvPr/>
            </p:nvSpPr>
            <p:spPr>
              <a:xfrm>
                <a:off x="5677872" y="2224623"/>
                <a:ext cx="115910" cy="115910"/>
              </a:xfrm>
              <a:prstGeom prst="ellipse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836668" y="1720501"/>
            <a:ext cx="503172" cy="1748971"/>
            <a:chOff x="10125241" y="2414981"/>
            <a:chExt cx="503172" cy="1748971"/>
          </a:xfrm>
        </p:grpSpPr>
        <p:sp>
          <p:nvSpPr>
            <p:cNvPr id="17" name="椭圆 16"/>
            <p:cNvSpPr/>
            <p:nvPr/>
          </p:nvSpPr>
          <p:spPr>
            <a:xfrm>
              <a:off x="10125241" y="3660715"/>
              <a:ext cx="503172" cy="503237"/>
            </a:xfrm>
            <a:prstGeom prst="ellipse">
              <a:avLst/>
            </a:prstGeom>
            <a:solidFill>
              <a:srgbClr val="DC1D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4</a:t>
              </a:r>
              <a:endParaRPr lang="zh-CN" altLang="en-US" sz="2000" b="1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0318614" y="2414981"/>
              <a:ext cx="115895" cy="1236576"/>
              <a:chOff x="5677872" y="2224623"/>
              <a:chExt cx="115910" cy="1236576"/>
            </a:xfrm>
            <a:solidFill>
              <a:schemeClr val="accent3"/>
            </a:solidFill>
          </p:grpSpPr>
          <p:cxnSp>
            <p:nvCxnSpPr>
              <p:cNvPr id="28" name="直接连接符 27"/>
              <p:cNvCxnSpPr/>
              <p:nvPr/>
            </p:nvCxnSpPr>
            <p:spPr>
              <a:xfrm flipH="1">
                <a:off x="5735827" y="2327858"/>
                <a:ext cx="1" cy="1133341"/>
              </a:xfrm>
              <a:prstGeom prst="line">
                <a:avLst/>
              </a:prstGeom>
              <a:grpFill/>
              <a:ln>
                <a:solidFill>
                  <a:srgbClr val="DC1D27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椭圆 28"/>
              <p:cNvSpPr/>
              <p:nvPr/>
            </p:nvSpPr>
            <p:spPr>
              <a:xfrm>
                <a:off x="5677872" y="2224623"/>
                <a:ext cx="115910" cy="115910"/>
              </a:xfrm>
              <a:prstGeom prst="ellipse">
                <a:avLst/>
              </a:prstGeom>
              <a:solidFill>
                <a:srgbClr val="DC1D2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</a:endParaRPr>
              </a:p>
            </p:txBody>
          </p:sp>
        </p:grpSp>
      </p:grpSp>
      <p:sp>
        <p:nvSpPr>
          <p:cNvPr id="30" name="TextBox 10"/>
          <p:cNvSpPr txBox="1"/>
          <p:nvPr/>
        </p:nvSpPr>
        <p:spPr>
          <a:xfrm>
            <a:off x="3631938" y="3372633"/>
            <a:ext cx="1674594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1" name="TextBox 10"/>
          <p:cNvSpPr txBox="1"/>
          <p:nvPr/>
        </p:nvSpPr>
        <p:spPr>
          <a:xfrm>
            <a:off x="3846224" y="1778783"/>
            <a:ext cx="1673007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2" name="TextBox 10"/>
          <p:cNvSpPr txBox="1"/>
          <p:nvPr/>
        </p:nvSpPr>
        <p:spPr>
          <a:xfrm>
            <a:off x="8073185" y="3329770"/>
            <a:ext cx="1674594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33" name="TextBox 10"/>
          <p:cNvSpPr txBox="1"/>
          <p:nvPr/>
        </p:nvSpPr>
        <p:spPr>
          <a:xfrm>
            <a:off x="8208106" y="1734334"/>
            <a:ext cx="167459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 kern="3000" spc="31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此处添加详细文本描述，文字内容建议与标题相关尽量简洁生动</a:t>
            </a:r>
            <a:r>
              <a:rPr lang="en-US" altLang="zh-CN" dirty="0">
                <a:latin typeface="阿里巴巴普惠体 R" panose="00020600040101010101" pitchFamily="18" charset="-122"/>
                <a:ea typeface="阿里巴巴普惠体 R" panose="00020600040101010101" pitchFamily="18" charset="-122"/>
              </a:rPr>
              <a:t>……</a:t>
            </a:r>
            <a:endParaRPr lang="zh-CN" altLang="en-US" dirty="0">
              <a:latin typeface="阿里巴巴普惠体 R" panose="00020600040101010101" pitchFamily="18" charset="-122"/>
              <a:ea typeface="阿里巴巴普惠体 R" panose="00020600040101010101" pitchFamily="18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cs typeface="+mn-ea"/>
              </a:rPr>
              <a:t>单击此处添加标题文本</a:t>
            </a:r>
            <a:endParaRPr lang="zh-CN" altLang="en-US" dirty="0">
              <a:ea typeface="+mn-ea"/>
              <a:cs typeface="+mn-ea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130353" y="2966234"/>
            <a:ext cx="501585" cy="1654546"/>
            <a:chOff x="7899855" y="3660715"/>
            <a:chExt cx="501585" cy="1654546"/>
          </a:xfrm>
        </p:grpSpPr>
        <p:sp>
          <p:nvSpPr>
            <p:cNvPr id="35" name="椭圆 34"/>
            <p:cNvSpPr/>
            <p:nvPr/>
          </p:nvSpPr>
          <p:spPr>
            <a:xfrm>
              <a:off x="7899855" y="3660715"/>
              <a:ext cx="501585" cy="50323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b="1" dirty="0"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+mn-ea"/>
                </a:rPr>
                <a:t>1</a:t>
              </a:r>
              <a:endParaRPr lang="zh-CN" altLang="en-US" sz="2000" b="1" dirty="0">
                <a:latin typeface="阿里巴巴普惠体 R" panose="00020600040101010101" pitchFamily="18" charset="-122"/>
                <a:ea typeface="阿里巴巴普惠体 R" panose="00020600040101010101" pitchFamily="18" charset="-122"/>
                <a:cs typeface="+mn-ea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8099005" y="4092759"/>
              <a:ext cx="115895" cy="1222502"/>
              <a:chOff x="3451537" y="3928056"/>
              <a:chExt cx="115910" cy="1222502"/>
            </a:xfrm>
            <a:solidFill>
              <a:schemeClr val="accent2"/>
            </a:solidFill>
          </p:grpSpPr>
          <p:cxnSp>
            <p:nvCxnSpPr>
              <p:cNvPr id="37" name="直接连接符 36"/>
              <p:cNvCxnSpPr/>
              <p:nvPr/>
            </p:nvCxnSpPr>
            <p:spPr>
              <a:xfrm flipH="1">
                <a:off x="3509492" y="3928056"/>
                <a:ext cx="1" cy="1133341"/>
              </a:xfrm>
              <a:prstGeom prst="line">
                <a:avLst/>
              </a:prstGeom>
              <a:grp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椭圆 37"/>
              <p:cNvSpPr/>
              <p:nvPr/>
            </p:nvSpPr>
            <p:spPr>
              <a:xfrm>
                <a:off x="3451537" y="5034648"/>
                <a:ext cx="115910" cy="11591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512" grpId="0"/>
      <p:bldP spid="30" grpId="0"/>
      <p:bldP spid="31" grpId="0"/>
      <p:bldP spid="32" grpId="0"/>
      <p:bldP spid="3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44;"/>
</p:tagLst>
</file>

<file path=ppt/theme/theme1.xml><?xml version="1.0" encoding="utf-8"?>
<a:theme xmlns:a="http://schemas.openxmlformats.org/drawingml/2006/main" name="Office 主题">
  <a:themeElements>
    <a:clrScheme name="自定义 577">
      <a:dk1>
        <a:sysClr val="windowText" lastClr="000000"/>
      </a:dk1>
      <a:lt1>
        <a:sysClr val="window" lastClr="FFFFFF"/>
      </a:lt1>
      <a:dk2>
        <a:srgbClr val="7381B8"/>
      </a:dk2>
      <a:lt2>
        <a:srgbClr val="E7E6E6"/>
      </a:lt2>
      <a:accent1>
        <a:srgbClr val="FD7A8A"/>
      </a:accent1>
      <a:accent2>
        <a:srgbClr val="7381B8"/>
      </a:accent2>
      <a:accent3>
        <a:srgbClr val="FD7A8A"/>
      </a:accent3>
      <a:accent4>
        <a:srgbClr val="7381B8"/>
      </a:accent4>
      <a:accent5>
        <a:srgbClr val="FD7A8A"/>
      </a:accent5>
      <a:accent6>
        <a:srgbClr val="7381B8"/>
      </a:accent6>
      <a:hlink>
        <a:srgbClr val="0563C1"/>
      </a:hlink>
      <a:folHlink>
        <a:srgbClr val="954F72"/>
      </a:folHlink>
    </a:clrScheme>
    <a:fontScheme name="自定义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286</TotalTime>
  <Words>2211</Words>
  <Application>Microsoft Office PowerPoint</Application>
  <PresentationFormat>宽屏</PresentationFormat>
  <Paragraphs>283</Paragraphs>
  <Slides>34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阿里巴巴普惠体 R</vt:lpstr>
      <vt:lpstr>思源宋体 CN Heavy</vt:lpstr>
      <vt:lpstr>微软雅黑</vt:lpstr>
      <vt:lpstr>Arial</vt:lpstr>
      <vt:lpstr>Arial Black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PowerPoint 演示文稿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单击此处添加标题文本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党政风</dc:title>
  <dc:creator>51PPT模板网</dc:creator>
  <cp:keywords/>
  <dc:description>www.51pptmoban.com</dc:description>
  <cp:lastModifiedBy>Win user</cp:lastModifiedBy>
  <cp:revision>139</cp:revision>
  <dcterms:created xsi:type="dcterms:W3CDTF">2015-05-05T08:02:00Z</dcterms:created>
  <dcterms:modified xsi:type="dcterms:W3CDTF">2022-05-31T09:02:19Z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