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2" r:id="rId6"/>
    <p:sldId id="344" r:id="rId7"/>
    <p:sldId id="345" r:id="rId8"/>
    <p:sldId id="343" r:id="rId9"/>
    <p:sldId id="346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A5C3"/>
    <a:srgbClr val="3DA9C5"/>
    <a:srgbClr val="3EAAC7"/>
    <a:srgbClr val="4AB6CC"/>
    <a:srgbClr val="C6994F"/>
    <a:srgbClr val="47B4CA"/>
    <a:srgbClr val="036BAF"/>
    <a:srgbClr val="377F8B"/>
    <a:srgbClr val="45B2C6"/>
    <a:srgbClr val="FAE9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825" autoAdjust="0"/>
  </p:normalViewPr>
  <p:slideViewPr>
    <p:cSldViewPr snapToGrid="0">
      <p:cViewPr varScale="1">
        <p:scale>
          <a:sx n="82" d="100"/>
          <a:sy n="82" d="100"/>
        </p:scale>
        <p:origin x="4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2874B9-0731-45D1-B6D5-11863B95977F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2919A-C484-4B57-B2D9-1DE47AE275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98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12919A-C484-4B57-B2D9-1DE47AE2753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953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12919A-C484-4B57-B2D9-1DE47AE2753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841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12919A-C484-4B57-B2D9-1DE47AE2753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919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12919A-C484-4B57-B2D9-1DE47AE2753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504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146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6519565-FDA3-435E-AD67-15851492ED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F3C3D4AA-CDFE-41C1-90A4-D79C32BC16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4ECE536-0924-4B71-8400-26339D6B49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57E8686-2B39-4551-8261-949271CF3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045009F-7126-47B9-87B3-B97EAE1D2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430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D81999E-AB6A-4744-8FE6-580DA62AA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C038D686-C2DF-4CBF-B357-AB9252F08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2EEB80D5-00CC-4918-A667-F455CEAC21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845912C-9250-4784-A890-B83BF6C79E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877A1F7-C64D-420A-A8DB-480F9570E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3F803F81-C825-4130-884D-BA74C90C2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923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581FCBF-B42A-42CE-9141-DD2D33658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282BB417-7ABF-4084-AC95-C2A21EF50C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E4EE3B7-C9D0-432C-BCEB-DF637DE0B0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4689E3D-BA61-483F-87A0-F7C6E94D8D5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A82A243-BDAC-41BA-9ECE-18C2F79F6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2DC44314-7FFA-4CD2-89F5-7B0DD7F27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677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00115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7A6349B-667C-4E9C-B05C-8F3C760D6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F27181DE-52B4-4A10-A447-06EC303AC9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2E8AFBF-5D25-49D5-9432-5A8B92E9D2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3889F72-52B3-4BA5-A20F-0C87C3705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13ED606-A7E9-478F-AD76-C6B7F0082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083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522CD17D-B9CB-4E73-82B8-37AC149C01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E072DEA-9C8A-47DF-BE13-3EA39E2DF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159B12C-0C81-4C77-9718-2AED972B59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B289F9A-BA0D-4F62-A083-09EE14384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C30C4E8-101D-42F6-98E6-9179B3AF2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3408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522CD17D-B9CB-4E73-82B8-37AC149C01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E072DEA-9C8A-47DF-BE13-3EA39E2DF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159B12C-0C81-4C77-9718-2AED972B59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B289F9A-BA0D-4F62-A083-09EE14384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C30C4E8-101D-42F6-98E6-9179B3AF2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1119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522CD17D-B9CB-4E73-82B8-37AC149C01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E072DEA-9C8A-47DF-BE13-3EA39E2DF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159B12C-0C81-4C77-9718-2AED972B59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B289F9A-BA0D-4F62-A083-09EE14384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C30C4E8-101D-42F6-98E6-9179B3AF2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6210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497773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522CD17D-B9CB-4E73-82B8-37AC149C01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EE072DEA-9C8A-47DF-BE13-3EA39E2DFC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C159B12C-0C81-4C77-9718-2AED972B59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B289F9A-BA0D-4F62-A083-09EE14384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C30C4E8-101D-42F6-98E6-9179B3AF2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4549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97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C34D4E-65C3-4408-A3B5-7ECF521579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D15E9D4-BF02-4D67-9962-27530AC720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CBD1E21-25DF-4C8B-8F7D-D2E044D06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A476811-B55A-421E-A88D-C7DA722488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C8D47C38-23EB-4BDE-B820-B331BEEE3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864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28176D6-4C08-4076-9BE6-4B10F0E7C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A736124-EC4D-419B-B6BA-7433EC4FD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40FB1B8-EE85-4C6C-9695-2A7BBD3C817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3676A02-18F7-403D-91CF-288DB67B4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62D7E91-EFA7-460D-8B1E-F0EB500D4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522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25256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6098EEA-CBFA-4079-B629-5CE332F72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2C87A202-5A09-40E1-8883-04F9B8573C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172AA22-858C-4B8A-A977-A08BEF1F1C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DA5F4C53-651B-4666-AF74-11AFC4F5B9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DFAF5CAB-ABEF-4DB1-BD2C-55C9D62D1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21BDC26-4049-494F-8C3A-AAA35B642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031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D7A6B04-C522-429F-A6AD-27195CFC2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6A35015-B9C9-4FA8-9572-3F86B1A46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6C72D1EA-0042-4841-871F-B12DA0871D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9851D5CC-A708-44D3-A636-3D2AD8221E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697ECFFD-8756-4E50-96F7-506C0AE3F1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85BE1AEC-A328-49D7-BF60-2B8DBBE5C9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1D17DB45-25BE-4747-AB18-84982EAE8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37326F23-6989-46A3-AAEA-993CB520F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96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9D63AC4-0FBA-4DB2-B684-CD20E08D62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C2DDC8A5-5C46-47A7-8268-1BC7594A7B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4662A648-6F8D-4047-9BAA-1B16C2A1B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EB433C02-162B-4D22-A837-5E35289B5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63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80294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A044EED-FD7E-4536-A685-1F2A24E4DB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7BBD0-0FE1-4DF4-86F8-1149C9C9BA73}" type="datetimeFigureOut">
              <a:rPr lang="zh-CN" altLang="en-US" smtClean="0"/>
              <a:t>2021/4/29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4FF4E68-0263-40A6-973E-05FCBE500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2910176-637C-4002-AAA3-877DF913B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41ACE67-D079-4E5C-B414-03DA928A92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656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889C55A-E98D-4F1E-B419-7829DBD31FA5}"/>
              </a:ext>
            </a:extLst>
          </p:cNvPr>
          <p:cNvSpPr/>
          <p:nvPr userDrawn="1"/>
        </p:nvSpPr>
        <p:spPr>
          <a:xfrm>
            <a:off x="13190986" y="0"/>
            <a:ext cx="615553" cy="685800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tx1">
                    <a:alpha val="1000"/>
                  </a:schemeClr>
                </a:solidFill>
              </a:rPr>
              <a:t>公众号 陈西设计之家 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194373B-9563-4A7F-8F7D-D80DDD9F5BEF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4DDF69F-F2EE-4E20-8DA7-65650EF07A97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680306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61" r:id="rId8"/>
    <p:sldLayoutId id="2147483655" r:id="rId9"/>
    <p:sldLayoutId id="2147483656" r:id="rId10"/>
    <p:sldLayoutId id="2147483657" r:id="rId11"/>
    <p:sldLayoutId id="2147483662" r:id="rId12"/>
    <p:sldLayoutId id="2147483658" r:id="rId13"/>
    <p:sldLayoutId id="2147483659" r:id="rId14"/>
    <p:sldLayoutId id="2147483663" r:id="rId15"/>
    <p:sldLayoutId id="2147483664" r:id="rId16"/>
    <p:sldLayoutId id="2147483666" r:id="rId17"/>
    <p:sldLayoutId id="2147483665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12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image" Target="../media/image17.pn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6035015-0D12-433C-B0FD-6DA4644638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E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EA50DD6-7FE8-4A1B-A993-45536060FE8F}"/>
              </a:ext>
            </a:extLst>
          </p:cNvPr>
          <p:cNvSpPr/>
          <p:nvPr/>
        </p:nvSpPr>
        <p:spPr>
          <a:xfrm>
            <a:off x="2200102" y="1188720"/>
            <a:ext cx="7791796" cy="5669280"/>
          </a:xfrm>
          <a:prstGeom prst="rect">
            <a:avLst/>
          </a:prstGeom>
          <a:solidFill>
            <a:srgbClr val="1B3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7811EC54-342B-40B5-B372-045E5753BBEF}"/>
              </a:ext>
            </a:extLst>
          </p:cNvPr>
          <p:cNvSpPr/>
          <p:nvPr/>
        </p:nvSpPr>
        <p:spPr>
          <a:xfrm>
            <a:off x="3092336" y="2169622"/>
            <a:ext cx="6059978" cy="2033747"/>
          </a:xfrm>
          <a:prstGeom prst="rect">
            <a:avLst/>
          </a:prstGeom>
          <a:solidFill>
            <a:srgbClr val="377F8B"/>
          </a:solidFill>
          <a:ln>
            <a:noFill/>
          </a:ln>
          <a:effectLst>
            <a:outerShdw blurRad="330200" dist="304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E0008A80-680A-4FA5-8AD4-B25AE03604AE}"/>
              </a:ext>
            </a:extLst>
          </p:cNvPr>
          <p:cNvGrpSpPr/>
          <p:nvPr/>
        </p:nvGrpSpPr>
        <p:grpSpPr>
          <a:xfrm>
            <a:off x="3681643" y="-27027"/>
            <a:ext cx="4828714" cy="1588682"/>
            <a:chOff x="3681644" y="2277"/>
            <a:chExt cx="4828714" cy="1559378"/>
          </a:xfrm>
          <a:solidFill>
            <a:srgbClr val="036BAF"/>
          </a:solidFill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5858037A-4ABF-4733-8206-0A5C03113303}"/>
                </a:ext>
              </a:extLst>
            </p:cNvPr>
            <p:cNvSpPr/>
            <p:nvPr/>
          </p:nvSpPr>
          <p:spPr>
            <a:xfrm>
              <a:off x="3681644" y="2277"/>
              <a:ext cx="108066" cy="15593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4396F77B-B8ED-4AF4-930E-62BF69DA0A65}"/>
                </a:ext>
              </a:extLst>
            </p:cNvPr>
            <p:cNvSpPr/>
            <p:nvPr/>
          </p:nvSpPr>
          <p:spPr>
            <a:xfrm>
              <a:off x="8402292" y="2277"/>
              <a:ext cx="108066" cy="15593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8E59D435-9DE6-47FA-AE04-9D8008E5326A}"/>
              </a:ext>
            </a:extLst>
          </p:cNvPr>
          <p:cNvGrpSpPr/>
          <p:nvPr/>
        </p:nvGrpSpPr>
        <p:grpSpPr>
          <a:xfrm>
            <a:off x="3619530" y="1472878"/>
            <a:ext cx="4952941" cy="232295"/>
            <a:chOff x="3658511" y="1472878"/>
            <a:chExt cx="4952941" cy="232295"/>
          </a:xfrm>
        </p:grpSpPr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84FA3093-C3EB-428C-8EE6-C3817CC07CE8}"/>
                </a:ext>
              </a:extLst>
            </p:cNvPr>
            <p:cNvSpPr/>
            <p:nvPr/>
          </p:nvSpPr>
          <p:spPr>
            <a:xfrm>
              <a:off x="3658511" y="1472878"/>
              <a:ext cx="232295" cy="232295"/>
            </a:xfrm>
            <a:prstGeom prst="ellipse">
              <a:avLst/>
            </a:prstGeom>
            <a:solidFill>
              <a:srgbClr val="DAE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E5802713-3236-4E27-A278-68C48D832A58}"/>
                </a:ext>
              </a:extLst>
            </p:cNvPr>
            <p:cNvSpPr/>
            <p:nvPr/>
          </p:nvSpPr>
          <p:spPr>
            <a:xfrm>
              <a:off x="8379157" y="1472878"/>
              <a:ext cx="232295" cy="232295"/>
            </a:xfrm>
            <a:prstGeom prst="ellipse">
              <a:avLst/>
            </a:prstGeom>
            <a:solidFill>
              <a:srgbClr val="DAE1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8976227-40F9-4F2A-AC38-4A44865A078E}"/>
              </a:ext>
            </a:extLst>
          </p:cNvPr>
          <p:cNvSpPr/>
          <p:nvPr/>
        </p:nvSpPr>
        <p:spPr>
          <a:xfrm>
            <a:off x="6739580" y="5097210"/>
            <a:ext cx="1770777" cy="1339397"/>
          </a:xfrm>
          <a:prstGeom prst="rect">
            <a:avLst/>
          </a:prstGeom>
          <a:solidFill>
            <a:srgbClr val="377F8B"/>
          </a:solidFill>
          <a:ln>
            <a:noFill/>
          </a:ln>
          <a:effectLst>
            <a:outerShdw blurRad="330200" dist="304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7F7A12-AB91-4474-86F9-9468A369AB84}"/>
              </a:ext>
            </a:extLst>
          </p:cNvPr>
          <p:cNvSpPr/>
          <p:nvPr/>
        </p:nvSpPr>
        <p:spPr>
          <a:xfrm>
            <a:off x="967047" y="3650672"/>
            <a:ext cx="6749935" cy="23438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04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5C2C7487-514F-4119-9A7B-7D14F1A34DED}"/>
              </a:ext>
            </a:extLst>
          </p:cNvPr>
          <p:cNvSpPr txBox="1"/>
          <p:nvPr/>
        </p:nvSpPr>
        <p:spPr>
          <a:xfrm>
            <a:off x="3360420" y="2188162"/>
            <a:ext cx="547116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200" dirty="0">
                <a:gradFill flip="none" rotWithShape="1">
                  <a:gsLst>
                    <a:gs pos="0">
                      <a:srgbClr val="FAE9B3"/>
                    </a:gs>
                    <a:gs pos="100000">
                      <a:srgbClr val="C6994F"/>
                    </a:gs>
                  </a:gsLst>
                  <a:lin ang="2700000" scaled="1"/>
                  <a:tileRect/>
                </a:gradFill>
                <a:effectLst>
                  <a:outerShdw blurRad="101600" dist="152400" dir="2700000" algn="tl" rotWithShape="0">
                    <a:prstClr val="black">
                      <a:alpha val="25000"/>
                    </a:prstClr>
                  </a:out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创意国潮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D3DF31F2-08ED-40F3-9DDE-20B92186B9B1}"/>
              </a:ext>
            </a:extLst>
          </p:cNvPr>
          <p:cNvSpPr txBox="1"/>
          <p:nvPr/>
        </p:nvSpPr>
        <p:spPr>
          <a:xfrm>
            <a:off x="5613962" y="3901698"/>
            <a:ext cx="1837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陈西设计之家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4B61AC63-4C88-485D-B18B-B0A464A15CF7}"/>
              </a:ext>
            </a:extLst>
          </p:cNvPr>
          <p:cNvCxnSpPr/>
          <p:nvPr/>
        </p:nvCxnSpPr>
        <p:spPr>
          <a:xfrm>
            <a:off x="5830333" y="4417532"/>
            <a:ext cx="1499854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EC8E6BA2-54E8-4452-B878-A4C6D1FCF73D}"/>
              </a:ext>
            </a:extLst>
          </p:cNvPr>
          <p:cNvSpPr txBox="1"/>
          <p:nvPr/>
        </p:nvSpPr>
        <p:spPr>
          <a:xfrm>
            <a:off x="1994864" y="4515148"/>
            <a:ext cx="5457068" cy="1236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你的职责是平整土地，而非焦虑时光，你做三四月的事，在八九月自有答案永远是围观的人多，去践行的人少，而成长赚钱，不去践行，意义不大。好书、好文章、好观点、好东西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美好的事物很多，成为美好太难，以至于人们通常只能说一句：好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1" name="图片 30" descr="图片包含 图标&#10;&#10;描述已自动生成">
            <a:extLst>
              <a:ext uri="{FF2B5EF4-FFF2-40B4-BE49-F238E27FC236}">
                <a16:creationId xmlns="" xmlns:a16="http://schemas.microsoft.com/office/drawing/2014/main" id="{A09374F3-B224-4543-80C2-B34ED0CC23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97" y="5095746"/>
            <a:ext cx="1495367" cy="1495367"/>
          </a:xfrm>
          <a:prstGeom prst="rect">
            <a:avLst/>
          </a:prstGeom>
        </p:spPr>
      </p:pic>
      <p:pic>
        <p:nvPicPr>
          <p:cNvPr id="33" name="图片 32" descr="文本&#10;&#10;描述已自动生成">
            <a:extLst>
              <a:ext uri="{FF2B5EF4-FFF2-40B4-BE49-F238E27FC236}">
                <a16:creationId xmlns="" xmlns:a16="http://schemas.microsoft.com/office/drawing/2014/main" id="{AA67DD16-FF5E-47DA-9460-F174B3FD10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695" y="7594788"/>
            <a:ext cx="2312987" cy="2312987"/>
          </a:xfrm>
          <a:prstGeom prst="rect">
            <a:avLst/>
          </a:prstGeom>
        </p:spPr>
      </p:pic>
      <p:pic>
        <p:nvPicPr>
          <p:cNvPr id="39" name="图片 38" descr="背景图案&#10;&#10;中度可信度描述已自动生成">
            <a:extLst>
              <a:ext uri="{FF2B5EF4-FFF2-40B4-BE49-F238E27FC236}">
                <a16:creationId xmlns="" xmlns:a16="http://schemas.microsoft.com/office/drawing/2014/main" id="{2ED10D2C-0E49-4172-9106-0D7C4A3B78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5180" y="4952708"/>
            <a:ext cx="3142991" cy="1326342"/>
          </a:xfrm>
          <a:prstGeom prst="rect">
            <a:avLst/>
          </a:prstGeom>
        </p:spPr>
      </p:pic>
      <p:pic>
        <p:nvPicPr>
          <p:cNvPr id="46" name="图片 45" descr="图片包含 游戏机, 伞&#10;&#10;描述已自动生成">
            <a:extLst>
              <a:ext uri="{FF2B5EF4-FFF2-40B4-BE49-F238E27FC236}">
                <a16:creationId xmlns="" xmlns:a16="http://schemas.microsoft.com/office/drawing/2014/main" id="{ACBB5067-C2E5-4FEF-A839-876AEB14BA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573" y="1561655"/>
            <a:ext cx="1259109" cy="125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40866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6035015-0D12-433C-B0FD-6DA4644638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E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图片包含 图示&#10;&#10;描述已自动生成">
            <a:extLst>
              <a:ext uri="{FF2B5EF4-FFF2-40B4-BE49-F238E27FC236}">
                <a16:creationId xmlns="" xmlns:a16="http://schemas.microsoft.com/office/drawing/2014/main" id="{98C73542-0590-4654-ADC6-E4C392B74D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944" y="4983082"/>
            <a:ext cx="2024548" cy="2024548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EA50DD6-7FE8-4A1B-A993-45536060FE8F}"/>
              </a:ext>
            </a:extLst>
          </p:cNvPr>
          <p:cNvSpPr/>
          <p:nvPr/>
        </p:nvSpPr>
        <p:spPr>
          <a:xfrm>
            <a:off x="2200102" y="0"/>
            <a:ext cx="7791796" cy="6858000"/>
          </a:xfrm>
          <a:prstGeom prst="rect">
            <a:avLst/>
          </a:prstGeom>
          <a:solidFill>
            <a:srgbClr val="1B3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8976227-40F9-4F2A-AC38-4A44865A078E}"/>
              </a:ext>
            </a:extLst>
          </p:cNvPr>
          <p:cNvSpPr/>
          <p:nvPr/>
        </p:nvSpPr>
        <p:spPr>
          <a:xfrm>
            <a:off x="2685011" y="2094808"/>
            <a:ext cx="6328360" cy="4006734"/>
          </a:xfrm>
          <a:prstGeom prst="rect">
            <a:avLst/>
          </a:prstGeom>
          <a:solidFill>
            <a:srgbClr val="036BAF"/>
          </a:solidFill>
          <a:ln>
            <a:noFill/>
          </a:ln>
          <a:effectLst>
            <a:outerShdw blurRad="330200" dist="304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1" name="图片 30" descr="徽标&#10;&#10;描述已自动生成">
            <a:extLst>
              <a:ext uri="{FF2B5EF4-FFF2-40B4-BE49-F238E27FC236}">
                <a16:creationId xmlns="" xmlns:a16="http://schemas.microsoft.com/office/drawing/2014/main" id="{62498B69-AB24-47DA-9F3E-B8CFB9E4E6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641" y="1084343"/>
            <a:ext cx="2256118" cy="225611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7F7A12-AB91-4474-86F9-9468A369AB84}"/>
              </a:ext>
            </a:extLst>
          </p:cNvPr>
          <p:cNvSpPr/>
          <p:nvPr/>
        </p:nvSpPr>
        <p:spPr>
          <a:xfrm>
            <a:off x="967047" y="1238065"/>
            <a:ext cx="6749935" cy="438187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04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 descr="图片包含 徽标&#10;&#10;描述已自动生成">
            <a:extLst>
              <a:ext uri="{FF2B5EF4-FFF2-40B4-BE49-F238E27FC236}">
                <a16:creationId xmlns="" xmlns:a16="http://schemas.microsoft.com/office/drawing/2014/main" id="{82F6F6B8-22C2-4204-AFD1-50687E044C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925" y="548338"/>
            <a:ext cx="6096012" cy="6096012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1633873-C8E8-4331-9F9E-937BBEBD121F}"/>
              </a:ext>
            </a:extLst>
          </p:cNvPr>
          <p:cNvSpPr txBox="1"/>
          <p:nvPr/>
        </p:nvSpPr>
        <p:spPr>
          <a:xfrm>
            <a:off x="1339388" y="1599482"/>
            <a:ext cx="2691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保持耐心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BBC4DFFC-E584-4474-A6EE-F439DC0B2C49}"/>
              </a:ext>
            </a:extLst>
          </p:cNvPr>
          <p:cNvCxnSpPr/>
          <p:nvPr/>
        </p:nvCxnSpPr>
        <p:spPr>
          <a:xfrm>
            <a:off x="1541422" y="2641602"/>
            <a:ext cx="1078407" cy="0"/>
          </a:xfrm>
          <a:prstGeom prst="line">
            <a:avLst/>
          </a:prstGeom>
          <a:ln w="349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9926BA0B-4F9C-48A3-B3DA-37331F00E0CA}"/>
              </a:ext>
            </a:extLst>
          </p:cNvPr>
          <p:cNvSpPr txBox="1"/>
          <p:nvPr/>
        </p:nvSpPr>
        <p:spPr>
          <a:xfrm>
            <a:off x="1427662" y="2852726"/>
            <a:ext cx="2953838" cy="2382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你的职责是平整土地，而非焦虑时光，你做三四月的事，在八九月自有答案永远是围观的人多，去践行的人少，而成长赚钱，不去践行，意义不大。好书、好文章、好观点、好东西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美好的事物很多，成为美好太难，以至于人们通常只能说一句：好</a:t>
            </a:r>
          </a:p>
        </p:txBody>
      </p:sp>
      <p:pic>
        <p:nvPicPr>
          <p:cNvPr id="29" name="图片 28" descr="文本&#10;&#10;描述已自动生成">
            <a:extLst>
              <a:ext uri="{FF2B5EF4-FFF2-40B4-BE49-F238E27FC236}">
                <a16:creationId xmlns="" xmlns:a16="http://schemas.microsoft.com/office/drawing/2014/main" id="{179843FB-2344-4D13-95A2-C8026F6762B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746" y="884922"/>
            <a:ext cx="1836507" cy="1836507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1705C537-41C0-4A8C-8FD2-05C18A0E9740}"/>
              </a:ext>
            </a:extLst>
          </p:cNvPr>
          <p:cNvSpPr txBox="1"/>
          <p:nvPr/>
        </p:nvSpPr>
        <p:spPr>
          <a:xfrm>
            <a:off x="10167451" y="6548627"/>
            <a:ext cx="20245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75000"/>
                    <a:alpha val="3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微信搜索：陈西设计之家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303771408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6035015-0D12-433C-B0FD-6DA4644638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E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EA50DD6-7FE8-4A1B-A993-45536060FE8F}"/>
              </a:ext>
            </a:extLst>
          </p:cNvPr>
          <p:cNvSpPr/>
          <p:nvPr/>
        </p:nvSpPr>
        <p:spPr>
          <a:xfrm>
            <a:off x="2200102" y="0"/>
            <a:ext cx="7791796" cy="6858000"/>
          </a:xfrm>
          <a:prstGeom prst="rect">
            <a:avLst/>
          </a:prstGeom>
          <a:solidFill>
            <a:srgbClr val="1B3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8976227-40F9-4F2A-AC38-4A44865A078E}"/>
              </a:ext>
            </a:extLst>
          </p:cNvPr>
          <p:cNvSpPr/>
          <p:nvPr/>
        </p:nvSpPr>
        <p:spPr>
          <a:xfrm>
            <a:off x="825012" y="1566487"/>
            <a:ext cx="8058525" cy="4526742"/>
          </a:xfrm>
          <a:prstGeom prst="rect">
            <a:avLst/>
          </a:prstGeom>
          <a:solidFill>
            <a:srgbClr val="47B4CA"/>
          </a:solidFill>
          <a:ln>
            <a:noFill/>
          </a:ln>
          <a:effectLst>
            <a:outerShdw blurRad="330200" dist="304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9" name="图片 18" descr="卡通人物&#10;&#10;低可信度描述已自动生成">
            <a:extLst>
              <a:ext uri="{FF2B5EF4-FFF2-40B4-BE49-F238E27FC236}">
                <a16:creationId xmlns="" xmlns:a16="http://schemas.microsoft.com/office/drawing/2014/main" id="{B0C87823-91A8-45C2-B244-8CEB6B5594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1581" y="5282609"/>
            <a:ext cx="1350419" cy="1350419"/>
          </a:xfrm>
          <a:prstGeom prst="rect">
            <a:avLst/>
          </a:prstGeom>
        </p:spPr>
      </p:pic>
      <p:pic>
        <p:nvPicPr>
          <p:cNvPr id="17" name="图片 16" descr="图片包含 游戏机, 伞&#10;&#10;描述已自动生成">
            <a:extLst>
              <a:ext uri="{FF2B5EF4-FFF2-40B4-BE49-F238E27FC236}">
                <a16:creationId xmlns="" xmlns:a16="http://schemas.microsoft.com/office/drawing/2014/main" id="{19B7FB36-F3FC-4D8A-A317-DFDDC65FC8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019" y="5217060"/>
            <a:ext cx="1575790" cy="157579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7F7A12-AB91-4474-86F9-9468A369AB84}"/>
              </a:ext>
            </a:extLst>
          </p:cNvPr>
          <p:cNvSpPr/>
          <p:nvPr/>
        </p:nvSpPr>
        <p:spPr>
          <a:xfrm>
            <a:off x="1180014" y="1238065"/>
            <a:ext cx="9913258" cy="44660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04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1" name="图片 20" descr="图片包含 背景图案&#10;&#10;描述已自动生成">
            <a:extLst>
              <a:ext uri="{FF2B5EF4-FFF2-40B4-BE49-F238E27FC236}">
                <a16:creationId xmlns="" xmlns:a16="http://schemas.microsoft.com/office/drawing/2014/main" id="{87F129EC-6A1A-42F3-B4D2-6A8DB66A58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65" y="2229427"/>
            <a:ext cx="3479800" cy="347980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AA23086B-FD34-403A-BCBC-0FB2698E39FD}"/>
              </a:ext>
            </a:extLst>
          </p:cNvPr>
          <p:cNvSpPr txBox="1"/>
          <p:nvPr/>
        </p:nvSpPr>
        <p:spPr>
          <a:xfrm>
            <a:off x="4476704" y="2052177"/>
            <a:ext cx="5355312" cy="3108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你的职责是平整土地，而非焦虑时光，你做三四月的事，在八九月自有答案永远是围观的人多，去践行的人少，而成长赚钱，不去践行，意义不大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好书、好文章、好观点、好东西</a:t>
            </a: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 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美好的事物很多，成为美好太难，以至于人们通常只能说一句：好。懂得了那么多道理，却依然过不好这一生</a:t>
            </a:r>
          </a:p>
        </p:txBody>
      </p: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76BE382E-CD36-4FFE-8A11-5DFC5541D8E2}"/>
              </a:ext>
            </a:extLst>
          </p:cNvPr>
          <p:cNvSpPr/>
          <p:nvPr/>
        </p:nvSpPr>
        <p:spPr>
          <a:xfrm>
            <a:off x="9997047" y="1774534"/>
            <a:ext cx="697912" cy="697912"/>
          </a:xfrm>
          <a:prstGeom prst="ellipse">
            <a:avLst/>
          </a:prstGeom>
          <a:gradFill flip="none" rotWithShape="1">
            <a:gsLst>
              <a:gs pos="0">
                <a:srgbClr val="C40A17">
                  <a:alpha val="0"/>
                </a:srgbClr>
              </a:gs>
              <a:gs pos="100000">
                <a:srgbClr val="C40A17">
                  <a:alpha val="50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624E4119-457B-4275-88F8-693F1902E311}"/>
              </a:ext>
            </a:extLst>
          </p:cNvPr>
          <p:cNvSpPr txBox="1"/>
          <p:nvPr/>
        </p:nvSpPr>
        <p:spPr>
          <a:xfrm>
            <a:off x="9851769" y="1905506"/>
            <a:ext cx="7941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稳步前行</a:t>
            </a:r>
          </a:p>
        </p:txBody>
      </p:sp>
    </p:spTree>
    <p:extLst>
      <p:ext uri="{BB962C8B-B14F-4D97-AF65-F5344CB8AC3E}">
        <p14:creationId xmlns:p14="http://schemas.microsoft.com/office/powerpoint/2010/main" val="318438339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6035015-0D12-433C-B0FD-6DA46446386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AE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EA50DD6-7FE8-4A1B-A993-45536060FE8F}"/>
              </a:ext>
            </a:extLst>
          </p:cNvPr>
          <p:cNvSpPr/>
          <p:nvPr/>
        </p:nvSpPr>
        <p:spPr>
          <a:xfrm>
            <a:off x="2200102" y="0"/>
            <a:ext cx="7791796" cy="6241143"/>
          </a:xfrm>
          <a:prstGeom prst="rect">
            <a:avLst/>
          </a:prstGeom>
          <a:solidFill>
            <a:srgbClr val="1B38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8976227-40F9-4F2A-AC38-4A44865A078E}"/>
              </a:ext>
            </a:extLst>
          </p:cNvPr>
          <p:cNvSpPr/>
          <p:nvPr/>
        </p:nvSpPr>
        <p:spPr>
          <a:xfrm>
            <a:off x="1101373" y="1583017"/>
            <a:ext cx="8058525" cy="3383741"/>
          </a:xfrm>
          <a:prstGeom prst="rect">
            <a:avLst/>
          </a:prstGeom>
          <a:solidFill>
            <a:srgbClr val="3BA5C3"/>
          </a:solidFill>
          <a:ln>
            <a:noFill/>
          </a:ln>
          <a:effectLst>
            <a:outerShdw blurRad="330200" dist="304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97DC90F2-853E-4E6A-A1E6-4BFB78151938}"/>
              </a:ext>
            </a:extLst>
          </p:cNvPr>
          <p:cNvSpPr/>
          <p:nvPr/>
        </p:nvSpPr>
        <p:spPr>
          <a:xfrm>
            <a:off x="8200410" y="847109"/>
            <a:ext cx="2480034" cy="1430712"/>
          </a:xfrm>
          <a:prstGeom prst="rect">
            <a:avLst/>
          </a:prstGeom>
          <a:solidFill>
            <a:srgbClr val="3BA5C3"/>
          </a:solidFill>
          <a:ln>
            <a:noFill/>
          </a:ln>
          <a:effectLst>
            <a:outerShdw blurRad="330200" dist="304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 descr="图片包含 游戏机, 装饰品, 伞, 热气球&#10;&#10;描述已自动生成">
            <a:extLst>
              <a:ext uri="{FF2B5EF4-FFF2-40B4-BE49-F238E27FC236}">
                <a16:creationId xmlns="" xmlns:a16="http://schemas.microsoft.com/office/drawing/2014/main" id="{A53A5191-F207-4124-B2B7-7E03C1DA2F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9970" y="4541392"/>
            <a:ext cx="2214477" cy="2214477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87F7A12-AB91-4474-86F9-9468A369AB84}"/>
              </a:ext>
            </a:extLst>
          </p:cNvPr>
          <p:cNvSpPr/>
          <p:nvPr/>
        </p:nvSpPr>
        <p:spPr>
          <a:xfrm>
            <a:off x="1841729" y="1210098"/>
            <a:ext cx="7827822" cy="416005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30200" dist="304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 descr="卡通人物&#10;&#10;低可信度描述已自动生成">
            <a:extLst>
              <a:ext uri="{FF2B5EF4-FFF2-40B4-BE49-F238E27FC236}">
                <a16:creationId xmlns="" xmlns:a16="http://schemas.microsoft.com/office/drawing/2014/main" id="{CD75C74C-0141-4F11-866C-EAC30CCCDB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5134" y="221344"/>
            <a:ext cx="6858000" cy="685800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DFFCC119-27F4-4B6B-9134-2ECBF0CF4BAC}"/>
              </a:ext>
            </a:extLst>
          </p:cNvPr>
          <p:cNvSpPr txBox="1"/>
          <p:nvPr/>
        </p:nvSpPr>
        <p:spPr>
          <a:xfrm>
            <a:off x="2432858" y="1723767"/>
            <a:ext cx="2691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相信自己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70E2ECBC-3B88-46CA-B5AA-9BD3B41AC904}"/>
              </a:ext>
            </a:extLst>
          </p:cNvPr>
          <p:cNvCxnSpPr/>
          <p:nvPr/>
        </p:nvCxnSpPr>
        <p:spPr>
          <a:xfrm>
            <a:off x="2634892" y="2823690"/>
            <a:ext cx="1078407" cy="0"/>
          </a:xfrm>
          <a:prstGeom prst="line">
            <a:avLst/>
          </a:prstGeom>
          <a:ln w="317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8D0E25D-23B3-4EC7-98DC-4B08395A4293}"/>
              </a:ext>
            </a:extLst>
          </p:cNvPr>
          <p:cNvSpPr txBox="1"/>
          <p:nvPr/>
        </p:nvSpPr>
        <p:spPr>
          <a:xfrm>
            <a:off x="2521132" y="3091708"/>
            <a:ext cx="3095942" cy="1849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懂得了那么多道理，却依然过不好这一生。光知道道理，根本算不上懂，成年人知道要去践行，但大都不会去做，或者稍微努力一下就会放弃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F8027024-C458-454F-BADD-224BDBD125E8}"/>
              </a:ext>
            </a:extLst>
          </p:cNvPr>
          <p:cNvSpPr txBox="1"/>
          <p:nvPr/>
        </p:nvSpPr>
        <p:spPr>
          <a:xfrm>
            <a:off x="9632725" y="6479532"/>
            <a:ext cx="2569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75000"/>
                    <a:alpha val="3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微信搜索：陈西设计之家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226960279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文框 3">
            <a:extLst>
              <a:ext uri="{FF2B5EF4-FFF2-40B4-BE49-F238E27FC236}">
                <a16:creationId xmlns="" xmlns:a16="http://schemas.microsoft.com/office/drawing/2014/main" id="{14A095C8-C7F0-41AC-B2C0-058A094F2B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frame">
            <a:avLst>
              <a:gd name="adj1" fmla="val 456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1A3C8B8A-CDCE-440D-8F8D-A72CDF038B80}"/>
              </a:ext>
            </a:extLst>
          </p:cNvPr>
          <p:cNvSpPr txBox="1"/>
          <p:nvPr/>
        </p:nvSpPr>
        <p:spPr>
          <a:xfrm>
            <a:off x="9412514" y="6515817"/>
            <a:ext cx="2569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微信搜索：陈西设计之家</a:t>
            </a:r>
          </a:p>
        </p:txBody>
      </p:sp>
      <p:pic>
        <p:nvPicPr>
          <p:cNvPr id="26" name="图片 25" descr="图片包含 图标&#10;&#10;描述已自动生成">
            <a:extLst>
              <a:ext uri="{FF2B5EF4-FFF2-40B4-BE49-F238E27FC236}">
                <a16:creationId xmlns="" xmlns:a16="http://schemas.microsoft.com/office/drawing/2014/main" id="{C2C66FD7-CDF3-4BFE-B216-E86CD00C1B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4422" y="1747214"/>
            <a:ext cx="856740" cy="856740"/>
          </a:xfrm>
          <a:prstGeom prst="rect">
            <a:avLst/>
          </a:prstGeom>
        </p:spPr>
      </p:pic>
      <p:pic>
        <p:nvPicPr>
          <p:cNvPr id="27" name="图片 26" descr="背景图案&#10;&#10;中度可信度描述已自动生成">
            <a:extLst>
              <a:ext uri="{FF2B5EF4-FFF2-40B4-BE49-F238E27FC236}">
                <a16:creationId xmlns="" xmlns:a16="http://schemas.microsoft.com/office/drawing/2014/main" id="{72E9062A-C8A4-4142-BADA-395F569D7C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3038" y="1249682"/>
            <a:ext cx="2624145" cy="1107389"/>
          </a:xfrm>
          <a:prstGeom prst="rect">
            <a:avLst/>
          </a:prstGeom>
        </p:spPr>
      </p:pic>
      <p:pic>
        <p:nvPicPr>
          <p:cNvPr id="28" name="图片 27" descr="图片包含 游戏机, 伞&#10;&#10;描述已自动生成">
            <a:extLst>
              <a:ext uri="{FF2B5EF4-FFF2-40B4-BE49-F238E27FC236}">
                <a16:creationId xmlns="" xmlns:a16="http://schemas.microsoft.com/office/drawing/2014/main" id="{7593EB88-D029-4D68-95CE-EC51F45435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029" y="1173823"/>
            <a:ext cx="1259109" cy="1259109"/>
          </a:xfrm>
          <a:prstGeom prst="rect">
            <a:avLst/>
          </a:prstGeom>
        </p:spPr>
      </p:pic>
      <p:pic>
        <p:nvPicPr>
          <p:cNvPr id="29" name="图片 28" descr="图片包含 图示&#10;&#10;描述已自动生成">
            <a:extLst>
              <a:ext uri="{FF2B5EF4-FFF2-40B4-BE49-F238E27FC236}">
                <a16:creationId xmlns="" xmlns:a16="http://schemas.microsoft.com/office/drawing/2014/main" id="{60F267BD-571C-474A-AF40-F99A6F2C32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260" y="3146359"/>
            <a:ext cx="2024548" cy="2024548"/>
          </a:xfrm>
          <a:prstGeom prst="rect">
            <a:avLst/>
          </a:prstGeom>
        </p:spPr>
      </p:pic>
      <p:pic>
        <p:nvPicPr>
          <p:cNvPr id="30" name="图片 29" descr="图片包含 徽标&#10;&#10;描述已自动生成">
            <a:extLst>
              <a:ext uri="{FF2B5EF4-FFF2-40B4-BE49-F238E27FC236}">
                <a16:creationId xmlns="" xmlns:a16="http://schemas.microsoft.com/office/drawing/2014/main" id="{E61BB7BE-6AA8-4084-B058-FA79EA2A6C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93" y="2855057"/>
            <a:ext cx="2577967" cy="2577967"/>
          </a:xfrm>
          <a:prstGeom prst="rect">
            <a:avLst/>
          </a:prstGeom>
        </p:spPr>
      </p:pic>
      <p:pic>
        <p:nvPicPr>
          <p:cNvPr id="31" name="图片 30" descr="文本&#10;&#10;描述已自动生成">
            <a:extLst>
              <a:ext uri="{FF2B5EF4-FFF2-40B4-BE49-F238E27FC236}">
                <a16:creationId xmlns="" xmlns:a16="http://schemas.microsoft.com/office/drawing/2014/main" id="{A6AE57AA-EC7A-4E8C-B953-77AB20B2404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434" y="596425"/>
            <a:ext cx="1836507" cy="1836507"/>
          </a:xfrm>
          <a:prstGeom prst="rect">
            <a:avLst/>
          </a:prstGeom>
        </p:spPr>
      </p:pic>
      <p:pic>
        <p:nvPicPr>
          <p:cNvPr id="32" name="图片 31" descr="卡通人物&#10;&#10;低可信度描述已自动生成">
            <a:extLst>
              <a:ext uri="{FF2B5EF4-FFF2-40B4-BE49-F238E27FC236}">
                <a16:creationId xmlns="" xmlns:a16="http://schemas.microsoft.com/office/drawing/2014/main" id="{D0B9BC3F-7202-42BA-84E1-2EA0D450D9A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722" y="3332151"/>
            <a:ext cx="1350419" cy="1350419"/>
          </a:xfrm>
          <a:prstGeom prst="rect">
            <a:avLst/>
          </a:prstGeom>
        </p:spPr>
      </p:pic>
      <p:pic>
        <p:nvPicPr>
          <p:cNvPr id="33" name="图片 32" descr="图片包含 游戏机, 伞&#10;&#10;描述已自动生成">
            <a:extLst>
              <a:ext uri="{FF2B5EF4-FFF2-40B4-BE49-F238E27FC236}">
                <a16:creationId xmlns="" xmlns:a16="http://schemas.microsoft.com/office/drawing/2014/main" id="{407101F4-E8C2-40C4-A6FA-E7BCE0AE387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792" y="3583721"/>
            <a:ext cx="1575790" cy="1575790"/>
          </a:xfrm>
          <a:prstGeom prst="rect">
            <a:avLst/>
          </a:prstGeom>
        </p:spPr>
      </p:pic>
      <p:pic>
        <p:nvPicPr>
          <p:cNvPr id="34" name="图片 33" descr="图片包含 背景图案&#10;&#10;描述已自动生成">
            <a:extLst>
              <a:ext uri="{FF2B5EF4-FFF2-40B4-BE49-F238E27FC236}">
                <a16:creationId xmlns="" xmlns:a16="http://schemas.microsoft.com/office/drawing/2014/main" id="{D72A94E4-D4D0-49FF-8B9B-6DB352F3722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456" y="927771"/>
            <a:ext cx="1793658" cy="1793658"/>
          </a:xfrm>
          <a:prstGeom prst="rect">
            <a:avLst/>
          </a:prstGeom>
        </p:spPr>
      </p:pic>
      <p:pic>
        <p:nvPicPr>
          <p:cNvPr id="35" name="图片 34" descr="图片包含 游戏机, 装饰品, 伞, 热气球&#10;&#10;描述已自动生成">
            <a:extLst>
              <a:ext uri="{FF2B5EF4-FFF2-40B4-BE49-F238E27FC236}">
                <a16:creationId xmlns="" xmlns:a16="http://schemas.microsoft.com/office/drawing/2014/main" id="{9883D75F-9051-4FE8-998A-6808EFABA9F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89945" y="3073338"/>
            <a:ext cx="2214477" cy="2214477"/>
          </a:xfrm>
          <a:prstGeom prst="rect">
            <a:avLst/>
          </a:prstGeom>
        </p:spPr>
      </p:pic>
      <p:pic>
        <p:nvPicPr>
          <p:cNvPr id="36" name="图片 35" descr="卡通人物&#10;&#10;低可信度描述已自动生成">
            <a:extLst>
              <a:ext uri="{FF2B5EF4-FFF2-40B4-BE49-F238E27FC236}">
                <a16:creationId xmlns="" xmlns:a16="http://schemas.microsoft.com/office/drawing/2014/main" id="{AF75475C-26F1-4E0E-8CA7-B61E0C87FDB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567" y="616696"/>
            <a:ext cx="2577967" cy="2577967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622777FD-FA81-4807-AEDC-EF459E9FD016}"/>
              </a:ext>
            </a:extLst>
          </p:cNvPr>
          <p:cNvSpPr txBox="1"/>
          <p:nvPr/>
        </p:nvSpPr>
        <p:spPr>
          <a:xfrm>
            <a:off x="2931886" y="5503430"/>
            <a:ext cx="6328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优质的国潮中国风类</a:t>
            </a: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PNG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素材</a:t>
            </a:r>
            <a:endParaRPr lang="zh-CN" altLang="en-US" sz="3600" dirty="0">
              <a:solidFill>
                <a:srgbClr val="FF0000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006F19A6-3217-40DB-868C-9BC679FA3FB9}"/>
              </a:ext>
            </a:extLst>
          </p:cNvPr>
          <p:cNvCxnSpPr>
            <a:cxnSpLocks/>
          </p:cNvCxnSpPr>
          <p:nvPr/>
        </p:nvCxnSpPr>
        <p:spPr>
          <a:xfrm>
            <a:off x="841829" y="5287815"/>
            <a:ext cx="10508343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prstDash val="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84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="" xmlns:a16="http://schemas.microsoft.com/office/drawing/2014/main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41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=""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=""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>
                    <a:alpha val="0"/>
                  </a:schemeClr>
                </a:solidFill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58986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陈西设计之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家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169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908</Words>
  <Application>Microsoft Office PowerPoint</Application>
  <PresentationFormat>宽屏</PresentationFormat>
  <Paragraphs>37</Paragraphs>
  <Slides>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等线 Light</vt:lpstr>
      <vt:lpstr>思源宋体 CN Heavy</vt:lpstr>
      <vt:lpstr>等线</vt:lpstr>
      <vt:lpstr>微软雅黑</vt:lpstr>
      <vt:lpstr>华文楷体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公众号：陈西设计之家。微信搜索即可。更多免费PPT模版教程等都可以在公众号内获取</dc:title>
  <dc:subject>国潮风</dc:subject>
  <dc:creator>陈 西;公众号：陈西设计之家。微信搜索即可。更多免费PPT模版教程等都可以在公众号内获取</dc:creator>
  <cp:keywords>公众号：陈西设计之家。微信搜索即可。更多免费PPT模版教程等都可以在公众号内获取</cp:keywords>
  <dc:description>www.51pptmoban.com</dc:description>
  <cp:lastModifiedBy>Microsoft 帐户</cp:lastModifiedBy>
  <cp:revision>47</cp:revision>
  <dcterms:created xsi:type="dcterms:W3CDTF">2021-04-25T06:57:57Z</dcterms:created>
  <dcterms:modified xsi:type="dcterms:W3CDTF">2021-04-29T15:01:18Z</dcterms:modified>
  <cp:category>公众号：陈西设计之家。微信搜索即可。更多免费PPT模版教程等都可以在公众号内获取</cp:category>
</cp:coreProperties>
</file>