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5" r:id="rId10"/>
    <p:sldId id="267" r:id="rId11"/>
    <p:sldId id="264" r:id="rId12"/>
    <p:sldId id="268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A987F8-B581-4E8E-A18A-FD6AEEF19CD4}">
          <p14:sldIdLst>
            <p14:sldId id="269"/>
            <p14:sldId id="256"/>
            <p14:sldId id="257"/>
            <p14:sldId id="258"/>
            <p14:sldId id="260"/>
            <p14:sldId id="261"/>
            <p14:sldId id="262"/>
            <p14:sldId id="263"/>
            <p14:sldId id="265"/>
            <p14:sldId id="267"/>
            <p14:sldId id="264"/>
          </p14:sldIdLst>
        </p14:section>
        <p14:section name="作者信息" id="{BEAD7A46-0475-4AB1-8312-B7865A54BA9F}">
          <p14:sldIdLst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2A"/>
    <a:srgbClr val="FF523E"/>
    <a:srgbClr val="FF9BCE"/>
    <a:srgbClr val="00B2E8"/>
    <a:srgbClr val="05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14" y="744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6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AB0EE2AB-9B37-438E-ACE9-37B31DFBA3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2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xmlns="" id="{065A4C96-D166-4DC9-B50A-E404CDE05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EA352AE-5135-41F2-8A52-3670E841C8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8CE7606-8B78-495C-BC3F-C2CA87236132}"/>
              </a:ext>
            </a:extLst>
          </p:cNvPr>
          <p:cNvSpPr/>
          <p:nvPr/>
        </p:nvSpPr>
        <p:spPr>
          <a:xfrm>
            <a:off x="2743200" y="800100"/>
            <a:ext cx="4585320" cy="4693658"/>
          </a:xfrm>
          <a:prstGeom prst="rect">
            <a:avLst/>
          </a:prstGeom>
          <a:solidFill>
            <a:srgbClr val="FF9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096F51-1F4B-432B-9490-1D85E7A1A7E6}"/>
              </a:ext>
            </a:extLst>
          </p:cNvPr>
          <p:cNvSpPr/>
          <p:nvPr/>
        </p:nvSpPr>
        <p:spPr>
          <a:xfrm>
            <a:off x="7328520" y="800100"/>
            <a:ext cx="2120280" cy="4693658"/>
          </a:xfrm>
          <a:prstGeom prst="rect">
            <a:avLst/>
          </a:prstGeom>
          <a:solidFill>
            <a:srgbClr val="FF5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91FDA77-E381-46F5-8249-12DF7A446B84}"/>
              </a:ext>
            </a:extLst>
          </p:cNvPr>
          <p:cNvSpPr/>
          <p:nvPr/>
        </p:nvSpPr>
        <p:spPr>
          <a:xfrm flipV="1">
            <a:off x="2743200" y="5493758"/>
            <a:ext cx="6705600" cy="564142"/>
          </a:xfrm>
          <a:prstGeom prst="rect">
            <a:avLst/>
          </a:prstGeom>
          <a:solidFill>
            <a:srgbClr val="FFD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7522CA5-B65C-4CBB-87D7-43CBA55C554E}"/>
              </a:ext>
            </a:extLst>
          </p:cNvPr>
          <p:cNvSpPr/>
          <p:nvPr/>
        </p:nvSpPr>
        <p:spPr>
          <a:xfrm>
            <a:off x="2901883" y="937075"/>
            <a:ext cx="4267955" cy="4419708"/>
          </a:xfrm>
          <a:prstGeom prst="roundRect">
            <a:avLst>
              <a:gd name="adj" fmla="val 32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0C88001B-611C-44A8-80E9-D942EEC8F28C}"/>
              </a:ext>
            </a:extLst>
          </p:cNvPr>
          <p:cNvSpPr/>
          <p:nvPr/>
        </p:nvSpPr>
        <p:spPr>
          <a:xfrm>
            <a:off x="7447532" y="937075"/>
            <a:ext cx="1882256" cy="4419708"/>
          </a:xfrm>
          <a:prstGeom prst="roundRect">
            <a:avLst>
              <a:gd name="adj" fmla="val 615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0A6D0ED8-205F-4D24-971A-56CF5915033E}"/>
              </a:ext>
            </a:extLst>
          </p:cNvPr>
          <p:cNvSpPr/>
          <p:nvPr/>
        </p:nvSpPr>
        <p:spPr>
          <a:xfrm>
            <a:off x="2901883" y="5580564"/>
            <a:ext cx="4267955" cy="390531"/>
          </a:xfrm>
          <a:prstGeom prst="roundRect">
            <a:avLst>
              <a:gd name="adj" fmla="val 227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31E2F24-0B43-4A04-A734-505C6CF380B7}"/>
              </a:ext>
            </a:extLst>
          </p:cNvPr>
          <p:cNvSpPr/>
          <p:nvPr/>
        </p:nvSpPr>
        <p:spPr>
          <a:xfrm>
            <a:off x="7447532" y="5584115"/>
            <a:ext cx="1882256" cy="390531"/>
          </a:xfrm>
          <a:prstGeom prst="roundRect">
            <a:avLst>
              <a:gd name="adj" fmla="val 227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人抱着小孩&#10;&#10;低可信度描述已自动生成">
            <a:extLst>
              <a:ext uri="{FF2B5EF4-FFF2-40B4-BE49-F238E27FC236}">
                <a16:creationId xmlns:a16="http://schemas.microsoft.com/office/drawing/2014/main" xmlns="" id="{5040DF17-7190-4702-AA9C-E477094CD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6" t="675" r="17876" b="675"/>
          <a:stretch>
            <a:fillRect/>
          </a:stretch>
        </p:blipFill>
        <p:spPr>
          <a:xfrm>
            <a:off x="3040317" y="1104237"/>
            <a:ext cx="3991086" cy="4085384"/>
          </a:xfrm>
          <a:prstGeom prst="roundRect">
            <a:avLst>
              <a:gd name="adj" fmla="val 3302"/>
            </a:avLst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09460FD-8086-4346-8778-15CD7B40C7CB}"/>
              </a:ext>
            </a:extLst>
          </p:cNvPr>
          <p:cNvSpPr txBox="1"/>
          <p:nvPr/>
        </p:nvSpPr>
        <p:spPr>
          <a:xfrm rot="18406523">
            <a:off x="3928013" y="3979640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grpSp>
        <p:nvGrpSpPr>
          <p:cNvPr id="14" name="图形 43">
            <a:extLst>
              <a:ext uri="{FF2B5EF4-FFF2-40B4-BE49-F238E27FC236}">
                <a16:creationId xmlns:a16="http://schemas.microsoft.com/office/drawing/2014/main" xmlns="" id="{477B0A6B-9A3B-4541-821F-33B053049597}"/>
              </a:ext>
            </a:extLst>
          </p:cNvPr>
          <p:cNvGrpSpPr/>
          <p:nvPr/>
        </p:nvGrpSpPr>
        <p:grpSpPr>
          <a:xfrm>
            <a:off x="5280036" y="3529701"/>
            <a:ext cx="1551634" cy="1497419"/>
            <a:chOff x="6919266" y="5105771"/>
            <a:chExt cx="790575" cy="762952"/>
          </a:xfrm>
          <a:solidFill>
            <a:srgbClr val="000000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AD24BA89-7F9D-48E8-A893-AA503F9C458D}"/>
                </a:ext>
              </a:extLst>
            </p:cNvPr>
            <p:cNvSpPr/>
            <p:nvPr/>
          </p:nvSpPr>
          <p:spPr>
            <a:xfrm>
              <a:off x="7505054" y="5241027"/>
              <a:ext cx="49529" cy="49529"/>
            </a:xfrm>
            <a:custGeom>
              <a:avLst/>
              <a:gdLst>
                <a:gd name="connsiteX0" fmla="*/ 0 w 49529"/>
                <a:gd name="connsiteY0" fmla="*/ 31432 h 49529"/>
                <a:gd name="connsiteX1" fmla="*/ 17145 w 49529"/>
                <a:gd name="connsiteY1" fmla="*/ 49530 h 49529"/>
                <a:gd name="connsiteX2" fmla="*/ 49530 w 49529"/>
                <a:gd name="connsiteY2" fmla="*/ 17145 h 49529"/>
                <a:gd name="connsiteX3" fmla="*/ 32385 w 49529"/>
                <a:gd name="connsiteY3" fmla="*/ 0 h 49529"/>
                <a:gd name="connsiteX4" fmla="*/ 0 w 49529"/>
                <a:gd name="connsiteY4" fmla="*/ 31432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49529">
                  <a:moveTo>
                    <a:pt x="0" y="31432"/>
                  </a:moveTo>
                  <a:lnTo>
                    <a:pt x="17145" y="49530"/>
                  </a:lnTo>
                  <a:cubicBezTo>
                    <a:pt x="28575" y="38100"/>
                    <a:pt x="40005" y="27622"/>
                    <a:pt x="49530" y="17145"/>
                  </a:cubicBezTo>
                  <a:lnTo>
                    <a:pt x="32385" y="0"/>
                  </a:lnTo>
                  <a:cubicBezTo>
                    <a:pt x="22860" y="10478"/>
                    <a:pt x="11430" y="20003"/>
                    <a:pt x="0" y="3143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5FD20298-5DAD-48B6-BC60-52B248213FF4}"/>
                </a:ext>
              </a:extLst>
            </p:cNvPr>
            <p:cNvSpPr/>
            <p:nvPr/>
          </p:nvSpPr>
          <p:spPr>
            <a:xfrm>
              <a:off x="7397421" y="5341992"/>
              <a:ext cx="54292" cy="53339"/>
            </a:xfrm>
            <a:custGeom>
              <a:avLst/>
              <a:gdLst>
                <a:gd name="connsiteX0" fmla="*/ 0 w 54292"/>
                <a:gd name="connsiteY0" fmla="*/ 32385 h 53339"/>
                <a:gd name="connsiteX1" fmla="*/ 20955 w 54292"/>
                <a:gd name="connsiteY1" fmla="*/ 53340 h 53339"/>
                <a:gd name="connsiteX2" fmla="*/ 54292 w 54292"/>
                <a:gd name="connsiteY2" fmla="*/ 20002 h 53339"/>
                <a:gd name="connsiteX3" fmla="*/ 35243 w 54292"/>
                <a:gd name="connsiteY3" fmla="*/ 0 h 53339"/>
                <a:gd name="connsiteX4" fmla="*/ 0 w 54292"/>
                <a:gd name="connsiteY4" fmla="*/ 32385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" h="53339">
                  <a:moveTo>
                    <a:pt x="0" y="32385"/>
                  </a:moveTo>
                  <a:lnTo>
                    <a:pt x="20955" y="53340"/>
                  </a:lnTo>
                  <a:cubicBezTo>
                    <a:pt x="31432" y="42863"/>
                    <a:pt x="42863" y="31432"/>
                    <a:pt x="54292" y="20002"/>
                  </a:cubicBezTo>
                  <a:lnTo>
                    <a:pt x="35243" y="0"/>
                  </a:lnTo>
                  <a:cubicBezTo>
                    <a:pt x="21907" y="11430"/>
                    <a:pt x="10477" y="21907"/>
                    <a:pt x="0" y="3238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A1C9DF0-DF0D-4468-B8F4-63FB2ADB29D6}"/>
                </a:ext>
              </a:extLst>
            </p:cNvPr>
            <p:cNvSpPr/>
            <p:nvPr/>
          </p:nvSpPr>
          <p:spPr>
            <a:xfrm>
              <a:off x="7438378" y="5312464"/>
              <a:ext cx="42862" cy="42862"/>
            </a:xfrm>
            <a:custGeom>
              <a:avLst/>
              <a:gdLst>
                <a:gd name="connsiteX0" fmla="*/ 0 w 42862"/>
                <a:gd name="connsiteY0" fmla="*/ 22860 h 42862"/>
                <a:gd name="connsiteX1" fmla="*/ 19050 w 42862"/>
                <a:gd name="connsiteY1" fmla="*/ 42863 h 42862"/>
                <a:gd name="connsiteX2" fmla="*/ 42863 w 42862"/>
                <a:gd name="connsiteY2" fmla="*/ 19050 h 42862"/>
                <a:gd name="connsiteX3" fmla="*/ 24765 w 42862"/>
                <a:gd name="connsiteY3" fmla="*/ 0 h 42862"/>
                <a:gd name="connsiteX4" fmla="*/ 0 w 42862"/>
                <a:gd name="connsiteY4" fmla="*/ 22860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" h="42862">
                  <a:moveTo>
                    <a:pt x="0" y="22860"/>
                  </a:moveTo>
                  <a:lnTo>
                    <a:pt x="19050" y="42863"/>
                  </a:lnTo>
                  <a:cubicBezTo>
                    <a:pt x="26670" y="35243"/>
                    <a:pt x="35243" y="26670"/>
                    <a:pt x="42863" y="19050"/>
                  </a:cubicBezTo>
                  <a:lnTo>
                    <a:pt x="24765" y="0"/>
                  </a:lnTo>
                  <a:cubicBezTo>
                    <a:pt x="16193" y="7620"/>
                    <a:pt x="8572" y="15240"/>
                    <a:pt x="0" y="228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FF6DB109-2994-4145-BCA5-054771ED6589}"/>
                </a:ext>
              </a:extLst>
            </p:cNvPr>
            <p:cNvSpPr/>
            <p:nvPr/>
          </p:nvSpPr>
          <p:spPr>
            <a:xfrm>
              <a:off x="7469811" y="5278174"/>
              <a:ext cx="45720" cy="46672"/>
            </a:xfrm>
            <a:custGeom>
              <a:avLst/>
              <a:gdLst>
                <a:gd name="connsiteX0" fmla="*/ 0 w 45720"/>
                <a:gd name="connsiteY0" fmla="*/ 27623 h 46672"/>
                <a:gd name="connsiteX1" fmla="*/ 18098 w 45720"/>
                <a:gd name="connsiteY1" fmla="*/ 46673 h 46672"/>
                <a:gd name="connsiteX2" fmla="*/ 45720 w 45720"/>
                <a:gd name="connsiteY2" fmla="*/ 19050 h 46672"/>
                <a:gd name="connsiteX3" fmla="*/ 28575 w 45720"/>
                <a:gd name="connsiteY3" fmla="*/ 0 h 46672"/>
                <a:gd name="connsiteX4" fmla="*/ 0 w 45720"/>
                <a:gd name="connsiteY4" fmla="*/ 27623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6672">
                  <a:moveTo>
                    <a:pt x="0" y="27623"/>
                  </a:moveTo>
                  <a:lnTo>
                    <a:pt x="18098" y="46673"/>
                  </a:lnTo>
                  <a:cubicBezTo>
                    <a:pt x="27623" y="37148"/>
                    <a:pt x="37148" y="28575"/>
                    <a:pt x="45720" y="19050"/>
                  </a:cubicBezTo>
                  <a:lnTo>
                    <a:pt x="28575" y="0"/>
                  </a:lnTo>
                  <a:cubicBezTo>
                    <a:pt x="19050" y="9525"/>
                    <a:pt x="9525" y="18098"/>
                    <a:pt x="0" y="276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EF171C66-6FFD-4111-809C-07D28B72197F}"/>
                </a:ext>
              </a:extLst>
            </p:cNvPr>
            <p:cNvSpPr/>
            <p:nvPr/>
          </p:nvSpPr>
          <p:spPr>
            <a:xfrm>
              <a:off x="7325031" y="5432479"/>
              <a:ext cx="33337" cy="32384"/>
            </a:xfrm>
            <a:custGeom>
              <a:avLst/>
              <a:gdLst>
                <a:gd name="connsiteX0" fmla="*/ 0 w 33337"/>
                <a:gd name="connsiteY0" fmla="*/ 9525 h 32384"/>
                <a:gd name="connsiteX1" fmla="*/ 22860 w 33337"/>
                <a:gd name="connsiteY1" fmla="*/ 32385 h 32384"/>
                <a:gd name="connsiteX2" fmla="*/ 33338 w 33337"/>
                <a:gd name="connsiteY2" fmla="*/ 21907 h 32384"/>
                <a:gd name="connsiteX3" fmla="*/ 10477 w 33337"/>
                <a:gd name="connsiteY3" fmla="*/ 0 h 32384"/>
                <a:gd name="connsiteX4" fmla="*/ 0 w 33337"/>
                <a:gd name="connsiteY4" fmla="*/ 9525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" h="32384">
                  <a:moveTo>
                    <a:pt x="0" y="9525"/>
                  </a:moveTo>
                  <a:lnTo>
                    <a:pt x="22860" y="32385"/>
                  </a:lnTo>
                  <a:cubicBezTo>
                    <a:pt x="25717" y="29527"/>
                    <a:pt x="29527" y="25718"/>
                    <a:pt x="33338" y="21907"/>
                  </a:cubicBezTo>
                  <a:lnTo>
                    <a:pt x="10477" y="0"/>
                  </a:lnTo>
                  <a:cubicBezTo>
                    <a:pt x="6667" y="3810"/>
                    <a:pt x="2857" y="6668"/>
                    <a:pt x="0" y="95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98BD54F-2206-4C54-B4E7-496C01DFDB48}"/>
                </a:ext>
              </a:extLst>
            </p:cNvPr>
            <p:cNvSpPr/>
            <p:nvPr/>
          </p:nvSpPr>
          <p:spPr>
            <a:xfrm>
              <a:off x="7362178" y="5381044"/>
              <a:ext cx="48577" cy="47625"/>
            </a:xfrm>
            <a:custGeom>
              <a:avLst/>
              <a:gdLst>
                <a:gd name="connsiteX0" fmla="*/ 0 w 48577"/>
                <a:gd name="connsiteY0" fmla="*/ 26670 h 47625"/>
                <a:gd name="connsiteX1" fmla="*/ 21907 w 48577"/>
                <a:gd name="connsiteY1" fmla="*/ 47625 h 47625"/>
                <a:gd name="connsiteX2" fmla="*/ 48578 w 48577"/>
                <a:gd name="connsiteY2" fmla="*/ 20955 h 47625"/>
                <a:gd name="connsiteX3" fmla="*/ 27623 w 48577"/>
                <a:gd name="connsiteY3" fmla="*/ 0 h 47625"/>
                <a:gd name="connsiteX4" fmla="*/ 0 w 48577"/>
                <a:gd name="connsiteY4" fmla="*/ 2667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47625">
                  <a:moveTo>
                    <a:pt x="0" y="26670"/>
                  </a:moveTo>
                  <a:lnTo>
                    <a:pt x="21907" y="47625"/>
                  </a:lnTo>
                  <a:cubicBezTo>
                    <a:pt x="30480" y="39053"/>
                    <a:pt x="39053" y="30480"/>
                    <a:pt x="48578" y="20955"/>
                  </a:cubicBezTo>
                  <a:lnTo>
                    <a:pt x="27623" y="0"/>
                  </a:lnTo>
                  <a:cubicBezTo>
                    <a:pt x="18098" y="9525"/>
                    <a:pt x="8573" y="18098"/>
                    <a:pt x="0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76BDEB2C-D704-41D2-8F1D-5F0514B3A5E0}"/>
                </a:ext>
              </a:extLst>
            </p:cNvPr>
            <p:cNvSpPr/>
            <p:nvPr/>
          </p:nvSpPr>
          <p:spPr>
            <a:xfrm>
              <a:off x="7343128" y="5414381"/>
              <a:ext cx="34290" cy="33337"/>
            </a:xfrm>
            <a:custGeom>
              <a:avLst/>
              <a:gdLst>
                <a:gd name="connsiteX0" fmla="*/ 0 w 34290"/>
                <a:gd name="connsiteY0" fmla="*/ 11430 h 33337"/>
                <a:gd name="connsiteX1" fmla="*/ 21907 w 34290"/>
                <a:gd name="connsiteY1" fmla="*/ 33338 h 33337"/>
                <a:gd name="connsiteX2" fmla="*/ 34290 w 34290"/>
                <a:gd name="connsiteY2" fmla="*/ 20955 h 33337"/>
                <a:gd name="connsiteX3" fmla="*/ 11430 w 34290"/>
                <a:gd name="connsiteY3" fmla="*/ 0 h 33337"/>
                <a:gd name="connsiteX4" fmla="*/ 0 w 34290"/>
                <a:gd name="connsiteY4" fmla="*/ 1143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3337">
                  <a:moveTo>
                    <a:pt x="0" y="11430"/>
                  </a:moveTo>
                  <a:lnTo>
                    <a:pt x="21907" y="33338"/>
                  </a:lnTo>
                  <a:cubicBezTo>
                    <a:pt x="25718" y="29528"/>
                    <a:pt x="30480" y="24765"/>
                    <a:pt x="34290" y="20955"/>
                  </a:cubicBezTo>
                  <a:lnTo>
                    <a:pt x="11430" y="0"/>
                  </a:lnTo>
                  <a:cubicBezTo>
                    <a:pt x="7620" y="3810"/>
                    <a:pt x="3810" y="7620"/>
                    <a:pt x="0" y="1143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BE192E9-039F-4153-A0E1-681EAA300753}"/>
                </a:ext>
              </a:extLst>
            </p:cNvPr>
            <p:cNvSpPr/>
            <p:nvPr/>
          </p:nvSpPr>
          <p:spPr>
            <a:xfrm>
              <a:off x="7544106" y="5217214"/>
              <a:ext cx="34289" cy="34290"/>
            </a:xfrm>
            <a:custGeom>
              <a:avLst/>
              <a:gdLst>
                <a:gd name="connsiteX0" fmla="*/ 0 w 34289"/>
                <a:gd name="connsiteY0" fmla="*/ 18097 h 34290"/>
                <a:gd name="connsiteX1" fmla="*/ 17145 w 34289"/>
                <a:gd name="connsiteY1" fmla="*/ 34290 h 34290"/>
                <a:gd name="connsiteX2" fmla="*/ 34290 w 34289"/>
                <a:gd name="connsiteY2" fmla="*/ 17145 h 34290"/>
                <a:gd name="connsiteX3" fmla="*/ 18098 w 34289"/>
                <a:gd name="connsiteY3" fmla="*/ 0 h 34290"/>
                <a:gd name="connsiteX4" fmla="*/ 0 w 34289"/>
                <a:gd name="connsiteY4" fmla="*/ 18097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89" h="34290">
                  <a:moveTo>
                    <a:pt x="0" y="18097"/>
                  </a:moveTo>
                  <a:lnTo>
                    <a:pt x="17145" y="34290"/>
                  </a:lnTo>
                  <a:cubicBezTo>
                    <a:pt x="23813" y="28575"/>
                    <a:pt x="28575" y="22860"/>
                    <a:pt x="34290" y="17145"/>
                  </a:cubicBezTo>
                  <a:lnTo>
                    <a:pt x="18098" y="0"/>
                  </a:lnTo>
                  <a:cubicBezTo>
                    <a:pt x="13335" y="5715"/>
                    <a:pt x="6667" y="11430"/>
                    <a:pt x="0" y="180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48B1176F-D0F7-4254-86D2-0136E924D364}"/>
                </a:ext>
              </a:extLst>
            </p:cNvPr>
            <p:cNvSpPr/>
            <p:nvPr/>
          </p:nvSpPr>
          <p:spPr>
            <a:xfrm>
              <a:off x="7569823" y="5197212"/>
              <a:ext cx="31432" cy="31432"/>
            </a:xfrm>
            <a:custGeom>
              <a:avLst/>
              <a:gdLst>
                <a:gd name="connsiteX0" fmla="*/ 0 w 31432"/>
                <a:gd name="connsiteY0" fmla="*/ 14288 h 31432"/>
                <a:gd name="connsiteX1" fmla="*/ 16193 w 31432"/>
                <a:gd name="connsiteY1" fmla="*/ 31432 h 31432"/>
                <a:gd name="connsiteX2" fmla="*/ 31433 w 31432"/>
                <a:gd name="connsiteY2" fmla="*/ 16193 h 31432"/>
                <a:gd name="connsiteX3" fmla="*/ 14288 w 31432"/>
                <a:gd name="connsiteY3" fmla="*/ 0 h 31432"/>
                <a:gd name="connsiteX4" fmla="*/ 0 w 31432"/>
                <a:gd name="connsiteY4" fmla="*/ 14288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" h="31432">
                  <a:moveTo>
                    <a:pt x="0" y="14288"/>
                  </a:moveTo>
                  <a:lnTo>
                    <a:pt x="16193" y="31432"/>
                  </a:lnTo>
                  <a:cubicBezTo>
                    <a:pt x="22860" y="24765"/>
                    <a:pt x="28575" y="19050"/>
                    <a:pt x="31433" y="16193"/>
                  </a:cubicBezTo>
                  <a:lnTo>
                    <a:pt x="14288" y="0"/>
                  </a:lnTo>
                  <a:cubicBezTo>
                    <a:pt x="11430" y="2857"/>
                    <a:pt x="5715" y="8572"/>
                    <a:pt x="0" y="142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001E19F-9E09-44EA-A5A7-580EF5BA3B26}"/>
                </a:ext>
              </a:extLst>
            </p:cNvPr>
            <p:cNvSpPr/>
            <p:nvPr/>
          </p:nvSpPr>
          <p:spPr>
            <a:xfrm>
              <a:off x="7589826" y="5105771"/>
              <a:ext cx="120015" cy="101917"/>
            </a:xfrm>
            <a:custGeom>
              <a:avLst/>
              <a:gdLst>
                <a:gd name="connsiteX0" fmla="*/ 3810 w 120015"/>
                <a:gd name="connsiteY0" fmla="*/ 64770 h 101917"/>
                <a:gd name="connsiteX1" fmla="*/ 0 w 120015"/>
                <a:gd name="connsiteY1" fmla="*/ 83820 h 101917"/>
                <a:gd name="connsiteX2" fmla="*/ 18098 w 120015"/>
                <a:gd name="connsiteY2" fmla="*/ 101918 h 101917"/>
                <a:gd name="connsiteX3" fmla="*/ 55245 w 120015"/>
                <a:gd name="connsiteY3" fmla="*/ 85725 h 101917"/>
                <a:gd name="connsiteX4" fmla="*/ 119063 w 120015"/>
                <a:gd name="connsiteY4" fmla="*/ 21908 h 101917"/>
                <a:gd name="connsiteX5" fmla="*/ 120015 w 120015"/>
                <a:gd name="connsiteY5" fmla="*/ 0 h 101917"/>
                <a:gd name="connsiteX6" fmla="*/ 3810 w 120015"/>
                <a:gd name="connsiteY6" fmla="*/ 6477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" h="101917">
                  <a:moveTo>
                    <a:pt x="3810" y="64770"/>
                  </a:moveTo>
                  <a:cubicBezTo>
                    <a:pt x="3810" y="71438"/>
                    <a:pt x="1905" y="79058"/>
                    <a:pt x="0" y="83820"/>
                  </a:cubicBezTo>
                  <a:lnTo>
                    <a:pt x="18098" y="101918"/>
                  </a:lnTo>
                  <a:cubicBezTo>
                    <a:pt x="29528" y="93345"/>
                    <a:pt x="41910" y="87630"/>
                    <a:pt x="55245" y="85725"/>
                  </a:cubicBezTo>
                  <a:cubicBezTo>
                    <a:pt x="68580" y="60960"/>
                    <a:pt x="96203" y="35243"/>
                    <a:pt x="119063" y="21908"/>
                  </a:cubicBezTo>
                  <a:cubicBezTo>
                    <a:pt x="117158" y="15240"/>
                    <a:pt x="118110" y="6668"/>
                    <a:pt x="120015" y="0"/>
                  </a:cubicBezTo>
                  <a:cubicBezTo>
                    <a:pt x="94298" y="14288"/>
                    <a:pt x="24765" y="53340"/>
                    <a:pt x="3810" y="647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6355799-FA99-4491-9262-ADFBFD6C7220}"/>
                </a:ext>
              </a:extLst>
            </p:cNvPr>
            <p:cNvSpPr/>
            <p:nvPr/>
          </p:nvSpPr>
          <p:spPr>
            <a:xfrm>
              <a:off x="7278359" y="5464864"/>
              <a:ext cx="46672" cy="46672"/>
            </a:xfrm>
            <a:custGeom>
              <a:avLst/>
              <a:gdLst>
                <a:gd name="connsiteX0" fmla="*/ 23813 w 46672"/>
                <a:gd name="connsiteY0" fmla="*/ 46673 h 46672"/>
                <a:gd name="connsiteX1" fmla="*/ 46673 w 46672"/>
                <a:gd name="connsiteY1" fmla="*/ 22860 h 46672"/>
                <a:gd name="connsiteX2" fmla="*/ 22860 w 46672"/>
                <a:gd name="connsiteY2" fmla="*/ 0 h 46672"/>
                <a:gd name="connsiteX3" fmla="*/ 0 w 46672"/>
                <a:gd name="connsiteY3" fmla="*/ 21908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" h="46672">
                  <a:moveTo>
                    <a:pt x="23813" y="46673"/>
                  </a:moveTo>
                  <a:lnTo>
                    <a:pt x="46673" y="22860"/>
                  </a:lnTo>
                  <a:lnTo>
                    <a:pt x="22860" y="0"/>
                  </a:lnTo>
                  <a:lnTo>
                    <a:pt x="0" y="219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1C94D7F-57CC-48A3-82DB-E84A8796F63A}"/>
                </a:ext>
              </a:extLst>
            </p:cNvPr>
            <p:cNvSpPr/>
            <p:nvPr/>
          </p:nvSpPr>
          <p:spPr>
            <a:xfrm>
              <a:off x="6919266" y="5452481"/>
              <a:ext cx="417194" cy="416242"/>
            </a:xfrm>
            <a:custGeom>
              <a:avLst/>
              <a:gdLst>
                <a:gd name="connsiteX0" fmla="*/ 389573 w 417194"/>
                <a:gd name="connsiteY0" fmla="*/ 65723 h 416242"/>
                <a:gd name="connsiteX1" fmla="*/ 393382 w 417194"/>
                <a:gd name="connsiteY1" fmla="*/ 70485 h 416242"/>
                <a:gd name="connsiteX2" fmla="*/ 393382 w 417194"/>
                <a:gd name="connsiteY2" fmla="*/ 77153 h 416242"/>
                <a:gd name="connsiteX3" fmla="*/ 364807 w 417194"/>
                <a:gd name="connsiteY3" fmla="*/ 104775 h 416242"/>
                <a:gd name="connsiteX4" fmla="*/ 361950 w 417194"/>
                <a:gd name="connsiteY4" fmla="*/ 105728 h 416242"/>
                <a:gd name="connsiteX5" fmla="*/ 358140 w 417194"/>
                <a:gd name="connsiteY5" fmla="*/ 104775 h 416242"/>
                <a:gd name="connsiteX6" fmla="*/ 312420 w 417194"/>
                <a:gd name="connsiteY6" fmla="*/ 58103 h 416242"/>
                <a:gd name="connsiteX7" fmla="*/ 311468 w 417194"/>
                <a:gd name="connsiteY7" fmla="*/ 53340 h 416242"/>
                <a:gd name="connsiteX8" fmla="*/ 313373 w 417194"/>
                <a:gd name="connsiteY8" fmla="*/ 49530 h 416242"/>
                <a:gd name="connsiteX9" fmla="*/ 340995 w 417194"/>
                <a:gd name="connsiteY9" fmla="*/ 22860 h 416242"/>
                <a:gd name="connsiteX10" fmla="*/ 347663 w 417194"/>
                <a:gd name="connsiteY10" fmla="*/ 22860 h 416242"/>
                <a:gd name="connsiteX11" fmla="*/ 353378 w 417194"/>
                <a:gd name="connsiteY11" fmla="*/ 27623 h 416242"/>
                <a:gd name="connsiteX12" fmla="*/ 379095 w 417194"/>
                <a:gd name="connsiteY12" fmla="*/ 1905 h 416242"/>
                <a:gd name="connsiteX13" fmla="*/ 375285 w 417194"/>
                <a:gd name="connsiteY13" fmla="*/ 0 h 416242"/>
                <a:gd name="connsiteX14" fmla="*/ 0 w 417194"/>
                <a:gd name="connsiteY14" fmla="*/ 195263 h 416242"/>
                <a:gd name="connsiteX15" fmla="*/ 96202 w 417194"/>
                <a:gd name="connsiteY15" fmla="*/ 188595 h 416242"/>
                <a:gd name="connsiteX16" fmla="*/ 211455 w 417194"/>
                <a:gd name="connsiteY16" fmla="*/ 200025 h 416242"/>
                <a:gd name="connsiteX17" fmla="*/ 215265 w 417194"/>
                <a:gd name="connsiteY17" fmla="*/ 203835 h 416242"/>
                <a:gd name="connsiteX18" fmla="*/ 223837 w 417194"/>
                <a:gd name="connsiteY18" fmla="*/ 316230 h 416242"/>
                <a:gd name="connsiteX19" fmla="*/ 215265 w 417194"/>
                <a:gd name="connsiteY19" fmla="*/ 416243 h 416242"/>
                <a:gd name="connsiteX20" fmla="*/ 417195 w 417194"/>
                <a:gd name="connsiteY20" fmla="*/ 45720 h 416242"/>
                <a:gd name="connsiteX21" fmla="*/ 414338 w 417194"/>
                <a:gd name="connsiteY21" fmla="*/ 40005 h 416242"/>
                <a:gd name="connsiteX22" fmla="*/ 389573 w 417194"/>
                <a:gd name="connsiteY22" fmla="*/ 65723 h 416242"/>
                <a:gd name="connsiteX23" fmla="*/ 245745 w 417194"/>
                <a:gd name="connsiteY23" fmla="*/ 258128 h 416242"/>
                <a:gd name="connsiteX24" fmla="*/ 240982 w 417194"/>
                <a:gd name="connsiteY24" fmla="*/ 261938 h 416242"/>
                <a:gd name="connsiteX25" fmla="*/ 240982 w 417194"/>
                <a:gd name="connsiteY25" fmla="*/ 261938 h 416242"/>
                <a:gd name="connsiteX26" fmla="*/ 236220 w 417194"/>
                <a:gd name="connsiteY26" fmla="*/ 258128 h 416242"/>
                <a:gd name="connsiteX27" fmla="*/ 225743 w 417194"/>
                <a:gd name="connsiteY27" fmla="*/ 187643 h 416242"/>
                <a:gd name="connsiteX28" fmla="*/ 154305 w 417194"/>
                <a:gd name="connsiteY28" fmla="*/ 176213 h 416242"/>
                <a:gd name="connsiteX29" fmla="*/ 150495 w 417194"/>
                <a:gd name="connsiteY29" fmla="*/ 171450 h 416242"/>
                <a:gd name="connsiteX30" fmla="*/ 155258 w 417194"/>
                <a:gd name="connsiteY30" fmla="*/ 166688 h 416242"/>
                <a:gd name="connsiteX31" fmla="*/ 252412 w 417194"/>
                <a:gd name="connsiteY31" fmla="*/ 157163 h 416242"/>
                <a:gd name="connsiteX32" fmla="*/ 256223 w 417194"/>
                <a:gd name="connsiteY32" fmla="*/ 158115 h 416242"/>
                <a:gd name="connsiteX33" fmla="*/ 257175 w 417194"/>
                <a:gd name="connsiteY33" fmla="*/ 161925 h 416242"/>
                <a:gd name="connsiteX34" fmla="*/ 245745 w 417194"/>
                <a:gd name="connsiteY34" fmla="*/ 258128 h 416242"/>
                <a:gd name="connsiteX35" fmla="*/ 334328 w 417194"/>
                <a:gd name="connsiteY35" fmla="*/ 134303 h 416242"/>
                <a:gd name="connsiteX36" fmla="*/ 314325 w 417194"/>
                <a:gd name="connsiteY36" fmla="*/ 155258 h 416242"/>
                <a:gd name="connsiteX37" fmla="*/ 307657 w 417194"/>
                <a:gd name="connsiteY37" fmla="*/ 158115 h 416242"/>
                <a:gd name="connsiteX38" fmla="*/ 307657 w 417194"/>
                <a:gd name="connsiteY38" fmla="*/ 158115 h 416242"/>
                <a:gd name="connsiteX39" fmla="*/ 300990 w 417194"/>
                <a:gd name="connsiteY39" fmla="*/ 155258 h 416242"/>
                <a:gd name="connsiteX40" fmla="*/ 260985 w 417194"/>
                <a:gd name="connsiteY40" fmla="*/ 116205 h 416242"/>
                <a:gd name="connsiteX41" fmla="*/ 258128 w 417194"/>
                <a:gd name="connsiteY41" fmla="*/ 109538 h 416242"/>
                <a:gd name="connsiteX42" fmla="*/ 260985 w 417194"/>
                <a:gd name="connsiteY42" fmla="*/ 102870 h 416242"/>
                <a:gd name="connsiteX43" fmla="*/ 280988 w 417194"/>
                <a:gd name="connsiteY43" fmla="*/ 83820 h 416242"/>
                <a:gd name="connsiteX44" fmla="*/ 294323 w 417194"/>
                <a:gd name="connsiteY44" fmla="*/ 83820 h 416242"/>
                <a:gd name="connsiteX45" fmla="*/ 334328 w 417194"/>
                <a:gd name="connsiteY45" fmla="*/ 122873 h 416242"/>
                <a:gd name="connsiteX46" fmla="*/ 334328 w 417194"/>
                <a:gd name="connsiteY46" fmla="*/ 134303 h 41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17194" h="416242">
                  <a:moveTo>
                    <a:pt x="389573" y="65723"/>
                  </a:moveTo>
                  <a:lnTo>
                    <a:pt x="393382" y="70485"/>
                  </a:lnTo>
                  <a:cubicBezTo>
                    <a:pt x="395288" y="72390"/>
                    <a:pt x="395288" y="75248"/>
                    <a:pt x="393382" y="77153"/>
                  </a:cubicBezTo>
                  <a:lnTo>
                    <a:pt x="364807" y="104775"/>
                  </a:lnTo>
                  <a:cubicBezTo>
                    <a:pt x="363855" y="105728"/>
                    <a:pt x="362903" y="105728"/>
                    <a:pt x="361950" y="105728"/>
                  </a:cubicBezTo>
                  <a:cubicBezTo>
                    <a:pt x="360998" y="105728"/>
                    <a:pt x="359093" y="105728"/>
                    <a:pt x="358140" y="104775"/>
                  </a:cubicBezTo>
                  <a:lnTo>
                    <a:pt x="312420" y="58103"/>
                  </a:lnTo>
                  <a:cubicBezTo>
                    <a:pt x="311468" y="56198"/>
                    <a:pt x="311468" y="55245"/>
                    <a:pt x="311468" y="53340"/>
                  </a:cubicBezTo>
                  <a:cubicBezTo>
                    <a:pt x="311468" y="52388"/>
                    <a:pt x="312420" y="50482"/>
                    <a:pt x="313373" y="49530"/>
                  </a:cubicBezTo>
                  <a:lnTo>
                    <a:pt x="340995" y="22860"/>
                  </a:lnTo>
                  <a:cubicBezTo>
                    <a:pt x="342900" y="20955"/>
                    <a:pt x="345757" y="20955"/>
                    <a:pt x="347663" y="22860"/>
                  </a:cubicBezTo>
                  <a:lnTo>
                    <a:pt x="353378" y="27623"/>
                  </a:lnTo>
                  <a:lnTo>
                    <a:pt x="379095" y="1905"/>
                  </a:lnTo>
                  <a:cubicBezTo>
                    <a:pt x="378143" y="953"/>
                    <a:pt x="376238" y="953"/>
                    <a:pt x="375285" y="0"/>
                  </a:cubicBezTo>
                  <a:cubicBezTo>
                    <a:pt x="348615" y="14288"/>
                    <a:pt x="110490" y="137160"/>
                    <a:pt x="0" y="195263"/>
                  </a:cubicBezTo>
                  <a:cubicBezTo>
                    <a:pt x="35243" y="190500"/>
                    <a:pt x="67627" y="188595"/>
                    <a:pt x="96202" y="188595"/>
                  </a:cubicBezTo>
                  <a:cubicBezTo>
                    <a:pt x="166687" y="188595"/>
                    <a:pt x="211455" y="199072"/>
                    <a:pt x="211455" y="200025"/>
                  </a:cubicBezTo>
                  <a:cubicBezTo>
                    <a:pt x="213360" y="200025"/>
                    <a:pt x="214312" y="201930"/>
                    <a:pt x="215265" y="203835"/>
                  </a:cubicBezTo>
                  <a:cubicBezTo>
                    <a:pt x="215265" y="204788"/>
                    <a:pt x="223837" y="260033"/>
                    <a:pt x="223837" y="316230"/>
                  </a:cubicBezTo>
                  <a:cubicBezTo>
                    <a:pt x="223837" y="350520"/>
                    <a:pt x="219075" y="390525"/>
                    <a:pt x="215265" y="416243"/>
                  </a:cubicBezTo>
                  <a:cubicBezTo>
                    <a:pt x="259080" y="337185"/>
                    <a:pt x="395288" y="86678"/>
                    <a:pt x="417195" y="45720"/>
                  </a:cubicBezTo>
                  <a:cubicBezTo>
                    <a:pt x="416243" y="43815"/>
                    <a:pt x="415290" y="41910"/>
                    <a:pt x="414338" y="40005"/>
                  </a:cubicBezTo>
                  <a:lnTo>
                    <a:pt x="389573" y="65723"/>
                  </a:lnTo>
                  <a:close/>
                  <a:moveTo>
                    <a:pt x="245745" y="258128"/>
                  </a:moveTo>
                  <a:cubicBezTo>
                    <a:pt x="245745" y="260033"/>
                    <a:pt x="243840" y="261938"/>
                    <a:pt x="240982" y="261938"/>
                  </a:cubicBezTo>
                  <a:cubicBezTo>
                    <a:pt x="240982" y="261938"/>
                    <a:pt x="240982" y="261938"/>
                    <a:pt x="240982" y="261938"/>
                  </a:cubicBezTo>
                  <a:cubicBezTo>
                    <a:pt x="239078" y="261938"/>
                    <a:pt x="236220" y="260033"/>
                    <a:pt x="236220" y="258128"/>
                  </a:cubicBezTo>
                  <a:lnTo>
                    <a:pt x="225743" y="187643"/>
                  </a:lnTo>
                  <a:lnTo>
                    <a:pt x="154305" y="176213"/>
                  </a:lnTo>
                  <a:cubicBezTo>
                    <a:pt x="152400" y="176213"/>
                    <a:pt x="150495" y="173355"/>
                    <a:pt x="150495" y="171450"/>
                  </a:cubicBezTo>
                  <a:cubicBezTo>
                    <a:pt x="150495" y="168593"/>
                    <a:pt x="152400" y="166688"/>
                    <a:pt x="155258" y="166688"/>
                  </a:cubicBezTo>
                  <a:lnTo>
                    <a:pt x="252412" y="157163"/>
                  </a:lnTo>
                  <a:cubicBezTo>
                    <a:pt x="254318" y="157163"/>
                    <a:pt x="255270" y="157163"/>
                    <a:pt x="256223" y="158115"/>
                  </a:cubicBezTo>
                  <a:cubicBezTo>
                    <a:pt x="257175" y="159068"/>
                    <a:pt x="258128" y="160972"/>
                    <a:pt x="257175" y="161925"/>
                  </a:cubicBezTo>
                  <a:lnTo>
                    <a:pt x="245745" y="258128"/>
                  </a:lnTo>
                  <a:close/>
                  <a:moveTo>
                    <a:pt x="334328" y="134303"/>
                  </a:moveTo>
                  <a:lnTo>
                    <a:pt x="314325" y="155258"/>
                  </a:lnTo>
                  <a:cubicBezTo>
                    <a:pt x="312420" y="157163"/>
                    <a:pt x="310515" y="158115"/>
                    <a:pt x="307657" y="158115"/>
                  </a:cubicBezTo>
                  <a:cubicBezTo>
                    <a:pt x="307657" y="158115"/>
                    <a:pt x="307657" y="158115"/>
                    <a:pt x="307657" y="158115"/>
                  </a:cubicBezTo>
                  <a:cubicBezTo>
                    <a:pt x="304800" y="158115"/>
                    <a:pt x="302895" y="157163"/>
                    <a:pt x="300990" y="155258"/>
                  </a:cubicBezTo>
                  <a:lnTo>
                    <a:pt x="260985" y="116205"/>
                  </a:lnTo>
                  <a:cubicBezTo>
                    <a:pt x="259080" y="114300"/>
                    <a:pt x="258128" y="112395"/>
                    <a:pt x="258128" y="109538"/>
                  </a:cubicBezTo>
                  <a:cubicBezTo>
                    <a:pt x="258128" y="106680"/>
                    <a:pt x="259080" y="104775"/>
                    <a:pt x="260985" y="102870"/>
                  </a:cubicBezTo>
                  <a:lnTo>
                    <a:pt x="280988" y="83820"/>
                  </a:lnTo>
                  <a:cubicBezTo>
                    <a:pt x="284798" y="80010"/>
                    <a:pt x="290513" y="80010"/>
                    <a:pt x="294323" y="83820"/>
                  </a:cubicBezTo>
                  <a:lnTo>
                    <a:pt x="334328" y="122873"/>
                  </a:lnTo>
                  <a:cubicBezTo>
                    <a:pt x="338138" y="124778"/>
                    <a:pt x="338138" y="131445"/>
                    <a:pt x="334328" y="13430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3F87F6B-4A5C-4DB9-9BF6-8934B628E730}"/>
                </a:ext>
              </a:extLst>
            </p:cNvPr>
            <p:cNvSpPr/>
            <p:nvPr/>
          </p:nvSpPr>
          <p:spPr>
            <a:xfrm>
              <a:off x="7186919" y="5542017"/>
              <a:ext cx="60007" cy="59055"/>
            </a:xfrm>
            <a:custGeom>
              <a:avLst/>
              <a:gdLst>
                <a:gd name="connsiteX0" fmla="*/ 0 w 60007"/>
                <a:gd name="connsiteY0" fmla="*/ 20002 h 59055"/>
                <a:gd name="connsiteX1" fmla="*/ 40005 w 60007"/>
                <a:gd name="connsiteY1" fmla="*/ 59055 h 59055"/>
                <a:gd name="connsiteX2" fmla="*/ 60007 w 60007"/>
                <a:gd name="connsiteY2" fmla="*/ 39052 h 59055"/>
                <a:gd name="connsiteX3" fmla="*/ 20002 w 60007"/>
                <a:gd name="connsiteY3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" h="59055">
                  <a:moveTo>
                    <a:pt x="0" y="20002"/>
                  </a:moveTo>
                  <a:lnTo>
                    <a:pt x="40005" y="59055"/>
                  </a:lnTo>
                  <a:lnTo>
                    <a:pt x="60007" y="39052"/>
                  </a:lnTo>
                  <a:lnTo>
                    <a:pt x="2000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B37D67F-605D-4F75-82EC-8EBFB6B08987}"/>
                </a:ext>
              </a:extLst>
            </p:cNvPr>
            <p:cNvSpPr/>
            <p:nvPr/>
          </p:nvSpPr>
          <p:spPr>
            <a:xfrm>
              <a:off x="7242164" y="5485819"/>
              <a:ext cx="60959" cy="60007"/>
            </a:xfrm>
            <a:custGeom>
              <a:avLst/>
              <a:gdLst>
                <a:gd name="connsiteX0" fmla="*/ 26670 w 60959"/>
                <a:gd name="connsiteY0" fmla="*/ 4763 h 60007"/>
                <a:gd name="connsiteX1" fmla="*/ 20955 w 60959"/>
                <a:gd name="connsiteY1" fmla="*/ 0 h 60007"/>
                <a:gd name="connsiteX2" fmla="*/ 0 w 60959"/>
                <a:gd name="connsiteY2" fmla="*/ 20003 h 60007"/>
                <a:gd name="connsiteX3" fmla="*/ 39052 w 60959"/>
                <a:gd name="connsiteY3" fmla="*/ 60007 h 60007"/>
                <a:gd name="connsiteX4" fmla="*/ 60960 w 60959"/>
                <a:gd name="connsiteY4" fmla="*/ 40005 h 60007"/>
                <a:gd name="connsiteX5" fmla="*/ 57150 w 60959"/>
                <a:gd name="connsiteY5" fmla="*/ 35243 h 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59" h="60007">
                  <a:moveTo>
                    <a:pt x="26670" y="4763"/>
                  </a:moveTo>
                  <a:lnTo>
                    <a:pt x="20955" y="0"/>
                  </a:lnTo>
                  <a:lnTo>
                    <a:pt x="0" y="20003"/>
                  </a:lnTo>
                  <a:lnTo>
                    <a:pt x="39052" y="60007"/>
                  </a:lnTo>
                  <a:lnTo>
                    <a:pt x="60960" y="40005"/>
                  </a:lnTo>
                  <a:lnTo>
                    <a:pt x="57150" y="352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CCFB50B-F4D8-442B-A52F-EEEFF99401AF}"/>
                </a:ext>
              </a:extLst>
            </p:cNvPr>
            <p:cNvSpPr/>
            <p:nvPr/>
          </p:nvSpPr>
          <p:spPr>
            <a:xfrm>
              <a:off x="7308839" y="5449624"/>
              <a:ext cx="31432" cy="32385"/>
            </a:xfrm>
            <a:custGeom>
              <a:avLst/>
              <a:gdLst>
                <a:gd name="connsiteX0" fmla="*/ 4763 w 31432"/>
                <a:gd name="connsiteY0" fmla="*/ 3810 h 32385"/>
                <a:gd name="connsiteX1" fmla="*/ 0 w 31432"/>
                <a:gd name="connsiteY1" fmla="*/ 8573 h 32385"/>
                <a:gd name="connsiteX2" fmla="*/ 22860 w 31432"/>
                <a:gd name="connsiteY2" fmla="*/ 32385 h 32385"/>
                <a:gd name="connsiteX3" fmla="*/ 24765 w 31432"/>
                <a:gd name="connsiteY3" fmla="*/ 29527 h 32385"/>
                <a:gd name="connsiteX4" fmla="*/ 24765 w 31432"/>
                <a:gd name="connsiteY4" fmla="*/ 29527 h 32385"/>
                <a:gd name="connsiteX5" fmla="*/ 24765 w 31432"/>
                <a:gd name="connsiteY5" fmla="*/ 29527 h 32385"/>
                <a:gd name="connsiteX6" fmla="*/ 31432 w 31432"/>
                <a:gd name="connsiteY6" fmla="*/ 22860 h 32385"/>
                <a:gd name="connsiteX7" fmla="*/ 8572 w 31432"/>
                <a:gd name="connsiteY7" fmla="*/ 0 h 32385"/>
                <a:gd name="connsiteX8" fmla="*/ 4763 w 31432"/>
                <a:gd name="connsiteY8" fmla="*/ 3810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32" h="32385">
                  <a:moveTo>
                    <a:pt x="4763" y="3810"/>
                  </a:moveTo>
                  <a:lnTo>
                    <a:pt x="0" y="8573"/>
                  </a:lnTo>
                  <a:lnTo>
                    <a:pt x="22860" y="32385"/>
                  </a:lnTo>
                  <a:lnTo>
                    <a:pt x="24765" y="29527"/>
                  </a:lnTo>
                  <a:cubicBezTo>
                    <a:pt x="24765" y="29527"/>
                    <a:pt x="24765" y="29527"/>
                    <a:pt x="24765" y="29527"/>
                  </a:cubicBezTo>
                  <a:cubicBezTo>
                    <a:pt x="24765" y="29527"/>
                    <a:pt x="24765" y="29527"/>
                    <a:pt x="24765" y="29527"/>
                  </a:cubicBezTo>
                  <a:cubicBezTo>
                    <a:pt x="25718" y="28575"/>
                    <a:pt x="28575" y="25718"/>
                    <a:pt x="31432" y="22860"/>
                  </a:cubicBezTo>
                  <a:lnTo>
                    <a:pt x="8572" y="0"/>
                  </a:lnTo>
                  <a:cubicBezTo>
                    <a:pt x="6668" y="1905"/>
                    <a:pt x="4763" y="2857"/>
                    <a:pt x="4763" y="38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太阳形 29">
            <a:extLst>
              <a:ext uri="{FF2B5EF4-FFF2-40B4-BE49-F238E27FC236}">
                <a16:creationId xmlns:a16="http://schemas.microsoft.com/office/drawing/2014/main" xmlns="" id="{BBC6FCB9-4674-448B-A8E6-C47364CC02B1}"/>
              </a:ext>
            </a:extLst>
          </p:cNvPr>
          <p:cNvSpPr/>
          <p:nvPr/>
        </p:nvSpPr>
        <p:spPr>
          <a:xfrm>
            <a:off x="4083800" y="3146929"/>
            <a:ext cx="496740" cy="49674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377CFF3-E13D-46DC-8EA5-5CD36BDB8E1B}"/>
              </a:ext>
            </a:extLst>
          </p:cNvPr>
          <p:cNvSpPr txBox="1"/>
          <p:nvPr/>
        </p:nvSpPr>
        <p:spPr>
          <a:xfrm>
            <a:off x="7480547" y="925199"/>
            <a:ext cx="1892427" cy="444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Lorem ipsum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dolor sit amet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consectetuer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adipiscing elit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Maecenas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porttitor congue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massa Fusce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posuere magna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sed pulvinar</a:t>
            </a:r>
            <a:endParaRPr lang="zh-CN" altLang="en-US" sz="1600" b="1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287D3A7C-EB46-4154-A7C5-571BEB747A8C}"/>
              </a:ext>
            </a:extLst>
          </p:cNvPr>
          <p:cNvSpPr/>
          <p:nvPr/>
        </p:nvSpPr>
        <p:spPr>
          <a:xfrm rot="19558353">
            <a:off x="8932130" y="1222492"/>
            <a:ext cx="304758" cy="283500"/>
          </a:xfrm>
          <a:custGeom>
            <a:avLst/>
            <a:gdLst>
              <a:gd name="connsiteX0" fmla="*/ 3757613 w 4219575"/>
              <a:gd name="connsiteY0" fmla="*/ 2239328 h 3925252"/>
              <a:gd name="connsiteX1" fmla="*/ 3695700 w 4219575"/>
              <a:gd name="connsiteY1" fmla="*/ 2239328 h 3925252"/>
              <a:gd name="connsiteX2" fmla="*/ 3695700 w 4219575"/>
              <a:gd name="connsiteY2" fmla="*/ 1600200 h 3925252"/>
              <a:gd name="connsiteX3" fmla="*/ 2114550 w 4219575"/>
              <a:gd name="connsiteY3" fmla="*/ 0 h 3925252"/>
              <a:gd name="connsiteX4" fmla="*/ 533400 w 4219575"/>
              <a:gd name="connsiteY4" fmla="*/ 1600200 h 3925252"/>
              <a:gd name="connsiteX5" fmla="*/ 533400 w 4219575"/>
              <a:gd name="connsiteY5" fmla="*/ 2239328 h 3925252"/>
              <a:gd name="connsiteX6" fmla="*/ 471488 w 4219575"/>
              <a:gd name="connsiteY6" fmla="*/ 2239328 h 3925252"/>
              <a:gd name="connsiteX7" fmla="*/ 0 w 4219575"/>
              <a:gd name="connsiteY7" fmla="*/ 2706053 h 3925252"/>
              <a:gd name="connsiteX8" fmla="*/ 0 w 4219575"/>
              <a:gd name="connsiteY8" fmla="*/ 3455670 h 3925252"/>
              <a:gd name="connsiteX9" fmla="*/ 471488 w 4219575"/>
              <a:gd name="connsiteY9" fmla="*/ 3925253 h 3925252"/>
              <a:gd name="connsiteX10" fmla="*/ 977265 w 4219575"/>
              <a:gd name="connsiteY10" fmla="*/ 3925253 h 3925252"/>
              <a:gd name="connsiteX11" fmla="*/ 1095375 w 4219575"/>
              <a:gd name="connsiteY11" fmla="*/ 3811905 h 3925252"/>
              <a:gd name="connsiteX12" fmla="*/ 1095375 w 4219575"/>
              <a:gd name="connsiteY12" fmla="*/ 2349818 h 3925252"/>
              <a:gd name="connsiteX13" fmla="*/ 977265 w 4219575"/>
              <a:gd name="connsiteY13" fmla="*/ 2239328 h 3925252"/>
              <a:gd name="connsiteX14" fmla="*/ 762000 w 4219575"/>
              <a:gd name="connsiteY14" fmla="*/ 2239328 h 3925252"/>
              <a:gd name="connsiteX15" fmla="*/ 762000 w 4219575"/>
              <a:gd name="connsiteY15" fmla="*/ 1600200 h 3925252"/>
              <a:gd name="connsiteX16" fmla="*/ 2114550 w 4219575"/>
              <a:gd name="connsiteY16" fmla="*/ 228600 h 3925252"/>
              <a:gd name="connsiteX17" fmla="*/ 3467100 w 4219575"/>
              <a:gd name="connsiteY17" fmla="*/ 1600200 h 3925252"/>
              <a:gd name="connsiteX18" fmla="*/ 3467100 w 4219575"/>
              <a:gd name="connsiteY18" fmla="*/ 2239328 h 3925252"/>
              <a:gd name="connsiteX19" fmla="*/ 3251835 w 4219575"/>
              <a:gd name="connsiteY19" fmla="*/ 2239328 h 3925252"/>
              <a:gd name="connsiteX20" fmla="*/ 3133725 w 4219575"/>
              <a:gd name="connsiteY20" fmla="*/ 2349818 h 3925252"/>
              <a:gd name="connsiteX21" fmla="*/ 3133725 w 4219575"/>
              <a:gd name="connsiteY21" fmla="*/ 3811905 h 3925252"/>
              <a:gd name="connsiteX22" fmla="*/ 3251835 w 4219575"/>
              <a:gd name="connsiteY22" fmla="*/ 3925253 h 3925252"/>
              <a:gd name="connsiteX23" fmla="*/ 3757613 w 4219575"/>
              <a:gd name="connsiteY23" fmla="*/ 3925253 h 3925252"/>
              <a:gd name="connsiteX24" fmla="*/ 4219575 w 4219575"/>
              <a:gd name="connsiteY24" fmla="*/ 3455670 h 3925252"/>
              <a:gd name="connsiteX25" fmla="*/ 4219575 w 4219575"/>
              <a:gd name="connsiteY25" fmla="*/ 2706053 h 3925252"/>
              <a:gd name="connsiteX26" fmla="*/ 3757613 w 4219575"/>
              <a:gd name="connsiteY26" fmla="*/ 2239328 h 392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9575" h="3925252">
                <a:moveTo>
                  <a:pt x="3757613" y="2239328"/>
                </a:moveTo>
                <a:lnTo>
                  <a:pt x="3695700" y="2239328"/>
                </a:lnTo>
                <a:lnTo>
                  <a:pt x="3695700" y="1600200"/>
                </a:lnTo>
                <a:cubicBezTo>
                  <a:pt x="3695700" y="717232"/>
                  <a:pt x="2987040" y="0"/>
                  <a:pt x="2114550" y="0"/>
                </a:cubicBezTo>
                <a:cubicBezTo>
                  <a:pt x="1242060" y="0"/>
                  <a:pt x="533400" y="718185"/>
                  <a:pt x="533400" y="1600200"/>
                </a:cubicBezTo>
                <a:lnTo>
                  <a:pt x="533400" y="2239328"/>
                </a:lnTo>
                <a:lnTo>
                  <a:pt x="471488" y="2239328"/>
                </a:lnTo>
                <a:cubicBezTo>
                  <a:pt x="214313" y="2239328"/>
                  <a:pt x="0" y="2446972"/>
                  <a:pt x="0" y="2706053"/>
                </a:cubicBezTo>
                <a:lnTo>
                  <a:pt x="0" y="3455670"/>
                </a:lnTo>
                <a:cubicBezTo>
                  <a:pt x="0" y="3715703"/>
                  <a:pt x="214313" y="3925253"/>
                  <a:pt x="471488" y="3925253"/>
                </a:cubicBezTo>
                <a:lnTo>
                  <a:pt x="977265" y="3925253"/>
                </a:lnTo>
                <a:cubicBezTo>
                  <a:pt x="1040130" y="3925253"/>
                  <a:pt x="1095375" y="3875722"/>
                  <a:pt x="1095375" y="3811905"/>
                </a:cubicBezTo>
                <a:lnTo>
                  <a:pt x="1095375" y="2349818"/>
                </a:lnTo>
                <a:cubicBezTo>
                  <a:pt x="1095375" y="2286953"/>
                  <a:pt x="1040130" y="2239328"/>
                  <a:pt x="977265" y="2239328"/>
                </a:cubicBezTo>
                <a:lnTo>
                  <a:pt x="762000" y="2239328"/>
                </a:lnTo>
                <a:lnTo>
                  <a:pt x="762000" y="1600200"/>
                </a:lnTo>
                <a:cubicBezTo>
                  <a:pt x="762000" y="843915"/>
                  <a:pt x="1368743" y="228600"/>
                  <a:pt x="2114550" y="228600"/>
                </a:cubicBezTo>
                <a:cubicBezTo>
                  <a:pt x="2860358" y="228600"/>
                  <a:pt x="3467100" y="843915"/>
                  <a:pt x="3467100" y="1600200"/>
                </a:cubicBezTo>
                <a:lnTo>
                  <a:pt x="3467100" y="2239328"/>
                </a:lnTo>
                <a:lnTo>
                  <a:pt x="3251835" y="2239328"/>
                </a:lnTo>
                <a:cubicBezTo>
                  <a:pt x="3188970" y="2239328"/>
                  <a:pt x="3133725" y="2286953"/>
                  <a:pt x="3133725" y="2349818"/>
                </a:cubicBezTo>
                <a:lnTo>
                  <a:pt x="3133725" y="3811905"/>
                </a:lnTo>
                <a:cubicBezTo>
                  <a:pt x="3133725" y="3874770"/>
                  <a:pt x="3188970" y="3925253"/>
                  <a:pt x="3251835" y="3925253"/>
                </a:cubicBezTo>
                <a:lnTo>
                  <a:pt x="3757613" y="3925253"/>
                </a:lnTo>
                <a:cubicBezTo>
                  <a:pt x="4014788" y="3925253"/>
                  <a:pt x="4219575" y="3715703"/>
                  <a:pt x="4219575" y="3455670"/>
                </a:cubicBezTo>
                <a:lnTo>
                  <a:pt x="4219575" y="2706053"/>
                </a:lnTo>
                <a:cubicBezTo>
                  <a:pt x="4219575" y="2446972"/>
                  <a:pt x="4014788" y="2239328"/>
                  <a:pt x="3757613" y="223932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图形 21">
            <a:extLst>
              <a:ext uri="{FF2B5EF4-FFF2-40B4-BE49-F238E27FC236}">
                <a16:creationId xmlns:a16="http://schemas.microsoft.com/office/drawing/2014/main" xmlns="" id="{32C9B587-BEF0-4D78-A887-82791F03D4DE}"/>
              </a:ext>
            </a:extLst>
          </p:cNvPr>
          <p:cNvSpPr/>
          <p:nvPr/>
        </p:nvSpPr>
        <p:spPr>
          <a:xfrm>
            <a:off x="6802079" y="4982858"/>
            <a:ext cx="277756" cy="325889"/>
          </a:xfrm>
          <a:custGeom>
            <a:avLst/>
            <a:gdLst>
              <a:gd name="connsiteX0" fmla="*/ 562076 w 571601"/>
              <a:gd name="connsiteY0" fmla="*/ 2372 h 670655"/>
              <a:gd name="connsiteX1" fmla="*/ 562076 w 571601"/>
              <a:gd name="connsiteY1" fmla="*/ 2372 h 670655"/>
              <a:gd name="connsiteX2" fmla="*/ 200126 w 571601"/>
              <a:gd name="connsiteY2" fmla="*/ 92621 h 670655"/>
              <a:gd name="connsiteX3" fmla="*/ 200126 w 571601"/>
              <a:gd name="connsiteY3" fmla="*/ 149771 h 670655"/>
              <a:gd name="connsiteX4" fmla="*/ 200126 w 571601"/>
              <a:gd name="connsiteY4" fmla="*/ 518989 h 670655"/>
              <a:gd name="connsiteX5" fmla="*/ 86350 w 571601"/>
              <a:gd name="connsiteY5" fmla="*/ 516969 h 670655"/>
              <a:gd name="connsiteX6" fmla="*/ 1673 w 571601"/>
              <a:gd name="connsiteY6" fmla="*/ 637908 h 670655"/>
              <a:gd name="connsiteX7" fmla="*/ 123488 w 571601"/>
              <a:gd name="connsiteY7" fmla="*/ 652291 h 670655"/>
              <a:gd name="connsiteX8" fmla="*/ 209613 w 571601"/>
              <a:gd name="connsiteY8" fmla="*/ 545221 h 670655"/>
              <a:gd name="connsiteX9" fmla="*/ 209651 w 571601"/>
              <a:gd name="connsiteY9" fmla="*/ 545221 h 670655"/>
              <a:gd name="connsiteX10" fmla="*/ 209651 w 571601"/>
              <a:gd name="connsiteY10" fmla="*/ 147390 h 670655"/>
              <a:gd name="connsiteX11" fmla="*/ 562076 w 571601"/>
              <a:gd name="connsiteY11" fmla="*/ 59522 h 670655"/>
              <a:gd name="connsiteX12" fmla="*/ 562076 w 571601"/>
              <a:gd name="connsiteY12" fmla="*/ 428730 h 670655"/>
              <a:gd name="connsiteX13" fmla="*/ 448300 w 571601"/>
              <a:gd name="connsiteY13" fmla="*/ 426710 h 670655"/>
              <a:gd name="connsiteX14" fmla="*/ 363613 w 571601"/>
              <a:gd name="connsiteY14" fmla="*/ 547659 h 670655"/>
              <a:gd name="connsiteX15" fmla="*/ 485419 w 571601"/>
              <a:gd name="connsiteY15" fmla="*/ 564299 h 670655"/>
              <a:gd name="connsiteX16" fmla="*/ 571553 w 571601"/>
              <a:gd name="connsiteY16" fmla="*/ 459496 h 670655"/>
              <a:gd name="connsiteX17" fmla="*/ 571601 w 571601"/>
              <a:gd name="connsiteY17" fmla="*/ 459496 h 670655"/>
              <a:gd name="connsiteX18" fmla="*/ 571601 w 571601"/>
              <a:gd name="connsiteY18" fmla="*/ 456248 h 670655"/>
              <a:gd name="connsiteX19" fmla="*/ 571601 w 571601"/>
              <a:gd name="connsiteY19" fmla="*/ 57150 h 670655"/>
              <a:gd name="connsiteX20" fmla="*/ 571601 w 571601"/>
              <a:gd name="connsiteY20" fmla="*/ 0 h 670655"/>
              <a:gd name="connsiteX21" fmla="*/ 562076 w 571601"/>
              <a:gd name="connsiteY21" fmla="*/ 2372 h 67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71601" h="670655">
                <a:moveTo>
                  <a:pt x="562076" y="2372"/>
                </a:moveTo>
                <a:lnTo>
                  <a:pt x="562076" y="2372"/>
                </a:lnTo>
                <a:lnTo>
                  <a:pt x="200126" y="92621"/>
                </a:lnTo>
                <a:lnTo>
                  <a:pt x="200126" y="149771"/>
                </a:lnTo>
                <a:lnTo>
                  <a:pt x="200126" y="518989"/>
                </a:lnTo>
                <a:cubicBezTo>
                  <a:pt x="181076" y="494738"/>
                  <a:pt x="134451" y="492900"/>
                  <a:pt x="86350" y="516969"/>
                </a:cubicBezTo>
                <a:cubicBezTo>
                  <a:pt x="29333" y="545497"/>
                  <a:pt x="-8576" y="599665"/>
                  <a:pt x="1673" y="637908"/>
                </a:cubicBezTo>
                <a:cubicBezTo>
                  <a:pt x="11922" y="676161"/>
                  <a:pt x="66462" y="680828"/>
                  <a:pt x="123488" y="652291"/>
                </a:cubicBezTo>
                <a:cubicBezTo>
                  <a:pt x="172418" y="627783"/>
                  <a:pt x="207194" y="583321"/>
                  <a:pt x="209613" y="545221"/>
                </a:cubicBezTo>
                <a:lnTo>
                  <a:pt x="209651" y="545221"/>
                </a:lnTo>
                <a:lnTo>
                  <a:pt x="209651" y="147390"/>
                </a:lnTo>
                <a:lnTo>
                  <a:pt x="562076" y="59522"/>
                </a:lnTo>
                <a:lnTo>
                  <a:pt x="562076" y="428730"/>
                </a:lnTo>
                <a:cubicBezTo>
                  <a:pt x="543026" y="404479"/>
                  <a:pt x="496401" y="402641"/>
                  <a:pt x="448300" y="426710"/>
                </a:cubicBezTo>
                <a:cubicBezTo>
                  <a:pt x="391283" y="455247"/>
                  <a:pt x="353364" y="509407"/>
                  <a:pt x="363613" y="547659"/>
                </a:cubicBezTo>
                <a:cubicBezTo>
                  <a:pt x="373862" y="585902"/>
                  <a:pt x="428393" y="592827"/>
                  <a:pt x="485419" y="564299"/>
                </a:cubicBezTo>
                <a:cubicBezTo>
                  <a:pt x="534358" y="539801"/>
                  <a:pt x="569134" y="497596"/>
                  <a:pt x="571553" y="459496"/>
                </a:cubicBezTo>
                <a:lnTo>
                  <a:pt x="571601" y="459496"/>
                </a:lnTo>
                <a:cubicBezTo>
                  <a:pt x="571601" y="458419"/>
                  <a:pt x="571601" y="457324"/>
                  <a:pt x="571601" y="456248"/>
                </a:cubicBezTo>
                <a:lnTo>
                  <a:pt x="571601" y="57150"/>
                </a:lnTo>
                <a:lnTo>
                  <a:pt x="571601" y="0"/>
                </a:lnTo>
                <a:lnTo>
                  <a:pt x="562076" y="2372"/>
                </a:lnTo>
                <a:close/>
              </a:path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星形: 四角 33">
            <a:extLst>
              <a:ext uri="{FF2B5EF4-FFF2-40B4-BE49-F238E27FC236}">
                <a16:creationId xmlns:a16="http://schemas.microsoft.com/office/drawing/2014/main" xmlns="" id="{8D72C7E1-4827-4943-B1F1-0D1C3237E440}"/>
              </a:ext>
            </a:extLst>
          </p:cNvPr>
          <p:cNvSpPr/>
          <p:nvPr/>
        </p:nvSpPr>
        <p:spPr>
          <a:xfrm>
            <a:off x="8826306" y="3021279"/>
            <a:ext cx="407721" cy="407721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星形: 十角 34">
            <a:extLst>
              <a:ext uri="{FF2B5EF4-FFF2-40B4-BE49-F238E27FC236}">
                <a16:creationId xmlns:a16="http://schemas.microsoft.com/office/drawing/2014/main" xmlns="" id="{01C85BC9-13F4-466B-8A89-6CECA2E43366}"/>
              </a:ext>
            </a:extLst>
          </p:cNvPr>
          <p:cNvSpPr/>
          <p:nvPr/>
        </p:nvSpPr>
        <p:spPr>
          <a:xfrm rot="540000">
            <a:off x="7035458" y="2943403"/>
            <a:ext cx="391415" cy="391415"/>
          </a:xfrm>
          <a:prstGeom prst="star10">
            <a:avLst>
              <a:gd name="adj" fmla="val 25414"/>
              <a:gd name="hf" fmla="val 1051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闪电形 35">
            <a:extLst>
              <a:ext uri="{FF2B5EF4-FFF2-40B4-BE49-F238E27FC236}">
                <a16:creationId xmlns:a16="http://schemas.microsoft.com/office/drawing/2014/main" xmlns="" id="{A341914C-AB43-4D6D-AF75-7D0AFDA4A8EA}"/>
              </a:ext>
            </a:extLst>
          </p:cNvPr>
          <p:cNvSpPr/>
          <p:nvPr/>
        </p:nvSpPr>
        <p:spPr>
          <a:xfrm>
            <a:off x="8757686" y="3844863"/>
            <a:ext cx="506295" cy="506295"/>
          </a:xfrm>
          <a:prstGeom prst="lightningBol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A280E34-651B-4320-BCFD-EA9A5BD52BEE}"/>
              </a:ext>
            </a:extLst>
          </p:cNvPr>
          <p:cNvSpPr txBox="1"/>
          <p:nvPr/>
        </p:nvSpPr>
        <p:spPr>
          <a:xfrm>
            <a:off x="3534313" y="5594850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FEFB79DB-6609-4EDF-ADE9-FA171C31A284}"/>
              </a:ext>
            </a:extLst>
          </p:cNvPr>
          <p:cNvSpPr txBox="1"/>
          <p:nvPr/>
        </p:nvSpPr>
        <p:spPr>
          <a:xfrm>
            <a:off x="7857517" y="5610103"/>
            <a:ext cx="1062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Engravers MT" panose="02090707080505020304" pitchFamily="18" charset="0"/>
              </a:rPr>
              <a:t> 04/30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B2B2FFF6-8DF6-4D80-BFB0-6455D86B1487}"/>
              </a:ext>
            </a:extLst>
          </p:cNvPr>
          <p:cNvSpPr txBox="1"/>
          <p:nvPr/>
        </p:nvSpPr>
        <p:spPr>
          <a:xfrm rot="1595012">
            <a:off x="3168465" y="1625225"/>
            <a:ext cx="2839233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Engravers MT" panose="02090707080505020304" pitchFamily="18" charset="0"/>
              </a:rPr>
              <a:t>POWERPOINT TEMPLET</a:t>
            </a:r>
            <a:endParaRPr lang="zh-CN" altLang="en-US" sz="2000" b="1">
              <a:latin typeface="Engravers MT" panose="02090707080505020304" pitchFamily="18" charset="0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A1A6C486-7684-4B1D-B8FC-2E34E7192C01}"/>
              </a:ext>
            </a:extLst>
          </p:cNvPr>
          <p:cNvSpPr/>
          <p:nvPr/>
        </p:nvSpPr>
        <p:spPr>
          <a:xfrm rot="21060000">
            <a:off x="7299621" y="1581155"/>
            <a:ext cx="209827" cy="209827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00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矩形 372">
            <a:extLst>
              <a:ext uri="{FF2B5EF4-FFF2-40B4-BE49-F238E27FC236}">
                <a16:creationId xmlns:a16="http://schemas.microsoft.com/office/drawing/2014/main" xmlns="" id="{B2E25DEB-850B-4186-8D8D-E5A8EA2034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xmlns="" id="{8D75F796-CEB5-43F9-A900-23241922B48E}"/>
              </a:ext>
            </a:extLst>
          </p:cNvPr>
          <p:cNvGrpSpPr/>
          <p:nvPr/>
        </p:nvGrpSpPr>
        <p:grpSpPr>
          <a:xfrm>
            <a:off x="5223620" y="868805"/>
            <a:ext cx="1848605" cy="1848605"/>
            <a:chOff x="2380534" y="1081918"/>
            <a:chExt cx="1848605" cy="184860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CBE3566-8AA4-47A3-9EA0-7ED20DCD67C9}"/>
                </a:ext>
              </a:extLst>
            </p:cNvPr>
            <p:cNvSpPr/>
            <p:nvPr/>
          </p:nvSpPr>
          <p:spPr>
            <a:xfrm>
              <a:off x="2380534" y="1081918"/>
              <a:ext cx="1848605" cy="1848605"/>
            </a:xfrm>
            <a:prstGeom prst="ellipse">
              <a:avLst/>
            </a:prstGeom>
            <a:solidFill>
              <a:srgbClr val="FF9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BFB13C01-5F12-417A-881A-55130E324B77}"/>
                </a:ext>
              </a:extLst>
            </p:cNvPr>
            <p:cNvSpPr/>
            <p:nvPr/>
          </p:nvSpPr>
          <p:spPr>
            <a:xfrm>
              <a:off x="2518371" y="1219755"/>
              <a:ext cx="1572930" cy="157293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星形: 十角 159">
              <a:extLst>
                <a:ext uri="{FF2B5EF4-FFF2-40B4-BE49-F238E27FC236}">
                  <a16:creationId xmlns:a16="http://schemas.microsoft.com/office/drawing/2014/main" xmlns="" id="{859D153F-8391-47C1-8DB9-04C048E14CA3}"/>
                </a:ext>
              </a:extLst>
            </p:cNvPr>
            <p:cNvSpPr/>
            <p:nvPr/>
          </p:nvSpPr>
          <p:spPr>
            <a:xfrm rot="540000">
              <a:off x="3006855" y="1480303"/>
              <a:ext cx="391415" cy="391415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9EDB9113-E3CB-4089-A0D1-BCCA40E73D15}"/>
                </a:ext>
              </a:extLst>
            </p:cNvPr>
            <p:cNvSpPr/>
            <p:nvPr/>
          </p:nvSpPr>
          <p:spPr>
            <a:xfrm rot="540000">
              <a:off x="3620513" y="1902261"/>
              <a:ext cx="207918" cy="2079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图形 8">
              <a:extLst>
                <a:ext uri="{FF2B5EF4-FFF2-40B4-BE49-F238E27FC236}">
                  <a16:creationId xmlns:a16="http://schemas.microsoft.com/office/drawing/2014/main" xmlns="" id="{BE5A9142-DA07-41A3-A06A-6E4F8766480E}"/>
                </a:ext>
              </a:extLst>
            </p:cNvPr>
            <p:cNvGrpSpPr/>
            <p:nvPr/>
          </p:nvGrpSpPr>
          <p:grpSpPr>
            <a:xfrm>
              <a:off x="2716752" y="1676010"/>
              <a:ext cx="971620" cy="937671"/>
              <a:chOff x="5708332" y="2961321"/>
              <a:chExt cx="790575" cy="762952"/>
            </a:xfrm>
            <a:solidFill>
              <a:srgbClr val="000000"/>
            </a:solidFill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DAF6BA86-50AA-43B2-961C-D2AA50DDE6D6}"/>
                  </a:ext>
                </a:extLst>
              </p:cNvPr>
              <p:cNvSpPr/>
              <p:nvPr/>
            </p:nvSpPr>
            <p:spPr>
              <a:xfrm>
                <a:off x="6294120" y="3096577"/>
                <a:ext cx="49529" cy="49529"/>
              </a:xfrm>
              <a:custGeom>
                <a:avLst/>
                <a:gdLst>
                  <a:gd name="connsiteX0" fmla="*/ 0 w 49529"/>
                  <a:gd name="connsiteY0" fmla="*/ 31432 h 49529"/>
                  <a:gd name="connsiteX1" fmla="*/ 17145 w 49529"/>
                  <a:gd name="connsiteY1" fmla="*/ 49530 h 49529"/>
                  <a:gd name="connsiteX2" fmla="*/ 49530 w 49529"/>
                  <a:gd name="connsiteY2" fmla="*/ 17145 h 49529"/>
                  <a:gd name="connsiteX3" fmla="*/ 32385 w 49529"/>
                  <a:gd name="connsiteY3" fmla="*/ 0 h 49529"/>
                  <a:gd name="connsiteX4" fmla="*/ 0 w 49529"/>
                  <a:gd name="connsiteY4" fmla="*/ 31432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" h="49529">
                    <a:moveTo>
                      <a:pt x="0" y="31432"/>
                    </a:moveTo>
                    <a:lnTo>
                      <a:pt x="17145" y="49530"/>
                    </a:lnTo>
                    <a:cubicBezTo>
                      <a:pt x="28575" y="38100"/>
                      <a:pt x="40005" y="27622"/>
                      <a:pt x="49530" y="17145"/>
                    </a:cubicBezTo>
                    <a:lnTo>
                      <a:pt x="32385" y="0"/>
                    </a:lnTo>
                    <a:cubicBezTo>
                      <a:pt x="22860" y="10478"/>
                      <a:pt x="11430" y="20003"/>
                      <a:pt x="0" y="314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E448256E-9804-4436-871D-4DFF1C445510}"/>
                  </a:ext>
                </a:extLst>
              </p:cNvPr>
              <p:cNvSpPr/>
              <p:nvPr/>
            </p:nvSpPr>
            <p:spPr>
              <a:xfrm>
                <a:off x="6186487" y="3197542"/>
                <a:ext cx="54292" cy="53339"/>
              </a:xfrm>
              <a:custGeom>
                <a:avLst/>
                <a:gdLst>
                  <a:gd name="connsiteX0" fmla="*/ 0 w 54292"/>
                  <a:gd name="connsiteY0" fmla="*/ 32385 h 53339"/>
                  <a:gd name="connsiteX1" fmla="*/ 20955 w 54292"/>
                  <a:gd name="connsiteY1" fmla="*/ 53340 h 53339"/>
                  <a:gd name="connsiteX2" fmla="*/ 54292 w 54292"/>
                  <a:gd name="connsiteY2" fmla="*/ 20002 h 53339"/>
                  <a:gd name="connsiteX3" fmla="*/ 35243 w 54292"/>
                  <a:gd name="connsiteY3" fmla="*/ 0 h 53339"/>
                  <a:gd name="connsiteX4" fmla="*/ 0 w 54292"/>
                  <a:gd name="connsiteY4" fmla="*/ 32385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3339">
                    <a:moveTo>
                      <a:pt x="0" y="32385"/>
                    </a:moveTo>
                    <a:lnTo>
                      <a:pt x="20955" y="53340"/>
                    </a:lnTo>
                    <a:cubicBezTo>
                      <a:pt x="31432" y="42863"/>
                      <a:pt x="42863" y="31432"/>
                      <a:pt x="54292" y="20002"/>
                    </a:cubicBezTo>
                    <a:lnTo>
                      <a:pt x="35243" y="0"/>
                    </a:lnTo>
                    <a:cubicBezTo>
                      <a:pt x="21907" y="11430"/>
                      <a:pt x="10477" y="21907"/>
                      <a:pt x="0" y="32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FAADFED9-E200-4462-A798-8FA012551E07}"/>
                  </a:ext>
                </a:extLst>
              </p:cNvPr>
              <p:cNvSpPr/>
              <p:nvPr/>
            </p:nvSpPr>
            <p:spPr>
              <a:xfrm>
                <a:off x="6227444" y="3168014"/>
                <a:ext cx="42862" cy="42862"/>
              </a:xfrm>
              <a:custGeom>
                <a:avLst/>
                <a:gdLst>
                  <a:gd name="connsiteX0" fmla="*/ 0 w 42862"/>
                  <a:gd name="connsiteY0" fmla="*/ 22860 h 42862"/>
                  <a:gd name="connsiteX1" fmla="*/ 19050 w 42862"/>
                  <a:gd name="connsiteY1" fmla="*/ 42863 h 42862"/>
                  <a:gd name="connsiteX2" fmla="*/ 42863 w 42862"/>
                  <a:gd name="connsiteY2" fmla="*/ 19050 h 42862"/>
                  <a:gd name="connsiteX3" fmla="*/ 24765 w 42862"/>
                  <a:gd name="connsiteY3" fmla="*/ 0 h 42862"/>
                  <a:gd name="connsiteX4" fmla="*/ 0 w 42862"/>
                  <a:gd name="connsiteY4" fmla="*/ 22860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42862">
                    <a:moveTo>
                      <a:pt x="0" y="22860"/>
                    </a:moveTo>
                    <a:lnTo>
                      <a:pt x="19050" y="42863"/>
                    </a:lnTo>
                    <a:cubicBezTo>
                      <a:pt x="26670" y="35243"/>
                      <a:pt x="35243" y="26670"/>
                      <a:pt x="42863" y="19050"/>
                    </a:cubicBezTo>
                    <a:lnTo>
                      <a:pt x="24765" y="0"/>
                    </a:lnTo>
                    <a:cubicBezTo>
                      <a:pt x="16193" y="7620"/>
                      <a:pt x="8572" y="15240"/>
                      <a:pt x="0" y="22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E67F5E46-4F7E-4546-812C-AF8C21ECB4BA}"/>
                  </a:ext>
                </a:extLst>
              </p:cNvPr>
              <p:cNvSpPr/>
              <p:nvPr/>
            </p:nvSpPr>
            <p:spPr>
              <a:xfrm>
                <a:off x="6258877" y="3133724"/>
                <a:ext cx="45720" cy="46672"/>
              </a:xfrm>
              <a:custGeom>
                <a:avLst/>
                <a:gdLst>
                  <a:gd name="connsiteX0" fmla="*/ 0 w 45720"/>
                  <a:gd name="connsiteY0" fmla="*/ 27623 h 46672"/>
                  <a:gd name="connsiteX1" fmla="*/ 18098 w 45720"/>
                  <a:gd name="connsiteY1" fmla="*/ 46673 h 46672"/>
                  <a:gd name="connsiteX2" fmla="*/ 45720 w 45720"/>
                  <a:gd name="connsiteY2" fmla="*/ 19050 h 46672"/>
                  <a:gd name="connsiteX3" fmla="*/ 28575 w 45720"/>
                  <a:gd name="connsiteY3" fmla="*/ 0 h 46672"/>
                  <a:gd name="connsiteX4" fmla="*/ 0 w 45720"/>
                  <a:gd name="connsiteY4" fmla="*/ 27623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" h="46672">
                    <a:moveTo>
                      <a:pt x="0" y="27623"/>
                    </a:moveTo>
                    <a:lnTo>
                      <a:pt x="18098" y="46673"/>
                    </a:lnTo>
                    <a:cubicBezTo>
                      <a:pt x="27623" y="37148"/>
                      <a:pt x="37148" y="28575"/>
                      <a:pt x="45720" y="19050"/>
                    </a:cubicBezTo>
                    <a:lnTo>
                      <a:pt x="28575" y="0"/>
                    </a:lnTo>
                    <a:cubicBezTo>
                      <a:pt x="19050" y="9525"/>
                      <a:pt x="9525" y="18098"/>
                      <a:pt x="0" y="27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95CDB298-A30D-4A15-810F-893C76F21210}"/>
                  </a:ext>
                </a:extLst>
              </p:cNvPr>
              <p:cNvSpPr/>
              <p:nvPr/>
            </p:nvSpPr>
            <p:spPr>
              <a:xfrm>
                <a:off x="6114097" y="3288029"/>
                <a:ext cx="33337" cy="32384"/>
              </a:xfrm>
              <a:custGeom>
                <a:avLst/>
                <a:gdLst>
                  <a:gd name="connsiteX0" fmla="*/ 0 w 33337"/>
                  <a:gd name="connsiteY0" fmla="*/ 9525 h 32384"/>
                  <a:gd name="connsiteX1" fmla="*/ 22860 w 33337"/>
                  <a:gd name="connsiteY1" fmla="*/ 32385 h 32384"/>
                  <a:gd name="connsiteX2" fmla="*/ 33338 w 33337"/>
                  <a:gd name="connsiteY2" fmla="*/ 21907 h 32384"/>
                  <a:gd name="connsiteX3" fmla="*/ 10477 w 33337"/>
                  <a:gd name="connsiteY3" fmla="*/ 0 h 32384"/>
                  <a:gd name="connsiteX4" fmla="*/ 0 w 33337"/>
                  <a:gd name="connsiteY4" fmla="*/ 952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32384">
                    <a:moveTo>
                      <a:pt x="0" y="9525"/>
                    </a:moveTo>
                    <a:lnTo>
                      <a:pt x="22860" y="32385"/>
                    </a:lnTo>
                    <a:cubicBezTo>
                      <a:pt x="25717" y="29527"/>
                      <a:pt x="29527" y="25718"/>
                      <a:pt x="33338" y="21907"/>
                    </a:cubicBezTo>
                    <a:lnTo>
                      <a:pt x="10477" y="0"/>
                    </a:lnTo>
                    <a:cubicBezTo>
                      <a:pt x="6667" y="3810"/>
                      <a:pt x="2857" y="6668"/>
                      <a:pt x="0" y="95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E9D78C4A-3002-4452-849C-34CDA5B666D7}"/>
                  </a:ext>
                </a:extLst>
              </p:cNvPr>
              <p:cNvSpPr/>
              <p:nvPr/>
            </p:nvSpPr>
            <p:spPr>
              <a:xfrm>
                <a:off x="6151244" y="3236594"/>
                <a:ext cx="48577" cy="47625"/>
              </a:xfrm>
              <a:custGeom>
                <a:avLst/>
                <a:gdLst>
                  <a:gd name="connsiteX0" fmla="*/ 0 w 48577"/>
                  <a:gd name="connsiteY0" fmla="*/ 26670 h 47625"/>
                  <a:gd name="connsiteX1" fmla="*/ 21907 w 48577"/>
                  <a:gd name="connsiteY1" fmla="*/ 47625 h 47625"/>
                  <a:gd name="connsiteX2" fmla="*/ 48578 w 48577"/>
                  <a:gd name="connsiteY2" fmla="*/ 20955 h 47625"/>
                  <a:gd name="connsiteX3" fmla="*/ 27623 w 48577"/>
                  <a:gd name="connsiteY3" fmla="*/ 0 h 47625"/>
                  <a:gd name="connsiteX4" fmla="*/ 0 w 48577"/>
                  <a:gd name="connsiteY4" fmla="*/ 2667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47625">
                    <a:moveTo>
                      <a:pt x="0" y="26670"/>
                    </a:moveTo>
                    <a:lnTo>
                      <a:pt x="21907" y="47625"/>
                    </a:lnTo>
                    <a:cubicBezTo>
                      <a:pt x="30480" y="39053"/>
                      <a:pt x="39053" y="30480"/>
                      <a:pt x="48578" y="20955"/>
                    </a:cubicBezTo>
                    <a:lnTo>
                      <a:pt x="27623" y="0"/>
                    </a:lnTo>
                    <a:cubicBezTo>
                      <a:pt x="18098" y="9525"/>
                      <a:pt x="8573" y="18098"/>
                      <a:pt x="0" y="26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7F9AF4FA-4305-44CE-9034-8A31C2782F60}"/>
                  </a:ext>
                </a:extLst>
              </p:cNvPr>
              <p:cNvSpPr/>
              <p:nvPr/>
            </p:nvSpPr>
            <p:spPr>
              <a:xfrm>
                <a:off x="6132194" y="3269931"/>
                <a:ext cx="34290" cy="33337"/>
              </a:xfrm>
              <a:custGeom>
                <a:avLst/>
                <a:gdLst>
                  <a:gd name="connsiteX0" fmla="*/ 0 w 34290"/>
                  <a:gd name="connsiteY0" fmla="*/ 11430 h 33337"/>
                  <a:gd name="connsiteX1" fmla="*/ 21907 w 34290"/>
                  <a:gd name="connsiteY1" fmla="*/ 33338 h 33337"/>
                  <a:gd name="connsiteX2" fmla="*/ 34290 w 34290"/>
                  <a:gd name="connsiteY2" fmla="*/ 20955 h 33337"/>
                  <a:gd name="connsiteX3" fmla="*/ 11430 w 34290"/>
                  <a:gd name="connsiteY3" fmla="*/ 0 h 33337"/>
                  <a:gd name="connsiteX4" fmla="*/ 0 w 34290"/>
                  <a:gd name="connsiteY4" fmla="*/ 1143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3337">
                    <a:moveTo>
                      <a:pt x="0" y="11430"/>
                    </a:moveTo>
                    <a:lnTo>
                      <a:pt x="21907" y="33338"/>
                    </a:lnTo>
                    <a:cubicBezTo>
                      <a:pt x="25718" y="29528"/>
                      <a:pt x="30480" y="24765"/>
                      <a:pt x="34290" y="20955"/>
                    </a:cubicBezTo>
                    <a:lnTo>
                      <a:pt x="11430" y="0"/>
                    </a:lnTo>
                    <a:cubicBezTo>
                      <a:pt x="7620" y="3810"/>
                      <a:pt x="3810" y="7620"/>
                      <a:pt x="0" y="1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949AB30B-96FE-47D5-AC48-6A231BF7D788}"/>
                  </a:ext>
                </a:extLst>
              </p:cNvPr>
              <p:cNvSpPr/>
              <p:nvPr/>
            </p:nvSpPr>
            <p:spPr>
              <a:xfrm>
                <a:off x="6333172" y="3072764"/>
                <a:ext cx="34289" cy="34290"/>
              </a:xfrm>
              <a:custGeom>
                <a:avLst/>
                <a:gdLst>
                  <a:gd name="connsiteX0" fmla="*/ 0 w 34289"/>
                  <a:gd name="connsiteY0" fmla="*/ 18097 h 34290"/>
                  <a:gd name="connsiteX1" fmla="*/ 17145 w 34289"/>
                  <a:gd name="connsiteY1" fmla="*/ 34290 h 34290"/>
                  <a:gd name="connsiteX2" fmla="*/ 34290 w 34289"/>
                  <a:gd name="connsiteY2" fmla="*/ 17145 h 34290"/>
                  <a:gd name="connsiteX3" fmla="*/ 18098 w 34289"/>
                  <a:gd name="connsiteY3" fmla="*/ 0 h 34290"/>
                  <a:gd name="connsiteX4" fmla="*/ 0 w 34289"/>
                  <a:gd name="connsiteY4" fmla="*/ 18097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34290">
                    <a:moveTo>
                      <a:pt x="0" y="18097"/>
                    </a:moveTo>
                    <a:lnTo>
                      <a:pt x="17145" y="34290"/>
                    </a:lnTo>
                    <a:cubicBezTo>
                      <a:pt x="23813" y="28575"/>
                      <a:pt x="28575" y="22860"/>
                      <a:pt x="34290" y="17145"/>
                    </a:cubicBezTo>
                    <a:lnTo>
                      <a:pt x="18098" y="0"/>
                    </a:lnTo>
                    <a:cubicBezTo>
                      <a:pt x="13335" y="5715"/>
                      <a:pt x="6667" y="11430"/>
                      <a:pt x="0" y="180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439F2B07-DA3C-4862-95AC-CA9AFA2BB079}"/>
                  </a:ext>
                </a:extLst>
              </p:cNvPr>
              <p:cNvSpPr/>
              <p:nvPr/>
            </p:nvSpPr>
            <p:spPr>
              <a:xfrm>
                <a:off x="6358889" y="3052762"/>
                <a:ext cx="31432" cy="31432"/>
              </a:xfrm>
              <a:custGeom>
                <a:avLst/>
                <a:gdLst>
                  <a:gd name="connsiteX0" fmla="*/ 0 w 31432"/>
                  <a:gd name="connsiteY0" fmla="*/ 14288 h 31432"/>
                  <a:gd name="connsiteX1" fmla="*/ 16193 w 31432"/>
                  <a:gd name="connsiteY1" fmla="*/ 31432 h 31432"/>
                  <a:gd name="connsiteX2" fmla="*/ 31433 w 31432"/>
                  <a:gd name="connsiteY2" fmla="*/ 16193 h 31432"/>
                  <a:gd name="connsiteX3" fmla="*/ 14288 w 31432"/>
                  <a:gd name="connsiteY3" fmla="*/ 0 h 31432"/>
                  <a:gd name="connsiteX4" fmla="*/ 0 w 31432"/>
                  <a:gd name="connsiteY4" fmla="*/ 1428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32" h="31432">
                    <a:moveTo>
                      <a:pt x="0" y="14288"/>
                    </a:moveTo>
                    <a:lnTo>
                      <a:pt x="16193" y="31432"/>
                    </a:lnTo>
                    <a:cubicBezTo>
                      <a:pt x="22860" y="24765"/>
                      <a:pt x="28575" y="19050"/>
                      <a:pt x="31433" y="16193"/>
                    </a:cubicBezTo>
                    <a:lnTo>
                      <a:pt x="14288" y="0"/>
                    </a:lnTo>
                    <a:cubicBezTo>
                      <a:pt x="11430" y="2857"/>
                      <a:pt x="5715" y="8572"/>
                      <a:pt x="0" y="14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229EFE-3A2F-4868-AAA5-FF29784A1DC1}"/>
                  </a:ext>
                </a:extLst>
              </p:cNvPr>
              <p:cNvSpPr/>
              <p:nvPr/>
            </p:nvSpPr>
            <p:spPr>
              <a:xfrm>
                <a:off x="6378892" y="2961321"/>
                <a:ext cx="120015" cy="101917"/>
              </a:xfrm>
              <a:custGeom>
                <a:avLst/>
                <a:gdLst>
                  <a:gd name="connsiteX0" fmla="*/ 3810 w 120015"/>
                  <a:gd name="connsiteY0" fmla="*/ 64770 h 101917"/>
                  <a:gd name="connsiteX1" fmla="*/ 0 w 120015"/>
                  <a:gd name="connsiteY1" fmla="*/ 83820 h 101917"/>
                  <a:gd name="connsiteX2" fmla="*/ 18098 w 120015"/>
                  <a:gd name="connsiteY2" fmla="*/ 101918 h 101917"/>
                  <a:gd name="connsiteX3" fmla="*/ 55245 w 120015"/>
                  <a:gd name="connsiteY3" fmla="*/ 85725 h 101917"/>
                  <a:gd name="connsiteX4" fmla="*/ 119063 w 120015"/>
                  <a:gd name="connsiteY4" fmla="*/ 21908 h 101917"/>
                  <a:gd name="connsiteX5" fmla="*/ 120015 w 120015"/>
                  <a:gd name="connsiteY5" fmla="*/ 0 h 101917"/>
                  <a:gd name="connsiteX6" fmla="*/ 3810 w 120015"/>
                  <a:gd name="connsiteY6" fmla="*/ 6477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15" h="101917">
                    <a:moveTo>
                      <a:pt x="3810" y="64770"/>
                    </a:moveTo>
                    <a:cubicBezTo>
                      <a:pt x="3810" y="71438"/>
                      <a:pt x="1905" y="79058"/>
                      <a:pt x="0" y="83820"/>
                    </a:cubicBezTo>
                    <a:lnTo>
                      <a:pt x="18098" y="101918"/>
                    </a:lnTo>
                    <a:cubicBezTo>
                      <a:pt x="29528" y="93345"/>
                      <a:pt x="41910" y="87630"/>
                      <a:pt x="55245" y="85725"/>
                    </a:cubicBezTo>
                    <a:cubicBezTo>
                      <a:pt x="68580" y="60960"/>
                      <a:pt x="96203" y="35243"/>
                      <a:pt x="119063" y="21908"/>
                    </a:cubicBezTo>
                    <a:cubicBezTo>
                      <a:pt x="117158" y="15240"/>
                      <a:pt x="118110" y="6668"/>
                      <a:pt x="120015" y="0"/>
                    </a:cubicBezTo>
                    <a:cubicBezTo>
                      <a:pt x="94298" y="14288"/>
                      <a:pt x="24765" y="53340"/>
                      <a:pt x="3810" y="647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CA4C99C7-315A-4165-9624-7A9D8CC737CD}"/>
                  </a:ext>
                </a:extLst>
              </p:cNvPr>
              <p:cNvSpPr/>
              <p:nvPr/>
            </p:nvSpPr>
            <p:spPr>
              <a:xfrm>
                <a:off x="6067425" y="3320414"/>
                <a:ext cx="46672" cy="46672"/>
              </a:xfrm>
              <a:custGeom>
                <a:avLst/>
                <a:gdLst>
                  <a:gd name="connsiteX0" fmla="*/ 23813 w 46672"/>
                  <a:gd name="connsiteY0" fmla="*/ 46673 h 46672"/>
                  <a:gd name="connsiteX1" fmla="*/ 46673 w 46672"/>
                  <a:gd name="connsiteY1" fmla="*/ 22860 h 46672"/>
                  <a:gd name="connsiteX2" fmla="*/ 22860 w 46672"/>
                  <a:gd name="connsiteY2" fmla="*/ 0 h 46672"/>
                  <a:gd name="connsiteX3" fmla="*/ 0 w 46672"/>
                  <a:gd name="connsiteY3" fmla="*/ 21908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72" h="46672">
                    <a:moveTo>
                      <a:pt x="23813" y="46673"/>
                    </a:moveTo>
                    <a:lnTo>
                      <a:pt x="46673" y="22860"/>
                    </a:lnTo>
                    <a:lnTo>
                      <a:pt x="22860" y="0"/>
                    </a:lnTo>
                    <a:lnTo>
                      <a:pt x="0" y="2190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CE9C4C2C-8A5F-45BD-BEE9-3807D1540CA6}"/>
                  </a:ext>
                </a:extLst>
              </p:cNvPr>
              <p:cNvSpPr/>
              <p:nvPr/>
            </p:nvSpPr>
            <p:spPr>
              <a:xfrm>
                <a:off x="5708332" y="3308031"/>
                <a:ext cx="417194" cy="416242"/>
              </a:xfrm>
              <a:custGeom>
                <a:avLst/>
                <a:gdLst>
                  <a:gd name="connsiteX0" fmla="*/ 389573 w 417194"/>
                  <a:gd name="connsiteY0" fmla="*/ 65723 h 416242"/>
                  <a:gd name="connsiteX1" fmla="*/ 393382 w 417194"/>
                  <a:gd name="connsiteY1" fmla="*/ 70485 h 416242"/>
                  <a:gd name="connsiteX2" fmla="*/ 393382 w 417194"/>
                  <a:gd name="connsiteY2" fmla="*/ 77153 h 416242"/>
                  <a:gd name="connsiteX3" fmla="*/ 364807 w 417194"/>
                  <a:gd name="connsiteY3" fmla="*/ 104775 h 416242"/>
                  <a:gd name="connsiteX4" fmla="*/ 361950 w 417194"/>
                  <a:gd name="connsiteY4" fmla="*/ 105728 h 416242"/>
                  <a:gd name="connsiteX5" fmla="*/ 358140 w 417194"/>
                  <a:gd name="connsiteY5" fmla="*/ 104775 h 416242"/>
                  <a:gd name="connsiteX6" fmla="*/ 312420 w 417194"/>
                  <a:gd name="connsiteY6" fmla="*/ 58103 h 416242"/>
                  <a:gd name="connsiteX7" fmla="*/ 311468 w 417194"/>
                  <a:gd name="connsiteY7" fmla="*/ 53340 h 416242"/>
                  <a:gd name="connsiteX8" fmla="*/ 313373 w 417194"/>
                  <a:gd name="connsiteY8" fmla="*/ 49530 h 416242"/>
                  <a:gd name="connsiteX9" fmla="*/ 340995 w 417194"/>
                  <a:gd name="connsiteY9" fmla="*/ 22860 h 416242"/>
                  <a:gd name="connsiteX10" fmla="*/ 347663 w 417194"/>
                  <a:gd name="connsiteY10" fmla="*/ 22860 h 416242"/>
                  <a:gd name="connsiteX11" fmla="*/ 353378 w 417194"/>
                  <a:gd name="connsiteY11" fmla="*/ 27623 h 416242"/>
                  <a:gd name="connsiteX12" fmla="*/ 379095 w 417194"/>
                  <a:gd name="connsiteY12" fmla="*/ 1905 h 416242"/>
                  <a:gd name="connsiteX13" fmla="*/ 375285 w 417194"/>
                  <a:gd name="connsiteY13" fmla="*/ 0 h 416242"/>
                  <a:gd name="connsiteX14" fmla="*/ 0 w 417194"/>
                  <a:gd name="connsiteY14" fmla="*/ 195263 h 416242"/>
                  <a:gd name="connsiteX15" fmla="*/ 96202 w 417194"/>
                  <a:gd name="connsiteY15" fmla="*/ 188595 h 416242"/>
                  <a:gd name="connsiteX16" fmla="*/ 211455 w 417194"/>
                  <a:gd name="connsiteY16" fmla="*/ 200025 h 416242"/>
                  <a:gd name="connsiteX17" fmla="*/ 215265 w 417194"/>
                  <a:gd name="connsiteY17" fmla="*/ 203835 h 416242"/>
                  <a:gd name="connsiteX18" fmla="*/ 223837 w 417194"/>
                  <a:gd name="connsiteY18" fmla="*/ 316230 h 416242"/>
                  <a:gd name="connsiteX19" fmla="*/ 215265 w 417194"/>
                  <a:gd name="connsiteY19" fmla="*/ 416243 h 416242"/>
                  <a:gd name="connsiteX20" fmla="*/ 417195 w 417194"/>
                  <a:gd name="connsiteY20" fmla="*/ 45720 h 416242"/>
                  <a:gd name="connsiteX21" fmla="*/ 414338 w 417194"/>
                  <a:gd name="connsiteY21" fmla="*/ 40005 h 416242"/>
                  <a:gd name="connsiteX22" fmla="*/ 389573 w 417194"/>
                  <a:gd name="connsiteY22" fmla="*/ 65723 h 416242"/>
                  <a:gd name="connsiteX23" fmla="*/ 245745 w 417194"/>
                  <a:gd name="connsiteY23" fmla="*/ 258128 h 416242"/>
                  <a:gd name="connsiteX24" fmla="*/ 240982 w 417194"/>
                  <a:gd name="connsiteY24" fmla="*/ 261938 h 416242"/>
                  <a:gd name="connsiteX25" fmla="*/ 240982 w 417194"/>
                  <a:gd name="connsiteY25" fmla="*/ 261938 h 416242"/>
                  <a:gd name="connsiteX26" fmla="*/ 236220 w 417194"/>
                  <a:gd name="connsiteY26" fmla="*/ 258128 h 416242"/>
                  <a:gd name="connsiteX27" fmla="*/ 225743 w 417194"/>
                  <a:gd name="connsiteY27" fmla="*/ 187643 h 416242"/>
                  <a:gd name="connsiteX28" fmla="*/ 154305 w 417194"/>
                  <a:gd name="connsiteY28" fmla="*/ 176213 h 416242"/>
                  <a:gd name="connsiteX29" fmla="*/ 150495 w 417194"/>
                  <a:gd name="connsiteY29" fmla="*/ 171450 h 416242"/>
                  <a:gd name="connsiteX30" fmla="*/ 155258 w 417194"/>
                  <a:gd name="connsiteY30" fmla="*/ 166688 h 416242"/>
                  <a:gd name="connsiteX31" fmla="*/ 252412 w 417194"/>
                  <a:gd name="connsiteY31" fmla="*/ 157163 h 416242"/>
                  <a:gd name="connsiteX32" fmla="*/ 256223 w 417194"/>
                  <a:gd name="connsiteY32" fmla="*/ 158115 h 416242"/>
                  <a:gd name="connsiteX33" fmla="*/ 257175 w 417194"/>
                  <a:gd name="connsiteY33" fmla="*/ 161925 h 416242"/>
                  <a:gd name="connsiteX34" fmla="*/ 245745 w 417194"/>
                  <a:gd name="connsiteY34" fmla="*/ 258128 h 416242"/>
                  <a:gd name="connsiteX35" fmla="*/ 334328 w 417194"/>
                  <a:gd name="connsiteY35" fmla="*/ 134303 h 416242"/>
                  <a:gd name="connsiteX36" fmla="*/ 314325 w 417194"/>
                  <a:gd name="connsiteY36" fmla="*/ 155258 h 416242"/>
                  <a:gd name="connsiteX37" fmla="*/ 307657 w 417194"/>
                  <a:gd name="connsiteY37" fmla="*/ 158115 h 416242"/>
                  <a:gd name="connsiteX38" fmla="*/ 307657 w 417194"/>
                  <a:gd name="connsiteY38" fmla="*/ 158115 h 416242"/>
                  <a:gd name="connsiteX39" fmla="*/ 300990 w 417194"/>
                  <a:gd name="connsiteY39" fmla="*/ 155258 h 416242"/>
                  <a:gd name="connsiteX40" fmla="*/ 260985 w 417194"/>
                  <a:gd name="connsiteY40" fmla="*/ 116205 h 416242"/>
                  <a:gd name="connsiteX41" fmla="*/ 258128 w 417194"/>
                  <a:gd name="connsiteY41" fmla="*/ 109538 h 416242"/>
                  <a:gd name="connsiteX42" fmla="*/ 260985 w 417194"/>
                  <a:gd name="connsiteY42" fmla="*/ 102870 h 416242"/>
                  <a:gd name="connsiteX43" fmla="*/ 280988 w 417194"/>
                  <a:gd name="connsiteY43" fmla="*/ 83820 h 416242"/>
                  <a:gd name="connsiteX44" fmla="*/ 294323 w 417194"/>
                  <a:gd name="connsiteY44" fmla="*/ 83820 h 416242"/>
                  <a:gd name="connsiteX45" fmla="*/ 334328 w 417194"/>
                  <a:gd name="connsiteY45" fmla="*/ 122873 h 416242"/>
                  <a:gd name="connsiteX46" fmla="*/ 334328 w 417194"/>
                  <a:gd name="connsiteY46" fmla="*/ 134303 h 41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17194" h="416242">
                    <a:moveTo>
                      <a:pt x="389573" y="65723"/>
                    </a:moveTo>
                    <a:lnTo>
                      <a:pt x="393382" y="70485"/>
                    </a:lnTo>
                    <a:cubicBezTo>
                      <a:pt x="395288" y="72390"/>
                      <a:pt x="395288" y="75248"/>
                      <a:pt x="393382" y="77153"/>
                    </a:cubicBezTo>
                    <a:lnTo>
                      <a:pt x="364807" y="104775"/>
                    </a:lnTo>
                    <a:cubicBezTo>
                      <a:pt x="363855" y="105728"/>
                      <a:pt x="362903" y="105728"/>
                      <a:pt x="361950" y="105728"/>
                    </a:cubicBezTo>
                    <a:cubicBezTo>
                      <a:pt x="360998" y="105728"/>
                      <a:pt x="359093" y="105728"/>
                      <a:pt x="358140" y="104775"/>
                    </a:cubicBezTo>
                    <a:lnTo>
                      <a:pt x="312420" y="58103"/>
                    </a:lnTo>
                    <a:cubicBezTo>
                      <a:pt x="311468" y="56198"/>
                      <a:pt x="311468" y="55245"/>
                      <a:pt x="311468" y="53340"/>
                    </a:cubicBezTo>
                    <a:cubicBezTo>
                      <a:pt x="311468" y="52388"/>
                      <a:pt x="312420" y="50482"/>
                      <a:pt x="313373" y="49530"/>
                    </a:cubicBezTo>
                    <a:lnTo>
                      <a:pt x="340995" y="22860"/>
                    </a:lnTo>
                    <a:cubicBezTo>
                      <a:pt x="342900" y="20955"/>
                      <a:pt x="345757" y="20955"/>
                      <a:pt x="347663" y="22860"/>
                    </a:cubicBezTo>
                    <a:lnTo>
                      <a:pt x="353378" y="27623"/>
                    </a:lnTo>
                    <a:lnTo>
                      <a:pt x="379095" y="1905"/>
                    </a:lnTo>
                    <a:cubicBezTo>
                      <a:pt x="378143" y="953"/>
                      <a:pt x="376238" y="953"/>
                      <a:pt x="375285" y="0"/>
                    </a:cubicBezTo>
                    <a:cubicBezTo>
                      <a:pt x="348615" y="14288"/>
                      <a:pt x="110490" y="137160"/>
                      <a:pt x="0" y="195263"/>
                    </a:cubicBezTo>
                    <a:cubicBezTo>
                      <a:pt x="35243" y="190500"/>
                      <a:pt x="67627" y="188595"/>
                      <a:pt x="96202" y="188595"/>
                    </a:cubicBezTo>
                    <a:cubicBezTo>
                      <a:pt x="166687" y="188595"/>
                      <a:pt x="211455" y="199072"/>
                      <a:pt x="211455" y="200025"/>
                    </a:cubicBezTo>
                    <a:cubicBezTo>
                      <a:pt x="213360" y="200025"/>
                      <a:pt x="214312" y="201930"/>
                      <a:pt x="215265" y="203835"/>
                    </a:cubicBezTo>
                    <a:cubicBezTo>
                      <a:pt x="215265" y="204788"/>
                      <a:pt x="223837" y="260033"/>
                      <a:pt x="223837" y="316230"/>
                    </a:cubicBezTo>
                    <a:cubicBezTo>
                      <a:pt x="223837" y="350520"/>
                      <a:pt x="219075" y="390525"/>
                      <a:pt x="215265" y="416243"/>
                    </a:cubicBezTo>
                    <a:cubicBezTo>
                      <a:pt x="259080" y="337185"/>
                      <a:pt x="395288" y="86678"/>
                      <a:pt x="417195" y="45720"/>
                    </a:cubicBezTo>
                    <a:cubicBezTo>
                      <a:pt x="416243" y="43815"/>
                      <a:pt x="415290" y="41910"/>
                      <a:pt x="414338" y="40005"/>
                    </a:cubicBezTo>
                    <a:lnTo>
                      <a:pt x="389573" y="65723"/>
                    </a:lnTo>
                    <a:close/>
                    <a:moveTo>
                      <a:pt x="245745" y="258128"/>
                    </a:moveTo>
                    <a:cubicBezTo>
                      <a:pt x="245745" y="260033"/>
                      <a:pt x="243840" y="261938"/>
                      <a:pt x="240982" y="261938"/>
                    </a:cubicBezTo>
                    <a:cubicBezTo>
                      <a:pt x="240982" y="261938"/>
                      <a:pt x="240982" y="261938"/>
                      <a:pt x="240982" y="261938"/>
                    </a:cubicBezTo>
                    <a:cubicBezTo>
                      <a:pt x="239078" y="261938"/>
                      <a:pt x="236220" y="260033"/>
                      <a:pt x="236220" y="258128"/>
                    </a:cubicBezTo>
                    <a:lnTo>
                      <a:pt x="225743" y="187643"/>
                    </a:lnTo>
                    <a:lnTo>
                      <a:pt x="154305" y="176213"/>
                    </a:lnTo>
                    <a:cubicBezTo>
                      <a:pt x="152400" y="176213"/>
                      <a:pt x="150495" y="173355"/>
                      <a:pt x="150495" y="171450"/>
                    </a:cubicBezTo>
                    <a:cubicBezTo>
                      <a:pt x="150495" y="168593"/>
                      <a:pt x="152400" y="166688"/>
                      <a:pt x="155258" y="166688"/>
                    </a:cubicBezTo>
                    <a:lnTo>
                      <a:pt x="252412" y="157163"/>
                    </a:lnTo>
                    <a:cubicBezTo>
                      <a:pt x="254318" y="157163"/>
                      <a:pt x="255270" y="157163"/>
                      <a:pt x="256223" y="158115"/>
                    </a:cubicBezTo>
                    <a:cubicBezTo>
                      <a:pt x="257175" y="159068"/>
                      <a:pt x="258128" y="160972"/>
                      <a:pt x="257175" y="161925"/>
                    </a:cubicBezTo>
                    <a:lnTo>
                      <a:pt x="245745" y="258128"/>
                    </a:lnTo>
                    <a:close/>
                    <a:moveTo>
                      <a:pt x="334328" y="134303"/>
                    </a:moveTo>
                    <a:lnTo>
                      <a:pt x="314325" y="155258"/>
                    </a:lnTo>
                    <a:cubicBezTo>
                      <a:pt x="312420" y="157163"/>
                      <a:pt x="310515" y="158115"/>
                      <a:pt x="307657" y="158115"/>
                    </a:cubicBezTo>
                    <a:cubicBezTo>
                      <a:pt x="307657" y="158115"/>
                      <a:pt x="307657" y="158115"/>
                      <a:pt x="307657" y="158115"/>
                    </a:cubicBezTo>
                    <a:cubicBezTo>
                      <a:pt x="304800" y="158115"/>
                      <a:pt x="302895" y="157163"/>
                      <a:pt x="300990" y="155258"/>
                    </a:cubicBezTo>
                    <a:lnTo>
                      <a:pt x="260985" y="116205"/>
                    </a:lnTo>
                    <a:cubicBezTo>
                      <a:pt x="259080" y="114300"/>
                      <a:pt x="258128" y="112395"/>
                      <a:pt x="258128" y="109538"/>
                    </a:cubicBezTo>
                    <a:cubicBezTo>
                      <a:pt x="258128" y="106680"/>
                      <a:pt x="259080" y="104775"/>
                      <a:pt x="260985" y="102870"/>
                    </a:cubicBezTo>
                    <a:lnTo>
                      <a:pt x="280988" y="83820"/>
                    </a:lnTo>
                    <a:cubicBezTo>
                      <a:pt x="284798" y="80010"/>
                      <a:pt x="290513" y="80010"/>
                      <a:pt x="294323" y="83820"/>
                    </a:cubicBezTo>
                    <a:lnTo>
                      <a:pt x="334328" y="122873"/>
                    </a:lnTo>
                    <a:cubicBezTo>
                      <a:pt x="338138" y="124778"/>
                      <a:pt x="338138" y="131445"/>
                      <a:pt x="334328" y="1343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90A24E80-611A-4037-98DB-A4B56E326EF7}"/>
                  </a:ext>
                </a:extLst>
              </p:cNvPr>
              <p:cNvSpPr/>
              <p:nvPr/>
            </p:nvSpPr>
            <p:spPr>
              <a:xfrm>
                <a:off x="5975985" y="3397567"/>
                <a:ext cx="60007" cy="59055"/>
              </a:xfrm>
              <a:custGeom>
                <a:avLst/>
                <a:gdLst>
                  <a:gd name="connsiteX0" fmla="*/ 0 w 60007"/>
                  <a:gd name="connsiteY0" fmla="*/ 20002 h 59055"/>
                  <a:gd name="connsiteX1" fmla="*/ 40005 w 60007"/>
                  <a:gd name="connsiteY1" fmla="*/ 59055 h 59055"/>
                  <a:gd name="connsiteX2" fmla="*/ 60007 w 60007"/>
                  <a:gd name="connsiteY2" fmla="*/ 39052 h 59055"/>
                  <a:gd name="connsiteX3" fmla="*/ 20002 w 60007"/>
                  <a:gd name="connsiteY3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" h="59055">
                    <a:moveTo>
                      <a:pt x="0" y="20002"/>
                    </a:moveTo>
                    <a:lnTo>
                      <a:pt x="40005" y="59055"/>
                    </a:lnTo>
                    <a:lnTo>
                      <a:pt x="60007" y="39052"/>
                    </a:lnTo>
                    <a:lnTo>
                      <a:pt x="200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FCB7B308-3B02-4186-973A-F98E23807743}"/>
                  </a:ext>
                </a:extLst>
              </p:cNvPr>
              <p:cNvSpPr/>
              <p:nvPr/>
            </p:nvSpPr>
            <p:spPr>
              <a:xfrm>
                <a:off x="6031230" y="3341369"/>
                <a:ext cx="60959" cy="60007"/>
              </a:xfrm>
              <a:custGeom>
                <a:avLst/>
                <a:gdLst>
                  <a:gd name="connsiteX0" fmla="*/ 26670 w 60959"/>
                  <a:gd name="connsiteY0" fmla="*/ 4763 h 60007"/>
                  <a:gd name="connsiteX1" fmla="*/ 20955 w 60959"/>
                  <a:gd name="connsiteY1" fmla="*/ 0 h 60007"/>
                  <a:gd name="connsiteX2" fmla="*/ 0 w 60959"/>
                  <a:gd name="connsiteY2" fmla="*/ 20003 h 60007"/>
                  <a:gd name="connsiteX3" fmla="*/ 39052 w 60959"/>
                  <a:gd name="connsiteY3" fmla="*/ 60007 h 60007"/>
                  <a:gd name="connsiteX4" fmla="*/ 60960 w 60959"/>
                  <a:gd name="connsiteY4" fmla="*/ 40005 h 60007"/>
                  <a:gd name="connsiteX5" fmla="*/ 57150 w 60959"/>
                  <a:gd name="connsiteY5" fmla="*/ 35243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59" h="60007">
                    <a:moveTo>
                      <a:pt x="26670" y="4763"/>
                    </a:moveTo>
                    <a:lnTo>
                      <a:pt x="20955" y="0"/>
                    </a:lnTo>
                    <a:lnTo>
                      <a:pt x="0" y="20003"/>
                    </a:lnTo>
                    <a:lnTo>
                      <a:pt x="39052" y="60007"/>
                    </a:lnTo>
                    <a:lnTo>
                      <a:pt x="60960" y="40005"/>
                    </a:lnTo>
                    <a:lnTo>
                      <a:pt x="57150" y="3524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6EBA145E-1C70-4D03-9547-97371AB55805}"/>
                  </a:ext>
                </a:extLst>
              </p:cNvPr>
              <p:cNvSpPr/>
              <p:nvPr/>
            </p:nvSpPr>
            <p:spPr>
              <a:xfrm>
                <a:off x="6097905" y="3305174"/>
                <a:ext cx="31432" cy="32385"/>
              </a:xfrm>
              <a:custGeom>
                <a:avLst/>
                <a:gdLst>
                  <a:gd name="connsiteX0" fmla="*/ 4763 w 31432"/>
                  <a:gd name="connsiteY0" fmla="*/ 3810 h 32385"/>
                  <a:gd name="connsiteX1" fmla="*/ 0 w 31432"/>
                  <a:gd name="connsiteY1" fmla="*/ 8573 h 32385"/>
                  <a:gd name="connsiteX2" fmla="*/ 22860 w 31432"/>
                  <a:gd name="connsiteY2" fmla="*/ 32385 h 32385"/>
                  <a:gd name="connsiteX3" fmla="*/ 24765 w 31432"/>
                  <a:gd name="connsiteY3" fmla="*/ 29527 h 32385"/>
                  <a:gd name="connsiteX4" fmla="*/ 24765 w 31432"/>
                  <a:gd name="connsiteY4" fmla="*/ 29527 h 32385"/>
                  <a:gd name="connsiteX5" fmla="*/ 24765 w 31432"/>
                  <a:gd name="connsiteY5" fmla="*/ 29527 h 32385"/>
                  <a:gd name="connsiteX6" fmla="*/ 31432 w 31432"/>
                  <a:gd name="connsiteY6" fmla="*/ 22860 h 32385"/>
                  <a:gd name="connsiteX7" fmla="*/ 8572 w 31432"/>
                  <a:gd name="connsiteY7" fmla="*/ 0 h 32385"/>
                  <a:gd name="connsiteX8" fmla="*/ 4763 w 31432"/>
                  <a:gd name="connsiteY8" fmla="*/ 381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432" h="32385">
                    <a:moveTo>
                      <a:pt x="4763" y="3810"/>
                    </a:moveTo>
                    <a:lnTo>
                      <a:pt x="0" y="8573"/>
                    </a:lnTo>
                    <a:lnTo>
                      <a:pt x="22860" y="32385"/>
                    </a:lnTo>
                    <a:lnTo>
                      <a:pt x="24765" y="29527"/>
                    </a:ln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5718" y="28575"/>
                      <a:pt x="28575" y="25718"/>
                      <a:pt x="31432" y="22860"/>
                    </a:cubicBezTo>
                    <a:lnTo>
                      <a:pt x="8572" y="0"/>
                    </a:lnTo>
                    <a:cubicBezTo>
                      <a:pt x="6668" y="1905"/>
                      <a:pt x="4763" y="2857"/>
                      <a:pt x="4763" y="3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8" name="闪电形 177">
              <a:extLst>
                <a:ext uri="{FF2B5EF4-FFF2-40B4-BE49-F238E27FC236}">
                  <a16:creationId xmlns:a16="http://schemas.microsoft.com/office/drawing/2014/main" xmlns="" id="{F9D4BE9F-5E59-4939-B6E6-B379AFD4CF2C}"/>
                </a:ext>
              </a:extLst>
            </p:cNvPr>
            <p:cNvSpPr/>
            <p:nvPr/>
          </p:nvSpPr>
          <p:spPr>
            <a:xfrm>
              <a:off x="3409469" y="2390894"/>
              <a:ext cx="290900" cy="290900"/>
            </a:xfrm>
            <a:prstGeom prst="lightningBol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xmlns="" id="{881BCD92-582D-4FFB-8EB4-71B68F76BF2C}"/>
              </a:ext>
            </a:extLst>
          </p:cNvPr>
          <p:cNvGrpSpPr/>
          <p:nvPr/>
        </p:nvGrpSpPr>
        <p:grpSpPr>
          <a:xfrm>
            <a:off x="1771310" y="3752974"/>
            <a:ext cx="1310480" cy="1310480"/>
            <a:chOff x="1211482" y="4222253"/>
            <a:chExt cx="1310480" cy="1310480"/>
          </a:xfrm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DB248171-9E24-4E9B-8215-0C114FB089B8}"/>
                </a:ext>
              </a:extLst>
            </p:cNvPr>
            <p:cNvSpPr/>
            <p:nvPr/>
          </p:nvSpPr>
          <p:spPr>
            <a:xfrm>
              <a:off x="1211482" y="4222253"/>
              <a:ext cx="1310480" cy="1310480"/>
            </a:xfrm>
            <a:prstGeom prst="ellipse">
              <a:avLst/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194A1FA8-1FCC-452F-B7CF-4D06BEBD82BE}"/>
                </a:ext>
              </a:extLst>
            </p:cNvPr>
            <p:cNvSpPr/>
            <p:nvPr/>
          </p:nvSpPr>
          <p:spPr>
            <a:xfrm>
              <a:off x="1309195" y="4319966"/>
              <a:ext cx="1115053" cy="111505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xmlns="" id="{780C6496-6B1D-44B3-B51A-CBA1C89AA751}"/>
                </a:ext>
              </a:extLst>
            </p:cNvPr>
            <p:cNvSpPr txBox="1"/>
            <p:nvPr/>
          </p:nvSpPr>
          <p:spPr>
            <a:xfrm rot="245455">
              <a:off x="1294387" y="4644633"/>
              <a:ext cx="1144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latin typeface="Colonna MT" panose="04020805060202030203" pitchFamily="82" charset="0"/>
                </a:rPr>
                <a:t>2021</a:t>
              </a:r>
              <a:endParaRPr lang="zh-CN" altLang="en-US" sz="4800">
                <a:latin typeface="Colonna MT" panose="04020805060202030203" pitchFamily="82" charset="0"/>
              </a:endParaRPr>
            </a:p>
          </p:txBody>
        </p:sp>
        <p:sp>
          <p:nvSpPr>
            <p:cNvPr id="227" name="图形 225">
              <a:extLst>
                <a:ext uri="{FF2B5EF4-FFF2-40B4-BE49-F238E27FC236}">
                  <a16:creationId xmlns:a16="http://schemas.microsoft.com/office/drawing/2014/main" xmlns="" id="{6A6627DC-CEBB-44BB-8A41-64C8A5E83627}"/>
                </a:ext>
              </a:extLst>
            </p:cNvPr>
            <p:cNvSpPr/>
            <p:nvPr/>
          </p:nvSpPr>
          <p:spPr>
            <a:xfrm>
              <a:off x="2076857" y="4619269"/>
              <a:ext cx="201868" cy="236850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C223FACD-8B3F-4F80-9C1B-627140297B00}"/>
                </a:ext>
              </a:extLst>
            </p:cNvPr>
            <p:cNvSpPr/>
            <p:nvPr/>
          </p:nvSpPr>
          <p:spPr>
            <a:xfrm rot="19558353">
              <a:off x="1605001" y="4465479"/>
              <a:ext cx="304758" cy="283500"/>
            </a:xfrm>
            <a:custGeom>
              <a:avLst/>
              <a:gdLst>
                <a:gd name="connsiteX0" fmla="*/ 3757613 w 4219575"/>
                <a:gd name="connsiteY0" fmla="*/ 2239328 h 3925252"/>
                <a:gd name="connsiteX1" fmla="*/ 3695700 w 4219575"/>
                <a:gd name="connsiteY1" fmla="*/ 2239328 h 3925252"/>
                <a:gd name="connsiteX2" fmla="*/ 3695700 w 4219575"/>
                <a:gd name="connsiteY2" fmla="*/ 1600200 h 3925252"/>
                <a:gd name="connsiteX3" fmla="*/ 2114550 w 4219575"/>
                <a:gd name="connsiteY3" fmla="*/ 0 h 3925252"/>
                <a:gd name="connsiteX4" fmla="*/ 533400 w 4219575"/>
                <a:gd name="connsiteY4" fmla="*/ 1600200 h 3925252"/>
                <a:gd name="connsiteX5" fmla="*/ 533400 w 4219575"/>
                <a:gd name="connsiteY5" fmla="*/ 2239328 h 3925252"/>
                <a:gd name="connsiteX6" fmla="*/ 471488 w 4219575"/>
                <a:gd name="connsiteY6" fmla="*/ 2239328 h 3925252"/>
                <a:gd name="connsiteX7" fmla="*/ 0 w 4219575"/>
                <a:gd name="connsiteY7" fmla="*/ 2706053 h 3925252"/>
                <a:gd name="connsiteX8" fmla="*/ 0 w 4219575"/>
                <a:gd name="connsiteY8" fmla="*/ 3455670 h 3925252"/>
                <a:gd name="connsiteX9" fmla="*/ 471488 w 4219575"/>
                <a:gd name="connsiteY9" fmla="*/ 3925253 h 3925252"/>
                <a:gd name="connsiteX10" fmla="*/ 977265 w 4219575"/>
                <a:gd name="connsiteY10" fmla="*/ 3925253 h 3925252"/>
                <a:gd name="connsiteX11" fmla="*/ 1095375 w 4219575"/>
                <a:gd name="connsiteY11" fmla="*/ 3811905 h 3925252"/>
                <a:gd name="connsiteX12" fmla="*/ 1095375 w 4219575"/>
                <a:gd name="connsiteY12" fmla="*/ 2349818 h 3925252"/>
                <a:gd name="connsiteX13" fmla="*/ 977265 w 4219575"/>
                <a:gd name="connsiteY13" fmla="*/ 2239328 h 3925252"/>
                <a:gd name="connsiteX14" fmla="*/ 762000 w 4219575"/>
                <a:gd name="connsiteY14" fmla="*/ 2239328 h 3925252"/>
                <a:gd name="connsiteX15" fmla="*/ 762000 w 4219575"/>
                <a:gd name="connsiteY15" fmla="*/ 1600200 h 3925252"/>
                <a:gd name="connsiteX16" fmla="*/ 2114550 w 4219575"/>
                <a:gd name="connsiteY16" fmla="*/ 228600 h 3925252"/>
                <a:gd name="connsiteX17" fmla="*/ 3467100 w 4219575"/>
                <a:gd name="connsiteY17" fmla="*/ 1600200 h 3925252"/>
                <a:gd name="connsiteX18" fmla="*/ 3467100 w 4219575"/>
                <a:gd name="connsiteY18" fmla="*/ 2239328 h 3925252"/>
                <a:gd name="connsiteX19" fmla="*/ 3251835 w 4219575"/>
                <a:gd name="connsiteY19" fmla="*/ 2239328 h 3925252"/>
                <a:gd name="connsiteX20" fmla="*/ 3133725 w 4219575"/>
                <a:gd name="connsiteY20" fmla="*/ 2349818 h 3925252"/>
                <a:gd name="connsiteX21" fmla="*/ 3133725 w 4219575"/>
                <a:gd name="connsiteY21" fmla="*/ 3811905 h 3925252"/>
                <a:gd name="connsiteX22" fmla="*/ 3251835 w 4219575"/>
                <a:gd name="connsiteY22" fmla="*/ 3925253 h 3925252"/>
                <a:gd name="connsiteX23" fmla="*/ 3757613 w 4219575"/>
                <a:gd name="connsiteY23" fmla="*/ 3925253 h 3925252"/>
                <a:gd name="connsiteX24" fmla="*/ 4219575 w 4219575"/>
                <a:gd name="connsiteY24" fmla="*/ 3455670 h 3925252"/>
                <a:gd name="connsiteX25" fmla="*/ 4219575 w 4219575"/>
                <a:gd name="connsiteY25" fmla="*/ 2706053 h 3925252"/>
                <a:gd name="connsiteX26" fmla="*/ 3757613 w 4219575"/>
                <a:gd name="connsiteY26" fmla="*/ 2239328 h 392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19575" h="3925252">
                  <a:moveTo>
                    <a:pt x="3757613" y="2239328"/>
                  </a:moveTo>
                  <a:lnTo>
                    <a:pt x="3695700" y="2239328"/>
                  </a:lnTo>
                  <a:lnTo>
                    <a:pt x="3695700" y="1600200"/>
                  </a:lnTo>
                  <a:cubicBezTo>
                    <a:pt x="3695700" y="717232"/>
                    <a:pt x="2987040" y="0"/>
                    <a:pt x="2114550" y="0"/>
                  </a:cubicBezTo>
                  <a:cubicBezTo>
                    <a:pt x="1242060" y="0"/>
                    <a:pt x="533400" y="718185"/>
                    <a:pt x="533400" y="1600200"/>
                  </a:cubicBezTo>
                  <a:lnTo>
                    <a:pt x="533400" y="2239328"/>
                  </a:lnTo>
                  <a:lnTo>
                    <a:pt x="471488" y="2239328"/>
                  </a:lnTo>
                  <a:cubicBezTo>
                    <a:pt x="214313" y="2239328"/>
                    <a:pt x="0" y="2446972"/>
                    <a:pt x="0" y="2706053"/>
                  </a:cubicBezTo>
                  <a:lnTo>
                    <a:pt x="0" y="3455670"/>
                  </a:lnTo>
                  <a:cubicBezTo>
                    <a:pt x="0" y="3715703"/>
                    <a:pt x="214313" y="3925253"/>
                    <a:pt x="471488" y="3925253"/>
                  </a:cubicBezTo>
                  <a:lnTo>
                    <a:pt x="977265" y="3925253"/>
                  </a:lnTo>
                  <a:cubicBezTo>
                    <a:pt x="1040130" y="3925253"/>
                    <a:pt x="1095375" y="3875722"/>
                    <a:pt x="1095375" y="3811905"/>
                  </a:cubicBezTo>
                  <a:lnTo>
                    <a:pt x="1095375" y="2349818"/>
                  </a:lnTo>
                  <a:cubicBezTo>
                    <a:pt x="1095375" y="2286953"/>
                    <a:pt x="1040130" y="2239328"/>
                    <a:pt x="977265" y="2239328"/>
                  </a:cubicBezTo>
                  <a:lnTo>
                    <a:pt x="762000" y="2239328"/>
                  </a:lnTo>
                  <a:lnTo>
                    <a:pt x="762000" y="1600200"/>
                  </a:lnTo>
                  <a:cubicBezTo>
                    <a:pt x="762000" y="843915"/>
                    <a:pt x="1368743" y="228600"/>
                    <a:pt x="2114550" y="228600"/>
                  </a:cubicBezTo>
                  <a:cubicBezTo>
                    <a:pt x="2860358" y="228600"/>
                    <a:pt x="3467100" y="843915"/>
                    <a:pt x="3467100" y="1600200"/>
                  </a:cubicBezTo>
                  <a:lnTo>
                    <a:pt x="3467100" y="2239328"/>
                  </a:lnTo>
                  <a:lnTo>
                    <a:pt x="3251835" y="2239328"/>
                  </a:lnTo>
                  <a:cubicBezTo>
                    <a:pt x="3188970" y="2239328"/>
                    <a:pt x="3133725" y="2286953"/>
                    <a:pt x="3133725" y="2349818"/>
                  </a:cubicBezTo>
                  <a:lnTo>
                    <a:pt x="3133725" y="3811905"/>
                  </a:lnTo>
                  <a:cubicBezTo>
                    <a:pt x="3133725" y="3874770"/>
                    <a:pt x="3188970" y="3925253"/>
                    <a:pt x="3251835" y="3925253"/>
                  </a:cubicBezTo>
                  <a:lnTo>
                    <a:pt x="3757613" y="3925253"/>
                  </a:lnTo>
                  <a:cubicBezTo>
                    <a:pt x="4014788" y="3925253"/>
                    <a:pt x="4219575" y="3715703"/>
                    <a:pt x="4219575" y="3455670"/>
                  </a:cubicBezTo>
                  <a:lnTo>
                    <a:pt x="4219575" y="2706053"/>
                  </a:lnTo>
                  <a:cubicBezTo>
                    <a:pt x="4219575" y="2446972"/>
                    <a:pt x="4014788" y="2239328"/>
                    <a:pt x="3757613" y="22393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xmlns="" id="{6D46F87D-4B73-4A0A-986F-5B94DDBE24D8}"/>
              </a:ext>
            </a:extLst>
          </p:cNvPr>
          <p:cNvGrpSpPr/>
          <p:nvPr/>
        </p:nvGrpSpPr>
        <p:grpSpPr>
          <a:xfrm rot="245455">
            <a:off x="2512197" y="2438762"/>
            <a:ext cx="4800015" cy="2129956"/>
            <a:chOff x="5032654" y="4151836"/>
            <a:chExt cx="4800015" cy="2129956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xmlns="" id="{38DA79C5-0224-4B07-A875-C64500A79CC8}"/>
                </a:ext>
              </a:extLst>
            </p:cNvPr>
            <p:cNvSpPr/>
            <p:nvPr/>
          </p:nvSpPr>
          <p:spPr>
            <a:xfrm>
              <a:off x="5032654" y="4151836"/>
              <a:ext cx="4800015" cy="2129956"/>
            </a:xfrm>
            <a:prstGeom prst="roundRect">
              <a:avLst>
                <a:gd name="adj" fmla="val 14588"/>
              </a:avLst>
            </a:prstGeom>
            <a:solidFill>
              <a:srgbClr val="FF5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xmlns="" id="{AF4D86DE-5AE4-4F62-A580-3EAC5FEB0E85}"/>
                </a:ext>
              </a:extLst>
            </p:cNvPr>
            <p:cNvGrpSpPr/>
            <p:nvPr/>
          </p:nvGrpSpPr>
          <p:grpSpPr>
            <a:xfrm>
              <a:off x="5177369" y="4279465"/>
              <a:ext cx="4510584" cy="1874698"/>
              <a:chOff x="991277" y="813621"/>
              <a:chExt cx="4510584" cy="1874698"/>
            </a:xfrm>
          </p:grpSpPr>
          <p:sp>
            <p:nvSpPr>
              <p:cNvPr id="182" name="矩形: 圆角 181">
                <a:extLst>
                  <a:ext uri="{FF2B5EF4-FFF2-40B4-BE49-F238E27FC236}">
                    <a16:creationId xmlns:a16="http://schemas.microsoft.com/office/drawing/2014/main" xmlns="" id="{5F237D4E-D6B0-4086-87C1-FA01EE46D31E}"/>
                  </a:ext>
                </a:extLst>
              </p:cNvPr>
              <p:cNvSpPr/>
              <p:nvPr/>
            </p:nvSpPr>
            <p:spPr>
              <a:xfrm>
                <a:off x="991277" y="813621"/>
                <a:ext cx="1865639" cy="1874698"/>
              </a:xfrm>
              <a:prstGeom prst="roundRect">
                <a:avLst>
                  <a:gd name="adj" fmla="val 14588"/>
                </a:avLst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: 圆角 182">
                <a:extLst>
                  <a:ext uri="{FF2B5EF4-FFF2-40B4-BE49-F238E27FC236}">
                    <a16:creationId xmlns:a16="http://schemas.microsoft.com/office/drawing/2014/main" xmlns="" id="{CEAA44D2-77E9-4DC2-9EA8-8A051B17842F}"/>
                  </a:ext>
                </a:extLst>
              </p:cNvPr>
              <p:cNvSpPr/>
              <p:nvPr/>
            </p:nvSpPr>
            <p:spPr>
              <a:xfrm>
                <a:off x="2985082" y="813621"/>
                <a:ext cx="2516779" cy="1874698"/>
              </a:xfrm>
              <a:prstGeom prst="roundRect">
                <a:avLst>
                  <a:gd name="adj" fmla="val 14588"/>
                </a:avLst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xmlns="" id="{34A27758-A4F6-4574-B06B-19F9BB741FCA}"/>
                </a:ext>
              </a:extLst>
            </p:cNvPr>
            <p:cNvSpPr txBox="1"/>
            <p:nvPr/>
          </p:nvSpPr>
          <p:spPr>
            <a:xfrm>
              <a:off x="5154805" y="4354465"/>
              <a:ext cx="2003669" cy="657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xmlns="" id="{8D6BDFC0-1669-4B99-A362-08BD855BCAD6}"/>
                </a:ext>
              </a:extLst>
            </p:cNvPr>
            <p:cNvSpPr txBox="1"/>
            <p:nvPr/>
          </p:nvSpPr>
          <p:spPr>
            <a:xfrm>
              <a:off x="5344290" y="5242503"/>
              <a:ext cx="168718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>
                  <a:latin typeface="Colonna MT" panose="04020805060202030203" pitchFamily="82" charset="0"/>
                </a:rPr>
                <a:t> 2021</a:t>
              </a:r>
              <a:endParaRPr lang="zh-CN" altLang="en-US" sz="4000">
                <a:latin typeface="Colonna MT" panose="04020805060202030203" pitchFamily="82" charset="0"/>
              </a:endParaRPr>
            </a:p>
          </p:txBody>
        </p:sp>
        <p:grpSp>
          <p:nvGrpSpPr>
            <p:cNvPr id="196" name="图形 192">
              <a:extLst>
                <a:ext uri="{FF2B5EF4-FFF2-40B4-BE49-F238E27FC236}">
                  <a16:creationId xmlns:a16="http://schemas.microsoft.com/office/drawing/2014/main" xmlns="" id="{DE310272-775A-4741-AFBF-9B51D19A359B}"/>
                </a:ext>
              </a:extLst>
            </p:cNvPr>
            <p:cNvGrpSpPr/>
            <p:nvPr/>
          </p:nvGrpSpPr>
          <p:grpSpPr>
            <a:xfrm>
              <a:off x="5338981" y="4949008"/>
              <a:ext cx="599711" cy="1154984"/>
              <a:chOff x="4671184" y="-549"/>
              <a:chExt cx="2848749" cy="5486402"/>
            </a:xfrm>
            <a:solidFill>
              <a:srgbClr val="000000"/>
            </a:solidFill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xmlns="" id="{13FECB63-F9EC-4F63-8288-357BD579C8ED}"/>
                  </a:ext>
                </a:extLst>
              </p:cNvPr>
              <p:cNvSpPr/>
              <p:nvPr/>
            </p:nvSpPr>
            <p:spPr>
              <a:xfrm>
                <a:off x="4671184" y="-549"/>
                <a:ext cx="2848749" cy="5486402"/>
              </a:xfrm>
              <a:custGeom>
                <a:avLst/>
                <a:gdLst>
                  <a:gd name="connsiteX0" fmla="*/ 2812877 w 2848747"/>
                  <a:gd name="connsiteY0" fmla="*/ 80650 h 5486400"/>
                  <a:gd name="connsiteX1" fmla="*/ 2697663 w 2848747"/>
                  <a:gd name="connsiteY1" fmla="*/ 2743 h 5486400"/>
                  <a:gd name="connsiteX2" fmla="*/ 2663647 w 2848747"/>
                  <a:gd name="connsiteY2" fmla="*/ 0 h 5486400"/>
                  <a:gd name="connsiteX3" fmla="*/ 2312518 w 2848747"/>
                  <a:gd name="connsiteY3" fmla="*/ 714329 h 5486400"/>
                  <a:gd name="connsiteX4" fmla="*/ 2126529 w 2848747"/>
                  <a:gd name="connsiteY4" fmla="*/ 1338682 h 5486400"/>
                  <a:gd name="connsiteX5" fmla="*/ 2006377 w 2848747"/>
                  <a:gd name="connsiteY5" fmla="*/ 1604223 h 5486400"/>
                  <a:gd name="connsiteX6" fmla="*/ 1969618 w 2848747"/>
                  <a:gd name="connsiteY6" fmla="*/ 1551554 h 5486400"/>
                  <a:gd name="connsiteX7" fmla="*/ 1795150 w 2848747"/>
                  <a:gd name="connsiteY7" fmla="*/ 1416589 h 5486400"/>
                  <a:gd name="connsiteX8" fmla="*/ 1512601 w 2848747"/>
                  <a:gd name="connsiteY8" fmla="*/ 1515892 h 5486400"/>
                  <a:gd name="connsiteX9" fmla="*/ 1449507 w 2848747"/>
                  <a:gd name="connsiteY9" fmla="*/ 1705173 h 5486400"/>
                  <a:gd name="connsiteX10" fmla="*/ 1204265 w 2848747"/>
                  <a:gd name="connsiteY10" fmla="*/ 1532900 h 5486400"/>
                  <a:gd name="connsiteX11" fmla="*/ 1200424 w 2848747"/>
                  <a:gd name="connsiteY11" fmla="*/ 1532900 h 5486400"/>
                  <a:gd name="connsiteX12" fmla="*/ 914583 w 2848747"/>
                  <a:gd name="connsiteY12" fmla="*/ 1699687 h 5486400"/>
                  <a:gd name="connsiteX13" fmla="*/ 894283 w 2848747"/>
                  <a:gd name="connsiteY13" fmla="*/ 1797893 h 5486400"/>
                  <a:gd name="connsiteX14" fmla="*/ 751637 w 2848747"/>
                  <a:gd name="connsiteY14" fmla="*/ 1624523 h 5486400"/>
                  <a:gd name="connsiteX15" fmla="*/ 546994 w 2848747"/>
                  <a:gd name="connsiteY15" fmla="*/ 1183417 h 5486400"/>
                  <a:gd name="connsiteX16" fmla="*/ 452079 w 2848747"/>
                  <a:gd name="connsiteY16" fmla="*/ 926104 h 5486400"/>
                  <a:gd name="connsiteX17" fmla="*/ 159654 w 2848747"/>
                  <a:gd name="connsiteY17" fmla="*/ 643006 h 5486400"/>
                  <a:gd name="connsiteX18" fmla="*/ 116312 w 2848747"/>
                  <a:gd name="connsiteY18" fmla="*/ 648493 h 5486400"/>
                  <a:gd name="connsiteX19" fmla="*/ 16459 w 2848747"/>
                  <a:gd name="connsiteY19" fmla="*/ 732434 h 5486400"/>
                  <a:gd name="connsiteX20" fmla="*/ 65837 w 2848747"/>
                  <a:gd name="connsiteY20" fmla="*/ 1101121 h 5486400"/>
                  <a:gd name="connsiteX21" fmla="*/ 167335 w 2848747"/>
                  <a:gd name="connsiteY21" fmla="*/ 1318382 h 5486400"/>
                  <a:gd name="connsiteX22" fmla="*/ 372527 w 2848747"/>
                  <a:gd name="connsiteY22" fmla="*/ 1797345 h 5486400"/>
                  <a:gd name="connsiteX23" fmla="*/ 504749 w 2848747"/>
                  <a:gd name="connsiteY23" fmla="*/ 2231868 h 5486400"/>
                  <a:gd name="connsiteX24" fmla="*/ 516270 w 2848747"/>
                  <a:gd name="connsiteY24" fmla="*/ 2431573 h 5486400"/>
                  <a:gd name="connsiteX25" fmla="*/ 523403 w 2848747"/>
                  <a:gd name="connsiteY25" fmla="*/ 2477658 h 5486400"/>
                  <a:gd name="connsiteX26" fmla="*/ 603504 w 2848747"/>
                  <a:gd name="connsiteY26" fmla="*/ 2688336 h 5486400"/>
                  <a:gd name="connsiteX27" fmla="*/ 622158 w 2848747"/>
                  <a:gd name="connsiteY27" fmla="*/ 2860061 h 5486400"/>
                  <a:gd name="connsiteX28" fmla="*/ 634776 w 2848747"/>
                  <a:gd name="connsiteY28" fmla="*/ 2995026 h 5486400"/>
                  <a:gd name="connsiteX29" fmla="*/ 1064362 w 2848747"/>
                  <a:gd name="connsiteY29" fmla="*/ 3994648 h 5486400"/>
                  <a:gd name="connsiteX30" fmla="*/ 1143366 w 2848747"/>
                  <a:gd name="connsiteY30" fmla="*/ 4343034 h 5486400"/>
                  <a:gd name="connsiteX31" fmla="*/ 1143366 w 2848747"/>
                  <a:gd name="connsiteY31" fmla="*/ 5403007 h 5486400"/>
                  <a:gd name="connsiteX32" fmla="*/ 1143366 w 2848747"/>
                  <a:gd name="connsiteY32" fmla="*/ 5433731 h 5486400"/>
                  <a:gd name="connsiteX33" fmla="*/ 1173541 w 2848747"/>
                  <a:gd name="connsiteY33" fmla="*/ 5440314 h 5486400"/>
                  <a:gd name="connsiteX34" fmla="*/ 1707368 w 2848747"/>
                  <a:gd name="connsiteY34" fmla="*/ 5486400 h 5486400"/>
                  <a:gd name="connsiteX35" fmla="*/ 1707368 w 2848747"/>
                  <a:gd name="connsiteY35" fmla="*/ 5486400 h 5486400"/>
                  <a:gd name="connsiteX36" fmla="*/ 2243389 w 2848747"/>
                  <a:gd name="connsiteY36" fmla="*/ 5440314 h 5486400"/>
                  <a:gd name="connsiteX37" fmla="*/ 2274113 w 2848747"/>
                  <a:gd name="connsiteY37" fmla="*/ 5434828 h 5486400"/>
                  <a:gd name="connsiteX38" fmla="*/ 2274113 w 2848747"/>
                  <a:gd name="connsiteY38" fmla="*/ 4571269 h 5486400"/>
                  <a:gd name="connsiteX39" fmla="*/ 2357506 w 2848747"/>
                  <a:gd name="connsiteY39" fmla="*/ 3988613 h 5486400"/>
                  <a:gd name="connsiteX40" fmla="*/ 2632924 w 2848747"/>
                  <a:gd name="connsiteY40" fmla="*/ 3620475 h 5486400"/>
                  <a:gd name="connsiteX41" fmla="*/ 2680106 w 2848747"/>
                  <a:gd name="connsiteY41" fmla="*/ 2818913 h 5486400"/>
                  <a:gd name="connsiteX42" fmla="*/ 2577511 w 2848747"/>
                  <a:gd name="connsiteY42" fmla="*/ 2320199 h 5486400"/>
                  <a:gd name="connsiteX43" fmla="*/ 2538557 w 2848747"/>
                  <a:gd name="connsiteY43" fmla="*/ 2153961 h 5486400"/>
                  <a:gd name="connsiteX44" fmla="*/ 2592873 w 2848747"/>
                  <a:gd name="connsiteY44" fmla="*/ 1881287 h 5486400"/>
                  <a:gd name="connsiteX45" fmla="*/ 2611526 w 2848747"/>
                  <a:gd name="connsiteY45" fmla="*/ 1491752 h 5486400"/>
                  <a:gd name="connsiteX46" fmla="*/ 2729484 w 2848747"/>
                  <a:gd name="connsiteY46" fmla="*/ 786750 h 5486400"/>
                  <a:gd name="connsiteX47" fmla="*/ 2811780 w 2848747"/>
                  <a:gd name="connsiteY47" fmla="*/ 515173 h 5486400"/>
                  <a:gd name="connsiteX48" fmla="*/ 2812877 w 2848747"/>
                  <a:gd name="connsiteY48" fmla="*/ 80650 h 5486400"/>
                  <a:gd name="connsiteX49" fmla="*/ 1583924 w 2848747"/>
                  <a:gd name="connsiteY49" fmla="*/ 1541678 h 5486400"/>
                  <a:gd name="connsiteX50" fmla="*/ 1795699 w 2848747"/>
                  <a:gd name="connsiteY50" fmla="*/ 1492850 h 5486400"/>
                  <a:gd name="connsiteX51" fmla="*/ 1909267 w 2848747"/>
                  <a:gd name="connsiteY51" fmla="*/ 1597091 h 5486400"/>
                  <a:gd name="connsiteX52" fmla="*/ 1981139 w 2848747"/>
                  <a:gd name="connsiteY52" fmla="*/ 1706270 h 5486400"/>
                  <a:gd name="connsiteX53" fmla="*/ 2013509 w 2848747"/>
                  <a:gd name="connsiteY53" fmla="*/ 2214311 h 5486400"/>
                  <a:gd name="connsiteX54" fmla="*/ 1986626 w 2848747"/>
                  <a:gd name="connsiteY54" fmla="*/ 2219249 h 5486400"/>
                  <a:gd name="connsiteX55" fmla="*/ 1986626 w 2848747"/>
                  <a:gd name="connsiteY55" fmla="*/ 2219249 h 5486400"/>
                  <a:gd name="connsiteX56" fmla="*/ 1958096 w 2848747"/>
                  <a:gd name="connsiteY56" fmla="*/ 1715597 h 5486400"/>
                  <a:gd name="connsiteX57" fmla="*/ 1881287 w 2848747"/>
                  <a:gd name="connsiteY57" fmla="*/ 1590507 h 5486400"/>
                  <a:gd name="connsiteX58" fmla="*/ 1920789 w 2848747"/>
                  <a:gd name="connsiteY58" fmla="*/ 1740286 h 5486400"/>
                  <a:gd name="connsiteX59" fmla="*/ 1949318 w 2848747"/>
                  <a:gd name="connsiteY59" fmla="*/ 2229673 h 5486400"/>
                  <a:gd name="connsiteX60" fmla="*/ 1924081 w 2848747"/>
                  <a:gd name="connsiteY60" fmla="*/ 2239000 h 5486400"/>
                  <a:gd name="connsiteX61" fmla="*/ 1783080 w 2848747"/>
                  <a:gd name="connsiteY61" fmla="*/ 2252167 h 5486400"/>
                  <a:gd name="connsiteX62" fmla="*/ 1681033 w 2848747"/>
                  <a:gd name="connsiteY62" fmla="*/ 2296607 h 5486400"/>
                  <a:gd name="connsiteX63" fmla="*/ 1841236 w 2848747"/>
                  <a:gd name="connsiteY63" fmla="*/ 2280148 h 5486400"/>
                  <a:gd name="connsiteX64" fmla="*/ 1841785 w 2848747"/>
                  <a:gd name="connsiteY64" fmla="*/ 2280148 h 5486400"/>
                  <a:gd name="connsiteX65" fmla="*/ 1829166 w 2848747"/>
                  <a:gd name="connsiteY65" fmla="*/ 2287280 h 5486400"/>
                  <a:gd name="connsiteX66" fmla="*/ 1696395 w 2848747"/>
                  <a:gd name="connsiteY66" fmla="*/ 2329526 h 5486400"/>
                  <a:gd name="connsiteX67" fmla="*/ 1621780 w 2848747"/>
                  <a:gd name="connsiteY67" fmla="*/ 2349825 h 5486400"/>
                  <a:gd name="connsiteX68" fmla="*/ 1503822 w 2848747"/>
                  <a:gd name="connsiteY68" fmla="*/ 1782531 h 5486400"/>
                  <a:gd name="connsiteX69" fmla="*/ 1583924 w 2848747"/>
                  <a:gd name="connsiteY69" fmla="*/ 1541678 h 5486400"/>
                  <a:gd name="connsiteX70" fmla="*/ 1685971 w 2848747"/>
                  <a:gd name="connsiteY70" fmla="*/ 2630180 h 5486400"/>
                  <a:gd name="connsiteX71" fmla="*/ 1662928 w 2848747"/>
                  <a:gd name="connsiteY71" fmla="*/ 2634021 h 5486400"/>
                  <a:gd name="connsiteX72" fmla="*/ 1520282 w 2848747"/>
                  <a:gd name="connsiteY72" fmla="*/ 2637861 h 5486400"/>
                  <a:gd name="connsiteX73" fmla="*/ 1424269 w 2848747"/>
                  <a:gd name="connsiteY73" fmla="*/ 2510028 h 5486400"/>
                  <a:gd name="connsiteX74" fmla="*/ 1544422 w 2848747"/>
                  <a:gd name="connsiteY74" fmla="*/ 2452970 h 5486400"/>
                  <a:gd name="connsiteX75" fmla="*/ 1685971 w 2848747"/>
                  <a:gd name="connsiteY75" fmla="*/ 2630180 h 5486400"/>
                  <a:gd name="connsiteX76" fmla="*/ 988649 w 2848747"/>
                  <a:gd name="connsiteY76" fmla="*/ 1717243 h 5486400"/>
                  <a:gd name="connsiteX77" fmla="*/ 1204265 w 2848747"/>
                  <a:gd name="connsiteY77" fmla="*/ 1608613 h 5486400"/>
                  <a:gd name="connsiteX78" fmla="*/ 1204813 w 2848747"/>
                  <a:gd name="connsiteY78" fmla="*/ 1608613 h 5486400"/>
                  <a:gd name="connsiteX79" fmla="*/ 1430305 w 2848747"/>
                  <a:gd name="connsiteY79" fmla="*/ 1797345 h 5486400"/>
                  <a:gd name="connsiteX80" fmla="*/ 1549359 w 2848747"/>
                  <a:gd name="connsiteY80" fmla="*/ 2371771 h 5486400"/>
                  <a:gd name="connsiteX81" fmla="*/ 1533998 w 2848747"/>
                  <a:gd name="connsiteY81" fmla="*/ 2376709 h 5486400"/>
                  <a:gd name="connsiteX82" fmla="*/ 1410005 w 2848747"/>
                  <a:gd name="connsiteY82" fmla="*/ 1810512 h 5486400"/>
                  <a:gd name="connsiteX83" fmla="*/ 1312896 w 2848747"/>
                  <a:gd name="connsiteY83" fmla="*/ 1701333 h 5486400"/>
                  <a:gd name="connsiteX84" fmla="*/ 1378184 w 2848747"/>
                  <a:gd name="connsiteY84" fmla="*/ 1837395 h 5486400"/>
                  <a:gd name="connsiteX85" fmla="*/ 1500530 w 2848747"/>
                  <a:gd name="connsiteY85" fmla="*/ 2389327 h 5486400"/>
                  <a:gd name="connsiteX86" fmla="*/ 1313444 w 2848747"/>
                  <a:gd name="connsiteY86" fmla="*/ 2524841 h 5486400"/>
                  <a:gd name="connsiteX87" fmla="*/ 1313444 w 2848747"/>
                  <a:gd name="connsiteY87" fmla="*/ 2524841 h 5486400"/>
                  <a:gd name="connsiteX88" fmla="*/ 1140623 w 2848747"/>
                  <a:gd name="connsiteY88" fmla="*/ 2584643 h 5486400"/>
                  <a:gd name="connsiteX89" fmla="*/ 1302471 w 2848747"/>
                  <a:gd name="connsiteY89" fmla="*/ 2589581 h 5486400"/>
                  <a:gd name="connsiteX90" fmla="*/ 1380378 w 2848747"/>
                  <a:gd name="connsiteY90" fmla="*/ 2770632 h 5486400"/>
                  <a:gd name="connsiteX91" fmla="*/ 1464869 w 2848747"/>
                  <a:gd name="connsiteY91" fmla="*/ 2828239 h 5486400"/>
                  <a:gd name="connsiteX92" fmla="*/ 1361176 w 2848747"/>
                  <a:gd name="connsiteY92" fmla="*/ 2804648 h 5486400"/>
                  <a:gd name="connsiteX93" fmla="*/ 1323868 w 2848747"/>
                  <a:gd name="connsiteY93" fmla="*/ 2778862 h 5486400"/>
                  <a:gd name="connsiteX94" fmla="*/ 1058875 w 2848747"/>
                  <a:gd name="connsiteY94" fmla="*/ 2482047 h 5486400"/>
                  <a:gd name="connsiteX95" fmla="*/ 954085 w 2848747"/>
                  <a:gd name="connsiteY95" fmla="*/ 1896100 h 5486400"/>
                  <a:gd name="connsiteX96" fmla="*/ 988649 w 2848747"/>
                  <a:gd name="connsiteY96" fmla="*/ 1717243 h 5486400"/>
                  <a:gd name="connsiteX97" fmla="*/ 2657063 w 2848747"/>
                  <a:gd name="connsiteY97" fmla="*/ 767547 h 5486400"/>
                  <a:gd name="connsiteX98" fmla="*/ 2654320 w 2848747"/>
                  <a:gd name="connsiteY98" fmla="*/ 774680 h 5486400"/>
                  <a:gd name="connsiteX99" fmla="*/ 2654320 w 2848747"/>
                  <a:gd name="connsiteY99" fmla="*/ 782361 h 5486400"/>
                  <a:gd name="connsiteX100" fmla="*/ 2536363 w 2848747"/>
                  <a:gd name="connsiteY100" fmla="*/ 1482974 h 5486400"/>
                  <a:gd name="connsiteX101" fmla="*/ 2531974 w 2848747"/>
                  <a:gd name="connsiteY101" fmla="*/ 1496690 h 5486400"/>
                  <a:gd name="connsiteX102" fmla="*/ 2538009 w 2848747"/>
                  <a:gd name="connsiteY102" fmla="*/ 1509857 h 5486400"/>
                  <a:gd name="connsiteX103" fmla="*/ 2500701 w 2848747"/>
                  <a:gd name="connsiteY103" fmla="*/ 1972910 h 5486400"/>
                  <a:gd name="connsiteX104" fmla="*/ 2204984 w 2848747"/>
                  <a:gd name="connsiteY104" fmla="*/ 2194560 h 5486400"/>
                  <a:gd name="connsiteX105" fmla="*/ 2504542 w 2848747"/>
                  <a:gd name="connsiteY105" fmla="*/ 2287829 h 5486400"/>
                  <a:gd name="connsiteX106" fmla="*/ 2504542 w 2848747"/>
                  <a:gd name="connsiteY106" fmla="*/ 2287829 h 5486400"/>
                  <a:gd name="connsiteX107" fmla="*/ 2503444 w 2848747"/>
                  <a:gd name="connsiteY107" fmla="*/ 2307580 h 5486400"/>
                  <a:gd name="connsiteX108" fmla="*/ 2528133 w 2848747"/>
                  <a:gd name="connsiteY108" fmla="*/ 2528682 h 5486400"/>
                  <a:gd name="connsiteX109" fmla="*/ 2611526 w 2848747"/>
                  <a:gd name="connsiteY109" fmla="*/ 2850185 h 5486400"/>
                  <a:gd name="connsiteX110" fmla="*/ 2559954 w 2848747"/>
                  <a:gd name="connsiteY110" fmla="*/ 3601273 h 5486400"/>
                  <a:gd name="connsiteX111" fmla="*/ 2305385 w 2848747"/>
                  <a:gd name="connsiteY111" fmla="*/ 3933749 h 5486400"/>
                  <a:gd name="connsiteX112" fmla="*/ 2299350 w 2848747"/>
                  <a:gd name="connsiteY112" fmla="*/ 3938138 h 5486400"/>
                  <a:gd name="connsiteX113" fmla="*/ 1758391 w 2848747"/>
                  <a:gd name="connsiteY113" fmla="*/ 4085174 h 5486400"/>
                  <a:gd name="connsiteX114" fmla="*/ 1987723 w 2848747"/>
                  <a:gd name="connsiteY114" fmla="*/ 4134551 h 5486400"/>
                  <a:gd name="connsiteX115" fmla="*/ 2205533 w 2848747"/>
                  <a:gd name="connsiteY115" fmla="*/ 4402836 h 5486400"/>
                  <a:gd name="connsiteX116" fmla="*/ 2198949 w 2848747"/>
                  <a:gd name="connsiteY116" fmla="*/ 4570172 h 5486400"/>
                  <a:gd name="connsiteX117" fmla="*/ 2198949 w 2848747"/>
                  <a:gd name="connsiteY117" fmla="*/ 5371186 h 5486400"/>
                  <a:gd name="connsiteX118" fmla="*/ 1707368 w 2848747"/>
                  <a:gd name="connsiteY118" fmla="*/ 5410688 h 5486400"/>
                  <a:gd name="connsiteX119" fmla="*/ 1707368 w 2848747"/>
                  <a:gd name="connsiteY119" fmla="*/ 5410688 h 5486400"/>
                  <a:gd name="connsiteX120" fmla="*/ 1219078 w 2848747"/>
                  <a:gd name="connsiteY120" fmla="*/ 5371734 h 5486400"/>
                  <a:gd name="connsiteX121" fmla="*/ 1218529 w 2848747"/>
                  <a:gd name="connsiteY121" fmla="*/ 4338097 h 5486400"/>
                  <a:gd name="connsiteX122" fmla="*/ 1150498 w 2848747"/>
                  <a:gd name="connsiteY122" fmla="*/ 4020434 h 5486400"/>
                  <a:gd name="connsiteX123" fmla="*/ 1385865 w 2848747"/>
                  <a:gd name="connsiteY123" fmla="*/ 4022628 h 5486400"/>
                  <a:gd name="connsiteX124" fmla="*/ 1128004 w 2848747"/>
                  <a:gd name="connsiteY124" fmla="*/ 3945270 h 5486400"/>
                  <a:gd name="connsiteX125" fmla="*/ 1115934 w 2848747"/>
                  <a:gd name="connsiteY125" fmla="*/ 3937589 h 5486400"/>
                  <a:gd name="connsiteX126" fmla="*/ 709940 w 2848747"/>
                  <a:gd name="connsiteY126" fmla="*/ 2989539 h 5486400"/>
                  <a:gd name="connsiteX127" fmla="*/ 695676 w 2848747"/>
                  <a:gd name="connsiteY127" fmla="*/ 2842504 h 5486400"/>
                  <a:gd name="connsiteX128" fmla="*/ 680862 w 2848747"/>
                  <a:gd name="connsiteY128" fmla="*/ 2761854 h 5486400"/>
                  <a:gd name="connsiteX129" fmla="*/ 892089 w 2848747"/>
                  <a:gd name="connsiteY129" fmla="*/ 2564343 h 5486400"/>
                  <a:gd name="connsiteX130" fmla="*/ 703905 w 2848747"/>
                  <a:gd name="connsiteY130" fmla="*/ 2608235 h 5486400"/>
                  <a:gd name="connsiteX131" fmla="*/ 632033 w 2848747"/>
                  <a:gd name="connsiteY131" fmla="*/ 2608235 h 5486400"/>
                  <a:gd name="connsiteX132" fmla="*/ 621609 w 2848747"/>
                  <a:gd name="connsiteY132" fmla="*/ 2584643 h 5486400"/>
                  <a:gd name="connsiteX133" fmla="*/ 597469 w 2848747"/>
                  <a:gd name="connsiteY133" fmla="*/ 2466686 h 5486400"/>
                  <a:gd name="connsiteX134" fmla="*/ 589239 w 2848747"/>
                  <a:gd name="connsiteY134" fmla="*/ 2416759 h 5486400"/>
                  <a:gd name="connsiteX135" fmla="*/ 579364 w 2848747"/>
                  <a:gd name="connsiteY135" fmla="*/ 2224187 h 5486400"/>
                  <a:gd name="connsiteX136" fmla="*/ 579912 w 2848747"/>
                  <a:gd name="connsiteY136" fmla="*/ 2214860 h 5486400"/>
                  <a:gd name="connsiteX137" fmla="*/ 575523 w 2848747"/>
                  <a:gd name="connsiteY137" fmla="*/ 2206630 h 5486400"/>
                  <a:gd name="connsiteX138" fmla="*/ 444947 w 2848747"/>
                  <a:gd name="connsiteY138" fmla="*/ 1777045 h 5486400"/>
                  <a:gd name="connsiteX139" fmla="*/ 443301 w 2848747"/>
                  <a:gd name="connsiteY139" fmla="*/ 1767170 h 5486400"/>
                  <a:gd name="connsiteX140" fmla="*/ 437266 w 2848747"/>
                  <a:gd name="connsiteY140" fmla="*/ 1759489 h 5486400"/>
                  <a:gd name="connsiteX141" fmla="*/ 239756 w 2848747"/>
                  <a:gd name="connsiteY141" fmla="*/ 1300277 h 5486400"/>
                  <a:gd name="connsiteX142" fmla="*/ 238658 w 2848747"/>
                  <a:gd name="connsiteY142" fmla="*/ 1293693 h 5486400"/>
                  <a:gd name="connsiteX143" fmla="*/ 235367 w 2848747"/>
                  <a:gd name="connsiteY143" fmla="*/ 1287658 h 5486400"/>
                  <a:gd name="connsiteX144" fmla="*/ 85039 w 2848747"/>
                  <a:gd name="connsiteY144" fmla="*/ 762061 h 5486400"/>
                  <a:gd name="connsiteX145" fmla="*/ 134417 w 2848747"/>
                  <a:gd name="connsiteY145" fmla="*/ 720913 h 5486400"/>
                  <a:gd name="connsiteX146" fmla="*/ 159654 w 2848747"/>
                  <a:gd name="connsiteY146" fmla="*/ 717621 h 5486400"/>
                  <a:gd name="connsiteX147" fmla="*/ 383499 w 2848747"/>
                  <a:gd name="connsiteY147" fmla="*/ 956828 h 5486400"/>
                  <a:gd name="connsiteX148" fmla="*/ 477317 w 2848747"/>
                  <a:gd name="connsiteY148" fmla="*/ 1213043 h 5486400"/>
                  <a:gd name="connsiteX149" fmla="*/ 480060 w 2848747"/>
                  <a:gd name="connsiteY149" fmla="*/ 1224016 h 5486400"/>
                  <a:gd name="connsiteX150" fmla="*/ 488838 w 2848747"/>
                  <a:gd name="connsiteY150" fmla="*/ 1231697 h 5486400"/>
                  <a:gd name="connsiteX151" fmla="*/ 681960 w 2848747"/>
                  <a:gd name="connsiteY151" fmla="*/ 1653601 h 5486400"/>
                  <a:gd name="connsiteX152" fmla="*/ 684703 w 2848747"/>
                  <a:gd name="connsiteY152" fmla="*/ 1665122 h 5486400"/>
                  <a:gd name="connsiteX153" fmla="*/ 694030 w 2848747"/>
                  <a:gd name="connsiteY153" fmla="*/ 1672803 h 5486400"/>
                  <a:gd name="connsiteX154" fmla="*/ 880567 w 2848747"/>
                  <a:gd name="connsiteY154" fmla="*/ 1908719 h 5486400"/>
                  <a:gd name="connsiteX155" fmla="*/ 904159 w 2848747"/>
                  <a:gd name="connsiteY155" fmla="*/ 2047525 h 5486400"/>
                  <a:gd name="connsiteX156" fmla="*/ 656722 w 2848747"/>
                  <a:gd name="connsiteY156" fmla="*/ 2217603 h 5486400"/>
                  <a:gd name="connsiteX157" fmla="*/ 916229 w 2848747"/>
                  <a:gd name="connsiteY157" fmla="*/ 2118299 h 5486400"/>
                  <a:gd name="connsiteX158" fmla="*/ 985357 w 2848747"/>
                  <a:gd name="connsiteY158" fmla="*/ 2495215 h 5486400"/>
                  <a:gd name="connsiteX159" fmla="*/ 1281623 w 2848747"/>
                  <a:gd name="connsiteY159" fmla="*/ 2839212 h 5486400"/>
                  <a:gd name="connsiteX160" fmla="*/ 1317833 w 2848747"/>
                  <a:gd name="connsiteY160" fmla="*/ 2864450 h 5486400"/>
                  <a:gd name="connsiteX161" fmla="*/ 1439631 w 2848747"/>
                  <a:gd name="connsiteY161" fmla="*/ 2903952 h 5486400"/>
                  <a:gd name="connsiteX162" fmla="*/ 1572951 w 2848747"/>
                  <a:gd name="connsiteY162" fmla="*/ 2859512 h 5486400"/>
                  <a:gd name="connsiteX163" fmla="*/ 1572402 w 2848747"/>
                  <a:gd name="connsiteY163" fmla="*/ 2858963 h 5486400"/>
                  <a:gd name="connsiteX164" fmla="*/ 1688165 w 2848747"/>
                  <a:gd name="connsiteY164" fmla="*/ 2863901 h 5486400"/>
                  <a:gd name="connsiteX165" fmla="*/ 1830263 w 2848747"/>
                  <a:gd name="connsiteY165" fmla="*/ 2851282 h 5486400"/>
                  <a:gd name="connsiteX166" fmla="*/ 1641531 w 2848747"/>
                  <a:gd name="connsiteY166" fmla="*/ 3190890 h 5486400"/>
                  <a:gd name="connsiteX167" fmla="*/ 1650858 w 2848747"/>
                  <a:gd name="connsiteY167" fmla="*/ 3493740 h 5486400"/>
                  <a:gd name="connsiteX168" fmla="*/ 1665122 w 2848747"/>
                  <a:gd name="connsiteY168" fmla="*/ 3556284 h 5486400"/>
                  <a:gd name="connsiteX169" fmla="*/ 1666220 w 2848747"/>
                  <a:gd name="connsiteY169" fmla="*/ 3409249 h 5486400"/>
                  <a:gd name="connsiteX170" fmla="*/ 1667317 w 2848747"/>
                  <a:gd name="connsiteY170" fmla="*/ 3397179 h 5486400"/>
                  <a:gd name="connsiteX171" fmla="*/ 1703527 w 2848747"/>
                  <a:gd name="connsiteY171" fmla="*/ 3200766 h 5486400"/>
                  <a:gd name="connsiteX172" fmla="*/ 1900489 w 2848747"/>
                  <a:gd name="connsiteY172" fmla="*/ 2890236 h 5486400"/>
                  <a:gd name="connsiteX173" fmla="*/ 2026127 w 2848747"/>
                  <a:gd name="connsiteY173" fmla="*/ 2815620 h 5486400"/>
                  <a:gd name="connsiteX174" fmla="*/ 2058497 w 2848747"/>
                  <a:gd name="connsiteY174" fmla="*/ 2803002 h 5486400"/>
                  <a:gd name="connsiteX175" fmla="*/ 2193463 w 2848747"/>
                  <a:gd name="connsiteY175" fmla="*/ 2756916 h 5486400"/>
                  <a:gd name="connsiteX176" fmla="*/ 2073311 w 2848747"/>
                  <a:gd name="connsiteY176" fmla="*/ 2737165 h 5486400"/>
                  <a:gd name="connsiteX177" fmla="*/ 2079346 w 2848747"/>
                  <a:gd name="connsiteY177" fmla="*/ 2636215 h 5486400"/>
                  <a:gd name="connsiteX178" fmla="*/ 2020641 w 2848747"/>
                  <a:gd name="connsiteY178" fmla="*/ 2743749 h 5486400"/>
                  <a:gd name="connsiteX179" fmla="*/ 1987723 w 2848747"/>
                  <a:gd name="connsiteY179" fmla="*/ 2750881 h 5486400"/>
                  <a:gd name="connsiteX180" fmla="*/ 1682679 w 2848747"/>
                  <a:gd name="connsiteY180" fmla="*/ 2788737 h 5486400"/>
                  <a:gd name="connsiteX181" fmla="*/ 1432499 w 2848747"/>
                  <a:gd name="connsiteY181" fmla="*/ 2714671 h 5486400"/>
                  <a:gd name="connsiteX182" fmla="*/ 1377086 w 2848747"/>
                  <a:gd name="connsiteY182" fmla="*/ 2572025 h 5486400"/>
                  <a:gd name="connsiteX183" fmla="*/ 1382024 w 2848747"/>
                  <a:gd name="connsiteY183" fmla="*/ 2552273 h 5486400"/>
                  <a:gd name="connsiteX184" fmla="*/ 1469807 w 2848747"/>
                  <a:gd name="connsiteY184" fmla="*/ 2669682 h 5486400"/>
                  <a:gd name="connsiteX185" fmla="*/ 1559235 w 2848747"/>
                  <a:gd name="connsiteY185" fmla="*/ 2704795 h 5486400"/>
                  <a:gd name="connsiteX186" fmla="*/ 1672255 w 2848747"/>
                  <a:gd name="connsiteY186" fmla="*/ 2691628 h 5486400"/>
                  <a:gd name="connsiteX187" fmla="*/ 1729862 w 2848747"/>
                  <a:gd name="connsiteY187" fmla="*/ 2682850 h 5486400"/>
                  <a:gd name="connsiteX188" fmla="*/ 1764975 w 2848747"/>
                  <a:gd name="connsiteY188" fmla="*/ 2678461 h 5486400"/>
                  <a:gd name="connsiteX189" fmla="*/ 1755099 w 2848747"/>
                  <a:gd name="connsiteY189" fmla="*/ 2644994 h 5486400"/>
                  <a:gd name="connsiteX190" fmla="*/ 1617391 w 2848747"/>
                  <a:gd name="connsiteY190" fmla="*/ 2427732 h 5486400"/>
                  <a:gd name="connsiteX191" fmla="*/ 1715049 w 2848747"/>
                  <a:gd name="connsiteY191" fmla="*/ 2400300 h 5486400"/>
                  <a:gd name="connsiteX192" fmla="*/ 1867571 w 2848747"/>
                  <a:gd name="connsiteY192" fmla="*/ 2349825 h 5486400"/>
                  <a:gd name="connsiteX193" fmla="*/ 2093610 w 2848747"/>
                  <a:gd name="connsiteY193" fmla="*/ 2290572 h 5486400"/>
                  <a:gd name="connsiteX194" fmla="*/ 2106229 w 2848747"/>
                  <a:gd name="connsiteY194" fmla="*/ 2294413 h 5486400"/>
                  <a:gd name="connsiteX195" fmla="*/ 2105132 w 2848747"/>
                  <a:gd name="connsiteY195" fmla="*/ 2431573 h 5486400"/>
                  <a:gd name="connsiteX196" fmla="*/ 2153961 w 2848747"/>
                  <a:gd name="connsiteY196" fmla="*/ 2313615 h 5486400"/>
                  <a:gd name="connsiteX197" fmla="*/ 2249973 w 2848747"/>
                  <a:gd name="connsiteY197" fmla="*/ 2425538 h 5486400"/>
                  <a:gd name="connsiteX198" fmla="*/ 2421148 w 2848747"/>
                  <a:gd name="connsiteY198" fmla="*/ 2675717 h 5486400"/>
                  <a:gd name="connsiteX199" fmla="*/ 2507834 w 2848747"/>
                  <a:gd name="connsiteY199" fmla="*/ 2781605 h 5486400"/>
                  <a:gd name="connsiteX200" fmla="*/ 2596165 w 2848747"/>
                  <a:gd name="connsiteY200" fmla="*/ 2878166 h 5486400"/>
                  <a:gd name="connsiteX201" fmla="*/ 2473269 w 2848747"/>
                  <a:gd name="connsiteY201" fmla="*/ 2635667 h 5486400"/>
                  <a:gd name="connsiteX202" fmla="*/ 2320747 w 2848747"/>
                  <a:gd name="connsiteY202" fmla="*/ 2399751 h 5486400"/>
                  <a:gd name="connsiteX203" fmla="*/ 2110618 w 2848747"/>
                  <a:gd name="connsiteY203" fmla="*/ 2217054 h 5486400"/>
                  <a:gd name="connsiteX204" fmla="*/ 2088124 w 2848747"/>
                  <a:gd name="connsiteY204" fmla="*/ 2212665 h 5486400"/>
                  <a:gd name="connsiteX205" fmla="*/ 2073311 w 2848747"/>
                  <a:gd name="connsiteY205" fmla="*/ 1978945 h 5486400"/>
                  <a:gd name="connsiteX206" fmla="*/ 2319101 w 2848747"/>
                  <a:gd name="connsiteY206" fmla="*/ 1970166 h 5486400"/>
                  <a:gd name="connsiteX207" fmla="*/ 2068922 w 2848747"/>
                  <a:gd name="connsiteY207" fmla="*/ 1914754 h 5486400"/>
                  <a:gd name="connsiteX208" fmla="*/ 2055206 w 2848747"/>
                  <a:gd name="connsiteY208" fmla="*/ 1696944 h 5486400"/>
                  <a:gd name="connsiteX209" fmla="*/ 2193463 w 2848747"/>
                  <a:gd name="connsiteY209" fmla="*/ 1370503 h 5486400"/>
                  <a:gd name="connsiteX210" fmla="*/ 2197852 w 2848747"/>
                  <a:gd name="connsiteY210" fmla="*/ 1363919 h 5486400"/>
                  <a:gd name="connsiteX211" fmla="*/ 2198949 w 2848747"/>
                  <a:gd name="connsiteY211" fmla="*/ 1355690 h 5486400"/>
                  <a:gd name="connsiteX212" fmla="*/ 2382195 w 2848747"/>
                  <a:gd name="connsiteY212" fmla="*/ 740115 h 5486400"/>
                  <a:gd name="connsiteX213" fmla="*/ 2386584 w 2848747"/>
                  <a:gd name="connsiteY213" fmla="*/ 732434 h 5486400"/>
                  <a:gd name="connsiteX214" fmla="*/ 2387133 w 2848747"/>
                  <a:gd name="connsiteY214" fmla="*/ 723656 h 5486400"/>
                  <a:gd name="connsiteX215" fmla="*/ 2452970 w 2848747"/>
                  <a:gd name="connsiteY215" fmla="*/ 315468 h 5486400"/>
                  <a:gd name="connsiteX216" fmla="*/ 2663647 w 2848747"/>
                  <a:gd name="connsiteY216" fmla="*/ 73518 h 5486400"/>
                  <a:gd name="connsiteX217" fmla="*/ 2686690 w 2848747"/>
                  <a:gd name="connsiteY217" fmla="*/ 75164 h 5486400"/>
                  <a:gd name="connsiteX218" fmla="*/ 2748138 w 2848747"/>
                  <a:gd name="connsiteY218" fmla="*/ 116312 h 5486400"/>
                  <a:gd name="connsiteX219" fmla="*/ 2657063 w 2848747"/>
                  <a:gd name="connsiteY219" fmla="*/ 767547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2848747" h="5486400">
                    <a:moveTo>
                      <a:pt x="2812877" y="80650"/>
                    </a:moveTo>
                    <a:cubicBezTo>
                      <a:pt x="2787640" y="37308"/>
                      <a:pt x="2747589" y="9876"/>
                      <a:pt x="2697663" y="2743"/>
                    </a:cubicBezTo>
                    <a:cubicBezTo>
                      <a:pt x="2686142" y="1097"/>
                      <a:pt x="2674620" y="0"/>
                      <a:pt x="2663647" y="0"/>
                    </a:cubicBezTo>
                    <a:cubicBezTo>
                      <a:pt x="2355860" y="0"/>
                      <a:pt x="2316907" y="608990"/>
                      <a:pt x="2312518" y="714329"/>
                    </a:cubicBezTo>
                    <a:cubicBezTo>
                      <a:pt x="2290024" y="759318"/>
                      <a:pt x="2181941" y="984260"/>
                      <a:pt x="2126529" y="1338682"/>
                    </a:cubicBezTo>
                    <a:cubicBezTo>
                      <a:pt x="2110618" y="1365016"/>
                      <a:pt x="2055754" y="1459382"/>
                      <a:pt x="2006377" y="1604223"/>
                    </a:cubicBezTo>
                    <a:cubicBezTo>
                      <a:pt x="1995404" y="1587764"/>
                      <a:pt x="1983334" y="1569659"/>
                      <a:pt x="1969618" y="1551554"/>
                    </a:cubicBezTo>
                    <a:cubicBezTo>
                      <a:pt x="1901038" y="1459382"/>
                      <a:pt x="1845625" y="1416589"/>
                      <a:pt x="1795150" y="1416589"/>
                    </a:cubicBezTo>
                    <a:cubicBezTo>
                      <a:pt x="1702430" y="1416589"/>
                      <a:pt x="1543324" y="1429207"/>
                      <a:pt x="1512601" y="1515892"/>
                    </a:cubicBezTo>
                    <a:cubicBezTo>
                      <a:pt x="1498885" y="1554297"/>
                      <a:pt x="1469807" y="1643726"/>
                      <a:pt x="1449507" y="1705173"/>
                    </a:cubicBezTo>
                    <a:cubicBezTo>
                      <a:pt x="1387511" y="1637142"/>
                      <a:pt x="1280526" y="1532900"/>
                      <a:pt x="1204265" y="1532900"/>
                    </a:cubicBezTo>
                    <a:cubicBezTo>
                      <a:pt x="1203168" y="1532900"/>
                      <a:pt x="1201522" y="1532900"/>
                      <a:pt x="1200424" y="1532900"/>
                    </a:cubicBezTo>
                    <a:cubicBezTo>
                      <a:pt x="1039124" y="1539484"/>
                      <a:pt x="937626" y="1598737"/>
                      <a:pt x="914583" y="1699687"/>
                    </a:cubicBezTo>
                    <a:cubicBezTo>
                      <a:pt x="906353" y="1736446"/>
                      <a:pt x="899770" y="1769913"/>
                      <a:pt x="894283" y="1797893"/>
                    </a:cubicBezTo>
                    <a:cubicBezTo>
                      <a:pt x="853684" y="1740835"/>
                      <a:pt x="796625" y="1666220"/>
                      <a:pt x="751637" y="1624523"/>
                    </a:cubicBezTo>
                    <a:cubicBezTo>
                      <a:pt x="736275" y="1564721"/>
                      <a:pt x="661111" y="1294242"/>
                      <a:pt x="546994" y="1183417"/>
                    </a:cubicBezTo>
                    <a:cubicBezTo>
                      <a:pt x="537119" y="1148852"/>
                      <a:pt x="504749" y="1038576"/>
                      <a:pt x="452079" y="926104"/>
                    </a:cubicBezTo>
                    <a:cubicBezTo>
                      <a:pt x="363748" y="737921"/>
                      <a:pt x="265542" y="643006"/>
                      <a:pt x="159654" y="643006"/>
                    </a:cubicBezTo>
                    <a:cubicBezTo>
                      <a:pt x="145390" y="643006"/>
                      <a:pt x="130576" y="644652"/>
                      <a:pt x="116312" y="648493"/>
                    </a:cubicBezTo>
                    <a:cubicBezTo>
                      <a:pt x="69677" y="660563"/>
                      <a:pt x="35113" y="689641"/>
                      <a:pt x="16459" y="732434"/>
                    </a:cubicBezTo>
                    <a:cubicBezTo>
                      <a:pt x="-16459" y="809244"/>
                      <a:pt x="0" y="933237"/>
                      <a:pt x="65837" y="1101121"/>
                    </a:cubicBezTo>
                    <a:cubicBezTo>
                      <a:pt x="106985" y="1206459"/>
                      <a:pt x="154168" y="1294790"/>
                      <a:pt x="167335" y="1318382"/>
                    </a:cubicBezTo>
                    <a:cubicBezTo>
                      <a:pt x="175016" y="1362273"/>
                      <a:pt x="220553" y="1595445"/>
                      <a:pt x="372527" y="1797345"/>
                    </a:cubicBezTo>
                    <a:cubicBezTo>
                      <a:pt x="380208" y="1845625"/>
                      <a:pt x="416966" y="2055754"/>
                      <a:pt x="504749" y="2231868"/>
                    </a:cubicBezTo>
                    <a:cubicBezTo>
                      <a:pt x="504200" y="2264237"/>
                      <a:pt x="503652" y="2368479"/>
                      <a:pt x="516270" y="2431573"/>
                    </a:cubicBezTo>
                    <a:cubicBezTo>
                      <a:pt x="518465" y="2443643"/>
                      <a:pt x="521208" y="2460102"/>
                      <a:pt x="523403" y="2477658"/>
                    </a:cubicBezTo>
                    <a:cubicBezTo>
                      <a:pt x="534375" y="2553371"/>
                      <a:pt x="548640" y="2652674"/>
                      <a:pt x="603504" y="2688336"/>
                    </a:cubicBezTo>
                    <a:cubicBezTo>
                      <a:pt x="599664" y="2721254"/>
                      <a:pt x="602407" y="2774473"/>
                      <a:pt x="622158" y="2860061"/>
                    </a:cubicBezTo>
                    <a:cubicBezTo>
                      <a:pt x="628193" y="2886395"/>
                      <a:pt x="631485" y="2936870"/>
                      <a:pt x="634776" y="2995026"/>
                    </a:cubicBezTo>
                    <a:cubicBezTo>
                      <a:pt x="650687" y="3260019"/>
                      <a:pt x="680862" y="3751601"/>
                      <a:pt x="1064362" y="3994648"/>
                    </a:cubicBezTo>
                    <a:cubicBezTo>
                      <a:pt x="1080272" y="4047866"/>
                      <a:pt x="1137879" y="4247022"/>
                      <a:pt x="1143366" y="4343034"/>
                    </a:cubicBezTo>
                    <a:cubicBezTo>
                      <a:pt x="1150498" y="4457152"/>
                      <a:pt x="1143366" y="5393132"/>
                      <a:pt x="1143366" y="5403007"/>
                    </a:cubicBezTo>
                    <a:lnTo>
                      <a:pt x="1143366" y="5433731"/>
                    </a:lnTo>
                    <a:lnTo>
                      <a:pt x="1173541" y="5440314"/>
                    </a:lnTo>
                    <a:cubicBezTo>
                      <a:pt x="1182319" y="5442509"/>
                      <a:pt x="1394094" y="5486400"/>
                      <a:pt x="1707368" y="5486400"/>
                    </a:cubicBezTo>
                    <a:lnTo>
                      <a:pt x="1707368" y="5486400"/>
                    </a:lnTo>
                    <a:cubicBezTo>
                      <a:pt x="1891162" y="5486400"/>
                      <a:pt x="2071116" y="5471038"/>
                      <a:pt x="2243389" y="5440314"/>
                    </a:cubicBezTo>
                    <a:lnTo>
                      <a:pt x="2274113" y="5434828"/>
                    </a:lnTo>
                    <a:lnTo>
                      <a:pt x="2274113" y="4571269"/>
                    </a:lnTo>
                    <a:cubicBezTo>
                      <a:pt x="2275210" y="4450568"/>
                      <a:pt x="2292218" y="4114251"/>
                      <a:pt x="2357506" y="3988613"/>
                    </a:cubicBezTo>
                    <a:cubicBezTo>
                      <a:pt x="2395911" y="3958438"/>
                      <a:pt x="2585192" y="3801527"/>
                      <a:pt x="2632924" y="3620475"/>
                    </a:cubicBezTo>
                    <a:cubicBezTo>
                      <a:pt x="2680106" y="3441070"/>
                      <a:pt x="2758013" y="2990088"/>
                      <a:pt x="2680106" y="2818913"/>
                    </a:cubicBezTo>
                    <a:cubicBezTo>
                      <a:pt x="2615915" y="2677912"/>
                      <a:pt x="2577511" y="2358603"/>
                      <a:pt x="2577511" y="2320199"/>
                    </a:cubicBezTo>
                    <a:cubicBezTo>
                      <a:pt x="2581351" y="2296058"/>
                      <a:pt x="2584094" y="2213762"/>
                      <a:pt x="2538557" y="2153961"/>
                    </a:cubicBezTo>
                    <a:cubicBezTo>
                      <a:pt x="2548433" y="2111167"/>
                      <a:pt x="2573122" y="2000342"/>
                      <a:pt x="2592873" y="1881287"/>
                    </a:cubicBezTo>
                    <a:cubicBezTo>
                      <a:pt x="2637861" y="1614648"/>
                      <a:pt x="2623048" y="1525768"/>
                      <a:pt x="2611526" y="1491752"/>
                    </a:cubicBezTo>
                    <a:cubicBezTo>
                      <a:pt x="2633472" y="1419880"/>
                      <a:pt x="2733873" y="1076980"/>
                      <a:pt x="2729484" y="786750"/>
                    </a:cubicBezTo>
                    <a:cubicBezTo>
                      <a:pt x="2739908" y="758221"/>
                      <a:pt x="2780507" y="645749"/>
                      <a:pt x="2811780" y="515173"/>
                    </a:cubicBezTo>
                    <a:cubicBezTo>
                      <a:pt x="2860609" y="309433"/>
                      <a:pt x="2861158" y="162946"/>
                      <a:pt x="2812877" y="80650"/>
                    </a:cubicBezTo>
                    <a:close/>
                    <a:moveTo>
                      <a:pt x="1583924" y="1541678"/>
                    </a:moveTo>
                    <a:cubicBezTo>
                      <a:pt x="1592153" y="1517538"/>
                      <a:pt x="1673901" y="1492850"/>
                      <a:pt x="1795699" y="1492850"/>
                    </a:cubicBezTo>
                    <a:cubicBezTo>
                      <a:pt x="1799539" y="1492850"/>
                      <a:pt x="1834103" y="1495593"/>
                      <a:pt x="1909267" y="1597091"/>
                    </a:cubicBezTo>
                    <a:cubicBezTo>
                      <a:pt x="1943283" y="1642628"/>
                      <a:pt x="1970715" y="1689263"/>
                      <a:pt x="1981139" y="1706270"/>
                    </a:cubicBezTo>
                    <a:lnTo>
                      <a:pt x="2013509" y="2214311"/>
                    </a:lnTo>
                    <a:cubicBezTo>
                      <a:pt x="2004731" y="2215409"/>
                      <a:pt x="1995952" y="2217054"/>
                      <a:pt x="1986626" y="2219249"/>
                    </a:cubicBezTo>
                    <a:lnTo>
                      <a:pt x="1986626" y="2219249"/>
                    </a:lnTo>
                    <a:lnTo>
                      <a:pt x="1958096" y="1715597"/>
                    </a:lnTo>
                    <a:cubicBezTo>
                      <a:pt x="1958096" y="1715597"/>
                      <a:pt x="1934505" y="1647566"/>
                      <a:pt x="1881287" y="1590507"/>
                    </a:cubicBezTo>
                    <a:cubicBezTo>
                      <a:pt x="1881287" y="1590507"/>
                      <a:pt x="1916399" y="1702430"/>
                      <a:pt x="1920789" y="1740286"/>
                    </a:cubicBezTo>
                    <a:cubicBezTo>
                      <a:pt x="1924629" y="1774850"/>
                      <a:pt x="1946026" y="2166579"/>
                      <a:pt x="1949318" y="2229673"/>
                    </a:cubicBezTo>
                    <a:cubicBezTo>
                      <a:pt x="1941088" y="2232416"/>
                      <a:pt x="1932859" y="2235159"/>
                      <a:pt x="1924081" y="2239000"/>
                    </a:cubicBezTo>
                    <a:cubicBezTo>
                      <a:pt x="1893905" y="2221443"/>
                      <a:pt x="1813255" y="2226381"/>
                      <a:pt x="1783080" y="2252167"/>
                    </a:cubicBezTo>
                    <a:cubicBezTo>
                      <a:pt x="1752905" y="2278502"/>
                      <a:pt x="1681033" y="2296607"/>
                      <a:pt x="1681033" y="2296607"/>
                    </a:cubicBezTo>
                    <a:cubicBezTo>
                      <a:pt x="1751807" y="2297705"/>
                      <a:pt x="1841236" y="2280148"/>
                      <a:pt x="1841236" y="2280148"/>
                    </a:cubicBezTo>
                    <a:cubicBezTo>
                      <a:pt x="1841236" y="2280148"/>
                      <a:pt x="1841785" y="2280148"/>
                      <a:pt x="1841785" y="2280148"/>
                    </a:cubicBezTo>
                    <a:cubicBezTo>
                      <a:pt x="1837395" y="2282342"/>
                      <a:pt x="1833555" y="2285086"/>
                      <a:pt x="1829166" y="2287280"/>
                    </a:cubicBezTo>
                    <a:cubicBezTo>
                      <a:pt x="1809415" y="2299350"/>
                      <a:pt x="1754551" y="2314164"/>
                      <a:pt x="1696395" y="2329526"/>
                    </a:cubicBezTo>
                    <a:cubicBezTo>
                      <a:pt x="1672255" y="2336109"/>
                      <a:pt x="1647017" y="2342693"/>
                      <a:pt x="1621780" y="2349825"/>
                    </a:cubicBezTo>
                    <a:lnTo>
                      <a:pt x="1503822" y="1782531"/>
                    </a:lnTo>
                    <a:cubicBezTo>
                      <a:pt x="1516441" y="1743578"/>
                      <a:pt x="1565819" y="1592702"/>
                      <a:pt x="1583924" y="1541678"/>
                    </a:cubicBezTo>
                    <a:close/>
                    <a:moveTo>
                      <a:pt x="1685971" y="2630180"/>
                    </a:moveTo>
                    <a:cubicBezTo>
                      <a:pt x="1678290" y="2631278"/>
                      <a:pt x="1670609" y="2632923"/>
                      <a:pt x="1662928" y="2634021"/>
                    </a:cubicBezTo>
                    <a:cubicBezTo>
                      <a:pt x="1617391" y="2641702"/>
                      <a:pt x="1532900" y="2655966"/>
                      <a:pt x="1520282" y="2637861"/>
                    </a:cubicBezTo>
                    <a:cubicBezTo>
                      <a:pt x="1497787" y="2604394"/>
                      <a:pt x="1448410" y="2541301"/>
                      <a:pt x="1424269" y="2510028"/>
                    </a:cubicBezTo>
                    <a:cubicBezTo>
                      <a:pt x="1454993" y="2488631"/>
                      <a:pt x="1498336" y="2469429"/>
                      <a:pt x="1544422" y="2452970"/>
                    </a:cubicBezTo>
                    <a:cubicBezTo>
                      <a:pt x="1620683" y="2490277"/>
                      <a:pt x="1666220" y="2581351"/>
                      <a:pt x="1685971" y="2630180"/>
                    </a:cubicBezTo>
                    <a:close/>
                    <a:moveTo>
                      <a:pt x="988649" y="1717243"/>
                    </a:moveTo>
                    <a:cubicBezTo>
                      <a:pt x="997428" y="1679936"/>
                      <a:pt x="1036381" y="1615745"/>
                      <a:pt x="1204265" y="1608613"/>
                    </a:cubicBezTo>
                    <a:lnTo>
                      <a:pt x="1204813" y="1608613"/>
                    </a:lnTo>
                    <a:cubicBezTo>
                      <a:pt x="1247607" y="1608613"/>
                      <a:pt x="1353495" y="1705173"/>
                      <a:pt x="1430305" y="1797345"/>
                    </a:cubicBezTo>
                    <a:lnTo>
                      <a:pt x="1549359" y="2371771"/>
                    </a:lnTo>
                    <a:cubicBezTo>
                      <a:pt x="1544422" y="2373417"/>
                      <a:pt x="1538935" y="2375063"/>
                      <a:pt x="1533998" y="2376709"/>
                    </a:cubicBezTo>
                    <a:lnTo>
                      <a:pt x="1410005" y="1810512"/>
                    </a:lnTo>
                    <a:cubicBezTo>
                      <a:pt x="1410005" y="1810512"/>
                      <a:pt x="1349106" y="1728216"/>
                      <a:pt x="1312896" y="1701333"/>
                    </a:cubicBezTo>
                    <a:cubicBezTo>
                      <a:pt x="1312896" y="1701333"/>
                      <a:pt x="1369405" y="1806672"/>
                      <a:pt x="1378184" y="1837395"/>
                    </a:cubicBezTo>
                    <a:cubicBezTo>
                      <a:pt x="1386413" y="1865925"/>
                      <a:pt x="1485717" y="2321845"/>
                      <a:pt x="1500530" y="2389327"/>
                    </a:cubicBezTo>
                    <a:cubicBezTo>
                      <a:pt x="1413845" y="2421697"/>
                      <a:pt x="1340876" y="2463942"/>
                      <a:pt x="1313444" y="2524841"/>
                    </a:cubicBezTo>
                    <a:cubicBezTo>
                      <a:pt x="1313444" y="2524841"/>
                      <a:pt x="1313444" y="2524841"/>
                      <a:pt x="1313444" y="2524841"/>
                    </a:cubicBezTo>
                    <a:lnTo>
                      <a:pt x="1140623" y="2584643"/>
                    </a:lnTo>
                    <a:cubicBezTo>
                      <a:pt x="1140623" y="2584643"/>
                      <a:pt x="1230600" y="2607137"/>
                      <a:pt x="1302471" y="2589581"/>
                    </a:cubicBezTo>
                    <a:cubicBezTo>
                      <a:pt x="1304117" y="2658161"/>
                      <a:pt x="1331001" y="2722352"/>
                      <a:pt x="1380378" y="2770632"/>
                    </a:cubicBezTo>
                    <a:cubicBezTo>
                      <a:pt x="1404518" y="2794224"/>
                      <a:pt x="1433048" y="2812877"/>
                      <a:pt x="1464869" y="2828239"/>
                    </a:cubicBezTo>
                    <a:cubicBezTo>
                      <a:pt x="1435791" y="2833726"/>
                      <a:pt x="1399032" y="2830983"/>
                      <a:pt x="1361176" y="2804648"/>
                    </a:cubicBezTo>
                    <a:cubicBezTo>
                      <a:pt x="1349654" y="2796418"/>
                      <a:pt x="1337036" y="2788189"/>
                      <a:pt x="1323868" y="2778862"/>
                    </a:cubicBezTo>
                    <a:cubicBezTo>
                      <a:pt x="1224016" y="2710830"/>
                      <a:pt x="1087405" y="2617562"/>
                      <a:pt x="1058875" y="2482047"/>
                    </a:cubicBezTo>
                    <a:cubicBezTo>
                      <a:pt x="1026505" y="2325685"/>
                      <a:pt x="962863" y="1947123"/>
                      <a:pt x="954085" y="1896100"/>
                    </a:cubicBezTo>
                    <a:cubicBezTo>
                      <a:pt x="957377" y="1876349"/>
                      <a:pt x="968350" y="1807769"/>
                      <a:pt x="988649" y="1717243"/>
                    </a:cubicBezTo>
                    <a:close/>
                    <a:moveTo>
                      <a:pt x="2657063" y="767547"/>
                    </a:moveTo>
                    <a:lnTo>
                      <a:pt x="2654320" y="774680"/>
                    </a:lnTo>
                    <a:lnTo>
                      <a:pt x="2654320" y="782361"/>
                    </a:lnTo>
                    <a:cubicBezTo>
                      <a:pt x="2660904" y="1089599"/>
                      <a:pt x="2537460" y="1479134"/>
                      <a:pt x="2536363" y="1482974"/>
                    </a:cubicBezTo>
                    <a:lnTo>
                      <a:pt x="2531974" y="1496690"/>
                    </a:lnTo>
                    <a:lnTo>
                      <a:pt x="2538009" y="1509857"/>
                    </a:lnTo>
                    <a:cubicBezTo>
                      <a:pt x="2565441" y="1570208"/>
                      <a:pt x="2537460" y="1782531"/>
                      <a:pt x="2500701" y="1972910"/>
                    </a:cubicBezTo>
                    <a:cubicBezTo>
                      <a:pt x="2436510" y="2172614"/>
                      <a:pt x="2204984" y="2194560"/>
                      <a:pt x="2204984" y="2194560"/>
                    </a:cubicBezTo>
                    <a:cubicBezTo>
                      <a:pt x="2451872" y="2192914"/>
                      <a:pt x="2504542" y="2287829"/>
                      <a:pt x="2504542" y="2287829"/>
                    </a:cubicBezTo>
                    <a:cubicBezTo>
                      <a:pt x="2504542" y="2287829"/>
                      <a:pt x="2504542" y="2287829"/>
                      <a:pt x="2504542" y="2287829"/>
                    </a:cubicBezTo>
                    <a:cubicBezTo>
                      <a:pt x="2504542" y="2296607"/>
                      <a:pt x="2504542" y="2303739"/>
                      <a:pt x="2503444" y="2307580"/>
                    </a:cubicBezTo>
                    <a:cubicBezTo>
                      <a:pt x="2497958" y="2333915"/>
                      <a:pt x="2522098" y="2490826"/>
                      <a:pt x="2528133" y="2528682"/>
                    </a:cubicBezTo>
                    <a:cubicBezTo>
                      <a:pt x="2544592" y="2627986"/>
                      <a:pt x="2572573" y="2764597"/>
                      <a:pt x="2611526" y="2850185"/>
                    </a:cubicBezTo>
                    <a:cubicBezTo>
                      <a:pt x="2676266" y="2992831"/>
                      <a:pt x="2608783" y="3416930"/>
                      <a:pt x="2559954" y="3601273"/>
                    </a:cubicBezTo>
                    <a:cubicBezTo>
                      <a:pt x="2514417" y="3773546"/>
                      <a:pt x="2307580" y="3932103"/>
                      <a:pt x="2305385" y="3933749"/>
                    </a:cubicBezTo>
                    <a:lnTo>
                      <a:pt x="2299350" y="3938138"/>
                    </a:lnTo>
                    <a:cubicBezTo>
                      <a:pt x="2299350" y="3938138"/>
                      <a:pt x="2109521" y="4060485"/>
                      <a:pt x="1758391" y="4085174"/>
                    </a:cubicBezTo>
                    <a:cubicBezTo>
                      <a:pt x="1758391" y="4085174"/>
                      <a:pt x="1927921" y="4131259"/>
                      <a:pt x="1987723" y="4134551"/>
                    </a:cubicBezTo>
                    <a:cubicBezTo>
                      <a:pt x="2047525" y="4138392"/>
                      <a:pt x="2212117" y="4143329"/>
                      <a:pt x="2205533" y="4402836"/>
                    </a:cubicBezTo>
                    <a:cubicBezTo>
                      <a:pt x="2199498" y="4494459"/>
                      <a:pt x="2198949" y="4563039"/>
                      <a:pt x="2198949" y="4570172"/>
                    </a:cubicBezTo>
                    <a:lnTo>
                      <a:pt x="2198949" y="5371186"/>
                    </a:lnTo>
                    <a:cubicBezTo>
                      <a:pt x="2040941" y="5397521"/>
                      <a:pt x="1875800" y="5410688"/>
                      <a:pt x="1707368" y="5410688"/>
                    </a:cubicBezTo>
                    <a:lnTo>
                      <a:pt x="1707368" y="5410688"/>
                    </a:lnTo>
                    <a:cubicBezTo>
                      <a:pt x="1469258" y="5410688"/>
                      <a:pt x="1287658" y="5383805"/>
                      <a:pt x="1219078" y="5371734"/>
                    </a:cubicBezTo>
                    <a:cubicBezTo>
                      <a:pt x="1220175" y="5203851"/>
                      <a:pt x="1225113" y="4443984"/>
                      <a:pt x="1218529" y="4338097"/>
                    </a:cubicBezTo>
                    <a:cubicBezTo>
                      <a:pt x="1213592" y="4253606"/>
                      <a:pt x="1174090" y="4104376"/>
                      <a:pt x="1150498" y="4020434"/>
                    </a:cubicBezTo>
                    <a:cubicBezTo>
                      <a:pt x="1279429" y="4048415"/>
                      <a:pt x="1385865" y="4022628"/>
                      <a:pt x="1385865" y="4022628"/>
                    </a:cubicBezTo>
                    <a:cubicBezTo>
                      <a:pt x="1202619" y="3987516"/>
                      <a:pt x="1128004" y="3945270"/>
                      <a:pt x="1128004" y="3945270"/>
                    </a:cubicBezTo>
                    <a:lnTo>
                      <a:pt x="1115934" y="3937589"/>
                    </a:lnTo>
                    <a:cubicBezTo>
                      <a:pt x="754380" y="3717036"/>
                      <a:pt x="725302" y="3244109"/>
                      <a:pt x="709940" y="2989539"/>
                    </a:cubicBezTo>
                    <a:cubicBezTo>
                      <a:pt x="706100" y="2925348"/>
                      <a:pt x="702808" y="2874874"/>
                      <a:pt x="695676" y="2842504"/>
                    </a:cubicBezTo>
                    <a:cubicBezTo>
                      <a:pt x="687995" y="2809586"/>
                      <a:pt x="683605" y="2783251"/>
                      <a:pt x="680862" y="2761854"/>
                    </a:cubicBezTo>
                    <a:cubicBezTo>
                      <a:pt x="687995" y="2637861"/>
                      <a:pt x="892089" y="2564343"/>
                      <a:pt x="892089" y="2564343"/>
                    </a:cubicBezTo>
                    <a:cubicBezTo>
                      <a:pt x="799368" y="2564343"/>
                      <a:pt x="740115" y="2602748"/>
                      <a:pt x="703905" y="2608235"/>
                    </a:cubicBezTo>
                    <a:cubicBezTo>
                      <a:pt x="668244" y="2613721"/>
                      <a:pt x="632033" y="2608235"/>
                      <a:pt x="632033" y="2608235"/>
                    </a:cubicBezTo>
                    <a:cubicBezTo>
                      <a:pt x="628741" y="2601651"/>
                      <a:pt x="624901" y="2593970"/>
                      <a:pt x="621609" y="2584643"/>
                    </a:cubicBezTo>
                    <a:cubicBezTo>
                      <a:pt x="609539" y="2550079"/>
                      <a:pt x="602955" y="2503993"/>
                      <a:pt x="597469" y="2466686"/>
                    </a:cubicBezTo>
                    <a:cubicBezTo>
                      <a:pt x="594726" y="2448581"/>
                      <a:pt x="592531" y="2431024"/>
                      <a:pt x="589239" y="2416759"/>
                    </a:cubicBezTo>
                    <a:cubicBezTo>
                      <a:pt x="576072" y="2351471"/>
                      <a:pt x="579364" y="2225284"/>
                      <a:pt x="579364" y="2224187"/>
                    </a:cubicBezTo>
                    <a:lnTo>
                      <a:pt x="579912" y="2214860"/>
                    </a:lnTo>
                    <a:lnTo>
                      <a:pt x="575523" y="2206630"/>
                    </a:lnTo>
                    <a:cubicBezTo>
                      <a:pt x="480609" y="2020641"/>
                      <a:pt x="445496" y="1779788"/>
                      <a:pt x="444947" y="1777045"/>
                    </a:cubicBezTo>
                    <a:lnTo>
                      <a:pt x="443301" y="1767170"/>
                    </a:lnTo>
                    <a:lnTo>
                      <a:pt x="437266" y="1759489"/>
                    </a:lnTo>
                    <a:cubicBezTo>
                      <a:pt x="279806" y="1554846"/>
                      <a:pt x="240304" y="1303020"/>
                      <a:pt x="239756" y="1300277"/>
                    </a:cubicBezTo>
                    <a:lnTo>
                      <a:pt x="238658" y="1293693"/>
                    </a:lnTo>
                    <a:lnTo>
                      <a:pt x="235367" y="1287658"/>
                    </a:lnTo>
                    <a:cubicBezTo>
                      <a:pt x="176113" y="1181771"/>
                      <a:pt x="33467" y="881116"/>
                      <a:pt x="85039" y="762061"/>
                    </a:cubicBezTo>
                    <a:cubicBezTo>
                      <a:pt x="94366" y="740115"/>
                      <a:pt x="110277" y="727497"/>
                      <a:pt x="134417" y="720913"/>
                    </a:cubicBezTo>
                    <a:cubicBezTo>
                      <a:pt x="142646" y="718718"/>
                      <a:pt x="151425" y="717621"/>
                      <a:pt x="159654" y="717621"/>
                    </a:cubicBezTo>
                    <a:cubicBezTo>
                      <a:pt x="256764" y="717621"/>
                      <a:pt x="341254" y="867400"/>
                      <a:pt x="383499" y="956828"/>
                    </a:cubicBezTo>
                    <a:cubicBezTo>
                      <a:pt x="442752" y="1083015"/>
                      <a:pt x="476768" y="1211397"/>
                      <a:pt x="477317" y="1213043"/>
                    </a:cubicBezTo>
                    <a:lnTo>
                      <a:pt x="480060" y="1224016"/>
                    </a:lnTo>
                    <a:lnTo>
                      <a:pt x="488838" y="1231697"/>
                    </a:lnTo>
                    <a:cubicBezTo>
                      <a:pt x="602407" y="1332098"/>
                      <a:pt x="681411" y="1650309"/>
                      <a:pt x="681960" y="1653601"/>
                    </a:cubicBezTo>
                    <a:lnTo>
                      <a:pt x="684703" y="1665122"/>
                    </a:lnTo>
                    <a:lnTo>
                      <a:pt x="694030" y="1672803"/>
                    </a:lnTo>
                    <a:cubicBezTo>
                      <a:pt x="756026" y="1726022"/>
                      <a:pt x="858622" y="1876349"/>
                      <a:pt x="880567" y="1908719"/>
                    </a:cubicBezTo>
                    <a:cubicBezTo>
                      <a:pt x="883859" y="1927372"/>
                      <a:pt x="892637" y="1980042"/>
                      <a:pt x="904159" y="2047525"/>
                    </a:cubicBezTo>
                    <a:cubicBezTo>
                      <a:pt x="752734" y="2083735"/>
                      <a:pt x="656722" y="2217603"/>
                      <a:pt x="656722" y="2217603"/>
                    </a:cubicBezTo>
                    <a:cubicBezTo>
                      <a:pt x="808147" y="2118299"/>
                      <a:pt x="915680" y="2118299"/>
                      <a:pt x="916229" y="2118299"/>
                    </a:cubicBezTo>
                    <a:cubicBezTo>
                      <a:pt x="938723" y="2249424"/>
                      <a:pt x="967252" y="2407433"/>
                      <a:pt x="985357" y="2495215"/>
                    </a:cubicBezTo>
                    <a:cubicBezTo>
                      <a:pt x="1019922" y="2660904"/>
                      <a:pt x="1171346" y="2764049"/>
                      <a:pt x="1281623" y="2839212"/>
                    </a:cubicBezTo>
                    <a:cubicBezTo>
                      <a:pt x="1294242" y="2847990"/>
                      <a:pt x="1306312" y="2856220"/>
                      <a:pt x="1317833" y="2864450"/>
                    </a:cubicBezTo>
                    <a:cubicBezTo>
                      <a:pt x="1358981" y="2893527"/>
                      <a:pt x="1401227" y="2903952"/>
                      <a:pt x="1439631" y="2903952"/>
                    </a:cubicBezTo>
                    <a:cubicBezTo>
                      <a:pt x="1495044" y="2903952"/>
                      <a:pt x="1547714" y="2878166"/>
                      <a:pt x="1572951" y="2859512"/>
                    </a:cubicBezTo>
                    <a:lnTo>
                      <a:pt x="1572402" y="2858963"/>
                    </a:lnTo>
                    <a:cubicBezTo>
                      <a:pt x="1608613" y="2864450"/>
                      <a:pt x="1647566" y="2866644"/>
                      <a:pt x="1688165" y="2863901"/>
                    </a:cubicBezTo>
                    <a:cubicBezTo>
                      <a:pt x="1739738" y="2860609"/>
                      <a:pt x="1787469" y="2856220"/>
                      <a:pt x="1830263" y="2851282"/>
                    </a:cubicBezTo>
                    <a:cubicBezTo>
                      <a:pt x="1727667" y="2940162"/>
                      <a:pt x="1662928" y="3057022"/>
                      <a:pt x="1641531" y="3190890"/>
                    </a:cubicBezTo>
                    <a:cubicBezTo>
                      <a:pt x="1641531" y="3190890"/>
                      <a:pt x="1620134" y="3373587"/>
                      <a:pt x="1650858" y="3493740"/>
                    </a:cubicBezTo>
                    <a:cubicBezTo>
                      <a:pt x="1653052" y="3523915"/>
                      <a:pt x="1656893" y="3549701"/>
                      <a:pt x="1665122" y="3556284"/>
                    </a:cubicBezTo>
                    <a:cubicBezTo>
                      <a:pt x="1665122" y="3556284"/>
                      <a:pt x="1657990" y="3466308"/>
                      <a:pt x="1666220" y="3409249"/>
                    </a:cubicBezTo>
                    <a:cubicBezTo>
                      <a:pt x="1666768" y="3404860"/>
                      <a:pt x="1667317" y="3400471"/>
                      <a:pt x="1667317" y="3397179"/>
                    </a:cubicBezTo>
                    <a:cubicBezTo>
                      <a:pt x="1677193" y="3331342"/>
                      <a:pt x="1690909" y="3249046"/>
                      <a:pt x="1703527" y="3200766"/>
                    </a:cubicBezTo>
                    <a:cubicBezTo>
                      <a:pt x="1736994" y="3074030"/>
                      <a:pt x="1797893" y="2970337"/>
                      <a:pt x="1900489" y="2890236"/>
                    </a:cubicBezTo>
                    <a:cubicBezTo>
                      <a:pt x="1949867" y="2851282"/>
                      <a:pt x="1997598" y="2827691"/>
                      <a:pt x="2026127" y="2815620"/>
                    </a:cubicBezTo>
                    <a:cubicBezTo>
                      <a:pt x="2039295" y="2811780"/>
                      <a:pt x="2050268" y="2807391"/>
                      <a:pt x="2058497" y="2803002"/>
                    </a:cubicBezTo>
                    <a:cubicBezTo>
                      <a:pt x="2144634" y="2764049"/>
                      <a:pt x="2193463" y="2756916"/>
                      <a:pt x="2193463" y="2756916"/>
                    </a:cubicBezTo>
                    <a:cubicBezTo>
                      <a:pt x="2147377" y="2739360"/>
                      <a:pt x="2103486" y="2736068"/>
                      <a:pt x="2073311" y="2737165"/>
                    </a:cubicBezTo>
                    <a:cubicBezTo>
                      <a:pt x="2093610" y="2686690"/>
                      <a:pt x="2079346" y="2636215"/>
                      <a:pt x="2079346" y="2636215"/>
                    </a:cubicBezTo>
                    <a:cubicBezTo>
                      <a:pt x="2067275" y="2704247"/>
                      <a:pt x="2021190" y="2743200"/>
                      <a:pt x="2020641" y="2743749"/>
                    </a:cubicBezTo>
                    <a:cubicBezTo>
                      <a:pt x="2010217" y="2745395"/>
                      <a:pt x="2004182" y="2746492"/>
                      <a:pt x="1987723" y="2750881"/>
                    </a:cubicBezTo>
                    <a:cubicBezTo>
                      <a:pt x="1949867" y="2762402"/>
                      <a:pt x="1874154" y="2775570"/>
                      <a:pt x="1682679" y="2788737"/>
                    </a:cubicBezTo>
                    <a:cubicBezTo>
                      <a:pt x="1576791" y="2795870"/>
                      <a:pt x="1487912" y="2769535"/>
                      <a:pt x="1432499" y="2714671"/>
                    </a:cubicBezTo>
                    <a:cubicBezTo>
                      <a:pt x="1393546" y="2676815"/>
                      <a:pt x="1374343" y="2627437"/>
                      <a:pt x="1377086" y="2572025"/>
                    </a:cubicBezTo>
                    <a:cubicBezTo>
                      <a:pt x="1377635" y="2565441"/>
                      <a:pt x="1379281" y="2558857"/>
                      <a:pt x="1382024" y="2552273"/>
                    </a:cubicBezTo>
                    <a:cubicBezTo>
                      <a:pt x="1407262" y="2584643"/>
                      <a:pt x="1450056" y="2640605"/>
                      <a:pt x="1469807" y="2669682"/>
                    </a:cubicBezTo>
                    <a:cubicBezTo>
                      <a:pt x="1487912" y="2696566"/>
                      <a:pt x="1520282" y="2704795"/>
                      <a:pt x="1559235" y="2704795"/>
                    </a:cubicBezTo>
                    <a:cubicBezTo>
                      <a:pt x="1593799" y="2704795"/>
                      <a:pt x="1633301" y="2698212"/>
                      <a:pt x="1672255" y="2691628"/>
                    </a:cubicBezTo>
                    <a:cubicBezTo>
                      <a:pt x="1692554" y="2688336"/>
                      <a:pt x="1711757" y="2685044"/>
                      <a:pt x="1729862" y="2682850"/>
                    </a:cubicBezTo>
                    <a:lnTo>
                      <a:pt x="1764975" y="2678461"/>
                    </a:lnTo>
                    <a:lnTo>
                      <a:pt x="1755099" y="2644994"/>
                    </a:lnTo>
                    <a:cubicBezTo>
                      <a:pt x="1753454" y="2638410"/>
                      <a:pt x="1713403" y="2504542"/>
                      <a:pt x="1617391" y="2427732"/>
                    </a:cubicBezTo>
                    <a:cubicBezTo>
                      <a:pt x="1651955" y="2417308"/>
                      <a:pt x="1685971" y="2408530"/>
                      <a:pt x="1715049" y="2400300"/>
                    </a:cubicBezTo>
                    <a:cubicBezTo>
                      <a:pt x="1784177" y="2381646"/>
                      <a:pt x="1838493" y="2367382"/>
                      <a:pt x="1867571" y="2349825"/>
                    </a:cubicBezTo>
                    <a:cubicBezTo>
                      <a:pt x="1936151" y="2308129"/>
                      <a:pt x="2011314" y="2271918"/>
                      <a:pt x="2093610" y="2290572"/>
                    </a:cubicBezTo>
                    <a:cubicBezTo>
                      <a:pt x="2098000" y="2291669"/>
                      <a:pt x="2101840" y="2292767"/>
                      <a:pt x="2106229" y="2294413"/>
                    </a:cubicBezTo>
                    <a:cubicBezTo>
                      <a:pt x="2110618" y="2319650"/>
                      <a:pt x="2117750" y="2373965"/>
                      <a:pt x="2105132" y="2431573"/>
                    </a:cubicBezTo>
                    <a:cubicBezTo>
                      <a:pt x="2105132" y="2431573"/>
                      <a:pt x="2143537" y="2366833"/>
                      <a:pt x="2153961" y="2313615"/>
                    </a:cubicBezTo>
                    <a:cubicBezTo>
                      <a:pt x="2198949" y="2338304"/>
                      <a:pt x="2232416" y="2376160"/>
                      <a:pt x="2249973" y="2425538"/>
                    </a:cubicBezTo>
                    <a:cubicBezTo>
                      <a:pt x="2275210" y="2495215"/>
                      <a:pt x="2335561" y="2572025"/>
                      <a:pt x="2421148" y="2675717"/>
                    </a:cubicBezTo>
                    <a:cubicBezTo>
                      <a:pt x="2484242" y="2751978"/>
                      <a:pt x="2468880" y="2726192"/>
                      <a:pt x="2507834" y="2781605"/>
                    </a:cubicBezTo>
                    <a:lnTo>
                      <a:pt x="2596165" y="2878166"/>
                    </a:lnTo>
                    <a:cubicBezTo>
                      <a:pt x="2593421" y="2872679"/>
                      <a:pt x="2542398" y="2719609"/>
                      <a:pt x="2473269" y="2635667"/>
                    </a:cubicBezTo>
                    <a:cubicBezTo>
                      <a:pt x="2393168" y="2538557"/>
                      <a:pt x="2343242" y="2461748"/>
                      <a:pt x="2320747" y="2399751"/>
                    </a:cubicBezTo>
                    <a:cubicBezTo>
                      <a:pt x="2286731" y="2306483"/>
                      <a:pt x="2210471" y="2240097"/>
                      <a:pt x="2110618" y="2217054"/>
                    </a:cubicBezTo>
                    <a:cubicBezTo>
                      <a:pt x="2103486" y="2215409"/>
                      <a:pt x="2095805" y="2213762"/>
                      <a:pt x="2088124" y="2212665"/>
                    </a:cubicBezTo>
                    <a:lnTo>
                      <a:pt x="2073311" y="1978945"/>
                    </a:lnTo>
                    <a:cubicBezTo>
                      <a:pt x="2155058" y="1958096"/>
                      <a:pt x="2319101" y="1970166"/>
                      <a:pt x="2319101" y="1970166"/>
                    </a:cubicBezTo>
                    <a:cubicBezTo>
                      <a:pt x="2219249" y="1918594"/>
                      <a:pt x="2109521" y="1914205"/>
                      <a:pt x="2068922" y="1914754"/>
                    </a:cubicBezTo>
                    <a:lnTo>
                      <a:pt x="2055206" y="1696944"/>
                    </a:lnTo>
                    <a:cubicBezTo>
                      <a:pt x="2112813" y="1497239"/>
                      <a:pt x="2192914" y="1372149"/>
                      <a:pt x="2193463" y="1370503"/>
                    </a:cubicBezTo>
                    <a:lnTo>
                      <a:pt x="2197852" y="1363919"/>
                    </a:lnTo>
                    <a:lnTo>
                      <a:pt x="2198949" y="1355690"/>
                    </a:lnTo>
                    <a:cubicBezTo>
                      <a:pt x="2257105" y="976031"/>
                      <a:pt x="2380549" y="742310"/>
                      <a:pt x="2382195" y="740115"/>
                    </a:cubicBezTo>
                    <a:lnTo>
                      <a:pt x="2386584" y="732434"/>
                    </a:lnTo>
                    <a:lnTo>
                      <a:pt x="2387133" y="723656"/>
                    </a:lnTo>
                    <a:cubicBezTo>
                      <a:pt x="2390973" y="613928"/>
                      <a:pt x="2410175" y="449336"/>
                      <a:pt x="2452970" y="315468"/>
                    </a:cubicBezTo>
                    <a:cubicBezTo>
                      <a:pt x="2488631" y="205191"/>
                      <a:pt x="2553919" y="73518"/>
                      <a:pt x="2663647" y="73518"/>
                    </a:cubicBezTo>
                    <a:cubicBezTo>
                      <a:pt x="2671328" y="73518"/>
                      <a:pt x="2679009" y="74066"/>
                      <a:pt x="2686690" y="75164"/>
                    </a:cubicBezTo>
                    <a:cubicBezTo>
                      <a:pt x="2714671" y="79004"/>
                      <a:pt x="2733873" y="92172"/>
                      <a:pt x="2748138" y="116312"/>
                    </a:cubicBezTo>
                    <a:cubicBezTo>
                      <a:pt x="2826045" y="251826"/>
                      <a:pt x="2708636" y="632033"/>
                      <a:pt x="2657063" y="7675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B97B3009-8CED-4850-A008-E989DCE5F977}"/>
                  </a:ext>
                </a:extLst>
              </p:cNvPr>
              <p:cNvSpPr/>
              <p:nvPr/>
            </p:nvSpPr>
            <p:spPr>
              <a:xfrm>
                <a:off x="5804678" y="2891879"/>
                <a:ext cx="437555" cy="532730"/>
              </a:xfrm>
              <a:custGeom>
                <a:avLst/>
                <a:gdLst>
                  <a:gd name="connsiteX0" fmla="*/ 0 w 437555"/>
                  <a:gd name="connsiteY0" fmla="*/ 0 h 532729"/>
                  <a:gd name="connsiteX1" fmla="*/ 437266 w 437555"/>
                  <a:gd name="connsiteY1" fmla="*/ 532730 h 532729"/>
                  <a:gd name="connsiteX2" fmla="*/ 0 w 437555"/>
                  <a:gd name="connsiteY2" fmla="*/ 0 h 53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7555" h="532729">
                    <a:moveTo>
                      <a:pt x="0" y="0"/>
                    </a:moveTo>
                    <a:cubicBezTo>
                      <a:pt x="0" y="0"/>
                      <a:pt x="363200" y="273772"/>
                      <a:pt x="437266" y="532730"/>
                    </a:cubicBezTo>
                    <a:cubicBezTo>
                      <a:pt x="437266" y="532730"/>
                      <a:pt x="464149" y="182697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17572CA3-2A41-4154-9E76-9944C71DC8B7}"/>
                  </a:ext>
                </a:extLst>
              </p:cNvPr>
              <p:cNvSpPr/>
              <p:nvPr/>
            </p:nvSpPr>
            <p:spPr>
              <a:xfrm>
                <a:off x="5169899" y="1677962"/>
                <a:ext cx="143195" cy="78231"/>
              </a:xfrm>
              <a:custGeom>
                <a:avLst/>
                <a:gdLst>
                  <a:gd name="connsiteX0" fmla="*/ 0 w 143194"/>
                  <a:gd name="connsiteY0" fmla="*/ 78234 h 78233"/>
                  <a:gd name="connsiteX1" fmla="*/ 143195 w 143194"/>
                  <a:gd name="connsiteY1" fmla="*/ 14043 h 78233"/>
                  <a:gd name="connsiteX2" fmla="*/ 0 w 143194"/>
                  <a:gd name="connsiteY2" fmla="*/ 78234 h 78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194" h="78233">
                    <a:moveTo>
                      <a:pt x="0" y="78234"/>
                    </a:moveTo>
                    <a:lnTo>
                      <a:pt x="143195" y="14043"/>
                    </a:lnTo>
                    <a:cubicBezTo>
                      <a:pt x="23043" y="-39724"/>
                      <a:pt x="0" y="78234"/>
                      <a:pt x="0" y="782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6A14E358-94DB-40F3-A1A4-4AE0ACBF1C80}"/>
                  </a:ext>
                </a:extLst>
              </p:cNvPr>
              <p:cNvSpPr/>
              <p:nvPr/>
            </p:nvSpPr>
            <p:spPr>
              <a:xfrm>
                <a:off x="4972390" y="1229016"/>
                <a:ext cx="136060" cy="68517"/>
              </a:xfrm>
              <a:custGeom>
                <a:avLst/>
                <a:gdLst>
                  <a:gd name="connsiteX0" fmla="*/ 0 w 136062"/>
                  <a:gd name="connsiteY0" fmla="*/ 68517 h 68516"/>
                  <a:gd name="connsiteX1" fmla="*/ 136063 w 136062"/>
                  <a:gd name="connsiteY1" fmla="*/ 17493 h 68516"/>
                  <a:gd name="connsiteX2" fmla="*/ 0 w 136062"/>
                  <a:gd name="connsiteY2" fmla="*/ 68517 h 68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062" h="68516">
                    <a:moveTo>
                      <a:pt x="0" y="68517"/>
                    </a:moveTo>
                    <a:lnTo>
                      <a:pt x="136063" y="17493"/>
                    </a:lnTo>
                    <a:cubicBezTo>
                      <a:pt x="24689" y="-41760"/>
                      <a:pt x="0" y="68517"/>
                      <a:pt x="0" y="685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FB3FB970-390D-480C-ADCB-6C86D72BD3A8}"/>
                  </a:ext>
                </a:extLst>
              </p:cNvPr>
              <p:cNvSpPr/>
              <p:nvPr/>
            </p:nvSpPr>
            <p:spPr>
              <a:xfrm>
                <a:off x="6948593" y="1388034"/>
                <a:ext cx="179952" cy="76830"/>
              </a:xfrm>
              <a:custGeom>
                <a:avLst/>
                <a:gdLst>
                  <a:gd name="connsiteX0" fmla="*/ 0 w 179953"/>
                  <a:gd name="connsiteY0" fmla="*/ 17030 h 76831"/>
                  <a:gd name="connsiteX1" fmla="*/ 179954 w 179953"/>
                  <a:gd name="connsiteY1" fmla="*/ 76832 h 76831"/>
                  <a:gd name="connsiteX2" fmla="*/ 0 w 179953"/>
                  <a:gd name="connsiteY2" fmla="*/ 17030 h 7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953" h="76831">
                    <a:moveTo>
                      <a:pt x="0" y="17030"/>
                    </a:moveTo>
                    <a:lnTo>
                      <a:pt x="179954" y="76832"/>
                    </a:lnTo>
                    <a:cubicBezTo>
                      <a:pt x="148681" y="-48258"/>
                      <a:pt x="0" y="17030"/>
                      <a:pt x="0" y="170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A319A0BB-0FDC-425F-85D3-A223DB564F19}"/>
                  </a:ext>
                </a:extLst>
              </p:cNvPr>
              <p:cNvSpPr/>
              <p:nvPr/>
            </p:nvSpPr>
            <p:spPr>
              <a:xfrm>
                <a:off x="7119767" y="705796"/>
                <a:ext cx="144843" cy="62299"/>
              </a:xfrm>
              <a:custGeom>
                <a:avLst/>
                <a:gdLst>
                  <a:gd name="connsiteX0" fmla="*/ 0 w 144841"/>
                  <a:gd name="connsiteY0" fmla="*/ 28833 h 62300"/>
                  <a:gd name="connsiteX1" fmla="*/ 144841 w 144841"/>
                  <a:gd name="connsiteY1" fmla="*/ 62301 h 62300"/>
                  <a:gd name="connsiteX2" fmla="*/ 0 w 144841"/>
                  <a:gd name="connsiteY2" fmla="*/ 28833 h 6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841" h="62300">
                    <a:moveTo>
                      <a:pt x="0" y="28833"/>
                    </a:moveTo>
                    <a:lnTo>
                      <a:pt x="144841" y="62301"/>
                    </a:lnTo>
                    <a:cubicBezTo>
                      <a:pt x="97109" y="-54560"/>
                      <a:pt x="0" y="28833"/>
                      <a:pt x="0" y="288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1251D48B-1A9A-4096-98AD-39F03A49D8EB}"/>
                  </a:ext>
                </a:extLst>
              </p:cNvPr>
              <p:cNvSpPr/>
              <p:nvPr/>
            </p:nvSpPr>
            <p:spPr>
              <a:xfrm>
                <a:off x="5840338" y="2340367"/>
                <a:ext cx="303400" cy="133998"/>
              </a:xfrm>
              <a:custGeom>
                <a:avLst/>
                <a:gdLst>
                  <a:gd name="connsiteX0" fmla="*/ 148133 w 303398"/>
                  <a:gd name="connsiteY0" fmla="*/ 22624 h 133997"/>
                  <a:gd name="connsiteX1" fmla="*/ 0 w 303398"/>
                  <a:gd name="connsiteY1" fmla="*/ 133998 h 133997"/>
                  <a:gd name="connsiteX2" fmla="*/ 226040 w 303398"/>
                  <a:gd name="connsiteY2" fmla="*/ 56639 h 133997"/>
                  <a:gd name="connsiteX3" fmla="*/ 303398 w 303398"/>
                  <a:gd name="connsiteY3" fmla="*/ 24818 h 133997"/>
                  <a:gd name="connsiteX4" fmla="*/ 60350 w 303398"/>
                  <a:gd name="connsiteY4" fmla="*/ 23172 h 133997"/>
                  <a:gd name="connsiteX5" fmla="*/ 148133 w 303398"/>
                  <a:gd name="connsiteY5" fmla="*/ 22624 h 133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398" h="133997">
                    <a:moveTo>
                      <a:pt x="148133" y="22624"/>
                    </a:moveTo>
                    <a:cubicBezTo>
                      <a:pt x="75712" y="38534"/>
                      <a:pt x="0" y="133998"/>
                      <a:pt x="0" y="133998"/>
                    </a:cubicBezTo>
                    <a:cubicBezTo>
                      <a:pt x="81199" y="86266"/>
                      <a:pt x="226040" y="56639"/>
                      <a:pt x="226040" y="56639"/>
                    </a:cubicBezTo>
                    <a:cubicBezTo>
                      <a:pt x="290231" y="40729"/>
                      <a:pt x="303398" y="24818"/>
                      <a:pt x="303398" y="24818"/>
                    </a:cubicBezTo>
                    <a:cubicBezTo>
                      <a:pt x="195865" y="-30046"/>
                      <a:pt x="60350" y="23172"/>
                      <a:pt x="60350" y="23172"/>
                    </a:cubicBezTo>
                    <a:cubicBezTo>
                      <a:pt x="124541" y="6713"/>
                      <a:pt x="148133" y="22624"/>
                      <a:pt x="148133" y="226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54E724FB-EE34-41DF-A649-C9DED8CD47D0}"/>
                  </a:ext>
                </a:extLst>
              </p:cNvPr>
              <p:cNvSpPr/>
              <p:nvPr/>
            </p:nvSpPr>
            <p:spPr>
              <a:xfrm>
                <a:off x="5698240" y="1647043"/>
                <a:ext cx="233173" cy="86112"/>
              </a:xfrm>
              <a:custGeom>
                <a:avLst/>
                <a:gdLst>
                  <a:gd name="connsiteX0" fmla="*/ 233172 w 233171"/>
                  <a:gd name="connsiteY0" fmla="*/ 31247 h 86110"/>
                  <a:gd name="connsiteX1" fmla="*/ 0 w 233171"/>
                  <a:gd name="connsiteY1" fmla="*/ 86111 h 86110"/>
                  <a:gd name="connsiteX2" fmla="*/ 233172 w 233171"/>
                  <a:gd name="connsiteY2" fmla="*/ 31247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71" h="86110">
                    <a:moveTo>
                      <a:pt x="233172" y="31247"/>
                    </a:moveTo>
                    <a:cubicBezTo>
                      <a:pt x="233172" y="31247"/>
                      <a:pt x="63642" y="-67508"/>
                      <a:pt x="0" y="86111"/>
                    </a:cubicBezTo>
                    <a:cubicBezTo>
                      <a:pt x="0" y="85562"/>
                      <a:pt x="77907" y="5461"/>
                      <a:pt x="233172" y="312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538FB627-F899-4D66-806D-41F5F1D7A54B}"/>
                  </a:ext>
                </a:extLst>
              </p:cNvPr>
              <p:cNvSpPr/>
              <p:nvPr/>
            </p:nvSpPr>
            <p:spPr>
              <a:xfrm>
                <a:off x="6283090" y="1520545"/>
                <a:ext cx="223844" cy="68864"/>
              </a:xfrm>
              <a:custGeom>
                <a:avLst/>
                <a:gdLst>
                  <a:gd name="connsiteX0" fmla="*/ 223845 w 223845"/>
                  <a:gd name="connsiteY0" fmla="*/ 42531 h 68865"/>
                  <a:gd name="connsiteX1" fmla="*/ 0 w 223845"/>
                  <a:gd name="connsiteY1" fmla="*/ 68866 h 68865"/>
                  <a:gd name="connsiteX2" fmla="*/ 223845 w 223845"/>
                  <a:gd name="connsiteY2" fmla="*/ 42531 h 6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3845" h="68865">
                    <a:moveTo>
                      <a:pt x="223845" y="42531"/>
                    </a:moveTo>
                    <a:cubicBezTo>
                      <a:pt x="223845" y="42531"/>
                      <a:pt x="87782" y="-68843"/>
                      <a:pt x="0" y="68866"/>
                    </a:cubicBezTo>
                    <a:cubicBezTo>
                      <a:pt x="0" y="68866"/>
                      <a:pt x="94366" y="18391"/>
                      <a:pt x="223845" y="425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953BE1F4-430B-43A8-8F3F-A5FD5EC881D2}"/>
                  </a:ext>
                </a:extLst>
              </p:cNvPr>
              <p:cNvSpPr/>
              <p:nvPr/>
            </p:nvSpPr>
            <p:spPr>
              <a:xfrm>
                <a:off x="6621048" y="2991187"/>
                <a:ext cx="663304" cy="999071"/>
              </a:xfrm>
              <a:custGeom>
                <a:avLst/>
                <a:gdLst>
                  <a:gd name="connsiteX0" fmla="*/ 0 w 663305"/>
                  <a:gd name="connsiteY0" fmla="*/ 999073 h 999073"/>
                  <a:gd name="connsiteX1" fmla="*/ 418064 w 663305"/>
                  <a:gd name="connsiteY1" fmla="*/ 833933 h 999073"/>
                  <a:gd name="connsiteX2" fmla="*/ 625998 w 663305"/>
                  <a:gd name="connsiteY2" fmla="*/ 368137 h 999073"/>
                  <a:gd name="connsiteX3" fmla="*/ 663306 w 663305"/>
                  <a:gd name="connsiteY3" fmla="*/ 0 h 999073"/>
                  <a:gd name="connsiteX4" fmla="*/ 520111 w 663305"/>
                  <a:gd name="connsiteY4" fmla="*/ 598018 h 999073"/>
                  <a:gd name="connsiteX5" fmla="*/ 0 w 663305"/>
                  <a:gd name="connsiteY5" fmla="*/ 999073 h 999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3305" h="999073">
                    <a:moveTo>
                      <a:pt x="0" y="999073"/>
                    </a:moveTo>
                    <a:cubicBezTo>
                      <a:pt x="0" y="999073"/>
                      <a:pt x="215615" y="992490"/>
                      <a:pt x="418064" y="833933"/>
                    </a:cubicBezTo>
                    <a:cubicBezTo>
                      <a:pt x="620512" y="674827"/>
                      <a:pt x="594177" y="476768"/>
                      <a:pt x="625998" y="368137"/>
                    </a:cubicBezTo>
                    <a:cubicBezTo>
                      <a:pt x="657819" y="259507"/>
                      <a:pt x="663306" y="0"/>
                      <a:pt x="663306" y="0"/>
                    </a:cubicBezTo>
                    <a:cubicBezTo>
                      <a:pt x="602407" y="121798"/>
                      <a:pt x="673730" y="268834"/>
                      <a:pt x="520111" y="598018"/>
                    </a:cubicBezTo>
                    <a:cubicBezTo>
                      <a:pt x="365943" y="927750"/>
                      <a:pt x="0" y="999073"/>
                      <a:pt x="0" y="9990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xmlns="" id="{5E378892-CFC9-4695-9804-31A243468D35}"/>
                </a:ext>
              </a:extLst>
            </p:cNvPr>
            <p:cNvSpPr txBox="1"/>
            <p:nvPr/>
          </p:nvSpPr>
          <p:spPr>
            <a:xfrm>
              <a:off x="7196574" y="4595765"/>
              <a:ext cx="2533329" cy="651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</a:t>
              </a:r>
              <a:endParaRPr lang="zh-CN" altLang="en-US" sz="1600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00E34114-9129-47FD-959B-1DBB798C3BC1}"/>
                </a:ext>
              </a:extLst>
            </p:cNvPr>
            <p:cNvSpPr/>
            <p:nvPr/>
          </p:nvSpPr>
          <p:spPr>
            <a:xfrm>
              <a:off x="8427504" y="5215065"/>
              <a:ext cx="692219" cy="930317"/>
            </a:xfrm>
            <a:custGeom>
              <a:avLst/>
              <a:gdLst>
                <a:gd name="connsiteX0" fmla="*/ 439207 w 692219"/>
                <a:gd name="connsiteY0" fmla="*/ 202589 h 930317"/>
                <a:gd name="connsiteX1" fmla="*/ 437455 w 692219"/>
                <a:gd name="connsiteY1" fmla="*/ 218200 h 930317"/>
                <a:gd name="connsiteX2" fmla="*/ 446713 w 692219"/>
                <a:gd name="connsiteY2" fmla="*/ 224296 h 930317"/>
                <a:gd name="connsiteX3" fmla="*/ 450123 w 692219"/>
                <a:gd name="connsiteY3" fmla="*/ 226877 h 930317"/>
                <a:gd name="connsiteX4" fmla="*/ 453400 w 692219"/>
                <a:gd name="connsiteY4" fmla="*/ 225591 h 930317"/>
                <a:gd name="connsiteX5" fmla="*/ 454466 w 692219"/>
                <a:gd name="connsiteY5" fmla="*/ 226687 h 930317"/>
                <a:gd name="connsiteX6" fmla="*/ 458686 w 692219"/>
                <a:gd name="connsiteY6" fmla="*/ 226820 h 930317"/>
                <a:gd name="connsiteX7" fmla="*/ 459981 w 692219"/>
                <a:gd name="connsiteY7" fmla="*/ 228058 h 930317"/>
                <a:gd name="connsiteX8" fmla="*/ 463610 w 692219"/>
                <a:gd name="connsiteY8" fmla="*/ 232621 h 930317"/>
                <a:gd name="connsiteX9" fmla="*/ 472878 w 692219"/>
                <a:gd name="connsiteY9" fmla="*/ 228411 h 930317"/>
                <a:gd name="connsiteX10" fmla="*/ 477812 w 692219"/>
                <a:gd name="connsiteY10" fmla="*/ 227354 h 930317"/>
                <a:gd name="connsiteX11" fmla="*/ 485432 w 692219"/>
                <a:gd name="connsiteY11" fmla="*/ 229468 h 930317"/>
                <a:gd name="connsiteX12" fmla="*/ 492709 w 692219"/>
                <a:gd name="connsiteY12" fmla="*/ 229468 h 930317"/>
                <a:gd name="connsiteX13" fmla="*/ 501167 w 692219"/>
                <a:gd name="connsiteY13" fmla="*/ 232659 h 930317"/>
                <a:gd name="connsiteX14" fmla="*/ 512426 w 692219"/>
                <a:gd name="connsiteY14" fmla="*/ 229468 h 930317"/>
                <a:gd name="connsiteX15" fmla="*/ 520179 w 692219"/>
                <a:gd name="connsiteY15" fmla="*/ 218210 h 930317"/>
                <a:gd name="connsiteX16" fmla="*/ 515836 w 692219"/>
                <a:gd name="connsiteY16" fmla="*/ 168765 h 930317"/>
                <a:gd name="connsiteX17" fmla="*/ 515836 w 692219"/>
                <a:gd name="connsiteY17" fmla="*/ 143724 h 930317"/>
                <a:gd name="connsiteX18" fmla="*/ 506206 w 692219"/>
                <a:gd name="connsiteY18" fmla="*/ 137857 h 930317"/>
                <a:gd name="connsiteX19" fmla="*/ 485089 w 692219"/>
                <a:gd name="connsiteY19" fmla="*/ 135152 h 930317"/>
                <a:gd name="connsiteX20" fmla="*/ 474059 w 692219"/>
                <a:gd name="connsiteY20" fmla="*/ 155802 h 930317"/>
                <a:gd name="connsiteX21" fmla="*/ 455171 w 692219"/>
                <a:gd name="connsiteY21" fmla="*/ 168232 h 930317"/>
                <a:gd name="connsiteX22" fmla="*/ 453409 w 692219"/>
                <a:gd name="connsiteY22" fmla="*/ 165308 h 930317"/>
                <a:gd name="connsiteX23" fmla="*/ 451895 w 692219"/>
                <a:gd name="connsiteY23" fmla="*/ 164489 h 930317"/>
                <a:gd name="connsiteX24" fmla="*/ 444103 w 692219"/>
                <a:gd name="connsiteY24" fmla="*/ 164717 h 930317"/>
                <a:gd name="connsiteX25" fmla="*/ 406641 w 692219"/>
                <a:gd name="connsiteY25" fmla="*/ 149334 h 930317"/>
                <a:gd name="connsiteX26" fmla="*/ 311001 w 692219"/>
                <a:gd name="connsiteY26" fmla="*/ 187453 h 930317"/>
                <a:gd name="connsiteX27" fmla="*/ 295618 w 692219"/>
                <a:gd name="connsiteY27" fmla="*/ 180100 h 930317"/>
                <a:gd name="connsiteX28" fmla="*/ 241106 w 692219"/>
                <a:gd name="connsiteY28" fmla="*/ 160707 h 930317"/>
                <a:gd name="connsiteX29" fmla="*/ 202311 w 692219"/>
                <a:gd name="connsiteY29" fmla="*/ 159364 h 930317"/>
                <a:gd name="connsiteX30" fmla="*/ 187938 w 692219"/>
                <a:gd name="connsiteY30" fmla="*/ 159021 h 930317"/>
                <a:gd name="connsiteX31" fmla="*/ 159849 w 692219"/>
                <a:gd name="connsiteY31" fmla="*/ 154344 h 930317"/>
                <a:gd name="connsiteX32" fmla="*/ 145466 w 692219"/>
                <a:gd name="connsiteY32" fmla="*/ 146991 h 930317"/>
                <a:gd name="connsiteX33" fmla="*/ 143799 w 692219"/>
                <a:gd name="connsiteY33" fmla="*/ 124922 h 930317"/>
                <a:gd name="connsiteX34" fmla="*/ 108347 w 692219"/>
                <a:gd name="connsiteY34" fmla="*/ 62047 h 930317"/>
                <a:gd name="connsiteX35" fmla="*/ 100994 w 692219"/>
                <a:gd name="connsiteY35" fmla="*/ 32958 h 930317"/>
                <a:gd name="connsiteX36" fmla="*/ 99651 w 692219"/>
                <a:gd name="connsiteY36" fmla="*/ 13222 h 930317"/>
                <a:gd name="connsiteX37" fmla="*/ 66885 w 692219"/>
                <a:gd name="connsiteY37" fmla="*/ 849 h 930317"/>
                <a:gd name="connsiteX38" fmla="*/ 81934 w 692219"/>
                <a:gd name="connsiteY38" fmla="*/ 60037 h 930317"/>
                <a:gd name="connsiteX39" fmla="*/ 89630 w 692219"/>
                <a:gd name="connsiteY39" fmla="*/ 73068 h 930317"/>
                <a:gd name="connsiteX40" fmla="*/ 93974 w 692219"/>
                <a:gd name="connsiteY40" fmla="*/ 110187 h 930317"/>
                <a:gd name="connsiteX41" fmla="*/ 62875 w 692219"/>
                <a:gd name="connsiteY41" fmla="*/ 83097 h 930317"/>
                <a:gd name="connsiteX42" fmla="*/ 45148 w 692219"/>
                <a:gd name="connsiteY42" fmla="*/ 69724 h 930317"/>
                <a:gd name="connsiteX43" fmla="*/ 30442 w 692219"/>
                <a:gd name="connsiteY43" fmla="*/ 56304 h 930317"/>
                <a:gd name="connsiteX44" fmla="*/ 13049 w 692219"/>
                <a:gd name="connsiteY44" fmla="*/ 56342 h 930317"/>
                <a:gd name="connsiteX45" fmla="*/ 0 w 692219"/>
                <a:gd name="connsiteY45" fmla="*/ 57685 h 930317"/>
                <a:gd name="connsiteX46" fmla="*/ 28766 w 692219"/>
                <a:gd name="connsiteY46" fmla="*/ 91794 h 930317"/>
                <a:gd name="connsiteX47" fmla="*/ 52168 w 692219"/>
                <a:gd name="connsiteY47" fmla="*/ 106510 h 930317"/>
                <a:gd name="connsiteX48" fmla="*/ 99993 w 692219"/>
                <a:gd name="connsiteY48" fmla="*/ 155326 h 930317"/>
                <a:gd name="connsiteX49" fmla="*/ 102660 w 692219"/>
                <a:gd name="connsiteY49" fmla="*/ 164689 h 930317"/>
                <a:gd name="connsiteX50" fmla="*/ 118377 w 692219"/>
                <a:gd name="connsiteY50" fmla="*/ 191444 h 930317"/>
                <a:gd name="connsiteX51" fmla="*/ 142951 w 692219"/>
                <a:gd name="connsiteY51" fmla="*/ 208494 h 930317"/>
                <a:gd name="connsiteX52" fmla="*/ 162020 w 692219"/>
                <a:gd name="connsiteY52" fmla="*/ 219534 h 930317"/>
                <a:gd name="connsiteX53" fmla="*/ 180584 w 692219"/>
                <a:gd name="connsiteY53" fmla="*/ 231068 h 930317"/>
                <a:gd name="connsiteX54" fmla="*/ 209169 w 692219"/>
                <a:gd name="connsiteY54" fmla="*/ 286237 h 930317"/>
                <a:gd name="connsiteX55" fmla="*/ 236258 w 692219"/>
                <a:gd name="connsiteY55" fmla="*/ 328881 h 930317"/>
                <a:gd name="connsiteX56" fmla="*/ 271377 w 692219"/>
                <a:gd name="connsiteY56" fmla="*/ 370009 h 930317"/>
                <a:gd name="connsiteX57" fmla="*/ 256832 w 692219"/>
                <a:gd name="connsiteY57" fmla="*/ 395089 h 930317"/>
                <a:gd name="connsiteX58" fmla="*/ 254822 w 692219"/>
                <a:gd name="connsiteY58" fmla="*/ 425188 h 930317"/>
                <a:gd name="connsiteX59" fmla="*/ 254822 w 692219"/>
                <a:gd name="connsiteY59" fmla="*/ 478366 h 930317"/>
                <a:gd name="connsiteX60" fmla="*/ 263852 w 692219"/>
                <a:gd name="connsiteY60" fmla="*/ 496425 h 930317"/>
                <a:gd name="connsiteX61" fmla="*/ 273891 w 692219"/>
                <a:gd name="connsiteY61" fmla="*/ 524010 h 930317"/>
                <a:gd name="connsiteX62" fmla="*/ 294456 w 692219"/>
                <a:gd name="connsiteY62" fmla="*/ 552099 h 930317"/>
                <a:gd name="connsiteX63" fmla="*/ 293951 w 692219"/>
                <a:gd name="connsiteY63" fmla="*/ 554099 h 930317"/>
                <a:gd name="connsiteX64" fmla="*/ 297466 w 692219"/>
                <a:gd name="connsiteY64" fmla="*/ 575683 h 930317"/>
                <a:gd name="connsiteX65" fmla="*/ 304486 w 692219"/>
                <a:gd name="connsiteY65" fmla="*/ 599762 h 930317"/>
                <a:gd name="connsiteX66" fmla="*/ 320030 w 692219"/>
                <a:gd name="connsiteY66" fmla="*/ 666970 h 930317"/>
                <a:gd name="connsiteX67" fmla="*/ 347615 w 692219"/>
                <a:gd name="connsiteY67" fmla="*/ 749228 h 930317"/>
                <a:gd name="connsiteX68" fmla="*/ 352625 w 692219"/>
                <a:gd name="connsiteY68" fmla="*/ 748238 h 930317"/>
                <a:gd name="connsiteX69" fmla="*/ 363665 w 692219"/>
                <a:gd name="connsiteY69" fmla="*/ 869119 h 930317"/>
                <a:gd name="connsiteX70" fmla="*/ 358645 w 692219"/>
                <a:gd name="connsiteY70" fmla="*/ 908248 h 930317"/>
                <a:gd name="connsiteX71" fmla="*/ 341595 w 692219"/>
                <a:gd name="connsiteY71" fmla="*/ 916278 h 930317"/>
                <a:gd name="connsiteX72" fmla="*/ 368684 w 692219"/>
                <a:gd name="connsiteY72" fmla="*/ 930318 h 930317"/>
                <a:gd name="connsiteX73" fmla="*/ 395773 w 692219"/>
                <a:gd name="connsiteY73" fmla="*/ 894713 h 930317"/>
                <a:gd name="connsiteX74" fmla="*/ 404308 w 692219"/>
                <a:gd name="connsiteY74" fmla="*/ 866110 h 930317"/>
                <a:gd name="connsiteX75" fmla="*/ 395288 w 692219"/>
                <a:gd name="connsiteY75" fmla="*/ 830991 h 930317"/>
                <a:gd name="connsiteX76" fmla="*/ 402803 w 692219"/>
                <a:gd name="connsiteY76" fmla="*/ 779832 h 930317"/>
                <a:gd name="connsiteX77" fmla="*/ 394268 w 692219"/>
                <a:gd name="connsiteY77" fmla="*/ 738208 h 930317"/>
                <a:gd name="connsiteX78" fmla="*/ 406803 w 692219"/>
                <a:gd name="connsiteY78" fmla="*/ 733179 h 930317"/>
                <a:gd name="connsiteX79" fmla="*/ 388744 w 692219"/>
                <a:gd name="connsiteY79" fmla="*/ 626842 h 930317"/>
                <a:gd name="connsiteX80" fmla="*/ 480546 w 692219"/>
                <a:gd name="connsiteY80" fmla="*/ 677019 h 930317"/>
                <a:gd name="connsiteX81" fmla="*/ 496605 w 692219"/>
                <a:gd name="connsiteY81" fmla="*/ 653931 h 930317"/>
                <a:gd name="connsiteX82" fmla="*/ 602447 w 692219"/>
                <a:gd name="connsiteY82" fmla="*/ 705604 h 930317"/>
                <a:gd name="connsiteX83" fmla="*/ 645566 w 692219"/>
                <a:gd name="connsiteY83" fmla="*/ 739208 h 930317"/>
                <a:gd name="connsiteX84" fmla="*/ 692220 w 692219"/>
                <a:gd name="connsiteY84" fmla="*/ 746742 h 930317"/>
                <a:gd name="connsiteX85" fmla="*/ 682181 w 692219"/>
                <a:gd name="connsiteY85" fmla="*/ 721149 h 930317"/>
                <a:gd name="connsiteX86" fmla="*/ 649567 w 692219"/>
                <a:gd name="connsiteY86" fmla="*/ 690545 h 930317"/>
                <a:gd name="connsiteX87" fmla="*/ 621983 w 692219"/>
                <a:gd name="connsiteY87" fmla="*/ 676495 h 930317"/>
                <a:gd name="connsiteX88" fmla="*/ 558279 w 692219"/>
                <a:gd name="connsiteY88" fmla="*/ 632347 h 930317"/>
                <a:gd name="connsiteX89" fmla="*/ 514140 w 692219"/>
                <a:gd name="connsiteY89" fmla="*/ 612792 h 930317"/>
                <a:gd name="connsiteX90" fmla="*/ 473021 w 692219"/>
                <a:gd name="connsiteY90" fmla="*/ 599762 h 930317"/>
                <a:gd name="connsiteX91" fmla="*/ 395773 w 692219"/>
                <a:gd name="connsiteY91" fmla="*/ 542050 h 930317"/>
                <a:gd name="connsiteX92" fmla="*/ 356645 w 692219"/>
                <a:gd name="connsiteY92" fmla="*/ 498416 h 930317"/>
                <a:gd name="connsiteX93" fmla="*/ 347624 w 692219"/>
                <a:gd name="connsiteY93" fmla="*/ 485386 h 930317"/>
                <a:gd name="connsiteX94" fmla="*/ 351644 w 692219"/>
                <a:gd name="connsiteY94" fmla="*/ 383049 h 930317"/>
                <a:gd name="connsiteX95" fmla="*/ 356149 w 692219"/>
                <a:gd name="connsiteY95" fmla="*/ 372019 h 930317"/>
                <a:gd name="connsiteX96" fmla="*/ 406308 w 692219"/>
                <a:gd name="connsiteY96" fmla="*/ 349445 h 930317"/>
                <a:gd name="connsiteX97" fmla="*/ 406308 w 692219"/>
                <a:gd name="connsiteY97" fmla="*/ 320356 h 930317"/>
                <a:gd name="connsiteX98" fmla="*/ 402803 w 692219"/>
                <a:gd name="connsiteY98" fmla="*/ 302296 h 930317"/>
                <a:gd name="connsiteX99" fmla="*/ 393268 w 692219"/>
                <a:gd name="connsiteY99" fmla="*/ 287256 h 930317"/>
                <a:gd name="connsiteX100" fmla="*/ 379762 w 692219"/>
                <a:gd name="connsiteY100" fmla="*/ 290647 h 930317"/>
                <a:gd name="connsiteX101" fmla="*/ 411994 w 692219"/>
                <a:gd name="connsiteY101" fmla="*/ 231240 h 930317"/>
                <a:gd name="connsiteX102" fmla="*/ 435073 w 692219"/>
                <a:gd name="connsiteY102" fmla="*/ 205160 h 930317"/>
                <a:gd name="connsiteX103" fmla="*/ 439207 w 692219"/>
                <a:gd name="connsiteY103" fmla="*/ 202589 h 930317"/>
                <a:gd name="connsiteX104" fmla="*/ 333375 w 692219"/>
                <a:gd name="connsiteY104" fmla="*/ 283742 h 930317"/>
                <a:gd name="connsiteX105" fmla="*/ 333375 w 692219"/>
                <a:gd name="connsiteY105" fmla="*/ 291771 h 930317"/>
                <a:gd name="connsiteX106" fmla="*/ 309143 w 692219"/>
                <a:gd name="connsiteY106" fmla="*/ 298543 h 930317"/>
                <a:gd name="connsiteX107" fmla="*/ 314335 w 692219"/>
                <a:gd name="connsiteY107" fmla="*/ 325204 h 930317"/>
                <a:gd name="connsiteX108" fmla="*/ 304810 w 692219"/>
                <a:gd name="connsiteY108" fmla="*/ 335234 h 930317"/>
                <a:gd name="connsiteX109" fmla="*/ 295361 w 692219"/>
                <a:gd name="connsiteY109" fmla="*/ 330557 h 930317"/>
                <a:gd name="connsiteX110" fmla="*/ 267224 w 692219"/>
                <a:gd name="connsiteY110" fmla="*/ 299791 h 930317"/>
                <a:gd name="connsiteX111" fmla="*/ 238449 w 692219"/>
                <a:gd name="connsiteY111" fmla="*/ 258986 h 930317"/>
                <a:gd name="connsiteX112" fmla="*/ 225943 w 692219"/>
                <a:gd name="connsiteY112" fmla="*/ 248537 h 930317"/>
                <a:gd name="connsiteX113" fmla="*/ 229495 w 692219"/>
                <a:gd name="connsiteY113" fmla="*/ 249623 h 930317"/>
                <a:gd name="connsiteX114" fmla="*/ 246288 w 692219"/>
                <a:gd name="connsiteY114" fmla="*/ 252128 h 930317"/>
                <a:gd name="connsiteX115" fmla="*/ 331546 w 692219"/>
                <a:gd name="connsiteY115" fmla="*/ 245108 h 930317"/>
                <a:gd name="connsiteX116" fmla="*/ 360112 w 692219"/>
                <a:gd name="connsiteY116" fmla="*/ 238584 h 930317"/>
                <a:gd name="connsiteX117" fmla="*/ 374085 w 692219"/>
                <a:gd name="connsiteY117" fmla="*/ 241089 h 930317"/>
                <a:gd name="connsiteX118" fmla="*/ 355911 w 692219"/>
                <a:gd name="connsiteY118" fmla="*/ 269683 h 930317"/>
                <a:gd name="connsiteX119" fmla="*/ 341186 w 692219"/>
                <a:gd name="connsiteY119" fmla="*/ 285999 h 930317"/>
                <a:gd name="connsiteX120" fmla="*/ 333375 w 692219"/>
                <a:gd name="connsiteY120" fmla="*/ 283742 h 9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92219" h="930317">
                  <a:moveTo>
                    <a:pt x="439207" y="202589"/>
                  </a:moveTo>
                  <a:cubicBezTo>
                    <a:pt x="444551" y="204522"/>
                    <a:pt x="436998" y="210799"/>
                    <a:pt x="437455" y="218200"/>
                  </a:cubicBezTo>
                  <a:cubicBezTo>
                    <a:pt x="437921" y="225591"/>
                    <a:pt x="445084" y="224534"/>
                    <a:pt x="446713" y="224296"/>
                  </a:cubicBezTo>
                  <a:cubicBezTo>
                    <a:pt x="448370" y="224067"/>
                    <a:pt x="448951" y="226649"/>
                    <a:pt x="450123" y="226877"/>
                  </a:cubicBezTo>
                  <a:cubicBezTo>
                    <a:pt x="451295" y="227106"/>
                    <a:pt x="453400" y="225591"/>
                    <a:pt x="453400" y="225591"/>
                  </a:cubicBezTo>
                  <a:lnTo>
                    <a:pt x="454466" y="226687"/>
                  </a:lnTo>
                  <a:cubicBezTo>
                    <a:pt x="455152" y="227782"/>
                    <a:pt x="457629" y="227477"/>
                    <a:pt x="458686" y="226820"/>
                  </a:cubicBezTo>
                  <a:cubicBezTo>
                    <a:pt x="459734" y="226172"/>
                    <a:pt x="459981" y="228058"/>
                    <a:pt x="459981" y="228058"/>
                  </a:cubicBezTo>
                  <a:cubicBezTo>
                    <a:pt x="458915" y="232621"/>
                    <a:pt x="462791" y="232745"/>
                    <a:pt x="463610" y="232621"/>
                  </a:cubicBezTo>
                  <a:cubicBezTo>
                    <a:pt x="464429" y="232507"/>
                    <a:pt x="472878" y="228411"/>
                    <a:pt x="472878" y="228411"/>
                  </a:cubicBezTo>
                  <a:cubicBezTo>
                    <a:pt x="472878" y="228411"/>
                    <a:pt x="475574" y="225706"/>
                    <a:pt x="477812" y="227354"/>
                  </a:cubicBezTo>
                  <a:cubicBezTo>
                    <a:pt x="480050" y="229001"/>
                    <a:pt x="483670" y="229582"/>
                    <a:pt x="485432" y="229468"/>
                  </a:cubicBezTo>
                  <a:cubicBezTo>
                    <a:pt x="487204" y="229344"/>
                    <a:pt x="492709" y="229468"/>
                    <a:pt x="492709" y="229468"/>
                  </a:cubicBezTo>
                  <a:cubicBezTo>
                    <a:pt x="494605" y="231230"/>
                    <a:pt x="501167" y="232659"/>
                    <a:pt x="501167" y="232659"/>
                  </a:cubicBezTo>
                  <a:cubicBezTo>
                    <a:pt x="508197" y="236898"/>
                    <a:pt x="512426" y="229468"/>
                    <a:pt x="512426" y="229468"/>
                  </a:cubicBezTo>
                  <a:cubicBezTo>
                    <a:pt x="521580" y="226296"/>
                    <a:pt x="520179" y="218210"/>
                    <a:pt x="520179" y="218210"/>
                  </a:cubicBezTo>
                  <a:cubicBezTo>
                    <a:pt x="540115" y="191111"/>
                    <a:pt x="515836" y="168765"/>
                    <a:pt x="515836" y="168765"/>
                  </a:cubicBezTo>
                  <a:cubicBezTo>
                    <a:pt x="528485" y="165308"/>
                    <a:pt x="516655" y="145477"/>
                    <a:pt x="515836" y="143724"/>
                  </a:cubicBezTo>
                  <a:cubicBezTo>
                    <a:pt x="515017" y="141971"/>
                    <a:pt x="508083" y="138914"/>
                    <a:pt x="506206" y="137857"/>
                  </a:cubicBezTo>
                  <a:cubicBezTo>
                    <a:pt x="504330" y="136799"/>
                    <a:pt x="496233" y="129408"/>
                    <a:pt x="485089" y="135152"/>
                  </a:cubicBezTo>
                  <a:cubicBezTo>
                    <a:pt x="473945" y="140905"/>
                    <a:pt x="474059" y="155802"/>
                    <a:pt x="474059" y="155802"/>
                  </a:cubicBezTo>
                  <a:cubicBezTo>
                    <a:pt x="463620" y="151925"/>
                    <a:pt x="455171" y="168232"/>
                    <a:pt x="455171" y="168232"/>
                  </a:cubicBezTo>
                  <a:lnTo>
                    <a:pt x="453409" y="165308"/>
                  </a:lnTo>
                  <a:lnTo>
                    <a:pt x="451895" y="164489"/>
                  </a:lnTo>
                  <a:lnTo>
                    <a:pt x="444103" y="164717"/>
                  </a:lnTo>
                  <a:cubicBezTo>
                    <a:pt x="444103" y="164717"/>
                    <a:pt x="437750" y="151677"/>
                    <a:pt x="406641" y="149334"/>
                  </a:cubicBezTo>
                  <a:cubicBezTo>
                    <a:pt x="375552" y="146991"/>
                    <a:pt x="311001" y="187453"/>
                    <a:pt x="311001" y="187453"/>
                  </a:cubicBezTo>
                  <a:cubicBezTo>
                    <a:pt x="311001" y="187453"/>
                    <a:pt x="304981" y="195150"/>
                    <a:pt x="295618" y="180100"/>
                  </a:cubicBezTo>
                  <a:cubicBezTo>
                    <a:pt x="286255" y="165051"/>
                    <a:pt x="257832" y="155345"/>
                    <a:pt x="241106" y="160707"/>
                  </a:cubicBezTo>
                  <a:cubicBezTo>
                    <a:pt x="224390" y="166060"/>
                    <a:pt x="206664" y="160364"/>
                    <a:pt x="202311" y="159364"/>
                  </a:cubicBezTo>
                  <a:cubicBezTo>
                    <a:pt x="197968" y="158364"/>
                    <a:pt x="187938" y="159021"/>
                    <a:pt x="187938" y="159021"/>
                  </a:cubicBezTo>
                  <a:cubicBezTo>
                    <a:pt x="187938" y="159021"/>
                    <a:pt x="168535" y="156021"/>
                    <a:pt x="159849" y="154344"/>
                  </a:cubicBezTo>
                  <a:cubicBezTo>
                    <a:pt x="151152" y="152678"/>
                    <a:pt x="145466" y="146991"/>
                    <a:pt x="145466" y="146991"/>
                  </a:cubicBezTo>
                  <a:cubicBezTo>
                    <a:pt x="145466" y="146991"/>
                    <a:pt x="146133" y="135952"/>
                    <a:pt x="143799" y="124922"/>
                  </a:cubicBezTo>
                  <a:cubicBezTo>
                    <a:pt x="141456" y="113882"/>
                    <a:pt x="108347" y="62047"/>
                    <a:pt x="108347" y="62047"/>
                  </a:cubicBezTo>
                  <a:cubicBezTo>
                    <a:pt x="112033" y="54694"/>
                    <a:pt x="105004" y="40654"/>
                    <a:pt x="100994" y="32958"/>
                  </a:cubicBezTo>
                  <a:cubicBezTo>
                    <a:pt x="96984" y="25262"/>
                    <a:pt x="99651" y="13222"/>
                    <a:pt x="99651" y="13222"/>
                  </a:cubicBezTo>
                  <a:cubicBezTo>
                    <a:pt x="86277" y="-4837"/>
                    <a:pt x="66885" y="849"/>
                    <a:pt x="66885" y="849"/>
                  </a:cubicBezTo>
                  <a:cubicBezTo>
                    <a:pt x="59198" y="18242"/>
                    <a:pt x="79591" y="57027"/>
                    <a:pt x="81934" y="60037"/>
                  </a:cubicBezTo>
                  <a:cubicBezTo>
                    <a:pt x="84268" y="63028"/>
                    <a:pt x="85277" y="66714"/>
                    <a:pt x="89630" y="73068"/>
                  </a:cubicBezTo>
                  <a:cubicBezTo>
                    <a:pt x="93974" y="79421"/>
                    <a:pt x="93974" y="110187"/>
                    <a:pt x="93974" y="110187"/>
                  </a:cubicBezTo>
                  <a:cubicBezTo>
                    <a:pt x="90297" y="109853"/>
                    <a:pt x="63875" y="84774"/>
                    <a:pt x="62875" y="83097"/>
                  </a:cubicBezTo>
                  <a:cubicBezTo>
                    <a:pt x="61874" y="81421"/>
                    <a:pt x="51835" y="76411"/>
                    <a:pt x="45148" y="69724"/>
                  </a:cubicBezTo>
                  <a:cubicBezTo>
                    <a:pt x="38462" y="63038"/>
                    <a:pt x="31775" y="56685"/>
                    <a:pt x="30442" y="56304"/>
                  </a:cubicBezTo>
                  <a:cubicBezTo>
                    <a:pt x="29099" y="55923"/>
                    <a:pt x="23089" y="56694"/>
                    <a:pt x="13049" y="56342"/>
                  </a:cubicBezTo>
                  <a:cubicBezTo>
                    <a:pt x="3010" y="56008"/>
                    <a:pt x="0" y="57685"/>
                    <a:pt x="0" y="57685"/>
                  </a:cubicBezTo>
                  <a:cubicBezTo>
                    <a:pt x="333" y="73401"/>
                    <a:pt x="22736" y="88793"/>
                    <a:pt x="28766" y="91794"/>
                  </a:cubicBezTo>
                  <a:cubicBezTo>
                    <a:pt x="34776" y="94804"/>
                    <a:pt x="34452" y="99157"/>
                    <a:pt x="52168" y="106510"/>
                  </a:cubicBezTo>
                  <a:cubicBezTo>
                    <a:pt x="69894" y="113863"/>
                    <a:pt x="99993" y="155326"/>
                    <a:pt x="99993" y="155326"/>
                  </a:cubicBezTo>
                  <a:cubicBezTo>
                    <a:pt x="99993" y="155326"/>
                    <a:pt x="103670" y="152659"/>
                    <a:pt x="102660" y="164689"/>
                  </a:cubicBezTo>
                  <a:cubicBezTo>
                    <a:pt x="101651" y="176728"/>
                    <a:pt x="118377" y="191444"/>
                    <a:pt x="118377" y="191444"/>
                  </a:cubicBezTo>
                  <a:cubicBezTo>
                    <a:pt x="122892" y="206494"/>
                    <a:pt x="142951" y="208494"/>
                    <a:pt x="142951" y="208494"/>
                  </a:cubicBezTo>
                  <a:cubicBezTo>
                    <a:pt x="148476" y="221543"/>
                    <a:pt x="162020" y="219534"/>
                    <a:pt x="162020" y="219534"/>
                  </a:cubicBezTo>
                  <a:cubicBezTo>
                    <a:pt x="162020" y="219534"/>
                    <a:pt x="177565" y="218029"/>
                    <a:pt x="180584" y="231068"/>
                  </a:cubicBezTo>
                  <a:cubicBezTo>
                    <a:pt x="183585" y="244108"/>
                    <a:pt x="199634" y="273197"/>
                    <a:pt x="209169" y="286237"/>
                  </a:cubicBezTo>
                  <a:cubicBezTo>
                    <a:pt x="218704" y="299277"/>
                    <a:pt x="229733" y="313831"/>
                    <a:pt x="236258" y="328881"/>
                  </a:cubicBezTo>
                  <a:cubicBezTo>
                    <a:pt x="242783" y="343930"/>
                    <a:pt x="271377" y="370009"/>
                    <a:pt x="271377" y="370009"/>
                  </a:cubicBezTo>
                  <a:cubicBezTo>
                    <a:pt x="271377" y="370009"/>
                    <a:pt x="261337" y="386564"/>
                    <a:pt x="256832" y="395089"/>
                  </a:cubicBezTo>
                  <a:cubicBezTo>
                    <a:pt x="252308" y="403614"/>
                    <a:pt x="254822" y="425188"/>
                    <a:pt x="254822" y="425188"/>
                  </a:cubicBezTo>
                  <a:cubicBezTo>
                    <a:pt x="246297" y="458792"/>
                    <a:pt x="254822" y="474346"/>
                    <a:pt x="254822" y="478366"/>
                  </a:cubicBezTo>
                  <a:cubicBezTo>
                    <a:pt x="254822" y="482376"/>
                    <a:pt x="263852" y="496425"/>
                    <a:pt x="263852" y="496425"/>
                  </a:cubicBezTo>
                  <a:cubicBezTo>
                    <a:pt x="263852" y="496425"/>
                    <a:pt x="267862" y="509465"/>
                    <a:pt x="273891" y="524010"/>
                  </a:cubicBezTo>
                  <a:cubicBezTo>
                    <a:pt x="279902" y="538554"/>
                    <a:pt x="294456" y="552099"/>
                    <a:pt x="294456" y="552099"/>
                  </a:cubicBezTo>
                  <a:cubicBezTo>
                    <a:pt x="294456" y="552099"/>
                    <a:pt x="294456" y="552099"/>
                    <a:pt x="293951" y="554099"/>
                  </a:cubicBezTo>
                  <a:cubicBezTo>
                    <a:pt x="293446" y="556109"/>
                    <a:pt x="292446" y="566634"/>
                    <a:pt x="297466" y="575683"/>
                  </a:cubicBezTo>
                  <a:cubicBezTo>
                    <a:pt x="302485" y="584703"/>
                    <a:pt x="304486" y="596247"/>
                    <a:pt x="304486" y="599762"/>
                  </a:cubicBezTo>
                  <a:cubicBezTo>
                    <a:pt x="304486" y="603248"/>
                    <a:pt x="312515" y="640396"/>
                    <a:pt x="320030" y="666970"/>
                  </a:cubicBezTo>
                  <a:cubicBezTo>
                    <a:pt x="327555" y="693555"/>
                    <a:pt x="347615" y="749228"/>
                    <a:pt x="347615" y="749228"/>
                  </a:cubicBezTo>
                  <a:lnTo>
                    <a:pt x="352625" y="748238"/>
                  </a:lnTo>
                  <a:cubicBezTo>
                    <a:pt x="367179" y="814951"/>
                    <a:pt x="364665" y="860604"/>
                    <a:pt x="363665" y="869119"/>
                  </a:cubicBezTo>
                  <a:cubicBezTo>
                    <a:pt x="362655" y="877654"/>
                    <a:pt x="360150" y="896704"/>
                    <a:pt x="358645" y="908248"/>
                  </a:cubicBezTo>
                  <a:cubicBezTo>
                    <a:pt x="357149" y="919773"/>
                    <a:pt x="341595" y="916278"/>
                    <a:pt x="341595" y="916278"/>
                  </a:cubicBezTo>
                  <a:cubicBezTo>
                    <a:pt x="337090" y="928822"/>
                    <a:pt x="357149" y="930318"/>
                    <a:pt x="368684" y="930318"/>
                  </a:cubicBezTo>
                  <a:cubicBezTo>
                    <a:pt x="380219" y="930318"/>
                    <a:pt x="376714" y="906248"/>
                    <a:pt x="395773" y="894713"/>
                  </a:cubicBezTo>
                  <a:cubicBezTo>
                    <a:pt x="414833" y="883159"/>
                    <a:pt x="410318" y="870634"/>
                    <a:pt x="404308" y="866110"/>
                  </a:cubicBezTo>
                  <a:cubicBezTo>
                    <a:pt x="398288" y="861595"/>
                    <a:pt x="395773" y="846050"/>
                    <a:pt x="395288" y="830991"/>
                  </a:cubicBezTo>
                  <a:cubicBezTo>
                    <a:pt x="394773" y="815951"/>
                    <a:pt x="401793" y="798396"/>
                    <a:pt x="402803" y="779832"/>
                  </a:cubicBezTo>
                  <a:cubicBezTo>
                    <a:pt x="403803" y="761277"/>
                    <a:pt x="394268" y="738208"/>
                    <a:pt x="394268" y="738208"/>
                  </a:cubicBezTo>
                  <a:lnTo>
                    <a:pt x="406803" y="733179"/>
                  </a:lnTo>
                  <a:lnTo>
                    <a:pt x="388744" y="626842"/>
                  </a:lnTo>
                  <a:cubicBezTo>
                    <a:pt x="400793" y="637872"/>
                    <a:pt x="480546" y="677019"/>
                    <a:pt x="480546" y="677019"/>
                  </a:cubicBezTo>
                  <a:lnTo>
                    <a:pt x="496605" y="653931"/>
                  </a:lnTo>
                  <a:cubicBezTo>
                    <a:pt x="506139" y="652940"/>
                    <a:pt x="590922" y="694574"/>
                    <a:pt x="602447" y="705604"/>
                  </a:cubicBezTo>
                  <a:cubicBezTo>
                    <a:pt x="613972" y="716643"/>
                    <a:pt x="622497" y="723168"/>
                    <a:pt x="645566" y="739208"/>
                  </a:cubicBezTo>
                  <a:cubicBezTo>
                    <a:pt x="668645" y="755267"/>
                    <a:pt x="692220" y="746742"/>
                    <a:pt x="692220" y="746742"/>
                  </a:cubicBezTo>
                  <a:cubicBezTo>
                    <a:pt x="692220" y="746742"/>
                    <a:pt x="689220" y="729169"/>
                    <a:pt x="682181" y="721149"/>
                  </a:cubicBezTo>
                  <a:cubicBezTo>
                    <a:pt x="675170" y="713110"/>
                    <a:pt x="656111" y="702594"/>
                    <a:pt x="649567" y="690545"/>
                  </a:cubicBezTo>
                  <a:cubicBezTo>
                    <a:pt x="643061" y="678515"/>
                    <a:pt x="637537" y="673495"/>
                    <a:pt x="621983" y="676495"/>
                  </a:cubicBezTo>
                  <a:cubicBezTo>
                    <a:pt x="606447" y="679505"/>
                    <a:pt x="580854" y="651407"/>
                    <a:pt x="558279" y="632347"/>
                  </a:cubicBezTo>
                  <a:cubicBezTo>
                    <a:pt x="535705" y="613288"/>
                    <a:pt x="514140" y="612792"/>
                    <a:pt x="514140" y="612792"/>
                  </a:cubicBezTo>
                  <a:cubicBezTo>
                    <a:pt x="513140" y="608773"/>
                    <a:pt x="497596" y="603248"/>
                    <a:pt x="473021" y="599762"/>
                  </a:cubicBezTo>
                  <a:cubicBezTo>
                    <a:pt x="448427" y="596247"/>
                    <a:pt x="395773" y="542050"/>
                    <a:pt x="395773" y="542050"/>
                  </a:cubicBezTo>
                  <a:cubicBezTo>
                    <a:pt x="387239" y="506941"/>
                    <a:pt x="356645" y="498416"/>
                    <a:pt x="356645" y="498416"/>
                  </a:cubicBezTo>
                  <a:cubicBezTo>
                    <a:pt x="356645" y="498416"/>
                    <a:pt x="351130" y="492901"/>
                    <a:pt x="347624" y="485386"/>
                  </a:cubicBezTo>
                  <a:cubicBezTo>
                    <a:pt x="344110" y="477852"/>
                    <a:pt x="350139" y="395594"/>
                    <a:pt x="351644" y="383049"/>
                  </a:cubicBezTo>
                  <a:cubicBezTo>
                    <a:pt x="353149" y="370514"/>
                    <a:pt x="356149" y="372019"/>
                    <a:pt x="356149" y="372019"/>
                  </a:cubicBezTo>
                  <a:cubicBezTo>
                    <a:pt x="393268" y="374524"/>
                    <a:pt x="399288" y="355970"/>
                    <a:pt x="406308" y="349445"/>
                  </a:cubicBezTo>
                  <a:cubicBezTo>
                    <a:pt x="413328" y="342920"/>
                    <a:pt x="406813" y="321861"/>
                    <a:pt x="406308" y="320356"/>
                  </a:cubicBezTo>
                  <a:cubicBezTo>
                    <a:pt x="405813" y="318851"/>
                    <a:pt x="406308" y="311326"/>
                    <a:pt x="402803" y="302296"/>
                  </a:cubicBezTo>
                  <a:cubicBezTo>
                    <a:pt x="399288" y="293267"/>
                    <a:pt x="400288" y="287256"/>
                    <a:pt x="393268" y="287256"/>
                  </a:cubicBezTo>
                  <a:cubicBezTo>
                    <a:pt x="387801" y="287256"/>
                    <a:pt x="382048" y="289599"/>
                    <a:pt x="379762" y="290647"/>
                  </a:cubicBezTo>
                  <a:cubicBezTo>
                    <a:pt x="386896" y="285313"/>
                    <a:pt x="407889" y="235364"/>
                    <a:pt x="411994" y="231240"/>
                  </a:cubicBezTo>
                  <a:cubicBezTo>
                    <a:pt x="416347" y="226887"/>
                    <a:pt x="435073" y="205160"/>
                    <a:pt x="435073" y="205160"/>
                  </a:cubicBezTo>
                  <a:cubicBezTo>
                    <a:pt x="435073" y="205160"/>
                    <a:pt x="437769" y="202065"/>
                    <a:pt x="439207" y="202589"/>
                  </a:cubicBezTo>
                  <a:close/>
                  <a:moveTo>
                    <a:pt x="333375" y="283742"/>
                  </a:moveTo>
                  <a:lnTo>
                    <a:pt x="333375" y="291771"/>
                  </a:lnTo>
                  <a:cubicBezTo>
                    <a:pt x="323850" y="292266"/>
                    <a:pt x="309143" y="298543"/>
                    <a:pt x="309143" y="298543"/>
                  </a:cubicBezTo>
                  <a:cubicBezTo>
                    <a:pt x="304133" y="304639"/>
                    <a:pt x="314335" y="325204"/>
                    <a:pt x="314335" y="325204"/>
                  </a:cubicBezTo>
                  <a:cubicBezTo>
                    <a:pt x="309648" y="327214"/>
                    <a:pt x="304810" y="335234"/>
                    <a:pt x="304810" y="335234"/>
                  </a:cubicBezTo>
                  <a:lnTo>
                    <a:pt x="295361" y="330557"/>
                  </a:lnTo>
                  <a:cubicBezTo>
                    <a:pt x="295361" y="330557"/>
                    <a:pt x="269234" y="302468"/>
                    <a:pt x="267224" y="299791"/>
                  </a:cubicBezTo>
                  <a:cubicBezTo>
                    <a:pt x="265214" y="297115"/>
                    <a:pt x="250488" y="265682"/>
                    <a:pt x="238449" y="258986"/>
                  </a:cubicBezTo>
                  <a:cubicBezTo>
                    <a:pt x="235439" y="257319"/>
                    <a:pt x="230953" y="253433"/>
                    <a:pt x="225943" y="248537"/>
                  </a:cubicBezTo>
                  <a:lnTo>
                    <a:pt x="229495" y="249623"/>
                  </a:lnTo>
                  <a:lnTo>
                    <a:pt x="246288" y="252128"/>
                  </a:lnTo>
                  <a:cubicBezTo>
                    <a:pt x="258328" y="256138"/>
                    <a:pt x="314487" y="247108"/>
                    <a:pt x="331546" y="245108"/>
                  </a:cubicBezTo>
                  <a:cubicBezTo>
                    <a:pt x="348605" y="243108"/>
                    <a:pt x="360112" y="238584"/>
                    <a:pt x="360112" y="238584"/>
                  </a:cubicBezTo>
                  <a:cubicBezTo>
                    <a:pt x="360112" y="238584"/>
                    <a:pt x="376590" y="238584"/>
                    <a:pt x="374085" y="241089"/>
                  </a:cubicBezTo>
                  <a:cubicBezTo>
                    <a:pt x="371580" y="243603"/>
                    <a:pt x="360426" y="261653"/>
                    <a:pt x="355911" y="269683"/>
                  </a:cubicBezTo>
                  <a:cubicBezTo>
                    <a:pt x="351396" y="277712"/>
                    <a:pt x="341186" y="285999"/>
                    <a:pt x="341186" y="285999"/>
                  </a:cubicBezTo>
                  <a:cubicBezTo>
                    <a:pt x="336871" y="284808"/>
                    <a:pt x="333375" y="283742"/>
                    <a:pt x="333375" y="28374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31105F86-3012-4D5E-9C1F-D523D7A5258F}"/>
                </a:ext>
              </a:extLst>
            </p:cNvPr>
            <p:cNvSpPr/>
            <p:nvPr/>
          </p:nvSpPr>
          <p:spPr>
            <a:xfrm rot="540000">
              <a:off x="9275057" y="4361561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A143B360-E051-42E0-A865-05875472E3D8}"/>
                </a:ext>
              </a:extLst>
            </p:cNvPr>
            <p:cNvSpPr/>
            <p:nvPr/>
          </p:nvSpPr>
          <p:spPr>
            <a:xfrm rot="540000">
              <a:off x="7525937" y="5691841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星形: 十角 220">
              <a:extLst>
                <a:ext uri="{FF2B5EF4-FFF2-40B4-BE49-F238E27FC236}">
                  <a16:creationId xmlns:a16="http://schemas.microsoft.com/office/drawing/2014/main" xmlns="" id="{AE2C11B4-07EC-4C5B-884B-B87E49FAF81F}"/>
                </a:ext>
              </a:extLst>
            </p:cNvPr>
            <p:cNvSpPr/>
            <p:nvPr/>
          </p:nvSpPr>
          <p:spPr>
            <a:xfrm rot="540000">
              <a:off x="8044187" y="5375388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闪电形 221">
              <a:extLst>
                <a:ext uri="{FF2B5EF4-FFF2-40B4-BE49-F238E27FC236}">
                  <a16:creationId xmlns:a16="http://schemas.microsoft.com/office/drawing/2014/main" xmlns="" id="{C4683D60-0BE6-431B-BEFD-E8854266C185}"/>
                </a:ext>
              </a:extLst>
            </p:cNvPr>
            <p:cNvSpPr/>
            <p:nvPr/>
          </p:nvSpPr>
          <p:spPr>
            <a:xfrm>
              <a:off x="9256201" y="5643693"/>
              <a:ext cx="290900" cy="290900"/>
            </a:xfrm>
            <a:prstGeom prst="lightningBol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2" name="组合 701">
            <a:extLst>
              <a:ext uri="{FF2B5EF4-FFF2-40B4-BE49-F238E27FC236}">
                <a16:creationId xmlns:a16="http://schemas.microsoft.com/office/drawing/2014/main" xmlns="" id="{14D4349B-976F-427C-A615-9A515895A813}"/>
              </a:ext>
            </a:extLst>
          </p:cNvPr>
          <p:cNvGrpSpPr/>
          <p:nvPr/>
        </p:nvGrpSpPr>
        <p:grpSpPr>
          <a:xfrm rot="21060000">
            <a:off x="6157787" y="3857979"/>
            <a:ext cx="3182174" cy="1802902"/>
            <a:chOff x="7743235" y="4182607"/>
            <a:chExt cx="3182174" cy="1802902"/>
          </a:xfrm>
        </p:grpSpPr>
        <p:sp>
          <p:nvSpPr>
            <p:cNvPr id="410" name="矩形: 圆角 409">
              <a:extLst>
                <a:ext uri="{FF2B5EF4-FFF2-40B4-BE49-F238E27FC236}">
                  <a16:creationId xmlns:a16="http://schemas.microsoft.com/office/drawing/2014/main" xmlns="" id="{5980944E-88A7-4B0C-B709-7C7CCF296FFF}"/>
                </a:ext>
              </a:extLst>
            </p:cNvPr>
            <p:cNvSpPr/>
            <p:nvPr/>
          </p:nvSpPr>
          <p:spPr>
            <a:xfrm>
              <a:off x="7743235" y="4182607"/>
              <a:ext cx="3182174" cy="1802902"/>
            </a:xfrm>
            <a:prstGeom prst="roundRect">
              <a:avLst>
                <a:gd name="adj" fmla="val 11337"/>
              </a:avLst>
            </a:prstGeom>
            <a:solidFill>
              <a:srgbClr val="FFD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矩形: 圆角 410">
              <a:extLst>
                <a:ext uri="{FF2B5EF4-FFF2-40B4-BE49-F238E27FC236}">
                  <a16:creationId xmlns:a16="http://schemas.microsoft.com/office/drawing/2014/main" xmlns="" id="{4EFC7E57-4E74-4E94-993D-2A436255F705}"/>
                </a:ext>
              </a:extLst>
            </p:cNvPr>
            <p:cNvSpPr/>
            <p:nvPr/>
          </p:nvSpPr>
          <p:spPr>
            <a:xfrm>
              <a:off x="7848493" y="4273558"/>
              <a:ext cx="2971659" cy="1621001"/>
            </a:xfrm>
            <a:prstGeom prst="roundRect">
              <a:avLst>
                <a:gd name="adj" fmla="val 11337"/>
              </a:avLst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文本框 411">
              <a:extLst>
                <a:ext uri="{FF2B5EF4-FFF2-40B4-BE49-F238E27FC236}">
                  <a16:creationId xmlns:a16="http://schemas.microsoft.com/office/drawing/2014/main" xmlns="" id="{87178278-75B5-4851-9C00-957A120A20E1}"/>
                </a:ext>
              </a:extLst>
            </p:cNvPr>
            <p:cNvSpPr txBox="1"/>
            <p:nvPr/>
          </p:nvSpPr>
          <p:spPr>
            <a:xfrm>
              <a:off x="7914706" y="4273558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sp>
          <p:nvSpPr>
            <p:cNvPr id="414" name="文本框 413">
              <a:extLst>
                <a:ext uri="{FF2B5EF4-FFF2-40B4-BE49-F238E27FC236}">
                  <a16:creationId xmlns:a16="http://schemas.microsoft.com/office/drawing/2014/main" xmlns="" id="{C4695AE6-E8AA-489F-A7EB-B98D7D9ABDBA}"/>
                </a:ext>
              </a:extLst>
            </p:cNvPr>
            <p:cNvSpPr txBox="1"/>
            <p:nvPr/>
          </p:nvSpPr>
          <p:spPr>
            <a:xfrm>
              <a:off x="8490730" y="5432894"/>
              <a:ext cx="1687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latin typeface="Colonna MT" panose="04020805060202030203" pitchFamily="82" charset="0"/>
                </a:rPr>
                <a:t> BY XIAO</a:t>
              </a:r>
              <a:endParaRPr lang="zh-CN" altLang="en-US" sz="2400">
                <a:latin typeface="Colonna MT" panose="04020805060202030203" pitchFamily="82" charset="0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xmlns="" id="{7C00A354-7D06-4A77-BDBE-65E5373EF01C}"/>
                </a:ext>
              </a:extLst>
            </p:cNvPr>
            <p:cNvSpPr/>
            <p:nvPr/>
          </p:nvSpPr>
          <p:spPr>
            <a:xfrm>
              <a:off x="10325188" y="4893953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xmlns="" id="{64500DC1-1162-4969-B9DB-DB0ABAB5F6A6}"/>
                </a:ext>
              </a:extLst>
            </p:cNvPr>
            <p:cNvSpPr/>
            <p:nvPr/>
          </p:nvSpPr>
          <p:spPr>
            <a:xfrm>
              <a:off x="10547038" y="5567584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星形: 十角 416">
              <a:extLst>
                <a:ext uri="{FF2B5EF4-FFF2-40B4-BE49-F238E27FC236}">
                  <a16:creationId xmlns:a16="http://schemas.microsoft.com/office/drawing/2014/main" xmlns="" id="{12972C44-BDD1-4C48-A13D-006FD3553F94}"/>
                </a:ext>
              </a:extLst>
            </p:cNvPr>
            <p:cNvSpPr/>
            <p:nvPr/>
          </p:nvSpPr>
          <p:spPr>
            <a:xfrm>
              <a:off x="9595547" y="5089061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图形 193">
              <a:extLst>
                <a:ext uri="{FF2B5EF4-FFF2-40B4-BE49-F238E27FC236}">
                  <a16:creationId xmlns:a16="http://schemas.microsoft.com/office/drawing/2014/main" xmlns="" id="{4B55851A-6DC0-4262-976B-E15CD8D27A28}"/>
                </a:ext>
              </a:extLst>
            </p:cNvPr>
            <p:cNvSpPr/>
            <p:nvPr/>
          </p:nvSpPr>
          <p:spPr>
            <a:xfrm>
              <a:off x="10056045" y="5312930"/>
              <a:ext cx="278080" cy="32626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60" name="图形 7">
              <a:extLst>
                <a:ext uri="{FF2B5EF4-FFF2-40B4-BE49-F238E27FC236}">
                  <a16:creationId xmlns:a16="http://schemas.microsoft.com/office/drawing/2014/main" xmlns="" id="{8640CEAE-F11A-49C5-B672-69E9100F6411}"/>
                </a:ext>
              </a:extLst>
            </p:cNvPr>
            <p:cNvGrpSpPr/>
            <p:nvPr/>
          </p:nvGrpSpPr>
          <p:grpSpPr>
            <a:xfrm>
              <a:off x="7969119" y="5039942"/>
              <a:ext cx="808802" cy="793648"/>
              <a:chOff x="5013547" y="3178935"/>
              <a:chExt cx="515175" cy="505523"/>
            </a:xfrm>
            <a:solidFill>
              <a:srgbClr val="000000"/>
            </a:solidFill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xmlns="" id="{EB61DE41-F5E7-49BC-A809-F85E71A460AB}"/>
                  </a:ext>
                </a:extLst>
              </p:cNvPr>
              <p:cNvSpPr/>
              <p:nvPr/>
            </p:nvSpPr>
            <p:spPr>
              <a:xfrm>
                <a:off x="5013547" y="3178935"/>
                <a:ext cx="515175" cy="505523"/>
              </a:xfrm>
              <a:custGeom>
                <a:avLst/>
                <a:gdLst>
                  <a:gd name="connsiteX0" fmla="*/ 418655 w 515175"/>
                  <a:gd name="connsiteY0" fmla="*/ 253968 h 505523"/>
                  <a:gd name="connsiteX1" fmla="*/ 410813 w 515175"/>
                  <a:gd name="connsiteY1" fmla="*/ 244316 h 505523"/>
                  <a:gd name="connsiteX2" fmla="*/ 411417 w 515175"/>
                  <a:gd name="connsiteY2" fmla="*/ 241903 h 505523"/>
                  <a:gd name="connsiteX3" fmla="*/ 420465 w 515175"/>
                  <a:gd name="connsiteY3" fmla="*/ 238284 h 505523"/>
                  <a:gd name="connsiteX4" fmla="*/ 421069 w 515175"/>
                  <a:gd name="connsiteY4" fmla="*/ 238284 h 505523"/>
                  <a:gd name="connsiteX5" fmla="*/ 425895 w 515175"/>
                  <a:gd name="connsiteY5" fmla="*/ 236474 h 505523"/>
                  <a:gd name="connsiteX6" fmla="*/ 515175 w 515175"/>
                  <a:gd name="connsiteY6" fmla="*/ 206312 h 505523"/>
                  <a:gd name="connsiteX7" fmla="*/ 450025 w 515175"/>
                  <a:gd name="connsiteY7" fmla="*/ 191230 h 505523"/>
                  <a:gd name="connsiteX8" fmla="*/ 445802 w 515175"/>
                  <a:gd name="connsiteY8" fmla="*/ 188214 h 505523"/>
                  <a:gd name="connsiteX9" fmla="*/ 442785 w 515175"/>
                  <a:gd name="connsiteY9" fmla="*/ 189421 h 505523"/>
                  <a:gd name="connsiteX10" fmla="*/ 423482 w 515175"/>
                  <a:gd name="connsiteY10" fmla="*/ 185198 h 505523"/>
                  <a:gd name="connsiteX11" fmla="*/ 417449 w 515175"/>
                  <a:gd name="connsiteY11" fmla="*/ 179165 h 505523"/>
                  <a:gd name="connsiteX12" fmla="*/ 412020 w 515175"/>
                  <a:gd name="connsiteY12" fmla="*/ 182785 h 505523"/>
                  <a:gd name="connsiteX13" fmla="*/ 396939 w 515175"/>
                  <a:gd name="connsiteY13" fmla="*/ 179165 h 505523"/>
                  <a:gd name="connsiteX14" fmla="*/ 396939 w 515175"/>
                  <a:gd name="connsiteY14" fmla="*/ 177959 h 505523"/>
                  <a:gd name="connsiteX15" fmla="*/ 390303 w 515175"/>
                  <a:gd name="connsiteY15" fmla="*/ 170117 h 505523"/>
                  <a:gd name="connsiteX16" fmla="*/ 389700 w 515175"/>
                  <a:gd name="connsiteY16" fmla="*/ 170117 h 505523"/>
                  <a:gd name="connsiteX17" fmla="*/ 384874 w 515175"/>
                  <a:gd name="connsiteY17" fmla="*/ 171323 h 505523"/>
                  <a:gd name="connsiteX18" fmla="*/ 390906 w 515175"/>
                  <a:gd name="connsiteY18" fmla="*/ 151416 h 505523"/>
                  <a:gd name="connsiteX19" fmla="*/ 398145 w 515175"/>
                  <a:gd name="connsiteY19" fmla="*/ 156242 h 505523"/>
                  <a:gd name="connsiteX20" fmla="*/ 402971 w 515175"/>
                  <a:gd name="connsiteY20" fmla="*/ 149003 h 505523"/>
                  <a:gd name="connsiteX21" fmla="*/ 396939 w 515175"/>
                  <a:gd name="connsiteY21" fmla="*/ 142970 h 505523"/>
                  <a:gd name="connsiteX22" fmla="*/ 393319 w 515175"/>
                  <a:gd name="connsiteY22" fmla="*/ 144177 h 505523"/>
                  <a:gd name="connsiteX23" fmla="*/ 400558 w 515175"/>
                  <a:gd name="connsiteY23" fmla="*/ 120650 h 505523"/>
                  <a:gd name="connsiteX24" fmla="*/ 400558 w 515175"/>
                  <a:gd name="connsiteY24" fmla="*/ 121253 h 505523"/>
                  <a:gd name="connsiteX25" fmla="*/ 404178 w 515175"/>
                  <a:gd name="connsiteY25" fmla="*/ 125476 h 505523"/>
                  <a:gd name="connsiteX26" fmla="*/ 404178 w 515175"/>
                  <a:gd name="connsiteY26" fmla="*/ 125476 h 505523"/>
                  <a:gd name="connsiteX27" fmla="*/ 408400 w 515175"/>
                  <a:gd name="connsiteY27" fmla="*/ 121253 h 505523"/>
                  <a:gd name="connsiteX28" fmla="*/ 408400 w 515175"/>
                  <a:gd name="connsiteY28" fmla="*/ 121253 h 505523"/>
                  <a:gd name="connsiteX29" fmla="*/ 404178 w 515175"/>
                  <a:gd name="connsiteY29" fmla="*/ 117031 h 505523"/>
                  <a:gd name="connsiteX30" fmla="*/ 400558 w 515175"/>
                  <a:gd name="connsiteY30" fmla="*/ 118840 h 505523"/>
                  <a:gd name="connsiteX31" fmla="*/ 424688 w 515175"/>
                  <a:gd name="connsiteY31" fmla="*/ 45244 h 505523"/>
                  <a:gd name="connsiteX32" fmla="*/ 386683 w 515175"/>
                  <a:gd name="connsiteY32" fmla="*/ 85058 h 505523"/>
                  <a:gd name="connsiteX33" fmla="*/ 384270 w 515175"/>
                  <a:gd name="connsiteY33" fmla="*/ 83852 h 505523"/>
                  <a:gd name="connsiteX34" fmla="*/ 381857 w 515175"/>
                  <a:gd name="connsiteY34" fmla="*/ 86265 h 505523"/>
                  <a:gd name="connsiteX35" fmla="*/ 383064 w 515175"/>
                  <a:gd name="connsiteY35" fmla="*/ 88678 h 505523"/>
                  <a:gd name="connsiteX36" fmla="*/ 378841 w 515175"/>
                  <a:gd name="connsiteY36" fmla="*/ 92901 h 505523"/>
                  <a:gd name="connsiteX37" fmla="*/ 369189 w 515175"/>
                  <a:gd name="connsiteY37" fmla="*/ 92901 h 505523"/>
                  <a:gd name="connsiteX38" fmla="*/ 362553 w 515175"/>
                  <a:gd name="connsiteY38" fmla="*/ 93504 h 505523"/>
                  <a:gd name="connsiteX39" fmla="*/ 361347 w 515175"/>
                  <a:gd name="connsiteY39" fmla="*/ 96520 h 505523"/>
                  <a:gd name="connsiteX40" fmla="*/ 363157 w 515175"/>
                  <a:gd name="connsiteY40" fmla="*/ 100140 h 505523"/>
                  <a:gd name="connsiteX41" fmla="*/ 361950 w 515175"/>
                  <a:gd name="connsiteY41" fmla="*/ 101949 h 505523"/>
                  <a:gd name="connsiteX42" fmla="*/ 355918 w 515175"/>
                  <a:gd name="connsiteY42" fmla="*/ 112205 h 505523"/>
                  <a:gd name="connsiteX43" fmla="*/ 351092 w 515175"/>
                  <a:gd name="connsiteY43" fmla="*/ 121857 h 505523"/>
                  <a:gd name="connsiteX44" fmla="*/ 345059 w 515175"/>
                  <a:gd name="connsiteY44" fmla="*/ 128492 h 505523"/>
                  <a:gd name="connsiteX45" fmla="*/ 340836 w 515175"/>
                  <a:gd name="connsiteY45" fmla="*/ 127286 h 505523"/>
                  <a:gd name="connsiteX46" fmla="*/ 332994 w 515175"/>
                  <a:gd name="connsiteY46" fmla="*/ 135128 h 505523"/>
                  <a:gd name="connsiteX47" fmla="*/ 334201 w 515175"/>
                  <a:gd name="connsiteY47" fmla="*/ 139351 h 505523"/>
                  <a:gd name="connsiteX48" fmla="*/ 332391 w 515175"/>
                  <a:gd name="connsiteY48" fmla="*/ 141764 h 505523"/>
                  <a:gd name="connsiteX49" fmla="*/ 332391 w 515175"/>
                  <a:gd name="connsiteY49" fmla="*/ 141161 h 505523"/>
                  <a:gd name="connsiteX50" fmla="*/ 335407 w 515175"/>
                  <a:gd name="connsiteY50" fmla="*/ 123063 h 505523"/>
                  <a:gd name="connsiteX51" fmla="*/ 339027 w 515175"/>
                  <a:gd name="connsiteY51" fmla="*/ 116427 h 505523"/>
                  <a:gd name="connsiteX52" fmla="*/ 336010 w 515175"/>
                  <a:gd name="connsiteY52" fmla="*/ 110998 h 505523"/>
                  <a:gd name="connsiteX53" fmla="*/ 339027 w 515175"/>
                  <a:gd name="connsiteY53" fmla="*/ 92901 h 505523"/>
                  <a:gd name="connsiteX54" fmla="*/ 343853 w 515175"/>
                  <a:gd name="connsiteY54" fmla="*/ 87471 h 505523"/>
                  <a:gd name="connsiteX55" fmla="*/ 340233 w 515175"/>
                  <a:gd name="connsiteY55" fmla="*/ 82645 h 505523"/>
                  <a:gd name="connsiteX56" fmla="*/ 343853 w 515175"/>
                  <a:gd name="connsiteY56" fmla="*/ 60325 h 505523"/>
                  <a:gd name="connsiteX57" fmla="*/ 345662 w 515175"/>
                  <a:gd name="connsiteY57" fmla="*/ 61532 h 505523"/>
                  <a:gd name="connsiteX58" fmla="*/ 348075 w 515175"/>
                  <a:gd name="connsiteY58" fmla="*/ 59119 h 505523"/>
                  <a:gd name="connsiteX59" fmla="*/ 345662 w 515175"/>
                  <a:gd name="connsiteY59" fmla="*/ 56706 h 505523"/>
                  <a:gd name="connsiteX60" fmla="*/ 343853 w 515175"/>
                  <a:gd name="connsiteY60" fmla="*/ 57309 h 505523"/>
                  <a:gd name="connsiteX61" fmla="*/ 352901 w 515175"/>
                  <a:gd name="connsiteY61" fmla="*/ 0 h 505523"/>
                  <a:gd name="connsiteX62" fmla="*/ 318516 w 515175"/>
                  <a:gd name="connsiteY62" fmla="*/ 48863 h 505523"/>
                  <a:gd name="connsiteX63" fmla="*/ 317310 w 515175"/>
                  <a:gd name="connsiteY63" fmla="*/ 48863 h 505523"/>
                  <a:gd name="connsiteX64" fmla="*/ 314897 w 515175"/>
                  <a:gd name="connsiteY64" fmla="*/ 51276 h 505523"/>
                  <a:gd name="connsiteX65" fmla="*/ 314897 w 515175"/>
                  <a:gd name="connsiteY65" fmla="*/ 51276 h 505523"/>
                  <a:gd name="connsiteX66" fmla="*/ 315500 w 515175"/>
                  <a:gd name="connsiteY66" fmla="*/ 53086 h 505523"/>
                  <a:gd name="connsiteX67" fmla="*/ 293783 w 515175"/>
                  <a:gd name="connsiteY67" fmla="*/ 83852 h 505523"/>
                  <a:gd name="connsiteX68" fmla="*/ 291973 w 515175"/>
                  <a:gd name="connsiteY68" fmla="*/ 83852 h 505523"/>
                  <a:gd name="connsiteX69" fmla="*/ 285337 w 515175"/>
                  <a:gd name="connsiteY69" fmla="*/ 90488 h 505523"/>
                  <a:gd name="connsiteX70" fmla="*/ 285337 w 515175"/>
                  <a:gd name="connsiteY70" fmla="*/ 90488 h 505523"/>
                  <a:gd name="connsiteX71" fmla="*/ 286544 w 515175"/>
                  <a:gd name="connsiteY71" fmla="*/ 94107 h 505523"/>
                  <a:gd name="connsiteX72" fmla="*/ 281718 w 515175"/>
                  <a:gd name="connsiteY72" fmla="*/ 103156 h 505523"/>
                  <a:gd name="connsiteX73" fmla="*/ 281718 w 515175"/>
                  <a:gd name="connsiteY73" fmla="*/ 101346 h 505523"/>
                  <a:gd name="connsiteX74" fmla="*/ 274479 w 515175"/>
                  <a:gd name="connsiteY74" fmla="*/ 94107 h 505523"/>
                  <a:gd name="connsiteX75" fmla="*/ 274479 w 515175"/>
                  <a:gd name="connsiteY75" fmla="*/ 94107 h 505523"/>
                  <a:gd name="connsiteX76" fmla="*/ 267240 w 515175"/>
                  <a:gd name="connsiteY76" fmla="*/ 101346 h 505523"/>
                  <a:gd name="connsiteX77" fmla="*/ 274479 w 515175"/>
                  <a:gd name="connsiteY77" fmla="*/ 108585 h 505523"/>
                  <a:gd name="connsiteX78" fmla="*/ 278702 w 515175"/>
                  <a:gd name="connsiteY78" fmla="*/ 107379 h 505523"/>
                  <a:gd name="connsiteX79" fmla="*/ 269050 w 515175"/>
                  <a:gd name="connsiteY79" fmla="*/ 120650 h 505523"/>
                  <a:gd name="connsiteX80" fmla="*/ 267240 w 515175"/>
                  <a:gd name="connsiteY80" fmla="*/ 120650 h 505523"/>
                  <a:gd name="connsiteX81" fmla="*/ 262414 w 515175"/>
                  <a:gd name="connsiteY81" fmla="*/ 122460 h 505523"/>
                  <a:gd name="connsiteX82" fmla="*/ 262414 w 515175"/>
                  <a:gd name="connsiteY82" fmla="*/ 117634 h 505523"/>
                  <a:gd name="connsiteX83" fmla="*/ 264827 w 515175"/>
                  <a:gd name="connsiteY83" fmla="*/ 112205 h 505523"/>
                  <a:gd name="connsiteX84" fmla="*/ 261811 w 515175"/>
                  <a:gd name="connsiteY84" fmla="*/ 106172 h 505523"/>
                  <a:gd name="connsiteX85" fmla="*/ 261207 w 515175"/>
                  <a:gd name="connsiteY85" fmla="*/ 89281 h 505523"/>
                  <a:gd name="connsiteX86" fmla="*/ 264827 w 515175"/>
                  <a:gd name="connsiteY86" fmla="*/ 90488 h 505523"/>
                  <a:gd name="connsiteX87" fmla="*/ 270859 w 515175"/>
                  <a:gd name="connsiteY87" fmla="*/ 84455 h 505523"/>
                  <a:gd name="connsiteX88" fmla="*/ 264827 w 515175"/>
                  <a:gd name="connsiteY88" fmla="*/ 78423 h 505523"/>
                  <a:gd name="connsiteX89" fmla="*/ 260604 w 515175"/>
                  <a:gd name="connsiteY89" fmla="*/ 80232 h 505523"/>
                  <a:gd name="connsiteX90" fmla="*/ 258794 w 515175"/>
                  <a:gd name="connsiteY90" fmla="*/ 48863 h 505523"/>
                  <a:gd name="connsiteX91" fmla="*/ 255175 w 515175"/>
                  <a:gd name="connsiteY91" fmla="*/ 62738 h 505523"/>
                  <a:gd name="connsiteX92" fmla="*/ 254572 w 515175"/>
                  <a:gd name="connsiteY92" fmla="*/ 62738 h 505523"/>
                  <a:gd name="connsiteX93" fmla="*/ 249746 w 515175"/>
                  <a:gd name="connsiteY93" fmla="*/ 66961 h 505523"/>
                  <a:gd name="connsiteX94" fmla="*/ 252762 w 515175"/>
                  <a:gd name="connsiteY94" fmla="*/ 71184 h 505523"/>
                  <a:gd name="connsiteX95" fmla="*/ 247936 w 515175"/>
                  <a:gd name="connsiteY95" fmla="*/ 87471 h 505523"/>
                  <a:gd name="connsiteX96" fmla="*/ 246729 w 515175"/>
                  <a:gd name="connsiteY96" fmla="*/ 87471 h 505523"/>
                  <a:gd name="connsiteX97" fmla="*/ 239490 w 515175"/>
                  <a:gd name="connsiteY97" fmla="*/ 94107 h 505523"/>
                  <a:gd name="connsiteX98" fmla="*/ 244316 w 515175"/>
                  <a:gd name="connsiteY98" fmla="*/ 100743 h 505523"/>
                  <a:gd name="connsiteX99" fmla="*/ 240697 w 515175"/>
                  <a:gd name="connsiteY99" fmla="*/ 114618 h 505523"/>
                  <a:gd name="connsiteX100" fmla="*/ 238887 w 515175"/>
                  <a:gd name="connsiteY100" fmla="*/ 114618 h 505523"/>
                  <a:gd name="connsiteX101" fmla="*/ 234061 w 515175"/>
                  <a:gd name="connsiteY101" fmla="*/ 115824 h 505523"/>
                  <a:gd name="connsiteX102" fmla="*/ 231648 w 515175"/>
                  <a:gd name="connsiteY102" fmla="*/ 110998 h 505523"/>
                  <a:gd name="connsiteX103" fmla="*/ 235268 w 515175"/>
                  <a:gd name="connsiteY103" fmla="*/ 101346 h 505523"/>
                  <a:gd name="connsiteX104" fmla="*/ 229235 w 515175"/>
                  <a:gd name="connsiteY104" fmla="*/ 97123 h 505523"/>
                  <a:gd name="connsiteX105" fmla="*/ 228632 w 515175"/>
                  <a:gd name="connsiteY105" fmla="*/ 80232 h 505523"/>
                  <a:gd name="connsiteX106" fmla="*/ 226219 w 515175"/>
                  <a:gd name="connsiteY106" fmla="*/ 64548 h 505523"/>
                  <a:gd name="connsiteX107" fmla="*/ 225012 w 515175"/>
                  <a:gd name="connsiteY107" fmla="*/ 60928 h 505523"/>
                  <a:gd name="connsiteX108" fmla="*/ 226219 w 515175"/>
                  <a:gd name="connsiteY108" fmla="*/ 60928 h 505523"/>
                  <a:gd name="connsiteX109" fmla="*/ 229838 w 515175"/>
                  <a:gd name="connsiteY109" fmla="*/ 57309 h 505523"/>
                  <a:gd name="connsiteX110" fmla="*/ 226219 w 515175"/>
                  <a:gd name="connsiteY110" fmla="*/ 53689 h 505523"/>
                  <a:gd name="connsiteX111" fmla="*/ 226219 w 515175"/>
                  <a:gd name="connsiteY111" fmla="*/ 53689 h 505523"/>
                  <a:gd name="connsiteX112" fmla="*/ 222599 w 515175"/>
                  <a:gd name="connsiteY112" fmla="*/ 56102 h 505523"/>
                  <a:gd name="connsiteX113" fmla="*/ 218377 w 515175"/>
                  <a:gd name="connsiteY113" fmla="*/ 53086 h 505523"/>
                  <a:gd name="connsiteX114" fmla="*/ 205105 w 515175"/>
                  <a:gd name="connsiteY114" fmla="*/ 61532 h 505523"/>
                  <a:gd name="connsiteX115" fmla="*/ 199073 w 515175"/>
                  <a:gd name="connsiteY115" fmla="*/ 50673 h 505523"/>
                  <a:gd name="connsiteX116" fmla="*/ 199676 w 515175"/>
                  <a:gd name="connsiteY116" fmla="*/ 48863 h 505523"/>
                  <a:gd name="connsiteX117" fmla="*/ 197866 w 515175"/>
                  <a:gd name="connsiteY117" fmla="*/ 47054 h 505523"/>
                  <a:gd name="connsiteX118" fmla="*/ 197263 w 515175"/>
                  <a:gd name="connsiteY118" fmla="*/ 47054 h 505523"/>
                  <a:gd name="connsiteX119" fmla="*/ 174943 w 515175"/>
                  <a:gd name="connsiteY119" fmla="*/ 9049 h 505523"/>
                  <a:gd name="connsiteX120" fmla="*/ 178562 w 515175"/>
                  <a:gd name="connsiteY120" fmla="*/ 101949 h 505523"/>
                  <a:gd name="connsiteX121" fmla="*/ 178562 w 515175"/>
                  <a:gd name="connsiteY121" fmla="*/ 110998 h 505523"/>
                  <a:gd name="connsiteX122" fmla="*/ 179165 w 515175"/>
                  <a:gd name="connsiteY122" fmla="*/ 111601 h 505523"/>
                  <a:gd name="connsiteX123" fmla="*/ 179768 w 515175"/>
                  <a:gd name="connsiteY123" fmla="*/ 123063 h 505523"/>
                  <a:gd name="connsiteX124" fmla="*/ 171323 w 515175"/>
                  <a:gd name="connsiteY124" fmla="*/ 118840 h 505523"/>
                  <a:gd name="connsiteX125" fmla="*/ 171323 w 515175"/>
                  <a:gd name="connsiteY125" fmla="*/ 117634 h 505523"/>
                  <a:gd name="connsiteX126" fmla="*/ 165894 w 515175"/>
                  <a:gd name="connsiteY126" fmla="*/ 110998 h 505523"/>
                  <a:gd name="connsiteX127" fmla="*/ 160465 w 515175"/>
                  <a:gd name="connsiteY127" fmla="*/ 113411 h 505523"/>
                  <a:gd name="connsiteX128" fmla="*/ 103759 w 515175"/>
                  <a:gd name="connsiteY128" fmla="*/ 83852 h 505523"/>
                  <a:gd name="connsiteX129" fmla="*/ 132112 w 515175"/>
                  <a:gd name="connsiteY129" fmla="*/ 133318 h 505523"/>
                  <a:gd name="connsiteX130" fmla="*/ 129096 w 515175"/>
                  <a:gd name="connsiteY130" fmla="*/ 132715 h 505523"/>
                  <a:gd name="connsiteX131" fmla="*/ 123666 w 515175"/>
                  <a:gd name="connsiteY131" fmla="*/ 138144 h 505523"/>
                  <a:gd name="connsiteX132" fmla="*/ 129096 w 515175"/>
                  <a:gd name="connsiteY132" fmla="*/ 143574 h 505523"/>
                  <a:gd name="connsiteX133" fmla="*/ 129096 w 515175"/>
                  <a:gd name="connsiteY133" fmla="*/ 143574 h 505523"/>
                  <a:gd name="connsiteX134" fmla="*/ 134525 w 515175"/>
                  <a:gd name="connsiteY134" fmla="*/ 138144 h 505523"/>
                  <a:gd name="connsiteX135" fmla="*/ 140557 w 515175"/>
                  <a:gd name="connsiteY135" fmla="*/ 149003 h 505523"/>
                  <a:gd name="connsiteX136" fmla="*/ 138748 w 515175"/>
                  <a:gd name="connsiteY136" fmla="*/ 149003 h 505523"/>
                  <a:gd name="connsiteX137" fmla="*/ 131509 w 515175"/>
                  <a:gd name="connsiteY137" fmla="*/ 155639 h 505523"/>
                  <a:gd name="connsiteX138" fmla="*/ 131509 w 515175"/>
                  <a:gd name="connsiteY138" fmla="*/ 155639 h 505523"/>
                  <a:gd name="connsiteX139" fmla="*/ 138144 w 515175"/>
                  <a:gd name="connsiteY139" fmla="*/ 162878 h 505523"/>
                  <a:gd name="connsiteX140" fmla="*/ 144780 w 515175"/>
                  <a:gd name="connsiteY140" fmla="*/ 158052 h 505523"/>
                  <a:gd name="connsiteX141" fmla="*/ 149606 w 515175"/>
                  <a:gd name="connsiteY141" fmla="*/ 165894 h 505523"/>
                  <a:gd name="connsiteX142" fmla="*/ 149003 w 515175"/>
                  <a:gd name="connsiteY142" fmla="*/ 165894 h 505523"/>
                  <a:gd name="connsiteX143" fmla="*/ 145383 w 515175"/>
                  <a:gd name="connsiteY143" fmla="*/ 167100 h 505523"/>
                  <a:gd name="connsiteX144" fmla="*/ 127286 w 515175"/>
                  <a:gd name="connsiteY144" fmla="*/ 165291 h 505523"/>
                  <a:gd name="connsiteX145" fmla="*/ 121253 w 515175"/>
                  <a:gd name="connsiteY145" fmla="*/ 160465 h 505523"/>
                  <a:gd name="connsiteX146" fmla="*/ 115221 w 515175"/>
                  <a:gd name="connsiteY146" fmla="*/ 164084 h 505523"/>
                  <a:gd name="connsiteX147" fmla="*/ 95314 w 515175"/>
                  <a:gd name="connsiteY147" fmla="*/ 161671 h 505523"/>
                  <a:gd name="connsiteX148" fmla="*/ 96520 w 515175"/>
                  <a:gd name="connsiteY148" fmla="*/ 158655 h 505523"/>
                  <a:gd name="connsiteX149" fmla="*/ 92901 w 515175"/>
                  <a:gd name="connsiteY149" fmla="*/ 155035 h 505523"/>
                  <a:gd name="connsiteX150" fmla="*/ 92901 w 515175"/>
                  <a:gd name="connsiteY150" fmla="*/ 155035 h 505523"/>
                  <a:gd name="connsiteX151" fmla="*/ 89281 w 515175"/>
                  <a:gd name="connsiteY151" fmla="*/ 158655 h 505523"/>
                  <a:gd name="connsiteX152" fmla="*/ 89884 w 515175"/>
                  <a:gd name="connsiteY152" fmla="*/ 161068 h 505523"/>
                  <a:gd name="connsiteX153" fmla="*/ 0 w 515175"/>
                  <a:gd name="connsiteY153" fmla="*/ 150813 h 505523"/>
                  <a:gd name="connsiteX154" fmla="*/ 91694 w 515175"/>
                  <a:gd name="connsiteY154" fmla="*/ 200882 h 505523"/>
                  <a:gd name="connsiteX155" fmla="*/ 90487 w 515175"/>
                  <a:gd name="connsiteY155" fmla="*/ 204502 h 505523"/>
                  <a:gd name="connsiteX156" fmla="*/ 95917 w 515175"/>
                  <a:gd name="connsiteY156" fmla="*/ 210534 h 505523"/>
                  <a:gd name="connsiteX157" fmla="*/ 96520 w 515175"/>
                  <a:gd name="connsiteY157" fmla="*/ 210534 h 505523"/>
                  <a:gd name="connsiteX158" fmla="*/ 101949 w 515175"/>
                  <a:gd name="connsiteY158" fmla="*/ 206312 h 505523"/>
                  <a:gd name="connsiteX159" fmla="*/ 109188 w 515175"/>
                  <a:gd name="connsiteY159" fmla="*/ 209931 h 505523"/>
                  <a:gd name="connsiteX160" fmla="*/ 100743 w 515175"/>
                  <a:gd name="connsiteY160" fmla="*/ 212947 h 505523"/>
                  <a:gd name="connsiteX161" fmla="*/ 92297 w 515175"/>
                  <a:gd name="connsiteY161" fmla="*/ 226219 h 505523"/>
                  <a:gd name="connsiteX162" fmla="*/ 92297 w 515175"/>
                  <a:gd name="connsiteY162" fmla="*/ 229235 h 505523"/>
                  <a:gd name="connsiteX163" fmla="*/ 89281 w 515175"/>
                  <a:gd name="connsiteY163" fmla="*/ 227425 h 505523"/>
                  <a:gd name="connsiteX164" fmla="*/ 83852 w 515175"/>
                  <a:gd name="connsiteY164" fmla="*/ 232855 h 505523"/>
                  <a:gd name="connsiteX165" fmla="*/ 83852 w 515175"/>
                  <a:gd name="connsiteY165" fmla="*/ 232855 h 505523"/>
                  <a:gd name="connsiteX166" fmla="*/ 89281 w 515175"/>
                  <a:gd name="connsiteY166" fmla="*/ 238284 h 505523"/>
                  <a:gd name="connsiteX167" fmla="*/ 89281 w 515175"/>
                  <a:gd name="connsiteY167" fmla="*/ 238284 h 505523"/>
                  <a:gd name="connsiteX168" fmla="*/ 94710 w 515175"/>
                  <a:gd name="connsiteY168" fmla="*/ 234061 h 505523"/>
                  <a:gd name="connsiteX169" fmla="*/ 97123 w 515175"/>
                  <a:gd name="connsiteY169" fmla="*/ 237681 h 505523"/>
                  <a:gd name="connsiteX170" fmla="*/ 22320 w 515175"/>
                  <a:gd name="connsiteY170" fmla="*/ 269050 h 505523"/>
                  <a:gd name="connsiteX171" fmla="*/ 115221 w 515175"/>
                  <a:gd name="connsiteY171" fmla="*/ 292576 h 505523"/>
                  <a:gd name="connsiteX172" fmla="*/ 119444 w 515175"/>
                  <a:gd name="connsiteY172" fmla="*/ 293783 h 505523"/>
                  <a:gd name="connsiteX173" fmla="*/ 120047 w 515175"/>
                  <a:gd name="connsiteY173" fmla="*/ 293783 h 505523"/>
                  <a:gd name="connsiteX174" fmla="*/ 134525 w 515175"/>
                  <a:gd name="connsiteY174" fmla="*/ 297402 h 505523"/>
                  <a:gd name="connsiteX175" fmla="*/ 134525 w 515175"/>
                  <a:gd name="connsiteY175" fmla="*/ 298609 h 505523"/>
                  <a:gd name="connsiteX176" fmla="*/ 123666 w 515175"/>
                  <a:gd name="connsiteY176" fmla="*/ 299815 h 505523"/>
                  <a:gd name="connsiteX177" fmla="*/ 124873 w 515175"/>
                  <a:gd name="connsiteY177" fmla="*/ 310674 h 505523"/>
                  <a:gd name="connsiteX178" fmla="*/ 104362 w 515175"/>
                  <a:gd name="connsiteY178" fmla="*/ 337820 h 505523"/>
                  <a:gd name="connsiteX179" fmla="*/ 99536 w 515175"/>
                  <a:gd name="connsiteY179" fmla="*/ 342646 h 505523"/>
                  <a:gd name="connsiteX180" fmla="*/ 99536 w 515175"/>
                  <a:gd name="connsiteY180" fmla="*/ 343250 h 505523"/>
                  <a:gd name="connsiteX181" fmla="*/ 99536 w 515175"/>
                  <a:gd name="connsiteY181" fmla="*/ 344456 h 505523"/>
                  <a:gd name="connsiteX182" fmla="*/ 47657 w 515175"/>
                  <a:gd name="connsiteY182" fmla="*/ 412623 h 505523"/>
                  <a:gd name="connsiteX183" fmla="*/ 104966 w 515175"/>
                  <a:gd name="connsiteY183" fmla="*/ 388493 h 505523"/>
                  <a:gd name="connsiteX184" fmla="*/ 107379 w 515175"/>
                  <a:gd name="connsiteY184" fmla="*/ 390906 h 505523"/>
                  <a:gd name="connsiteX185" fmla="*/ 109792 w 515175"/>
                  <a:gd name="connsiteY185" fmla="*/ 389097 h 505523"/>
                  <a:gd name="connsiteX186" fmla="*/ 109188 w 515175"/>
                  <a:gd name="connsiteY186" fmla="*/ 387287 h 505523"/>
                  <a:gd name="connsiteX187" fmla="*/ 122460 w 515175"/>
                  <a:gd name="connsiteY187" fmla="*/ 381858 h 505523"/>
                  <a:gd name="connsiteX188" fmla="*/ 126079 w 515175"/>
                  <a:gd name="connsiteY188" fmla="*/ 383064 h 505523"/>
                  <a:gd name="connsiteX189" fmla="*/ 130302 w 515175"/>
                  <a:gd name="connsiteY189" fmla="*/ 378841 h 505523"/>
                  <a:gd name="connsiteX190" fmla="*/ 130302 w 515175"/>
                  <a:gd name="connsiteY190" fmla="*/ 378841 h 505523"/>
                  <a:gd name="connsiteX191" fmla="*/ 130302 w 515175"/>
                  <a:gd name="connsiteY191" fmla="*/ 378238 h 505523"/>
                  <a:gd name="connsiteX192" fmla="*/ 141161 w 515175"/>
                  <a:gd name="connsiteY192" fmla="*/ 373412 h 505523"/>
                  <a:gd name="connsiteX193" fmla="*/ 143574 w 515175"/>
                  <a:gd name="connsiteY193" fmla="*/ 374015 h 505523"/>
                  <a:gd name="connsiteX194" fmla="*/ 149606 w 515175"/>
                  <a:gd name="connsiteY194" fmla="*/ 369793 h 505523"/>
                  <a:gd name="connsiteX195" fmla="*/ 161068 w 515175"/>
                  <a:gd name="connsiteY195" fmla="*/ 364967 h 505523"/>
                  <a:gd name="connsiteX196" fmla="*/ 161068 w 515175"/>
                  <a:gd name="connsiteY196" fmla="*/ 364967 h 505523"/>
                  <a:gd name="connsiteX197" fmla="*/ 166497 w 515175"/>
                  <a:gd name="connsiteY197" fmla="*/ 362553 h 505523"/>
                  <a:gd name="connsiteX198" fmla="*/ 189421 w 515175"/>
                  <a:gd name="connsiteY198" fmla="*/ 352901 h 505523"/>
                  <a:gd name="connsiteX199" fmla="*/ 187611 w 515175"/>
                  <a:gd name="connsiteY199" fmla="*/ 357124 h 505523"/>
                  <a:gd name="connsiteX200" fmla="*/ 180975 w 515175"/>
                  <a:gd name="connsiteY200" fmla="*/ 364967 h 505523"/>
                  <a:gd name="connsiteX201" fmla="*/ 182785 w 515175"/>
                  <a:gd name="connsiteY201" fmla="*/ 369793 h 505523"/>
                  <a:gd name="connsiteX202" fmla="*/ 168910 w 515175"/>
                  <a:gd name="connsiteY202" fmla="*/ 403575 h 505523"/>
                  <a:gd name="connsiteX203" fmla="*/ 168910 w 515175"/>
                  <a:gd name="connsiteY203" fmla="*/ 402971 h 505523"/>
                  <a:gd name="connsiteX204" fmla="*/ 164084 w 515175"/>
                  <a:gd name="connsiteY204" fmla="*/ 398145 h 505523"/>
                  <a:gd name="connsiteX205" fmla="*/ 159258 w 515175"/>
                  <a:gd name="connsiteY205" fmla="*/ 403575 h 505523"/>
                  <a:gd name="connsiteX206" fmla="*/ 164084 w 515175"/>
                  <a:gd name="connsiteY206" fmla="*/ 408401 h 505523"/>
                  <a:gd name="connsiteX207" fmla="*/ 167703 w 515175"/>
                  <a:gd name="connsiteY207" fmla="*/ 406591 h 505523"/>
                  <a:gd name="connsiteX208" fmla="*/ 158052 w 515175"/>
                  <a:gd name="connsiteY208" fmla="*/ 430118 h 505523"/>
                  <a:gd name="connsiteX209" fmla="*/ 156242 w 515175"/>
                  <a:gd name="connsiteY209" fmla="*/ 429514 h 505523"/>
                  <a:gd name="connsiteX210" fmla="*/ 153829 w 515175"/>
                  <a:gd name="connsiteY210" fmla="*/ 431324 h 505523"/>
                  <a:gd name="connsiteX211" fmla="*/ 153829 w 515175"/>
                  <a:gd name="connsiteY211" fmla="*/ 431324 h 505523"/>
                  <a:gd name="connsiteX212" fmla="*/ 155638 w 515175"/>
                  <a:gd name="connsiteY212" fmla="*/ 433737 h 505523"/>
                  <a:gd name="connsiteX213" fmla="*/ 156242 w 515175"/>
                  <a:gd name="connsiteY213" fmla="*/ 433737 h 505523"/>
                  <a:gd name="connsiteX214" fmla="*/ 147796 w 515175"/>
                  <a:gd name="connsiteY214" fmla="*/ 455454 h 505523"/>
                  <a:gd name="connsiteX215" fmla="*/ 244316 w 515175"/>
                  <a:gd name="connsiteY215" fmla="*/ 396939 h 505523"/>
                  <a:gd name="connsiteX216" fmla="*/ 244920 w 515175"/>
                  <a:gd name="connsiteY216" fmla="*/ 399352 h 505523"/>
                  <a:gd name="connsiteX217" fmla="*/ 246729 w 515175"/>
                  <a:gd name="connsiteY217" fmla="*/ 401162 h 505523"/>
                  <a:gd name="connsiteX218" fmla="*/ 263620 w 515175"/>
                  <a:gd name="connsiteY218" fmla="*/ 410814 h 505523"/>
                  <a:gd name="connsiteX219" fmla="*/ 260001 w 515175"/>
                  <a:gd name="connsiteY219" fmla="*/ 416846 h 505523"/>
                  <a:gd name="connsiteX220" fmla="*/ 266637 w 515175"/>
                  <a:gd name="connsiteY220" fmla="*/ 423482 h 505523"/>
                  <a:gd name="connsiteX221" fmla="*/ 267240 w 515175"/>
                  <a:gd name="connsiteY221" fmla="*/ 423482 h 505523"/>
                  <a:gd name="connsiteX222" fmla="*/ 276289 w 515175"/>
                  <a:gd name="connsiteY222" fmla="*/ 465106 h 505523"/>
                  <a:gd name="connsiteX223" fmla="*/ 290767 w 515175"/>
                  <a:gd name="connsiteY223" fmla="*/ 428308 h 505523"/>
                  <a:gd name="connsiteX224" fmla="*/ 294989 w 515175"/>
                  <a:gd name="connsiteY224" fmla="*/ 430118 h 505523"/>
                  <a:gd name="connsiteX225" fmla="*/ 302228 w 515175"/>
                  <a:gd name="connsiteY225" fmla="*/ 425895 h 505523"/>
                  <a:gd name="connsiteX226" fmla="*/ 298006 w 515175"/>
                  <a:gd name="connsiteY226" fmla="*/ 418656 h 505523"/>
                  <a:gd name="connsiteX227" fmla="*/ 294386 w 515175"/>
                  <a:gd name="connsiteY227" fmla="*/ 418656 h 505523"/>
                  <a:gd name="connsiteX228" fmla="*/ 293783 w 515175"/>
                  <a:gd name="connsiteY228" fmla="*/ 418656 h 505523"/>
                  <a:gd name="connsiteX229" fmla="*/ 294989 w 515175"/>
                  <a:gd name="connsiteY229" fmla="*/ 416243 h 505523"/>
                  <a:gd name="connsiteX230" fmla="*/ 298609 w 515175"/>
                  <a:gd name="connsiteY230" fmla="*/ 416243 h 505523"/>
                  <a:gd name="connsiteX231" fmla="*/ 306451 w 515175"/>
                  <a:gd name="connsiteY231" fmla="*/ 415640 h 505523"/>
                  <a:gd name="connsiteX232" fmla="*/ 312484 w 515175"/>
                  <a:gd name="connsiteY232" fmla="*/ 420466 h 505523"/>
                  <a:gd name="connsiteX233" fmla="*/ 318516 w 515175"/>
                  <a:gd name="connsiteY233" fmla="*/ 414433 h 505523"/>
                  <a:gd name="connsiteX234" fmla="*/ 318516 w 515175"/>
                  <a:gd name="connsiteY234" fmla="*/ 413227 h 505523"/>
                  <a:gd name="connsiteX235" fmla="*/ 323945 w 515175"/>
                  <a:gd name="connsiteY235" fmla="*/ 411417 h 505523"/>
                  <a:gd name="connsiteX236" fmla="*/ 385477 w 515175"/>
                  <a:gd name="connsiteY236" fmla="*/ 505524 h 505523"/>
                  <a:gd name="connsiteX237" fmla="*/ 371602 w 515175"/>
                  <a:gd name="connsiteY237" fmla="*/ 402971 h 505523"/>
                  <a:gd name="connsiteX238" fmla="*/ 375825 w 515175"/>
                  <a:gd name="connsiteY238" fmla="*/ 405384 h 505523"/>
                  <a:gd name="connsiteX239" fmla="*/ 380651 w 515175"/>
                  <a:gd name="connsiteY239" fmla="*/ 400558 h 505523"/>
                  <a:gd name="connsiteX240" fmla="*/ 375825 w 515175"/>
                  <a:gd name="connsiteY240" fmla="*/ 395732 h 505523"/>
                  <a:gd name="connsiteX241" fmla="*/ 370999 w 515175"/>
                  <a:gd name="connsiteY241" fmla="*/ 399352 h 505523"/>
                  <a:gd name="connsiteX242" fmla="*/ 369189 w 515175"/>
                  <a:gd name="connsiteY242" fmla="*/ 387287 h 505523"/>
                  <a:gd name="connsiteX243" fmla="*/ 371602 w 515175"/>
                  <a:gd name="connsiteY243" fmla="*/ 382461 h 505523"/>
                  <a:gd name="connsiteX244" fmla="*/ 367983 w 515175"/>
                  <a:gd name="connsiteY244" fmla="*/ 377032 h 505523"/>
                  <a:gd name="connsiteX245" fmla="*/ 364363 w 515175"/>
                  <a:gd name="connsiteY245" fmla="*/ 351092 h 505523"/>
                  <a:gd name="connsiteX246" fmla="*/ 365570 w 515175"/>
                  <a:gd name="connsiteY246" fmla="*/ 352298 h 505523"/>
                  <a:gd name="connsiteX247" fmla="*/ 364966 w 515175"/>
                  <a:gd name="connsiteY247" fmla="*/ 354711 h 505523"/>
                  <a:gd name="connsiteX248" fmla="*/ 372205 w 515175"/>
                  <a:gd name="connsiteY248" fmla="*/ 361950 h 505523"/>
                  <a:gd name="connsiteX249" fmla="*/ 372205 w 515175"/>
                  <a:gd name="connsiteY249" fmla="*/ 361950 h 505523"/>
                  <a:gd name="connsiteX250" fmla="*/ 376428 w 515175"/>
                  <a:gd name="connsiteY250" fmla="*/ 360744 h 505523"/>
                  <a:gd name="connsiteX251" fmla="*/ 420465 w 515175"/>
                  <a:gd name="connsiteY251" fmla="*/ 392716 h 505523"/>
                  <a:gd name="connsiteX252" fmla="*/ 414433 w 515175"/>
                  <a:gd name="connsiteY252" fmla="*/ 380651 h 505523"/>
                  <a:gd name="connsiteX253" fmla="*/ 413226 w 515175"/>
                  <a:gd name="connsiteY253" fmla="*/ 377635 h 505523"/>
                  <a:gd name="connsiteX254" fmla="*/ 405987 w 515175"/>
                  <a:gd name="connsiteY254" fmla="*/ 363760 h 505523"/>
                  <a:gd name="connsiteX255" fmla="*/ 405987 w 515175"/>
                  <a:gd name="connsiteY255" fmla="*/ 363157 h 505523"/>
                  <a:gd name="connsiteX256" fmla="*/ 402971 w 515175"/>
                  <a:gd name="connsiteY256" fmla="*/ 357728 h 505523"/>
                  <a:gd name="connsiteX257" fmla="*/ 396939 w 515175"/>
                  <a:gd name="connsiteY257" fmla="*/ 345663 h 505523"/>
                  <a:gd name="connsiteX258" fmla="*/ 396939 w 515175"/>
                  <a:gd name="connsiteY258" fmla="*/ 345059 h 505523"/>
                  <a:gd name="connsiteX259" fmla="*/ 393922 w 515175"/>
                  <a:gd name="connsiteY259" fmla="*/ 339027 h 505523"/>
                  <a:gd name="connsiteX260" fmla="*/ 390906 w 515175"/>
                  <a:gd name="connsiteY260" fmla="*/ 332994 h 505523"/>
                  <a:gd name="connsiteX261" fmla="*/ 402368 w 515175"/>
                  <a:gd name="connsiteY261" fmla="*/ 334804 h 505523"/>
                  <a:gd name="connsiteX262" fmla="*/ 410210 w 515175"/>
                  <a:gd name="connsiteY262" fmla="*/ 339630 h 505523"/>
                  <a:gd name="connsiteX263" fmla="*/ 413830 w 515175"/>
                  <a:gd name="connsiteY263" fmla="*/ 337820 h 505523"/>
                  <a:gd name="connsiteX264" fmla="*/ 433737 w 515175"/>
                  <a:gd name="connsiteY264" fmla="*/ 343250 h 505523"/>
                  <a:gd name="connsiteX265" fmla="*/ 436753 w 515175"/>
                  <a:gd name="connsiteY265" fmla="*/ 345059 h 505523"/>
                  <a:gd name="connsiteX266" fmla="*/ 438563 w 515175"/>
                  <a:gd name="connsiteY266" fmla="*/ 344456 h 505523"/>
                  <a:gd name="connsiteX267" fmla="*/ 500094 w 515175"/>
                  <a:gd name="connsiteY267" fmla="*/ 361347 h 505523"/>
                  <a:gd name="connsiteX268" fmla="*/ 419862 w 515175"/>
                  <a:gd name="connsiteY268" fmla="*/ 256381 h 505523"/>
                  <a:gd name="connsiteX269" fmla="*/ 418655 w 515175"/>
                  <a:gd name="connsiteY269" fmla="*/ 253968 h 505523"/>
                  <a:gd name="connsiteX270" fmla="*/ 231045 w 515175"/>
                  <a:gd name="connsiteY270" fmla="*/ 115221 h 505523"/>
                  <a:gd name="connsiteX271" fmla="*/ 239490 w 515175"/>
                  <a:gd name="connsiteY271" fmla="*/ 130905 h 505523"/>
                  <a:gd name="connsiteX272" fmla="*/ 256381 w 515175"/>
                  <a:gd name="connsiteY272" fmla="*/ 68167 h 505523"/>
                  <a:gd name="connsiteX273" fmla="*/ 260001 w 515175"/>
                  <a:gd name="connsiteY273" fmla="*/ 139954 h 505523"/>
                  <a:gd name="connsiteX274" fmla="*/ 348075 w 515175"/>
                  <a:gd name="connsiteY274" fmla="*/ 15081 h 505523"/>
                  <a:gd name="connsiteX275" fmla="*/ 326358 w 515175"/>
                  <a:gd name="connsiteY275" fmla="*/ 152622 h 505523"/>
                  <a:gd name="connsiteX276" fmla="*/ 348075 w 515175"/>
                  <a:gd name="connsiteY276" fmla="*/ 129699 h 505523"/>
                  <a:gd name="connsiteX277" fmla="*/ 346265 w 515175"/>
                  <a:gd name="connsiteY277" fmla="*/ 135128 h 505523"/>
                  <a:gd name="connsiteX278" fmla="*/ 343249 w 515175"/>
                  <a:gd name="connsiteY278" fmla="*/ 143574 h 505523"/>
                  <a:gd name="connsiteX279" fmla="*/ 322136 w 515175"/>
                  <a:gd name="connsiteY279" fmla="*/ 162274 h 505523"/>
                  <a:gd name="connsiteX280" fmla="*/ 315500 w 515175"/>
                  <a:gd name="connsiteY280" fmla="*/ 160465 h 505523"/>
                  <a:gd name="connsiteX281" fmla="*/ 327565 w 515175"/>
                  <a:gd name="connsiteY281" fmla="*/ 61532 h 505523"/>
                  <a:gd name="connsiteX282" fmla="*/ 257588 w 515175"/>
                  <a:gd name="connsiteY282" fmla="*/ 152019 h 505523"/>
                  <a:gd name="connsiteX283" fmla="*/ 252158 w 515175"/>
                  <a:gd name="connsiteY283" fmla="*/ 106775 h 505523"/>
                  <a:gd name="connsiteX284" fmla="*/ 239490 w 515175"/>
                  <a:gd name="connsiteY284" fmla="*/ 145987 h 505523"/>
                  <a:gd name="connsiteX285" fmla="*/ 234664 w 515175"/>
                  <a:gd name="connsiteY285" fmla="*/ 137541 h 505523"/>
                  <a:gd name="connsiteX286" fmla="*/ 231045 w 515175"/>
                  <a:gd name="connsiteY286" fmla="*/ 116427 h 505523"/>
                  <a:gd name="connsiteX287" fmla="*/ 231045 w 515175"/>
                  <a:gd name="connsiteY287" fmla="*/ 115221 h 505523"/>
                  <a:gd name="connsiteX288" fmla="*/ 337820 w 515175"/>
                  <a:gd name="connsiteY288" fmla="*/ 163481 h 505523"/>
                  <a:gd name="connsiteX289" fmla="*/ 332391 w 515175"/>
                  <a:gd name="connsiteY289" fmla="*/ 179769 h 505523"/>
                  <a:gd name="connsiteX290" fmla="*/ 331788 w 515175"/>
                  <a:gd name="connsiteY290" fmla="*/ 176752 h 505523"/>
                  <a:gd name="connsiteX291" fmla="*/ 329375 w 515175"/>
                  <a:gd name="connsiteY291" fmla="*/ 169513 h 505523"/>
                  <a:gd name="connsiteX292" fmla="*/ 337820 w 515175"/>
                  <a:gd name="connsiteY292" fmla="*/ 163481 h 505523"/>
                  <a:gd name="connsiteX293" fmla="*/ 301022 w 515175"/>
                  <a:gd name="connsiteY293" fmla="*/ 239490 h 505523"/>
                  <a:gd name="connsiteX294" fmla="*/ 290767 w 515175"/>
                  <a:gd name="connsiteY294" fmla="*/ 243110 h 505523"/>
                  <a:gd name="connsiteX295" fmla="*/ 290767 w 515175"/>
                  <a:gd name="connsiteY295" fmla="*/ 241300 h 505523"/>
                  <a:gd name="connsiteX296" fmla="*/ 290163 w 515175"/>
                  <a:gd name="connsiteY296" fmla="*/ 230442 h 505523"/>
                  <a:gd name="connsiteX297" fmla="*/ 289560 w 515175"/>
                  <a:gd name="connsiteY297" fmla="*/ 229235 h 505523"/>
                  <a:gd name="connsiteX298" fmla="*/ 290767 w 515175"/>
                  <a:gd name="connsiteY298" fmla="*/ 220186 h 505523"/>
                  <a:gd name="connsiteX299" fmla="*/ 292576 w 515175"/>
                  <a:gd name="connsiteY299" fmla="*/ 186404 h 505523"/>
                  <a:gd name="connsiteX300" fmla="*/ 290767 w 515175"/>
                  <a:gd name="connsiteY300" fmla="*/ 169513 h 505523"/>
                  <a:gd name="connsiteX301" fmla="*/ 302832 w 515175"/>
                  <a:gd name="connsiteY301" fmla="*/ 165291 h 505523"/>
                  <a:gd name="connsiteX302" fmla="*/ 317913 w 515175"/>
                  <a:gd name="connsiteY302" fmla="*/ 165291 h 505523"/>
                  <a:gd name="connsiteX303" fmla="*/ 326962 w 515175"/>
                  <a:gd name="connsiteY303" fmla="*/ 177356 h 505523"/>
                  <a:gd name="connsiteX304" fmla="*/ 326962 w 515175"/>
                  <a:gd name="connsiteY304" fmla="*/ 197263 h 505523"/>
                  <a:gd name="connsiteX305" fmla="*/ 317310 w 515175"/>
                  <a:gd name="connsiteY305" fmla="*/ 234061 h 505523"/>
                  <a:gd name="connsiteX306" fmla="*/ 313690 w 515175"/>
                  <a:gd name="connsiteY306" fmla="*/ 244920 h 505523"/>
                  <a:gd name="connsiteX307" fmla="*/ 301022 w 515175"/>
                  <a:gd name="connsiteY307" fmla="*/ 239490 h 505523"/>
                  <a:gd name="connsiteX308" fmla="*/ 311277 w 515175"/>
                  <a:gd name="connsiteY308" fmla="*/ 250952 h 505523"/>
                  <a:gd name="connsiteX309" fmla="*/ 310674 w 515175"/>
                  <a:gd name="connsiteY309" fmla="*/ 252159 h 505523"/>
                  <a:gd name="connsiteX310" fmla="*/ 299815 w 515175"/>
                  <a:gd name="connsiteY310" fmla="*/ 266033 h 505523"/>
                  <a:gd name="connsiteX311" fmla="*/ 291973 w 515175"/>
                  <a:gd name="connsiteY311" fmla="*/ 253365 h 505523"/>
                  <a:gd name="connsiteX312" fmla="*/ 291973 w 515175"/>
                  <a:gd name="connsiteY312" fmla="*/ 252762 h 505523"/>
                  <a:gd name="connsiteX313" fmla="*/ 293180 w 515175"/>
                  <a:gd name="connsiteY313" fmla="*/ 249142 h 505523"/>
                  <a:gd name="connsiteX314" fmla="*/ 294989 w 515175"/>
                  <a:gd name="connsiteY314" fmla="*/ 245523 h 505523"/>
                  <a:gd name="connsiteX315" fmla="*/ 299815 w 515175"/>
                  <a:gd name="connsiteY315" fmla="*/ 244316 h 505523"/>
                  <a:gd name="connsiteX316" fmla="*/ 311277 w 515175"/>
                  <a:gd name="connsiteY316" fmla="*/ 250952 h 505523"/>
                  <a:gd name="connsiteX317" fmla="*/ 288957 w 515175"/>
                  <a:gd name="connsiteY317" fmla="*/ 167100 h 505523"/>
                  <a:gd name="connsiteX318" fmla="*/ 285941 w 515175"/>
                  <a:gd name="connsiteY318" fmla="*/ 163481 h 505523"/>
                  <a:gd name="connsiteX319" fmla="*/ 273272 w 515175"/>
                  <a:gd name="connsiteY319" fmla="*/ 158655 h 505523"/>
                  <a:gd name="connsiteX320" fmla="*/ 307054 w 515175"/>
                  <a:gd name="connsiteY320" fmla="*/ 110998 h 505523"/>
                  <a:gd name="connsiteX321" fmla="*/ 300419 w 515175"/>
                  <a:gd name="connsiteY321" fmla="*/ 161671 h 505523"/>
                  <a:gd name="connsiteX322" fmla="*/ 288957 w 515175"/>
                  <a:gd name="connsiteY322" fmla="*/ 167100 h 505523"/>
                  <a:gd name="connsiteX323" fmla="*/ 250952 w 515175"/>
                  <a:gd name="connsiteY323" fmla="*/ 162878 h 505523"/>
                  <a:gd name="connsiteX324" fmla="*/ 244920 w 515175"/>
                  <a:gd name="connsiteY324" fmla="*/ 167100 h 505523"/>
                  <a:gd name="connsiteX325" fmla="*/ 248539 w 515175"/>
                  <a:gd name="connsiteY325" fmla="*/ 154432 h 505523"/>
                  <a:gd name="connsiteX326" fmla="*/ 250952 w 515175"/>
                  <a:gd name="connsiteY326" fmla="*/ 162878 h 505523"/>
                  <a:gd name="connsiteX327" fmla="*/ 16288 w 515175"/>
                  <a:gd name="connsiteY327" fmla="*/ 155639 h 505523"/>
                  <a:gd name="connsiteX328" fmla="*/ 63944 w 515175"/>
                  <a:gd name="connsiteY328" fmla="*/ 161068 h 505523"/>
                  <a:gd name="connsiteX329" fmla="*/ 157448 w 515175"/>
                  <a:gd name="connsiteY329" fmla="*/ 171323 h 505523"/>
                  <a:gd name="connsiteX330" fmla="*/ 112205 w 515175"/>
                  <a:gd name="connsiteY330" fmla="*/ 91694 h 505523"/>
                  <a:gd name="connsiteX331" fmla="*/ 182785 w 515175"/>
                  <a:gd name="connsiteY331" fmla="*/ 128492 h 505523"/>
                  <a:gd name="connsiteX332" fmla="*/ 178562 w 515175"/>
                  <a:gd name="connsiteY332" fmla="*/ 22924 h 505523"/>
                  <a:gd name="connsiteX333" fmla="*/ 203295 w 515175"/>
                  <a:gd name="connsiteY333" fmla="*/ 66961 h 505523"/>
                  <a:gd name="connsiteX334" fmla="*/ 200279 w 515175"/>
                  <a:gd name="connsiteY334" fmla="*/ 74200 h 505523"/>
                  <a:gd name="connsiteX335" fmla="*/ 199676 w 515175"/>
                  <a:gd name="connsiteY335" fmla="*/ 76010 h 505523"/>
                  <a:gd name="connsiteX336" fmla="*/ 190627 w 515175"/>
                  <a:gd name="connsiteY336" fmla="*/ 60325 h 505523"/>
                  <a:gd name="connsiteX337" fmla="*/ 193643 w 515175"/>
                  <a:gd name="connsiteY337" fmla="*/ 146590 h 505523"/>
                  <a:gd name="connsiteX338" fmla="*/ 136938 w 515175"/>
                  <a:gd name="connsiteY338" fmla="*/ 116427 h 505523"/>
                  <a:gd name="connsiteX339" fmla="*/ 173133 w 515175"/>
                  <a:gd name="connsiteY339" fmla="*/ 179769 h 505523"/>
                  <a:gd name="connsiteX340" fmla="*/ 63341 w 515175"/>
                  <a:gd name="connsiteY340" fmla="*/ 164084 h 505523"/>
                  <a:gd name="connsiteX341" fmla="*/ 158655 w 515175"/>
                  <a:gd name="connsiteY341" fmla="*/ 221996 h 505523"/>
                  <a:gd name="connsiteX342" fmla="*/ 138748 w 515175"/>
                  <a:gd name="connsiteY342" fmla="*/ 212947 h 505523"/>
                  <a:gd name="connsiteX343" fmla="*/ 118840 w 515175"/>
                  <a:gd name="connsiteY343" fmla="*/ 209931 h 505523"/>
                  <a:gd name="connsiteX344" fmla="*/ 114617 w 515175"/>
                  <a:gd name="connsiteY344" fmla="*/ 209931 h 505523"/>
                  <a:gd name="connsiteX345" fmla="*/ 16288 w 515175"/>
                  <a:gd name="connsiteY345" fmla="*/ 155639 h 505523"/>
                  <a:gd name="connsiteX346" fmla="*/ 201486 w 515175"/>
                  <a:gd name="connsiteY346" fmla="*/ 200279 h 505523"/>
                  <a:gd name="connsiteX347" fmla="*/ 201486 w 515175"/>
                  <a:gd name="connsiteY347" fmla="*/ 200279 h 505523"/>
                  <a:gd name="connsiteX348" fmla="*/ 198469 w 515175"/>
                  <a:gd name="connsiteY348" fmla="*/ 219583 h 505523"/>
                  <a:gd name="connsiteX349" fmla="*/ 194247 w 515175"/>
                  <a:gd name="connsiteY349" fmla="*/ 253968 h 505523"/>
                  <a:gd name="connsiteX350" fmla="*/ 174943 w 515175"/>
                  <a:gd name="connsiteY350" fmla="*/ 235268 h 505523"/>
                  <a:gd name="connsiteX351" fmla="*/ 191230 w 515175"/>
                  <a:gd name="connsiteY351" fmla="*/ 228632 h 505523"/>
                  <a:gd name="connsiteX352" fmla="*/ 127286 w 515175"/>
                  <a:gd name="connsiteY352" fmla="*/ 190024 h 505523"/>
                  <a:gd name="connsiteX353" fmla="*/ 200279 w 515175"/>
                  <a:gd name="connsiteY353" fmla="*/ 200279 h 505523"/>
                  <a:gd name="connsiteX354" fmla="*/ 176149 w 515175"/>
                  <a:gd name="connsiteY354" fmla="*/ 157448 h 505523"/>
                  <a:gd name="connsiteX355" fmla="*/ 202089 w 515175"/>
                  <a:gd name="connsiteY355" fmla="*/ 173736 h 505523"/>
                  <a:gd name="connsiteX356" fmla="*/ 202089 w 515175"/>
                  <a:gd name="connsiteY356" fmla="*/ 179165 h 505523"/>
                  <a:gd name="connsiteX357" fmla="*/ 201486 w 515175"/>
                  <a:gd name="connsiteY357" fmla="*/ 200279 h 505523"/>
                  <a:gd name="connsiteX358" fmla="*/ 194850 w 515175"/>
                  <a:gd name="connsiteY358" fmla="*/ 73597 h 505523"/>
                  <a:gd name="connsiteX359" fmla="*/ 198469 w 515175"/>
                  <a:gd name="connsiteY359" fmla="*/ 80232 h 505523"/>
                  <a:gd name="connsiteX360" fmla="*/ 195453 w 515175"/>
                  <a:gd name="connsiteY360" fmla="*/ 98933 h 505523"/>
                  <a:gd name="connsiteX361" fmla="*/ 194850 w 515175"/>
                  <a:gd name="connsiteY361" fmla="*/ 73597 h 505523"/>
                  <a:gd name="connsiteX362" fmla="*/ 154432 w 515175"/>
                  <a:gd name="connsiteY362" fmla="*/ 447612 h 505523"/>
                  <a:gd name="connsiteX363" fmla="*/ 195453 w 515175"/>
                  <a:gd name="connsiteY363" fmla="*/ 346869 h 505523"/>
                  <a:gd name="connsiteX364" fmla="*/ 57309 w 515175"/>
                  <a:gd name="connsiteY364" fmla="*/ 404781 h 505523"/>
                  <a:gd name="connsiteX365" fmla="*/ 140557 w 515175"/>
                  <a:gd name="connsiteY365" fmla="*/ 295593 h 505523"/>
                  <a:gd name="connsiteX366" fmla="*/ 32575 w 515175"/>
                  <a:gd name="connsiteY366" fmla="*/ 268446 h 505523"/>
                  <a:gd name="connsiteX367" fmla="*/ 98933 w 515175"/>
                  <a:gd name="connsiteY367" fmla="*/ 240697 h 505523"/>
                  <a:gd name="connsiteX368" fmla="*/ 104966 w 515175"/>
                  <a:gd name="connsiteY368" fmla="*/ 243110 h 505523"/>
                  <a:gd name="connsiteX369" fmla="*/ 111601 w 515175"/>
                  <a:gd name="connsiteY369" fmla="*/ 245523 h 505523"/>
                  <a:gd name="connsiteX370" fmla="*/ 71184 w 515175"/>
                  <a:gd name="connsiteY370" fmla="*/ 265430 h 505523"/>
                  <a:gd name="connsiteX371" fmla="*/ 163481 w 515175"/>
                  <a:gd name="connsiteY371" fmla="*/ 288354 h 505523"/>
                  <a:gd name="connsiteX372" fmla="*/ 103156 w 515175"/>
                  <a:gd name="connsiteY372" fmla="*/ 369189 h 505523"/>
                  <a:gd name="connsiteX373" fmla="*/ 208121 w 515175"/>
                  <a:gd name="connsiteY373" fmla="*/ 333597 h 505523"/>
                  <a:gd name="connsiteX374" fmla="*/ 209931 w 515175"/>
                  <a:gd name="connsiteY374" fmla="*/ 334804 h 505523"/>
                  <a:gd name="connsiteX375" fmla="*/ 187008 w 515175"/>
                  <a:gd name="connsiteY375" fmla="*/ 407194 h 505523"/>
                  <a:gd name="connsiteX376" fmla="*/ 241903 w 515175"/>
                  <a:gd name="connsiteY376" fmla="*/ 373412 h 505523"/>
                  <a:gd name="connsiteX377" fmla="*/ 243713 w 515175"/>
                  <a:gd name="connsiteY377" fmla="*/ 393319 h 505523"/>
                  <a:gd name="connsiteX378" fmla="*/ 154432 w 515175"/>
                  <a:gd name="connsiteY378" fmla="*/ 447612 h 505523"/>
                  <a:gd name="connsiteX379" fmla="*/ 108585 w 515175"/>
                  <a:gd name="connsiteY379" fmla="*/ 238284 h 505523"/>
                  <a:gd name="connsiteX380" fmla="*/ 100140 w 515175"/>
                  <a:gd name="connsiteY380" fmla="*/ 234664 h 505523"/>
                  <a:gd name="connsiteX381" fmla="*/ 98933 w 515175"/>
                  <a:gd name="connsiteY381" fmla="*/ 232855 h 505523"/>
                  <a:gd name="connsiteX382" fmla="*/ 112808 w 515175"/>
                  <a:gd name="connsiteY382" fmla="*/ 233458 h 505523"/>
                  <a:gd name="connsiteX383" fmla="*/ 120650 w 515175"/>
                  <a:gd name="connsiteY383" fmla="*/ 243110 h 505523"/>
                  <a:gd name="connsiteX384" fmla="*/ 108585 w 515175"/>
                  <a:gd name="connsiteY384" fmla="*/ 238284 h 505523"/>
                  <a:gd name="connsiteX385" fmla="*/ 130905 w 515175"/>
                  <a:gd name="connsiteY385" fmla="*/ 253365 h 505523"/>
                  <a:gd name="connsiteX386" fmla="*/ 132715 w 515175"/>
                  <a:gd name="connsiteY386" fmla="*/ 253968 h 505523"/>
                  <a:gd name="connsiteX387" fmla="*/ 155638 w 515175"/>
                  <a:gd name="connsiteY387" fmla="*/ 268446 h 505523"/>
                  <a:gd name="connsiteX388" fmla="*/ 112808 w 515175"/>
                  <a:gd name="connsiteY388" fmla="*/ 260604 h 505523"/>
                  <a:gd name="connsiteX389" fmla="*/ 130905 w 515175"/>
                  <a:gd name="connsiteY389" fmla="*/ 253365 h 505523"/>
                  <a:gd name="connsiteX390" fmla="*/ 177356 w 515175"/>
                  <a:gd name="connsiteY390" fmla="*/ 296799 h 505523"/>
                  <a:gd name="connsiteX391" fmla="*/ 180975 w 515175"/>
                  <a:gd name="connsiteY391" fmla="*/ 304641 h 505523"/>
                  <a:gd name="connsiteX392" fmla="*/ 194247 w 515175"/>
                  <a:gd name="connsiteY392" fmla="*/ 323342 h 505523"/>
                  <a:gd name="connsiteX393" fmla="*/ 144780 w 515175"/>
                  <a:gd name="connsiteY393" fmla="*/ 340836 h 505523"/>
                  <a:gd name="connsiteX394" fmla="*/ 177356 w 515175"/>
                  <a:gd name="connsiteY394" fmla="*/ 296799 h 505523"/>
                  <a:gd name="connsiteX395" fmla="*/ 214757 w 515175"/>
                  <a:gd name="connsiteY395" fmla="*/ 363760 h 505523"/>
                  <a:gd name="connsiteX396" fmla="*/ 221996 w 515175"/>
                  <a:gd name="connsiteY396" fmla="*/ 341440 h 505523"/>
                  <a:gd name="connsiteX397" fmla="*/ 232251 w 515175"/>
                  <a:gd name="connsiteY397" fmla="*/ 350488 h 505523"/>
                  <a:gd name="connsiteX398" fmla="*/ 214757 w 515175"/>
                  <a:gd name="connsiteY398" fmla="*/ 363760 h 505523"/>
                  <a:gd name="connsiteX399" fmla="*/ 276289 w 515175"/>
                  <a:gd name="connsiteY399" fmla="*/ 453041 h 505523"/>
                  <a:gd name="connsiteX400" fmla="*/ 267240 w 515175"/>
                  <a:gd name="connsiteY400" fmla="*/ 411417 h 505523"/>
                  <a:gd name="connsiteX401" fmla="*/ 278702 w 515175"/>
                  <a:gd name="connsiteY401" fmla="*/ 414433 h 505523"/>
                  <a:gd name="connsiteX402" fmla="*/ 279305 w 515175"/>
                  <a:gd name="connsiteY402" fmla="*/ 431927 h 505523"/>
                  <a:gd name="connsiteX403" fmla="*/ 282924 w 515175"/>
                  <a:gd name="connsiteY403" fmla="*/ 415036 h 505523"/>
                  <a:gd name="connsiteX404" fmla="*/ 291370 w 515175"/>
                  <a:gd name="connsiteY404" fmla="*/ 415640 h 505523"/>
                  <a:gd name="connsiteX405" fmla="*/ 276289 w 515175"/>
                  <a:gd name="connsiteY405" fmla="*/ 453041 h 505523"/>
                  <a:gd name="connsiteX406" fmla="*/ 321532 w 515175"/>
                  <a:gd name="connsiteY406" fmla="*/ 404178 h 505523"/>
                  <a:gd name="connsiteX407" fmla="*/ 294989 w 515175"/>
                  <a:gd name="connsiteY407" fmla="*/ 409607 h 505523"/>
                  <a:gd name="connsiteX408" fmla="*/ 249142 w 515175"/>
                  <a:gd name="connsiteY408" fmla="*/ 398749 h 505523"/>
                  <a:gd name="connsiteX409" fmla="*/ 249142 w 515175"/>
                  <a:gd name="connsiteY409" fmla="*/ 398145 h 505523"/>
                  <a:gd name="connsiteX410" fmla="*/ 243110 w 515175"/>
                  <a:gd name="connsiteY410" fmla="*/ 358934 h 505523"/>
                  <a:gd name="connsiteX411" fmla="*/ 220790 w 515175"/>
                  <a:gd name="connsiteY411" fmla="*/ 334804 h 505523"/>
                  <a:gd name="connsiteX412" fmla="*/ 193643 w 515175"/>
                  <a:gd name="connsiteY412" fmla="*/ 316706 h 505523"/>
                  <a:gd name="connsiteX413" fmla="*/ 176752 w 515175"/>
                  <a:gd name="connsiteY413" fmla="*/ 285941 h 505523"/>
                  <a:gd name="connsiteX414" fmla="*/ 124873 w 515175"/>
                  <a:gd name="connsiteY414" fmla="*/ 245523 h 505523"/>
                  <a:gd name="connsiteX415" fmla="*/ 124873 w 515175"/>
                  <a:gd name="connsiteY415" fmla="*/ 244920 h 505523"/>
                  <a:gd name="connsiteX416" fmla="*/ 124873 w 515175"/>
                  <a:gd name="connsiteY416" fmla="*/ 244316 h 505523"/>
                  <a:gd name="connsiteX417" fmla="*/ 98330 w 515175"/>
                  <a:gd name="connsiteY417" fmla="*/ 231648 h 505523"/>
                  <a:gd name="connsiteX418" fmla="*/ 97123 w 515175"/>
                  <a:gd name="connsiteY418" fmla="*/ 227425 h 505523"/>
                  <a:gd name="connsiteX419" fmla="*/ 127889 w 515175"/>
                  <a:gd name="connsiteY419" fmla="*/ 215964 h 505523"/>
                  <a:gd name="connsiteX420" fmla="*/ 167703 w 515175"/>
                  <a:gd name="connsiteY420" fmla="*/ 235268 h 505523"/>
                  <a:gd name="connsiteX421" fmla="*/ 199676 w 515175"/>
                  <a:gd name="connsiteY421" fmla="*/ 263017 h 505523"/>
                  <a:gd name="connsiteX422" fmla="*/ 202692 w 515175"/>
                  <a:gd name="connsiteY422" fmla="*/ 261811 h 505523"/>
                  <a:gd name="connsiteX423" fmla="*/ 202692 w 515175"/>
                  <a:gd name="connsiteY423" fmla="*/ 261207 h 505523"/>
                  <a:gd name="connsiteX424" fmla="*/ 209931 w 515175"/>
                  <a:gd name="connsiteY424" fmla="*/ 259398 h 505523"/>
                  <a:gd name="connsiteX425" fmla="*/ 217773 w 515175"/>
                  <a:gd name="connsiteY425" fmla="*/ 257588 h 505523"/>
                  <a:gd name="connsiteX426" fmla="*/ 218377 w 515175"/>
                  <a:gd name="connsiteY426" fmla="*/ 255778 h 505523"/>
                  <a:gd name="connsiteX427" fmla="*/ 217773 w 515175"/>
                  <a:gd name="connsiteY427" fmla="*/ 255175 h 505523"/>
                  <a:gd name="connsiteX428" fmla="*/ 208725 w 515175"/>
                  <a:gd name="connsiteY428" fmla="*/ 255778 h 505523"/>
                  <a:gd name="connsiteX429" fmla="*/ 201486 w 515175"/>
                  <a:gd name="connsiteY429" fmla="*/ 258794 h 505523"/>
                  <a:gd name="connsiteX430" fmla="*/ 200279 w 515175"/>
                  <a:gd name="connsiteY430" fmla="*/ 257588 h 505523"/>
                  <a:gd name="connsiteX431" fmla="*/ 200279 w 515175"/>
                  <a:gd name="connsiteY431" fmla="*/ 256985 h 505523"/>
                  <a:gd name="connsiteX432" fmla="*/ 206915 w 515175"/>
                  <a:gd name="connsiteY432" fmla="*/ 253365 h 505523"/>
                  <a:gd name="connsiteX433" fmla="*/ 213551 w 515175"/>
                  <a:gd name="connsiteY433" fmla="*/ 247936 h 505523"/>
                  <a:gd name="connsiteX434" fmla="*/ 212947 w 515175"/>
                  <a:gd name="connsiteY434" fmla="*/ 246126 h 505523"/>
                  <a:gd name="connsiteX435" fmla="*/ 204502 w 515175"/>
                  <a:gd name="connsiteY435" fmla="*/ 250349 h 505523"/>
                  <a:gd name="connsiteX436" fmla="*/ 200882 w 515175"/>
                  <a:gd name="connsiteY436" fmla="*/ 252159 h 505523"/>
                  <a:gd name="connsiteX437" fmla="*/ 204502 w 515175"/>
                  <a:gd name="connsiteY437" fmla="*/ 223806 h 505523"/>
                  <a:gd name="connsiteX438" fmla="*/ 208725 w 515175"/>
                  <a:gd name="connsiteY438" fmla="*/ 192437 h 505523"/>
                  <a:gd name="connsiteX439" fmla="*/ 202692 w 515175"/>
                  <a:gd name="connsiteY439" fmla="*/ 125476 h 505523"/>
                  <a:gd name="connsiteX440" fmla="*/ 211138 w 515175"/>
                  <a:gd name="connsiteY440" fmla="*/ 62738 h 505523"/>
                  <a:gd name="connsiteX441" fmla="*/ 216567 w 515175"/>
                  <a:gd name="connsiteY441" fmla="*/ 57912 h 505523"/>
                  <a:gd name="connsiteX442" fmla="*/ 221393 w 515175"/>
                  <a:gd name="connsiteY442" fmla="*/ 64548 h 505523"/>
                  <a:gd name="connsiteX443" fmla="*/ 223806 w 515175"/>
                  <a:gd name="connsiteY443" fmla="*/ 79629 h 505523"/>
                  <a:gd name="connsiteX444" fmla="*/ 226219 w 515175"/>
                  <a:gd name="connsiteY444" fmla="*/ 112808 h 505523"/>
                  <a:gd name="connsiteX445" fmla="*/ 240697 w 515175"/>
                  <a:gd name="connsiteY445" fmla="*/ 188214 h 505523"/>
                  <a:gd name="connsiteX446" fmla="*/ 244316 w 515175"/>
                  <a:gd name="connsiteY446" fmla="*/ 187611 h 505523"/>
                  <a:gd name="connsiteX447" fmla="*/ 243110 w 515175"/>
                  <a:gd name="connsiteY447" fmla="*/ 180372 h 505523"/>
                  <a:gd name="connsiteX448" fmla="*/ 247936 w 515175"/>
                  <a:gd name="connsiteY448" fmla="*/ 170117 h 505523"/>
                  <a:gd name="connsiteX449" fmla="*/ 258794 w 515175"/>
                  <a:gd name="connsiteY449" fmla="*/ 164084 h 505523"/>
                  <a:gd name="connsiteX450" fmla="*/ 284131 w 515175"/>
                  <a:gd name="connsiteY450" fmla="*/ 165894 h 505523"/>
                  <a:gd name="connsiteX451" fmla="*/ 288354 w 515175"/>
                  <a:gd name="connsiteY451" fmla="*/ 188817 h 505523"/>
                  <a:gd name="connsiteX452" fmla="*/ 286544 w 515175"/>
                  <a:gd name="connsiteY452" fmla="*/ 217170 h 505523"/>
                  <a:gd name="connsiteX453" fmla="*/ 281115 w 515175"/>
                  <a:gd name="connsiteY453" fmla="*/ 245523 h 505523"/>
                  <a:gd name="connsiteX454" fmla="*/ 279908 w 515175"/>
                  <a:gd name="connsiteY454" fmla="*/ 249746 h 505523"/>
                  <a:gd name="connsiteX455" fmla="*/ 278702 w 515175"/>
                  <a:gd name="connsiteY455" fmla="*/ 247936 h 505523"/>
                  <a:gd name="connsiteX456" fmla="*/ 267240 w 515175"/>
                  <a:gd name="connsiteY456" fmla="*/ 246126 h 505523"/>
                  <a:gd name="connsiteX457" fmla="*/ 256985 w 515175"/>
                  <a:gd name="connsiteY457" fmla="*/ 252762 h 505523"/>
                  <a:gd name="connsiteX458" fmla="*/ 255778 w 515175"/>
                  <a:gd name="connsiteY458" fmla="*/ 234061 h 505523"/>
                  <a:gd name="connsiteX459" fmla="*/ 256985 w 515175"/>
                  <a:gd name="connsiteY459" fmla="*/ 202692 h 505523"/>
                  <a:gd name="connsiteX460" fmla="*/ 256985 w 515175"/>
                  <a:gd name="connsiteY460" fmla="*/ 187008 h 505523"/>
                  <a:gd name="connsiteX461" fmla="*/ 254572 w 515175"/>
                  <a:gd name="connsiteY461" fmla="*/ 171926 h 505523"/>
                  <a:gd name="connsiteX462" fmla="*/ 251555 w 515175"/>
                  <a:gd name="connsiteY462" fmla="*/ 170720 h 505523"/>
                  <a:gd name="connsiteX463" fmla="*/ 250349 w 515175"/>
                  <a:gd name="connsiteY463" fmla="*/ 171926 h 505523"/>
                  <a:gd name="connsiteX464" fmla="*/ 250349 w 515175"/>
                  <a:gd name="connsiteY464" fmla="*/ 173133 h 505523"/>
                  <a:gd name="connsiteX465" fmla="*/ 252158 w 515175"/>
                  <a:gd name="connsiteY465" fmla="*/ 190024 h 505523"/>
                  <a:gd name="connsiteX466" fmla="*/ 252158 w 515175"/>
                  <a:gd name="connsiteY466" fmla="*/ 206312 h 505523"/>
                  <a:gd name="connsiteX467" fmla="*/ 250952 w 515175"/>
                  <a:gd name="connsiteY467" fmla="*/ 239490 h 505523"/>
                  <a:gd name="connsiteX468" fmla="*/ 255175 w 515175"/>
                  <a:gd name="connsiteY468" fmla="*/ 270256 h 505523"/>
                  <a:gd name="connsiteX469" fmla="*/ 274479 w 515175"/>
                  <a:gd name="connsiteY469" fmla="*/ 279908 h 505523"/>
                  <a:gd name="connsiteX470" fmla="*/ 280511 w 515175"/>
                  <a:gd name="connsiteY470" fmla="*/ 269050 h 505523"/>
                  <a:gd name="connsiteX471" fmla="*/ 285337 w 515175"/>
                  <a:gd name="connsiteY471" fmla="*/ 253365 h 505523"/>
                  <a:gd name="connsiteX472" fmla="*/ 287147 w 515175"/>
                  <a:gd name="connsiteY472" fmla="*/ 246729 h 505523"/>
                  <a:gd name="connsiteX473" fmla="*/ 287750 w 515175"/>
                  <a:gd name="connsiteY473" fmla="*/ 255175 h 505523"/>
                  <a:gd name="connsiteX474" fmla="*/ 294989 w 515175"/>
                  <a:gd name="connsiteY474" fmla="*/ 269653 h 505523"/>
                  <a:gd name="connsiteX475" fmla="*/ 311277 w 515175"/>
                  <a:gd name="connsiteY475" fmla="*/ 266033 h 505523"/>
                  <a:gd name="connsiteX476" fmla="*/ 320326 w 515175"/>
                  <a:gd name="connsiteY476" fmla="*/ 245523 h 505523"/>
                  <a:gd name="connsiteX477" fmla="*/ 323945 w 515175"/>
                  <a:gd name="connsiteY477" fmla="*/ 235268 h 505523"/>
                  <a:gd name="connsiteX478" fmla="*/ 332994 w 515175"/>
                  <a:gd name="connsiteY478" fmla="*/ 199676 h 505523"/>
                  <a:gd name="connsiteX479" fmla="*/ 334201 w 515175"/>
                  <a:gd name="connsiteY479" fmla="*/ 191230 h 505523"/>
                  <a:gd name="connsiteX480" fmla="*/ 335407 w 515175"/>
                  <a:gd name="connsiteY480" fmla="*/ 190024 h 505523"/>
                  <a:gd name="connsiteX481" fmla="*/ 368586 w 515175"/>
                  <a:gd name="connsiteY481" fmla="*/ 104966 h 505523"/>
                  <a:gd name="connsiteX482" fmla="*/ 376428 w 515175"/>
                  <a:gd name="connsiteY482" fmla="*/ 97123 h 505523"/>
                  <a:gd name="connsiteX483" fmla="*/ 378841 w 515175"/>
                  <a:gd name="connsiteY483" fmla="*/ 107982 h 505523"/>
                  <a:gd name="connsiteX484" fmla="*/ 373412 w 515175"/>
                  <a:gd name="connsiteY484" fmla="*/ 136335 h 505523"/>
                  <a:gd name="connsiteX485" fmla="*/ 360140 w 515175"/>
                  <a:gd name="connsiteY485" fmla="*/ 190024 h 505523"/>
                  <a:gd name="connsiteX486" fmla="*/ 357124 w 515175"/>
                  <a:gd name="connsiteY486" fmla="*/ 218377 h 505523"/>
                  <a:gd name="connsiteX487" fmla="*/ 355918 w 515175"/>
                  <a:gd name="connsiteY487" fmla="*/ 236474 h 505523"/>
                  <a:gd name="connsiteX488" fmla="*/ 356521 w 515175"/>
                  <a:gd name="connsiteY488" fmla="*/ 248539 h 505523"/>
                  <a:gd name="connsiteX489" fmla="*/ 358934 w 515175"/>
                  <a:gd name="connsiteY489" fmla="*/ 249142 h 505523"/>
                  <a:gd name="connsiteX490" fmla="*/ 357727 w 515175"/>
                  <a:gd name="connsiteY490" fmla="*/ 305848 h 505523"/>
                  <a:gd name="connsiteX491" fmla="*/ 344456 w 515175"/>
                  <a:gd name="connsiteY491" fmla="*/ 334201 h 505523"/>
                  <a:gd name="connsiteX492" fmla="*/ 336614 w 515175"/>
                  <a:gd name="connsiteY492" fmla="*/ 360744 h 505523"/>
                  <a:gd name="connsiteX493" fmla="*/ 335407 w 515175"/>
                  <a:gd name="connsiteY493" fmla="*/ 392716 h 505523"/>
                  <a:gd name="connsiteX494" fmla="*/ 335407 w 515175"/>
                  <a:gd name="connsiteY494" fmla="*/ 393319 h 505523"/>
                  <a:gd name="connsiteX495" fmla="*/ 334201 w 515175"/>
                  <a:gd name="connsiteY495" fmla="*/ 395732 h 505523"/>
                  <a:gd name="connsiteX496" fmla="*/ 330581 w 515175"/>
                  <a:gd name="connsiteY496" fmla="*/ 399955 h 505523"/>
                  <a:gd name="connsiteX497" fmla="*/ 321532 w 515175"/>
                  <a:gd name="connsiteY497" fmla="*/ 404178 h 505523"/>
                  <a:gd name="connsiteX498" fmla="*/ 321532 w 515175"/>
                  <a:gd name="connsiteY498" fmla="*/ 404178 h 505523"/>
                  <a:gd name="connsiteX499" fmla="*/ 276892 w 515175"/>
                  <a:gd name="connsiteY499" fmla="*/ 258191 h 505523"/>
                  <a:gd name="connsiteX500" fmla="*/ 276892 w 515175"/>
                  <a:gd name="connsiteY500" fmla="*/ 258191 h 505523"/>
                  <a:gd name="connsiteX501" fmla="*/ 276289 w 515175"/>
                  <a:gd name="connsiteY501" fmla="*/ 260001 h 505523"/>
                  <a:gd name="connsiteX502" fmla="*/ 271463 w 515175"/>
                  <a:gd name="connsiteY502" fmla="*/ 272669 h 505523"/>
                  <a:gd name="connsiteX503" fmla="*/ 263620 w 515175"/>
                  <a:gd name="connsiteY503" fmla="*/ 275082 h 505523"/>
                  <a:gd name="connsiteX504" fmla="*/ 262414 w 515175"/>
                  <a:gd name="connsiteY504" fmla="*/ 273876 h 505523"/>
                  <a:gd name="connsiteX505" fmla="*/ 257588 w 515175"/>
                  <a:gd name="connsiteY505" fmla="*/ 262414 h 505523"/>
                  <a:gd name="connsiteX506" fmla="*/ 257588 w 515175"/>
                  <a:gd name="connsiteY506" fmla="*/ 261207 h 505523"/>
                  <a:gd name="connsiteX507" fmla="*/ 264827 w 515175"/>
                  <a:gd name="connsiteY507" fmla="*/ 252762 h 505523"/>
                  <a:gd name="connsiteX508" fmla="*/ 272669 w 515175"/>
                  <a:gd name="connsiteY508" fmla="*/ 251555 h 505523"/>
                  <a:gd name="connsiteX509" fmla="*/ 276892 w 515175"/>
                  <a:gd name="connsiteY509" fmla="*/ 258191 h 505523"/>
                  <a:gd name="connsiteX510" fmla="*/ 362553 w 515175"/>
                  <a:gd name="connsiteY510" fmla="*/ 256381 h 505523"/>
                  <a:gd name="connsiteX511" fmla="*/ 405987 w 515175"/>
                  <a:gd name="connsiteY511" fmla="*/ 299815 h 505523"/>
                  <a:gd name="connsiteX512" fmla="*/ 364966 w 515175"/>
                  <a:gd name="connsiteY512" fmla="*/ 287147 h 505523"/>
                  <a:gd name="connsiteX513" fmla="*/ 364966 w 515175"/>
                  <a:gd name="connsiteY513" fmla="*/ 276289 h 505523"/>
                  <a:gd name="connsiteX514" fmla="*/ 362553 w 515175"/>
                  <a:gd name="connsiteY514" fmla="*/ 256381 h 505523"/>
                  <a:gd name="connsiteX515" fmla="*/ 363157 w 515175"/>
                  <a:gd name="connsiteY515" fmla="*/ 209328 h 505523"/>
                  <a:gd name="connsiteX516" fmla="*/ 396335 w 515175"/>
                  <a:gd name="connsiteY516" fmla="*/ 214154 h 505523"/>
                  <a:gd name="connsiteX517" fmla="*/ 360140 w 515175"/>
                  <a:gd name="connsiteY517" fmla="*/ 230442 h 505523"/>
                  <a:gd name="connsiteX518" fmla="*/ 361950 w 515175"/>
                  <a:gd name="connsiteY518" fmla="*/ 218377 h 505523"/>
                  <a:gd name="connsiteX519" fmla="*/ 363157 w 515175"/>
                  <a:gd name="connsiteY519" fmla="*/ 209328 h 505523"/>
                  <a:gd name="connsiteX520" fmla="*/ 384874 w 515175"/>
                  <a:gd name="connsiteY520" fmla="*/ 326962 h 505523"/>
                  <a:gd name="connsiteX521" fmla="*/ 412020 w 515175"/>
                  <a:gd name="connsiteY521" fmla="*/ 381858 h 505523"/>
                  <a:gd name="connsiteX522" fmla="*/ 360140 w 515175"/>
                  <a:gd name="connsiteY522" fmla="*/ 343853 h 505523"/>
                  <a:gd name="connsiteX523" fmla="*/ 380048 w 515175"/>
                  <a:gd name="connsiteY523" fmla="*/ 491649 h 505523"/>
                  <a:gd name="connsiteX524" fmla="*/ 326358 w 515175"/>
                  <a:gd name="connsiteY524" fmla="*/ 409004 h 505523"/>
                  <a:gd name="connsiteX525" fmla="*/ 336614 w 515175"/>
                  <a:gd name="connsiteY525" fmla="*/ 402368 h 505523"/>
                  <a:gd name="connsiteX526" fmla="*/ 338423 w 515175"/>
                  <a:gd name="connsiteY526" fmla="*/ 400558 h 505523"/>
                  <a:gd name="connsiteX527" fmla="*/ 358330 w 515175"/>
                  <a:gd name="connsiteY527" fmla="*/ 430118 h 505523"/>
                  <a:gd name="connsiteX528" fmla="*/ 345059 w 515175"/>
                  <a:gd name="connsiteY528" fmla="*/ 348679 h 505523"/>
                  <a:gd name="connsiteX529" fmla="*/ 350488 w 515175"/>
                  <a:gd name="connsiteY529" fmla="*/ 334201 h 505523"/>
                  <a:gd name="connsiteX530" fmla="*/ 355314 w 515175"/>
                  <a:gd name="connsiteY530" fmla="*/ 325755 h 505523"/>
                  <a:gd name="connsiteX531" fmla="*/ 385477 w 515175"/>
                  <a:gd name="connsiteY531" fmla="*/ 349282 h 505523"/>
                  <a:gd name="connsiteX532" fmla="*/ 361347 w 515175"/>
                  <a:gd name="connsiteY532" fmla="*/ 313087 h 505523"/>
                  <a:gd name="connsiteX533" fmla="*/ 363157 w 515175"/>
                  <a:gd name="connsiteY533" fmla="*/ 307054 h 505523"/>
                  <a:gd name="connsiteX534" fmla="*/ 363157 w 515175"/>
                  <a:gd name="connsiteY534" fmla="*/ 306451 h 505523"/>
                  <a:gd name="connsiteX535" fmla="*/ 453041 w 515175"/>
                  <a:gd name="connsiteY535" fmla="*/ 328168 h 505523"/>
                  <a:gd name="connsiteX536" fmla="*/ 379444 w 515175"/>
                  <a:gd name="connsiteY536" fmla="*/ 236474 h 505523"/>
                  <a:gd name="connsiteX537" fmla="*/ 447612 w 515175"/>
                  <a:gd name="connsiteY537" fmla="*/ 209328 h 505523"/>
                  <a:gd name="connsiteX538" fmla="*/ 365570 w 515175"/>
                  <a:gd name="connsiteY538" fmla="*/ 190627 h 505523"/>
                  <a:gd name="connsiteX539" fmla="*/ 371602 w 515175"/>
                  <a:gd name="connsiteY539" fmla="*/ 162274 h 505523"/>
                  <a:gd name="connsiteX540" fmla="*/ 378841 w 515175"/>
                  <a:gd name="connsiteY540" fmla="*/ 132112 h 505523"/>
                  <a:gd name="connsiteX541" fmla="*/ 380651 w 515175"/>
                  <a:gd name="connsiteY541" fmla="*/ 124873 h 505523"/>
                  <a:gd name="connsiteX542" fmla="*/ 392716 w 515175"/>
                  <a:gd name="connsiteY542" fmla="*/ 100743 h 505523"/>
                  <a:gd name="connsiteX543" fmla="*/ 384270 w 515175"/>
                  <a:gd name="connsiteY543" fmla="*/ 108585 h 505523"/>
                  <a:gd name="connsiteX544" fmla="*/ 385477 w 515175"/>
                  <a:gd name="connsiteY544" fmla="*/ 101949 h 505523"/>
                  <a:gd name="connsiteX545" fmla="*/ 383064 w 515175"/>
                  <a:gd name="connsiteY545" fmla="*/ 94710 h 505523"/>
                  <a:gd name="connsiteX546" fmla="*/ 419259 w 515175"/>
                  <a:gd name="connsiteY546" fmla="*/ 57309 h 505523"/>
                  <a:gd name="connsiteX547" fmla="*/ 381254 w 515175"/>
                  <a:gd name="connsiteY547" fmla="*/ 178562 h 505523"/>
                  <a:gd name="connsiteX548" fmla="*/ 504317 w 515175"/>
                  <a:gd name="connsiteY548" fmla="*/ 206915 h 505523"/>
                  <a:gd name="connsiteX549" fmla="*/ 405384 w 515175"/>
                  <a:gd name="connsiteY549" fmla="*/ 240094 h 505523"/>
                  <a:gd name="connsiteX550" fmla="*/ 493459 w 515175"/>
                  <a:gd name="connsiteY550" fmla="*/ 355315 h 505523"/>
                  <a:gd name="connsiteX551" fmla="*/ 384874 w 515175"/>
                  <a:gd name="connsiteY551" fmla="*/ 326962 h 50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</a:cxnLst>
                <a:rect l="l" t="t" r="r" b="b"/>
                <a:pathLst>
                  <a:path w="515175" h="505523">
                    <a:moveTo>
                      <a:pt x="418655" y="253968"/>
                    </a:moveTo>
                    <a:lnTo>
                      <a:pt x="410813" y="244316"/>
                    </a:lnTo>
                    <a:cubicBezTo>
                      <a:pt x="410813" y="243713"/>
                      <a:pt x="411417" y="242507"/>
                      <a:pt x="411417" y="241903"/>
                    </a:cubicBezTo>
                    <a:lnTo>
                      <a:pt x="420465" y="238284"/>
                    </a:lnTo>
                    <a:lnTo>
                      <a:pt x="421069" y="238284"/>
                    </a:lnTo>
                    <a:cubicBezTo>
                      <a:pt x="422878" y="238284"/>
                      <a:pt x="424688" y="237681"/>
                      <a:pt x="425895" y="236474"/>
                    </a:cubicBezTo>
                    <a:lnTo>
                      <a:pt x="515175" y="206312"/>
                    </a:lnTo>
                    <a:lnTo>
                      <a:pt x="450025" y="191230"/>
                    </a:lnTo>
                    <a:cubicBezTo>
                      <a:pt x="449421" y="189421"/>
                      <a:pt x="447612" y="188817"/>
                      <a:pt x="445802" y="188214"/>
                    </a:cubicBezTo>
                    <a:cubicBezTo>
                      <a:pt x="444595" y="188214"/>
                      <a:pt x="443992" y="188817"/>
                      <a:pt x="442785" y="189421"/>
                    </a:cubicBezTo>
                    <a:lnTo>
                      <a:pt x="423482" y="185198"/>
                    </a:lnTo>
                    <a:cubicBezTo>
                      <a:pt x="423482" y="181578"/>
                      <a:pt x="421069" y="179165"/>
                      <a:pt x="417449" y="179165"/>
                    </a:cubicBezTo>
                    <a:cubicBezTo>
                      <a:pt x="415036" y="179165"/>
                      <a:pt x="412623" y="180372"/>
                      <a:pt x="412020" y="182785"/>
                    </a:cubicBezTo>
                    <a:lnTo>
                      <a:pt x="396939" y="179165"/>
                    </a:lnTo>
                    <a:cubicBezTo>
                      <a:pt x="396939" y="178562"/>
                      <a:pt x="396939" y="178562"/>
                      <a:pt x="396939" y="177959"/>
                    </a:cubicBezTo>
                    <a:cubicBezTo>
                      <a:pt x="397542" y="173736"/>
                      <a:pt x="393922" y="170117"/>
                      <a:pt x="390303" y="170117"/>
                    </a:cubicBezTo>
                    <a:cubicBezTo>
                      <a:pt x="390303" y="170117"/>
                      <a:pt x="390303" y="170117"/>
                      <a:pt x="389700" y="170117"/>
                    </a:cubicBezTo>
                    <a:cubicBezTo>
                      <a:pt x="387890" y="170117"/>
                      <a:pt x="386683" y="170720"/>
                      <a:pt x="384874" y="171323"/>
                    </a:cubicBezTo>
                    <a:lnTo>
                      <a:pt x="390906" y="151416"/>
                    </a:lnTo>
                    <a:cubicBezTo>
                      <a:pt x="391509" y="155035"/>
                      <a:pt x="394525" y="156845"/>
                      <a:pt x="398145" y="156242"/>
                    </a:cubicBezTo>
                    <a:cubicBezTo>
                      <a:pt x="401765" y="155639"/>
                      <a:pt x="403574" y="152622"/>
                      <a:pt x="402971" y="149003"/>
                    </a:cubicBezTo>
                    <a:cubicBezTo>
                      <a:pt x="402971" y="145383"/>
                      <a:pt x="400558" y="142970"/>
                      <a:pt x="396939" y="142970"/>
                    </a:cubicBezTo>
                    <a:cubicBezTo>
                      <a:pt x="395732" y="142970"/>
                      <a:pt x="394525" y="143574"/>
                      <a:pt x="393319" y="144177"/>
                    </a:cubicBezTo>
                    <a:lnTo>
                      <a:pt x="400558" y="120650"/>
                    </a:lnTo>
                    <a:lnTo>
                      <a:pt x="400558" y="121253"/>
                    </a:lnTo>
                    <a:cubicBezTo>
                      <a:pt x="400558" y="123666"/>
                      <a:pt x="402368" y="124873"/>
                      <a:pt x="404178" y="125476"/>
                    </a:cubicBezTo>
                    <a:lnTo>
                      <a:pt x="404178" y="125476"/>
                    </a:lnTo>
                    <a:cubicBezTo>
                      <a:pt x="406590" y="125476"/>
                      <a:pt x="408400" y="123666"/>
                      <a:pt x="408400" y="121253"/>
                    </a:cubicBezTo>
                    <a:lnTo>
                      <a:pt x="408400" y="121253"/>
                    </a:lnTo>
                    <a:cubicBezTo>
                      <a:pt x="408400" y="118840"/>
                      <a:pt x="406590" y="117031"/>
                      <a:pt x="404178" y="117031"/>
                    </a:cubicBezTo>
                    <a:cubicBezTo>
                      <a:pt x="402971" y="117031"/>
                      <a:pt x="401161" y="117634"/>
                      <a:pt x="400558" y="118840"/>
                    </a:cubicBezTo>
                    <a:lnTo>
                      <a:pt x="424688" y="45244"/>
                    </a:lnTo>
                    <a:lnTo>
                      <a:pt x="386683" y="85058"/>
                    </a:lnTo>
                    <a:cubicBezTo>
                      <a:pt x="386080" y="84455"/>
                      <a:pt x="385477" y="83852"/>
                      <a:pt x="384270" y="83852"/>
                    </a:cubicBezTo>
                    <a:cubicBezTo>
                      <a:pt x="383064" y="83852"/>
                      <a:pt x="381857" y="85058"/>
                      <a:pt x="381857" y="86265"/>
                    </a:cubicBezTo>
                    <a:cubicBezTo>
                      <a:pt x="381857" y="87471"/>
                      <a:pt x="382460" y="88075"/>
                      <a:pt x="383064" y="88678"/>
                    </a:cubicBezTo>
                    <a:lnTo>
                      <a:pt x="378841" y="92901"/>
                    </a:lnTo>
                    <a:cubicBezTo>
                      <a:pt x="375825" y="91091"/>
                      <a:pt x="372205" y="91091"/>
                      <a:pt x="369189" y="92901"/>
                    </a:cubicBezTo>
                    <a:cubicBezTo>
                      <a:pt x="367379" y="91091"/>
                      <a:pt x="364363" y="91694"/>
                      <a:pt x="362553" y="93504"/>
                    </a:cubicBezTo>
                    <a:cubicBezTo>
                      <a:pt x="361950" y="94107"/>
                      <a:pt x="361347" y="95314"/>
                      <a:pt x="361347" y="96520"/>
                    </a:cubicBezTo>
                    <a:cubicBezTo>
                      <a:pt x="361347" y="97727"/>
                      <a:pt x="361950" y="98933"/>
                      <a:pt x="363157" y="100140"/>
                    </a:cubicBezTo>
                    <a:cubicBezTo>
                      <a:pt x="362553" y="100743"/>
                      <a:pt x="362553" y="101346"/>
                      <a:pt x="361950" y="101949"/>
                    </a:cubicBezTo>
                    <a:cubicBezTo>
                      <a:pt x="359537" y="104966"/>
                      <a:pt x="357727" y="108585"/>
                      <a:pt x="355918" y="112205"/>
                    </a:cubicBezTo>
                    <a:cubicBezTo>
                      <a:pt x="354108" y="115221"/>
                      <a:pt x="352901" y="118840"/>
                      <a:pt x="351092" y="121857"/>
                    </a:cubicBezTo>
                    <a:lnTo>
                      <a:pt x="345059" y="128492"/>
                    </a:lnTo>
                    <a:cubicBezTo>
                      <a:pt x="343853" y="127889"/>
                      <a:pt x="342646" y="127286"/>
                      <a:pt x="340836" y="127286"/>
                    </a:cubicBezTo>
                    <a:cubicBezTo>
                      <a:pt x="336614" y="127286"/>
                      <a:pt x="332994" y="130905"/>
                      <a:pt x="332994" y="135128"/>
                    </a:cubicBezTo>
                    <a:cubicBezTo>
                      <a:pt x="332994" y="136938"/>
                      <a:pt x="333597" y="138144"/>
                      <a:pt x="334201" y="139351"/>
                    </a:cubicBezTo>
                    <a:lnTo>
                      <a:pt x="332391" y="141764"/>
                    </a:lnTo>
                    <a:lnTo>
                      <a:pt x="332391" y="141161"/>
                    </a:lnTo>
                    <a:lnTo>
                      <a:pt x="335407" y="123063"/>
                    </a:lnTo>
                    <a:cubicBezTo>
                      <a:pt x="337820" y="121857"/>
                      <a:pt x="339027" y="119444"/>
                      <a:pt x="339027" y="116427"/>
                    </a:cubicBezTo>
                    <a:cubicBezTo>
                      <a:pt x="339027" y="114618"/>
                      <a:pt x="337820" y="112205"/>
                      <a:pt x="336010" y="110998"/>
                    </a:cubicBezTo>
                    <a:lnTo>
                      <a:pt x="339027" y="92901"/>
                    </a:lnTo>
                    <a:cubicBezTo>
                      <a:pt x="342043" y="92901"/>
                      <a:pt x="343853" y="90488"/>
                      <a:pt x="343853" y="87471"/>
                    </a:cubicBezTo>
                    <a:cubicBezTo>
                      <a:pt x="343853" y="85058"/>
                      <a:pt x="342646" y="83249"/>
                      <a:pt x="340233" y="82645"/>
                    </a:cubicBezTo>
                    <a:lnTo>
                      <a:pt x="343853" y="60325"/>
                    </a:lnTo>
                    <a:cubicBezTo>
                      <a:pt x="343853" y="60928"/>
                      <a:pt x="345059" y="61532"/>
                      <a:pt x="345662" y="61532"/>
                    </a:cubicBezTo>
                    <a:cubicBezTo>
                      <a:pt x="346869" y="61532"/>
                      <a:pt x="348075" y="60325"/>
                      <a:pt x="348075" y="59119"/>
                    </a:cubicBezTo>
                    <a:cubicBezTo>
                      <a:pt x="348075" y="57912"/>
                      <a:pt x="346869" y="56706"/>
                      <a:pt x="345662" y="56706"/>
                    </a:cubicBezTo>
                    <a:cubicBezTo>
                      <a:pt x="345059" y="56706"/>
                      <a:pt x="344456" y="56706"/>
                      <a:pt x="343853" y="57309"/>
                    </a:cubicBezTo>
                    <a:lnTo>
                      <a:pt x="352901" y="0"/>
                    </a:lnTo>
                    <a:lnTo>
                      <a:pt x="318516" y="48863"/>
                    </a:lnTo>
                    <a:cubicBezTo>
                      <a:pt x="317913" y="48863"/>
                      <a:pt x="317913" y="48863"/>
                      <a:pt x="317310" y="48863"/>
                    </a:cubicBezTo>
                    <a:cubicBezTo>
                      <a:pt x="316103" y="48863"/>
                      <a:pt x="314897" y="50070"/>
                      <a:pt x="314897" y="51276"/>
                    </a:cubicBezTo>
                    <a:lnTo>
                      <a:pt x="314897" y="51276"/>
                    </a:lnTo>
                    <a:cubicBezTo>
                      <a:pt x="314897" y="51880"/>
                      <a:pt x="314897" y="52483"/>
                      <a:pt x="315500" y="53086"/>
                    </a:cubicBezTo>
                    <a:lnTo>
                      <a:pt x="293783" y="83852"/>
                    </a:lnTo>
                    <a:cubicBezTo>
                      <a:pt x="293180" y="83852"/>
                      <a:pt x="292576" y="83852"/>
                      <a:pt x="291973" y="83852"/>
                    </a:cubicBezTo>
                    <a:cubicBezTo>
                      <a:pt x="288354" y="83852"/>
                      <a:pt x="285337" y="86868"/>
                      <a:pt x="285337" y="90488"/>
                    </a:cubicBezTo>
                    <a:lnTo>
                      <a:pt x="285337" y="90488"/>
                    </a:lnTo>
                    <a:cubicBezTo>
                      <a:pt x="285337" y="91694"/>
                      <a:pt x="285941" y="93504"/>
                      <a:pt x="286544" y="94107"/>
                    </a:cubicBezTo>
                    <a:lnTo>
                      <a:pt x="281718" y="103156"/>
                    </a:lnTo>
                    <a:cubicBezTo>
                      <a:pt x="281718" y="102553"/>
                      <a:pt x="281718" y="101949"/>
                      <a:pt x="281718" y="101346"/>
                    </a:cubicBezTo>
                    <a:cubicBezTo>
                      <a:pt x="281718" y="97123"/>
                      <a:pt x="278702" y="94107"/>
                      <a:pt x="274479" y="94107"/>
                    </a:cubicBezTo>
                    <a:lnTo>
                      <a:pt x="274479" y="94107"/>
                    </a:lnTo>
                    <a:cubicBezTo>
                      <a:pt x="270256" y="94107"/>
                      <a:pt x="267240" y="97123"/>
                      <a:pt x="267240" y="101346"/>
                    </a:cubicBezTo>
                    <a:cubicBezTo>
                      <a:pt x="267240" y="105569"/>
                      <a:pt x="270256" y="108585"/>
                      <a:pt x="274479" y="108585"/>
                    </a:cubicBezTo>
                    <a:cubicBezTo>
                      <a:pt x="275685" y="108585"/>
                      <a:pt x="277495" y="107982"/>
                      <a:pt x="278702" y="107379"/>
                    </a:cubicBezTo>
                    <a:lnTo>
                      <a:pt x="269050" y="120650"/>
                    </a:lnTo>
                    <a:cubicBezTo>
                      <a:pt x="268446" y="120650"/>
                      <a:pt x="267843" y="120650"/>
                      <a:pt x="267240" y="120650"/>
                    </a:cubicBezTo>
                    <a:cubicBezTo>
                      <a:pt x="265430" y="120650"/>
                      <a:pt x="263620" y="121253"/>
                      <a:pt x="262414" y="122460"/>
                    </a:cubicBezTo>
                    <a:lnTo>
                      <a:pt x="262414" y="117634"/>
                    </a:lnTo>
                    <a:cubicBezTo>
                      <a:pt x="264224" y="116427"/>
                      <a:pt x="264827" y="114014"/>
                      <a:pt x="264827" y="112205"/>
                    </a:cubicBezTo>
                    <a:cubicBezTo>
                      <a:pt x="264827" y="109792"/>
                      <a:pt x="263620" y="107379"/>
                      <a:pt x="261811" y="106172"/>
                    </a:cubicBezTo>
                    <a:lnTo>
                      <a:pt x="261207" y="89281"/>
                    </a:lnTo>
                    <a:cubicBezTo>
                      <a:pt x="262414" y="89884"/>
                      <a:pt x="263620" y="90488"/>
                      <a:pt x="264827" y="90488"/>
                    </a:cubicBezTo>
                    <a:cubicBezTo>
                      <a:pt x="268446" y="90488"/>
                      <a:pt x="270859" y="88075"/>
                      <a:pt x="270859" y="84455"/>
                    </a:cubicBezTo>
                    <a:cubicBezTo>
                      <a:pt x="270859" y="80836"/>
                      <a:pt x="268446" y="78423"/>
                      <a:pt x="264827" y="78423"/>
                    </a:cubicBezTo>
                    <a:cubicBezTo>
                      <a:pt x="263017" y="78423"/>
                      <a:pt x="261811" y="79026"/>
                      <a:pt x="260604" y="80232"/>
                    </a:cubicBezTo>
                    <a:lnTo>
                      <a:pt x="258794" y="48863"/>
                    </a:lnTo>
                    <a:lnTo>
                      <a:pt x="255175" y="62738"/>
                    </a:lnTo>
                    <a:lnTo>
                      <a:pt x="254572" y="62738"/>
                    </a:lnTo>
                    <a:cubicBezTo>
                      <a:pt x="252158" y="62738"/>
                      <a:pt x="250349" y="64548"/>
                      <a:pt x="249746" y="66961"/>
                    </a:cubicBezTo>
                    <a:cubicBezTo>
                      <a:pt x="249746" y="68771"/>
                      <a:pt x="250952" y="70580"/>
                      <a:pt x="252762" y="71184"/>
                    </a:cubicBezTo>
                    <a:lnTo>
                      <a:pt x="247936" y="87471"/>
                    </a:lnTo>
                    <a:lnTo>
                      <a:pt x="246729" y="87471"/>
                    </a:lnTo>
                    <a:cubicBezTo>
                      <a:pt x="243110" y="87471"/>
                      <a:pt x="240093" y="90488"/>
                      <a:pt x="239490" y="94107"/>
                    </a:cubicBezTo>
                    <a:cubicBezTo>
                      <a:pt x="239490" y="97123"/>
                      <a:pt x="241300" y="99536"/>
                      <a:pt x="244316" y="100743"/>
                    </a:cubicBezTo>
                    <a:lnTo>
                      <a:pt x="240697" y="114618"/>
                    </a:lnTo>
                    <a:cubicBezTo>
                      <a:pt x="240093" y="114618"/>
                      <a:pt x="239490" y="114618"/>
                      <a:pt x="238887" y="114618"/>
                    </a:cubicBezTo>
                    <a:cubicBezTo>
                      <a:pt x="237077" y="114618"/>
                      <a:pt x="235871" y="115221"/>
                      <a:pt x="234061" y="115824"/>
                    </a:cubicBezTo>
                    <a:lnTo>
                      <a:pt x="231648" y="110998"/>
                    </a:lnTo>
                    <a:cubicBezTo>
                      <a:pt x="235268" y="109188"/>
                      <a:pt x="236474" y="104966"/>
                      <a:pt x="235268" y="101346"/>
                    </a:cubicBezTo>
                    <a:cubicBezTo>
                      <a:pt x="234061" y="98933"/>
                      <a:pt x="231648" y="97727"/>
                      <a:pt x="229235" y="97123"/>
                    </a:cubicBezTo>
                    <a:cubicBezTo>
                      <a:pt x="229235" y="91694"/>
                      <a:pt x="228632" y="86265"/>
                      <a:pt x="228632" y="80232"/>
                    </a:cubicBezTo>
                    <a:cubicBezTo>
                      <a:pt x="228632" y="74803"/>
                      <a:pt x="228028" y="69977"/>
                      <a:pt x="226219" y="64548"/>
                    </a:cubicBezTo>
                    <a:cubicBezTo>
                      <a:pt x="225616" y="63341"/>
                      <a:pt x="225616" y="62135"/>
                      <a:pt x="225012" y="60928"/>
                    </a:cubicBezTo>
                    <a:cubicBezTo>
                      <a:pt x="225616" y="60928"/>
                      <a:pt x="225616" y="60928"/>
                      <a:pt x="226219" y="60928"/>
                    </a:cubicBezTo>
                    <a:cubicBezTo>
                      <a:pt x="228028" y="60928"/>
                      <a:pt x="229838" y="59119"/>
                      <a:pt x="229838" y="57309"/>
                    </a:cubicBezTo>
                    <a:cubicBezTo>
                      <a:pt x="229838" y="55499"/>
                      <a:pt x="228632" y="53689"/>
                      <a:pt x="226219" y="53689"/>
                    </a:cubicBezTo>
                    <a:lnTo>
                      <a:pt x="226219" y="53689"/>
                    </a:lnTo>
                    <a:cubicBezTo>
                      <a:pt x="224409" y="53689"/>
                      <a:pt x="223203" y="54896"/>
                      <a:pt x="222599" y="56102"/>
                    </a:cubicBezTo>
                    <a:cubicBezTo>
                      <a:pt x="221393" y="54896"/>
                      <a:pt x="220186" y="53689"/>
                      <a:pt x="218377" y="53086"/>
                    </a:cubicBezTo>
                    <a:cubicBezTo>
                      <a:pt x="212344" y="51276"/>
                      <a:pt x="208121" y="56102"/>
                      <a:pt x="205105" y="61532"/>
                    </a:cubicBezTo>
                    <a:lnTo>
                      <a:pt x="199073" y="50673"/>
                    </a:lnTo>
                    <a:cubicBezTo>
                      <a:pt x="199676" y="50070"/>
                      <a:pt x="199676" y="49467"/>
                      <a:pt x="199676" y="48863"/>
                    </a:cubicBezTo>
                    <a:cubicBezTo>
                      <a:pt x="199676" y="47657"/>
                      <a:pt x="198469" y="47054"/>
                      <a:pt x="197866" y="47054"/>
                    </a:cubicBezTo>
                    <a:lnTo>
                      <a:pt x="197263" y="47054"/>
                    </a:lnTo>
                    <a:lnTo>
                      <a:pt x="174943" y="9049"/>
                    </a:lnTo>
                    <a:lnTo>
                      <a:pt x="178562" y="101949"/>
                    </a:lnTo>
                    <a:cubicBezTo>
                      <a:pt x="176149" y="104362"/>
                      <a:pt x="176149" y="108585"/>
                      <a:pt x="178562" y="110998"/>
                    </a:cubicBezTo>
                    <a:lnTo>
                      <a:pt x="179165" y="111601"/>
                    </a:lnTo>
                    <a:lnTo>
                      <a:pt x="179768" y="123063"/>
                    </a:lnTo>
                    <a:lnTo>
                      <a:pt x="171323" y="118840"/>
                    </a:lnTo>
                    <a:cubicBezTo>
                      <a:pt x="171323" y="118237"/>
                      <a:pt x="171323" y="118237"/>
                      <a:pt x="171323" y="117634"/>
                    </a:cubicBezTo>
                    <a:cubicBezTo>
                      <a:pt x="171926" y="114618"/>
                      <a:pt x="168910" y="111601"/>
                      <a:pt x="165894" y="110998"/>
                    </a:cubicBezTo>
                    <a:cubicBezTo>
                      <a:pt x="164084" y="110998"/>
                      <a:pt x="162274" y="111601"/>
                      <a:pt x="160465" y="113411"/>
                    </a:cubicBezTo>
                    <a:lnTo>
                      <a:pt x="103759" y="83852"/>
                    </a:lnTo>
                    <a:lnTo>
                      <a:pt x="132112" y="133318"/>
                    </a:lnTo>
                    <a:cubicBezTo>
                      <a:pt x="131509" y="132715"/>
                      <a:pt x="130302" y="132715"/>
                      <a:pt x="129096" y="132715"/>
                    </a:cubicBezTo>
                    <a:cubicBezTo>
                      <a:pt x="126079" y="132715"/>
                      <a:pt x="123666" y="135128"/>
                      <a:pt x="123666" y="138144"/>
                    </a:cubicBezTo>
                    <a:cubicBezTo>
                      <a:pt x="123666" y="141161"/>
                      <a:pt x="126079" y="143574"/>
                      <a:pt x="129096" y="143574"/>
                    </a:cubicBezTo>
                    <a:lnTo>
                      <a:pt x="129096" y="143574"/>
                    </a:lnTo>
                    <a:cubicBezTo>
                      <a:pt x="132112" y="143574"/>
                      <a:pt x="134525" y="141161"/>
                      <a:pt x="134525" y="138144"/>
                    </a:cubicBezTo>
                    <a:lnTo>
                      <a:pt x="140557" y="149003"/>
                    </a:lnTo>
                    <a:cubicBezTo>
                      <a:pt x="139954" y="149003"/>
                      <a:pt x="139351" y="149003"/>
                      <a:pt x="138748" y="149003"/>
                    </a:cubicBezTo>
                    <a:cubicBezTo>
                      <a:pt x="135128" y="149003"/>
                      <a:pt x="132112" y="152019"/>
                      <a:pt x="131509" y="155639"/>
                    </a:cubicBezTo>
                    <a:lnTo>
                      <a:pt x="131509" y="155639"/>
                    </a:lnTo>
                    <a:cubicBezTo>
                      <a:pt x="131509" y="159258"/>
                      <a:pt x="134525" y="162274"/>
                      <a:pt x="138144" y="162878"/>
                    </a:cubicBezTo>
                    <a:cubicBezTo>
                      <a:pt x="141161" y="162878"/>
                      <a:pt x="144177" y="161068"/>
                      <a:pt x="144780" y="158052"/>
                    </a:cubicBezTo>
                    <a:lnTo>
                      <a:pt x="149606" y="165894"/>
                    </a:lnTo>
                    <a:lnTo>
                      <a:pt x="149003" y="165894"/>
                    </a:lnTo>
                    <a:cubicBezTo>
                      <a:pt x="147796" y="165894"/>
                      <a:pt x="146590" y="166497"/>
                      <a:pt x="145383" y="167100"/>
                    </a:cubicBezTo>
                    <a:lnTo>
                      <a:pt x="127286" y="165291"/>
                    </a:lnTo>
                    <a:cubicBezTo>
                      <a:pt x="126682" y="162274"/>
                      <a:pt x="124270" y="160465"/>
                      <a:pt x="121253" y="160465"/>
                    </a:cubicBezTo>
                    <a:cubicBezTo>
                      <a:pt x="118840" y="160465"/>
                      <a:pt x="116427" y="161671"/>
                      <a:pt x="115221" y="164084"/>
                    </a:cubicBezTo>
                    <a:lnTo>
                      <a:pt x="95314" y="161671"/>
                    </a:lnTo>
                    <a:cubicBezTo>
                      <a:pt x="95917" y="161068"/>
                      <a:pt x="96520" y="159861"/>
                      <a:pt x="96520" y="158655"/>
                    </a:cubicBezTo>
                    <a:cubicBezTo>
                      <a:pt x="96520" y="156845"/>
                      <a:pt x="94710" y="155035"/>
                      <a:pt x="92901" y="155035"/>
                    </a:cubicBezTo>
                    <a:lnTo>
                      <a:pt x="92901" y="155035"/>
                    </a:lnTo>
                    <a:cubicBezTo>
                      <a:pt x="91091" y="155035"/>
                      <a:pt x="89281" y="156845"/>
                      <a:pt x="89281" y="158655"/>
                    </a:cubicBezTo>
                    <a:cubicBezTo>
                      <a:pt x="89281" y="159258"/>
                      <a:pt x="89281" y="160465"/>
                      <a:pt x="89884" y="161068"/>
                    </a:cubicBezTo>
                    <a:lnTo>
                      <a:pt x="0" y="150813"/>
                    </a:lnTo>
                    <a:lnTo>
                      <a:pt x="91694" y="200882"/>
                    </a:lnTo>
                    <a:cubicBezTo>
                      <a:pt x="90487" y="202089"/>
                      <a:pt x="90487" y="203295"/>
                      <a:pt x="90487" y="204502"/>
                    </a:cubicBezTo>
                    <a:cubicBezTo>
                      <a:pt x="90487" y="207518"/>
                      <a:pt x="92901" y="210534"/>
                      <a:pt x="95917" y="210534"/>
                    </a:cubicBezTo>
                    <a:cubicBezTo>
                      <a:pt x="95917" y="210534"/>
                      <a:pt x="95917" y="210534"/>
                      <a:pt x="96520" y="210534"/>
                    </a:cubicBezTo>
                    <a:cubicBezTo>
                      <a:pt x="98933" y="210534"/>
                      <a:pt x="101346" y="208725"/>
                      <a:pt x="101949" y="206312"/>
                    </a:cubicBezTo>
                    <a:lnTo>
                      <a:pt x="109188" y="209931"/>
                    </a:lnTo>
                    <a:cubicBezTo>
                      <a:pt x="106172" y="210534"/>
                      <a:pt x="103156" y="211138"/>
                      <a:pt x="100743" y="212947"/>
                    </a:cubicBezTo>
                    <a:cubicBezTo>
                      <a:pt x="95917" y="215360"/>
                      <a:pt x="92901" y="220790"/>
                      <a:pt x="92297" y="226219"/>
                    </a:cubicBezTo>
                    <a:cubicBezTo>
                      <a:pt x="92297" y="227425"/>
                      <a:pt x="92297" y="228029"/>
                      <a:pt x="92297" y="229235"/>
                    </a:cubicBezTo>
                    <a:cubicBezTo>
                      <a:pt x="91694" y="228632"/>
                      <a:pt x="90487" y="228029"/>
                      <a:pt x="89281" y="227425"/>
                    </a:cubicBezTo>
                    <a:cubicBezTo>
                      <a:pt x="86265" y="227425"/>
                      <a:pt x="83852" y="229838"/>
                      <a:pt x="83852" y="232855"/>
                    </a:cubicBezTo>
                    <a:lnTo>
                      <a:pt x="83852" y="232855"/>
                    </a:lnTo>
                    <a:cubicBezTo>
                      <a:pt x="83852" y="235871"/>
                      <a:pt x="86265" y="238284"/>
                      <a:pt x="89281" y="238284"/>
                    </a:cubicBezTo>
                    <a:lnTo>
                      <a:pt x="89281" y="238284"/>
                    </a:lnTo>
                    <a:cubicBezTo>
                      <a:pt x="91694" y="238284"/>
                      <a:pt x="94107" y="236474"/>
                      <a:pt x="94710" y="234061"/>
                    </a:cubicBezTo>
                    <a:cubicBezTo>
                      <a:pt x="95314" y="235268"/>
                      <a:pt x="95917" y="236474"/>
                      <a:pt x="97123" y="237681"/>
                    </a:cubicBezTo>
                    <a:lnTo>
                      <a:pt x="22320" y="269050"/>
                    </a:lnTo>
                    <a:lnTo>
                      <a:pt x="115221" y="292576"/>
                    </a:lnTo>
                    <a:cubicBezTo>
                      <a:pt x="116427" y="293180"/>
                      <a:pt x="117634" y="293783"/>
                      <a:pt x="119444" y="293783"/>
                    </a:cubicBezTo>
                    <a:lnTo>
                      <a:pt x="120047" y="293783"/>
                    </a:lnTo>
                    <a:lnTo>
                      <a:pt x="134525" y="297402"/>
                    </a:lnTo>
                    <a:lnTo>
                      <a:pt x="134525" y="298609"/>
                    </a:lnTo>
                    <a:cubicBezTo>
                      <a:pt x="130905" y="296196"/>
                      <a:pt x="126079" y="296799"/>
                      <a:pt x="123666" y="299815"/>
                    </a:cubicBezTo>
                    <a:cubicBezTo>
                      <a:pt x="121253" y="303435"/>
                      <a:pt x="121857" y="308261"/>
                      <a:pt x="124873" y="310674"/>
                    </a:cubicBezTo>
                    <a:lnTo>
                      <a:pt x="104362" y="337820"/>
                    </a:lnTo>
                    <a:cubicBezTo>
                      <a:pt x="101949" y="337820"/>
                      <a:pt x="99536" y="339630"/>
                      <a:pt x="99536" y="342646"/>
                    </a:cubicBezTo>
                    <a:cubicBezTo>
                      <a:pt x="99536" y="342646"/>
                      <a:pt x="99536" y="342646"/>
                      <a:pt x="99536" y="343250"/>
                    </a:cubicBezTo>
                    <a:cubicBezTo>
                      <a:pt x="99536" y="343853"/>
                      <a:pt x="99536" y="343853"/>
                      <a:pt x="99536" y="344456"/>
                    </a:cubicBezTo>
                    <a:lnTo>
                      <a:pt x="47657" y="412623"/>
                    </a:lnTo>
                    <a:lnTo>
                      <a:pt x="104966" y="388493"/>
                    </a:lnTo>
                    <a:cubicBezTo>
                      <a:pt x="104966" y="389700"/>
                      <a:pt x="106172" y="390906"/>
                      <a:pt x="107379" y="390906"/>
                    </a:cubicBezTo>
                    <a:cubicBezTo>
                      <a:pt x="108585" y="390906"/>
                      <a:pt x="109188" y="390303"/>
                      <a:pt x="109792" y="389097"/>
                    </a:cubicBezTo>
                    <a:cubicBezTo>
                      <a:pt x="109792" y="388493"/>
                      <a:pt x="109792" y="387890"/>
                      <a:pt x="109188" y="387287"/>
                    </a:cubicBezTo>
                    <a:lnTo>
                      <a:pt x="122460" y="381858"/>
                    </a:lnTo>
                    <a:cubicBezTo>
                      <a:pt x="123666" y="382461"/>
                      <a:pt x="124873" y="383064"/>
                      <a:pt x="126079" y="383064"/>
                    </a:cubicBezTo>
                    <a:cubicBezTo>
                      <a:pt x="128492" y="383064"/>
                      <a:pt x="130302" y="381254"/>
                      <a:pt x="130302" y="378841"/>
                    </a:cubicBezTo>
                    <a:lnTo>
                      <a:pt x="130302" y="378841"/>
                    </a:lnTo>
                    <a:lnTo>
                      <a:pt x="130302" y="378238"/>
                    </a:lnTo>
                    <a:lnTo>
                      <a:pt x="141161" y="373412"/>
                    </a:lnTo>
                    <a:cubicBezTo>
                      <a:pt x="141764" y="374015"/>
                      <a:pt x="142970" y="374015"/>
                      <a:pt x="143574" y="374015"/>
                    </a:cubicBezTo>
                    <a:cubicBezTo>
                      <a:pt x="146590" y="374015"/>
                      <a:pt x="149003" y="372205"/>
                      <a:pt x="149606" y="369793"/>
                    </a:cubicBezTo>
                    <a:lnTo>
                      <a:pt x="161068" y="364967"/>
                    </a:lnTo>
                    <a:lnTo>
                      <a:pt x="161068" y="364967"/>
                    </a:lnTo>
                    <a:cubicBezTo>
                      <a:pt x="163481" y="364967"/>
                      <a:pt x="165291" y="363760"/>
                      <a:pt x="166497" y="362553"/>
                    </a:cubicBezTo>
                    <a:lnTo>
                      <a:pt x="189421" y="352901"/>
                    </a:lnTo>
                    <a:lnTo>
                      <a:pt x="187611" y="357124"/>
                    </a:lnTo>
                    <a:cubicBezTo>
                      <a:pt x="183388" y="357728"/>
                      <a:pt x="180975" y="361347"/>
                      <a:pt x="180975" y="364967"/>
                    </a:cubicBezTo>
                    <a:cubicBezTo>
                      <a:pt x="180975" y="366776"/>
                      <a:pt x="181578" y="368586"/>
                      <a:pt x="182785" y="369793"/>
                    </a:cubicBezTo>
                    <a:lnTo>
                      <a:pt x="168910" y="403575"/>
                    </a:lnTo>
                    <a:cubicBezTo>
                      <a:pt x="168910" y="403575"/>
                      <a:pt x="168910" y="403575"/>
                      <a:pt x="168910" y="402971"/>
                    </a:cubicBezTo>
                    <a:cubicBezTo>
                      <a:pt x="168910" y="399955"/>
                      <a:pt x="166497" y="398145"/>
                      <a:pt x="164084" y="398145"/>
                    </a:cubicBezTo>
                    <a:cubicBezTo>
                      <a:pt x="161068" y="398145"/>
                      <a:pt x="159258" y="400558"/>
                      <a:pt x="159258" y="403575"/>
                    </a:cubicBezTo>
                    <a:cubicBezTo>
                      <a:pt x="159258" y="406591"/>
                      <a:pt x="161671" y="408401"/>
                      <a:pt x="164084" y="408401"/>
                    </a:cubicBezTo>
                    <a:cubicBezTo>
                      <a:pt x="165291" y="408401"/>
                      <a:pt x="166497" y="407797"/>
                      <a:pt x="167703" y="406591"/>
                    </a:cubicBezTo>
                    <a:lnTo>
                      <a:pt x="158052" y="430118"/>
                    </a:lnTo>
                    <a:cubicBezTo>
                      <a:pt x="157448" y="429514"/>
                      <a:pt x="156845" y="429514"/>
                      <a:pt x="156242" y="429514"/>
                    </a:cubicBezTo>
                    <a:cubicBezTo>
                      <a:pt x="155035" y="429514"/>
                      <a:pt x="153829" y="430118"/>
                      <a:pt x="153829" y="431324"/>
                    </a:cubicBezTo>
                    <a:lnTo>
                      <a:pt x="153829" y="431324"/>
                    </a:lnTo>
                    <a:cubicBezTo>
                      <a:pt x="153829" y="432531"/>
                      <a:pt x="154432" y="433737"/>
                      <a:pt x="155638" y="433737"/>
                    </a:cubicBezTo>
                    <a:lnTo>
                      <a:pt x="156242" y="433737"/>
                    </a:lnTo>
                    <a:lnTo>
                      <a:pt x="147796" y="455454"/>
                    </a:lnTo>
                    <a:lnTo>
                      <a:pt x="244316" y="396939"/>
                    </a:lnTo>
                    <a:cubicBezTo>
                      <a:pt x="244316" y="397542"/>
                      <a:pt x="244316" y="398749"/>
                      <a:pt x="244920" y="399352"/>
                    </a:cubicBezTo>
                    <a:cubicBezTo>
                      <a:pt x="244920" y="400558"/>
                      <a:pt x="246126" y="401162"/>
                      <a:pt x="246729" y="401162"/>
                    </a:cubicBezTo>
                    <a:cubicBezTo>
                      <a:pt x="251555" y="405384"/>
                      <a:pt x="256985" y="409004"/>
                      <a:pt x="263620" y="410814"/>
                    </a:cubicBezTo>
                    <a:cubicBezTo>
                      <a:pt x="261207" y="412020"/>
                      <a:pt x="260001" y="414433"/>
                      <a:pt x="260001" y="416846"/>
                    </a:cubicBezTo>
                    <a:cubicBezTo>
                      <a:pt x="260001" y="420466"/>
                      <a:pt x="263017" y="423482"/>
                      <a:pt x="266637" y="423482"/>
                    </a:cubicBezTo>
                    <a:lnTo>
                      <a:pt x="267240" y="423482"/>
                    </a:lnTo>
                    <a:lnTo>
                      <a:pt x="276289" y="465106"/>
                    </a:lnTo>
                    <a:lnTo>
                      <a:pt x="290767" y="428308"/>
                    </a:lnTo>
                    <a:cubicBezTo>
                      <a:pt x="291973" y="429514"/>
                      <a:pt x="293180" y="430118"/>
                      <a:pt x="294989" y="430118"/>
                    </a:cubicBezTo>
                    <a:cubicBezTo>
                      <a:pt x="298006" y="431324"/>
                      <a:pt x="301625" y="429514"/>
                      <a:pt x="302228" y="425895"/>
                    </a:cubicBezTo>
                    <a:cubicBezTo>
                      <a:pt x="303435" y="422879"/>
                      <a:pt x="301625" y="419259"/>
                      <a:pt x="298006" y="418656"/>
                    </a:cubicBezTo>
                    <a:cubicBezTo>
                      <a:pt x="296799" y="418053"/>
                      <a:pt x="295593" y="418053"/>
                      <a:pt x="294386" y="418656"/>
                    </a:cubicBezTo>
                    <a:lnTo>
                      <a:pt x="293783" y="418656"/>
                    </a:lnTo>
                    <a:lnTo>
                      <a:pt x="294989" y="416243"/>
                    </a:lnTo>
                    <a:lnTo>
                      <a:pt x="298609" y="416243"/>
                    </a:lnTo>
                    <a:cubicBezTo>
                      <a:pt x="301022" y="416243"/>
                      <a:pt x="303435" y="415640"/>
                      <a:pt x="306451" y="415640"/>
                    </a:cubicBezTo>
                    <a:cubicBezTo>
                      <a:pt x="307054" y="418656"/>
                      <a:pt x="309467" y="420466"/>
                      <a:pt x="312484" y="420466"/>
                    </a:cubicBezTo>
                    <a:cubicBezTo>
                      <a:pt x="316103" y="420466"/>
                      <a:pt x="318516" y="418053"/>
                      <a:pt x="318516" y="414433"/>
                    </a:cubicBezTo>
                    <a:cubicBezTo>
                      <a:pt x="318516" y="413830"/>
                      <a:pt x="318516" y="413830"/>
                      <a:pt x="318516" y="413227"/>
                    </a:cubicBezTo>
                    <a:cubicBezTo>
                      <a:pt x="320326" y="412623"/>
                      <a:pt x="322136" y="412020"/>
                      <a:pt x="323945" y="411417"/>
                    </a:cubicBezTo>
                    <a:lnTo>
                      <a:pt x="385477" y="505524"/>
                    </a:lnTo>
                    <a:lnTo>
                      <a:pt x="371602" y="402971"/>
                    </a:lnTo>
                    <a:cubicBezTo>
                      <a:pt x="372205" y="404178"/>
                      <a:pt x="374015" y="405384"/>
                      <a:pt x="375825" y="405384"/>
                    </a:cubicBezTo>
                    <a:cubicBezTo>
                      <a:pt x="378238" y="405384"/>
                      <a:pt x="380651" y="402971"/>
                      <a:pt x="380651" y="400558"/>
                    </a:cubicBezTo>
                    <a:cubicBezTo>
                      <a:pt x="380651" y="398145"/>
                      <a:pt x="378238" y="395732"/>
                      <a:pt x="375825" y="395732"/>
                    </a:cubicBezTo>
                    <a:cubicBezTo>
                      <a:pt x="373412" y="395732"/>
                      <a:pt x="371602" y="396939"/>
                      <a:pt x="370999" y="399352"/>
                    </a:cubicBezTo>
                    <a:lnTo>
                      <a:pt x="369189" y="387287"/>
                    </a:lnTo>
                    <a:cubicBezTo>
                      <a:pt x="370999" y="386080"/>
                      <a:pt x="371602" y="384271"/>
                      <a:pt x="371602" y="382461"/>
                    </a:cubicBezTo>
                    <a:cubicBezTo>
                      <a:pt x="371602" y="380048"/>
                      <a:pt x="370395" y="377635"/>
                      <a:pt x="367983" y="377032"/>
                    </a:cubicBezTo>
                    <a:lnTo>
                      <a:pt x="364363" y="351092"/>
                    </a:lnTo>
                    <a:lnTo>
                      <a:pt x="365570" y="352298"/>
                    </a:lnTo>
                    <a:cubicBezTo>
                      <a:pt x="365570" y="352901"/>
                      <a:pt x="364966" y="353505"/>
                      <a:pt x="364966" y="354711"/>
                    </a:cubicBezTo>
                    <a:cubicBezTo>
                      <a:pt x="364966" y="358934"/>
                      <a:pt x="367983" y="361950"/>
                      <a:pt x="372205" y="361950"/>
                    </a:cubicBezTo>
                    <a:lnTo>
                      <a:pt x="372205" y="361950"/>
                    </a:lnTo>
                    <a:cubicBezTo>
                      <a:pt x="374015" y="361950"/>
                      <a:pt x="375222" y="361347"/>
                      <a:pt x="376428" y="360744"/>
                    </a:cubicBezTo>
                    <a:lnTo>
                      <a:pt x="420465" y="392716"/>
                    </a:lnTo>
                    <a:lnTo>
                      <a:pt x="414433" y="380651"/>
                    </a:lnTo>
                    <a:cubicBezTo>
                      <a:pt x="414433" y="379445"/>
                      <a:pt x="413830" y="378238"/>
                      <a:pt x="413226" y="377635"/>
                    </a:cubicBezTo>
                    <a:lnTo>
                      <a:pt x="405987" y="363760"/>
                    </a:lnTo>
                    <a:lnTo>
                      <a:pt x="405987" y="363157"/>
                    </a:lnTo>
                    <a:cubicBezTo>
                      <a:pt x="405987" y="360744"/>
                      <a:pt x="404781" y="358934"/>
                      <a:pt x="402971" y="357728"/>
                    </a:cubicBezTo>
                    <a:lnTo>
                      <a:pt x="396939" y="345663"/>
                    </a:lnTo>
                    <a:lnTo>
                      <a:pt x="396939" y="345059"/>
                    </a:lnTo>
                    <a:cubicBezTo>
                      <a:pt x="396939" y="342646"/>
                      <a:pt x="395732" y="340233"/>
                      <a:pt x="393922" y="339027"/>
                    </a:cubicBezTo>
                    <a:lnTo>
                      <a:pt x="390906" y="332994"/>
                    </a:lnTo>
                    <a:lnTo>
                      <a:pt x="402368" y="334804"/>
                    </a:lnTo>
                    <a:cubicBezTo>
                      <a:pt x="402971" y="338423"/>
                      <a:pt x="406590" y="340233"/>
                      <a:pt x="410210" y="339630"/>
                    </a:cubicBezTo>
                    <a:cubicBezTo>
                      <a:pt x="411417" y="339630"/>
                      <a:pt x="412623" y="338423"/>
                      <a:pt x="413830" y="337820"/>
                    </a:cubicBezTo>
                    <a:lnTo>
                      <a:pt x="433737" y="343250"/>
                    </a:lnTo>
                    <a:cubicBezTo>
                      <a:pt x="434340" y="344456"/>
                      <a:pt x="435547" y="345059"/>
                      <a:pt x="436753" y="345059"/>
                    </a:cubicBezTo>
                    <a:cubicBezTo>
                      <a:pt x="437356" y="345059"/>
                      <a:pt x="437960" y="345059"/>
                      <a:pt x="438563" y="344456"/>
                    </a:cubicBezTo>
                    <a:lnTo>
                      <a:pt x="500094" y="361347"/>
                    </a:lnTo>
                    <a:lnTo>
                      <a:pt x="419862" y="256381"/>
                    </a:lnTo>
                    <a:lnTo>
                      <a:pt x="418655" y="253968"/>
                    </a:lnTo>
                    <a:close/>
                    <a:moveTo>
                      <a:pt x="231045" y="115221"/>
                    </a:moveTo>
                    <a:lnTo>
                      <a:pt x="239490" y="130905"/>
                    </a:lnTo>
                    <a:lnTo>
                      <a:pt x="256381" y="68167"/>
                    </a:lnTo>
                    <a:lnTo>
                      <a:pt x="260001" y="139954"/>
                    </a:lnTo>
                    <a:lnTo>
                      <a:pt x="348075" y="15081"/>
                    </a:lnTo>
                    <a:lnTo>
                      <a:pt x="326358" y="152622"/>
                    </a:lnTo>
                    <a:lnTo>
                      <a:pt x="348075" y="129699"/>
                    </a:lnTo>
                    <a:cubicBezTo>
                      <a:pt x="347472" y="131509"/>
                      <a:pt x="346869" y="133318"/>
                      <a:pt x="346265" y="135128"/>
                    </a:cubicBezTo>
                    <a:cubicBezTo>
                      <a:pt x="345059" y="138144"/>
                      <a:pt x="344456" y="141161"/>
                      <a:pt x="343249" y="143574"/>
                    </a:cubicBezTo>
                    <a:lnTo>
                      <a:pt x="322136" y="162274"/>
                    </a:lnTo>
                    <a:cubicBezTo>
                      <a:pt x="320326" y="161671"/>
                      <a:pt x="317913" y="161068"/>
                      <a:pt x="315500" y="160465"/>
                    </a:cubicBezTo>
                    <a:lnTo>
                      <a:pt x="327565" y="61532"/>
                    </a:lnTo>
                    <a:lnTo>
                      <a:pt x="257588" y="152019"/>
                    </a:lnTo>
                    <a:lnTo>
                      <a:pt x="252158" y="106775"/>
                    </a:lnTo>
                    <a:lnTo>
                      <a:pt x="239490" y="145987"/>
                    </a:lnTo>
                    <a:lnTo>
                      <a:pt x="234664" y="137541"/>
                    </a:lnTo>
                    <a:cubicBezTo>
                      <a:pt x="233458" y="130302"/>
                      <a:pt x="232251" y="123666"/>
                      <a:pt x="231045" y="116427"/>
                    </a:cubicBezTo>
                    <a:cubicBezTo>
                      <a:pt x="231045" y="115824"/>
                      <a:pt x="231045" y="115824"/>
                      <a:pt x="231045" y="115221"/>
                    </a:cubicBezTo>
                    <a:close/>
                    <a:moveTo>
                      <a:pt x="337820" y="163481"/>
                    </a:moveTo>
                    <a:cubicBezTo>
                      <a:pt x="336010" y="168910"/>
                      <a:pt x="334804" y="174339"/>
                      <a:pt x="332391" y="179769"/>
                    </a:cubicBezTo>
                    <a:cubicBezTo>
                      <a:pt x="332391" y="178562"/>
                      <a:pt x="331788" y="177959"/>
                      <a:pt x="331788" y="176752"/>
                    </a:cubicBezTo>
                    <a:cubicBezTo>
                      <a:pt x="331184" y="174339"/>
                      <a:pt x="330581" y="171926"/>
                      <a:pt x="329375" y="169513"/>
                    </a:cubicBezTo>
                    <a:lnTo>
                      <a:pt x="337820" y="163481"/>
                    </a:lnTo>
                    <a:close/>
                    <a:moveTo>
                      <a:pt x="301022" y="239490"/>
                    </a:moveTo>
                    <a:cubicBezTo>
                      <a:pt x="297402" y="239490"/>
                      <a:pt x="293180" y="239490"/>
                      <a:pt x="290767" y="243110"/>
                    </a:cubicBezTo>
                    <a:cubicBezTo>
                      <a:pt x="290767" y="242507"/>
                      <a:pt x="290767" y="241903"/>
                      <a:pt x="290767" y="241300"/>
                    </a:cubicBezTo>
                    <a:cubicBezTo>
                      <a:pt x="290767" y="237681"/>
                      <a:pt x="290767" y="234061"/>
                      <a:pt x="290163" y="230442"/>
                    </a:cubicBezTo>
                    <a:cubicBezTo>
                      <a:pt x="290163" y="229838"/>
                      <a:pt x="289560" y="229838"/>
                      <a:pt x="289560" y="229235"/>
                    </a:cubicBezTo>
                    <a:cubicBezTo>
                      <a:pt x="290163" y="226219"/>
                      <a:pt x="290163" y="223203"/>
                      <a:pt x="290767" y="220186"/>
                    </a:cubicBezTo>
                    <a:cubicBezTo>
                      <a:pt x="291973" y="208725"/>
                      <a:pt x="292576" y="197866"/>
                      <a:pt x="292576" y="186404"/>
                    </a:cubicBezTo>
                    <a:cubicBezTo>
                      <a:pt x="293180" y="180975"/>
                      <a:pt x="292576" y="174943"/>
                      <a:pt x="290767" y="169513"/>
                    </a:cubicBezTo>
                    <a:cubicBezTo>
                      <a:pt x="294386" y="167100"/>
                      <a:pt x="298609" y="165291"/>
                      <a:pt x="302832" y="165291"/>
                    </a:cubicBezTo>
                    <a:cubicBezTo>
                      <a:pt x="307658" y="164687"/>
                      <a:pt x="312484" y="164687"/>
                      <a:pt x="317913" y="165291"/>
                    </a:cubicBezTo>
                    <a:cubicBezTo>
                      <a:pt x="324549" y="166497"/>
                      <a:pt x="325755" y="171323"/>
                      <a:pt x="326962" y="177356"/>
                    </a:cubicBezTo>
                    <a:cubicBezTo>
                      <a:pt x="328168" y="183991"/>
                      <a:pt x="328168" y="190627"/>
                      <a:pt x="326962" y="197263"/>
                    </a:cubicBezTo>
                    <a:cubicBezTo>
                      <a:pt x="324549" y="209931"/>
                      <a:pt x="321532" y="221996"/>
                      <a:pt x="317310" y="234061"/>
                    </a:cubicBezTo>
                    <a:cubicBezTo>
                      <a:pt x="316103" y="237681"/>
                      <a:pt x="314897" y="241300"/>
                      <a:pt x="313690" y="244920"/>
                    </a:cubicBezTo>
                    <a:cubicBezTo>
                      <a:pt x="310071" y="241903"/>
                      <a:pt x="305848" y="239490"/>
                      <a:pt x="301022" y="239490"/>
                    </a:cubicBezTo>
                    <a:close/>
                    <a:moveTo>
                      <a:pt x="311277" y="250952"/>
                    </a:moveTo>
                    <a:lnTo>
                      <a:pt x="310674" y="252159"/>
                    </a:lnTo>
                    <a:cubicBezTo>
                      <a:pt x="308864" y="256985"/>
                      <a:pt x="306451" y="266033"/>
                      <a:pt x="299815" y="266033"/>
                    </a:cubicBezTo>
                    <a:cubicBezTo>
                      <a:pt x="293180" y="266033"/>
                      <a:pt x="292576" y="257588"/>
                      <a:pt x="291973" y="253365"/>
                    </a:cubicBezTo>
                    <a:lnTo>
                      <a:pt x="291973" y="252762"/>
                    </a:lnTo>
                    <a:cubicBezTo>
                      <a:pt x="292576" y="251555"/>
                      <a:pt x="292576" y="250349"/>
                      <a:pt x="293180" y="249142"/>
                    </a:cubicBezTo>
                    <a:cubicBezTo>
                      <a:pt x="293783" y="247936"/>
                      <a:pt x="293783" y="246729"/>
                      <a:pt x="294989" y="245523"/>
                    </a:cubicBezTo>
                    <a:cubicBezTo>
                      <a:pt x="296196" y="244316"/>
                      <a:pt x="298006" y="244316"/>
                      <a:pt x="299815" y="244316"/>
                    </a:cubicBezTo>
                    <a:cubicBezTo>
                      <a:pt x="304038" y="244316"/>
                      <a:pt x="310674" y="245523"/>
                      <a:pt x="311277" y="250952"/>
                    </a:cubicBezTo>
                    <a:close/>
                    <a:moveTo>
                      <a:pt x="288957" y="167100"/>
                    </a:moveTo>
                    <a:cubicBezTo>
                      <a:pt x="288354" y="165894"/>
                      <a:pt x="287147" y="164687"/>
                      <a:pt x="285941" y="163481"/>
                    </a:cubicBezTo>
                    <a:cubicBezTo>
                      <a:pt x="282321" y="160465"/>
                      <a:pt x="278098" y="158655"/>
                      <a:pt x="273272" y="158655"/>
                    </a:cubicBezTo>
                    <a:lnTo>
                      <a:pt x="307054" y="110998"/>
                    </a:lnTo>
                    <a:lnTo>
                      <a:pt x="300419" y="161671"/>
                    </a:lnTo>
                    <a:cubicBezTo>
                      <a:pt x="296799" y="161671"/>
                      <a:pt x="292576" y="163481"/>
                      <a:pt x="288957" y="167100"/>
                    </a:cubicBezTo>
                    <a:close/>
                    <a:moveTo>
                      <a:pt x="250952" y="162878"/>
                    </a:moveTo>
                    <a:cubicBezTo>
                      <a:pt x="248539" y="164084"/>
                      <a:pt x="246729" y="165291"/>
                      <a:pt x="244920" y="167100"/>
                    </a:cubicBezTo>
                    <a:lnTo>
                      <a:pt x="248539" y="154432"/>
                    </a:lnTo>
                    <a:lnTo>
                      <a:pt x="250952" y="162878"/>
                    </a:lnTo>
                    <a:close/>
                    <a:moveTo>
                      <a:pt x="16288" y="155639"/>
                    </a:moveTo>
                    <a:lnTo>
                      <a:pt x="63944" y="161068"/>
                    </a:lnTo>
                    <a:lnTo>
                      <a:pt x="157448" y="171323"/>
                    </a:lnTo>
                    <a:lnTo>
                      <a:pt x="112205" y="91694"/>
                    </a:lnTo>
                    <a:lnTo>
                      <a:pt x="182785" y="128492"/>
                    </a:lnTo>
                    <a:lnTo>
                      <a:pt x="178562" y="22924"/>
                    </a:lnTo>
                    <a:lnTo>
                      <a:pt x="203295" y="66961"/>
                    </a:lnTo>
                    <a:cubicBezTo>
                      <a:pt x="202089" y="69977"/>
                      <a:pt x="200882" y="72390"/>
                      <a:pt x="200279" y="74200"/>
                    </a:cubicBezTo>
                    <a:cubicBezTo>
                      <a:pt x="200279" y="74803"/>
                      <a:pt x="199676" y="75406"/>
                      <a:pt x="199676" y="76010"/>
                    </a:cubicBezTo>
                    <a:lnTo>
                      <a:pt x="190627" y="60325"/>
                    </a:lnTo>
                    <a:lnTo>
                      <a:pt x="193643" y="146590"/>
                    </a:lnTo>
                    <a:lnTo>
                      <a:pt x="136938" y="116427"/>
                    </a:lnTo>
                    <a:lnTo>
                      <a:pt x="173133" y="179769"/>
                    </a:lnTo>
                    <a:lnTo>
                      <a:pt x="63341" y="164084"/>
                    </a:lnTo>
                    <a:lnTo>
                      <a:pt x="158655" y="221996"/>
                    </a:lnTo>
                    <a:cubicBezTo>
                      <a:pt x="152622" y="217773"/>
                      <a:pt x="145987" y="214757"/>
                      <a:pt x="138748" y="212947"/>
                    </a:cubicBezTo>
                    <a:cubicBezTo>
                      <a:pt x="132112" y="211138"/>
                      <a:pt x="125476" y="209931"/>
                      <a:pt x="118840" y="209931"/>
                    </a:cubicBezTo>
                    <a:lnTo>
                      <a:pt x="114617" y="209931"/>
                    </a:lnTo>
                    <a:lnTo>
                      <a:pt x="16288" y="155639"/>
                    </a:lnTo>
                    <a:close/>
                    <a:moveTo>
                      <a:pt x="201486" y="200279"/>
                    </a:moveTo>
                    <a:lnTo>
                      <a:pt x="201486" y="200279"/>
                    </a:lnTo>
                    <a:cubicBezTo>
                      <a:pt x="200882" y="206915"/>
                      <a:pt x="199676" y="213551"/>
                      <a:pt x="198469" y="219583"/>
                    </a:cubicBezTo>
                    <a:cubicBezTo>
                      <a:pt x="196056" y="231045"/>
                      <a:pt x="194850" y="242507"/>
                      <a:pt x="194247" y="253968"/>
                    </a:cubicBezTo>
                    <a:cubicBezTo>
                      <a:pt x="187611" y="247936"/>
                      <a:pt x="181578" y="241300"/>
                      <a:pt x="174943" y="235268"/>
                    </a:cubicBezTo>
                    <a:lnTo>
                      <a:pt x="191230" y="228632"/>
                    </a:lnTo>
                    <a:lnTo>
                      <a:pt x="127286" y="190024"/>
                    </a:lnTo>
                    <a:lnTo>
                      <a:pt x="200279" y="200279"/>
                    </a:lnTo>
                    <a:lnTo>
                      <a:pt x="176149" y="157448"/>
                    </a:lnTo>
                    <a:lnTo>
                      <a:pt x="202089" y="173736"/>
                    </a:lnTo>
                    <a:cubicBezTo>
                      <a:pt x="202089" y="175546"/>
                      <a:pt x="202089" y="177356"/>
                      <a:pt x="202089" y="179165"/>
                    </a:cubicBezTo>
                    <a:cubicBezTo>
                      <a:pt x="202692" y="186404"/>
                      <a:pt x="202089" y="193040"/>
                      <a:pt x="201486" y="200279"/>
                    </a:cubicBezTo>
                    <a:close/>
                    <a:moveTo>
                      <a:pt x="194850" y="73597"/>
                    </a:moveTo>
                    <a:lnTo>
                      <a:pt x="198469" y="80232"/>
                    </a:lnTo>
                    <a:cubicBezTo>
                      <a:pt x="196660" y="86265"/>
                      <a:pt x="196056" y="92297"/>
                      <a:pt x="195453" y="98933"/>
                    </a:cubicBezTo>
                    <a:lnTo>
                      <a:pt x="194850" y="73597"/>
                    </a:lnTo>
                    <a:close/>
                    <a:moveTo>
                      <a:pt x="154432" y="447612"/>
                    </a:moveTo>
                    <a:lnTo>
                      <a:pt x="195453" y="346869"/>
                    </a:lnTo>
                    <a:lnTo>
                      <a:pt x="57309" y="404781"/>
                    </a:lnTo>
                    <a:lnTo>
                      <a:pt x="140557" y="295593"/>
                    </a:lnTo>
                    <a:lnTo>
                      <a:pt x="32575" y="268446"/>
                    </a:lnTo>
                    <a:lnTo>
                      <a:pt x="98933" y="240697"/>
                    </a:lnTo>
                    <a:cubicBezTo>
                      <a:pt x="100743" y="241903"/>
                      <a:pt x="102552" y="242507"/>
                      <a:pt x="104966" y="243110"/>
                    </a:cubicBezTo>
                    <a:lnTo>
                      <a:pt x="111601" y="245523"/>
                    </a:lnTo>
                    <a:lnTo>
                      <a:pt x="71184" y="265430"/>
                    </a:lnTo>
                    <a:lnTo>
                      <a:pt x="163481" y="288354"/>
                    </a:lnTo>
                    <a:lnTo>
                      <a:pt x="103156" y="369189"/>
                    </a:lnTo>
                    <a:lnTo>
                      <a:pt x="208121" y="333597"/>
                    </a:lnTo>
                    <a:lnTo>
                      <a:pt x="209931" y="334804"/>
                    </a:lnTo>
                    <a:lnTo>
                      <a:pt x="187008" y="407194"/>
                    </a:lnTo>
                    <a:lnTo>
                      <a:pt x="241903" y="373412"/>
                    </a:lnTo>
                    <a:cubicBezTo>
                      <a:pt x="243110" y="380048"/>
                      <a:pt x="243110" y="386684"/>
                      <a:pt x="243713" y="393319"/>
                    </a:cubicBezTo>
                    <a:lnTo>
                      <a:pt x="154432" y="447612"/>
                    </a:lnTo>
                    <a:close/>
                    <a:moveTo>
                      <a:pt x="108585" y="238284"/>
                    </a:moveTo>
                    <a:cubicBezTo>
                      <a:pt x="105569" y="237681"/>
                      <a:pt x="103156" y="236474"/>
                      <a:pt x="100140" y="234664"/>
                    </a:cubicBezTo>
                    <a:cubicBezTo>
                      <a:pt x="99536" y="234061"/>
                      <a:pt x="98933" y="233458"/>
                      <a:pt x="98933" y="232855"/>
                    </a:cubicBezTo>
                    <a:cubicBezTo>
                      <a:pt x="103759" y="231648"/>
                      <a:pt x="107982" y="232251"/>
                      <a:pt x="112808" y="233458"/>
                    </a:cubicBezTo>
                    <a:cubicBezTo>
                      <a:pt x="117031" y="234664"/>
                      <a:pt x="120650" y="238284"/>
                      <a:pt x="120650" y="243110"/>
                    </a:cubicBezTo>
                    <a:cubicBezTo>
                      <a:pt x="117031" y="241300"/>
                      <a:pt x="112808" y="240094"/>
                      <a:pt x="108585" y="238284"/>
                    </a:cubicBezTo>
                    <a:close/>
                    <a:moveTo>
                      <a:pt x="130905" y="253365"/>
                    </a:moveTo>
                    <a:lnTo>
                      <a:pt x="132715" y="253968"/>
                    </a:lnTo>
                    <a:cubicBezTo>
                      <a:pt x="141161" y="258191"/>
                      <a:pt x="149003" y="263017"/>
                      <a:pt x="155638" y="268446"/>
                    </a:cubicBezTo>
                    <a:lnTo>
                      <a:pt x="112808" y="260604"/>
                    </a:lnTo>
                    <a:lnTo>
                      <a:pt x="130905" y="253365"/>
                    </a:lnTo>
                    <a:close/>
                    <a:moveTo>
                      <a:pt x="177356" y="296799"/>
                    </a:moveTo>
                    <a:cubicBezTo>
                      <a:pt x="178562" y="299212"/>
                      <a:pt x="179768" y="302228"/>
                      <a:pt x="180975" y="304641"/>
                    </a:cubicBezTo>
                    <a:cubicBezTo>
                      <a:pt x="183991" y="311277"/>
                      <a:pt x="188817" y="317913"/>
                      <a:pt x="194247" y="323342"/>
                    </a:cubicBezTo>
                    <a:lnTo>
                      <a:pt x="144780" y="340836"/>
                    </a:lnTo>
                    <a:lnTo>
                      <a:pt x="177356" y="296799"/>
                    </a:lnTo>
                    <a:close/>
                    <a:moveTo>
                      <a:pt x="214757" y="363760"/>
                    </a:moveTo>
                    <a:lnTo>
                      <a:pt x="221996" y="341440"/>
                    </a:lnTo>
                    <a:cubicBezTo>
                      <a:pt x="225616" y="343853"/>
                      <a:pt x="229235" y="346869"/>
                      <a:pt x="232251" y="350488"/>
                    </a:cubicBezTo>
                    <a:lnTo>
                      <a:pt x="214757" y="363760"/>
                    </a:lnTo>
                    <a:close/>
                    <a:moveTo>
                      <a:pt x="276289" y="453041"/>
                    </a:moveTo>
                    <a:lnTo>
                      <a:pt x="267240" y="411417"/>
                    </a:lnTo>
                    <a:cubicBezTo>
                      <a:pt x="270859" y="412623"/>
                      <a:pt x="275082" y="413830"/>
                      <a:pt x="278702" y="414433"/>
                    </a:cubicBezTo>
                    <a:lnTo>
                      <a:pt x="279305" y="431927"/>
                    </a:lnTo>
                    <a:lnTo>
                      <a:pt x="282924" y="415036"/>
                    </a:lnTo>
                    <a:cubicBezTo>
                      <a:pt x="285941" y="415640"/>
                      <a:pt x="288354" y="415640"/>
                      <a:pt x="291370" y="415640"/>
                    </a:cubicBezTo>
                    <a:lnTo>
                      <a:pt x="276289" y="453041"/>
                    </a:lnTo>
                    <a:close/>
                    <a:moveTo>
                      <a:pt x="321532" y="404178"/>
                    </a:moveTo>
                    <a:cubicBezTo>
                      <a:pt x="313087" y="407194"/>
                      <a:pt x="304038" y="409004"/>
                      <a:pt x="294989" y="409607"/>
                    </a:cubicBezTo>
                    <a:cubicBezTo>
                      <a:pt x="279305" y="410814"/>
                      <a:pt x="263017" y="407194"/>
                      <a:pt x="249142" y="398749"/>
                    </a:cubicBezTo>
                    <a:lnTo>
                      <a:pt x="249142" y="398145"/>
                    </a:lnTo>
                    <a:cubicBezTo>
                      <a:pt x="247333" y="384874"/>
                      <a:pt x="248539" y="371602"/>
                      <a:pt x="243110" y="358934"/>
                    </a:cubicBezTo>
                    <a:cubicBezTo>
                      <a:pt x="238887" y="348679"/>
                      <a:pt x="231045" y="340233"/>
                      <a:pt x="220790" y="334804"/>
                    </a:cubicBezTo>
                    <a:cubicBezTo>
                      <a:pt x="211741" y="329375"/>
                      <a:pt x="200882" y="324549"/>
                      <a:pt x="193643" y="316706"/>
                    </a:cubicBezTo>
                    <a:cubicBezTo>
                      <a:pt x="186404" y="308864"/>
                      <a:pt x="182182" y="296196"/>
                      <a:pt x="176752" y="285941"/>
                    </a:cubicBezTo>
                    <a:cubicBezTo>
                      <a:pt x="165894" y="266033"/>
                      <a:pt x="145383" y="253968"/>
                      <a:pt x="124873" y="245523"/>
                    </a:cubicBezTo>
                    <a:lnTo>
                      <a:pt x="124873" y="244920"/>
                    </a:lnTo>
                    <a:lnTo>
                      <a:pt x="124873" y="244316"/>
                    </a:lnTo>
                    <a:cubicBezTo>
                      <a:pt x="125476" y="231648"/>
                      <a:pt x="107379" y="226219"/>
                      <a:pt x="98330" y="231648"/>
                    </a:cubicBezTo>
                    <a:cubicBezTo>
                      <a:pt x="97727" y="230442"/>
                      <a:pt x="97727" y="229235"/>
                      <a:pt x="97123" y="227425"/>
                    </a:cubicBezTo>
                    <a:cubicBezTo>
                      <a:pt x="95917" y="212344"/>
                      <a:pt x="118237" y="214154"/>
                      <a:pt x="127889" y="215964"/>
                    </a:cubicBezTo>
                    <a:cubicBezTo>
                      <a:pt x="142970" y="218377"/>
                      <a:pt x="156242" y="225012"/>
                      <a:pt x="167703" y="235268"/>
                    </a:cubicBezTo>
                    <a:cubicBezTo>
                      <a:pt x="177959" y="244316"/>
                      <a:pt x="187008" y="255778"/>
                      <a:pt x="199676" y="263017"/>
                    </a:cubicBezTo>
                    <a:cubicBezTo>
                      <a:pt x="200882" y="263620"/>
                      <a:pt x="202089" y="263017"/>
                      <a:pt x="202692" y="261811"/>
                    </a:cubicBezTo>
                    <a:lnTo>
                      <a:pt x="202692" y="261207"/>
                    </a:lnTo>
                    <a:cubicBezTo>
                      <a:pt x="205105" y="260604"/>
                      <a:pt x="207518" y="260001"/>
                      <a:pt x="209931" y="259398"/>
                    </a:cubicBezTo>
                    <a:cubicBezTo>
                      <a:pt x="212344" y="259398"/>
                      <a:pt x="215360" y="258794"/>
                      <a:pt x="217773" y="257588"/>
                    </a:cubicBezTo>
                    <a:cubicBezTo>
                      <a:pt x="218377" y="257588"/>
                      <a:pt x="218377" y="256381"/>
                      <a:pt x="218377" y="255778"/>
                    </a:cubicBezTo>
                    <a:lnTo>
                      <a:pt x="217773" y="255175"/>
                    </a:lnTo>
                    <a:cubicBezTo>
                      <a:pt x="214757" y="254572"/>
                      <a:pt x="211741" y="254572"/>
                      <a:pt x="208725" y="255778"/>
                    </a:cubicBezTo>
                    <a:cubicBezTo>
                      <a:pt x="206312" y="255778"/>
                      <a:pt x="203295" y="256985"/>
                      <a:pt x="201486" y="258794"/>
                    </a:cubicBezTo>
                    <a:lnTo>
                      <a:pt x="200279" y="257588"/>
                    </a:lnTo>
                    <a:lnTo>
                      <a:pt x="200279" y="256985"/>
                    </a:lnTo>
                    <a:cubicBezTo>
                      <a:pt x="202089" y="255778"/>
                      <a:pt x="204502" y="254572"/>
                      <a:pt x="206915" y="253365"/>
                    </a:cubicBezTo>
                    <a:cubicBezTo>
                      <a:pt x="209328" y="252159"/>
                      <a:pt x="211741" y="250349"/>
                      <a:pt x="213551" y="247936"/>
                    </a:cubicBezTo>
                    <a:cubicBezTo>
                      <a:pt x="214154" y="247333"/>
                      <a:pt x="213551" y="246126"/>
                      <a:pt x="212947" y="246126"/>
                    </a:cubicBezTo>
                    <a:cubicBezTo>
                      <a:pt x="209931" y="246729"/>
                      <a:pt x="206915" y="248539"/>
                      <a:pt x="204502" y="250349"/>
                    </a:cubicBezTo>
                    <a:cubicBezTo>
                      <a:pt x="203295" y="250952"/>
                      <a:pt x="202089" y="251555"/>
                      <a:pt x="200882" y="252159"/>
                    </a:cubicBezTo>
                    <a:cubicBezTo>
                      <a:pt x="201486" y="242507"/>
                      <a:pt x="202692" y="233458"/>
                      <a:pt x="204502" y="223806"/>
                    </a:cubicBezTo>
                    <a:cubicBezTo>
                      <a:pt x="206312" y="213551"/>
                      <a:pt x="208121" y="203295"/>
                      <a:pt x="208725" y="192437"/>
                    </a:cubicBezTo>
                    <a:cubicBezTo>
                      <a:pt x="209931" y="169513"/>
                      <a:pt x="205708" y="147796"/>
                      <a:pt x="202692" y="125476"/>
                    </a:cubicBezTo>
                    <a:cubicBezTo>
                      <a:pt x="200279" y="104362"/>
                      <a:pt x="199676" y="81439"/>
                      <a:pt x="211138" y="62738"/>
                    </a:cubicBezTo>
                    <a:cubicBezTo>
                      <a:pt x="212344" y="60928"/>
                      <a:pt x="214154" y="57912"/>
                      <a:pt x="216567" y="57912"/>
                    </a:cubicBezTo>
                    <a:cubicBezTo>
                      <a:pt x="218980" y="57912"/>
                      <a:pt x="220186" y="62738"/>
                      <a:pt x="221393" y="64548"/>
                    </a:cubicBezTo>
                    <a:cubicBezTo>
                      <a:pt x="223203" y="69374"/>
                      <a:pt x="223806" y="74200"/>
                      <a:pt x="223806" y="79629"/>
                    </a:cubicBezTo>
                    <a:cubicBezTo>
                      <a:pt x="224409" y="90488"/>
                      <a:pt x="224409" y="101346"/>
                      <a:pt x="226219" y="112808"/>
                    </a:cubicBezTo>
                    <a:cubicBezTo>
                      <a:pt x="229235" y="138144"/>
                      <a:pt x="234061" y="163481"/>
                      <a:pt x="240697" y="188214"/>
                    </a:cubicBezTo>
                    <a:cubicBezTo>
                      <a:pt x="241300" y="190024"/>
                      <a:pt x="244920" y="190024"/>
                      <a:pt x="244316" y="187611"/>
                    </a:cubicBezTo>
                    <a:cubicBezTo>
                      <a:pt x="243713" y="185198"/>
                      <a:pt x="243713" y="182785"/>
                      <a:pt x="243110" y="180372"/>
                    </a:cubicBezTo>
                    <a:cubicBezTo>
                      <a:pt x="243713" y="176752"/>
                      <a:pt x="245523" y="173133"/>
                      <a:pt x="247936" y="170117"/>
                    </a:cubicBezTo>
                    <a:cubicBezTo>
                      <a:pt x="250952" y="167100"/>
                      <a:pt x="254572" y="164687"/>
                      <a:pt x="258794" y="164084"/>
                    </a:cubicBezTo>
                    <a:cubicBezTo>
                      <a:pt x="266033" y="162274"/>
                      <a:pt x="278098" y="159861"/>
                      <a:pt x="284131" y="165894"/>
                    </a:cubicBezTo>
                    <a:cubicBezTo>
                      <a:pt x="290163" y="171926"/>
                      <a:pt x="288957" y="181578"/>
                      <a:pt x="288354" y="188817"/>
                    </a:cubicBezTo>
                    <a:cubicBezTo>
                      <a:pt x="288354" y="198469"/>
                      <a:pt x="287750" y="207518"/>
                      <a:pt x="286544" y="217170"/>
                    </a:cubicBezTo>
                    <a:cubicBezTo>
                      <a:pt x="285337" y="226822"/>
                      <a:pt x="283528" y="235871"/>
                      <a:pt x="281115" y="245523"/>
                    </a:cubicBezTo>
                    <a:cubicBezTo>
                      <a:pt x="281115" y="246729"/>
                      <a:pt x="280511" y="248539"/>
                      <a:pt x="279908" y="249746"/>
                    </a:cubicBezTo>
                    <a:cubicBezTo>
                      <a:pt x="279305" y="249142"/>
                      <a:pt x="279305" y="248539"/>
                      <a:pt x="278702" y="247936"/>
                    </a:cubicBezTo>
                    <a:cubicBezTo>
                      <a:pt x="275685" y="245523"/>
                      <a:pt x="270859" y="244920"/>
                      <a:pt x="267240" y="246126"/>
                    </a:cubicBezTo>
                    <a:cubicBezTo>
                      <a:pt x="263017" y="247333"/>
                      <a:pt x="260001" y="249142"/>
                      <a:pt x="256985" y="252762"/>
                    </a:cubicBezTo>
                    <a:cubicBezTo>
                      <a:pt x="256381" y="246729"/>
                      <a:pt x="255778" y="240094"/>
                      <a:pt x="255778" y="234061"/>
                    </a:cubicBezTo>
                    <a:cubicBezTo>
                      <a:pt x="255778" y="223806"/>
                      <a:pt x="256985" y="212947"/>
                      <a:pt x="256985" y="202692"/>
                    </a:cubicBezTo>
                    <a:cubicBezTo>
                      <a:pt x="256985" y="197263"/>
                      <a:pt x="256985" y="192437"/>
                      <a:pt x="256985" y="187008"/>
                    </a:cubicBezTo>
                    <a:cubicBezTo>
                      <a:pt x="256985" y="182182"/>
                      <a:pt x="256381" y="176752"/>
                      <a:pt x="254572" y="171926"/>
                    </a:cubicBezTo>
                    <a:cubicBezTo>
                      <a:pt x="253968" y="170720"/>
                      <a:pt x="252762" y="170117"/>
                      <a:pt x="251555" y="170720"/>
                    </a:cubicBezTo>
                    <a:cubicBezTo>
                      <a:pt x="250952" y="170720"/>
                      <a:pt x="250349" y="171323"/>
                      <a:pt x="250349" y="171926"/>
                    </a:cubicBezTo>
                    <a:cubicBezTo>
                      <a:pt x="250349" y="172530"/>
                      <a:pt x="250349" y="172530"/>
                      <a:pt x="250349" y="173133"/>
                    </a:cubicBezTo>
                    <a:cubicBezTo>
                      <a:pt x="250349" y="178562"/>
                      <a:pt x="251555" y="183991"/>
                      <a:pt x="252158" y="190024"/>
                    </a:cubicBezTo>
                    <a:cubicBezTo>
                      <a:pt x="252158" y="195453"/>
                      <a:pt x="252158" y="200882"/>
                      <a:pt x="252158" y="206312"/>
                    </a:cubicBezTo>
                    <a:cubicBezTo>
                      <a:pt x="251555" y="217170"/>
                      <a:pt x="250952" y="228632"/>
                      <a:pt x="250952" y="239490"/>
                    </a:cubicBezTo>
                    <a:cubicBezTo>
                      <a:pt x="250952" y="249746"/>
                      <a:pt x="252158" y="260001"/>
                      <a:pt x="255175" y="270256"/>
                    </a:cubicBezTo>
                    <a:cubicBezTo>
                      <a:pt x="258191" y="277495"/>
                      <a:pt x="266033" y="285337"/>
                      <a:pt x="274479" y="279908"/>
                    </a:cubicBezTo>
                    <a:cubicBezTo>
                      <a:pt x="277495" y="276892"/>
                      <a:pt x="279908" y="273272"/>
                      <a:pt x="280511" y="269050"/>
                    </a:cubicBezTo>
                    <a:cubicBezTo>
                      <a:pt x="282321" y="263620"/>
                      <a:pt x="284131" y="258794"/>
                      <a:pt x="285337" y="253365"/>
                    </a:cubicBezTo>
                    <a:cubicBezTo>
                      <a:pt x="285941" y="250952"/>
                      <a:pt x="286544" y="248539"/>
                      <a:pt x="287147" y="246729"/>
                    </a:cubicBezTo>
                    <a:cubicBezTo>
                      <a:pt x="287147" y="249746"/>
                      <a:pt x="287147" y="252762"/>
                      <a:pt x="287750" y="255175"/>
                    </a:cubicBezTo>
                    <a:cubicBezTo>
                      <a:pt x="287750" y="260604"/>
                      <a:pt x="290767" y="266033"/>
                      <a:pt x="294989" y="269653"/>
                    </a:cubicBezTo>
                    <a:cubicBezTo>
                      <a:pt x="300419" y="272669"/>
                      <a:pt x="307658" y="271463"/>
                      <a:pt x="311277" y="266033"/>
                    </a:cubicBezTo>
                    <a:cubicBezTo>
                      <a:pt x="315500" y="259398"/>
                      <a:pt x="318516" y="252762"/>
                      <a:pt x="320326" y="245523"/>
                    </a:cubicBezTo>
                    <a:cubicBezTo>
                      <a:pt x="321532" y="241903"/>
                      <a:pt x="322739" y="238284"/>
                      <a:pt x="323945" y="235268"/>
                    </a:cubicBezTo>
                    <a:cubicBezTo>
                      <a:pt x="328168" y="223806"/>
                      <a:pt x="331184" y="211741"/>
                      <a:pt x="332994" y="199676"/>
                    </a:cubicBezTo>
                    <a:cubicBezTo>
                      <a:pt x="333597" y="196660"/>
                      <a:pt x="333597" y="194247"/>
                      <a:pt x="334201" y="191230"/>
                    </a:cubicBezTo>
                    <a:cubicBezTo>
                      <a:pt x="334804" y="191230"/>
                      <a:pt x="334804" y="190627"/>
                      <a:pt x="335407" y="190024"/>
                    </a:cubicBezTo>
                    <a:cubicBezTo>
                      <a:pt x="346869" y="162274"/>
                      <a:pt x="351092" y="130302"/>
                      <a:pt x="368586" y="104966"/>
                    </a:cubicBezTo>
                    <a:cubicBezTo>
                      <a:pt x="369792" y="103156"/>
                      <a:pt x="373412" y="96520"/>
                      <a:pt x="376428" y="97123"/>
                    </a:cubicBezTo>
                    <a:cubicBezTo>
                      <a:pt x="381254" y="97123"/>
                      <a:pt x="378841" y="105569"/>
                      <a:pt x="378841" y="107982"/>
                    </a:cubicBezTo>
                    <a:cubicBezTo>
                      <a:pt x="377031" y="117634"/>
                      <a:pt x="375222" y="126683"/>
                      <a:pt x="373412" y="136335"/>
                    </a:cubicBezTo>
                    <a:cubicBezTo>
                      <a:pt x="366173" y="153829"/>
                      <a:pt x="362553" y="171926"/>
                      <a:pt x="360140" y="190024"/>
                    </a:cubicBezTo>
                    <a:cubicBezTo>
                      <a:pt x="359537" y="199676"/>
                      <a:pt x="358934" y="208725"/>
                      <a:pt x="357124" y="218377"/>
                    </a:cubicBezTo>
                    <a:cubicBezTo>
                      <a:pt x="355918" y="224409"/>
                      <a:pt x="355314" y="230442"/>
                      <a:pt x="355918" y="236474"/>
                    </a:cubicBezTo>
                    <a:cubicBezTo>
                      <a:pt x="355918" y="240094"/>
                      <a:pt x="356521" y="244316"/>
                      <a:pt x="356521" y="248539"/>
                    </a:cubicBezTo>
                    <a:cubicBezTo>
                      <a:pt x="356521" y="249746"/>
                      <a:pt x="358330" y="250349"/>
                      <a:pt x="358934" y="249142"/>
                    </a:cubicBezTo>
                    <a:cubicBezTo>
                      <a:pt x="362553" y="267843"/>
                      <a:pt x="361950" y="287147"/>
                      <a:pt x="357727" y="305848"/>
                    </a:cubicBezTo>
                    <a:cubicBezTo>
                      <a:pt x="354108" y="315500"/>
                      <a:pt x="349885" y="325152"/>
                      <a:pt x="344456" y="334201"/>
                    </a:cubicBezTo>
                    <a:cubicBezTo>
                      <a:pt x="340233" y="342646"/>
                      <a:pt x="337820" y="351695"/>
                      <a:pt x="336614" y="360744"/>
                    </a:cubicBezTo>
                    <a:cubicBezTo>
                      <a:pt x="335407" y="371602"/>
                      <a:pt x="334804" y="382461"/>
                      <a:pt x="335407" y="392716"/>
                    </a:cubicBezTo>
                    <a:cubicBezTo>
                      <a:pt x="335407" y="392716"/>
                      <a:pt x="335407" y="392716"/>
                      <a:pt x="335407" y="393319"/>
                    </a:cubicBezTo>
                    <a:cubicBezTo>
                      <a:pt x="334804" y="393923"/>
                      <a:pt x="334201" y="394526"/>
                      <a:pt x="334201" y="395732"/>
                    </a:cubicBezTo>
                    <a:cubicBezTo>
                      <a:pt x="332994" y="397542"/>
                      <a:pt x="332391" y="398749"/>
                      <a:pt x="330581" y="399955"/>
                    </a:cubicBezTo>
                    <a:cubicBezTo>
                      <a:pt x="327565" y="401162"/>
                      <a:pt x="324549" y="402971"/>
                      <a:pt x="321532" y="404178"/>
                    </a:cubicBezTo>
                    <a:lnTo>
                      <a:pt x="321532" y="404178"/>
                    </a:lnTo>
                    <a:close/>
                    <a:moveTo>
                      <a:pt x="276892" y="258191"/>
                    </a:moveTo>
                    <a:lnTo>
                      <a:pt x="276892" y="258191"/>
                    </a:lnTo>
                    <a:cubicBezTo>
                      <a:pt x="276892" y="259398"/>
                      <a:pt x="276892" y="259398"/>
                      <a:pt x="276289" y="260001"/>
                    </a:cubicBezTo>
                    <a:cubicBezTo>
                      <a:pt x="275082" y="264224"/>
                      <a:pt x="273876" y="268446"/>
                      <a:pt x="271463" y="272669"/>
                    </a:cubicBezTo>
                    <a:cubicBezTo>
                      <a:pt x="270256" y="275685"/>
                      <a:pt x="266637" y="276289"/>
                      <a:pt x="263620" y="275082"/>
                    </a:cubicBezTo>
                    <a:cubicBezTo>
                      <a:pt x="263620" y="274479"/>
                      <a:pt x="263017" y="274479"/>
                      <a:pt x="262414" y="273876"/>
                    </a:cubicBezTo>
                    <a:cubicBezTo>
                      <a:pt x="260001" y="270859"/>
                      <a:pt x="258191" y="266637"/>
                      <a:pt x="257588" y="262414"/>
                    </a:cubicBezTo>
                    <a:lnTo>
                      <a:pt x="257588" y="261207"/>
                    </a:lnTo>
                    <a:cubicBezTo>
                      <a:pt x="258794" y="257588"/>
                      <a:pt x="261207" y="254572"/>
                      <a:pt x="264827" y="252762"/>
                    </a:cubicBezTo>
                    <a:cubicBezTo>
                      <a:pt x="267240" y="251555"/>
                      <a:pt x="270256" y="250952"/>
                      <a:pt x="272669" y="251555"/>
                    </a:cubicBezTo>
                    <a:cubicBezTo>
                      <a:pt x="275685" y="252159"/>
                      <a:pt x="277495" y="255175"/>
                      <a:pt x="276892" y="258191"/>
                    </a:cubicBezTo>
                    <a:close/>
                    <a:moveTo>
                      <a:pt x="362553" y="256381"/>
                    </a:moveTo>
                    <a:lnTo>
                      <a:pt x="405987" y="299815"/>
                    </a:lnTo>
                    <a:lnTo>
                      <a:pt x="364966" y="287147"/>
                    </a:lnTo>
                    <a:cubicBezTo>
                      <a:pt x="364966" y="283528"/>
                      <a:pt x="364966" y="279908"/>
                      <a:pt x="364966" y="276289"/>
                    </a:cubicBezTo>
                    <a:cubicBezTo>
                      <a:pt x="364966" y="270256"/>
                      <a:pt x="364363" y="263620"/>
                      <a:pt x="362553" y="256381"/>
                    </a:cubicBezTo>
                    <a:close/>
                    <a:moveTo>
                      <a:pt x="363157" y="209328"/>
                    </a:moveTo>
                    <a:lnTo>
                      <a:pt x="396335" y="214154"/>
                    </a:lnTo>
                    <a:lnTo>
                      <a:pt x="360140" y="230442"/>
                    </a:lnTo>
                    <a:cubicBezTo>
                      <a:pt x="360140" y="226219"/>
                      <a:pt x="360744" y="222599"/>
                      <a:pt x="361950" y="218377"/>
                    </a:cubicBezTo>
                    <a:cubicBezTo>
                      <a:pt x="362553" y="215360"/>
                      <a:pt x="363157" y="212344"/>
                      <a:pt x="363157" y="209328"/>
                    </a:cubicBezTo>
                    <a:close/>
                    <a:moveTo>
                      <a:pt x="384874" y="326962"/>
                    </a:moveTo>
                    <a:lnTo>
                      <a:pt x="412020" y="381858"/>
                    </a:lnTo>
                    <a:lnTo>
                      <a:pt x="360140" y="343853"/>
                    </a:lnTo>
                    <a:lnTo>
                      <a:pt x="380048" y="491649"/>
                    </a:lnTo>
                    <a:lnTo>
                      <a:pt x="326358" y="409004"/>
                    </a:lnTo>
                    <a:cubicBezTo>
                      <a:pt x="329978" y="407194"/>
                      <a:pt x="333597" y="405384"/>
                      <a:pt x="336614" y="402368"/>
                    </a:cubicBezTo>
                    <a:cubicBezTo>
                      <a:pt x="337217" y="401765"/>
                      <a:pt x="337820" y="401162"/>
                      <a:pt x="338423" y="400558"/>
                    </a:cubicBezTo>
                    <a:lnTo>
                      <a:pt x="358330" y="430118"/>
                    </a:lnTo>
                    <a:lnTo>
                      <a:pt x="345059" y="348679"/>
                    </a:lnTo>
                    <a:cubicBezTo>
                      <a:pt x="346265" y="343853"/>
                      <a:pt x="348075" y="339027"/>
                      <a:pt x="350488" y="334201"/>
                    </a:cubicBezTo>
                    <a:cubicBezTo>
                      <a:pt x="352298" y="331184"/>
                      <a:pt x="353505" y="328168"/>
                      <a:pt x="355314" y="325755"/>
                    </a:cubicBezTo>
                    <a:lnTo>
                      <a:pt x="385477" y="349282"/>
                    </a:lnTo>
                    <a:lnTo>
                      <a:pt x="361347" y="313087"/>
                    </a:lnTo>
                    <a:cubicBezTo>
                      <a:pt x="361950" y="311277"/>
                      <a:pt x="362553" y="309467"/>
                      <a:pt x="363157" y="307054"/>
                    </a:cubicBezTo>
                    <a:lnTo>
                      <a:pt x="363157" y="306451"/>
                    </a:lnTo>
                    <a:lnTo>
                      <a:pt x="453041" y="328168"/>
                    </a:lnTo>
                    <a:lnTo>
                      <a:pt x="379444" y="236474"/>
                    </a:lnTo>
                    <a:lnTo>
                      <a:pt x="447612" y="209328"/>
                    </a:lnTo>
                    <a:lnTo>
                      <a:pt x="365570" y="190627"/>
                    </a:lnTo>
                    <a:cubicBezTo>
                      <a:pt x="366776" y="180975"/>
                      <a:pt x="368586" y="171323"/>
                      <a:pt x="371602" y="162274"/>
                    </a:cubicBezTo>
                    <a:cubicBezTo>
                      <a:pt x="374618" y="152622"/>
                      <a:pt x="376428" y="142367"/>
                      <a:pt x="378841" y="132112"/>
                    </a:cubicBezTo>
                    <a:cubicBezTo>
                      <a:pt x="379444" y="129699"/>
                      <a:pt x="380048" y="127286"/>
                      <a:pt x="380651" y="124873"/>
                    </a:cubicBezTo>
                    <a:lnTo>
                      <a:pt x="392716" y="100743"/>
                    </a:lnTo>
                    <a:lnTo>
                      <a:pt x="384270" y="108585"/>
                    </a:lnTo>
                    <a:cubicBezTo>
                      <a:pt x="384874" y="106172"/>
                      <a:pt x="384874" y="104362"/>
                      <a:pt x="385477" y="101949"/>
                    </a:cubicBezTo>
                    <a:cubicBezTo>
                      <a:pt x="385477" y="99536"/>
                      <a:pt x="384874" y="97123"/>
                      <a:pt x="383064" y="94710"/>
                    </a:cubicBezTo>
                    <a:lnTo>
                      <a:pt x="419259" y="57309"/>
                    </a:lnTo>
                    <a:lnTo>
                      <a:pt x="381254" y="178562"/>
                    </a:lnTo>
                    <a:lnTo>
                      <a:pt x="504317" y="206915"/>
                    </a:lnTo>
                    <a:lnTo>
                      <a:pt x="405384" y="240094"/>
                    </a:lnTo>
                    <a:lnTo>
                      <a:pt x="493459" y="355315"/>
                    </a:lnTo>
                    <a:lnTo>
                      <a:pt x="384874" y="32696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xmlns="" id="{6367A6E9-70B1-4B7F-A1EB-EF17021BCF91}"/>
                  </a:ext>
                </a:extLst>
              </p:cNvPr>
              <p:cNvSpPr/>
              <p:nvPr/>
            </p:nvSpPr>
            <p:spPr>
              <a:xfrm>
                <a:off x="5495091" y="3350861"/>
                <a:ext cx="452" cy="1206"/>
              </a:xfrm>
              <a:custGeom>
                <a:avLst/>
                <a:gdLst>
                  <a:gd name="connsiteX0" fmla="*/ 452 w 452"/>
                  <a:gd name="connsiteY0" fmla="*/ 1207 h 1206"/>
                  <a:gd name="connsiteX1" fmla="*/ 452 w 452"/>
                  <a:gd name="connsiteY1" fmla="*/ 0 h 1206"/>
                  <a:gd name="connsiteX2" fmla="*/ 452 w 452"/>
                  <a:gd name="connsiteY2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" h="1206">
                    <a:moveTo>
                      <a:pt x="452" y="1207"/>
                    </a:moveTo>
                    <a:lnTo>
                      <a:pt x="452" y="0"/>
                    </a:lnTo>
                    <a:cubicBezTo>
                      <a:pt x="-151" y="0"/>
                      <a:pt x="-151" y="603"/>
                      <a:pt x="452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xmlns="" id="{5C480E00-F1E5-4E6E-B949-729B1BE8D351}"/>
                  </a:ext>
                </a:extLst>
              </p:cNvPr>
              <p:cNvSpPr/>
              <p:nvPr/>
            </p:nvSpPr>
            <p:spPr>
              <a:xfrm>
                <a:off x="5492527" y="3470305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7 w 2413"/>
                  <a:gd name="connsiteY1" fmla="*/ 0 h 3016"/>
                  <a:gd name="connsiteX2" fmla="*/ 0 w 2413"/>
                  <a:gd name="connsiteY2" fmla="*/ 1207 h 3016"/>
                  <a:gd name="connsiteX3" fmla="*/ 1207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3016"/>
                    </a:cubicBezTo>
                    <a:cubicBezTo>
                      <a:pt x="1810" y="1810"/>
                      <a:pt x="1810" y="1810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xmlns="" id="{9069F353-2702-43E5-ACBC-620806C0C3E8}"/>
                  </a:ext>
                </a:extLst>
              </p:cNvPr>
              <p:cNvSpPr/>
              <p:nvPr/>
            </p:nvSpPr>
            <p:spPr>
              <a:xfrm>
                <a:off x="5488908" y="3423854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  <a:gd name="connsiteX5" fmla="*/ 1810 w 3619"/>
                  <a:gd name="connsiteY5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ubicBezTo>
                      <a:pt x="3619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xmlns="" id="{84CBDE8B-48E8-4F42-897A-1551F144ABA4}"/>
                  </a:ext>
                </a:extLst>
              </p:cNvPr>
              <p:cNvSpPr/>
              <p:nvPr/>
            </p:nvSpPr>
            <p:spPr>
              <a:xfrm>
                <a:off x="5484685" y="3498657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6 w 2413"/>
                  <a:gd name="connsiteY1" fmla="*/ 0 h 3016"/>
                  <a:gd name="connsiteX2" fmla="*/ 0 w 2413"/>
                  <a:gd name="connsiteY2" fmla="*/ 1207 h 3016"/>
                  <a:gd name="connsiteX3" fmla="*/ 1206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6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1810"/>
                      <a:pt x="1206" y="3016"/>
                    </a:cubicBezTo>
                    <a:cubicBezTo>
                      <a:pt x="1810" y="1810"/>
                      <a:pt x="2413" y="1207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xmlns="" id="{91C4D0D0-6370-4E42-AFDA-AA36DAA555DC}"/>
                  </a:ext>
                </a:extLst>
              </p:cNvPr>
              <p:cNvSpPr/>
              <p:nvPr/>
            </p:nvSpPr>
            <p:spPr>
              <a:xfrm>
                <a:off x="5484685" y="3332914"/>
                <a:ext cx="1206" cy="720"/>
              </a:xfrm>
              <a:custGeom>
                <a:avLst/>
                <a:gdLst>
                  <a:gd name="connsiteX0" fmla="*/ 1206 w 1206"/>
                  <a:gd name="connsiteY0" fmla="*/ 452 h 720"/>
                  <a:gd name="connsiteX1" fmla="*/ 1206 w 1206"/>
                  <a:gd name="connsiteY1" fmla="*/ 452 h 720"/>
                  <a:gd name="connsiteX2" fmla="*/ 0 w 1206"/>
                  <a:gd name="connsiteY2" fmla="*/ 452 h 720"/>
                  <a:gd name="connsiteX3" fmla="*/ 1206 w 1206"/>
                  <a:gd name="connsiteY3" fmla="*/ 452 h 720"/>
                  <a:gd name="connsiteX4" fmla="*/ 1206 w 1206"/>
                  <a:gd name="connsiteY4" fmla="*/ 452 h 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720">
                    <a:moveTo>
                      <a:pt x="1206" y="452"/>
                    </a:moveTo>
                    <a:cubicBezTo>
                      <a:pt x="1206" y="-151"/>
                      <a:pt x="603" y="-151"/>
                      <a:pt x="1206" y="452"/>
                    </a:cubicBezTo>
                    <a:lnTo>
                      <a:pt x="0" y="452"/>
                    </a:lnTo>
                    <a:cubicBezTo>
                      <a:pt x="0" y="452"/>
                      <a:pt x="0" y="1056"/>
                      <a:pt x="1206" y="452"/>
                    </a:cubicBezTo>
                    <a:cubicBezTo>
                      <a:pt x="603" y="1056"/>
                      <a:pt x="1206" y="452"/>
                      <a:pt x="1206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xmlns="" id="{CFD85EFA-C92F-43C4-A845-79769E0FC34D}"/>
                  </a:ext>
                </a:extLst>
              </p:cNvPr>
              <p:cNvSpPr/>
              <p:nvPr/>
            </p:nvSpPr>
            <p:spPr>
              <a:xfrm>
                <a:off x="5481066" y="3451604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2413 w 4825"/>
                  <a:gd name="connsiteY3" fmla="*/ 0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xmlns="" id="{5AEB4128-EFCD-4300-BAAC-70926BD18C2F}"/>
                  </a:ext>
                </a:extLst>
              </p:cNvPr>
              <p:cNvSpPr/>
              <p:nvPr/>
            </p:nvSpPr>
            <p:spPr>
              <a:xfrm>
                <a:off x="5475636" y="3359910"/>
                <a:ext cx="4222" cy="3619"/>
              </a:xfrm>
              <a:custGeom>
                <a:avLst/>
                <a:gdLst>
                  <a:gd name="connsiteX0" fmla="*/ 2413 w 4222"/>
                  <a:gd name="connsiteY0" fmla="*/ 3619 h 3619"/>
                  <a:gd name="connsiteX1" fmla="*/ 4223 w 4222"/>
                  <a:gd name="connsiteY1" fmla="*/ 1810 h 3619"/>
                  <a:gd name="connsiteX2" fmla="*/ 4223 w 4222"/>
                  <a:gd name="connsiteY2" fmla="*/ 1810 h 3619"/>
                  <a:gd name="connsiteX3" fmla="*/ 1810 w 4222"/>
                  <a:gd name="connsiteY3" fmla="*/ 0 h 3619"/>
                  <a:gd name="connsiteX4" fmla="*/ 0 w 4222"/>
                  <a:gd name="connsiteY4" fmla="*/ 1810 h 3619"/>
                  <a:gd name="connsiteX5" fmla="*/ 2413 w 4222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2" h="3619">
                    <a:moveTo>
                      <a:pt x="2413" y="3619"/>
                    </a:moveTo>
                    <a:cubicBezTo>
                      <a:pt x="3619" y="3619"/>
                      <a:pt x="4223" y="3016"/>
                      <a:pt x="4223" y="1810"/>
                    </a:cubicBezTo>
                    <a:lnTo>
                      <a:pt x="4223" y="1810"/>
                    </a:lnTo>
                    <a:cubicBezTo>
                      <a:pt x="4223" y="603"/>
                      <a:pt x="3016" y="0"/>
                      <a:pt x="1810" y="0"/>
                    </a:cubicBezTo>
                    <a:cubicBezTo>
                      <a:pt x="1206" y="0"/>
                      <a:pt x="603" y="603"/>
                      <a:pt x="0" y="1810"/>
                    </a:cubicBezTo>
                    <a:cubicBezTo>
                      <a:pt x="0" y="3016"/>
                      <a:pt x="1206" y="3619"/>
                      <a:pt x="2413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xmlns="" id="{0199D040-996E-44B0-97B4-0117D0D56BCA}"/>
                  </a:ext>
                </a:extLst>
              </p:cNvPr>
              <p:cNvSpPr/>
              <p:nvPr/>
            </p:nvSpPr>
            <p:spPr>
              <a:xfrm>
                <a:off x="5476843" y="3405154"/>
                <a:ext cx="6189" cy="5429"/>
              </a:xfrm>
              <a:custGeom>
                <a:avLst/>
                <a:gdLst>
                  <a:gd name="connsiteX0" fmla="*/ 3619 w 6189"/>
                  <a:gd name="connsiteY0" fmla="*/ 5429 h 5429"/>
                  <a:gd name="connsiteX1" fmla="*/ 6033 w 6189"/>
                  <a:gd name="connsiteY1" fmla="*/ 2413 h 5429"/>
                  <a:gd name="connsiteX2" fmla="*/ 3016 w 6189"/>
                  <a:gd name="connsiteY2" fmla="*/ 0 h 5429"/>
                  <a:gd name="connsiteX3" fmla="*/ 0 w 6189"/>
                  <a:gd name="connsiteY3" fmla="*/ 3016 h 5429"/>
                  <a:gd name="connsiteX4" fmla="*/ 3619 w 6189"/>
                  <a:gd name="connsiteY4" fmla="*/ 5429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9" h="5429">
                    <a:moveTo>
                      <a:pt x="3619" y="5429"/>
                    </a:moveTo>
                    <a:cubicBezTo>
                      <a:pt x="5429" y="5429"/>
                      <a:pt x="6636" y="4223"/>
                      <a:pt x="6033" y="2413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7" y="0"/>
                      <a:pt x="0" y="1207"/>
                      <a:pt x="0" y="3016"/>
                    </a:cubicBezTo>
                    <a:cubicBezTo>
                      <a:pt x="1207" y="4223"/>
                      <a:pt x="2413" y="5429"/>
                      <a:pt x="3619" y="54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xmlns="" id="{10C0EF91-6274-4794-B514-89A8F4F8B9B9}"/>
                  </a:ext>
                </a:extLst>
              </p:cNvPr>
              <p:cNvSpPr/>
              <p:nvPr/>
            </p:nvSpPr>
            <p:spPr>
              <a:xfrm>
                <a:off x="5472620" y="3478750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3016 w 6032"/>
                  <a:gd name="connsiteY2" fmla="*/ 6033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3016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6" y="0"/>
                      <a:pt x="0" y="1207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xmlns="" id="{ADFD2865-C939-4966-852B-550FB4F89D1A}"/>
                  </a:ext>
                </a:extLst>
              </p:cNvPr>
              <p:cNvSpPr/>
              <p:nvPr/>
            </p:nvSpPr>
            <p:spPr>
              <a:xfrm>
                <a:off x="5470089" y="3432300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4826"/>
                      <a:pt x="6151" y="3016"/>
                    </a:cubicBezTo>
                    <a:cubicBezTo>
                      <a:pt x="6151" y="1207"/>
                      <a:pt x="4341" y="0"/>
                      <a:pt x="3135" y="0"/>
                    </a:cubicBezTo>
                    <a:cubicBezTo>
                      <a:pt x="1325" y="0"/>
                      <a:pt x="-485" y="2413"/>
                      <a:pt x="118" y="4223"/>
                    </a:cubicBezTo>
                    <a:cubicBezTo>
                      <a:pt x="-485" y="5429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xmlns="" id="{CD3B2890-938C-4ECF-A069-B899A7E34064}"/>
                  </a:ext>
                </a:extLst>
              </p:cNvPr>
              <p:cNvSpPr/>
              <p:nvPr/>
            </p:nvSpPr>
            <p:spPr>
              <a:xfrm>
                <a:off x="5474430" y="3315269"/>
                <a:ext cx="1206" cy="1206"/>
              </a:xfrm>
              <a:custGeom>
                <a:avLst/>
                <a:gdLst>
                  <a:gd name="connsiteX0" fmla="*/ 1207 w 1206"/>
                  <a:gd name="connsiteY0" fmla="*/ 603 h 1206"/>
                  <a:gd name="connsiteX1" fmla="*/ 603 w 1206"/>
                  <a:gd name="connsiteY1" fmla="*/ 0 h 1206"/>
                  <a:gd name="connsiteX2" fmla="*/ 0 w 1206"/>
                  <a:gd name="connsiteY2" fmla="*/ 603 h 1206"/>
                  <a:gd name="connsiteX3" fmla="*/ 603 w 1206"/>
                  <a:gd name="connsiteY3" fmla="*/ 1206 h 1206"/>
                  <a:gd name="connsiteX4" fmla="*/ 1207 w 1206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1207" y="603"/>
                    </a:moveTo>
                    <a:cubicBezTo>
                      <a:pt x="1207" y="0"/>
                      <a:pt x="603" y="0"/>
                      <a:pt x="603" y="0"/>
                    </a:cubicBezTo>
                    <a:lnTo>
                      <a:pt x="0" y="603"/>
                    </a:lnTo>
                    <a:lnTo>
                      <a:pt x="603" y="1206"/>
                    </a:lnTo>
                    <a:cubicBezTo>
                      <a:pt x="603" y="603"/>
                      <a:pt x="1207" y="603"/>
                      <a:pt x="1207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xmlns="" id="{0CF5CBB5-F370-4A91-A2DA-4D7E93D2CEFA}"/>
                  </a:ext>
                </a:extLst>
              </p:cNvPr>
              <p:cNvSpPr/>
              <p:nvPr/>
            </p:nvSpPr>
            <p:spPr>
              <a:xfrm>
                <a:off x="5470207" y="3554760"/>
                <a:ext cx="1206" cy="1658"/>
              </a:xfrm>
              <a:custGeom>
                <a:avLst/>
                <a:gdLst>
                  <a:gd name="connsiteX0" fmla="*/ 0 w 1206"/>
                  <a:gd name="connsiteY0" fmla="*/ 1206 h 1658"/>
                  <a:gd name="connsiteX1" fmla="*/ 0 w 1206"/>
                  <a:gd name="connsiteY1" fmla="*/ 1206 h 1658"/>
                  <a:gd name="connsiteX2" fmla="*/ 1206 w 1206"/>
                  <a:gd name="connsiteY2" fmla="*/ 1206 h 1658"/>
                  <a:gd name="connsiteX3" fmla="*/ 603 w 1206"/>
                  <a:gd name="connsiteY3" fmla="*/ 0 h 1658"/>
                  <a:gd name="connsiteX4" fmla="*/ 0 w 1206"/>
                  <a:gd name="connsiteY4" fmla="*/ 1206 h 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58">
                    <a:moveTo>
                      <a:pt x="0" y="1206"/>
                    </a:moveTo>
                    <a:cubicBezTo>
                      <a:pt x="0" y="1206"/>
                      <a:pt x="0" y="1810"/>
                      <a:pt x="0" y="1206"/>
                    </a:cubicBezTo>
                    <a:cubicBezTo>
                      <a:pt x="1206" y="1810"/>
                      <a:pt x="1206" y="1810"/>
                      <a:pt x="1206" y="1206"/>
                    </a:cubicBezTo>
                    <a:cubicBezTo>
                      <a:pt x="1206" y="603"/>
                      <a:pt x="1206" y="603"/>
                      <a:pt x="603" y="0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xmlns="" id="{ED0FCC84-7430-4E9D-ACFB-19BAC57AAFA3}"/>
                  </a:ext>
                </a:extLst>
              </p:cNvPr>
              <p:cNvSpPr/>
              <p:nvPr/>
            </p:nvSpPr>
            <p:spPr>
              <a:xfrm>
                <a:off x="5467342" y="3346035"/>
                <a:ext cx="452" cy="6032"/>
              </a:xfrm>
              <a:custGeom>
                <a:avLst/>
                <a:gdLst>
                  <a:gd name="connsiteX0" fmla="*/ 452 w 452"/>
                  <a:gd name="connsiteY0" fmla="*/ 0 h 6032"/>
                  <a:gd name="connsiteX1" fmla="*/ 452 w 452"/>
                  <a:gd name="connsiteY1" fmla="*/ 0 h 6032"/>
                  <a:gd name="connsiteX2" fmla="*/ 452 w 452"/>
                  <a:gd name="connsiteY2" fmla="*/ 0 h 6032"/>
                  <a:gd name="connsiteX3" fmla="*/ 452 w 452"/>
                  <a:gd name="connsiteY3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" h="6032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0"/>
                      <a:pt x="-151" y="0"/>
                      <a:pt x="452" y="0"/>
                    </a:cubicBezTo>
                    <a:lnTo>
                      <a:pt x="4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xmlns="" id="{76BC020F-0A4E-43A8-B931-809CD0FD1CB6}"/>
                  </a:ext>
                </a:extLst>
              </p:cNvPr>
              <p:cNvSpPr/>
              <p:nvPr/>
            </p:nvSpPr>
            <p:spPr>
              <a:xfrm>
                <a:off x="5465824" y="3341209"/>
                <a:ext cx="4383" cy="4825"/>
              </a:xfrm>
              <a:custGeom>
                <a:avLst/>
                <a:gdLst>
                  <a:gd name="connsiteX0" fmla="*/ 1970 w 4383"/>
                  <a:gd name="connsiteY0" fmla="*/ 4826 h 4825"/>
                  <a:gd name="connsiteX1" fmla="*/ 4383 w 4383"/>
                  <a:gd name="connsiteY1" fmla="*/ 2413 h 4825"/>
                  <a:gd name="connsiteX2" fmla="*/ 4383 w 4383"/>
                  <a:gd name="connsiteY2" fmla="*/ 2413 h 4825"/>
                  <a:gd name="connsiteX3" fmla="*/ 1970 w 4383"/>
                  <a:gd name="connsiteY3" fmla="*/ 0 h 4825"/>
                  <a:gd name="connsiteX4" fmla="*/ 160 w 4383"/>
                  <a:gd name="connsiteY4" fmla="*/ 2413 h 4825"/>
                  <a:gd name="connsiteX5" fmla="*/ 1970 w 4383"/>
                  <a:gd name="connsiteY5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1970" y="4826"/>
                    </a:moveTo>
                    <a:cubicBezTo>
                      <a:pt x="3177" y="4826"/>
                      <a:pt x="4383" y="3619"/>
                      <a:pt x="4383" y="2413"/>
                    </a:cubicBezTo>
                    <a:lnTo>
                      <a:pt x="4383" y="2413"/>
                    </a:lnTo>
                    <a:cubicBezTo>
                      <a:pt x="4383" y="1206"/>
                      <a:pt x="3177" y="0"/>
                      <a:pt x="1970" y="0"/>
                    </a:cubicBezTo>
                    <a:cubicBezTo>
                      <a:pt x="764" y="0"/>
                      <a:pt x="-443" y="1206"/>
                      <a:pt x="160" y="2413"/>
                    </a:cubicBezTo>
                    <a:cubicBezTo>
                      <a:pt x="160" y="3619"/>
                      <a:pt x="764" y="4826"/>
                      <a:pt x="197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xmlns="" id="{540FFF57-3B9F-4E2D-B1BE-5635CAA0BDDE}"/>
                  </a:ext>
                </a:extLst>
              </p:cNvPr>
              <p:cNvSpPr/>
              <p:nvPr/>
            </p:nvSpPr>
            <p:spPr>
              <a:xfrm>
                <a:off x="5461158" y="3460049"/>
                <a:ext cx="8445" cy="8445"/>
              </a:xfrm>
              <a:custGeom>
                <a:avLst/>
                <a:gdLst>
                  <a:gd name="connsiteX0" fmla="*/ 4223 w 8445"/>
                  <a:gd name="connsiteY0" fmla="*/ 8446 h 8445"/>
                  <a:gd name="connsiteX1" fmla="*/ 4223 w 8445"/>
                  <a:gd name="connsiteY1" fmla="*/ 8446 h 8445"/>
                  <a:gd name="connsiteX2" fmla="*/ 8446 w 8445"/>
                  <a:gd name="connsiteY2" fmla="*/ 4223 h 8445"/>
                  <a:gd name="connsiteX3" fmla="*/ 4223 w 8445"/>
                  <a:gd name="connsiteY3" fmla="*/ 0 h 8445"/>
                  <a:gd name="connsiteX4" fmla="*/ 4223 w 8445"/>
                  <a:gd name="connsiteY4" fmla="*/ 0 h 8445"/>
                  <a:gd name="connsiteX5" fmla="*/ 0 w 8445"/>
                  <a:gd name="connsiteY5" fmla="*/ 4223 h 8445"/>
                  <a:gd name="connsiteX6" fmla="*/ 0 w 8445"/>
                  <a:gd name="connsiteY6" fmla="*/ 4223 h 8445"/>
                  <a:gd name="connsiteX7" fmla="*/ 4223 w 8445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45" h="8445">
                    <a:moveTo>
                      <a:pt x="4223" y="8446"/>
                    </a:moveTo>
                    <a:lnTo>
                      <a:pt x="4223" y="8446"/>
                    </a:lnTo>
                    <a:cubicBezTo>
                      <a:pt x="6636" y="8446"/>
                      <a:pt x="8446" y="6636"/>
                      <a:pt x="8446" y="4223"/>
                    </a:cubicBezTo>
                    <a:cubicBezTo>
                      <a:pt x="8446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033"/>
                      <a:pt x="1810" y="7842"/>
                      <a:pt x="4223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xmlns="" id="{D6FF1EA7-2A1B-4F53-A0FE-38D31D73542C}"/>
                  </a:ext>
                </a:extLst>
              </p:cNvPr>
              <p:cNvSpPr/>
              <p:nvPr/>
            </p:nvSpPr>
            <p:spPr>
              <a:xfrm>
                <a:off x="5464175" y="3297172"/>
                <a:ext cx="1206" cy="1809"/>
              </a:xfrm>
              <a:custGeom>
                <a:avLst/>
                <a:gdLst>
                  <a:gd name="connsiteX0" fmla="*/ 1206 w 1206"/>
                  <a:gd name="connsiteY0" fmla="*/ 603 h 1809"/>
                  <a:gd name="connsiteX1" fmla="*/ 603 w 1206"/>
                  <a:gd name="connsiteY1" fmla="*/ 0 h 1809"/>
                  <a:gd name="connsiteX2" fmla="*/ 0 w 1206"/>
                  <a:gd name="connsiteY2" fmla="*/ 603 h 1809"/>
                  <a:gd name="connsiteX3" fmla="*/ 603 w 1206"/>
                  <a:gd name="connsiteY3" fmla="*/ 1810 h 1809"/>
                  <a:gd name="connsiteX4" fmla="*/ 1206 w 1206"/>
                  <a:gd name="connsiteY4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1206" y="603"/>
                    </a:move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810"/>
                    </a:cubicBezTo>
                    <a:cubicBezTo>
                      <a:pt x="1206" y="1810"/>
                      <a:pt x="1206" y="603"/>
                      <a:pt x="1206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xmlns="" id="{9C62EE3C-FAA6-4419-A523-C945193242FC}"/>
                  </a:ext>
                </a:extLst>
              </p:cNvPr>
              <p:cNvSpPr/>
              <p:nvPr/>
            </p:nvSpPr>
            <p:spPr>
              <a:xfrm>
                <a:off x="5458142" y="3412996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9652 w 9651"/>
                  <a:gd name="connsiteY1" fmla="*/ 4826 h 9652"/>
                  <a:gd name="connsiteX2" fmla="*/ 4826 w 9651"/>
                  <a:gd name="connsiteY2" fmla="*/ 0 h 9652"/>
                  <a:gd name="connsiteX3" fmla="*/ 0 w 9651"/>
                  <a:gd name="connsiteY3" fmla="*/ 4826 h 9652"/>
                  <a:gd name="connsiteX4" fmla="*/ 4826 w 9651"/>
                  <a:gd name="connsiteY4" fmla="*/ 9652 h 9652"/>
                  <a:gd name="connsiteX5" fmla="*/ 9652 w 9651"/>
                  <a:gd name="connsiteY5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lnTo>
                      <a:pt x="9652" y="4826"/>
                    </a:lnTo>
                    <a:cubicBezTo>
                      <a:pt x="9652" y="1810"/>
                      <a:pt x="7239" y="0"/>
                      <a:pt x="4826" y="0"/>
                    </a:cubicBezTo>
                    <a:cubicBezTo>
                      <a:pt x="2413" y="0"/>
                      <a:pt x="0" y="2413"/>
                      <a:pt x="0" y="4826"/>
                    </a:cubicBezTo>
                    <a:cubicBezTo>
                      <a:pt x="0" y="7239"/>
                      <a:pt x="2413" y="9652"/>
                      <a:pt x="4826" y="9652"/>
                    </a:cubicBezTo>
                    <a:cubicBezTo>
                      <a:pt x="7239" y="9652"/>
                      <a:pt x="9049" y="7842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xmlns="" id="{255497E9-88DC-4E36-8955-380014AA4475}"/>
                  </a:ext>
                </a:extLst>
              </p:cNvPr>
              <p:cNvSpPr/>
              <p:nvPr/>
            </p:nvSpPr>
            <p:spPr>
              <a:xfrm>
                <a:off x="5454523" y="332311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19" y="0"/>
                      <a:pt x="2413" y="0"/>
                    </a:cubicBez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xmlns="" id="{4D6F04BE-7A72-4CFE-B99C-04BB3682F351}"/>
                  </a:ext>
                </a:extLst>
              </p:cNvPr>
              <p:cNvSpPr/>
              <p:nvPr/>
            </p:nvSpPr>
            <p:spPr>
              <a:xfrm>
                <a:off x="5459348" y="3536059"/>
                <a:ext cx="3619" cy="4222"/>
              </a:xfrm>
              <a:custGeom>
                <a:avLst/>
                <a:gdLst>
                  <a:gd name="connsiteX0" fmla="*/ 1810 w 3619"/>
                  <a:gd name="connsiteY0" fmla="*/ 0 h 4222"/>
                  <a:gd name="connsiteX1" fmla="*/ 1810 w 3619"/>
                  <a:gd name="connsiteY1" fmla="*/ 0 h 4222"/>
                  <a:gd name="connsiteX2" fmla="*/ 0 w 3619"/>
                  <a:gd name="connsiteY2" fmla="*/ 2413 h 4222"/>
                  <a:gd name="connsiteX3" fmla="*/ 1810 w 3619"/>
                  <a:gd name="connsiteY3" fmla="*/ 4223 h 4222"/>
                  <a:gd name="connsiteX4" fmla="*/ 3620 w 3619"/>
                  <a:gd name="connsiteY4" fmla="*/ 2413 h 4222"/>
                  <a:gd name="connsiteX5" fmla="*/ 3620 w 3619"/>
                  <a:gd name="connsiteY5" fmla="*/ 2413 h 4222"/>
                  <a:gd name="connsiteX6" fmla="*/ 1810 w 3619"/>
                  <a:gd name="connsiteY6" fmla="*/ 0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0"/>
                    </a:moveTo>
                    <a:cubicBezTo>
                      <a:pt x="1810" y="0"/>
                      <a:pt x="1207" y="0"/>
                      <a:pt x="1810" y="0"/>
                    </a:cubicBezTo>
                    <a:cubicBezTo>
                      <a:pt x="603" y="0"/>
                      <a:pt x="0" y="1207"/>
                      <a:pt x="0" y="2413"/>
                    </a:cubicBezTo>
                    <a:cubicBezTo>
                      <a:pt x="0" y="3016"/>
                      <a:pt x="603" y="3620"/>
                      <a:pt x="1810" y="4223"/>
                    </a:cubicBezTo>
                    <a:cubicBezTo>
                      <a:pt x="3016" y="4223"/>
                      <a:pt x="3620" y="3620"/>
                      <a:pt x="3620" y="2413"/>
                    </a:cubicBezTo>
                    <a:lnTo>
                      <a:pt x="3620" y="2413"/>
                    </a:lnTo>
                    <a:cubicBezTo>
                      <a:pt x="3620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xmlns="" id="{5A00BBE3-9059-47E4-BDDE-5AC3A6B36D95}"/>
                  </a:ext>
                </a:extLst>
              </p:cNvPr>
              <p:cNvSpPr/>
              <p:nvPr/>
            </p:nvSpPr>
            <p:spPr>
              <a:xfrm>
                <a:off x="5453669" y="3279074"/>
                <a:ext cx="1456" cy="1206"/>
              </a:xfrm>
              <a:custGeom>
                <a:avLst/>
                <a:gdLst>
                  <a:gd name="connsiteX0" fmla="*/ 853 w 1456"/>
                  <a:gd name="connsiteY0" fmla="*/ 1206 h 1206"/>
                  <a:gd name="connsiteX1" fmla="*/ 853 w 1456"/>
                  <a:gd name="connsiteY1" fmla="*/ 1206 h 1206"/>
                  <a:gd name="connsiteX2" fmla="*/ 1456 w 1456"/>
                  <a:gd name="connsiteY2" fmla="*/ 603 h 1206"/>
                  <a:gd name="connsiteX3" fmla="*/ 853 w 1456"/>
                  <a:gd name="connsiteY3" fmla="*/ 0 h 1206"/>
                  <a:gd name="connsiteX4" fmla="*/ 250 w 1456"/>
                  <a:gd name="connsiteY4" fmla="*/ 603 h 1206"/>
                  <a:gd name="connsiteX5" fmla="*/ 853 w 1456"/>
                  <a:gd name="connsiteY5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" h="1206">
                    <a:moveTo>
                      <a:pt x="853" y="1206"/>
                    </a:moveTo>
                    <a:lnTo>
                      <a:pt x="853" y="1206"/>
                    </a:lnTo>
                    <a:lnTo>
                      <a:pt x="1456" y="603"/>
                    </a:lnTo>
                    <a:lnTo>
                      <a:pt x="853" y="0"/>
                    </a:lnTo>
                    <a:lnTo>
                      <a:pt x="250" y="603"/>
                    </a:lnTo>
                    <a:cubicBezTo>
                      <a:pt x="-353" y="1206"/>
                      <a:pt x="250" y="1206"/>
                      <a:pt x="85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xmlns="" id="{5BF0F1B4-8283-4A97-92AC-B5B2CEC648BF}"/>
                  </a:ext>
                </a:extLst>
              </p:cNvPr>
              <p:cNvSpPr/>
              <p:nvPr/>
            </p:nvSpPr>
            <p:spPr>
              <a:xfrm>
                <a:off x="5449000" y="3440652"/>
                <a:ext cx="11554" cy="10951"/>
              </a:xfrm>
              <a:custGeom>
                <a:avLst/>
                <a:gdLst>
                  <a:gd name="connsiteX0" fmla="*/ 11555 w 11554"/>
                  <a:gd name="connsiteY0" fmla="*/ 5522 h 10951"/>
                  <a:gd name="connsiteX1" fmla="*/ 11555 w 11554"/>
                  <a:gd name="connsiteY1" fmla="*/ 5522 h 10951"/>
                  <a:gd name="connsiteX2" fmla="*/ 6126 w 11554"/>
                  <a:gd name="connsiteY2" fmla="*/ 93 h 10951"/>
                  <a:gd name="connsiteX3" fmla="*/ 6126 w 11554"/>
                  <a:gd name="connsiteY3" fmla="*/ 93 h 10951"/>
                  <a:gd name="connsiteX4" fmla="*/ 93 w 11554"/>
                  <a:gd name="connsiteY4" fmla="*/ 4919 h 10951"/>
                  <a:gd name="connsiteX5" fmla="*/ 4919 w 11554"/>
                  <a:gd name="connsiteY5" fmla="*/ 10952 h 10951"/>
                  <a:gd name="connsiteX6" fmla="*/ 6126 w 11554"/>
                  <a:gd name="connsiteY6" fmla="*/ 10952 h 10951"/>
                  <a:gd name="connsiteX7" fmla="*/ 11555 w 11554"/>
                  <a:gd name="connsiteY7" fmla="*/ 5522 h 1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54" h="10951">
                    <a:moveTo>
                      <a:pt x="11555" y="5522"/>
                    </a:moveTo>
                    <a:lnTo>
                      <a:pt x="11555" y="5522"/>
                    </a:lnTo>
                    <a:cubicBezTo>
                      <a:pt x="11555" y="2506"/>
                      <a:pt x="9142" y="93"/>
                      <a:pt x="6126" y="93"/>
                    </a:cubicBezTo>
                    <a:lnTo>
                      <a:pt x="6126" y="93"/>
                    </a:lnTo>
                    <a:cubicBezTo>
                      <a:pt x="3109" y="-510"/>
                      <a:pt x="696" y="1903"/>
                      <a:pt x="93" y="4919"/>
                    </a:cubicBezTo>
                    <a:cubicBezTo>
                      <a:pt x="-510" y="7935"/>
                      <a:pt x="1903" y="10348"/>
                      <a:pt x="4919" y="10952"/>
                    </a:cubicBezTo>
                    <a:cubicBezTo>
                      <a:pt x="5522" y="10952"/>
                      <a:pt x="5522" y="10952"/>
                      <a:pt x="6126" y="10952"/>
                    </a:cubicBezTo>
                    <a:cubicBezTo>
                      <a:pt x="9142" y="10952"/>
                      <a:pt x="11555" y="8539"/>
                      <a:pt x="11555" y="55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xmlns="" id="{4B1AD005-088D-430A-889B-819419797413}"/>
                  </a:ext>
                </a:extLst>
              </p:cNvPr>
              <p:cNvSpPr/>
              <p:nvPr/>
            </p:nvSpPr>
            <p:spPr>
              <a:xfrm>
                <a:off x="5452110" y="3565015"/>
                <a:ext cx="2413" cy="1809"/>
              </a:xfrm>
              <a:custGeom>
                <a:avLst/>
                <a:gdLst>
                  <a:gd name="connsiteX0" fmla="*/ 1206 w 2413"/>
                  <a:gd name="connsiteY0" fmla="*/ 0 h 1809"/>
                  <a:gd name="connsiteX1" fmla="*/ 0 w 2413"/>
                  <a:gd name="connsiteY1" fmla="*/ 1206 h 1809"/>
                  <a:gd name="connsiteX2" fmla="*/ 1206 w 2413"/>
                  <a:gd name="connsiteY2" fmla="*/ 1810 h 1809"/>
                  <a:gd name="connsiteX3" fmla="*/ 2413 w 2413"/>
                  <a:gd name="connsiteY3" fmla="*/ 1206 h 1809"/>
                  <a:gd name="connsiteX4" fmla="*/ 1206 w 2413"/>
                  <a:gd name="connsiteY4" fmla="*/ 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1809">
                    <a:moveTo>
                      <a:pt x="1206" y="0"/>
                    </a:moveTo>
                    <a:cubicBezTo>
                      <a:pt x="603" y="0"/>
                      <a:pt x="603" y="603"/>
                      <a:pt x="0" y="1206"/>
                    </a:cubicBezTo>
                    <a:cubicBezTo>
                      <a:pt x="603" y="1810"/>
                      <a:pt x="603" y="1810"/>
                      <a:pt x="1206" y="1810"/>
                    </a:cubicBezTo>
                    <a:cubicBezTo>
                      <a:pt x="1810" y="1810"/>
                      <a:pt x="1810" y="1206"/>
                      <a:pt x="2413" y="1206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xmlns="" id="{713BA011-C540-4965-A867-2DAF599C8A83}"/>
                  </a:ext>
                </a:extLst>
              </p:cNvPr>
              <p:cNvSpPr/>
              <p:nvPr/>
            </p:nvSpPr>
            <p:spPr>
              <a:xfrm>
                <a:off x="5444871" y="3350141"/>
                <a:ext cx="9048" cy="8562"/>
              </a:xfrm>
              <a:custGeom>
                <a:avLst/>
                <a:gdLst>
                  <a:gd name="connsiteX0" fmla="*/ 0 w 9048"/>
                  <a:gd name="connsiteY0" fmla="*/ 3736 h 8562"/>
                  <a:gd name="connsiteX1" fmla="*/ 0 w 9048"/>
                  <a:gd name="connsiteY1" fmla="*/ 3736 h 8562"/>
                  <a:gd name="connsiteX2" fmla="*/ 4223 w 9048"/>
                  <a:gd name="connsiteY2" fmla="*/ 8562 h 8562"/>
                  <a:gd name="connsiteX3" fmla="*/ 9049 w 9048"/>
                  <a:gd name="connsiteY3" fmla="*/ 4340 h 8562"/>
                  <a:gd name="connsiteX4" fmla="*/ 4826 w 9048"/>
                  <a:gd name="connsiteY4" fmla="*/ 117 h 8562"/>
                  <a:gd name="connsiteX5" fmla="*/ 4826 w 9048"/>
                  <a:gd name="connsiteY5" fmla="*/ 117 h 8562"/>
                  <a:gd name="connsiteX6" fmla="*/ 0 w 9048"/>
                  <a:gd name="connsiteY6" fmla="*/ 3736 h 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562">
                    <a:moveTo>
                      <a:pt x="0" y="3736"/>
                    </a:moveTo>
                    <a:lnTo>
                      <a:pt x="0" y="3736"/>
                    </a:lnTo>
                    <a:cubicBezTo>
                      <a:pt x="0" y="6149"/>
                      <a:pt x="1810" y="8562"/>
                      <a:pt x="4223" y="8562"/>
                    </a:cubicBezTo>
                    <a:cubicBezTo>
                      <a:pt x="6636" y="8562"/>
                      <a:pt x="8445" y="6753"/>
                      <a:pt x="9049" y="4340"/>
                    </a:cubicBezTo>
                    <a:cubicBezTo>
                      <a:pt x="9049" y="1927"/>
                      <a:pt x="7239" y="117"/>
                      <a:pt x="4826" y="117"/>
                    </a:cubicBezTo>
                    <a:lnTo>
                      <a:pt x="4826" y="117"/>
                    </a:lnTo>
                    <a:cubicBezTo>
                      <a:pt x="2413" y="-486"/>
                      <a:pt x="603" y="1323"/>
                      <a:pt x="0" y="37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xmlns="" id="{2B572A8E-CD45-475D-AA57-1BE0D8FBA299}"/>
                  </a:ext>
                </a:extLst>
              </p:cNvPr>
              <p:cNvSpPr/>
              <p:nvPr/>
            </p:nvSpPr>
            <p:spPr>
              <a:xfrm>
                <a:off x="5444871" y="3305617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2413 w 4222"/>
                  <a:gd name="connsiteY3" fmla="*/ 0 h 4222"/>
                  <a:gd name="connsiteX4" fmla="*/ 2413 w 4222"/>
                  <a:gd name="connsiteY4" fmla="*/ 0 h 4222"/>
                  <a:gd name="connsiteX5" fmla="*/ 0 w 4222"/>
                  <a:gd name="connsiteY5" fmla="*/ 1810 h 4222"/>
                  <a:gd name="connsiteX6" fmla="*/ 0 w 4222"/>
                  <a:gd name="connsiteY6" fmla="*/ 1810 h 4222"/>
                  <a:gd name="connsiteX7" fmla="*/ 1810 w 4222"/>
                  <a:gd name="connsiteY7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4223" y="3620"/>
                      <a:pt x="4223" y="2413"/>
                    </a:cubicBezTo>
                    <a:cubicBezTo>
                      <a:pt x="4223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603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xmlns="" id="{FEDF6711-6CE7-4A46-8DA2-8946A7DB75BF}"/>
                  </a:ext>
                </a:extLst>
              </p:cNvPr>
              <p:cNvSpPr/>
              <p:nvPr/>
            </p:nvSpPr>
            <p:spPr>
              <a:xfrm>
                <a:off x="5438838" y="3422045"/>
                <a:ext cx="12065" cy="12065"/>
              </a:xfrm>
              <a:custGeom>
                <a:avLst/>
                <a:gdLst>
                  <a:gd name="connsiteX0" fmla="*/ 6636 w 12065"/>
                  <a:gd name="connsiteY0" fmla="*/ 0 h 12065"/>
                  <a:gd name="connsiteX1" fmla="*/ 6636 w 12065"/>
                  <a:gd name="connsiteY1" fmla="*/ 0 h 12065"/>
                  <a:gd name="connsiteX2" fmla="*/ 0 w 12065"/>
                  <a:gd name="connsiteY2" fmla="*/ 6033 h 12065"/>
                  <a:gd name="connsiteX3" fmla="*/ 6033 w 12065"/>
                  <a:gd name="connsiteY3" fmla="*/ 12065 h 12065"/>
                  <a:gd name="connsiteX4" fmla="*/ 12065 w 12065"/>
                  <a:gd name="connsiteY4" fmla="*/ 6033 h 12065"/>
                  <a:gd name="connsiteX5" fmla="*/ 6636 w 12065"/>
                  <a:gd name="connsiteY5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2065">
                    <a:moveTo>
                      <a:pt x="6636" y="0"/>
                    </a:moveTo>
                    <a:cubicBezTo>
                      <a:pt x="6033" y="0"/>
                      <a:pt x="6033" y="0"/>
                      <a:pt x="6636" y="0"/>
                    </a:cubicBez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652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6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xmlns="" id="{4BD05467-35B5-468F-B722-BD70800F2853}"/>
                  </a:ext>
                </a:extLst>
              </p:cNvPr>
              <p:cNvSpPr/>
              <p:nvPr/>
            </p:nvSpPr>
            <p:spPr>
              <a:xfrm>
                <a:off x="5444103" y="3593971"/>
                <a:ext cx="1639" cy="1206"/>
              </a:xfrm>
              <a:custGeom>
                <a:avLst/>
                <a:gdLst>
                  <a:gd name="connsiteX0" fmla="*/ 1371 w 1639"/>
                  <a:gd name="connsiteY0" fmla="*/ 0 h 1206"/>
                  <a:gd name="connsiteX1" fmla="*/ 164 w 1639"/>
                  <a:gd name="connsiteY1" fmla="*/ 603 h 1206"/>
                  <a:gd name="connsiteX2" fmla="*/ 1371 w 1639"/>
                  <a:gd name="connsiteY2" fmla="*/ 1206 h 1206"/>
                  <a:gd name="connsiteX3" fmla="*/ 1371 w 1639"/>
                  <a:gd name="connsiteY3" fmla="*/ 0 h 1206"/>
                  <a:gd name="connsiteX4" fmla="*/ 1371 w 1639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1371" y="0"/>
                    </a:moveTo>
                    <a:cubicBezTo>
                      <a:pt x="1371" y="0"/>
                      <a:pt x="768" y="0"/>
                      <a:pt x="164" y="603"/>
                    </a:cubicBezTo>
                    <a:cubicBezTo>
                      <a:pt x="-439" y="1206"/>
                      <a:pt x="768" y="1206"/>
                      <a:pt x="1371" y="1206"/>
                    </a:cubicBezTo>
                    <a:cubicBezTo>
                      <a:pt x="1371" y="1206"/>
                      <a:pt x="1974" y="603"/>
                      <a:pt x="1371" y="0"/>
                    </a:cubicBezTo>
                    <a:cubicBezTo>
                      <a:pt x="1974" y="603"/>
                      <a:pt x="1371" y="0"/>
                      <a:pt x="13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xmlns="" id="{A5297098-2D5E-48B7-AE11-EBE4DB23A1FB}"/>
                  </a:ext>
                </a:extLst>
              </p:cNvPr>
              <p:cNvSpPr/>
              <p:nvPr/>
            </p:nvSpPr>
            <p:spPr>
              <a:xfrm>
                <a:off x="5439441" y="3545711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6" y="0"/>
                      <a:pt x="0" y="1206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xmlns="" id="{8EC039A0-1EE2-418E-A7BE-E60EBAA0447A}"/>
                  </a:ext>
                </a:extLst>
              </p:cNvPr>
              <p:cNvSpPr/>
              <p:nvPr/>
            </p:nvSpPr>
            <p:spPr>
              <a:xfrm>
                <a:off x="5434615" y="3331557"/>
                <a:ext cx="9048" cy="9048"/>
              </a:xfrm>
              <a:custGeom>
                <a:avLst/>
                <a:gdLst>
                  <a:gd name="connsiteX0" fmla="*/ 0 w 9048"/>
                  <a:gd name="connsiteY0" fmla="*/ 4223 h 9048"/>
                  <a:gd name="connsiteX1" fmla="*/ 0 w 9048"/>
                  <a:gd name="connsiteY1" fmla="*/ 4223 h 9048"/>
                  <a:gd name="connsiteX2" fmla="*/ 4223 w 9048"/>
                  <a:gd name="connsiteY2" fmla="*/ 9049 h 9048"/>
                  <a:gd name="connsiteX3" fmla="*/ 4223 w 9048"/>
                  <a:gd name="connsiteY3" fmla="*/ 9049 h 9048"/>
                  <a:gd name="connsiteX4" fmla="*/ 9049 w 9048"/>
                  <a:gd name="connsiteY4" fmla="*/ 4223 h 9048"/>
                  <a:gd name="connsiteX5" fmla="*/ 9049 w 9048"/>
                  <a:gd name="connsiteY5" fmla="*/ 4223 h 9048"/>
                  <a:gd name="connsiteX6" fmla="*/ 4223 w 9048"/>
                  <a:gd name="connsiteY6" fmla="*/ 0 h 9048"/>
                  <a:gd name="connsiteX7" fmla="*/ 0 w 9048"/>
                  <a:gd name="connsiteY7" fmla="*/ 4223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048">
                    <a:moveTo>
                      <a:pt x="0" y="4223"/>
                    </a:moveTo>
                    <a:cubicBezTo>
                      <a:pt x="0" y="4826"/>
                      <a:pt x="0" y="4826"/>
                      <a:pt x="0" y="4223"/>
                    </a:cubicBezTo>
                    <a:cubicBezTo>
                      <a:pt x="0" y="6636"/>
                      <a:pt x="1810" y="9049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9049" y="7239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6636" y="0"/>
                      <a:pt x="4223" y="0"/>
                    </a:cubicBezTo>
                    <a:cubicBezTo>
                      <a:pt x="2413" y="0"/>
                      <a:pt x="603" y="1810"/>
                      <a:pt x="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xmlns="" id="{FF10D7C6-E817-46EC-9F19-5CF766D4B1E1}"/>
                  </a:ext>
                </a:extLst>
              </p:cNvPr>
              <p:cNvSpPr/>
              <p:nvPr/>
            </p:nvSpPr>
            <p:spPr>
              <a:xfrm>
                <a:off x="5434615" y="3288123"/>
                <a:ext cx="3619" cy="3619"/>
              </a:xfrm>
              <a:custGeom>
                <a:avLst/>
                <a:gdLst>
                  <a:gd name="connsiteX0" fmla="*/ 3619 w 3619"/>
                  <a:gd name="connsiteY0" fmla="*/ 181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" h="3619">
                    <a:moveTo>
                      <a:pt x="3619" y="1810"/>
                    </a:moveTo>
                    <a:cubicBezTo>
                      <a:pt x="3619" y="1206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7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xmlns="" id="{6E8409D3-8D96-4F33-B9B9-9C910AD94F78}"/>
                  </a:ext>
                </a:extLst>
              </p:cNvPr>
              <p:cNvSpPr/>
              <p:nvPr/>
            </p:nvSpPr>
            <p:spPr>
              <a:xfrm>
                <a:off x="5433409" y="3574667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19 w 3619"/>
                  <a:gd name="connsiteY5" fmla="*/ 1810 h 3619"/>
                  <a:gd name="connsiteX6" fmla="*/ 3619 w 3619"/>
                  <a:gd name="connsiteY6" fmla="*/ 1810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xmlns="" id="{D0EDEEB1-799C-4E3C-A92D-02B448CAB126}"/>
                  </a:ext>
                </a:extLst>
              </p:cNvPr>
              <p:cNvSpPr/>
              <p:nvPr/>
            </p:nvSpPr>
            <p:spPr>
              <a:xfrm>
                <a:off x="5424360" y="3314063"/>
                <a:ext cx="9048" cy="8445"/>
              </a:xfrm>
              <a:custGeom>
                <a:avLst/>
                <a:gdLst>
                  <a:gd name="connsiteX0" fmla="*/ 4826 w 9048"/>
                  <a:gd name="connsiteY0" fmla="*/ 8446 h 8445"/>
                  <a:gd name="connsiteX1" fmla="*/ 9049 w 9048"/>
                  <a:gd name="connsiteY1" fmla="*/ 4223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4826 w 9048"/>
                  <a:gd name="connsiteY4" fmla="*/ 0 h 8445"/>
                  <a:gd name="connsiteX5" fmla="*/ 0 w 9048"/>
                  <a:gd name="connsiteY5" fmla="*/ 3620 h 8445"/>
                  <a:gd name="connsiteX6" fmla="*/ 3619 w 9048"/>
                  <a:gd name="connsiteY6" fmla="*/ 8446 h 8445"/>
                  <a:gd name="connsiteX7" fmla="*/ 4826 w 9048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8445">
                    <a:moveTo>
                      <a:pt x="4826" y="8446"/>
                    </a:moveTo>
                    <a:cubicBezTo>
                      <a:pt x="7239" y="8446"/>
                      <a:pt x="9049" y="6636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207"/>
                      <a:pt x="0" y="3620"/>
                    </a:cubicBezTo>
                    <a:cubicBezTo>
                      <a:pt x="0" y="6033"/>
                      <a:pt x="1206" y="8446"/>
                      <a:pt x="3619" y="8446"/>
                    </a:cubicBezTo>
                    <a:cubicBezTo>
                      <a:pt x="3619" y="8446"/>
                      <a:pt x="4223" y="8446"/>
                      <a:pt x="4826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xmlns="" id="{857E5BE1-8DBD-47ED-B6F7-079C1CA653CF}"/>
                  </a:ext>
                </a:extLst>
              </p:cNvPr>
              <p:cNvSpPr/>
              <p:nvPr/>
            </p:nvSpPr>
            <p:spPr>
              <a:xfrm>
                <a:off x="5427980" y="3525804"/>
                <a:ext cx="9651" cy="9651"/>
              </a:xfrm>
              <a:custGeom>
                <a:avLst/>
                <a:gdLst>
                  <a:gd name="connsiteX0" fmla="*/ 4826 w 9651"/>
                  <a:gd name="connsiteY0" fmla="*/ 0 h 9651"/>
                  <a:gd name="connsiteX1" fmla="*/ 0 w 9651"/>
                  <a:gd name="connsiteY1" fmla="*/ 4826 h 9651"/>
                  <a:gd name="connsiteX2" fmla="*/ 4826 w 9651"/>
                  <a:gd name="connsiteY2" fmla="*/ 9652 h 9651"/>
                  <a:gd name="connsiteX3" fmla="*/ 4826 w 9651"/>
                  <a:gd name="connsiteY3" fmla="*/ 9652 h 9651"/>
                  <a:gd name="connsiteX4" fmla="*/ 9652 w 9651"/>
                  <a:gd name="connsiteY4" fmla="*/ 4826 h 9651"/>
                  <a:gd name="connsiteX5" fmla="*/ 4826 w 9651"/>
                  <a:gd name="connsiteY5" fmla="*/ 0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1">
                    <a:moveTo>
                      <a:pt x="4826" y="0"/>
                    </a:moveTo>
                    <a:cubicBezTo>
                      <a:pt x="1810" y="0"/>
                      <a:pt x="0" y="2413"/>
                      <a:pt x="0" y="4826"/>
                    </a:cubicBezTo>
                    <a:cubicBezTo>
                      <a:pt x="0" y="7842"/>
                      <a:pt x="2413" y="9652"/>
                      <a:pt x="4826" y="9652"/>
                    </a:cubicBezTo>
                    <a:lnTo>
                      <a:pt x="4826" y="9652"/>
                    </a:lnTo>
                    <a:cubicBezTo>
                      <a:pt x="7842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xmlns="" id="{891D70B4-F404-4B0F-804E-5F15DFC78F47}"/>
                  </a:ext>
                </a:extLst>
              </p:cNvPr>
              <p:cNvSpPr/>
              <p:nvPr/>
            </p:nvSpPr>
            <p:spPr>
              <a:xfrm>
                <a:off x="5427527" y="3604226"/>
                <a:ext cx="988" cy="1206"/>
              </a:xfrm>
              <a:custGeom>
                <a:avLst/>
                <a:gdLst>
                  <a:gd name="connsiteX0" fmla="*/ 452 w 988"/>
                  <a:gd name="connsiteY0" fmla="*/ 0 h 1206"/>
                  <a:gd name="connsiteX1" fmla="*/ 452 w 988"/>
                  <a:gd name="connsiteY1" fmla="*/ 0 h 1206"/>
                  <a:gd name="connsiteX2" fmla="*/ 452 w 988"/>
                  <a:gd name="connsiteY2" fmla="*/ 1206 h 1206"/>
                  <a:gd name="connsiteX3" fmla="*/ 452 w 988"/>
                  <a:gd name="connsiteY3" fmla="*/ 0 h 1206"/>
                  <a:gd name="connsiteX4" fmla="*/ 452 w 98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" h="1206">
                    <a:moveTo>
                      <a:pt x="452" y="0"/>
                    </a:moveTo>
                    <a:cubicBezTo>
                      <a:pt x="-151" y="0"/>
                      <a:pt x="-151" y="0"/>
                      <a:pt x="452" y="0"/>
                    </a:cubicBezTo>
                    <a:lnTo>
                      <a:pt x="452" y="1206"/>
                    </a:lnTo>
                    <a:cubicBezTo>
                      <a:pt x="452" y="1206"/>
                      <a:pt x="452" y="1206"/>
                      <a:pt x="452" y="0"/>
                    </a:cubicBezTo>
                    <a:cubicBezTo>
                      <a:pt x="1659" y="0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xmlns="" id="{1F786525-4CC8-456A-B8E7-D7FFE3F7742C}"/>
                  </a:ext>
                </a:extLst>
              </p:cNvPr>
              <p:cNvSpPr/>
              <p:nvPr/>
            </p:nvSpPr>
            <p:spPr>
              <a:xfrm>
                <a:off x="5425317" y="3270629"/>
                <a:ext cx="2662" cy="3016"/>
              </a:xfrm>
              <a:custGeom>
                <a:avLst/>
                <a:gdLst>
                  <a:gd name="connsiteX0" fmla="*/ 853 w 2662"/>
                  <a:gd name="connsiteY0" fmla="*/ 3016 h 3016"/>
                  <a:gd name="connsiteX1" fmla="*/ 2663 w 2662"/>
                  <a:gd name="connsiteY1" fmla="*/ 1810 h 3016"/>
                  <a:gd name="connsiteX2" fmla="*/ 1456 w 2662"/>
                  <a:gd name="connsiteY2" fmla="*/ 0 h 3016"/>
                  <a:gd name="connsiteX3" fmla="*/ 250 w 2662"/>
                  <a:gd name="connsiteY3" fmla="*/ 1206 h 3016"/>
                  <a:gd name="connsiteX4" fmla="*/ 250 w 2662"/>
                  <a:gd name="connsiteY4" fmla="*/ 1206 h 3016"/>
                  <a:gd name="connsiteX5" fmla="*/ 853 w 2662"/>
                  <a:gd name="connsiteY5" fmla="*/ 3016 h 3016"/>
                  <a:gd name="connsiteX6" fmla="*/ 853 w 2662"/>
                  <a:gd name="connsiteY6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2" h="3016">
                    <a:moveTo>
                      <a:pt x="853" y="3016"/>
                    </a:moveTo>
                    <a:cubicBezTo>
                      <a:pt x="1456" y="3016"/>
                      <a:pt x="2060" y="2413"/>
                      <a:pt x="2663" y="1810"/>
                    </a:cubicBezTo>
                    <a:cubicBezTo>
                      <a:pt x="2663" y="1206"/>
                      <a:pt x="2060" y="603"/>
                      <a:pt x="1456" y="0"/>
                    </a:cubicBezTo>
                    <a:cubicBezTo>
                      <a:pt x="853" y="0"/>
                      <a:pt x="250" y="603"/>
                      <a:pt x="250" y="1206"/>
                    </a:cubicBezTo>
                    <a:lnTo>
                      <a:pt x="250" y="1206"/>
                    </a:lnTo>
                    <a:cubicBezTo>
                      <a:pt x="-353" y="2413"/>
                      <a:pt x="250" y="3016"/>
                      <a:pt x="853" y="3016"/>
                    </a:cubicBezTo>
                    <a:lnTo>
                      <a:pt x="853" y="301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xmlns="" id="{39F0B7BB-E4A5-4C73-8573-AF47E9A7EDB8}"/>
                  </a:ext>
                </a:extLst>
              </p:cNvPr>
              <p:cNvSpPr/>
              <p:nvPr/>
            </p:nvSpPr>
            <p:spPr>
              <a:xfrm>
                <a:off x="5415311" y="3339399"/>
                <a:ext cx="12668" cy="12668"/>
              </a:xfrm>
              <a:custGeom>
                <a:avLst/>
                <a:gdLst>
                  <a:gd name="connsiteX0" fmla="*/ 0 w 12668"/>
                  <a:gd name="connsiteY0" fmla="*/ 6033 h 12668"/>
                  <a:gd name="connsiteX1" fmla="*/ 0 w 12668"/>
                  <a:gd name="connsiteY1" fmla="*/ 6033 h 12668"/>
                  <a:gd name="connsiteX2" fmla="*/ 6033 w 12668"/>
                  <a:gd name="connsiteY2" fmla="*/ 12668 h 12668"/>
                  <a:gd name="connsiteX3" fmla="*/ 12668 w 12668"/>
                  <a:gd name="connsiteY3" fmla="*/ 7239 h 12668"/>
                  <a:gd name="connsiteX4" fmla="*/ 12668 w 12668"/>
                  <a:gd name="connsiteY4" fmla="*/ 6636 h 12668"/>
                  <a:gd name="connsiteX5" fmla="*/ 6636 w 12668"/>
                  <a:gd name="connsiteY5" fmla="*/ 0 h 12668"/>
                  <a:gd name="connsiteX6" fmla="*/ 0 w 12668"/>
                  <a:gd name="connsiteY6" fmla="*/ 6033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8" h="12668">
                    <a:moveTo>
                      <a:pt x="0" y="6033"/>
                    </a:moveTo>
                    <a:lnTo>
                      <a:pt x="0" y="6033"/>
                    </a:lnTo>
                    <a:cubicBezTo>
                      <a:pt x="0" y="10255"/>
                      <a:pt x="2413" y="12668"/>
                      <a:pt x="6033" y="12668"/>
                    </a:cubicBezTo>
                    <a:cubicBezTo>
                      <a:pt x="9652" y="12668"/>
                      <a:pt x="12065" y="10255"/>
                      <a:pt x="12668" y="7239"/>
                    </a:cubicBezTo>
                    <a:cubicBezTo>
                      <a:pt x="12668" y="7239"/>
                      <a:pt x="12668" y="7239"/>
                      <a:pt x="12668" y="6636"/>
                    </a:cubicBezTo>
                    <a:cubicBezTo>
                      <a:pt x="12668" y="3016"/>
                      <a:pt x="10255" y="603"/>
                      <a:pt x="6636" y="0"/>
                    </a:cubicBezTo>
                    <a:cubicBezTo>
                      <a:pt x="3016" y="0"/>
                      <a:pt x="0" y="3016"/>
                      <a:pt x="0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xmlns="" id="{F0BC78F5-80E4-4B24-AB65-513262DCDBD7}"/>
                  </a:ext>
                </a:extLst>
              </p:cNvPr>
              <p:cNvSpPr/>
              <p:nvPr/>
            </p:nvSpPr>
            <p:spPr>
              <a:xfrm>
                <a:off x="5414708" y="3584319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2413 w 4825"/>
                  <a:gd name="connsiteY4" fmla="*/ 4826 h 4826"/>
                  <a:gd name="connsiteX5" fmla="*/ 4826 w 4825"/>
                  <a:gd name="connsiteY5" fmla="*/ 2413 h 4826"/>
                  <a:gd name="connsiteX6" fmla="*/ 4826 w 4825"/>
                  <a:gd name="connsiteY6" fmla="*/ 2413 h 4826"/>
                  <a:gd name="connsiteX7" fmla="*/ 2413 w 4825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20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xmlns="" id="{0B3C46B2-27DD-456C-A8CB-C5479E863B51}"/>
                  </a:ext>
                </a:extLst>
              </p:cNvPr>
              <p:cNvSpPr/>
              <p:nvPr/>
            </p:nvSpPr>
            <p:spPr>
              <a:xfrm>
                <a:off x="5402643" y="3565015"/>
                <a:ext cx="8539" cy="8445"/>
              </a:xfrm>
              <a:custGeom>
                <a:avLst/>
                <a:gdLst>
                  <a:gd name="connsiteX0" fmla="*/ 4223 w 8539"/>
                  <a:gd name="connsiteY0" fmla="*/ 0 h 8445"/>
                  <a:gd name="connsiteX1" fmla="*/ 4223 w 8539"/>
                  <a:gd name="connsiteY1" fmla="*/ 0 h 8445"/>
                  <a:gd name="connsiteX2" fmla="*/ 0 w 8539"/>
                  <a:gd name="connsiteY2" fmla="*/ 4223 h 8445"/>
                  <a:gd name="connsiteX3" fmla="*/ 0 w 8539"/>
                  <a:gd name="connsiteY3" fmla="*/ 4223 h 8445"/>
                  <a:gd name="connsiteX4" fmla="*/ 4223 w 8539"/>
                  <a:gd name="connsiteY4" fmla="*/ 8446 h 8445"/>
                  <a:gd name="connsiteX5" fmla="*/ 4223 w 8539"/>
                  <a:gd name="connsiteY5" fmla="*/ 8446 h 8445"/>
                  <a:gd name="connsiteX6" fmla="*/ 8445 w 8539"/>
                  <a:gd name="connsiteY6" fmla="*/ 4223 h 8445"/>
                  <a:gd name="connsiteX7" fmla="*/ 4223 w 8539"/>
                  <a:gd name="connsiteY7" fmla="*/ 0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39" h="8445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636"/>
                      <a:pt x="1810" y="8446"/>
                      <a:pt x="4223" y="8446"/>
                    </a:cubicBezTo>
                    <a:lnTo>
                      <a:pt x="4223" y="8446"/>
                    </a:lnTo>
                    <a:cubicBezTo>
                      <a:pt x="6636" y="8446"/>
                      <a:pt x="8445" y="6636"/>
                      <a:pt x="8445" y="4223"/>
                    </a:cubicBezTo>
                    <a:cubicBezTo>
                      <a:pt x="9049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xmlns="" id="{D2AC278E-0169-4FA9-8688-5A49032D3200}"/>
                  </a:ext>
                </a:extLst>
              </p:cNvPr>
              <p:cNvSpPr/>
              <p:nvPr/>
            </p:nvSpPr>
            <p:spPr>
              <a:xfrm>
                <a:off x="5409882" y="3614482"/>
                <a:ext cx="603" cy="1206"/>
              </a:xfrm>
              <a:custGeom>
                <a:avLst/>
                <a:gdLst>
                  <a:gd name="connsiteX0" fmla="*/ 0 w 603"/>
                  <a:gd name="connsiteY0" fmla="*/ 0 h 1206"/>
                  <a:gd name="connsiteX1" fmla="*/ 0 w 603"/>
                  <a:gd name="connsiteY1" fmla="*/ 0 h 1206"/>
                  <a:gd name="connsiteX2" fmla="*/ 0 w 603"/>
                  <a:gd name="connsiteY2" fmla="*/ 1207 h 1206"/>
                  <a:gd name="connsiteX3" fmla="*/ 603 w 603"/>
                  <a:gd name="connsiteY3" fmla="*/ 1207 h 1206"/>
                  <a:gd name="connsiteX4" fmla="*/ 0 w 603"/>
                  <a:gd name="connsiteY4" fmla="*/ 0 h 1206"/>
                  <a:gd name="connsiteX5" fmla="*/ 0 w 603"/>
                  <a:gd name="connsiteY5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" h="1206">
                    <a:moveTo>
                      <a:pt x="0" y="0"/>
                    </a:moveTo>
                    <a:lnTo>
                      <a:pt x="0" y="0"/>
                    </a:lnTo>
                    <a:lnTo>
                      <a:pt x="0" y="1207"/>
                    </a:lnTo>
                    <a:lnTo>
                      <a:pt x="603" y="120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xmlns="" id="{6A9F14FE-DD7B-47D7-A38B-BD4A39DF7ADE}"/>
                  </a:ext>
                </a:extLst>
              </p:cNvPr>
              <p:cNvSpPr/>
              <p:nvPr/>
            </p:nvSpPr>
            <p:spPr>
              <a:xfrm>
                <a:off x="5404453" y="3235640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1207"/>
                      <a:pt x="0" y="1207"/>
                      <a:pt x="603" y="1207"/>
                    </a:cubicBezTo>
                    <a:cubicBezTo>
                      <a:pt x="1207" y="1207"/>
                      <a:pt x="1810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xmlns="" id="{52BA5849-97E9-4FA8-A272-9B5426FA16CF}"/>
                  </a:ext>
                </a:extLst>
              </p:cNvPr>
              <p:cNvSpPr/>
              <p:nvPr/>
            </p:nvSpPr>
            <p:spPr>
              <a:xfrm>
                <a:off x="5397214" y="3594574"/>
                <a:ext cx="4825" cy="4825"/>
              </a:xfrm>
              <a:custGeom>
                <a:avLst/>
                <a:gdLst>
                  <a:gd name="connsiteX0" fmla="*/ 2413 w 4825"/>
                  <a:gd name="connsiteY0" fmla="*/ 0 h 4825"/>
                  <a:gd name="connsiteX1" fmla="*/ 2413 w 4825"/>
                  <a:gd name="connsiteY1" fmla="*/ 0 h 4825"/>
                  <a:gd name="connsiteX2" fmla="*/ 0 w 4825"/>
                  <a:gd name="connsiteY2" fmla="*/ 2413 h 4825"/>
                  <a:gd name="connsiteX3" fmla="*/ 0 w 4825"/>
                  <a:gd name="connsiteY3" fmla="*/ 2413 h 4825"/>
                  <a:gd name="connsiteX4" fmla="*/ 2413 w 4825"/>
                  <a:gd name="connsiteY4" fmla="*/ 4826 h 4825"/>
                  <a:gd name="connsiteX5" fmla="*/ 4826 w 4825"/>
                  <a:gd name="connsiteY5" fmla="*/ 2413 h 4825"/>
                  <a:gd name="connsiteX6" fmla="*/ 2413 w 4825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6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6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xmlns="" id="{F7E25B26-3371-42AD-92A6-8971A39AF43F}"/>
                  </a:ext>
                </a:extLst>
              </p:cNvPr>
              <p:cNvSpPr/>
              <p:nvPr/>
            </p:nvSpPr>
            <p:spPr>
              <a:xfrm>
                <a:off x="5390578" y="3545108"/>
                <a:ext cx="12065" cy="12065"/>
              </a:xfrm>
              <a:custGeom>
                <a:avLst/>
                <a:gdLst>
                  <a:gd name="connsiteX0" fmla="*/ 12065 w 12065"/>
                  <a:gd name="connsiteY0" fmla="*/ 6032 h 12065"/>
                  <a:gd name="connsiteX1" fmla="*/ 6033 w 12065"/>
                  <a:gd name="connsiteY1" fmla="*/ 12065 h 12065"/>
                  <a:gd name="connsiteX2" fmla="*/ 0 w 12065"/>
                  <a:gd name="connsiteY2" fmla="*/ 6032 h 12065"/>
                  <a:gd name="connsiteX3" fmla="*/ 6033 w 12065"/>
                  <a:gd name="connsiteY3" fmla="*/ 0 h 12065"/>
                  <a:gd name="connsiteX4" fmla="*/ 12065 w 12065"/>
                  <a:gd name="connsiteY4" fmla="*/ 603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2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2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xmlns="" id="{B0C41B7E-47C7-4500-8ED1-7B33D3E0629D}"/>
                  </a:ext>
                </a:extLst>
              </p:cNvPr>
              <p:cNvSpPr/>
              <p:nvPr/>
            </p:nvSpPr>
            <p:spPr>
              <a:xfrm>
                <a:off x="5391332" y="3624737"/>
                <a:ext cx="1658" cy="1206"/>
              </a:xfrm>
              <a:custGeom>
                <a:avLst/>
                <a:gdLst>
                  <a:gd name="connsiteX0" fmla="*/ 452 w 1658"/>
                  <a:gd name="connsiteY0" fmla="*/ 0 h 1206"/>
                  <a:gd name="connsiteX1" fmla="*/ 452 w 1658"/>
                  <a:gd name="connsiteY1" fmla="*/ 0 h 1206"/>
                  <a:gd name="connsiteX2" fmla="*/ 452 w 1658"/>
                  <a:gd name="connsiteY2" fmla="*/ 1206 h 1206"/>
                  <a:gd name="connsiteX3" fmla="*/ 1659 w 1658"/>
                  <a:gd name="connsiteY3" fmla="*/ 603 h 1206"/>
                  <a:gd name="connsiteX4" fmla="*/ 452 w 165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" h="1206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603"/>
                      <a:pt x="-151" y="1206"/>
                      <a:pt x="452" y="1206"/>
                    </a:cubicBezTo>
                    <a:cubicBezTo>
                      <a:pt x="1056" y="1206"/>
                      <a:pt x="1056" y="1206"/>
                      <a:pt x="1659" y="603"/>
                    </a:cubicBezTo>
                    <a:cubicBezTo>
                      <a:pt x="1056" y="603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xmlns="" id="{240AB3F3-95F4-45B0-B9F8-B5C9AAC2B62E}"/>
                  </a:ext>
                </a:extLst>
              </p:cNvPr>
              <p:cNvSpPr/>
              <p:nvPr/>
            </p:nvSpPr>
            <p:spPr>
              <a:xfrm>
                <a:off x="5385752" y="3244689"/>
                <a:ext cx="3619" cy="3619"/>
              </a:xfrm>
              <a:custGeom>
                <a:avLst/>
                <a:gdLst>
                  <a:gd name="connsiteX0" fmla="*/ 1810 w 3619"/>
                  <a:gd name="connsiteY0" fmla="*/ 3620 h 3619"/>
                  <a:gd name="connsiteX1" fmla="*/ 3619 w 3619"/>
                  <a:gd name="connsiteY1" fmla="*/ 1810 h 3619"/>
                  <a:gd name="connsiteX2" fmla="*/ 1810 w 3619"/>
                  <a:gd name="connsiteY2" fmla="*/ 0 h 3619"/>
                  <a:gd name="connsiteX3" fmla="*/ 0 w 3619"/>
                  <a:gd name="connsiteY3" fmla="*/ 1810 h 3619"/>
                  <a:gd name="connsiteX4" fmla="*/ 0 w 3619"/>
                  <a:gd name="connsiteY4" fmla="*/ 1810 h 3619"/>
                  <a:gd name="connsiteX5" fmla="*/ 1810 w 3619"/>
                  <a:gd name="connsiteY5" fmla="*/ 362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20"/>
                    </a:moveTo>
                    <a:cubicBezTo>
                      <a:pt x="2413" y="3620"/>
                      <a:pt x="3619" y="3016"/>
                      <a:pt x="3619" y="1810"/>
                    </a:cubicBezTo>
                    <a:cubicBezTo>
                      <a:pt x="3619" y="1207"/>
                      <a:pt x="3016" y="603"/>
                      <a:pt x="1810" y="0"/>
                    </a:cubicBezTo>
                    <a:cubicBezTo>
                      <a:pt x="1206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603" y="3016"/>
                      <a:pt x="1206" y="3620"/>
                      <a:pt x="181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xmlns="" id="{20E0BBBF-124C-4B29-8921-A1CCA5EF41B0}"/>
                  </a:ext>
                </a:extLst>
              </p:cNvPr>
              <p:cNvSpPr/>
              <p:nvPr/>
            </p:nvSpPr>
            <p:spPr>
              <a:xfrm>
                <a:off x="5376703" y="3228401"/>
                <a:ext cx="1206" cy="1206"/>
              </a:xfrm>
              <a:custGeom>
                <a:avLst/>
                <a:gdLst>
                  <a:gd name="connsiteX0" fmla="*/ 603 w 1206"/>
                  <a:gd name="connsiteY0" fmla="*/ 1206 h 1206"/>
                  <a:gd name="connsiteX1" fmla="*/ 1206 w 1206"/>
                  <a:gd name="connsiteY1" fmla="*/ 603 h 1206"/>
                  <a:gd name="connsiteX2" fmla="*/ 603 w 1206"/>
                  <a:gd name="connsiteY2" fmla="*/ 0 h 1206"/>
                  <a:gd name="connsiteX3" fmla="*/ 0 w 1206"/>
                  <a:gd name="connsiteY3" fmla="*/ 603 h 1206"/>
                  <a:gd name="connsiteX4" fmla="*/ 603 w 1206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603" y="1206"/>
                    </a:moveTo>
                    <a:lnTo>
                      <a:pt x="1206" y="603"/>
                    </a:lnTo>
                    <a:lnTo>
                      <a:pt x="603" y="0"/>
                    </a:lnTo>
                    <a:lnTo>
                      <a:pt x="0" y="603"/>
                    </a:lnTo>
                    <a:lnTo>
                      <a:pt x="603" y="120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xmlns="" id="{B5B2116A-753F-4E77-A208-B2A94F985B1D}"/>
                  </a:ext>
                </a:extLst>
              </p:cNvPr>
              <p:cNvSpPr/>
              <p:nvPr/>
            </p:nvSpPr>
            <p:spPr>
              <a:xfrm>
                <a:off x="5369739" y="3314705"/>
                <a:ext cx="7567" cy="9862"/>
              </a:xfrm>
              <a:custGeom>
                <a:avLst/>
                <a:gdLst>
                  <a:gd name="connsiteX0" fmla="*/ 2742 w 7567"/>
                  <a:gd name="connsiteY0" fmla="*/ 6597 h 9862"/>
                  <a:gd name="connsiteX1" fmla="*/ 5758 w 7567"/>
                  <a:gd name="connsiteY1" fmla="*/ 9613 h 9862"/>
                  <a:gd name="connsiteX2" fmla="*/ 7568 w 7567"/>
                  <a:gd name="connsiteY2" fmla="*/ 9010 h 9862"/>
                  <a:gd name="connsiteX3" fmla="*/ 7568 w 7567"/>
                  <a:gd name="connsiteY3" fmla="*/ 8407 h 9862"/>
                  <a:gd name="connsiteX4" fmla="*/ 5758 w 7567"/>
                  <a:gd name="connsiteY4" fmla="*/ 4184 h 9862"/>
                  <a:gd name="connsiteX5" fmla="*/ 2742 w 7567"/>
                  <a:gd name="connsiteY5" fmla="*/ 564 h 9862"/>
                  <a:gd name="connsiteX6" fmla="*/ 329 w 7567"/>
                  <a:gd name="connsiteY6" fmla="*/ 2977 h 9862"/>
                  <a:gd name="connsiteX7" fmla="*/ 2742 w 7567"/>
                  <a:gd name="connsiteY7" fmla="*/ 6597 h 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67" h="9862">
                    <a:moveTo>
                      <a:pt x="2742" y="6597"/>
                    </a:moveTo>
                    <a:cubicBezTo>
                      <a:pt x="3345" y="7803"/>
                      <a:pt x="4552" y="9010"/>
                      <a:pt x="5758" y="9613"/>
                    </a:cubicBezTo>
                    <a:cubicBezTo>
                      <a:pt x="6361" y="10216"/>
                      <a:pt x="6965" y="9613"/>
                      <a:pt x="7568" y="9010"/>
                    </a:cubicBezTo>
                    <a:lnTo>
                      <a:pt x="7568" y="8407"/>
                    </a:lnTo>
                    <a:cubicBezTo>
                      <a:pt x="7568" y="7200"/>
                      <a:pt x="6361" y="5390"/>
                      <a:pt x="5758" y="4184"/>
                    </a:cubicBezTo>
                    <a:cubicBezTo>
                      <a:pt x="4552" y="2977"/>
                      <a:pt x="3948" y="1771"/>
                      <a:pt x="2742" y="564"/>
                    </a:cubicBezTo>
                    <a:cubicBezTo>
                      <a:pt x="1535" y="-1245"/>
                      <a:pt x="-878" y="1771"/>
                      <a:pt x="329" y="2977"/>
                    </a:cubicBezTo>
                    <a:cubicBezTo>
                      <a:pt x="1535" y="4184"/>
                      <a:pt x="2139" y="5994"/>
                      <a:pt x="2742" y="65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xmlns="" id="{5FC8E17B-27BD-4C8B-9505-6D1395C5B694}"/>
                  </a:ext>
                </a:extLst>
              </p:cNvPr>
              <p:cNvSpPr/>
              <p:nvPr/>
            </p:nvSpPr>
            <p:spPr>
              <a:xfrm>
                <a:off x="5366448" y="3253135"/>
                <a:ext cx="6754" cy="7239"/>
              </a:xfrm>
              <a:custGeom>
                <a:avLst/>
                <a:gdLst>
                  <a:gd name="connsiteX0" fmla="*/ 3619 w 6754"/>
                  <a:gd name="connsiteY0" fmla="*/ 7239 h 7239"/>
                  <a:gd name="connsiteX1" fmla="*/ 6636 w 6754"/>
                  <a:gd name="connsiteY1" fmla="*/ 3016 h 7239"/>
                  <a:gd name="connsiteX2" fmla="*/ 3619 w 6754"/>
                  <a:gd name="connsiteY2" fmla="*/ 0 h 7239"/>
                  <a:gd name="connsiteX3" fmla="*/ 0 w 6754"/>
                  <a:gd name="connsiteY3" fmla="*/ 3620 h 7239"/>
                  <a:gd name="connsiteX4" fmla="*/ 3619 w 6754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4" h="7239">
                    <a:moveTo>
                      <a:pt x="3619" y="7239"/>
                    </a:moveTo>
                    <a:cubicBezTo>
                      <a:pt x="5429" y="7239"/>
                      <a:pt x="7239" y="5429"/>
                      <a:pt x="6636" y="3016"/>
                    </a:cubicBezTo>
                    <a:cubicBezTo>
                      <a:pt x="6636" y="1207"/>
                      <a:pt x="5429" y="0"/>
                      <a:pt x="3619" y="0"/>
                    </a:cubicBez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19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xmlns="" id="{C74E7433-FA7D-4E74-8052-BB77CE51BF5D}"/>
                  </a:ext>
                </a:extLst>
              </p:cNvPr>
              <p:cNvSpPr/>
              <p:nvPr/>
            </p:nvSpPr>
            <p:spPr>
              <a:xfrm>
                <a:off x="5365306" y="3345432"/>
                <a:ext cx="7023" cy="3619"/>
              </a:xfrm>
              <a:custGeom>
                <a:avLst/>
                <a:gdLst>
                  <a:gd name="connsiteX0" fmla="*/ 1142 w 7023"/>
                  <a:gd name="connsiteY0" fmla="*/ 3016 h 3619"/>
                  <a:gd name="connsiteX1" fmla="*/ 4158 w 7023"/>
                  <a:gd name="connsiteY1" fmla="*/ 3620 h 3619"/>
                  <a:gd name="connsiteX2" fmla="*/ 6571 w 7023"/>
                  <a:gd name="connsiteY2" fmla="*/ 3016 h 3619"/>
                  <a:gd name="connsiteX3" fmla="*/ 6571 w 7023"/>
                  <a:gd name="connsiteY3" fmla="*/ 1810 h 3619"/>
                  <a:gd name="connsiteX4" fmla="*/ 4158 w 7023"/>
                  <a:gd name="connsiteY4" fmla="*/ 603 h 3619"/>
                  <a:gd name="connsiteX5" fmla="*/ 1142 w 7023"/>
                  <a:gd name="connsiteY5" fmla="*/ 0 h 3619"/>
                  <a:gd name="connsiteX6" fmla="*/ 1142 w 7023"/>
                  <a:gd name="connsiteY6" fmla="*/ 3016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3" h="3619">
                    <a:moveTo>
                      <a:pt x="1142" y="3016"/>
                    </a:moveTo>
                    <a:cubicBezTo>
                      <a:pt x="2349" y="3016"/>
                      <a:pt x="2952" y="3620"/>
                      <a:pt x="4158" y="3620"/>
                    </a:cubicBezTo>
                    <a:cubicBezTo>
                      <a:pt x="4762" y="3620"/>
                      <a:pt x="5968" y="3620"/>
                      <a:pt x="6571" y="3016"/>
                    </a:cubicBezTo>
                    <a:cubicBezTo>
                      <a:pt x="7175" y="2413"/>
                      <a:pt x="7175" y="1810"/>
                      <a:pt x="6571" y="1810"/>
                    </a:cubicBezTo>
                    <a:cubicBezTo>
                      <a:pt x="5968" y="1207"/>
                      <a:pt x="5365" y="1207"/>
                      <a:pt x="4158" y="603"/>
                    </a:cubicBezTo>
                    <a:cubicBezTo>
                      <a:pt x="2952" y="603"/>
                      <a:pt x="2349" y="603"/>
                      <a:pt x="1142" y="0"/>
                    </a:cubicBezTo>
                    <a:cubicBezTo>
                      <a:pt x="-64" y="0"/>
                      <a:pt x="-668" y="2413"/>
                      <a:pt x="1142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xmlns="" id="{6302FDA3-C204-41AF-BA7E-CA12D4CDE164}"/>
                  </a:ext>
                </a:extLst>
              </p:cNvPr>
              <p:cNvSpPr/>
              <p:nvPr/>
            </p:nvSpPr>
            <p:spPr>
              <a:xfrm>
                <a:off x="5356193" y="3279074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2 w 12065"/>
                  <a:gd name="connsiteY1" fmla="*/ 12065 h 12065"/>
                  <a:gd name="connsiteX2" fmla="*/ 0 w 12065"/>
                  <a:gd name="connsiteY2" fmla="*/ 6033 h 12065"/>
                  <a:gd name="connsiteX3" fmla="*/ 6032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2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2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xmlns="" id="{20BD9F78-A742-4715-A4D1-73D792FEFC8B}"/>
                  </a:ext>
                </a:extLst>
              </p:cNvPr>
              <p:cNvSpPr/>
              <p:nvPr/>
            </p:nvSpPr>
            <p:spPr>
              <a:xfrm>
                <a:off x="5355590" y="3645398"/>
                <a:ext cx="1370" cy="904"/>
              </a:xfrm>
              <a:custGeom>
                <a:avLst/>
                <a:gdLst>
                  <a:gd name="connsiteX0" fmla="*/ 0 w 1370"/>
                  <a:gd name="connsiteY0" fmla="*/ 452 h 904"/>
                  <a:gd name="connsiteX1" fmla="*/ 0 w 1370"/>
                  <a:gd name="connsiteY1" fmla="*/ 452 h 904"/>
                  <a:gd name="connsiteX2" fmla="*/ 1206 w 1370"/>
                  <a:gd name="connsiteY2" fmla="*/ 452 h 904"/>
                  <a:gd name="connsiteX3" fmla="*/ 0 w 1370"/>
                  <a:gd name="connsiteY3" fmla="*/ 452 h 904"/>
                  <a:gd name="connsiteX4" fmla="*/ 0 w 1370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904">
                    <a:moveTo>
                      <a:pt x="0" y="452"/>
                    </a:moveTo>
                    <a:cubicBezTo>
                      <a:pt x="0" y="1056"/>
                      <a:pt x="0" y="1056"/>
                      <a:pt x="0" y="452"/>
                    </a:cubicBezTo>
                    <a:cubicBezTo>
                      <a:pt x="603" y="1056"/>
                      <a:pt x="1206" y="1056"/>
                      <a:pt x="1206" y="452"/>
                    </a:cubicBez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452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xmlns="" id="{51E7FA75-6819-4C3E-BFAB-5DF339BC535C}"/>
                  </a:ext>
                </a:extLst>
              </p:cNvPr>
              <p:cNvSpPr/>
              <p:nvPr/>
            </p:nvSpPr>
            <p:spPr>
              <a:xfrm>
                <a:off x="5343525" y="3625340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4826 w 4825"/>
                  <a:gd name="connsiteY4" fmla="*/ 2413 h 4826"/>
                  <a:gd name="connsiteX5" fmla="*/ 2413 w 4825"/>
                  <a:gd name="connsiteY5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xmlns="" id="{4C90B67A-6CAE-4D5A-B3CD-4C4FE92CC564}"/>
                  </a:ext>
                </a:extLst>
              </p:cNvPr>
              <p:cNvSpPr/>
              <p:nvPr/>
            </p:nvSpPr>
            <p:spPr>
              <a:xfrm>
                <a:off x="5340875" y="3408537"/>
                <a:ext cx="11948" cy="3705"/>
              </a:xfrm>
              <a:custGeom>
                <a:avLst/>
                <a:gdLst>
                  <a:gd name="connsiteX0" fmla="*/ 1443 w 11948"/>
                  <a:gd name="connsiteY0" fmla="*/ 3253 h 3705"/>
                  <a:gd name="connsiteX1" fmla="*/ 11095 w 11948"/>
                  <a:gd name="connsiteY1" fmla="*/ 3253 h 3705"/>
                  <a:gd name="connsiteX2" fmla="*/ 11698 w 11948"/>
                  <a:gd name="connsiteY2" fmla="*/ 2046 h 3705"/>
                  <a:gd name="connsiteX3" fmla="*/ 11095 w 11948"/>
                  <a:gd name="connsiteY3" fmla="*/ 1443 h 3705"/>
                  <a:gd name="connsiteX4" fmla="*/ 1443 w 11948"/>
                  <a:gd name="connsiteY4" fmla="*/ 237 h 3705"/>
                  <a:gd name="connsiteX5" fmla="*/ 237 w 11948"/>
                  <a:gd name="connsiteY5" fmla="*/ 2650 h 3705"/>
                  <a:gd name="connsiteX6" fmla="*/ 1443 w 11948"/>
                  <a:gd name="connsiteY6" fmla="*/ 3253 h 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8" h="3705">
                    <a:moveTo>
                      <a:pt x="1443" y="3253"/>
                    </a:moveTo>
                    <a:cubicBezTo>
                      <a:pt x="4459" y="3856"/>
                      <a:pt x="8079" y="3856"/>
                      <a:pt x="11095" y="3253"/>
                    </a:cubicBezTo>
                    <a:cubicBezTo>
                      <a:pt x="11698" y="3253"/>
                      <a:pt x="12302" y="2650"/>
                      <a:pt x="11698" y="2046"/>
                    </a:cubicBezTo>
                    <a:cubicBezTo>
                      <a:pt x="11698" y="1443"/>
                      <a:pt x="11698" y="1443"/>
                      <a:pt x="11095" y="1443"/>
                    </a:cubicBezTo>
                    <a:cubicBezTo>
                      <a:pt x="8079" y="237"/>
                      <a:pt x="4459" y="-367"/>
                      <a:pt x="1443" y="237"/>
                    </a:cubicBezTo>
                    <a:cubicBezTo>
                      <a:pt x="237" y="840"/>
                      <a:pt x="-367" y="1443"/>
                      <a:pt x="237" y="2650"/>
                    </a:cubicBezTo>
                    <a:cubicBezTo>
                      <a:pt x="840" y="2650"/>
                      <a:pt x="840" y="3253"/>
                      <a:pt x="1443" y="3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xmlns="" id="{58FD35FF-3241-41D2-B832-2594451ED727}"/>
                  </a:ext>
                </a:extLst>
              </p:cNvPr>
              <p:cNvSpPr/>
              <p:nvPr/>
            </p:nvSpPr>
            <p:spPr>
              <a:xfrm>
                <a:off x="5330856" y="3605433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4826 w 9651"/>
                  <a:gd name="connsiteY1" fmla="*/ 9652 h 9652"/>
                  <a:gd name="connsiteX2" fmla="*/ 0 w 9651"/>
                  <a:gd name="connsiteY2" fmla="*/ 4826 h 9652"/>
                  <a:gd name="connsiteX3" fmla="*/ 4826 w 9651"/>
                  <a:gd name="connsiteY3" fmla="*/ 0 h 9652"/>
                  <a:gd name="connsiteX4" fmla="*/ 9652 w 9651"/>
                  <a:gd name="connsiteY4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cubicBezTo>
                      <a:pt x="9652" y="7491"/>
                      <a:pt x="7491" y="9652"/>
                      <a:pt x="4826" y="9652"/>
                    </a:cubicBezTo>
                    <a:cubicBezTo>
                      <a:pt x="2161" y="9652"/>
                      <a:pt x="0" y="7491"/>
                      <a:pt x="0" y="4826"/>
                    </a:cubicBezTo>
                    <a:cubicBezTo>
                      <a:pt x="0" y="2161"/>
                      <a:pt x="2161" y="0"/>
                      <a:pt x="4826" y="0"/>
                    </a:cubicBezTo>
                    <a:cubicBezTo>
                      <a:pt x="7491" y="0"/>
                      <a:pt x="9652" y="2161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xmlns="" id="{CA278EEF-CB3D-4A3D-B677-51F55865BB2E}"/>
                  </a:ext>
                </a:extLst>
              </p:cNvPr>
              <p:cNvSpPr/>
              <p:nvPr/>
            </p:nvSpPr>
            <p:spPr>
              <a:xfrm>
                <a:off x="5336889" y="3412996"/>
                <a:ext cx="27146" cy="7109"/>
              </a:xfrm>
              <a:custGeom>
                <a:avLst/>
                <a:gdLst>
                  <a:gd name="connsiteX0" fmla="*/ 26543 w 27146"/>
                  <a:gd name="connsiteY0" fmla="*/ 4223 h 7109"/>
                  <a:gd name="connsiteX1" fmla="*/ 27146 w 27146"/>
                  <a:gd name="connsiteY1" fmla="*/ 3016 h 7109"/>
                  <a:gd name="connsiteX2" fmla="*/ 25336 w 27146"/>
                  <a:gd name="connsiteY2" fmla="*/ 1207 h 7109"/>
                  <a:gd name="connsiteX3" fmla="*/ 13875 w 27146"/>
                  <a:gd name="connsiteY3" fmla="*/ 2413 h 7109"/>
                  <a:gd name="connsiteX4" fmla="*/ 1810 w 27146"/>
                  <a:gd name="connsiteY4" fmla="*/ 0 h 7109"/>
                  <a:gd name="connsiteX5" fmla="*/ 0 w 27146"/>
                  <a:gd name="connsiteY5" fmla="*/ 1207 h 7109"/>
                  <a:gd name="connsiteX6" fmla="*/ 0 w 27146"/>
                  <a:gd name="connsiteY6" fmla="*/ 1207 h 7109"/>
                  <a:gd name="connsiteX7" fmla="*/ 603 w 27146"/>
                  <a:gd name="connsiteY7" fmla="*/ 3016 h 7109"/>
                  <a:gd name="connsiteX8" fmla="*/ 13875 w 27146"/>
                  <a:gd name="connsiteY8" fmla="*/ 6636 h 7109"/>
                  <a:gd name="connsiteX9" fmla="*/ 26543 w 27146"/>
                  <a:gd name="connsiteY9" fmla="*/ 4223 h 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146" h="7109">
                    <a:moveTo>
                      <a:pt x="26543" y="4223"/>
                    </a:moveTo>
                    <a:cubicBezTo>
                      <a:pt x="27146" y="4223"/>
                      <a:pt x="27146" y="3620"/>
                      <a:pt x="27146" y="3016"/>
                    </a:cubicBezTo>
                    <a:cubicBezTo>
                      <a:pt x="27146" y="1810"/>
                      <a:pt x="26543" y="1207"/>
                      <a:pt x="25336" y="1207"/>
                    </a:cubicBezTo>
                    <a:cubicBezTo>
                      <a:pt x="21114" y="1207"/>
                      <a:pt x="17494" y="2413"/>
                      <a:pt x="13875" y="2413"/>
                    </a:cubicBezTo>
                    <a:cubicBezTo>
                      <a:pt x="9652" y="2413"/>
                      <a:pt x="5429" y="1810"/>
                      <a:pt x="1810" y="0"/>
                    </a:cubicBezTo>
                    <a:cubicBezTo>
                      <a:pt x="1206" y="0"/>
                      <a:pt x="0" y="0"/>
                      <a:pt x="0" y="1207"/>
                    </a:cubicBezTo>
                    <a:lnTo>
                      <a:pt x="0" y="1207"/>
                    </a:lnTo>
                    <a:cubicBezTo>
                      <a:pt x="0" y="1810"/>
                      <a:pt x="0" y="2413"/>
                      <a:pt x="603" y="3016"/>
                    </a:cubicBezTo>
                    <a:cubicBezTo>
                      <a:pt x="4826" y="5429"/>
                      <a:pt x="9049" y="6636"/>
                      <a:pt x="13875" y="6636"/>
                    </a:cubicBezTo>
                    <a:cubicBezTo>
                      <a:pt x="18701" y="7842"/>
                      <a:pt x="22923" y="6636"/>
                      <a:pt x="2654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xmlns="" id="{A8B9DA41-AD40-4D70-AEEB-6AFD0666D269}"/>
                  </a:ext>
                </a:extLst>
              </p:cNvPr>
              <p:cNvSpPr/>
              <p:nvPr/>
            </p:nvSpPr>
            <p:spPr>
              <a:xfrm>
                <a:off x="5326030" y="3636802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20 w 3619"/>
                  <a:gd name="connsiteY5" fmla="*/ 2413 h 3619"/>
                  <a:gd name="connsiteX6" fmla="*/ 3620 w 3619"/>
                  <a:gd name="connsiteY6" fmla="*/ 2413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2413" y="3619"/>
                      <a:pt x="3620" y="3016"/>
                      <a:pt x="3620" y="2413"/>
                    </a:cubicBezTo>
                    <a:lnTo>
                      <a:pt x="3620" y="2413"/>
                    </a:lnTo>
                    <a:cubicBezTo>
                      <a:pt x="3620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xmlns="" id="{5763B06A-3219-4016-9049-86D5CB24D327}"/>
                  </a:ext>
                </a:extLst>
              </p:cNvPr>
              <p:cNvSpPr/>
              <p:nvPr/>
            </p:nvSpPr>
            <p:spPr>
              <a:xfrm>
                <a:off x="5319998" y="3213320"/>
                <a:ext cx="2413" cy="1357"/>
              </a:xfrm>
              <a:custGeom>
                <a:avLst/>
                <a:gdLst>
                  <a:gd name="connsiteX0" fmla="*/ 2413 w 2413"/>
                  <a:gd name="connsiteY0" fmla="*/ 0 h 1357"/>
                  <a:gd name="connsiteX1" fmla="*/ 0 w 2413"/>
                  <a:gd name="connsiteY1" fmla="*/ 0 h 1357"/>
                  <a:gd name="connsiteX2" fmla="*/ 2413 w 2413"/>
                  <a:gd name="connsiteY2" fmla="*/ 0 h 1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" h="1357">
                    <a:moveTo>
                      <a:pt x="2413" y="0"/>
                    </a:moveTo>
                    <a:lnTo>
                      <a:pt x="0" y="0"/>
                    </a:lnTo>
                    <a:cubicBezTo>
                      <a:pt x="1207" y="1810"/>
                      <a:pt x="1207" y="181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xmlns="" id="{25DC4919-6B09-4E3C-8D51-2C7296783DCC}"/>
                  </a:ext>
                </a:extLst>
              </p:cNvPr>
              <p:cNvSpPr/>
              <p:nvPr/>
            </p:nvSpPr>
            <p:spPr>
              <a:xfrm>
                <a:off x="5317585" y="3616291"/>
                <a:ext cx="0" cy="452"/>
              </a:xfrm>
              <a:custGeom>
                <a:avLst/>
                <a:gdLst>
                  <a:gd name="connsiteX0" fmla="*/ 0 w 0"/>
                  <a:gd name="connsiteY0" fmla="*/ 0 h 452"/>
                  <a:gd name="connsiteX1" fmla="*/ 0 w 0"/>
                  <a:gd name="connsiteY1" fmla="*/ 0 h 452"/>
                  <a:gd name="connsiteX2" fmla="*/ 0 w 0"/>
                  <a:gd name="connsiteY2" fmla="*/ 0 h 452"/>
                  <a:gd name="connsiteX3" fmla="*/ 0 w 0"/>
                  <a:gd name="connsiteY3" fmla="*/ 0 h 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52">
                    <a:moveTo>
                      <a:pt x="0" y="0"/>
                    </a:moveTo>
                    <a:cubicBezTo>
                      <a:pt x="0" y="603"/>
                      <a:pt x="0" y="603"/>
                      <a:pt x="0" y="0"/>
                    </a:cubicBezTo>
                    <a:cubicBezTo>
                      <a:pt x="0" y="603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xmlns="" id="{5CA891C8-73FA-4127-B348-C115B4367D0E}"/>
                  </a:ext>
                </a:extLst>
              </p:cNvPr>
              <p:cNvSpPr/>
              <p:nvPr/>
            </p:nvSpPr>
            <p:spPr>
              <a:xfrm>
                <a:off x="5313362" y="361689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4223 w 7842"/>
                  <a:gd name="connsiteY2" fmla="*/ 7842 h 7842"/>
                  <a:gd name="connsiteX3" fmla="*/ 7842 w 7842"/>
                  <a:gd name="connsiteY3" fmla="*/ 3619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603" y="1810"/>
                      <a:pt x="0" y="3619"/>
                    </a:cubicBezTo>
                    <a:cubicBezTo>
                      <a:pt x="0" y="6033"/>
                      <a:pt x="1810" y="7842"/>
                      <a:pt x="4223" y="7842"/>
                    </a:cubicBezTo>
                    <a:cubicBezTo>
                      <a:pt x="6636" y="7842"/>
                      <a:pt x="7842" y="5429"/>
                      <a:pt x="7842" y="3619"/>
                    </a:cubicBezTo>
                    <a:cubicBezTo>
                      <a:pt x="7842" y="1207"/>
                      <a:pt x="6033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xmlns="" id="{CC89193E-A3CF-4B5C-9F28-87E26810E49D}"/>
                  </a:ext>
                </a:extLst>
              </p:cNvPr>
              <p:cNvSpPr/>
              <p:nvPr/>
            </p:nvSpPr>
            <p:spPr>
              <a:xfrm>
                <a:off x="5309743" y="3238053"/>
                <a:ext cx="7842" cy="7842"/>
              </a:xfrm>
              <a:custGeom>
                <a:avLst/>
                <a:gdLst>
                  <a:gd name="connsiteX0" fmla="*/ 3619 w 7842"/>
                  <a:gd name="connsiteY0" fmla="*/ 7842 h 7842"/>
                  <a:gd name="connsiteX1" fmla="*/ 7842 w 7842"/>
                  <a:gd name="connsiteY1" fmla="*/ 4223 h 7842"/>
                  <a:gd name="connsiteX2" fmla="*/ 7842 w 7842"/>
                  <a:gd name="connsiteY2" fmla="*/ 4223 h 7842"/>
                  <a:gd name="connsiteX3" fmla="*/ 4223 w 7842"/>
                  <a:gd name="connsiteY3" fmla="*/ 0 h 7842"/>
                  <a:gd name="connsiteX4" fmla="*/ 4223 w 7842"/>
                  <a:gd name="connsiteY4" fmla="*/ 0 h 7842"/>
                  <a:gd name="connsiteX5" fmla="*/ 0 w 7842"/>
                  <a:gd name="connsiteY5" fmla="*/ 4223 h 7842"/>
                  <a:gd name="connsiteX6" fmla="*/ 3619 w 7842"/>
                  <a:gd name="connsiteY6" fmla="*/ 7842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42" h="7842">
                    <a:moveTo>
                      <a:pt x="3619" y="7842"/>
                    </a:move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7842" y="1810"/>
                      <a:pt x="6033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033"/>
                      <a:pt x="1206" y="7842"/>
                      <a:pt x="3619" y="78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xmlns="" id="{D013F3FD-DDE9-46CB-938B-088F0E955652}"/>
                  </a:ext>
                </a:extLst>
              </p:cNvPr>
              <p:cNvSpPr/>
              <p:nvPr/>
            </p:nvSpPr>
            <p:spPr>
              <a:xfrm>
                <a:off x="5314569" y="3390072"/>
                <a:ext cx="19553" cy="5154"/>
              </a:xfrm>
              <a:custGeom>
                <a:avLst/>
                <a:gdLst>
                  <a:gd name="connsiteX0" fmla="*/ 19304 w 19553"/>
                  <a:gd name="connsiteY0" fmla="*/ 1207 h 5154"/>
                  <a:gd name="connsiteX1" fmla="*/ 19304 w 19553"/>
                  <a:gd name="connsiteY1" fmla="*/ 1207 h 5154"/>
                  <a:gd name="connsiteX2" fmla="*/ 11462 w 19553"/>
                  <a:gd name="connsiteY2" fmla="*/ 603 h 5154"/>
                  <a:gd name="connsiteX3" fmla="*/ 2413 w 19553"/>
                  <a:gd name="connsiteY3" fmla="*/ 0 h 5154"/>
                  <a:gd name="connsiteX4" fmla="*/ 0 w 19553"/>
                  <a:gd name="connsiteY4" fmla="*/ 1207 h 5154"/>
                  <a:gd name="connsiteX5" fmla="*/ 1207 w 19553"/>
                  <a:gd name="connsiteY5" fmla="*/ 3619 h 5154"/>
                  <a:gd name="connsiteX6" fmla="*/ 18701 w 19553"/>
                  <a:gd name="connsiteY6" fmla="*/ 3016 h 5154"/>
                  <a:gd name="connsiteX7" fmla="*/ 19304 w 19553"/>
                  <a:gd name="connsiteY7" fmla="*/ 1207 h 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3" h="5154">
                    <a:moveTo>
                      <a:pt x="19304" y="1207"/>
                    </a:moveTo>
                    <a:lnTo>
                      <a:pt x="19304" y="1207"/>
                    </a:lnTo>
                    <a:cubicBezTo>
                      <a:pt x="16288" y="603"/>
                      <a:pt x="13875" y="603"/>
                      <a:pt x="11462" y="603"/>
                    </a:cubicBezTo>
                    <a:cubicBezTo>
                      <a:pt x="8445" y="603"/>
                      <a:pt x="5429" y="603"/>
                      <a:pt x="2413" y="0"/>
                    </a:cubicBezTo>
                    <a:cubicBezTo>
                      <a:pt x="1207" y="0"/>
                      <a:pt x="603" y="0"/>
                      <a:pt x="0" y="1207"/>
                    </a:cubicBezTo>
                    <a:cubicBezTo>
                      <a:pt x="0" y="2413"/>
                      <a:pt x="0" y="3016"/>
                      <a:pt x="1207" y="3619"/>
                    </a:cubicBezTo>
                    <a:cubicBezTo>
                      <a:pt x="6033" y="4826"/>
                      <a:pt x="13875" y="6636"/>
                      <a:pt x="18701" y="3016"/>
                    </a:cubicBezTo>
                    <a:cubicBezTo>
                      <a:pt x="19304" y="3016"/>
                      <a:pt x="19907" y="1810"/>
                      <a:pt x="19304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xmlns="" id="{31B0E672-BF93-4CD8-9666-76C972729321}"/>
                  </a:ext>
                </a:extLst>
              </p:cNvPr>
              <p:cNvSpPr/>
              <p:nvPr/>
            </p:nvSpPr>
            <p:spPr>
              <a:xfrm>
                <a:off x="5314460" y="3547521"/>
                <a:ext cx="13983" cy="4893"/>
              </a:xfrm>
              <a:custGeom>
                <a:avLst/>
                <a:gdLst>
                  <a:gd name="connsiteX0" fmla="*/ 13380 w 13983"/>
                  <a:gd name="connsiteY0" fmla="*/ 0 h 4893"/>
                  <a:gd name="connsiteX1" fmla="*/ 1315 w 13983"/>
                  <a:gd name="connsiteY1" fmla="*/ 1207 h 4893"/>
                  <a:gd name="connsiteX2" fmla="*/ 2522 w 13983"/>
                  <a:gd name="connsiteY2" fmla="*/ 4826 h 4893"/>
                  <a:gd name="connsiteX3" fmla="*/ 13984 w 13983"/>
                  <a:gd name="connsiteY3" fmla="*/ 1810 h 4893"/>
                  <a:gd name="connsiteX4" fmla="*/ 13380 w 13983"/>
                  <a:gd name="connsiteY4" fmla="*/ 0 h 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3" h="4893">
                    <a:moveTo>
                      <a:pt x="13380" y="0"/>
                    </a:moveTo>
                    <a:cubicBezTo>
                      <a:pt x="9158" y="0"/>
                      <a:pt x="5538" y="0"/>
                      <a:pt x="1315" y="1207"/>
                    </a:cubicBezTo>
                    <a:cubicBezTo>
                      <a:pt x="-1098" y="1810"/>
                      <a:pt x="109" y="5429"/>
                      <a:pt x="2522" y="4826"/>
                    </a:cubicBezTo>
                    <a:cubicBezTo>
                      <a:pt x="6141" y="4826"/>
                      <a:pt x="10364" y="3619"/>
                      <a:pt x="13984" y="1810"/>
                    </a:cubicBezTo>
                    <a:cubicBezTo>
                      <a:pt x="13984" y="1810"/>
                      <a:pt x="13984" y="603"/>
                      <a:pt x="133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xmlns="" id="{C0999DFB-9744-4B0F-AEB9-B782E3A71517}"/>
                  </a:ext>
                </a:extLst>
              </p:cNvPr>
              <p:cNvSpPr/>
              <p:nvPr/>
            </p:nvSpPr>
            <p:spPr>
              <a:xfrm>
                <a:off x="5309139" y="3647057"/>
                <a:ext cx="1809" cy="2413"/>
              </a:xfrm>
              <a:custGeom>
                <a:avLst/>
                <a:gdLst>
                  <a:gd name="connsiteX0" fmla="*/ 0 w 1809"/>
                  <a:gd name="connsiteY0" fmla="*/ 2413 h 2413"/>
                  <a:gd name="connsiteX1" fmla="*/ 1810 w 1809"/>
                  <a:gd name="connsiteY1" fmla="*/ 1810 h 2413"/>
                  <a:gd name="connsiteX2" fmla="*/ 1810 w 1809"/>
                  <a:gd name="connsiteY2" fmla="*/ 603 h 2413"/>
                  <a:gd name="connsiteX3" fmla="*/ 0 w 1809"/>
                  <a:gd name="connsiteY3" fmla="*/ 0 h 2413"/>
                  <a:gd name="connsiteX4" fmla="*/ 0 w 1809"/>
                  <a:gd name="connsiteY4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" h="2413">
                    <a:moveTo>
                      <a:pt x="0" y="2413"/>
                    </a:moveTo>
                    <a:lnTo>
                      <a:pt x="1810" y="1810"/>
                    </a:lnTo>
                    <a:lnTo>
                      <a:pt x="1810" y="603"/>
                    </a:lnTo>
                    <a:cubicBezTo>
                      <a:pt x="1207" y="0"/>
                      <a:pt x="603" y="0"/>
                      <a:pt x="0" y="0"/>
                    </a:cubicBezTo>
                    <a:cubicBezTo>
                      <a:pt x="0" y="603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xmlns="" id="{3DEECA99-7B93-4817-91BB-45326F5DE796}"/>
                  </a:ext>
                </a:extLst>
              </p:cNvPr>
              <p:cNvSpPr/>
              <p:nvPr/>
            </p:nvSpPr>
            <p:spPr>
              <a:xfrm>
                <a:off x="5300694" y="3222369"/>
                <a:ext cx="4383" cy="4222"/>
              </a:xfrm>
              <a:custGeom>
                <a:avLst/>
                <a:gdLst>
                  <a:gd name="connsiteX0" fmla="*/ 2413 w 4383"/>
                  <a:gd name="connsiteY0" fmla="*/ 4223 h 4222"/>
                  <a:gd name="connsiteX1" fmla="*/ 4223 w 4383"/>
                  <a:gd name="connsiteY1" fmla="*/ 1810 h 4222"/>
                  <a:gd name="connsiteX2" fmla="*/ 2413 w 4383"/>
                  <a:gd name="connsiteY2" fmla="*/ 0 h 4222"/>
                  <a:gd name="connsiteX3" fmla="*/ 0 w 4383"/>
                  <a:gd name="connsiteY3" fmla="*/ 2413 h 4222"/>
                  <a:gd name="connsiteX4" fmla="*/ 0 w 4383"/>
                  <a:gd name="connsiteY4" fmla="*/ 2413 h 4222"/>
                  <a:gd name="connsiteX5" fmla="*/ 2413 w 4383"/>
                  <a:gd name="connsiteY5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222">
                    <a:moveTo>
                      <a:pt x="2413" y="4223"/>
                    </a:moveTo>
                    <a:cubicBezTo>
                      <a:pt x="3619" y="4223"/>
                      <a:pt x="4826" y="3016"/>
                      <a:pt x="4223" y="1810"/>
                    </a:cubicBezTo>
                    <a:cubicBezTo>
                      <a:pt x="4223" y="603"/>
                      <a:pt x="3016" y="0"/>
                      <a:pt x="2413" y="0"/>
                    </a:cubicBezTo>
                    <a:cubicBezTo>
                      <a:pt x="1206" y="0"/>
                      <a:pt x="0" y="603"/>
                      <a:pt x="0" y="2413"/>
                    </a:cubicBezTo>
                    <a:lnTo>
                      <a:pt x="0" y="2413"/>
                    </a:lnTo>
                    <a:cubicBezTo>
                      <a:pt x="0" y="3016"/>
                      <a:pt x="1206" y="4223"/>
                      <a:pt x="241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xmlns="" id="{7B95203F-DED1-4319-AC8A-1EE5D40CA1D7}"/>
                  </a:ext>
                </a:extLst>
              </p:cNvPr>
              <p:cNvSpPr/>
              <p:nvPr/>
            </p:nvSpPr>
            <p:spPr>
              <a:xfrm>
                <a:off x="5289835" y="3246499"/>
                <a:ext cx="10858" cy="10858"/>
              </a:xfrm>
              <a:custGeom>
                <a:avLst/>
                <a:gdLst>
                  <a:gd name="connsiteX0" fmla="*/ 5429 w 10858"/>
                  <a:gd name="connsiteY0" fmla="*/ 10859 h 10858"/>
                  <a:gd name="connsiteX1" fmla="*/ 10859 w 10858"/>
                  <a:gd name="connsiteY1" fmla="*/ 5429 h 10858"/>
                  <a:gd name="connsiteX2" fmla="*/ 5429 w 10858"/>
                  <a:gd name="connsiteY2" fmla="*/ 0 h 10858"/>
                  <a:gd name="connsiteX3" fmla="*/ 5429 w 10858"/>
                  <a:gd name="connsiteY3" fmla="*/ 0 h 10858"/>
                  <a:gd name="connsiteX4" fmla="*/ 0 w 10858"/>
                  <a:gd name="connsiteY4" fmla="*/ 5429 h 10858"/>
                  <a:gd name="connsiteX5" fmla="*/ 5429 w 10858"/>
                  <a:gd name="connsiteY5" fmla="*/ 10859 h 10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858">
                    <a:moveTo>
                      <a:pt x="5429" y="10859"/>
                    </a:moveTo>
                    <a:cubicBezTo>
                      <a:pt x="8446" y="10859"/>
                      <a:pt x="10859" y="8446"/>
                      <a:pt x="10859" y="5429"/>
                    </a:cubicBezTo>
                    <a:cubicBezTo>
                      <a:pt x="10859" y="2413"/>
                      <a:pt x="8446" y="0"/>
                      <a:pt x="5429" y="0"/>
                    </a:cubicBezTo>
                    <a:lnTo>
                      <a:pt x="5429" y="0"/>
                    </a:lnTo>
                    <a:cubicBezTo>
                      <a:pt x="2413" y="0"/>
                      <a:pt x="603" y="2413"/>
                      <a:pt x="0" y="5429"/>
                    </a:cubicBezTo>
                    <a:cubicBezTo>
                      <a:pt x="603" y="8446"/>
                      <a:pt x="3016" y="10859"/>
                      <a:pt x="5429" y="108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xmlns="" id="{050D1652-1EB4-450E-A810-EB34C7C2548A}"/>
                  </a:ext>
                </a:extLst>
              </p:cNvPr>
              <p:cNvSpPr/>
              <p:nvPr/>
            </p:nvSpPr>
            <p:spPr>
              <a:xfrm>
                <a:off x="5298055" y="3627753"/>
                <a:ext cx="4071" cy="6032"/>
              </a:xfrm>
              <a:custGeom>
                <a:avLst/>
                <a:gdLst>
                  <a:gd name="connsiteX0" fmla="*/ 2036 w 4071"/>
                  <a:gd name="connsiteY0" fmla="*/ 0 h 6032"/>
                  <a:gd name="connsiteX1" fmla="*/ 226 w 4071"/>
                  <a:gd name="connsiteY1" fmla="*/ 4223 h 6032"/>
                  <a:gd name="connsiteX2" fmla="*/ 2036 w 4071"/>
                  <a:gd name="connsiteY2" fmla="*/ 6033 h 6032"/>
                  <a:gd name="connsiteX3" fmla="*/ 3846 w 4071"/>
                  <a:gd name="connsiteY3" fmla="*/ 1810 h 6032"/>
                  <a:gd name="connsiteX4" fmla="*/ 2036 w 4071"/>
                  <a:gd name="connsiteY4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" h="6032">
                    <a:moveTo>
                      <a:pt x="2036" y="0"/>
                    </a:moveTo>
                    <a:cubicBezTo>
                      <a:pt x="226" y="603"/>
                      <a:pt x="-377" y="2413"/>
                      <a:pt x="226" y="4223"/>
                    </a:cubicBezTo>
                    <a:cubicBezTo>
                      <a:pt x="829" y="5429"/>
                      <a:pt x="1433" y="6033"/>
                      <a:pt x="2036" y="6033"/>
                    </a:cubicBezTo>
                    <a:cubicBezTo>
                      <a:pt x="3846" y="5429"/>
                      <a:pt x="4449" y="3619"/>
                      <a:pt x="3846" y="1810"/>
                    </a:cubicBezTo>
                    <a:cubicBezTo>
                      <a:pt x="3242" y="1206"/>
                      <a:pt x="2639" y="603"/>
                      <a:pt x="20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xmlns="" id="{D9FE7216-C9F0-4E6D-97D3-02437EDD610F}"/>
                  </a:ext>
                </a:extLst>
              </p:cNvPr>
              <p:cNvSpPr/>
              <p:nvPr/>
            </p:nvSpPr>
            <p:spPr>
              <a:xfrm>
                <a:off x="5281993" y="3230814"/>
                <a:ext cx="7239" cy="7238"/>
              </a:xfrm>
              <a:custGeom>
                <a:avLst/>
                <a:gdLst>
                  <a:gd name="connsiteX0" fmla="*/ 3620 w 7239"/>
                  <a:gd name="connsiteY0" fmla="*/ 7239 h 7238"/>
                  <a:gd name="connsiteX1" fmla="*/ 3620 w 7239"/>
                  <a:gd name="connsiteY1" fmla="*/ 7239 h 7238"/>
                  <a:gd name="connsiteX2" fmla="*/ 7239 w 7239"/>
                  <a:gd name="connsiteY2" fmla="*/ 3620 h 7238"/>
                  <a:gd name="connsiteX3" fmla="*/ 3620 w 7239"/>
                  <a:gd name="connsiteY3" fmla="*/ 0 h 7238"/>
                  <a:gd name="connsiteX4" fmla="*/ 3620 w 7239"/>
                  <a:gd name="connsiteY4" fmla="*/ 0 h 7238"/>
                  <a:gd name="connsiteX5" fmla="*/ 0 w 7239"/>
                  <a:gd name="connsiteY5" fmla="*/ 3620 h 7238"/>
                  <a:gd name="connsiteX6" fmla="*/ 3620 w 7239"/>
                  <a:gd name="connsiteY6" fmla="*/ 7239 h 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9" h="7238">
                    <a:moveTo>
                      <a:pt x="3620" y="7239"/>
                    </a:moveTo>
                    <a:lnTo>
                      <a:pt x="3620" y="7239"/>
                    </a:lnTo>
                    <a:cubicBezTo>
                      <a:pt x="5429" y="7239"/>
                      <a:pt x="7239" y="5429"/>
                      <a:pt x="7239" y="3620"/>
                    </a:cubicBezTo>
                    <a:cubicBezTo>
                      <a:pt x="7239" y="1810"/>
                      <a:pt x="5429" y="0"/>
                      <a:pt x="3620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20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xmlns="" id="{33CD836F-116A-4318-90C9-3F9AF9CAA4D9}"/>
                  </a:ext>
                </a:extLst>
              </p:cNvPr>
              <p:cNvSpPr/>
              <p:nvPr/>
            </p:nvSpPr>
            <p:spPr>
              <a:xfrm>
                <a:off x="5282445" y="3349051"/>
                <a:ext cx="8596" cy="3084"/>
              </a:xfrm>
              <a:custGeom>
                <a:avLst/>
                <a:gdLst>
                  <a:gd name="connsiteX0" fmla="*/ 1357 w 8596"/>
                  <a:gd name="connsiteY0" fmla="*/ 0 h 3084"/>
                  <a:gd name="connsiteX1" fmla="*/ 1357 w 8596"/>
                  <a:gd name="connsiteY1" fmla="*/ 3016 h 3084"/>
                  <a:gd name="connsiteX2" fmla="*/ 4977 w 8596"/>
                  <a:gd name="connsiteY2" fmla="*/ 3016 h 3084"/>
                  <a:gd name="connsiteX3" fmla="*/ 7993 w 8596"/>
                  <a:gd name="connsiteY3" fmla="*/ 3016 h 3084"/>
                  <a:gd name="connsiteX4" fmla="*/ 8596 w 8596"/>
                  <a:gd name="connsiteY4" fmla="*/ 1810 h 3084"/>
                  <a:gd name="connsiteX5" fmla="*/ 7993 w 8596"/>
                  <a:gd name="connsiteY5" fmla="*/ 1207 h 3084"/>
                  <a:gd name="connsiteX6" fmla="*/ 1357 w 8596"/>
                  <a:gd name="connsiteY6" fmla="*/ 0 h 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6" h="3084">
                    <a:moveTo>
                      <a:pt x="1357" y="0"/>
                    </a:moveTo>
                    <a:cubicBezTo>
                      <a:pt x="-452" y="0"/>
                      <a:pt x="-452" y="3619"/>
                      <a:pt x="1357" y="3016"/>
                    </a:cubicBezTo>
                    <a:lnTo>
                      <a:pt x="4977" y="3016"/>
                    </a:lnTo>
                    <a:cubicBezTo>
                      <a:pt x="6183" y="3016"/>
                      <a:pt x="7390" y="3016"/>
                      <a:pt x="7993" y="3016"/>
                    </a:cubicBezTo>
                    <a:cubicBezTo>
                      <a:pt x="8596" y="3016"/>
                      <a:pt x="8596" y="1810"/>
                      <a:pt x="8596" y="1810"/>
                    </a:cubicBezTo>
                    <a:lnTo>
                      <a:pt x="7993" y="1207"/>
                    </a:lnTo>
                    <a:cubicBezTo>
                      <a:pt x="6183" y="603"/>
                      <a:pt x="3770" y="0"/>
                      <a:pt x="135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xmlns="" id="{D7A0E429-B55A-4B75-8213-4C274E26B676}"/>
                  </a:ext>
                </a:extLst>
              </p:cNvPr>
              <p:cNvSpPr/>
              <p:nvPr/>
            </p:nvSpPr>
            <p:spPr>
              <a:xfrm>
                <a:off x="5283803" y="3540396"/>
                <a:ext cx="45847" cy="11159"/>
              </a:xfrm>
              <a:custGeom>
                <a:avLst/>
                <a:gdLst>
                  <a:gd name="connsiteX0" fmla="*/ 45244 w 45847"/>
                  <a:gd name="connsiteY0" fmla="*/ 489 h 11159"/>
                  <a:gd name="connsiteX1" fmla="*/ 26543 w 45847"/>
                  <a:gd name="connsiteY1" fmla="*/ 4712 h 11159"/>
                  <a:gd name="connsiteX2" fmla="*/ 1810 w 45847"/>
                  <a:gd name="connsiteY2" fmla="*/ 5315 h 11159"/>
                  <a:gd name="connsiteX3" fmla="*/ 0 w 45847"/>
                  <a:gd name="connsiteY3" fmla="*/ 6522 h 11159"/>
                  <a:gd name="connsiteX4" fmla="*/ 603 w 45847"/>
                  <a:gd name="connsiteY4" fmla="*/ 8331 h 11159"/>
                  <a:gd name="connsiteX5" fmla="*/ 23527 w 45847"/>
                  <a:gd name="connsiteY5" fmla="*/ 10141 h 11159"/>
                  <a:gd name="connsiteX6" fmla="*/ 44641 w 45847"/>
                  <a:gd name="connsiteY6" fmla="*/ 2902 h 11159"/>
                  <a:gd name="connsiteX7" fmla="*/ 45847 w 45847"/>
                  <a:gd name="connsiteY7" fmla="*/ 2299 h 11159"/>
                  <a:gd name="connsiteX8" fmla="*/ 45244 w 45847"/>
                  <a:gd name="connsiteY8" fmla="*/ 489 h 1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47" h="11159">
                    <a:moveTo>
                      <a:pt x="45244" y="489"/>
                    </a:moveTo>
                    <a:cubicBezTo>
                      <a:pt x="38608" y="-1321"/>
                      <a:pt x="32576" y="2299"/>
                      <a:pt x="26543" y="4712"/>
                    </a:cubicBezTo>
                    <a:cubicBezTo>
                      <a:pt x="18701" y="7728"/>
                      <a:pt x="9652" y="7728"/>
                      <a:pt x="1810" y="5315"/>
                    </a:cubicBezTo>
                    <a:cubicBezTo>
                      <a:pt x="1207" y="5315"/>
                      <a:pt x="0" y="5918"/>
                      <a:pt x="0" y="6522"/>
                    </a:cubicBezTo>
                    <a:cubicBezTo>
                      <a:pt x="0" y="7125"/>
                      <a:pt x="0" y="7728"/>
                      <a:pt x="603" y="8331"/>
                    </a:cubicBezTo>
                    <a:cubicBezTo>
                      <a:pt x="7842" y="11348"/>
                      <a:pt x="16288" y="11951"/>
                      <a:pt x="23527" y="10141"/>
                    </a:cubicBezTo>
                    <a:cubicBezTo>
                      <a:pt x="30163" y="7125"/>
                      <a:pt x="37402" y="4712"/>
                      <a:pt x="44641" y="2902"/>
                    </a:cubicBezTo>
                    <a:cubicBezTo>
                      <a:pt x="45244" y="2902"/>
                      <a:pt x="45847" y="2902"/>
                      <a:pt x="45847" y="2299"/>
                    </a:cubicBezTo>
                    <a:cubicBezTo>
                      <a:pt x="45847" y="1092"/>
                      <a:pt x="45847" y="489"/>
                      <a:pt x="45244" y="4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xmlns="" id="{059E1EF8-9A86-4221-8F41-55A168B4AFF3}"/>
                  </a:ext>
                </a:extLst>
              </p:cNvPr>
              <p:cNvSpPr/>
              <p:nvPr/>
            </p:nvSpPr>
            <p:spPr>
              <a:xfrm>
                <a:off x="5279580" y="3639215"/>
                <a:ext cx="4383" cy="4825"/>
              </a:xfrm>
              <a:custGeom>
                <a:avLst/>
                <a:gdLst>
                  <a:gd name="connsiteX0" fmla="*/ 2413 w 4383"/>
                  <a:gd name="connsiteY0" fmla="*/ 0 h 4825"/>
                  <a:gd name="connsiteX1" fmla="*/ 0 w 4383"/>
                  <a:gd name="connsiteY1" fmla="*/ 2413 h 4825"/>
                  <a:gd name="connsiteX2" fmla="*/ 2413 w 4383"/>
                  <a:gd name="connsiteY2" fmla="*/ 4826 h 4825"/>
                  <a:gd name="connsiteX3" fmla="*/ 2413 w 4383"/>
                  <a:gd name="connsiteY3" fmla="*/ 4826 h 4825"/>
                  <a:gd name="connsiteX4" fmla="*/ 4223 w 4383"/>
                  <a:gd name="connsiteY4" fmla="*/ 3016 h 4825"/>
                  <a:gd name="connsiteX5" fmla="*/ 2413 w 4383"/>
                  <a:gd name="connsiteY5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2413" y="0"/>
                    </a:move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223" y="3619"/>
                      <a:pt x="4223" y="3016"/>
                    </a:cubicBezTo>
                    <a:cubicBezTo>
                      <a:pt x="4826" y="603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xmlns="" id="{D9D8FD1C-B2CB-41CD-A2D9-58D96B240A6F}"/>
                  </a:ext>
                </a:extLst>
              </p:cNvPr>
              <p:cNvSpPr/>
              <p:nvPr/>
            </p:nvSpPr>
            <p:spPr>
              <a:xfrm>
                <a:off x="5274868" y="3345981"/>
                <a:ext cx="16173" cy="3673"/>
              </a:xfrm>
              <a:custGeom>
                <a:avLst/>
                <a:gdLst>
                  <a:gd name="connsiteX0" fmla="*/ 1696 w 16173"/>
                  <a:gd name="connsiteY0" fmla="*/ 3674 h 3673"/>
                  <a:gd name="connsiteX1" fmla="*/ 15571 w 16173"/>
                  <a:gd name="connsiteY1" fmla="*/ 2467 h 3673"/>
                  <a:gd name="connsiteX2" fmla="*/ 16174 w 16173"/>
                  <a:gd name="connsiteY2" fmla="*/ 1261 h 3673"/>
                  <a:gd name="connsiteX3" fmla="*/ 15571 w 16173"/>
                  <a:gd name="connsiteY3" fmla="*/ 658 h 3673"/>
                  <a:gd name="connsiteX4" fmla="*/ 1093 w 16173"/>
                  <a:gd name="connsiteY4" fmla="*/ 1261 h 3673"/>
                  <a:gd name="connsiteX5" fmla="*/ 1696 w 16173"/>
                  <a:gd name="connsiteY5" fmla="*/ 3674 h 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73" h="3673">
                    <a:moveTo>
                      <a:pt x="1696" y="3674"/>
                    </a:moveTo>
                    <a:cubicBezTo>
                      <a:pt x="6522" y="3674"/>
                      <a:pt x="11348" y="3071"/>
                      <a:pt x="15571" y="2467"/>
                    </a:cubicBezTo>
                    <a:cubicBezTo>
                      <a:pt x="16174" y="2467"/>
                      <a:pt x="16174" y="1864"/>
                      <a:pt x="16174" y="1261"/>
                    </a:cubicBezTo>
                    <a:lnTo>
                      <a:pt x="15571" y="658"/>
                    </a:lnTo>
                    <a:cubicBezTo>
                      <a:pt x="10745" y="-549"/>
                      <a:pt x="5919" y="54"/>
                      <a:pt x="1093" y="1261"/>
                    </a:cubicBezTo>
                    <a:cubicBezTo>
                      <a:pt x="-717" y="658"/>
                      <a:pt x="-114" y="3674"/>
                      <a:pt x="1696" y="36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xmlns="" id="{83BC18C0-8315-43F7-A951-63A6C35EF86A}"/>
                  </a:ext>
                </a:extLst>
              </p:cNvPr>
              <p:cNvSpPr/>
              <p:nvPr/>
            </p:nvSpPr>
            <p:spPr>
              <a:xfrm>
                <a:off x="5274356" y="3399605"/>
                <a:ext cx="15931" cy="5934"/>
              </a:xfrm>
              <a:custGeom>
                <a:avLst/>
                <a:gdLst>
                  <a:gd name="connsiteX0" fmla="*/ 15479 w 15931"/>
                  <a:gd name="connsiteY0" fmla="*/ 4946 h 5934"/>
                  <a:gd name="connsiteX1" fmla="*/ 15479 w 15931"/>
                  <a:gd name="connsiteY1" fmla="*/ 3136 h 5934"/>
                  <a:gd name="connsiteX2" fmla="*/ 8843 w 15931"/>
                  <a:gd name="connsiteY2" fmla="*/ 2533 h 5934"/>
                  <a:gd name="connsiteX3" fmla="*/ 2208 w 15931"/>
                  <a:gd name="connsiteY3" fmla="*/ 120 h 5934"/>
                  <a:gd name="connsiteX4" fmla="*/ 398 w 15931"/>
                  <a:gd name="connsiteY4" fmla="*/ 2533 h 5934"/>
                  <a:gd name="connsiteX5" fmla="*/ 15479 w 15931"/>
                  <a:gd name="connsiteY5" fmla="*/ 4946 h 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31" h="5934">
                    <a:moveTo>
                      <a:pt x="15479" y="4946"/>
                    </a:moveTo>
                    <a:cubicBezTo>
                      <a:pt x="16082" y="4343"/>
                      <a:pt x="16082" y="3136"/>
                      <a:pt x="15479" y="3136"/>
                    </a:cubicBezTo>
                    <a:cubicBezTo>
                      <a:pt x="13066" y="2533"/>
                      <a:pt x="11256" y="3136"/>
                      <a:pt x="8843" y="2533"/>
                    </a:cubicBezTo>
                    <a:cubicBezTo>
                      <a:pt x="6430" y="1930"/>
                      <a:pt x="4017" y="1326"/>
                      <a:pt x="2208" y="120"/>
                    </a:cubicBezTo>
                    <a:cubicBezTo>
                      <a:pt x="1001" y="-483"/>
                      <a:pt x="-809" y="1326"/>
                      <a:pt x="398" y="2533"/>
                    </a:cubicBezTo>
                    <a:cubicBezTo>
                      <a:pt x="4621" y="6152"/>
                      <a:pt x="10050" y="6756"/>
                      <a:pt x="15479" y="4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xmlns="" id="{8B72595D-8529-4B7A-9501-94E89434E88B}"/>
                  </a:ext>
                </a:extLst>
              </p:cNvPr>
              <p:cNvSpPr/>
              <p:nvPr/>
            </p:nvSpPr>
            <p:spPr>
              <a:xfrm>
                <a:off x="5272944" y="3215130"/>
                <a:ext cx="3619" cy="3016"/>
              </a:xfrm>
              <a:custGeom>
                <a:avLst/>
                <a:gdLst>
                  <a:gd name="connsiteX0" fmla="*/ 1810 w 3619"/>
                  <a:gd name="connsiteY0" fmla="*/ 3016 h 3016"/>
                  <a:gd name="connsiteX1" fmla="*/ 1810 w 3619"/>
                  <a:gd name="connsiteY1" fmla="*/ 3016 h 3016"/>
                  <a:gd name="connsiteX2" fmla="*/ 3620 w 3619"/>
                  <a:gd name="connsiteY2" fmla="*/ 1810 h 3016"/>
                  <a:gd name="connsiteX3" fmla="*/ 3620 w 3619"/>
                  <a:gd name="connsiteY3" fmla="*/ 1810 h 3016"/>
                  <a:gd name="connsiteX4" fmla="*/ 1810 w 3619"/>
                  <a:gd name="connsiteY4" fmla="*/ 0 h 3016"/>
                  <a:gd name="connsiteX5" fmla="*/ 1810 w 3619"/>
                  <a:gd name="connsiteY5" fmla="*/ 0 h 3016"/>
                  <a:gd name="connsiteX6" fmla="*/ 0 w 3619"/>
                  <a:gd name="connsiteY6" fmla="*/ 1810 h 3016"/>
                  <a:gd name="connsiteX7" fmla="*/ 1810 w 3619"/>
                  <a:gd name="connsiteY7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016">
                    <a:moveTo>
                      <a:pt x="1810" y="3016"/>
                    </a:moveTo>
                    <a:lnTo>
                      <a:pt x="1810" y="3016"/>
                    </a:lnTo>
                    <a:cubicBezTo>
                      <a:pt x="2413" y="3016"/>
                      <a:pt x="3620" y="2413"/>
                      <a:pt x="3620" y="1810"/>
                    </a:cubicBezTo>
                    <a:lnTo>
                      <a:pt x="3620" y="1810"/>
                    </a:lnTo>
                    <a:cubicBezTo>
                      <a:pt x="3620" y="1206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1207" y="0"/>
                      <a:pt x="0" y="603"/>
                      <a:pt x="0" y="1810"/>
                    </a:cubicBezTo>
                    <a:cubicBezTo>
                      <a:pt x="603" y="2413"/>
                      <a:pt x="1207" y="3016"/>
                      <a:pt x="181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xmlns="" id="{D4F96E01-641A-4FFB-84DF-6B77D1273EF7}"/>
                  </a:ext>
                </a:extLst>
              </p:cNvPr>
              <p:cNvSpPr/>
              <p:nvPr/>
            </p:nvSpPr>
            <p:spPr>
              <a:xfrm>
                <a:off x="5267515" y="3619308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4223 w 7959"/>
                  <a:gd name="connsiteY1" fmla="*/ 0 h 7842"/>
                  <a:gd name="connsiteX2" fmla="*/ 0 w 7959"/>
                  <a:gd name="connsiteY2" fmla="*/ 3619 h 7842"/>
                  <a:gd name="connsiteX3" fmla="*/ 0 w 7959"/>
                  <a:gd name="connsiteY3" fmla="*/ 3619 h 7842"/>
                  <a:gd name="connsiteX4" fmla="*/ 3619 w 7959"/>
                  <a:gd name="connsiteY4" fmla="*/ 7842 h 7842"/>
                  <a:gd name="connsiteX5" fmla="*/ 3619 w 7959"/>
                  <a:gd name="connsiteY5" fmla="*/ 7842 h 7842"/>
                  <a:gd name="connsiteX6" fmla="*/ 7842 w 7959"/>
                  <a:gd name="connsiteY6" fmla="*/ 4223 h 7842"/>
                  <a:gd name="connsiteX7" fmla="*/ 7842 w 7959"/>
                  <a:gd name="connsiteY7" fmla="*/ 4223 h 7842"/>
                  <a:gd name="connsiteX8" fmla="*/ 4223 w 7959"/>
                  <a:gd name="connsiteY8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19" y="7842"/>
                    </a:cubicBezTo>
                    <a:lnTo>
                      <a:pt x="3619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xmlns="" id="{72143FAD-705A-4D7B-BAC2-5104822B6422}"/>
                  </a:ext>
                </a:extLst>
              </p:cNvPr>
              <p:cNvSpPr/>
              <p:nvPr/>
            </p:nvSpPr>
            <p:spPr>
              <a:xfrm>
                <a:off x="5259070" y="3464272"/>
                <a:ext cx="56705" cy="51879"/>
              </a:xfrm>
              <a:custGeom>
                <a:avLst/>
                <a:gdLst>
                  <a:gd name="connsiteX0" fmla="*/ 47657 w 56705"/>
                  <a:gd name="connsiteY0" fmla="*/ 31369 h 51879"/>
                  <a:gd name="connsiteX1" fmla="*/ 54896 w 56705"/>
                  <a:gd name="connsiteY1" fmla="*/ 51276 h 51879"/>
                  <a:gd name="connsiteX2" fmla="*/ 56102 w 56705"/>
                  <a:gd name="connsiteY2" fmla="*/ 51880 h 51879"/>
                  <a:gd name="connsiteX3" fmla="*/ 56706 w 56705"/>
                  <a:gd name="connsiteY3" fmla="*/ 51276 h 51879"/>
                  <a:gd name="connsiteX4" fmla="*/ 51879 w 56705"/>
                  <a:gd name="connsiteY4" fmla="*/ 30766 h 51879"/>
                  <a:gd name="connsiteX5" fmla="*/ 39211 w 56705"/>
                  <a:gd name="connsiteY5" fmla="*/ 14478 h 51879"/>
                  <a:gd name="connsiteX6" fmla="*/ 1810 w 56705"/>
                  <a:gd name="connsiteY6" fmla="*/ 0 h 51879"/>
                  <a:gd name="connsiteX7" fmla="*/ 0 w 56705"/>
                  <a:gd name="connsiteY7" fmla="*/ 1207 h 51879"/>
                  <a:gd name="connsiteX8" fmla="*/ 1207 w 56705"/>
                  <a:gd name="connsiteY8" fmla="*/ 3016 h 51879"/>
                  <a:gd name="connsiteX9" fmla="*/ 35592 w 56705"/>
                  <a:gd name="connsiteY9" fmla="*/ 16891 h 51879"/>
                  <a:gd name="connsiteX10" fmla="*/ 47657 w 56705"/>
                  <a:gd name="connsiteY10" fmla="*/ 31369 h 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705" h="51879">
                    <a:moveTo>
                      <a:pt x="47657" y="31369"/>
                    </a:moveTo>
                    <a:cubicBezTo>
                      <a:pt x="50673" y="38005"/>
                      <a:pt x="51879" y="44641"/>
                      <a:pt x="54896" y="51276"/>
                    </a:cubicBezTo>
                    <a:cubicBezTo>
                      <a:pt x="54896" y="51880"/>
                      <a:pt x="55499" y="51880"/>
                      <a:pt x="56102" y="51880"/>
                    </a:cubicBezTo>
                    <a:cubicBezTo>
                      <a:pt x="56706" y="51880"/>
                      <a:pt x="56706" y="51276"/>
                      <a:pt x="56706" y="51276"/>
                    </a:cubicBezTo>
                    <a:cubicBezTo>
                      <a:pt x="56706" y="44037"/>
                      <a:pt x="54896" y="36798"/>
                      <a:pt x="51879" y="30766"/>
                    </a:cubicBezTo>
                    <a:cubicBezTo>
                      <a:pt x="48863" y="24130"/>
                      <a:pt x="44641" y="18701"/>
                      <a:pt x="39211" y="14478"/>
                    </a:cubicBezTo>
                    <a:cubicBezTo>
                      <a:pt x="27749" y="6636"/>
                      <a:pt x="15081" y="1810"/>
                      <a:pt x="1810" y="0"/>
                    </a:cubicBezTo>
                    <a:cubicBezTo>
                      <a:pt x="1207" y="0"/>
                      <a:pt x="0" y="0"/>
                      <a:pt x="0" y="1207"/>
                    </a:cubicBezTo>
                    <a:cubicBezTo>
                      <a:pt x="0" y="1810"/>
                      <a:pt x="0" y="3016"/>
                      <a:pt x="1207" y="3016"/>
                    </a:cubicBezTo>
                    <a:cubicBezTo>
                      <a:pt x="13272" y="5429"/>
                      <a:pt x="25337" y="10255"/>
                      <a:pt x="35592" y="16891"/>
                    </a:cubicBezTo>
                    <a:cubicBezTo>
                      <a:pt x="40418" y="20511"/>
                      <a:pt x="44641" y="25337"/>
                      <a:pt x="47657" y="313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xmlns="" id="{6C73608A-8A34-4659-8CAA-39BF71295FCD}"/>
                  </a:ext>
                </a:extLst>
              </p:cNvPr>
              <p:cNvSpPr/>
              <p:nvPr/>
            </p:nvSpPr>
            <p:spPr>
              <a:xfrm>
                <a:off x="5255961" y="3600004"/>
                <a:ext cx="11554" cy="11461"/>
              </a:xfrm>
              <a:custGeom>
                <a:avLst/>
                <a:gdLst>
                  <a:gd name="connsiteX0" fmla="*/ 5522 w 11554"/>
                  <a:gd name="connsiteY0" fmla="*/ 0 h 11461"/>
                  <a:gd name="connsiteX1" fmla="*/ 5522 w 11554"/>
                  <a:gd name="connsiteY1" fmla="*/ 0 h 11461"/>
                  <a:gd name="connsiteX2" fmla="*/ 92 w 11554"/>
                  <a:gd name="connsiteY2" fmla="*/ 6033 h 11461"/>
                  <a:gd name="connsiteX3" fmla="*/ 6125 w 11554"/>
                  <a:gd name="connsiteY3" fmla="*/ 11462 h 11461"/>
                  <a:gd name="connsiteX4" fmla="*/ 11554 w 11554"/>
                  <a:gd name="connsiteY4" fmla="*/ 5429 h 11461"/>
                  <a:gd name="connsiteX5" fmla="*/ 5522 w 11554"/>
                  <a:gd name="connsiteY5" fmla="*/ 0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4" h="11461">
                    <a:moveTo>
                      <a:pt x="5522" y="0"/>
                    </a:moveTo>
                    <a:lnTo>
                      <a:pt x="5522" y="0"/>
                    </a:lnTo>
                    <a:cubicBezTo>
                      <a:pt x="1902" y="0"/>
                      <a:pt x="-511" y="3016"/>
                      <a:pt x="92" y="6033"/>
                    </a:cubicBezTo>
                    <a:cubicBezTo>
                      <a:pt x="696" y="9049"/>
                      <a:pt x="3109" y="11462"/>
                      <a:pt x="6125" y="11462"/>
                    </a:cubicBezTo>
                    <a:cubicBezTo>
                      <a:pt x="9141" y="11462"/>
                      <a:pt x="11554" y="8445"/>
                      <a:pt x="11554" y="5429"/>
                    </a:cubicBezTo>
                    <a:cubicBezTo>
                      <a:pt x="11554" y="2413"/>
                      <a:pt x="8538" y="0"/>
                      <a:pt x="55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xmlns="" id="{06191FA9-5EA5-49A7-9C94-1E9C43DAE6A5}"/>
                  </a:ext>
                </a:extLst>
              </p:cNvPr>
              <p:cNvSpPr/>
              <p:nvPr/>
            </p:nvSpPr>
            <p:spPr>
              <a:xfrm>
                <a:off x="5254847" y="322478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2413 w 4825"/>
                  <a:gd name="connsiteY5" fmla="*/ 0 h 4825"/>
                  <a:gd name="connsiteX6" fmla="*/ 0 w 4825"/>
                  <a:gd name="connsiteY6" fmla="*/ 2413 h 4825"/>
                  <a:gd name="connsiteX7" fmla="*/ 2413 w 4825"/>
                  <a:gd name="connsiteY7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20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20"/>
                      <a:pt x="603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xmlns="" id="{FF5FDDA0-872A-4426-AEB3-29394CF48345}"/>
                  </a:ext>
                </a:extLst>
              </p:cNvPr>
              <p:cNvSpPr/>
              <p:nvPr/>
            </p:nvSpPr>
            <p:spPr>
              <a:xfrm>
                <a:off x="5250624" y="3630769"/>
                <a:ext cx="5586" cy="5429"/>
              </a:xfrm>
              <a:custGeom>
                <a:avLst/>
                <a:gdLst>
                  <a:gd name="connsiteX0" fmla="*/ 3016 w 5586"/>
                  <a:gd name="connsiteY0" fmla="*/ 0 h 5429"/>
                  <a:gd name="connsiteX1" fmla="*/ 0 w 5586"/>
                  <a:gd name="connsiteY1" fmla="*/ 2413 h 5429"/>
                  <a:gd name="connsiteX2" fmla="*/ 2413 w 5586"/>
                  <a:gd name="connsiteY2" fmla="*/ 5429 h 5429"/>
                  <a:gd name="connsiteX3" fmla="*/ 2413 w 5586"/>
                  <a:gd name="connsiteY3" fmla="*/ 5429 h 5429"/>
                  <a:gd name="connsiteX4" fmla="*/ 5429 w 5586"/>
                  <a:gd name="connsiteY4" fmla="*/ 3016 h 5429"/>
                  <a:gd name="connsiteX5" fmla="*/ 5429 w 5586"/>
                  <a:gd name="connsiteY5" fmla="*/ 3016 h 5429"/>
                  <a:gd name="connsiteX6" fmla="*/ 3016 w 5586"/>
                  <a:gd name="connsiteY6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6" h="5429">
                    <a:moveTo>
                      <a:pt x="3016" y="0"/>
                    </a:move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5429"/>
                      <a:pt x="2413" y="5429"/>
                    </a:cubicBezTo>
                    <a:lnTo>
                      <a:pt x="2413" y="5429"/>
                    </a:lnTo>
                    <a:cubicBezTo>
                      <a:pt x="3620" y="5429"/>
                      <a:pt x="5429" y="4223"/>
                      <a:pt x="5429" y="3016"/>
                    </a:cubicBezTo>
                    <a:lnTo>
                      <a:pt x="5429" y="3016"/>
                    </a:lnTo>
                    <a:cubicBezTo>
                      <a:pt x="6033" y="1206"/>
                      <a:pt x="4826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xmlns="" id="{009965B8-670F-4268-A4E6-DD506F79FD2B}"/>
                  </a:ext>
                </a:extLst>
              </p:cNvPr>
              <p:cNvSpPr/>
              <p:nvPr/>
            </p:nvSpPr>
            <p:spPr>
              <a:xfrm>
                <a:off x="5243988" y="3250118"/>
                <a:ext cx="10858" cy="10255"/>
              </a:xfrm>
              <a:custGeom>
                <a:avLst/>
                <a:gdLst>
                  <a:gd name="connsiteX0" fmla="*/ 5429 w 10858"/>
                  <a:gd name="connsiteY0" fmla="*/ 10255 h 10255"/>
                  <a:gd name="connsiteX1" fmla="*/ 10858 w 10858"/>
                  <a:gd name="connsiteY1" fmla="*/ 5429 h 10255"/>
                  <a:gd name="connsiteX2" fmla="*/ 10858 w 10858"/>
                  <a:gd name="connsiteY2" fmla="*/ 5429 h 10255"/>
                  <a:gd name="connsiteX3" fmla="*/ 5429 w 10858"/>
                  <a:gd name="connsiteY3" fmla="*/ 0 h 10255"/>
                  <a:gd name="connsiteX4" fmla="*/ 0 w 10858"/>
                  <a:gd name="connsiteY4" fmla="*/ 5429 h 10255"/>
                  <a:gd name="connsiteX5" fmla="*/ 5429 w 10858"/>
                  <a:gd name="connsiteY5" fmla="*/ 10255 h 10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255">
                    <a:moveTo>
                      <a:pt x="5429" y="10255"/>
                    </a:moveTo>
                    <a:cubicBezTo>
                      <a:pt x="8446" y="10255"/>
                      <a:pt x="10858" y="7842"/>
                      <a:pt x="10858" y="5429"/>
                    </a:cubicBezTo>
                    <a:lnTo>
                      <a:pt x="10858" y="5429"/>
                    </a:lnTo>
                    <a:cubicBezTo>
                      <a:pt x="10858" y="2413"/>
                      <a:pt x="8446" y="0"/>
                      <a:pt x="5429" y="0"/>
                    </a:cubicBezTo>
                    <a:cubicBezTo>
                      <a:pt x="2413" y="0"/>
                      <a:pt x="0" y="2413"/>
                      <a:pt x="0" y="5429"/>
                    </a:cubicBezTo>
                    <a:cubicBezTo>
                      <a:pt x="0" y="7842"/>
                      <a:pt x="2413" y="10255"/>
                      <a:pt x="5429" y="102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xmlns="" id="{B2E5A988-2C16-4F65-959C-BE9F943F361A}"/>
                  </a:ext>
                </a:extLst>
              </p:cNvPr>
              <p:cNvSpPr/>
              <p:nvPr/>
            </p:nvSpPr>
            <p:spPr>
              <a:xfrm>
                <a:off x="5244525" y="3581303"/>
                <a:ext cx="13337" cy="13271"/>
              </a:xfrm>
              <a:custGeom>
                <a:avLst/>
                <a:gdLst>
                  <a:gd name="connsiteX0" fmla="*/ 6702 w 13337"/>
                  <a:gd name="connsiteY0" fmla="*/ 13272 h 13271"/>
                  <a:gd name="connsiteX1" fmla="*/ 13338 w 13337"/>
                  <a:gd name="connsiteY1" fmla="*/ 6636 h 13271"/>
                  <a:gd name="connsiteX2" fmla="*/ 13338 w 13337"/>
                  <a:gd name="connsiteY2" fmla="*/ 6636 h 13271"/>
                  <a:gd name="connsiteX3" fmla="*/ 6702 w 13337"/>
                  <a:gd name="connsiteY3" fmla="*/ 0 h 13271"/>
                  <a:gd name="connsiteX4" fmla="*/ 6702 w 13337"/>
                  <a:gd name="connsiteY4" fmla="*/ 0 h 13271"/>
                  <a:gd name="connsiteX5" fmla="*/ 66 w 13337"/>
                  <a:gd name="connsiteY5" fmla="*/ 6636 h 13271"/>
                  <a:gd name="connsiteX6" fmla="*/ 66 w 13337"/>
                  <a:gd name="connsiteY6" fmla="*/ 6636 h 13271"/>
                  <a:gd name="connsiteX7" fmla="*/ 6702 w 13337"/>
                  <a:gd name="connsiteY7" fmla="*/ 13272 h 13271"/>
                  <a:gd name="connsiteX8" fmla="*/ 6702 w 13337"/>
                  <a:gd name="connsiteY8" fmla="*/ 13272 h 1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13271">
                    <a:moveTo>
                      <a:pt x="6702" y="13272"/>
                    </a:moveTo>
                    <a:cubicBezTo>
                      <a:pt x="10322" y="13272"/>
                      <a:pt x="13338" y="10255"/>
                      <a:pt x="13338" y="6636"/>
                    </a:cubicBezTo>
                    <a:lnTo>
                      <a:pt x="13338" y="6636"/>
                    </a:lnTo>
                    <a:cubicBezTo>
                      <a:pt x="13338" y="3016"/>
                      <a:pt x="10322" y="0"/>
                      <a:pt x="6702" y="0"/>
                    </a:cubicBezTo>
                    <a:lnTo>
                      <a:pt x="6702" y="0"/>
                    </a:lnTo>
                    <a:cubicBezTo>
                      <a:pt x="3083" y="0"/>
                      <a:pt x="66" y="3016"/>
                      <a:pt x="66" y="6636"/>
                    </a:cubicBezTo>
                    <a:lnTo>
                      <a:pt x="66" y="6636"/>
                    </a:lnTo>
                    <a:cubicBezTo>
                      <a:pt x="-537" y="10255"/>
                      <a:pt x="3083" y="13272"/>
                      <a:pt x="6702" y="13272"/>
                    </a:cubicBezTo>
                    <a:lnTo>
                      <a:pt x="6702" y="1327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xmlns="" id="{0B2972E7-26DE-4E05-A1F1-A9B3A0FC429F}"/>
                  </a:ext>
                </a:extLst>
              </p:cNvPr>
              <p:cNvSpPr/>
              <p:nvPr/>
            </p:nvSpPr>
            <p:spPr>
              <a:xfrm>
                <a:off x="5246858" y="3398238"/>
                <a:ext cx="13417" cy="8121"/>
              </a:xfrm>
              <a:custGeom>
                <a:avLst/>
                <a:gdLst>
                  <a:gd name="connsiteX0" fmla="*/ 13418 w 13417"/>
                  <a:gd name="connsiteY0" fmla="*/ 6915 h 8121"/>
                  <a:gd name="connsiteX1" fmla="*/ 12815 w 13417"/>
                  <a:gd name="connsiteY1" fmla="*/ 5709 h 8121"/>
                  <a:gd name="connsiteX2" fmla="*/ 7989 w 13417"/>
                  <a:gd name="connsiteY2" fmla="*/ 3296 h 8121"/>
                  <a:gd name="connsiteX3" fmla="*/ 2559 w 13417"/>
                  <a:gd name="connsiteY3" fmla="*/ 280 h 8121"/>
                  <a:gd name="connsiteX4" fmla="*/ 750 w 13417"/>
                  <a:gd name="connsiteY4" fmla="*/ 3296 h 8121"/>
                  <a:gd name="connsiteX5" fmla="*/ 6179 w 13417"/>
                  <a:gd name="connsiteY5" fmla="*/ 6312 h 8121"/>
                  <a:gd name="connsiteX6" fmla="*/ 11608 w 13417"/>
                  <a:gd name="connsiteY6" fmla="*/ 8122 h 8121"/>
                  <a:gd name="connsiteX7" fmla="*/ 13418 w 13417"/>
                  <a:gd name="connsiteY7" fmla="*/ 6915 h 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17" h="8121">
                    <a:moveTo>
                      <a:pt x="13418" y="6915"/>
                    </a:moveTo>
                    <a:cubicBezTo>
                      <a:pt x="13418" y="6312"/>
                      <a:pt x="13418" y="6312"/>
                      <a:pt x="12815" y="5709"/>
                    </a:cubicBezTo>
                    <a:cubicBezTo>
                      <a:pt x="11005" y="4502"/>
                      <a:pt x="9798" y="3899"/>
                      <a:pt x="7989" y="3296"/>
                    </a:cubicBezTo>
                    <a:cubicBezTo>
                      <a:pt x="6179" y="2089"/>
                      <a:pt x="4369" y="1486"/>
                      <a:pt x="2559" y="280"/>
                    </a:cubicBezTo>
                    <a:cubicBezTo>
                      <a:pt x="750" y="-927"/>
                      <a:pt x="-1060" y="2089"/>
                      <a:pt x="750" y="3296"/>
                    </a:cubicBezTo>
                    <a:cubicBezTo>
                      <a:pt x="2559" y="4502"/>
                      <a:pt x="4369" y="5709"/>
                      <a:pt x="6179" y="6312"/>
                    </a:cubicBezTo>
                    <a:cubicBezTo>
                      <a:pt x="7989" y="7519"/>
                      <a:pt x="9798" y="8122"/>
                      <a:pt x="11608" y="8122"/>
                    </a:cubicBezTo>
                    <a:cubicBezTo>
                      <a:pt x="12815" y="8122"/>
                      <a:pt x="13418" y="7519"/>
                      <a:pt x="13418" y="6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xmlns="" id="{0DAE9015-42AB-415A-A6A8-90128DBCCD88}"/>
                  </a:ext>
                </a:extLst>
              </p:cNvPr>
              <p:cNvSpPr/>
              <p:nvPr/>
            </p:nvSpPr>
            <p:spPr>
              <a:xfrm>
                <a:off x="5239162" y="3611465"/>
                <a:ext cx="9048" cy="9652"/>
              </a:xfrm>
              <a:custGeom>
                <a:avLst/>
                <a:gdLst>
                  <a:gd name="connsiteX0" fmla="*/ 4826 w 9048"/>
                  <a:gd name="connsiteY0" fmla="*/ 0 h 9652"/>
                  <a:gd name="connsiteX1" fmla="*/ 4826 w 9048"/>
                  <a:gd name="connsiteY1" fmla="*/ 0 h 9652"/>
                  <a:gd name="connsiteX2" fmla="*/ 0 w 9048"/>
                  <a:gd name="connsiteY2" fmla="*/ 4826 h 9652"/>
                  <a:gd name="connsiteX3" fmla="*/ 0 w 9048"/>
                  <a:gd name="connsiteY3" fmla="*/ 4826 h 9652"/>
                  <a:gd name="connsiteX4" fmla="*/ 4223 w 9048"/>
                  <a:gd name="connsiteY4" fmla="*/ 9652 h 9652"/>
                  <a:gd name="connsiteX5" fmla="*/ 4826 w 9048"/>
                  <a:gd name="connsiteY5" fmla="*/ 9652 h 9652"/>
                  <a:gd name="connsiteX6" fmla="*/ 9049 w 9048"/>
                  <a:gd name="connsiteY6" fmla="*/ 4223 h 9652"/>
                  <a:gd name="connsiteX7" fmla="*/ 4826 w 9048"/>
                  <a:gd name="connsiteY7" fmla="*/ 0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652">
                    <a:moveTo>
                      <a:pt x="4826" y="0"/>
                    </a:move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ubicBezTo>
                      <a:pt x="0" y="7239"/>
                      <a:pt x="1810" y="9049"/>
                      <a:pt x="4223" y="9652"/>
                    </a:cubicBezTo>
                    <a:cubicBezTo>
                      <a:pt x="4223" y="9652"/>
                      <a:pt x="4223" y="9652"/>
                      <a:pt x="4826" y="9652"/>
                    </a:cubicBezTo>
                    <a:cubicBezTo>
                      <a:pt x="7239" y="9652"/>
                      <a:pt x="9049" y="7239"/>
                      <a:pt x="9049" y="4223"/>
                    </a:cubicBezTo>
                    <a:cubicBezTo>
                      <a:pt x="8445" y="1810"/>
                      <a:pt x="6636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xmlns="" id="{C71435C3-0239-48C3-A684-56D3CFB147D4}"/>
                  </a:ext>
                </a:extLst>
              </p:cNvPr>
              <p:cNvSpPr/>
              <p:nvPr/>
            </p:nvSpPr>
            <p:spPr>
              <a:xfrm>
                <a:off x="5234336" y="3642382"/>
                <a:ext cx="3016" cy="2865"/>
              </a:xfrm>
              <a:custGeom>
                <a:avLst/>
                <a:gdLst>
                  <a:gd name="connsiteX0" fmla="*/ 1810 w 3016"/>
                  <a:gd name="connsiteY0" fmla="*/ 452 h 2865"/>
                  <a:gd name="connsiteX1" fmla="*/ 1810 w 3016"/>
                  <a:gd name="connsiteY1" fmla="*/ 452 h 2865"/>
                  <a:gd name="connsiteX2" fmla="*/ 0 w 3016"/>
                  <a:gd name="connsiteY2" fmla="*/ 1659 h 2865"/>
                  <a:gd name="connsiteX3" fmla="*/ 1810 w 3016"/>
                  <a:gd name="connsiteY3" fmla="*/ 2865 h 2865"/>
                  <a:gd name="connsiteX4" fmla="*/ 3016 w 3016"/>
                  <a:gd name="connsiteY4" fmla="*/ 1659 h 2865"/>
                  <a:gd name="connsiteX5" fmla="*/ 1810 w 3016"/>
                  <a:gd name="connsiteY5" fmla="*/ 452 h 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6" h="2865">
                    <a:moveTo>
                      <a:pt x="1810" y="452"/>
                    </a:moveTo>
                    <a:cubicBezTo>
                      <a:pt x="1810" y="-151"/>
                      <a:pt x="1810" y="-151"/>
                      <a:pt x="1810" y="452"/>
                    </a:cubicBezTo>
                    <a:cubicBezTo>
                      <a:pt x="603" y="452"/>
                      <a:pt x="0" y="1056"/>
                      <a:pt x="0" y="1659"/>
                    </a:cubicBezTo>
                    <a:cubicBezTo>
                      <a:pt x="0" y="2262"/>
                      <a:pt x="603" y="2865"/>
                      <a:pt x="1810" y="2865"/>
                    </a:cubicBezTo>
                    <a:cubicBezTo>
                      <a:pt x="2413" y="2865"/>
                      <a:pt x="3016" y="2262"/>
                      <a:pt x="3016" y="1659"/>
                    </a:cubicBezTo>
                    <a:cubicBezTo>
                      <a:pt x="3016" y="1056"/>
                      <a:pt x="2413" y="452"/>
                      <a:pt x="181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xmlns="" id="{1DA8EFB2-42A8-4C5B-8D54-54DAF2DF254B}"/>
                  </a:ext>
                </a:extLst>
              </p:cNvPr>
              <p:cNvSpPr/>
              <p:nvPr/>
            </p:nvSpPr>
            <p:spPr>
              <a:xfrm>
                <a:off x="5227097" y="3592161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3 w 12065"/>
                  <a:gd name="connsiteY1" fmla="*/ 12065 h 12065"/>
                  <a:gd name="connsiteX2" fmla="*/ 0 w 12065"/>
                  <a:gd name="connsiteY2" fmla="*/ 6033 h 12065"/>
                  <a:gd name="connsiteX3" fmla="*/ 6033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xmlns="" id="{D8E23D44-054A-4512-B593-32404869E0AC}"/>
                  </a:ext>
                </a:extLst>
              </p:cNvPr>
              <p:cNvSpPr/>
              <p:nvPr/>
            </p:nvSpPr>
            <p:spPr>
              <a:xfrm>
                <a:off x="5228421" y="3393966"/>
                <a:ext cx="27567" cy="16767"/>
              </a:xfrm>
              <a:custGeom>
                <a:avLst/>
                <a:gdLst>
                  <a:gd name="connsiteX0" fmla="*/ 26425 w 27567"/>
                  <a:gd name="connsiteY0" fmla="*/ 14204 h 16767"/>
                  <a:gd name="connsiteX1" fmla="*/ 13757 w 27567"/>
                  <a:gd name="connsiteY1" fmla="*/ 8774 h 16767"/>
                  <a:gd name="connsiteX2" fmla="*/ 2295 w 27567"/>
                  <a:gd name="connsiteY2" fmla="*/ 329 h 16767"/>
                  <a:gd name="connsiteX3" fmla="*/ 486 w 27567"/>
                  <a:gd name="connsiteY3" fmla="*/ 2742 h 16767"/>
                  <a:gd name="connsiteX4" fmla="*/ 12551 w 27567"/>
                  <a:gd name="connsiteY4" fmla="*/ 12997 h 16767"/>
                  <a:gd name="connsiteX5" fmla="*/ 26425 w 27567"/>
                  <a:gd name="connsiteY5" fmla="*/ 16617 h 16767"/>
                  <a:gd name="connsiteX6" fmla="*/ 26425 w 27567"/>
                  <a:gd name="connsiteY6" fmla="*/ 14204 h 1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67" h="16767">
                    <a:moveTo>
                      <a:pt x="26425" y="14204"/>
                    </a:moveTo>
                    <a:cubicBezTo>
                      <a:pt x="22203" y="12997"/>
                      <a:pt x="17377" y="11187"/>
                      <a:pt x="13757" y="8774"/>
                    </a:cubicBezTo>
                    <a:cubicBezTo>
                      <a:pt x="9534" y="6361"/>
                      <a:pt x="6518" y="2742"/>
                      <a:pt x="2295" y="329"/>
                    </a:cubicBezTo>
                    <a:cubicBezTo>
                      <a:pt x="486" y="-878"/>
                      <a:pt x="-721" y="1535"/>
                      <a:pt x="486" y="2742"/>
                    </a:cubicBezTo>
                    <a:cubicBezTo>
                      <a:pt x="4105" y="6965"/>
                      <a:pt x="7725" y="10584"/>
                      <a:pt x="12551" y="12997"/>
                    </a:cubicBezTo>
                    <a:cubicBezTo>
                      <a:pt x="16773" y="16013"/>
                      <a:pt x="21599" y="17220"/>
                      <a:pt x="26425" y="16617"/>
                    </a:cubicBezTo>
                    <a:cubicBezTo>
                      <a:pt x="28235" y="16617"/>
                      <a:pt x="27632" y="14807"/>
                      <a:pt x="26425" y="142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xmlns="" id="{8A7AC534-4AD9-4265-81A1-CCCAC79D1824}"/>
                  </a:ext>
                </a:extLst>
              </p:cNvPr>
              <p:cNvSpPr/>
              <p:nvPr/>
            </p:nvSpPr>
            <p:spPr>
              <a:xfrm>
                <a:off x="5227700" y="3218146"/>
                <a:ext cx="2413" cy="2412"/>
              </a:xfrm>
              <a:custGeom>
                <a:avLst/>
                <a:gdLst>
                  <a:gd name="connsiteX0" fmla="*/ 1207 w 2413"/>
                  <a:gd name="connsiteY0" fmla="*/ 2413 h 2412"/>
                  <a:gd name="connsiteX1" fmla="*/ 2413 w 2413"/>
                  <a:gd name="connsiteY1" fmla="*/ 1206 h 2412"/>
                  <a:gd name="connsiteX2" fmla="*/ 2413 w 2413"/>
                  <a:gd name="connsiteY2" fmla="*/ 1206 h 2412"/>
                  <a:gd name="connsiteX3" fmla="*/ 1207 w 2413"/>
                  <a:gd name="connsiteY3" fmla="*/ 0 h 2412"/>
                  <a:gd name="connsiteX4" fmla="*/ 0 w 2413"/>
                  <a:gd name="connsiteY4" fmla="*/ 1206 h 2412"/>
                  <a:gd name="connsiteX5" fmla="*/ 0 w 2413"/>
                  <a:gd name="connsiteY5" fmla="*/ 1206 h 2412"/>
                  <a:gd name="connsiteX6" fmla="*/ 1207 w 2413"/>
                  <a:gd name="connsiteY6" fmla="*/ 2413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" h="2412">
                    <a:moveTo>
                      <a:pt x="1207" y="2413"/>
                    </a:moveTo>
                    <a:cubicBezTo>
                      <a:pt x="1810" y="2413"/>
                      <a:pt x="2413" y="1810"/>
                      <a:pt x="2413" y="1206"/>
                    </a:cubicBezTo>
                    <a:lnTo>
                      <a:pt x="2413" y="1206"/>
                    </a:ln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1810"/>
                      <a:pt x="603" y="2413"/>
                      <a:pt x="1207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xmlns="" id="{FB0E8F23-4EDA-46B9-B847-87E9ECB1935B}"/>
                  </a:ext>
                </a:extLst>
              </p:cNvPr>
              <p:cNvSpPr/>
              <p:nvPr/>
            </p:nvSpPr>
            <p:spPr>
              <a:xfrm>
                <a:off x="5224684" y="3317079"/>
                <a:ext cx="12314" cy="4826"/>
              </a:xfrm>
              <a:custGeom>
                <a:avLst/>
                <a:gdLst>
                  <a:gd name="connsiteX0" fmla="*/ 11462 w 12314"/>
                  <a:gd name="connsiteY0" fmla="*/ 0 h 4826"/>
                  <a:gd name="connsiteX1" fmla="*/ 11462 w 12314"/>
                  <a:gd name="connsiteY1" fmla="*/ 0 h 4826"/>
                  <a:gd name="connsiteX2" fmla="*/ 6636 w 12314"/>
                  <a:gd name="connsiteY2" fmla="*/ 603 h 4826"/>
                  <a:gd name="connsiteX3" fmla="*/ 1810 w 12314"/>
                  <a:gd name="connsiteY3" fmla="*/ 1207 h 4826"/>
                  <a:gd name="connsiteX4" fmla="*/ 0 w 12314"/>
                  <a:gd name="connsiteY4" fmla="*/ 3016 h 4826"/>
                  <a:gd name="connsiteX5" fmla="*/ 1810 w 12314"/>
                  <a:gd name="connsiteY5" fmla="*/ 4826 h 4826"/>
                  <a:gd name="connsiteX6" fmla="*/ 12065 w 12314"/>
                  <a:gd name="connsiteY6" fmla="*/ 1207 h 4826"/>
                  <a:gd name="connsiteX7" fmla="*/ 11462 w 12314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14" h="4826">
                    <a:moveTo>
                      <a:pt x="11462" y="0"/>
                    </a:moveTo>
                    <a:lnTo>
                      <a:pt x="11462" y="0"/>
                    </a:lnTo>
                    <a:cubicBezTo>
                      <a:pt x="9652" y="0"/>
                      <a:pt x="7842" y="0"/>
                      <a:pt x="6636" y="603"/>
                    </a:cubicBezTo>
                    <a:cubicBezTo>
                      <a:pt x="4826" y="1207"/>
                      <a:pt x="3620" y="1207"/>
                      <a:pt x="1810" y="1207"/>
                    </a:cubicBezTo>
                    <a:cubicBezTo>
                      <a:pt x="603" y="1207"/>
                      <a:pt x="0" y="1810"/>
                      <a:pt x="0" y="3016"/>
                    </a:cubicBezTo>
                    <a:cubicBezTo>
                      <a:pt x="0" y="4223"/>
                      <a:pt x="603" y="4826"/>
                      <a:pt x="1810" y="4826"/>
                    </a:cubicBezTo>
                    <a:cubicBezTo>
                      <a:pt x="4826" y="4826"/>
                      <a:pt x="9652" y="4223"/>
                      <a:pt x="12065" y="1207"/>
                    </a:cubicBezTo>
                    <a:cubicBezTo>
                      <a:pt x="12668" y="1207"/>
                      <a:pt x="12065" y="603"/>
                      <a:pt x="1146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xmlns="" id="{F3A7A6E8-0399-4CE3-A674-97A36532ACB8}"/>
                  </a:ext>
                </a:extLst>
              </p:cNvPr>
              <p:cNvSpPr/>
              <p:nvPr/>
            </p:nvSpPr>
            <p:spPr>
              <a:xfrm>
                <a:off x="5222271" y="3622927"/>
                <a:ext cx="6189" cy="6032"/>
              </a:xfrm>
              <a:custGeom>
                <a:avLst/>
                <a:gdLst>
                  <a:gd name="connsiteX0" fmla="*/ 3619 w 6189"/>
                  <a:gd name="connsiteY0" fmla="*/ 0 h 6032"/>
                  <a:gd name="connsiteX1" fmla="*/ 3619 w 6189"/>
                  <a:gd name="connsiteY1" fmla="*/ 0 h 6032"/>
                  <a:gd name="connsiteX2" fmla="*/ 0 w 6189"/>
                  <a:gd name="connsiteY2" fmla="*/ 3016 h 6032"/>
                  <a:gd name="connsiteX3" fmla="*/ 0 w 6189"/>
                  <a:gd name="connsiteY3" fmla="*/ 3016 h 6032"/>
                  <a:gd name="connsiteX4" fmla="*/ 3016 w 6189"/>
                  <a:gd name="connsiteY4" fmla="*/ 6033 h 6032"/>
                  <a:gd name="connsiteX5" fmla="*/ 6033 w 6189"/>
                  <a:gd name="connsiteY5" fmla="*/ 3016 h 6032"/>
                  <a:gd name="connsiteX6" fmla="*/ 3619 w 6189"/>
                  <a:gd name="connsiteY6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9" h="6032">
                    <a:moveTo>
                      <a:pt x="3619" y="0"/>
                    </a:moveTo>
                    <a:lnTo>
                      <a:pt x="3619" y="0"/>
                    </a:lnTo>
                    <a:cubicBezTo>
                      <a:pt x="1810" y="0"/>
                      <a:pt x="603" y="1207"/>
                      <a:pt x="0" y="3016"/>
                    </a:cubicBezTo>
                    <a:lnTo>
                      <a:pt x="0" y="3016"/>
                    </a:ln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636" y="1810"/>
                      <a:pt x="5429" y="603"/>
                      <a:pt x="36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xmlns="" id="{49BB2623-5DB8-4B20-8494-9875F4308EF1}"/>
                  </a:ext>
                </a:extLst>
              </p:cNvPr>
              <p:cNvSpPr/>
              <p:nvPr/>
            </p:nvSpPr>
            <p:spPr>
              <a:xfrm>
                <a:off x="5218543" y="3289271"/>
                <a:ext cx="16396" cy="6091"/>
              </a:xfrm>
              <a:custGeom>
                <a:avLst/>
                <a:gdLst>
                  <a:gd name="connsiteX0" fmla="*/ 16397 w 16396"/>
                  <a:gd name="connsiteY0" fmla="*/ 3678 h 6091"/>
                  <a:gd name="connsiteX1" fmla="*/ 15793 w 16396"/>
                  <a:gd name="connsiteY1" fmla="*/ 3075 h 6091"/>
                  <a:gd name="connsiteX2" fmla="*/ 2522 w 16396"/>
                  <a:gd name="connsiteY2" fmla="*/ 59 h 6091"/>
                  <a:gd name="connsiteX3" fmla="*/ 1315 w 16396"/>
                  <a:gd name="connsiteY3" fmla="*/ 4282 h 6091"/>
                  <a:gd name="connsiteX4" fmla="*/ 15190 w 16396"/>
                  <a:gd name="connsiteY4" fmla="*/ 6091 h 6091"/>
                  <a:gd name="connsiteX5" fmla="*/ 16397 w 16396"/>
                  <a:gd name="connsiteY5" fmla="*/ 3678 h 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96" h="6091">
                    <a:moveTo>
                      <a:pt x="16397" y="3678"/>
                    </a:moveTo>
                    <a:cubicBezTo>
                      <a:pt x="16397" y="3075"/>
                      <a:pt x="15793" y="3075"/>
                      <a:pt x="15793" y="3075"/>
                    </a:cubicBezTo>
                    <a:cubicBezTo>
                      <a:pt x="11571" y="1265"/>
                      <a:pt x="7348" y="59"/>
                      <a:pt x="2522" y="59"/>
                    </a:cubicBezTo>
                    <a:cubicBezTo>
                      <a:pt x="109" y="-544"/>
                      <a:pt x="-1098" y="3678"/>
                      <a:pt x="1315" y="4282"/>
                    </a:cubicBezTo>
                    <a:cubicBezTo>
                      <a:pt x="6141" y="5488"/>
                      <a:pt x="10364" y="6091"/>
                      <a:pt x="15190" y="6091"/>
                    </a:cubicBezTo>
                    <a:cubicBezTo>
                      <a:pt x="16397" y="5488"/>
                      <a:pt x="16397" y="4282"/>
                      <a:pt x="16397" y="3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xmlns="" id="{87148F2D-D1FA-4D7F-BF95-632D347078A7}"/>
                  </a:ext>
                </a:extLst>
              </p:cNvPr>
              <p:cNvSpPr/>
              <p:nvPr/>
            </p:nvSpPr>
            <p:spPr>
              <a:xfrm>
                <a:off x="5210810" y="3603623"/>
                <a:ext cx="9048" cy="9048"/>
              </a:xfrm>
              <a:custGeom>
                <a:avLst/>
                <a:gdLst>
                  <a:gd name="connsiteX0" fmla="*/ 4826 w 9048"/>
                  <a:gd name="connsiteY0" fmla="*/ 0 h 9048"/>
                  <a:gd name="connsiteX1" fmla="*/ 0 w 9048"/>
                  <a:gd name="connsiteY1" fmla="*/ 4223 h 9048"/>
                  <a:gd name="connsiteX2" fmla="*/ 4826 w 9048"/>
                  <a:gd name="connsiteY2" fmla="*/ 9049 h 9048"/>
                  <a:gd name="connsiteX3" fmla="*/ 4826 w 9048"/>
                  <a:gd name="connsiteY3" fmla="*/ 9049 h 9048"/>
                  <a:gd name="connsiteX4" fmla="*/ 9049 w 9048"/>
                  <a:gd name="connsiteY4" fmla="*/ 4223 h 9048"/>
                  <a:gd name="connsiteX5" fmla="*/ 4826 w 9048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48" h="9048">
                    <a:moveTo>
                      <a:pt x="4826" y="0"/>
                    </a:moveTo>
                    <a:cubicBezTo>
                      <a:pt x="2413" y="0"/>
                      <a:pt x="603" y="1810"/>
                      <a:pt x="0" y="4223"/>
                    </a:cubicBezTo>
                    <a:cubicBezTo>
                      <a:pt x="0" y="6636"/>
                      <a:pt x="1810" y="9049"/>
                      <a:pt x="4826" y="9049"/>
                    </a:cubicBezTo>
                    <a:lnTo>
                      <a:pt x="4826" y="9049"/>
                    </a:lnTo>
                    <a:cubicBezTo>
                      <a:pt x="7239" y="9049"/>
                      <a:pt x="9049" y="7239"/>
                      <a:pt x="9049" y="4223"/>
                    </a:cubicBezTo>
                    <a:cubicBezTo>
                      <a:pt x="9049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xmlns="" id="{7D6F1624-085A-421B-BF9D-D018C5636E6C}"/>
                  </a:ext>
                </a:extLst>
              </p:cNvPr>
              <p:cNvSpPr/>
              <p:nvPr/>
            </p:nvSpPr>
            <p:spPr>
              <a:xfrm>
                <a:off x="5205984" y="3634992"/>
                <a:ext cx="2662" cy="2413"/>
              </a:xfrm>
              <a:custGeom>
                <a:avLst/>
                <a:gdLst>
                  <a:gd name="connsiteX0" fmla="*/ 1810 w 2662"/>
                  <a:gd name="connsiteY0" fmla="*/ 0 h 2413"/>
                  <a:gd name="connsiteX1" fmla="*/ 1810 w 2662"/>
                  <a:gd name="connsiteY1" fmla="*/ 0 h 2413"/>
                  <a:gd name="connsiteX2" fmla="*/ 0 w 2662"/>
                  <a:gd name="connsiteY2" fmla="*/ 1207 h 2413"/>
                  <a:gd name="connsiteX3" fmla="*/ 1207 w 2662"/>
                  <a:gd name="connsiteY3" fmla="*/ 2413 h 2413"/>
                  <a:gd name="connsiteX4" fmla="*/ 1207 w 2662"/>
                  <a:gd name="connsiteY4" fmla="*/ 2413 h 2413"/>
                  <a:gd name="connsiteX5" fmla="*/ 2413 w 2662"/>
                  <a:gd name="connsiteY5" fmla="*/ 1207 h 2413"/>
                  <a:gd name="connsiteX6" fmla="*/ 2413 w 2662"/>
                  <a:gd name="connsiteY6" fmla="*/ 1207 h 2413"/>
                  <a:gd name="connsiteX7" fmla="*/ 1810 w 2662"/>
                  <a:gd name="connsiteY7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2" h="2413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2413"/>
                    </a:cubicBezTo>
                    <a:lnTo>
                      <a:pt x="1207" y="2413"/>
                    </a:lnTo>
                    <a:cubicBezTo>
                      <a:pt x="1810" y="2413"/>
                      <a:pt x="2413" y="1810"/>
                      <a:pt x="2413" y="1207"/>
                    </a:cubicBezTo>
                    <a:lnTo>
                      <a:pt x="2413" y="1207"/>
                    </a:lnTo>
                    <a:cubicBezTo>
                      <a:pt x="3016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xmlns="" id="{EF4AFEF9-5467-4C86-B269-05CF7FCF5E61}"/>
                  </a:ext>
                </a:extLst>
              </p:cNvPr>
              <p:cNvSpPr/>
              <p:nvPr/>
            </p:nvSpPr>
            <p:spPr>
              <a:xfrm>
                <a:off x="5194522" y="3615085"/>
                <a:ext cx="6032" cy="6032"/>
              </a:xfrm>
              <a:custGeom>
                <a:avLst/>
                <a:gdLst>
                  <a:gd name="connsiteX0" fmla="*/ 3016 w 6032"/>
                  <a:gd name="connsiteY0" fmla="*/ 0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  <a:gd name="connsiteX5" fmla="*/ 3016 w 6032"/>
                  <a:gd name="connsiteY5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3016" y="0"/>
                    </a:moveTo>
                    <a:lnTo>
                      <a:pt x="3016" y="0"/>
                    </a:lnTo>
                    <a:cubicBezTo>
                      <a:pt x="1810" y="0"/>
                      <a:pt x="603" y="1206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810"/>
                      <a:pt x="4223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xmlns="" id="{9AB22988-CC13-4130-92AA-D321A95A7B3C}"/>
                  </a:ext>
                </a:extLst>
              </p:cNvPr>
              <p:cNvSpPr/>
              <p:nvPr/>
            </p:nvSpPr>
            <p:spPr>
              <a:xfrm>
                <a:off x="5189093" y="3645851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1206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1206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1206" y="1206"/>
                    </a:cubicBezTo>
                    <a:cubicBezTo>
                      <a:pt x="1206" y="1206"/>
                      <a:pt x="1206" y="1206"/>
                      <a:pt x="1206" y="0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xmlns="" id="{ED9B2E75-9DE9-4AE4-910A-7EC8EE3739F6}"/>
                  </a:ext>
                </a:extLst>
              </p:cNvPr>
              <p:cNvSpPr/>
              <p:nvPr/>
            </p:nvSpPr>
            <p:spPr>
              <a:xfrm>
                <a:off x="5177028" y="3547521"/>
                <a:ext cx="14477" cy="14478"/>
              </a:xfrm>
              <a:custGeom>
                <a:avLst/>
                <a:gdLst>
                  <a:gd name="connsiteX0" fmla="*/ 14478 w 14477"/>
                  <a:gd name="connsiteY0" fmla="*/ 7239 h 14478"/>
                  <a:gd name="connsiteX1" fmla="*/ 7239 w 14477"/>
                  <a:gd name="connsiteY1" fmla="*/ 0 h 14478"/>
                  <a:gd name="connsiteX2" fmla="*/ 7239 w 14477"/>
                  <a:gd name="connsiteY2" fmla="*/ 0 h 14478"/>
                  <a:gd name="connsiteX3" fmla="*/ 0 w 14477"/>
                  <a:gd name="connsiteY3" fmla="*/ 7239 h 14478"/>
                  <a:gd name="connsiteX4" fmla="*/ 7239 w 14477"/>
                  <a:gd name="connsiteY4" fmla="*/ 14478 h 14478"/>
                  <a:gd name="connsiteX5" fmla="*/ 14478 w 14477"/>
                  <a:gd name="connsiteY5" fmla="*/ 7239 h 1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77" h="14478">
                    <a:moveTo>
                      <a:pt x="14478" y="7239"/>
                    </a:moveTo>
                    <a:cubicBezTo>
                      <a:pt x="14478" y="3016"/>
                      <a:pt x="11462" y="0"/>
                      <a:pt x="7239" y="0"/>
                    </a:cubicBezTo>
                    <a:lnTo>
                      <a:pt x="7239" y="0"/>
                    </a:lnTo>
                    <a:cubicBezTo>
                      <a:pt x="3619" y="0"/>
                      <a:pt x="0" y="3016"/>
                      <a:pt x="0" y="7239"/>
                    </a:cubicBezTo>
                    <a:cubicBezTo>
                      <a:pt x="0" y="10859"/>
                      <a:pt x="3016" y="14478"/>
                      <a:pt x="7239" y="14478"/>
                    </a:cubicBezTo>
                    <a:cubicBezTo>
                      <a:pt x="11462" y="14478"/>
                      <a:pt x="14478" y="11462"/>
                      <a:pt x="14478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xmlns="" id="{7FAFB05B-6855-42E5-A1D0-D674660371A4}"/>
                  </a:ext>
                </a:extLst>
              </p:cNvPr>
              <p:cNvSpPr/>
              <p:nvPr/>
            </p:nvSpPr>
            <p:spPr>
              <a:xfrm>
                <a:off x="5180647" y="3263390"/>
                <a:ext cx="9651" cy="9048"/>
              </a:xfrm>
              <a:custGeom>
                <a:avLst/>
                <a:gdLst>
                  <a:gd name="connsiteX0" fmla="*/ 4826 w 9651"/>
                  <a:gd name="connsiteY0" fmla="*/ 9049 h 9048"/>
                  <a:gd name="connsiteX1" fmla="*/ 4826 w 9651"/>
                  <a:gd name="connsiteY1" fmla="*/ 9049 h 9048"/>
                  <a:gd name="connsiteX2" fmla="*/ 9652 w 9651"/>
                  <a:gd name="connsiteY2" fmla="*/ 4826 h 9048"/>
                  <a:gd name="connsiteX3" fmla="*/ 9652 w 9651"/>
                  <a:gd name="connsiteY3" fmla="*/ 4826 h 9048"/>
                  <a:gd name="connsiteX4" fmla="*/ 4826 w 9651"/>
                  <a:gd name="connsiteY4" fmla="*/ 0 h 9048"/>
                  <a:gd name="connsiteX5" fmla="*/ 0 w 9651"/>
                  <a:gd name="connsiteY5" fmla="*/ 4826 h 9048"/>
                  <a:gd name="connsiteX6" fmla="*/ 4826 w 9651"/>
                  <a:gd name="connsiteY6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1" h="9048">
                    <a:moveTo>
                      <a:pt x="4826" y="9049"/>
                    </a:moveTo>
                    <a:cubicBezTo>
                      <a:pt x="5429" y="9049"/>
                      <a:pt x="5429" y="9049"/>
                      <a:pt x="4826" y="9049"/>
                    </a:cubicBezTo>
                    <a:cubicBezTo>
                      <a:pt x="7239" y="9049"/>
                      <a:pt x="9652" y="7239"/>
                      <a:pt x="9652" y="4826"/>
                    </a:cubicBezTo>
                    <a:lnTo>
                      <a:pt x="9652" y="4826"/>
                    </a:lnTo>
                    <a:cubicBezTo>
                      <a:pt x="9652" y="2413"/>
                      <a:pt x="7842" y="0"/>
                      <a:pt x="4826" y="0"/>
                    </a:cubicBezTo>
                    <a:cubicBezTo>
                      <a:pt x="2413" y="0"/>
                      <a:pt x="603" y="1810"/>
                      <a:pt x="0" y="4826"/>
                    </a:cubicBezTo>
                    <a:cubicBezTo>
                      <a:pt x="603" y="7239"/>
                      <a:pt x="2413" y="9049"/>
                      <a:pt x="4826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xmlns="" id="{29F0A711-30BC-4BC6-A9F1-D94DBFFCA0AD}"/>
                  </a:ext>
                </a:extLst>
              </p:cNvPr>
              <p:cNvSpPr/>
              <p:nvPr/>
            </p:nvSpPr>
            <p:spPr>
              <a:xfrm>
                <a:off x="5182220" y="3221313"/>
                <a:ext cx="1443" cy="904"/>
              </a:xfrm>
              <a:custGeom>
                <a:avLst/>
                <a:gdLst>
                  <a:gd name="connsiteX0" fmla="*/ 1443 w 1443"/>
                  <a:gd name="connsiteY0" fmla="*/ 452 h 904"/>
                  <a:gd name="connsiteX1" fmla="*/ 1443 w 1443"/>
                  <a:gd name="connsiteY1" fmla="*/ 452 h 904"/>
                  <a:gd name="connsiteX2" fmla="*/ 237 w 1443"/>
                  <a:gd name="connsiteY2" fmla="*/ 452 h 904"/>
                  <a:gd name="connsiteX3" fmla="*/ 1443 w 1443"/>
                  <a:gd name="connsiteY3" fmla="*/ 452 h 904"/>
                  <a:gd name="connsiteX4" fmla="*/ 1443 w 1443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3" h="904">
                    <a:moveTo>
                      <a:pt x="1443" y="452"/>
                    </a:moveTo>
                    <a:cubicBezTo>
                      <a:pt x="1443" y="452"/>
                      <a:pt x="1443" y="-151"/>
                      <a:pt x="1443" y="452"/>
                    </a:cubicBezTo>
                    <a:cubicBezTo>
                      <a:pt x="237" y="-151"/>
                      <a:pt x="237" y="-151"/>
                      <a:pt x="237" y="452"/>
                    </a:cubicBezTo>
                    <a:cubicBezTo>
                      <a:pt x="-367" y="1056"/>
                      <a:pt x="237" y="1056"/>
                      <a:pt x="1443" y="452"/>
                    </a:cubicBezTo>
                    <a:cubicBezTo>
                      <a:pt x="840" y="1056"/>
                      <a:pt x="1443" y="1056"/>
                      <a:pt x="1443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xmlns="" id="{B06B3FDB-2219-4BF6-8801-4A9A98EEEE4A}"/>
                  </a:ext>
                </a:extLst>
              </p:cNvPr>
              <p:cNvSpPr/>
              <p:nvPr/>
            </p:nvSpPr>
            <p:spPr>
              <a:xfrm>
                <a:off x="5178234" y="3627753"/>
                <a:ext cx="2059" cy="2413"/>
              </a:xfrm>
              <a:custGeom>
                <a:avLst/>
                <a:gdLst>
                  <a:gd name="connsiteX0" fmla="*/ 1207 w 2059"/>
                  <a:gd name="connsiteY0" fmla="*/ 0 h 2413"/>
                  <a:gd name="connsiteX1" fmla="*/ 0 w 2059"/>
                  <a:gd name="connsiteY1" fmla="*/ 1206 h 2413"/>
                  <a:gd name="connsiteX2" fmla="*/ 603 w 2059"/>
                  <a:gd name="connsiteY2" fmla="*/ 2413 h 2413"/>
                  <a:gd name="connsiteX3" fmla="*/ 1810 w 2059"/>
                  <a:gd name="connsiteY3" fmla="*/ 1206 h 2413"/>
                  <a:gd name="connsiteX4" fmla="*/ 1207 w 2059"/>
                  <a:gd name="connsiteY4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2413">
                    <a:moveTo>
                      <a:pt x="1207" y="0"/>
                    </a:move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603" y="1810"/>
                      <a:pt x="603" y="2413"/>
                    </a:cubicBezTo>
                    <a:cubicBezTo>
                      <a:pt x="1207" y="2413"/>
                      <a:pt x="1810" y="2413"/>
                      <a:pt x="1810" y="1206"/>
                    </a:cubicBezTo>
                    <a:cubicBezTo>
                      <a:pt x="2413" y="0"/>
                      <a:pt x="1810" y="603"/>
                      <a:pt x="1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xmlns="" id="{975343A6-886F-4101-8832-B38C24FB66F2}"/>
                  </a:ext>
                </a:extLst>
              </p:cNvPr>
              <p:cNvSpPr/>
              <p:nvPr/>
            </p:nvSpPr>
            <p:spPr>
              <a:xfrm>
                <a:off x="5172805" y="3247705"/>
                <a:ext cx="4825" cy="4826"/>
              </a:xfrm>
              <a:custGeom>
                <a:avLst/>
                <a:gdLst>
                  <a:gd name="connsiteX0" fmla="*/ 2413 w 4825"/>
                  <a:gd name="connsiteY0" fmla="*/ 4826 h 4826"/>
                  <a:gd name="connsiteX1" fmla="*/ 4826 w 4825"/>
                  <a:gd name="connsiteY1" fmla="*/ 2413 h 4826"/>
                  <a:gd name="connsiteX2" fmla="*/ 4826 w 4825"/>
                  <a:gd name="connsiteY2" fmla="*/ 2413 h 4826"/>
                  <a:gd name="connsiteX3" fmla="*/ 2413 w 4825"/>
                  <a:gd name="connsiteY3" fmla="*/ 0 h 4826"/>
                  <a:gd name="connsiteX4" fmla="*/ 0 w 4825"/>
                  <a:gd name="connsiteY4" fmla="*/ 2413 h 4826"/>
                  <a:gd name="connsiteX5" fmla="*/ 2413 w 4825"/>
                  <a:gd name="connsiteY5" fmla="*/ 4826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4826"/>
                    </a:move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603" y="3620"/>
                      <a:pt x="1207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xmlns="" id="{A2B3010E-51DA-4764-ADBB-1FF32483ABD1}"/>
                  </a:ext>
                </a:extLst>
              </p:cNvPr>
              <p:cNvSpPr/>
              <p:nvPr/>
            </p:nvSpPr>
            <p:spPr>
              <a:xfrm>
                <a:off x="5163756" y="3274248"/>
                <a:ext cx="8445" cy="9048"/>
              </a:xfrm>
              <a:custGeom>
                <a:avLst/>
                <a:gdLst>
                  <a:gd name="connsiteX0" fmla="*/ 4223 w 8445"/>
                  <a:gd name="connsiteY0" fmla="*/ 9049 h 9048"/>
                  <a:gd name="connsiteX1" fmla="*/ 8445 w 8445"/>
                  <a:gd name="connsiteY1" fmla="*/ 4223 h 9048"/>
                  <a:gd name="connsiteX2" fmla="*/ 4223 w 8445"/>
                  <a:gd name="connsiteY2" fmla="*/ 0 h 9048"/>
                  <a:gd name="connsiteX3" fmla="*/ 4223 w 8445"/>
                  <a:gd name="connsiteY3" fmla="*/ 0 h 9048"/>
                  <a:gd name="connsiteX4" fmla="*/ 0 w 8445"/>
                  <a:gd name="connsiteY4" fmla="*/ 4826 h 9048"/>
                  <a:gd name="connsiteX5" fmla="*/ 4223 w 8445"/>
                  <a:gd name="connsiteY5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9049"/>
                    </a:moveTo>
                    <a:cubicBezTo>
                      <a:pt x="6636" y="9049"/>
                      <a:pt x="8445" y="7239"/>
                      <a:pt x="8445" y="4223"/>
                    </a:cubicBezTo>
                    <a:cubicBezTo>
                      <a:pt x="8445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826"/>
                    </a:cubicBezTo>
                    <a:cubicBezTo>
                      <a:pt x="0" y="6636"/>
                      <a:pt x="1810" y="8446"/>
                      <a:pt x="4223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xmlns="" id="{4B4D11C4-1854-449F-82EC-6C568AF1BF8B}"/>
                  </a:ext>
                </a:extLst>
              </p:cNvPr>
              <p:cNvSpPr/>
              <p:nvPr/>
            </p:nvSpPr>
            <p:spPr>
              <a:xfrm>
                <a:off x="5166169" y="3412600"/>
                <a:ext cx="5075" cy="7281"/>
              </a:xfrm>
              <a:custGeom>
                <a:avLst/>
                <a:gdLst>
                  <a:gd name="connsiteX0" fmla="*/ 1810 w 5075"/>
                  <a:gd name="connsiteY0" fmla="*/ 1000 h 7281"/>
                  <a:gd name="connsiteX1" fmla="*/ 0 w 5075"/>
                  <a:gd name="connsiteY1" fmla="*/ 6429 h 7281"/>
                  <a:gd name="connsiteX2" fmla="*/ 1810 w 5075"/>
                  <a:gd name="connsiteY2" fmla="*/ 7032 h 7281"/>
                  <a:gd name="connsiteX3" fmla="*/ 4826 w 5075"/>
                  <a:gd name="connsiteY3" fmla="*/ 2206 h 7281"/>
                  <a:gd name="connsiteX4" fmla="*/ 4223 w 5075"/>
                  <a:gd name="connsiteY4" fmla="*/ 396 h 7281"/>
                  <a:gd name="connsiteX5" fmla="*/ 1810 w 5075"/>
                  <a:gd name="connsiteY5" fmla="*/ 1000 h 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5" h="7281">
                    <a:moveTo>
                      <a:pt x="1810" y="1000"/>
                    </a:moveTo>
                    <a:cubicBezTo>
                      <a:pt x="1207" y="2809"/>
                      <a:pt x="0" y="4619"/>
                      <a:pt x="0" y="6429"/>
                    </a:cubicBezTo>
                    <a:cubicBezTo>
                      <a:pt x="0" y="7032"/>
                      <a:pt x="1207" y="7635"/>
                      <a:pt x="1810" y="7032"/>
                    </a:cubicBezTo>
                    <a:cubicBezTo>
                      <a:pt x="3016" y="5222"/>
                      <a:pt x="4223" y="4016"/>
                      <a:pt x="4826" y="2206"/>
                    </a:cubicBezTo>
                    <a:cubicBezTo>
                      <a:pt x="5429" y="1603"/>
                      <a:pt x="4826" y="396"/>
                      <a:pt x="4223" y="396"/>
                    </a:cubicBezTo>
                    <a:cubicBezTo>
                      <a:pt x="3016" y="-207"/>
                      <a:pt x="1810" y="-207"/>
                      <a:pt x="1810" y="1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xmlns="" id="{5E3F8D7E-29FA-443A-BF62-C0DAB68F7822}"/>
                  </a:ext>
                </a:extLst>
              </p:cNvPr>
              <p:cNvSpPr/>
              <p:nvPr/>
            </p:nvSpPr>
            <p:spPr>
              <a:xfrm>
                <a:off x="5160740" y="3559586"/>
                <a:ext cx="12065" cy="11461"/>
              </a:xfrm>
              <a:custGeom>
                <a:avLst/>
                <a:gdLst>
                  <a:gd name="connsiteX0" fmla="*/ 6033 w 12065"/>
                  <a:gd name="connsiteY0" fmla="*/ 11462 h 11461"/>
                  <a:gd name="connsiteX1" fmla="*/ 12065 w 12065"/>
                  <a:gd name="connsiteY1" fmla="*/ 5429 h 11461"/>
                  <a:gd name="connsiteX2" fmla="*/ 6033 w 12065"/>
                  <a:gd name="connsiteY2" fmla="*/ 0 h 11461"/>
                  <a:gd name="connsiteX3" fmla="*/ 0 w 12065"/>
                  <a:gd name="connsiteY3" fmla="*/ 5429 h 11461"/>
                  <a:gd name="connsiteX4" fmla="*/ 0 w 12065"/>
                  <a:gd name="connsiteY4" fmla="*/ 6033 h 11461"/>
                  <a:gd name="connsiteX5" fmla="*/ 6033 w 12065"/>
                  <a:gd name="connsiteY5" fmla="*/ 11462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1461">
                    <a:moveTo>
                      <a:pt x="6033" y="11462"/>
                    </a:moveTo>
                    <a:cubicBezTo>
                      <a:pt x="9652" y="11462"/>
                      <a:pt x="12065" y="9049"/>
                      <a:pt x="12065" y="5429"/>
                    </a:cubicBezTo>
                    <a:cubicBezTo>
                      <a:pt x="12065" y="2413"/>
                      <a:pt x="9049" y="0"/>
                      <a:pt x="6033" y="0"/>
                    </a:cubicBezTo>
                    <a:cubicBezTo>
                      <a:pt x="3016" y="0"/>
                      <a:pt x="0" y="1810"/>
                      <a:pt x="0" y="5429"/>
                    </a:cubicBezTo>
                    <a:lnTo>
                      <a:pt x="0" y="6033"/>
                    </a:lnTo>
                    <a:cubicBezTo>
                      <a:pt x="0" y="8446"/>
                      <a:pt x="2413" y="11462"/>
                      <a:pt x="6033" y="1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xmlns="" id="{C9571A4D-A547-4001-92DE-1AFAA8102ADD}"/>
                  </a:ext>
                </a:extLst>
              </p:cNvPr>
              <p:cNvSpPr/>
              <p:nvPr/>
            </p:nvSpPr>
            <p:spPr>
              <a:xfrm>
                <a:off x="5164359" y="3232021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603"/>
                      <a:pt x="0" y="1207"/>
                      <a:pt x="603" y="1207"/>
                    </a:cubicBezTo>
                    <a:cubicBezTo>
                      <a:pt x="603" y="1207"/>
                      <a:pt x="1207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xmlns="" id="{EBC660B0-8ABC-4963-BA7F-42CF1B26B7E8}"/>
                  </a:ext>
                </a:extLst>
              </p:cNvPr>
              <p:cNvSpPr/>
              <p:nvPr/>
            </p:nvSpPr>
            <p:spPr>
              <a:xfrm>
                <a:off x="5155914" y="3590352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3016 w 6032"/>
                  <a:gd name="connsiteY2" fmla="*/ 0 h 6032"/>
                  <a:gd name="connsiteX3" fmla="*/ 0 w 6032"/>
                  <a:gd name="connsiteY3" fmla="*/ 3016 h 6032"/>
                  <a:gd name="connsiteX4" fmla="*/ 3016 w 6032"/>
                  <a:gd name="connsiteY4" fmla="*/ 6033 h 6032"/>
                  <a:gd name="connsiteX5" fmla="*/ 6033 w 6032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7"/>
                      <a:pt x="4826" y="0"/>
                      <a:pt x="3016" y="0"/>
                    </a:cubicBezTo>
                    <a:lnTo>
                      <a:pt x="3016" y="0"/>
                    </a:lnTo>
                    <a:cubicBezTo>
                      <a:pt x="1207" y="0"/>
                      <a:pt x="0" y="1207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xmlns="" id="{6CD6AF2F-1CA2-4533-B5AB-8CB6B63DB62B}"/>
                  </a:ext>
                </a:extLst>
              </p:cNvPr>
              <p:cNvSpPr/>
              <p:nvPr/>
            </p:nvSpPr>
            <p:spPr>
              <a:xfrm>
                <a:off x="5157517" y="3408773"/>
                <a:ext cx="11461" cy="17140"/>
              </a:xfrm>
              <a:custGeom>
                <a:avLst/>
                <a:gdLst>
                  <a:gd name="connsiteX0" fmla="*/ 11065 w 11461"/>
                  <a:gd name="connsiteY0" fmla="*/ 603 h 17140"/>
                  <a:gd name="connsiteX1" fmla="*/ 9255 w 11461"/>
                  <a:gd name="connsiteY1" fmla="*/ 0 h 17140"/>
                  <a:gd name="connsiteX2" fmla="*/ 206 w 11461"/>
                  <a:gd name="connsiteY2" fmla="*/ 16288 h 17140"/>
                  <a:gd name="connsiteX3" fmla="*/ 1413 w 11461"/>
                  <a:gd name="connsiteY3" fmla="*/ 16891 h 17140"/>
                  <a:gd name="connsiteX4" fmla="*/ 2016 w 11461"/>
                  <a:gd name="connsiteY4" fmla="*/ 16288 h 17140"/>
                  <a:gd name="connsiteX5" fmla="*/ 10462 w 11461"/>
                  <a:gd name="connsiteY5" fmla="*/ 2413 h 17140"/>
                  <a:gd name="connsiteX6" fmla="*/ 11065 w 11461"/>
                  <a:gd name="connsiteY6" fmla="*/ 603 h 1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1" h="17140">
                    <a:moveTo>
                      <a:pt x="11065" y="603"/>
                    </a:moveTo>
                    <a:cubicBezTo>
                      <a:pt x="10462" y="0"/>
                      <a:pt x="9858" y="0"/>
                      <a:pt x="9255" y="0"/>
                    </a:cubicBezTo>
                    <a:cubicBezTo>
                      <a:pt x="3223" y="2413"/>
                      <a:pt x="-1000" y="9049"/>
                      <a:pt x="206" y="16288"/>
                    </a:cubicBezTo>
                    <a:cubicBezTo>
                      <a:pt x="206" y="16891"/>
                      <a:pt x="810" y="17494"/>
                      <a:pt x="1413" y="16891"/>
                    </a:cubicBezTo>
                    <a:cubicBezTo>
                      <a:pt x="2016" y="16891"/>
                      <a:pt x="2016" y="16288"/>
                      <a:pt x="2016" y="16288"/>
                    </a:cubicBezTo>
                    <a:cubicBezTo>
                      <a:pt x="3223" y="10859"/>
                      <a:pt x="6239" y="6033"/>
                      <a:pt x="10462" y="2413"/>
                    </a:cubicBezTo>
                    <a:cubicBezTo>
                      <a:pt x="11668" y="2413"/>
                      <a:pt x="11668" y="1207"/>
                      <a:pt x="11065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xmlns="" id="{42B681F4-930C-47B0-902D-6CE54F3C0776}"/>
                  </a:ext>
                </a:extLst>
              </p:cNvPr>
              <p:cNvSpPr/>
              <p:nvPr/>
            </p:nvSpPr>
            <p:spPr>
              <a:xfrm>
                <a:off x="5155310" y="3258564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4223 w 4222"/>
                  <a:gd name="connsiteY3" fmla="*/ 2413 h 4222"/>
                  <a:gd name="connsiteX4" fmla="*/ 2413 w 4222"/>
                  <a:gd name="connsiteY4" fmla="*/ 0 h 4222"/>
                  <a:gd name="connsiteX5" fmla="*/ 2413 w 4222"/>
                  <a:gd name="connsiteY5" fmla="*/ 0 h 4222"/>
                  <a:gd name="connsiteX6" fmla="*/ 0 w 4222"/>
                  <a:gd name="connsiteY6" fmla="*/ 1810 h 4222"/>
                  <a:gd name="connsiteX7" fmla="*/ 0 w 4222"/>
                  <a:gd name="connsiteY7" fmla="*/ 1810 h 4222"/>
                  <a:gd name="connsiteX8" fmla="*/ 1810 w 4222"/>
                  <a:gd name="connsiteY8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cubicBezTo>
                      <a:pt x="2413" y="4223"/>
                      <a:pt x="2413" y="4223"/>
                      <a:pt x="1810" y="4223"/>
                    </a:cubicBezTo>
                    <a:cubicBezTo>
                      <a:pt x="3016" y="4223"/>
                      <a:pt x="4223" y="3619"/>
                      <a:pt x="4223" y="2413"/>
                    </a:cubicBezTo>
                    <a:lnTo>
                      <a:pt x="4223" y="2413"/>
                    </a:lnTo>
                    <a:cubicBezTo>
                      <a:pt x="4223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xmlns="" id="{617B4005-94A2-4641-8AF3-9E681046138D}"/>
                  </a:ext>
                </a:extLst>
              </p:cNvPr>
              <p:cNvSpPr/>
              <p:nvPr/>
            </p:nvSpPr>
            <p:spPr>
              <a:xfrm>
                <a:off x="5144452" y="3571651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0 w 7959"/>
                  <a:gd name="connsiteY1" fmla="*/ 3619 h 7842"/>
                  <a:gd name="connsiteX2" fmla="*/ 0 w 7959"/>
                  <a:gd name="connsiteY2" fmla="*/ 3619 h 7842"/>
                  <a:gd name="connsiteX3" fmla="*/ 3620 w 7959"/>
                  <a:gd name="connsiteY3" fmla="*/ 7842 h 7842"/>
                  <a:gd name="connsiteX4" fmla="*/ 3620 w 7959"/>
                  <a:gd name="connsiteY4" fmla="*/ 7842 h 7842"/>
                  <a:gd name="connsiteX5" fmla="*/ 7842 w 7959"/>
                  <a:gd name="connsiteY5" fmla="*/ 3619 h 7842"/>
                  <a:gd name="connsiteX6" fmla="*/ 4223 w 7959"/>
                  <a:gd name="connsiteY6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cubicBezTo>
                      <a:pt x="2413" y="0"/>
                      <a:pt x="603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033"/>
                      <a:pt x="7842" y="3619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xmlns="" id="{3E6CC49B-2E30-4632-954C-EB3559FC68CB}"/>
                  </a:ext>
                </a:extLst>
              </p:cNvPr>
              <p:cNvSpPr/>
              <p:nvPr/>
            </p:nvSpPr>
            <p:spPr>
              <a:xfrm>
                <a:off x="5151088" y="3619911"/>
                <a:ext cx="1206" cy="1809"/>
              </a:xfrm>
              <a:custGeom>
                <a:avLst/>
                <a:gdLst>
                  <a:gd name="connsiteX0" fmla="*/ 0 w 1206"/>
                  <a:gd name="connsiteY0" fmla="*/ 1207 h 1809"/>
                  <a:gd name="connsiteX1" fmla="*/ 603 w 1206"/>
                  <a:gd name="connsiteY1" fmla="*/ 1810 h 1809"/>
                  <a:gd name="connsiteX2" fmla="*/ 1206 w 1206"/>
                  <a:gd name="connsiteY2" fmla="*/ 1207 h 1809"/>
                  <a:gd name="connsiteX3" fmla="*/ 603 w 1206"/>
                  <a:gd name="connsiteY3" fmla="*/ 0 h 1809"/>
                  <a:gd name="connsiteX4" fmla="*/ 0 w 1206"/>
                  <a:gd name="connsiteY4" fmla="*/ 1207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0" y="1207"/>
                    </a:moveTo>
                    <a:lnTo>
                      <a:pt x="603" y="1810"/>
                    </a:lnTo>
                    <a:lnTo>
                      <a:pt x="1206" y="1207"/>
                    </a:lnTo>
                    <a:cubicBezTo>
                      <a:pt x="1206" y="603"/>
                      <a:pt x="603" y="603"/>
                      <a:pt x="603" y="0"/>
                    </a:cubicBezTo>
                    <a:cubicBezTo>
                      <a:pt x="0" y="603"/>
                      <a:pt x="0" y="1207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xmlns="" id="{C3AB3155-EB4A-43E6-BF18-E51CA19C9A20}"/>
                  </a:ext>
                </a:extLst>
              </p:cNvPr>
              <p:cNvSpPr/>
              <p:nvPr/>
            </p:nvSpPr>
            <p:spPr>
              <a:xfrm>
                <a:off x="5146615" y="3242276"/>
                <a:ext cx="2059" cy="1206"/>
              </a:xfrm>
              <a:custGeom>
                <a:avLst/>
                <a:gdLst>
                  <a:gd name="connsiteX0" fmla="*/ 853 w 2059"/>
                  <a:gd name="connsiteY0" fmla="*/ 1207 h 1206"/>
                  <a:gd name="connsiteX1" fmla="*/ 2060 w 2059"/>
                  <a:gd name="connsiteY1" fmla="*/ 603 h 1206"/>
                  <a:gd name="connsiteX2" fmla="*/ 853 w 2059"/>
                  <a:gd name="connsiteY2" fmla="*/ 0 h 1206"/>
                  <a:gd name="connsiteX3" fmla="*/ 250 w 2059"/>
                  <a:gd name="connsiteY3" fmla="*/ 0 h 1206"/>
                  <a:gd name="connsiteX4" fmla="*/ 853 w 205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1206">
                    <a:moveTo>
                      <a:pt x="853" y="1207"/>
                    </a:moveTo>
                    <a:cubicBezTo>
                      <a:pt x="853" y="1207"/>
                      <a:pt x="1456" y="1207"/>
                      <a:pt x="2060" y="603"/>
                    </a:cubicBezTo>
                    <a:cubicBezTo>
                      <a:pt x="1456" y="603"/>
                      <a:pt x="853" y="0"/>
                      <a:pt x="853" y="0"/>
                    </a:cubicBezTo>
                    <a:lnTo>
                      <a:pt x="250" y="0"/>
                    </a:lnTo>
                    <a:cubicBezTo>
                      <a:pt x="-353" y="603"/>
                      <a:pt x="250" y="1207"/>
                      <a:pt x="85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xmlns="" id="{CFC4A241-D3B8-4A17-84E7-B772D45D24D2}"/>
                  </a:ext>
                </a:extLst>
              </p:cNvPr>
              <p:cNvSpPr/>
              <p:nvPr/>
            </p:nvSpPr>
            <p:spPr>
              <a:xfrm>
                <a:off x="5140229" y="3601813"/>
                <a:ext cx="2413" cy="3016"/>
              </a:xfrm>
              <a:custGeom>
                <a:avLst/>
                <a:gdLst>
                  <a:gd name="connsiteX0" fmla="*/ 0 w 2413"/>
                  <a:gd name="connsiteY0" fmla="*/ 1810 h 3016"/>
                  <a:gd name="connsiteX1" fmla="*/ 1207 w 2413"/>
                  <a:gd name="connsiteY1" fmla="*/ 3016 h 3016"/>
                  <a:gd name="connsiteX2" fmla="*/ 1207 w 2413"/>
                  <a:gd name="connsiteY2" fmla="*/ 3016 h 3016"/>
                  <a:gd name="connsiteX3" fmla="*/ 2413 w 2413"/>
                  <a:gd name="connsiteY3" fmla="*/ 1810 h 3016"/>
                  <a:gd name="connsiteX4" fmla="*/ 1207 w 2413"/>
                  <a:gd name="connsiteY4" fmla="*/ 0 h 3016"/>
                  <a:gd name="connsiteX5" fmla="*/ 0 w 2413"/>
                  <a:gd name="connsiteY5" fmla="*/ 1810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3016">
                    <a:moveTo>
                      <a:pt x="0" y="1810"/>
                    </a:moveTo>
                    <a:cubicBezTo>
                      <a:pt x="0" y="2413"/>
                      <a:pt x="603" y="3016"/>
                      <a:pt x="1207" y="3016"/>
                    </a:cubicBezTo>
                    <a:lnTo>
                      <a:pt x="1207" y="3016"/>
                    </a:lnTo>
                    <a:cubicBezTo>
                      <a:pt x="1810" y="3016"/>
                      <a:pt x="2413" y="2413"/>
                      <a:pt x="2413" y="1810"/>
                    </a:cubicBezTo>
                    <a:cubicBezTo>
                      <a:pt x="1810" y="1207"/>
                      <a:pt x="1810" y="603"/>
                      <a:pt x="1207" y="0"/>
                    </a:cubicBezTo>
                    <a:cubicBezTo>
                      <a:pt x="0" y="603"/>
                      <a:pt x="0" y="1207"/>
                      <a:pt x="0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xmlns="" id="{2CCF57BB-1FC3-4C17-9B05-4ED1E8D010BE}"/>
                  </a:ext>
                </a:extLst>
              </p:cNvPr>
              <p:cNvSpPr/>
              <p:nvPr/>
            </p:nvSpPr>
            <p:spPr>
              <a:xfrm>
                <a:off x="5137816" y="3268819"/>
                <a:ext cx="3619" cy="4222"/>
              </a:xfrm>
              <a:custGeom>
                <a:avLst/>
                <a:gdLst>
                  <a:gd name="connsiteX0" fmla="*/ 1810 w 3619"/>
                  <a:gd name="connsiteY0" fmla="*/ 4223 h 4222"/>
                  <a:gd name="connsiteX1" fmla="*/ 1810 w 3619"/>
                  <a:gd name="connsiteY1" fmla="*/ 4223 h 4222"/>
                  <a:gd name="connsiteX2" fmla="*/ 3620 w 3619"/>
                  <a:gd name="connsiteY2" fmla="*/ 1810 h 4222"/>
                  <a:gd name="connsiteX3" fmla="*/ 1810 w 3619"/>
                  <a:gd name="connsiteY3" fmla="*/ 0 h 4222"/>
                  <a:gd name="connsiteX4" fmla="*/ 0 w 3619"/>
                  <a:gd name="connsiteY4" fmla="*/ 1810 h 4222"/>
                  <a:gd name="connsiteX5" fmla="*/ 0 w 3619"/>
                  <a:gd name="connsiteY5" fmla="*/ 1810 h 4222"/>
                  <a:gd name="connsiteX6" fmla="*/ 1810 w 3619"/>
                  <a:gd name="connsiteY6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3620" y="3016"/>
                      <a:pt x="3620" y="1810"/>
                    </a:cubicBezTo>
                    <a:cubicBezTo>
                      <a:pt x="3620" y="1207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xmlns="" id="{B48E8D12-00BE-493B-A73B-1FC15FEC28E6}"/>
                  </a:ext>
                </a:extLst>
              </p:cNvPr>
              <p:cNvSpPr/>
              <p:nvPr/>
            </p:nvSpPr>
            <p:spPr>
              <a:xfrm>
                <a:off x="5129252" y="3295362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5429"/>
                      <a:pt x="6151" y="3016"/>
                    </a:cubicBezTo>
                    <a:cubicBezTo>
                      <a:pt x="6151" y="1207"/>
                      <a:pt x="4944" y="0"/>
                      <a:pt x="3135" y="0"/>
                    </a:cubicBezTo>
                    <a:cubicBezTo>
                      <a:pt x="1325" y="0"/>
                      <a:pt x="-485" y="1810"/>
                      <a:pt x="118" y="4223"/>
                    </a:cubicBezTo>
                    <a:cubicBezTo>
                      <a:pt x="118" y="6033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xmlns="" id="{0FCFEB79-AEAD-4331-8C8E-6565093ADFA3}"/>
                  </a:ext>
                </a:extLst>
              </p:cNvPr>
              <p:cNvSpPr/>
              <p:nvPr/>
            </p:nvSpPr>
            <p:spPr>
              <a:xfrm>
                <a:off x="5129371" y="3583716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19 h 3619"/>
                  <a:gd name="connsiteX4" fmla="*/ 3620 w 3619"/>
                  <a:gd name="connsiteY4" fmla="*/ 1810 h 3619"/>
                  <a:gd name="connsiteX5" fmla="*/ 3620 w 3619"/>
                  <a:gd name="connsiteY5" fmla="*/ 1810 h 3619"/>
                  <a:gd name="connsiteX6" fmla="*/ 1810 w 3619"/>
                  <a:gd name="connsiteY6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20" y="3016"/>
                      <a:pt x="3620" y="1810"/>
                    </a:cubicBezTo>
                    <a:lnTo>
                      <a:pt x="3620" y="1810"/>
                    </a:lnTo>
                    <a:cubicBezTo>
                      <a:pt x="3016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xmlns="" id="{65AD551B-9DA3-4A98-AFA4-BF7ECAC3FBB3}"/>
                  </a:ext>
                </a:extLst>
              </p:cNvPr>
              <p:cNvSpPr/>
              <p:nvPr/>
            </p:nvSpPr>
            <p:spPr>
              <a:xfrm>
                <a:off x="5119115" y="3487196"/>
                <a:ext cx="12668" cy="12668"/>
              </a:xfrm>
              <a:custGeom>
                <a:avLst/>
                <a:gdLst>
                  <a:gd name="connsiteX0" fmla="*/ 6033 w 12668"/>
                  <a:gd name="connsiteY0" fmla="*/ 12668 h 12668"/>
                  <a:gd name="connsiteX1" fmla="*/ 6033 w 12668"/>
                  <a:gd name="connsiteY1" fmla="*/ 12668 h 12668"/>
                  <a:gd name="connsiteX2" fmla="*/ 12668 w 12668"/>
                  <a:gd name="connsiteY2" fmla="*/ 7239 h 12668"/>
                  <a:gd name="connsiteX3" fmla="*/ 12668 w 12668"/>
                  <a:gd name="connsiteY3" fmla="*/ 6636 h 12668"/>
                  <a:gd name="connsiteX4" fmla="*/ 6636 w 12668"/>
                  <a:gd name="connsiteY4" fmla="*/ 0 h 12668"/>
                  <a:gd name="connsiteX5" fmla="*/ 6636 w 12668"/>
                  <a:gd name="connsiteY5" fmla="*/ 0 h 12668"/>
                  <a:gd name="connsiteX6" fmla="*/ 0 w 12668"/>
                  <a:gd name="connsiteY6" fmla="*/ 6636 h 12668"/>
                  <a:gd name="connsiteX7" fmla="*/ 6033 w 12668"/>
                  <a:gd name="connsiteY7" fmla="*/ 12668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68" h="12668">
                    <a:moveTo>
                      <a:pt x="6033" y="12668"/>
                    </a:moveTo>
                    <a:lnTo>
                      <a:pt x="6033" y="12668"/>
                    </a:lnTo>
                    <a:cubicBezTo>
                      <a:pt x="9652" y="12668"/>
                      <a:pt x="12065" y="10255"/>
                      <a:pt x="12668" y="7239"/>
                    </a:cubicBezTo>
                    <a:lnTo>
                      <a:pt x="12668" y="6636"/>
                    </a:lnTo>
                    <a:cubicBezTo>
                      <a:pt x="12668" y="3016"/>
                      <a:pt x="9652" y="0"/>
                      <a:pt x="6636" y="0"/>
                    </a:cubicBezTo>
                    <a:lnTo>
                      <a:pt x="6636" y="0"/>
                    </a:lnTo>
                    <a:cubicBezTo>
                      <a:pt x="3016" y="0"/>
                      <a:pt x="0" y="3016"/>
                      <a:pt x="0" y="6636"/>
                    </a:cubicBezTo>
                    <a:cubicBezTo>
                      <a:pt x="0" y="9652"/>
                      <a:pt x="2413" y="12668"/>
                      <a:pt x="6033" y="12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xmlns="" id="{22BD8D63-87E3-4AC8-9AC5-0998EE5A9A02}"/>
                  </a:ext>
                </a:extLst>
              </p:cNvPr>
              <p:cNvSpPr/>
              <p:nvPr/>
            </p:nvSpPr>
            <p:spPr>
              <a:xfrm>
                <a:off x="5128767" y="3252531"/>
                <a:ext cx="1206" cy="1474"/>
              </a:xfrm>
              <a:custGeom>
                <a:avLst/>
                <a:gdLst>
                  <a:gd name="connsiteX0" fmla="*/ 603 w 1206"/>
                  <a:gd name="connsiteY0" fmla="*/ 1206 h 1474"/>
                  <a:gd name="connsiteX1" fmla="*/ 1207 w 1206"/>
                  <a:gd name="connsiteY1" fmla="*/ 603 h 1474"/>
                  <a:gd name="connsiteX2" fmla="*/ 603 w 1206"/>
                  <a:gd name="connsiteY2" fmla="*/ 0 h 1474"/>
                  <a:gd name="connsiteX3" fmla="*/ 0 w 1206"/>
                  <a:gd name="connsiteY3" fmla="*/ 603 h 1474"/>
                  <a:gd name="connsiteX4" fmla="*/ 603 w 1206"/>
                  <a:gd name="connsiteY4" fmla="*/ 1206 h 1474"/>
                  <a:gd name="connsiteX5" fmla="*/ 603 w 1206"/>
                  <a:gd name="connsiteY5" fmla="*/ 1206 h 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" h="1474">
                    <a:moveTo>
                      <a:pt x="603" y="1206"/>
                    </a:moveTo>
                    <a:lnTo>
                      <a:pt x="1207" y="603"/>
                    </a:ln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206"/>
                    </a:cubicBezTo>
                    <a:cubicBezTo>
                      <a:pt x="603" y="1810"/>
                      <a:pt x="603" y="1206"/>
                      <a:pt x="60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xmlns="" id="{15932E6D-C615-4E12-8461-AF3B75798426}"/>
                  </a:ext>
                </a:extLst>
              </p:cNvPr>
              <p:cNvSpPr/>
              <p:nvPr/>
            </p:nvSpPr>
            <p:spPr>
              <a:xfrm>
                <a:off x="5119719" y="3322508"/>
                <a:ext cx="9652" cy="9652"/>
              </a:xfrm>
              <a:custGeom>
                <a:avLst/>
                <a:gdLst>
                  <a:gd name="connsiteX0" fmla="*/ 0 w 9652"/>
                  <a:gd name="connsiteY0" fmla="*/ 4826 h 9652"/>
                  <a:gd name="connsiteX1" fmla="*/ 4826 w 9652"/>
                  <a:gd name="connsiteY1" fmla="*/ 9652 h 9652"/>
                  <a:gd name="connsiteX2" fmla="*/ 4826 w 9652"/>
                  <a:gd name="connsiteY2" fmla="*/ 9652 h 9652"/>
                  <a:gd name="connsiteX3" fmla="*/ 9652 w 9652"/>
                  <a:gd name="connsiteY3" fmla="*/ 4826 h 9652"/>
                  <a:gd name="connsiteX4" fmla="*/ 4826 w 9652"/>
                  <a:gd name="connsiteY4" fmla="*/ 0 h 9652"/>
                  <a:gd name="connsiteX5" fmla="*/ 4826 w 9652"/>
                  <a:gd name="connsiteY5" fmla="*/ 0 h 9652"/>
                  <a:gd name="connsiteX6" fmla="*/ 0 w 9652"/>
                  <a:gd name="connsiteY6" fmla="*/ 4826 h 9652"/>
                  <a:gd name="connsiteX7" fmla="*/ 0 w 9652"/>
                  <a:gd name="connsiteY7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2" h="9652">
                    <a:moveTo>
                      <a:pt x="0" y="4826"/>
                    </a:moveTo>
                    <a:cubicBezTo>
                      <a:pt x="0" y="7239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xmlns="" id="{94E6C4A4-14E5-4F96-B88F-D3DDB4A4A256}"/>
                  </a:ext>
                </a:extLst>
              </p:cNvPr>
              <p:cNvSpPr/>
              <p:nvPr/>
            </p:nvSpPr>
            <p:spPr>
              <a:xfrm>
                <a:off x="5120761" y="3280281"/>
                <a:ext cx="2577" cy="2413"/>
              </a:xfrm>
              <a:custGeom>
                <a:avLst/>
                <a:gdLst>
                  <a:gd name="connsiteX0" fmla="*/ 1371 w 2577"/>
                  <a:gd name="connsiteY0" fmla="*/ 2413 h 2413"/>
                  <a:gd name="connsiteX1" fmla="*/ 2577 w 2577"/>
                  <a:gd name="connsiteY1" fmla="*/ 1207 h 2413"/>
                  <a:gd name="connsiteX2" fmla="*/ 2577 w 2577"/>
                  <a:gd name="connsiteY2" fmla="*/ 1207 h 2413"/>
                  <a:gd name="connsiteX3" fmla="*/ 1371 w 2577"/>
                  <a:gd name="connsiteY3" fmla="*/ 0 h 2413"/>
                  <a:gd name="connsiteX4" fmla="*/ 164 w 2577"/>
                  <a:gd name="connsiteY4" fmla="*/ 1810 h 2413"/>
                  <a:gd name="connsiteX5" fmla="*/ 1371 w 2577"/>
                  <a:gd name="connsiteY5" fmla="*/ 2413 h 2413"/>
                  <a:gd name="connsiteX6" fmla="*/ 1371 w 2577"/>
                  <a:gd name="connsiteY6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" h="2413">
                    <a:moveTo>
                      <a:pt x="1371" y="2413"/>
                    </a:moveTo>
                    <a:cubicBezTo>
                      <a:pt x="1974" y="2413"/>
                      <a:pt x="2577" y="1810"/>
                      <a:pt x="2577" y="1207"/>
                    </a:cubicBezTo>
                    <a:lnTo>
                      <a:pt x="2577" y="1207"/>
                    </a:lnTo>
                    <a:cubicBezTo>
                      <a:pt x="2577" y="603"/>
                      <a:pt x="1974" y="0"/>
                      <a:pt x="1371" y="0"/>
                    </a:cubicBezTo>
                    <a:cubicBezTo>
                      <a:pt x="768" y="0"/>
                      <a:pt x="164" y="603"/>
                      <a:pt x="164" y="1810"/>
                    </a:cubicBezTo>
                    <a:cubicBezTo>
                      <a:pt x="-439" y="1810"/>
                      <a:pt x="768" y="2413"/>
                      <a:pt x="1371" y="2413"/>
                    </a:cubicBezTo>
                    <a:lnTo>
                      <a:pt x="1371" y="2413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xmlns="" id="{79F8FD99-7CA8-467B-A34A-E6122B044C9F}"/>
                  </a:ext>
                </a:extLst>
              </p:cNvPr>
              <p:cNvSpPr/>
              <p:nvPr/>
            </p:nvSpPr>
            <p:spPr>
              <a:xfrm>
                <a:off x="5111273" y="3306221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6033 w 6032"/>
                  <a:gd name="connsiteY2" fmla="*/ 3016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2413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lnTo>
                      <a:pt x="6033" y="3016"/>
                    </a:ln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4826"/>
                      <a:pt x="1207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xmlns="" id="{ACB67A23-6F6C-4AE3-A049-96D9A273FF7A}"/>
                  </a:ext>
                </a:extLst>
              </p:cNvPr>
              <p:cNvSpPr/>
              <p:nvPr/>
            </p:nvSpPr>
            <p:spPr>
              <a:xfrm>
                <a:off x="5111877" y="3595178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603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603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603" y="1206"/>
                    </a:cubicBezTo>
                    <a:cubicBezTo>
                      <a:pt x="1206" y="1206"/>
                      <a:pt x="1810" y="603"/>
                      <a:pt x="1206" y="0"/>
                    </a:cubicBezTo>
                    <a:cubicBezTo>
                      <a:pt x="1810" y="0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xmlns="" id="{65BBDEDD-8E4F-4AD2-ABA3-FF80D3830A18}"/>
                  </a:ext>
                </a:extLst>
              </p:cNvPr>
              <p:cNvSpPr/>
              <p:nvPr/>
            </p:nvSpPr>
            <p:spPr>
              <a:xfrm>
                <a:off x="5110670" y="3262618"/>
                <a:ext cx="1055" cy="1375"/>
              </a:xfrm>
              <a:custGeom>
                <a:avLst/>
                <a:gdLst>
                  <a:gd name="connsiteX0" fmla="*/ 603 w 1055"/>
                  <a:gd name="connsiteY0" fmla="*/ 1375 h 1375"/>
                  <a:gd name="connsiteX1" fmla="*/ 603 w 1055"/>
                  <a:gd name="connsiteY1" fmla="*/ 1375 h 1375"/>
                  <a:gd name="connsiteX2" fmla="*/ 603 w 1055"/>
                  <a:gd name="connsiteY2" fmla="*/ 169 h 1375"/>
                  <a:gd name="connsiteX3" fmla="*/ 0 w 1055"/>
                  <a:gd name="connsiteY3" fmla="*/ 772 h 1375"/>
                  <a:gd name="connsiteX4" fmla="*/ 603 w 1055"/>
                  <a:gd name="connsiteY4" fmla="*/ 1375 h 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" h="1375">
                    <a:moveTo>
                      <a:pt x="603" y="1375"/>
                    </a:moveTo>
                    <a:cubicBezTo>
                      <a:pt x="1207" y="1375"/>
                      <a:pt x="1207" y="772"/>
                      <a:pt x="603" y="1375"/>
                    </a:cubicBezTo>
                    <a:cubicBezTo>
                      <a:pt x="1207" y="772"/>
                      <a:pt x="1207" y="169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lnTo>
                      <a:pt x="603" y="1375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xmlns="" id="{DA230261-A3A5-4395-8BB5-CCAC5CA828FB}"/>
                  </a:ext>
                </a:extLst>
              </p:cNvPr>
              <p:cNvSpPr/>
              <p:nvPr/>
            </p:nvSpPr>
            <p:spPr>
              <a:xfrm>
                <a:off x="5108860" y="3469701"/>
                <a:ext cx="12065" cy="12065"/>
              </a:xfrm>
              <a:custGeom>
                <a:avLst/>
                <a:gdLst>
                  <a:gd name="connsiteX0" fmla="*/ 6033 w 12065"/>
                  <a:gd name="connsiteY0" fmla="*/ 0 h 12065"/>
                  <a:gd name="connsiteX1" fmla="*/ 0 w 12065"/>
                  <a:gd name="connsiteY1" fmla="*/ 6033 h 12065"/>
                  <a:gd name="connsiteX2" fmla="*/ 6033 w 12065"/>
                  <a:gd name="connsiteY2" fmla="*/ 12065 h 12065"/>
                  <a:gd name="connsiteX3" fmla="*/ 12065 w 12065"/>
                  <a:gd name="connsiteY3" fmla="*/ 6033 h 12065"/>
                  <a:gd name="connsiteX4" fmla="*/ 6033 w 12065"/>
                  <a:gd name="connsiteY4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6033" y="0"/>
                    </a:move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049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0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xmlns="" id="{EEC36866-4439-4BE0-A2B7-E10EAC819A6E}"/>
                  </a:ext>
                </a:extLst>
              </p:cNvPr>
              <p:cNvSpPr/>
              <p:nvPr/>
            </p:nvSpPr>
            <p:spPr>
              <a:xfrm>
                <a:off x="5102828" y="3498657"/>
                <a:ext cx="9652" cy="9651"/>
              </a:xfrm>
              <a:custGeom>
                <a:avLst/>
                <a:gdLst>
                  <a:gd name="connsiteX0" fmla="*/ 0 w 9652"/>
                  <a:gd name="connsiteY0" fmla="*/ 4826 h 9651"/>
                  <a:gd name="connsiteX1" fmla="*/ 0 w 9652"/>
                  <a:gd name="connsiteY1" fmla="*/ 4826 h 9651"/>
                  <a:gd name="connsiteX2" fmla="*/ 4826 w 9652"/>
                  <a:gd name="connsiteY2" fmla="*/ 9652 h 9651"/>
                  <a:gd name="connsiteX3" fmla="*/ 4826 w 9652"/>
                  <a:gd name="connsiteY3" fmla="*/ 9652 h 9651"/>
                  <a:gd name="connsiteX4" fmla="*/ 9652 w 9652"/>
                  <a:gd name="connsiteY4" fmla="*/ 4826 h 9651"/>
                  <a:gd name="connsiteX5" fmla="*/ 4826 w 9652"/>
                  <a:gd name="connsiteY5" fmla="*/ 0 h 9651"/>
                  <a:gd name="connsiteX6" fmla="*/ 0 w 9652"/>
                  <a:gd name="connsiteY6" fmla="*/ 4826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2" h="9651">
                    <a:moveTo>
                      <a:pt x="0" y="4826"/>
                    </a:moveTo>
                    <a:cubicBezTo>
                      <a:pt x="0" y="4826"/>
                      <a:pt x="0" y="5429"/>
                      <a:pt x="0" y="4826"/>
                    </a:cubicBezTo>
                    <a:cubicBezTo>
                      <a:pt x="0" y="7842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ubicBezTo>
                      <a:pt x="2413" y="603"/>
                      <a:pt x="0" y="2413"/>
                      <a:pt x="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xmlns="" id="{40EE8034-7FC2-4CB7-A885-D43AA3AD42A4}"/>
                  </a:ext>
                </a:extLst>
              </p:cNvPr>
              <p:cNvSpPr/>
              <p:nvPr/>
            </p:nvSpPr>
            <p:spPr>
              <a:xfrm>
                <a:off x="5102828" y="3291139"/>
                <a:ext cx="2412" cy="1809"/>
              </a:xfrm>
              <a:custGeom>
                <a:avLst/>
                <a:gdLst>
                  <a:gd name="connsiteX0" fmla="*/ 2413 w 2412"/>
                  <a:gd name="connsiteY0" fmla="*/ 603 h 1809"/>
                  <a:gd name="connsiteX1" fmla="*/ 1206 w 2412"/>
                  <a:gd name="connsiteY1" fmla="*/ 0 h 1809"/>
                  <a:gd name="connsiteX2" fmla="*/ 0 w 2412"/>
                  <a:gd name="connsiteY2" fmla="*/ 603 h 1809"/>
                  <a:gd name="connsiteX3" fmla="*/ 0 w 2412"/>
                  <a:gd name="connsiteY3" fmla="*/ 1206 h 1809"/>
                  <a:gd name="connsiteX4" fmla="*/ 603 w 2412"/>
                  <a:gd name="connsiteY4" fmla="*/ 1810 h 1809"/>
                  <a:gd name="connsiteX5" fmla="*/ 2413 w 2412"/>
                  <a:gd name="connsiteY5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" h="1809">
                    <a:moveTo>
                      <a:pt x="2413" y="603"/>
                    </a:moveTo>
                    <a:cubicBezTo>
                      <a:pt x="1810" y="0"/>
                      <a:pt x="1810" y="0"/>
                      <a:pt x="1206" y="0"/>
                    </a:cubicBezTo>
                    <a:cubicBezTo>
                      <a:pt x="603" y="0"/>
                      <a:pt x="603" y="0"/>
                      <a:pt x="0" y="603"/>
                    </a:cubicBezTo>
                    <a:lnTo>
                      <a:pt x="0" y="1206"/>
                    </a:lnTo>
                    <a:cubicBezTo>
                      <a:pt x="0" y="1810"/>
                      <a:pt x="603" y="1810"/>
                      <a:pt x="603" y="1810"/>
                    </a:cubicBezTo>
                    <a:cubicBezTo>
                      <a:pt x="1206" y="1206"/>
                      <a:pt x="1810" y="603"/>
                      <a:pt x="2413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xmlns="" id="{F4090506-7A07-4882-A8F9-251D5A7BBED7}"/>
                  </a:ext>
                </a:extLst>
              </p:cNvPr>
              <p:cNvSpPr/>
              <p:nvPr/>
            </p:nvSpPr>
            <p:spPr>
              <a:xfrm>
                <a:off x="5102225" y="3577834"/>
                <a:ext cx="1370" cy="1055"/>
              </a:xfrm>
              <a:custGeom>
                <a:avLst/>
                <a:gdLst>
                  <a:gd name="connsiteX0" fmla="*/ 0 w 1370"/>
                  <a:gd name="connsiteY0" fmla="*/ 452 h 1055"/>
                  <a:gd name="connsiteX1" fmla="*/ 603 w 1370"/>
                  <a:gd name="connsiteY1" fmla="*/ 1056 h 1055"/>
                  <a:gd name="connsiteX2" fmla="*/ 1207 w 1370"/>
                  <a:gd name="connsiteY2" fmla="*/ 452 h 1055"/>
                  <a:gd name="connsiteX3" fmla="*/ 0 w 1370"/>
                  <a:gd name="connsiteY3" fmla="*/ 452 h 1055"/>
                  <a:gd name="connsiteX4" fmla="*/ 0 w 1370"/>
                  <a:gd name="connsiteY4" fmla="*/ 452 h 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1055">
                    <a:moveTo>
                      <a:pt x="0" y="452"/>
                    </a:moveTo>
                    <a:cubicBezTo>
                      <a:pt x="0" y="452"/>
                      <a:pt x="0" y="1056"/>
                      <a:pt x="603" y="1056"/>
                    </a:cubicBezTo>
                    <a:lnTo>
                      <a:pt x="1207" y="452"/>
                    </a:ln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-151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xmlns="" id="{C8DB84B4-8BD7-4748-9965-60F82C9EF53E}"/>
                  </a:ext>
                </a:extLst>
              </p:cNvPr>
              <p:cNvSpPr/>
              <p:nvPr/>
            </p:nvSpPr>
            <p:spPr>
              <a:xfrm>
                <a:off x="5097399" y="3528820"/>
                <a:ext cx="5429" cy="6032"/>
              </a:xfrm>
              <a:custGeom>
                <a:avLst/>
                <a:gdLst>
                  <a:gd name="connsiteX0" fmla="*/ 0 w 5429"/>
                  <a:gd name="connsiteY0" fmla="*/ 3016 h 6032"/>
                  <a:gd name="connsiteX1" fmla="*/ 2413 w 5429"/>
                  <a:gd name="connsiteY1" fmla="*/ 6033 h 6032"/>
                  <a:gd name="connsiteX2" fmla="*/ 2413 w 5429"/>
                  <a:gd name="connsiteY2" fmla="*/ 6033 h 6032"/>
                  <a:gd name="connsiteX3" fmla="*/ 5429 w 5429"/>
                  <a:gd name="connsiteY3" fmla="*/ 3016 h 6032"/>
                  <a:gd name="connsiteX4" fmla="*/ 2413 w 5429"/>
                  <a:gd name="connsiteY4" fmla="*/ 0 h 6032"/>
                  <a:gd name="connsiteX5" fmla="*/ 0 w 5429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29" h="6032">
                    <a:moveTo>
                      <a:pt x="0" y="3016"/>
                    </a:moveTo>
                    <a:cubicBezTo>
                      <a:pt x="0" y="4223"/>
                      <a:pt x="1206" y="6033"/>
                      <a:pt x="2413" y="6033"/>
                    </a:cubicBezTo>
                    <a:lnTo>
                      <a:pt x="2413" y="6033"/>
                    </a:lnTo>
                    <a:cubicBezTo>
                      <a:pt x="3619" y="6033"/>
                      <a:pt x="5429" y="4826"/>
                      <a:pt x="5429" y="3016"/>
                    </a:cubicBezTo>
                    <a:cubicBezTo>
                      <a:pt x="5429" y="1206"/>
                      <a:pt x="4223" y="0"/>
                      <a:pt x="2413" y="0"/>
                    </a:cubicBezTo>
                    <a:cubicBezTo>
                      <a:pt x="1206" y="603"/>
                      <a:pt x="0" y="1810"/>
                      <a:pt x="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xmlns="" id="{89EC2038-8547-4B63-8182-32BE75CB5638}"/>
                  </a:ext>
                </a:extLst>
              </p:cNvPr>
              <p:cNvSpPr/>
              <p:nvPr/>
            </p:nvSpPr>
            <p:spPr>
              <a:xfrm>
                <a:off x="5094382" y="3317682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3619 w 3619"/>
                  <a:gd name="connsiteY3" fmla="*/ 1810 h 3619"/>
                  <a:gd name="connsiteX4" fmla="*/ 1810 w 3619"/>
                  <a:gd name="connsiteY4" fmla="*/ 0 h 3619"/>
                  <a:gd name="connsiteX5" fmla="*/ 1810 w 3619"/>
                  <a:gd name="connsiteY5" fmla="*/ 0 h 3619"/>
                  <a:gd name="connsiteX6" fmla="*/ 0 w 3619"/>
                  <a:gd name="connsiteY6" fmla="*/ 1810 h 3619"/>
                  <a:gd name="connsiteX7" fmla="*/ 1810 w 3619"/>
                  <a:gd name="connsiteY7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lnTo>
                      <a:pt x="1810" y="3619"/>
                    </a:ln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1207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xmlns="" id="{ACB66C53-8831-4BDB-9339-5B208800D2F9}"/>
                  </a:ext>
                </a:extLst>
              </p:cNvPr>
              <p:cNvSpPr/>
              <p:nvPr/>
            </p:nvSpPr>
            <p:spPr>
              <a:xfrm>
                <a:off x="5093176" y="3481766"/>
                <a:ext cx="8445" cy="9048"/>
              </a:xfrm>
              <a:custGeom>
                <a:avLst/>
                <a:gdLst>
                  <a:gd name="connsiteX0" fmla="*/ 4223 w 8445"/>
                  <a:gd name="connsiteY0" fmla="*/ 0 h 9048"/>
                  <a:gd name="connsiteX1" fmla="*/ 0 w 8445"/>
                  <a:gd name="connsiteY1" fmla="*/ 4223 h 9048"/>
                  <a:gd name="connsiteX2" fmla="*/ 4223 w 8445"/>
                  <a:gd name="connsiteY2" fmla="*/ 9049 h 9048"/>
                  <a:gd name="connsiteX3" fmla="*/ 4223 w 8445"/>
                  <a:gd name="connsiteY3" fmla="*/ 9049 h 9048"/>
                  <a:gd name="connsiteX4" fmla="*/ 8445 w 8445"/>
                  <a:gd name="connsiteY4" fmla="*/ 4826 h 9048"/>
                  <a:gd name="connsiteX5" fmla="*/ 4223 w 8445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0"/>
                    </a:move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636"/>
                      <a:pt x="1810" y="8445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8445" y="7239"/>
                      <a:pt x="8445" y="4826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xmlns="" id="{A5073CF2-3F0D-42B2-A8CC-30D1056624D7}"/>
                  </a:ext>
                </a:extLst>
              </p:cNvPr>
              <p:cNvSpPr/>
              <p:nvPr/>
            </p:nvSpPr>
            <p:spPr>
              <a:xfrm>
                <a:off x="5087143" y="3389469"/>
                <a:ext cx="9048" cy="8445"/>
              </a:xfrm>
              <a:custGeom>
                <a:avLst/>
                <a:gdLst>
                  <a:gd name="connsiteX0" fmla="*/ 4826 w 9048"/>
                  <a:gd name="connsiteY0" fmla="*/ 8445 h 8445"/>
                  <a:gd name="connsiteX1" fmla="*/ 4826 w 9048"/>
                  <a:gd name="connsiteY1" fmla="*/ 8445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0 w 9048"/>
                  <a:gd name="connsiteY4" fmla="*/ 3619 h 8445"/>
                  <a:gd name="connsiteX5" fmla="*/ 3620 w 9048"/>
                  <a:gd name="connsiteY5" fmla="*/ 8445 h 8445"/>
                  <a:gd name="connsiteX6" fmla="*/ 4826 w 9048"/>
                  <a:gd name="connsiteY6" fmla="*/ 8445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445">
                    <a:moveTo>
                      <a:pt x="4826" y="8445"/>
                    </a:moveTo>
                    <a:lnTo>
                      <a:pt x="4826" y="8445"/>
                    </a:lnTo>
                    <a:cubicBezTo>
                      <a:pt x="7239" y="8445"/>
                      <a:pt x="9049" y="6636"/>
                      <a:pt x="9049" y="4223"/>
                    </a:cubicBezTo>
                    <a:cubicBezTo>
                      <a:pt x="9049" y="1810"/>
                      <a:pt x="7239" y="0"/>
                      <a:pt x="4826" y="0"/>
                    </a:cubicBezTo>
                    <a:cubicBezTo>
                      <a:pt x="2413" y="0"/>
                      <a:pt x="603" y="1206"/>
                      <a:pt x="0" y="3619"/>
                    </a:cubicBezTo>
                    <a:cubicBezTo>
                      <a:pt x="0" y="6033"/>
                      <a:pt x="1207" y="7842"/>
                      <a:pt x="3620" y="8445"/>
                    </a:cubicBezTo>
                    <a:cubicBezTo>
                      <a:pt x="3620" y="8445"/>
                      <a:pt x="4223" y="8445"/>
                      <a:pt x="4826" y="84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xmlns="" id="{18975446-77CA-4834-8417-A5E1EA5CE67E}"/>
                  </a:ext>
                </a:extLst>
              </p:cNvPr>
              <p:cNvSpPr/>
              <p:nvPr/>
            </p:nvSpPr>
            <p:spPr>
              <a:xfrm>
                <a:off x="5087143" y="3511326"/>
                <a:ext cx="4825" cy="5429"/>
              </a:xfrm>
              <a:custGeom>
                <a:avLst/>
                <a:gdLst>
                  <a:gd name="connsiteX0" fmla="*/ 0 w 4825"/>
                  <a:gd name="connsiteY0" fmla="*/ 2413 h 5429"/>
                  <a:gd name="connsiteX1" fmla="*/ 0 w 4825"/>
                  <a:gd name="connsiteY1" fmla="*/ 2413 h 5429"/>
                  <a:gd name="connsiteX2" fmla="*/ 2413 w 4825"/>
                  <a:gd name="connsiteY2" fmla="*/ 5429 h 5429"/>
                  <a:gd name="connsiteX3" fmla="*/ 4826 w 4825"/>
                  <a:gd name="connsiteY3" fmla="*/ 2413 h 5429"/>
                  <a:gd name="connsiteX4" fmla="*/ 2413 w 4825"/>
                  <a:gd name="connsiteY4" fmla="*/ 0 h 5429"/>
                  <a:gd name="connsiteX5" fmla="*/ 0 w 4825"/>
                  <a:gd name="connsiteY5" fmla="*/ 2413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5429">
                    <a:moveTo>
                      <a:pt x="0" y="2413"/>
                    </a:moveTo>
                    <a:lnTo>
                      <a:pt x="0" y="2413"/>
                    </a:lnTo>
                    <a:cubicBezTo>
                      <a:pt x="0" y="4223"/>
                      <a:pt x="1207" y="5429"/>
                      <a:pt x="2413" y="5429"/>
                    </a:cubicBezTo>
                    <a:cubicBezTo>
                      <a:pt x="3620" y="5429"/>
                      <a:pt x="4826" y="4223"/>
                      <a:pt x="4826" y="2413"/>
                    </a:cubicBezTo>
                    <a:cubicBezTo>
                      <a:pt x="4826" y="1207"/>
                      <a:pt x="3620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xmlns="" id="{A217C2D4-D60A-4063-AC6E-E5EA383EF018}"/>
                  </a:ext>
                </a:extLst>
              </p:cNvPr>
              <p:cNvSpPr/>
              <p:nvPr/>
            </p:nvSpPr>
            <p:spPr>
              <a:xfrm>
                <a:off x="5085937" y="3302601"/>
                <a:ext cx="6032" cy="6032"/>
              </a:xfrm>
              <a:custGeom>
                <a:avLst/>
                <a:gdLst>
                  <a:gd name="connsiteX0" fmla="*/ 0 w 6032"/>
                  <a:gd name="connsiteY0" fmla="*/ 0 h 6032"/>
                  <a:gd name="connsiteX1" fmla="*/ 0 w 6032"/>
                  <a:gd name="connsiteY1" fmla="*/ 0 h 6032"/>
                  <a:gd name="connsiteX2" fmla="*/ 0 w 6032"/>
                  <a:gd name="connsiteY2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" h="603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xmlns="" id="{11CC11C8-19A0-443B-B56E-3BB1730D0166}"/>
                  </a:ext>
                </a:extLst>
              </p:cNvPr>
              <p:cNvSpPr/>
              <p:nvPr/>
            </p:nvSpPr>
            <p:spPr>
              <a:xfrm>
                <a:off x="5085669" y="3301395"/>
                <a:ext cx="1040" cy="1206"/>
              </a:xfrm>
              <a:custGeom>
                <a:avLst/>
                <a:gdLst>
                  <a:gd name="connsiteX0" fmla="*/ 268 w 1040"/>
                  <a:gd name="connsiteY0" fmla="*/ 1207 h 1206"/>
                  <a:gd name="connsiteX1" fmla="*/ 871 w 1040"/>
                  <a:gd name="connsiteY1" fmla="*/ 603 h 1206"/>
                  <a:gd name="connsiteX2" fmla="*/ 268 w 1040"/>
                  <a:gd name="connsiteY2" fmla="*/ 0 h 1206"/>
                  <a:gd name="connsiteX3" fmla="*/ 268 w 1040"/>
                  <a:gd name="connsiteY3" fmla="*/ 1207 h 1206"/>
                  <a:gd name="connsiteX4" fmla="*/ 268 w 1040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871" y="603"/>
                    </a:cubicBezTo>
                    <a:cubicBezTo>
                      <a:pt x="1475" y="0"/>
                      <a:pt x="268" y="0"/>
                      <a:pt x="268" y="0"/>
                    </a:cubicBezTo>
                    <a:cubicBezTo>
                      <a:pt x="268" y="0"/>
                      <a:pt x="-335" y="0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xmlns="" id="{1E334C9C-5773-4106-B590-380DB20DAD64}"/>
                  </a:ext>
                </a:extLst>
              </p:cNvPr>
              <p:cNvSpPr/>
              <p:nvPr/>
            </p:nvSpPr>
            <p:spPr>
              <a:xfrm>
                <a:off x="5082920" y="3464272"/>
                <a:ext cx="7842" cy="7842"/>
              </a:xfrm>
              <a:custGeom>
                <a:avLst/>
                <a:gdLst>
                  <a:gd name="connsiteX0" fmla="*/ 0 w 7842"/>
                  <a:gd name="connsiteY0" fmla="*/ 3620 h 7842"/>
                  <a:gd name="connsiteX1" fmla="*/ 0 w 7842"/>
                  <a:gd name="connsiteY1" fmla="*/ 3620 h 7842"/>
                  <a:gd name="connsiteX2" fmla="*/ 3620 w 7842"/>
                  <a:gd name="connsiteY2" fmla="*/ 7842 h 7842"/>
                  <a:gd name="connsiteX3" fmla="*/ 3620 w 7842"/>
                  <a:gd name="connsiteY3" fmla="*/ 7842 h 7842"/>
                  <a:gd name="connsiteX4" fmla="*/ 7842 w 7842"/>
                  <a:gd name="connsiteY4" fmla="*/ 4223 h 7842"/>
                  <a:gd name="connsiteX5" fmla="*/ 4223 w 7842"/>
                  <a:gd name="connsiteY5" fmla="*/ 0 h 7842"/>
                  <a:gd name="connsiteX6" fmla="*/ 3620 w 7842"/>
                  <a:gd name="connsiteY6" fmla="*/ 0 h 7842"/>
                  <a:gd name="connsiteX7" fmla="*/ 0 w 7842"/>
                  <a:gd name="connsiteY7" fmla="*/ 362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2" h="7842">
                    <a:moveTo>
                      <a:pt x="0" y="3620"/>
                    </a:moveTo>
                    <a:lnTo>
                      <a:pt x="0" y="3620"/>
                    </a:lnTo>
                    <a:cubicBezTo>
                      <a:pt x="0" y="6033"/>
                      <a:pt x="1207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xmlns="" id="{8D6858E9-F94C-4CFD-8A11-5576F64E72E2}"/>
                  </a:ext>
                </a:extLst>
              </p:cNvPr>
              <p:cNvSpPr/>
              <p:nvPr/>
            </p:nvSpPr>
            <p:spPr>
              <a:xfrm>
                <a:off x="5081714" y="3540885"/>
                <a:ext cx="1206" cy="1809"/>
              </a:xfrm>
              <a:custGeom>
                <a:avLst/>
                <a:gdLst>
                  <a:gd name="connsiteX0" fmla="*/ 603 w 1206"/>
                  <a:gd name="connsiteY0" fmla="*/ 1810 h 1809"/>
                  <a:gd name="connsiteX1" fmla="*/ 1206 w 1206"/>
                  <a:gd name="connsiteY1" fmla="*/ 1206 h 1809"/>
                  <a:gd name="connsiteX2" fmla="*/ 603 w 1206"/>
                  <a:gd name="connsiteY2" fmla="*/ 0 h 1809"/>
                  <a:gd name="connsiteX3" fmla="*/ 0 w 1206"/>
                  <a:gd name="connsiteY3" fmla="*/ 1206 h 1809"/>
                  <a:gd name="connsiteX4" fmla="*/ 603 w 1206"/>
                  <a:gd name="connsiteY4" fmla="*/ 181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603" y="1810"/>
                    </a:moveTo>
                    <a:lnTo>
                      <a:pt x="1206" y="1206"/>
                    </a:lnTo>
                    <a:cubicBezTo>
                      <a:pt x="1206" y="1206"/>
                      <a:pt x="1206" y="603"/>
                      <a:pt x="603" y="0"/>
                    </a:cubicBez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0" y="1810"/>
                      <a:pt x="603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xmlns="" id="{80CBDD28-DAEB-41B3-82C1-CD7E96FF5AA1}"/>
                  </a:ext>
                </a:extLst>
              </p:cNvPr>
              <p:cNvSpPr/>
              <p:nvPr/>
            </p:nvSpPr>
            <p:spPr>
              <a:xfrm>
                <a:off x="5076888" y="3493831"/>
                <a:ext cx="4826" cy="4825"/>
              </a:xfrm>
              <a:custGeom>
                <a:avLst/>
                <a:gdLst>
                  <a:gd name="connsiteX0" fmla="*/ 2413 w 4826"/>
                  <a:gd name="connsiteY0" fmla="*/ 0 h 4825"/>
                  <a:gd name="connsiteX1" fmla="*/ 0 w 4826"/>
                  <a:gd name="connsiteY1" fmla="*/ 2413 h 4825"/>
                  <a:gd name="connsiteX2" fmla="*/ 0 w 4826"/>
                  <a:gd name="connsiteY2" fmla="*/ 2413 h 4825"/>
                  <a:gd name="connsiteX3" fmla="*/ 2413 w 4826"/>
                  <a:gd name="connsiteY3" fmla="*/ 4826 h 4825"/>
                  <a:gd name="connsiteX4" fmla="*/ 4826 w 4826"/>
                  <a:gd name="connsiteY4" fmla="*/ 2413 h 4825"/>
                  <a:gd name="connsiteX5" fmla="*/ 4826 w 4826"/>
                  <a:gd name="connsiteY5" fmla="*/ 2413 h 4825"/>
                  <a:gd name="connsiteX6" fmla="*/ 2413 w 4826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6" h="4825">
                    <a:moveTo>
                      <a:pt x="2413" y="0"/>
                    </a:moveTo>
                    <a:cubicBezTo>
                      <a:pt x="1207" y="0"/>
                      <a:pt x="0" y="1207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20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20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xmlns="" id="{A67A7591-393A-4B41-8E4D-8827F3D2A477}"/>
                  </a:ext>
                </a:extLst>
              </p:cNvPr>
              <p:cNvSpPr/>
              <p:nvPr/>
            </p:nvSpPr>
            <p:spPr>
              <a:xfrm>
                <a:off x="5079904" y="341842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3620 w 7842"/>
                  <a:gd name="connsiteY2" fmla="*/ 7842 h 7842"/>
                  <a:gd name="connsiteX3" fmla="*/ 7842 w 7842"/>
                  <a:gd name="connsiteY3" fmla="*/ 4223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0" y="1810"/>
                      <a:pt x="0" y="3619"/>
                    </a:cubicBezTo>
                    <a:cubicBezTo>
                      <a:pt x="0" y="6033"/>
                      <a:pt x="1810" y="7842"/>
                      <a:pt x="3620" y="7842"/>
                    </a:cubicBezTo>
                    <a:cubicBezTo>
                      <a:pt x="6033" y="7842"/>
                      <a:pt x="7842" y="6033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xmlns="" id="{3076E7E2-1E55-4B91-9BBC-9532BA0BBE50}"/>
                  </a:ext>
                </a:extLst>
              </p:cNvPr>
              <p:cNvSpPr/>
              <p:nvPr/>
            </p:nvSpPr>
            <p:spPr>
              <a:xfrm>
                <a:off x="5078698" y="3373181"/>
                <a:ext cx="4982" cy="5429"/>
              </a:xfrm>
              <a:custGeom>
                <a:avLst/>
                <a:gdLst>
                  <a:gd name="connsiteX0" fmla="*/ 2413 w 4982"/>
                  <a:gd name="connsiteY0" fmla="*/ 0 h 5429"/>
                  <a:gd name="connsiteX1" fmla="*/ 0 w 4982"/>
                  <a:gd name="connsiteY1" fmla="*/ 3016 h 5429"/>
                  <a:gd name="connsiteX2" fmla="*/ 2413 w 4982"/>
                  <a:gd name="connsiteY2" fmla="*/ 5429 h 5429"/>
                  <a:gd name="connsiteX3" fmla="*/ 4826 w 4982"/>
                  <a:gd name="connsiteY3" fmla="*/ 3016 h 5429"/>
                  <a:gd name="connsiteX4" fmla="*/ 2413 w 4982"/>
                  <a:gd name="connsiteY4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" h="5429">
                    <a:moveTo>
                      <a:pt x="2413" y="0"/>
                    </a:moveTo>
                    <a:cubicBezTo>
                      <a:pt x="1206" y="0"/>
                      <a:pt x="0" y="1810"/>
                      <a:pt x="0" y="3016"/>
                    </a:cubicBezTo>
                    <a:cubicBezTo>
                      <a:pt x="0" y="4223"/>
                      <a:pt x="1206" y="4826"/>
                      <a:pt x="2413" y="5429"/>
                    </a:cubicBezTo>
                    <a:cubicBezTo>
                      <a:pt x="3620" y="5429"/>
                      <a:pt x="4826" y="4223"/>
                      <a:pt x="4826" y="3016"/>
                    </a:cubicBezTo>
                    <a:cubicBezTo>
                      <a:pt x="5429" y="1207"/>
                      <a:pt x="4223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xmlns="" id="{689B63DD-8C6F-454D-8C1B-55F1D929D08F}"/>
                  </a:ext>
                </a:extLst>
              </p:cNvPr>
              <p:cNvSpPr/>
              <p:nvPr/>
            </p:nvSpPr>
            <p:spPr>
              <a:xfrm>
                <a:off x="5078095" y="3329144"/>
                <a:ext cx="1375" cy="1206"/>
              </a:xfrm>
              <a:custGeom>
                <a:avLst/>
                <a:gdLst>
                  <a:gd name="connsiteX0" fmla="*/ 0 w 1375"/>
                  <a:gd name="connsiteY0" fmla="*/ 1206 h 1206"/>
                  <a:gd name="connsiteX1" fmla="*/ 1207 w 1375"/>
                  <a:gd name="connsiteY1" fmla="*/ 603 h 1206"/>
                  <a:gd name="connsiteX2" fmla="*/ 603 w 1375"/>
                  <a:gd name="connsiteY2" fmla="*/ 0 h 1206"/>
                  <a:gd name="connsiteX3" fmla="*/ 0 w 1375"/>
                  <a:gd name="connsiteY3" fmla="*/ 1206 h 1206"/>
                  <a:gd name="connsiteX4" fmla="*/ 0 w 1375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" h="1206">
                    <a:moveTo>
                      <a:pt x="0" y="1206"/>
                    </a:moveTo>
                    <a:cubicBezTo>
                      <a:pt x="0" y="1206"/>
                      <a:pt x="603" y="1206"/>
                      <a:pt x="1207" y="603"/>
                    </a:cubicBezTo>
                    <a:cubicBezTo>
                      <a:pt x="1810" y="0"/>
                      <a:pt x="603" y="0"/>
                      <a:pt x="603" y="0"/>
                    </a:cubicBezTo>
                    <a:cubicBezTo>
                      <a:pt x="0" y="603"/>
                      <a:pt x="0" y="603"/>
                      <a:pt x="0" y="1206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xmlns="" id="{6A2EB2A3-D90A-4B68-A4A1-F12A7299BE7E}"/>
                  </a:ext>
                </a:extLst>
              </p:cNvPr>
              <p:cNvSpPr/>
              <p:nvPr/>
            </p:nvSpPr>
            <p:spPr>
              <a:xfrm>
                <a:off x="5071459" y="3400931"/>
                <a:ext cx="4826" cy="5311"/>
              </a:xfrm>
              <a:custGeom>
                <a:avLst/>
                <a:gdLst>
                  <a:gd name="connsiteX0" fmla="*/ 4826 w 4826"/>
                  <a:gd name="connsiteY0" fmla="*/ 3016 h 5311"/>
                  <a:gd name="connsiteX1" fmla="*/ 2413 w 4826"/>
                  <a:gd name="connsiteY1" fmla="*/ 0 h 5311"/>
                  <a:gd name="connsiteX2" fmla="*/ 0 w 4826"/>
                  <a:gd name="connsiteY2" fmla="*/ 2413 h 5311"/>
                  <a:gd name="connsiteX3" fmla="*/ 2413 w 4826"/>
                  <a:gd name="connsiteY3" fmla="*/ 4826 h 5311"/>
                  <a:gd name="connsiteX4" fmla="*/ 4826 w 4826"/>
                  <a:gd name="connsiteY4" fmla="*/ 3016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" h="5311">
                    <a:moveTo>
                      <a:pt x="4826" y="3016"/>
                    </a:moveTo>
                    <a:cubicBezTo>
                      <a:pt x="4826" y="1810"/>
                      <a:pt x="3620" y="603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0" y="3620"/>
                      <a:pt x="1207" y="4826"/>
                      <a:pt x="2413" y="4826"/>
                    </a:cubicBezTo>
                    <a:cubicBezTo>
                      <a:pt x="3620" y="6033"/>
                      <a:pt x="4826" y="4826"/>
                      <a:pt x="4826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xmlns="" id="{D83C0020-1723-41E6-B879-8F8B9EE70A18}"/>
                  </a:ext>
                </a:extLst>
              </p:cNvPr>
              <p:cNvSpPr/>
              <p:nvPr/>
            </p:nvSpPr>
            <p:spPr>
              <a:xfrm>
                <a:off x="5070855" y="3523222"/>
                <a:ext cx="1206" cy="1643"/>
              </a:xfrm>
              <a:custGeom>
                <a:avLst/>
                <a:gdLst>
                  <a:gd name="connsiteX0" fmla="*/ 1207 w 1206"/>
                  <a:gd name="connsiteY0" fmla="*/ 1375 h 1643"/>
                  <a:gd name="connsiteX1" fmla="*/ 603 w 1206"/>
                  <a:gd name="connsiteY1" fmla="*/ 169 h 1643"/>
                  <a:gd name="connsiteX2" fmla="*/ 0 w 1206"/>
                  <a:gd name="connsiteY2" fmla="*/ 772 h 1643"/>
                  <a:gd name="connsiteX3" fmla="*/ 603 w 1206"/>
                  <a:gd name="connsiteY3" fmla="*/ 1375 h 1643"/>
                  <a:gd name="connsiteX4" fmla="*/ 1207 w 1206"/>
                  <a:gd name="connsiteY4" fmla="*/ 1375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43">
                    <a:moveTo>
                      <a:pt x="1207" y="1375"/>
                    </a:moveTo>
                    <a:cubicBezTo>
                      <a:pt x="1207" y="1375"/>
                      <a:pt x="1207" y="772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cubicBezTo>
                      <a:pt x="0" y="772"/>
                      <a:pt x="0" y="1375"/>
                      <a:pt x="603" y="1375"/>
                    </a:cubicBezTo>
                    <a:cubicBezTo>
                      <a:pt x="603" y="1979"/>
                      <a:pt x="1207" y="1375"/>
                      <a:pt x="1207" y="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xmlns="" id="{EC39ED70-E7BD-447D-A028-52EDDB8045D1}"/>
                  </a:ext>
                </a:extLst>
              </p:cNvPr>
              <p:cNvSpPr/>
              <p:nvPr/>
            </p:nvSpPr>
            <p:spPr>
              <a:xfrm>
                <a:off x="5067236" y="3476940"/>
                <a:ext cx="3619" cy="3180"/>
              </a:xfrm>
              <a:custGeom>
                <a:avLst/>
                <a:gdLst>
                  <a:gd name="connsiteX0" fmla="*/ 3619 w 3619"/>
                  <a:gd name="connsiteY0" fmla="*/ 1810 h 3180"/>
                  <a:gd name="connsiteX1" fmla="*/ 3619 w 3619"/>
                  <a:gd name="connsiteY1" fmla="*/ 1810 h 3180"/>
                  <a:gd name="connsiteX2" fmla="*/ 1810 w 3619"/>
                  <a:gd name="connsiteY2" fmla="*/ 0 h 3180"/>
                  <a:gd name="connsiteX3" fmla="*/ 0 w 3619"/>
                  <a:gd name="connsiteY3" fmla="*/ 1206 h 3180"/>
                  <a:gd name="connsiteX4" fmla="*/ 0 w 3619"/>
                  <a:gd name="connsiteY4" fmla="*/ 1206 h 3180"/>
                  <a:gd name="connsiteX5" fmla="*/ 1810 w 3619"/>
                  <a:gd name="connsiteY5" fmla="*/ 3016 h 3180"/>
                  <a:gd name="connsiteX6" fmla="*/ 3619 w 3619"/>
                  <a:gd name="connsiteY6" fmla="*/ 1810 h 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180">
                    <a:moveTo>
                      <a:pt x="3619" y="1810"/>
                    </a:moveTo>
                    <a:lnTo>
                      <a:pt x="3619" y="1810"/>
                    </a:lnTo>
                    <a:cubicBezTo>
                      <a:pt x="3619" y="603"/>
                      <a:pt x="3016" y="0"/>
                      <a:pt x="1810" y="0"/>
                    </a:cubicBezTo>
                    <a:cubicBezTo>
                      <a:pt x="1206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2413"/>
                      <a:pt x="603" y="3016"/>
                      <a:pt x="1810" y="3016"/>
                    </a:cubicBezTo>
                    <a:cubicBezTo>
                      <a:pt x="2413" y="3619"/>
                      <a:pt x="3619" y="2413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xmlns="" id="{2ED0A1FF-D32D-4BC5-BADD-9E36CA71976B}"/>
                  </a:ext>
                </a:extLst>
              </p:cNvPr>
              <p:cNvSpPr/>
              <p:nvPr/>
            </p:nvSpPr>
            <p:spPr>
              <a:xfrm>
                <a:off x="5064220" y="3430490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1810 w 3619"/>
                  <a:gd name="connsiteY3" fmla="*/ 0 h 3619"/>
                  <a:gd name="connsiteX4" fmla="*/ 0 w 3619"/>
                  <a:gd name="connsiteY4" fmla="*/ 1810 h 3619"/>
                  <a:gd name="connsiteX5" fmla="*/ 1810 w 3619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cubicBezTo>
                      <a:pt x="2413" y="3619"/>
                      <a:pt x="2413" y="3619"/>
                      <a:pt x="1810" y="3619"/>
                    </a:cubicBezTo>
                    <a:cubicBezTo>
                      <a:pt x="3016" y="3619"/>
                      <a:pt x="3619" y="2413"/>
                      <a:pt x="3619" y="1810"/>
                    </a:cubicBezTo>
                    <a:cubicBezTo>
                      <a:pt x="3619" y="603"/>
                      <a:pt x="2413" y="0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6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xmlns="" id="{F17F1569-543C-43B6-858A-76E261DC7AA8}"/>
                  </a:ext>
                </a:extLst>
              </p:cNvPr>
              <p:cNvSpPr/>
              <p:nvPr/>
            </p:nvSpPr>
            <p:spPr>
              <a:xfrm>
                <a:off x="5062410" y="3385246"/>
                <a:ext cx="2413" cy="2412"/>
              </a:xfrm>
              <a:custGeom>
                <a:avLst/>
                <a:gdLst>
                  <a:gd name="connsiteX0" fmla="*/ 0 w 2413"/>
                  <a:gd name="connsiteY0" fmla="*/ 1207 h 2412"/>
                  <a:gd name="connsiteX1" fmla="*/ 603 w 2413"/>
                  <a:gd name="connsiteY1" fmla="*/ 2413 h 2412"/>
                  <a:gd name="connsiteX2" fmla="*/ 603 w 2413"/>
                  <a:gd name="connsiteY2" fmla="*/ 2413 h 2412"/>
                  <a:gd name="connsiteX3" fmla="*/ 2413 w 2413"/>
                  <a:gd name="connsiteY3" fmla="*/ 1207 h 2412"/>
                  <a:gd name="connsiteX4" fmla="*/ 603 w 2413"/>
                  <a:gd name="connsiteY4" fmla="*/ 0 h 2412"/>
                  <a:gd name="connsiteX5" fmla="*/ 0 w 2413"/>
                  <a:gd name="connsiteY5" fmla="*/ 1207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2412">
                    <a:moveTo>
                      <a:pt x="0" y="1207"/>
                    </a:moveTo>
                    <a:cubicBezTo>
                      <a:pt x="0" y="1810"/>
                      <a:pt x="0" y="2413"/>
                      <a:pt x="603" y="2413"/>
                    </a:cubicBezTo>
                    <a:lnTo>
                      <a:pt x="603" y="2413"/>
                    </a:lnTo>
                    <a:cubicBezTo>
                      <a:pt x="1207" y="2413"/>
                      <a:pt x="1810" y="1810"/>
                      <a:pt x="2413" y="1207"/>
                    </a:cubicBezTo>
                    <a:cubicBezTo>
                      <a:pt x="1810" y="603"/>
                      <a:pt x="1207" y="0"/>
                      <a:pt x="603" y="0"/>
                    </a:cubicBezTo>
                    <a:cubicBezTo>
                      <a:pt x="603" y="0"/>
                      <a:pt x="0" y="603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xmlns="" id="{8B635069-B9A2-43A6-8F24-5BA1433A2E5E}"/>
                  </a:ext>
                </a:extLst>
              </p:cNvPr>
              <p:cNvSpPr/>
              <p:nvPr/>
            </p:nvSpPr>
            <p:spPr>
              <a:xfrm>
                <a:off x="5060935" y="3505897"/>
                <a:ext cx="1639" cy="1206"/>
              </a:xfrm>
              <a:custGeom>
                <a:avLst/>
                <a:gdLst>
                  <a:gd name="connsiteX0" fmla="*/ 268 w 1639"/>
                  <a:gd name="connsiteY0" fmla="*/ 1207 h 1206"/>
                  <a:gd name="connsiteX1" fmla="*/ 1475 w 1639"/>
                  <a:gd name="connsiteY1" fmla="*/ 603 h 1206"/>
                  <a:gd name="connsiteX2" fmla="*/ 268 w 1639"/>
                  <a:gd name="connsiteY2" fmla="*/ 0 h 1206"/>
                  <a:gd name="connsiteX3" fmla="*/ 268 w 1639"/>
                  <a:gd name="connsiteY3" fmla="*/ 1207 h 1206"/>
                  <a:gd name="connsiteX4" fmla="*/ 268 w 163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1475" y="603"/>
                    </a:cubicBezTo>
                    <a:cubicBezTo>
                      <a:pt x="2078" y="0"/>
                      <a:pt x="871" y="0"/>
                      <a:pt x="268" y="0"/>
                    </a:cubicBezTo>
                    <a:cubicBezTo>
                      <a:pt x="268" y="0"/>
                      <a:pt x="268" y="603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5DEF3B1-9883-412E-BB0B-53D2AFDCD41F}"/>
              </a:ext>
            </a:extLst>
          </p:cNvPr>
          <p:cNvGrpSpPr/>
          <p:nvPr/>
        </p:nvGrpSpPr>
        <p:grpSpPr>
          <a:xfrm rot="540000">
            <a:off x="7238517" y="2087990"/>
            <a:ext cx="3182174" cy="1802902"/>
            <a:chOff x="3719565" y="2584041"/>
            <a:chExt cx="3182174" cy="180290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04A92FB2-14F7-4EAF-B84D-FC03D3303037}"/>
                </a:ext>
              </a:extLst>
            </p:cNvPr>
            <p:cNvSpPr/>
            <p:nvPr/>
          </p:nvSpPr>
          <p:spPr>
            <a:xfrm>
              <a:off x="3719565" y="2584041"/>
              <a:ext cx="3182174" cy="1802902"/>
            </a:xfrm>
            <a:prstGeom prst="roundRect">
              <a:avLst>
                <a:gd name="adj" fmla="val 11337"/>
              </a:avLst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D000415-00F9-4EED-9658-E2CC5FDCFB4E}"/>
                </a:ext>
              </a:extLst>
            </p:cNvPr>
            <p:cNvSpPr/>
            <p:nvPr/>
          </p:nvSpPr>
          <p:spPr>
            <a:xfrm>
              <a:off x="3824823" y="2674992"/>
              <a:ext cx="2971659" cy="1621001"/>
            </a:xfrm>
            <a:prstGeom prst="roundRect">
              <a:avLst>
                <a:gd name="adj" fmla="val 11337"/>
              </a:avLst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7EBC77F-FB41-4BF7-AEA2-263F383032AC}"/>
                </a:ext>
              </a:extLst>
            </p:cNvPr>
            <p:cNvSpPr txBox="1"/>
            <p:nvPr/>
          </p:nvSpPr>
          <p:spPr>
            <a:xfrm>
              <a:off x="3891036" y="2674992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xmlns="" id="{6486562C-0C22-4A12-A0ED-1F8A7093B251}"/>
                </a:ext>
              </a:extLst>
            </p:cNvPr>
            <p:cNvGrpSpPr/>
            <p:nvPr/>
          </p:nvGrpSpPr>
          <p:grpSpPr>
            <a:xfrm>
              <a:off x="5846764" y="3485492"/>
              <a:ext cx="808802" cy="793648"/>
              <a:chOff x="5013547" y="3178935"/>
              <a:chExt cx="515175" cy="505523"/>
            </a:xfrm>
            <a:solidFill>
              <a:srgbClr val="000000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FAC3AB22-EBD8-42E7-BF7A-FB31E041B873}"/>
                  </a:ext>
                </a:extLst>
              </p:cNvPr>
              <p:cNvSpPr/>
              <p:nvPr/>
            </p:nvSpPr>
            <p:spPr>
              <a:xfrm>
                <a:off x="5013547" y="3178935"/>
                <a:ext cx="515175" cy="505523"/>
              </a:xfrm>
              <a:custGeom>
                <a:avLst/>
                <a:gdLst>
                  <a:gd name="connsiteX0" fmla="*/ 418655 w 515175"/>
                  <a:gd name="connsiteY0" fmla="*/ 253968 h 505523"/>
                  <a:gd name="connsiteX1" fmla="*/ 410813 w 515175"/>
                  <a:gd name="connsiteY1" fmla="*/ 244316 h 505523"/>
                  <a:gd name="connsiteX2" fmla="*/ 411417 w 515175"/>
                  <a:gd name="connsiteY2" fmla="*/ 241903 h 505523"/>
                  <a:gd name="connsiteX3" fmla="*/ 420465 w 515175"/>
                  <a:gd name="connsiteY3" fmla="*/ 238284 h 505523"/>
                  <a:gd name="connsiteX4" fmla="*/ 421069 w 515175"/>
                  <a:gd name="connsiteY4" fmla="*/ 238284 h 505523"/>
                  <a:gd name="connsiteX5" fmla="*/ 425895 w 515175"/>
                  <a:gd name="connsiteY5" fmla="*/ 236474 h 505523"/>
                  <a:gd name="connsiteX6" fmla="*/ 515175 w 515175"/>
                  <a:gd name="connsiteY6" fmla="*/ 206312 h 505523"/>
                  <a:gd name="connsiteX7" fmla="*/ 450025 w 515175"/>
                  <a:gd name="connsiteY7" fmla="*/ 191230 h 505523"/>
                  <a:gd name="connsiteX8" fmla="*/ 445802 w 515175"/>
                  <a:gd name="connsiteY8" fmla="*/ 188214 h 505523"/>
                  <a:gd name="connsiteX9" fmla="*/ 442785 w 515175"/>
                  <a:gd name="connsiteY9" fmla="*/ 189421 h 505523"/>
                  <a:gd name="connsiteX10" fmla="*/ 423482 w 515175"/>
                  <a:gd name="connsiteY10" fmla="*/ 185198 h 505523"/>
                  <a:gd name="connsiteX11" fmla="*/ 417449 w 515175"/>
                  <a:gd name="connsiteY11" fmla="*/ 179165 h 505523"/>
                  <a:gd name="connsiteX12" fmla="*/ 412020 w 515175"/>
                  <a:gd name="connsiteY12" fmla="*/ 182785 h 505523"/>
                  <a:gd name="connsiteX13" fmla="*/ 396939 w 515175"/>
                  <a:gd name="connsiteY13" fmla="*/ 179165 h 505523"/>
                  <a:gd name="connsiteX14" fmla="*/ 396939 w 515175"/>
                  <a:gd name="connsiteY14" fmla="*/ 177959 h 505523"/>
                  <a:gd name="connsiteX15" fmla="*/ 390303 w 515175"/>
                  <a:gd name="connsiteY15" fmla="*/ 170117 h 505523"/>
                  <a:gd name="connsiteX16" fmla="*/ 389700 w 515175"/>
                  <a:gd name="connsiteY16" fmla="*/ 170117 h 505523"/>
                  <a:gd name="connsiteX17" fmla="*/ 384874 w 515175"/>
                  <a:gd name="connsiteY17" fmla="*/ 171323 h 505523"/>
                  <a:gd name="connsiteX18" fmla="*/ 390906 w 515175"/>
                  <a:gd name="connsiteY18" fmla="*/ 151416 h 505523"/>
                  <a:gd name="connsiteX19" fmla="*/ 398145 w 515175"/>
                  <a:gd name="connsiteY19" fmla="*/ 156242 h 505523"/>
                  <a:gd name="connsiteX20" fmla="*/ 402971 w 515175"/>
                  <a:gd name="connsiteY20" fmla="*/ 149003 h 505523"/>
                  <a:gd name="connsiteX21" fmla="*/ 396939 w 515175"/>
                  <a:gd name="connsiteY21" fmla="*/ 142970 h 505523"/>
                  <a:gd name="connsiteX22" fmla="*/ 393319 w 515175"/>
                  <a:gd name="connsiteY22" fmla="*/ 144177 h 505523"/>
                  <a:gd name="connsiteX23" fmla="*/ 400558 w 515175"/>
                  <a:gd name="connsiteY23" fmla="*/ 120650 h 505523"/>
                  <a:gd name="connsiteX24" fmla="*/ 400558 w 515175"/>
                  <a:gd name="connsiteY24" fmla="*/ 121253 h 505523"/>
                  <a:gd name="connsiteX25" fmla="*/ 404178 w 515175"/>
                  <a:gd name="connsiteY25" fmla="*/ 125476 h 505523"/>
                  <a:gd name="connsiteX26" fmla="*/ 404178 w 515175"/>
                  <a:gd name="connsiteY26" fmla="*/ 125476 h 505523"/>
                  <a:gd name="connsiteX27" fmla="*/ 408400 w 515175"/>
                  <a:gd name="connsiteY27" fmla="*/ 121253 h 505523"/>
                  <a:gd name="connsiteX28" fmla="*/ 408400 w 515175"/>
                  <a:gd name="connsiteY28" fmla="*/ 121253 h 505523"/>
                  <a:gd name="connsiteX29" fmla="*/ 404178 w 515175"/>
                  <a:gd name="connsiteY29" fmla="*/ 117031 h 505523"/>
                  <a:gd name="connsiteX30" fmla="*/ 400558 w 515175"/>
                  <a:gd name="connsiteY30" fmla="*/ 118840 h 505523"/>
                  <a:gd name="connsiteX31" fmla="*/ 424688 w 515175"/>
                  <a:gd name="connsiteY31" fmla="*/ 45244 h 505523"/>
                  <a:gd name="connsiteX32" fmla="*/ 386683 w 515175"/>
                  <a:gd name="connsiteY32" fmla="*/ 85058 h 505523"/>
                  <a:gd name="connsiteX33" fmla="*/ 384270 w 515175"/>
                  <a:gd name="connsiteY33" fmla="*/ 83852 h 505523"/>
                  <a:gd name="connsiteX34" fmla="*/ 381857 w 515175"/>
                  <a:gd name="connsiteY34" fmla="*/ 86265 h 505523"/>
                  <a:gd name="connsiteX35" fmla="*/ 383064 w 515175"/>
                  <a:gd name="connsiteY35" fmla="*/ 88678 h 505523"/>
                  <a:gd name="connsiteX36" fmla="*/ 378841 w 515175"/>
                  <a:gd name="connsiteY36" fmla="*/ 92901 h 505523"/>
                  <a:gd name="connsiteX37" fmla="*/ 369189 w 515175"/>
                  <a:gd name="connsiteY37" fmla="*/ 92901 h 505523"/>
                  <a:gd name="connsiteX38" fmla="*/ 362553 w 515175"/>
                  <a:gd name="connsiteY38" fmla="*/ 93504 h 505523"/>
                  <a:gd name="connsiteX39" fmla="*/ 361347 w 515175"/>
                  <a:gd name="connsiteY39" fmla="*/ 96520 h 505523"/>
                  <a:gd name="connsiteX40" fmla="*/ 363157 w 515175"/>
                  <a:gd name="connsiteY40" fmla="*/ 100140 h 505523"/>
                  <a:gd name="connsiteX41" fmla="*/ 361950 w 515175"/>
                  <a:gd name="connsiteY41" fmla="*/ 101949 h 505523"/>
                  <a:gd name="connsiteX42" fmla="*/ 355918 w 515175"/>
                  <a:gd name="connsiteY42" fmla="*/ 112205 h 505523"/>
                  <a:gd name="connsiteX43" fmla="*/ 351092 w 515175"/>
                  <a:gd name="connsiteY43" fmla="*/ 121857 h 505523"/>
                  <a:gd name="connsiteX44" fmla="*/ 345059 w 515175"/>
                  <a:gd name="connsiteY44" fmla="*/ 128492 h 505523"/>
                  <a:gd name="connsiteX45" fmla="*/ 340836 w 515175"/>
                  <a:gd name="connsiteY45" fmla="*/ 127286 h 505523"/>
                  <a:gd name="connsiteX46" fmla="*/ 332994 w 515175"/>
                  <a:gd name="connsiteY46" fmla="*/ 135128 h 505523"/>
                  <a:gd name="connsiteX47" fmla="*/ 334201 w 515175"/>
                  <a:gd name="connsiteY47" fmla="*/ 139351 h 505523"/>
                  <a:gd name="connsiteX48" fmla="*/ 332391 w 515175"/>
                  <a:gd name="connsiteY48" fmla="*/ 141764 h 505523"/>
                  <a:gd name="connsiteX49" fmla="*/ 332391 w 515175"/>
                  <a:gd name="connsiteY49" fmla="*/ 141161 h 505523"/>
                  <a:gd name="connsiteX50" fmla="*/ 335407 w 515175"/>
                  <a:gd name="connsiteY50" fmla="*/ 123063 h 505523"/>
                  <a:gd name="connsiteX51" fmla="*/ 339027 w 515175"/>
                  <a:gd name="connsiteY51" fmla="*/ 116427 h 505523"/>
                  <a:gd name="connsiteX52" fmla="*/ 336010 w 515175"/>
                  <a:gd name="connsiteY52" fmla="*/ 110998 h 505523"/>
                  <a:gd name="connsiteX53" fmla="*/ 339027 w 515175"/>
                  <a:gd name="connsiteY53" fmla="*/ 92901 h 505523"/>
                  <a:gd name="connsiteX54" fmla="*/ 343853 w 515175"/>
                  <a:gd name="connsiteY54" fmla="*/ 87471 h 505523"/>
                  <a:gd name="connsiteX55" fmla="*/ 340233 w 515175"/>
                  <a:gd name="connsiteY55" fmla="*/ 82645 h 505523"/>
                  <a:gd name="connsiteX56" fmla="*/ 343853 w 515175"/>
                  <a:gd name="connsiteY56" fmla="*/ 60325 h 505523"/>
                  <a:gd name="connsiteX57" fmla="*/ 345662 w 515175"/>
                  <a:gd name="connsiteY57" fmla="*/ 61532 h 505523"/>
                  <a:gd name="connsiteX58" fmla="*/ 348075 w 515175"/>
                  <a:gd name="connsiteY58" fmla="*/ 59119 h 505523"/>
                  <a:gd name="connsiteX59" fmla="*/ 345662 w 515175"/>
                  <a:gd name="connsiteY59" fmla="*/ 56706 h 505523"/>
                  <a:gd name="connsiteX60" fmla="*/ 343853 w 515175"/>
                  <a:gd name="connsiteY60" fmla="*/ 57309 h 505523"/>
                  <a:gd name="connsiteX61" fmla="*/ 352901 w 515175"/>
                  <a:gd name="connsiteY61" fmla="*/ 0 h 505523"/>
                  <a:gd name="connsiteX62" fmla="*/ 318516 w 515175"/>
                  <a:gd name="connsiteY62" fmla="*/ 48863 h 505523"/>
                  <a:gd name="connsiteX63" fmla="*/ 317310 w 515175"/>
                  <a:gd name="connsiteY63" fmla="*/ 48863 h 505523"/>
                  <a:gd name="connsiteX64" fmla="*/ 314897 w 515175"/>
                  <a:gd name="connsiteY64" fmla="*/ 51276 h 505523"/>
                  <a:gd name="connsiteX65" fmla="*/ 314897 w 515175"/>
                  <a:gd name="connsiteY65" fmla="*/ 51276 h 505523"/>
                  <a:gd name="connsiteX66" fmla="*/ 315500 w 515175"/>
                  <a:gd name="connsiteY66" fmla="*/ 53086 h 505523"/>
                  <a:gd name="connsiteX67" fmla="*/ 293783 w 515175"/>
                  <a:gd name="connsiteY67" fmla="*/ 83852 h 505523"/>
                  <a:gd name="connsiteX68" fmla="*/ 291973 w 515175"/>
                  <a:gd name="connsiteY68" fmla="*/ 83852 h 505523"/>
                  <a:gd name="connsiteX69" fmla="*/ 285337 w 515175"/>
                  <a:gd name="connsiteY69" fmla="*/ 90488 h 505523"/>
                  <a:gd name="connsiteX70" fmla="*/ 285337 w 515175"/>
                  <a:gd name="connsiteY70" fmla="*/ 90488 h 505523"/>
                  <a:gd name="connsiteX71" fmla="*/ 286544 w 515175"/>
                  <a:gd name="connsiteY71" fmla="*/ 94107 h 505523"/>
                  <a:gd name="connsiteX72" fmla="*/ 281718 w 515175"/>
                  <a:gd name="connsiteY72" fmla="*/ 103156 h 505523"/>
                  <a:gd name="connsiteX73" fmla="*/ 281718 w 515175"/>
                  <a:gd name="connsiteY73" fmla="*/ 101346 h 505523"/>
                  <a:gd name="connsiteX74" fmla="*/ 274479 w 515175"/>
                  <a:gd name="connsiteY74" fmla="*/ 94107 h 505523"/>
                  <a:gd name="connsiteX75" fmla="*/ 274479 w 515175"/>
                  <a:gd name="connsiteY75" fmla="*/ 94107 h 505523"/>
                  <a:gd name="connsiteX76" fmla="*/ 267240 w 515175"/>
                  <a:gd name="connsiteY76" fmla="*/ 101346 h 505523"/>
                  <a:gd name="connsiteX77" fmla="*/ 274479 w 515175"/>
                  <a:gd name="connsiteY77" fmla="*/ 108585 h 505523"/>
                  <a:gd name="connsiteX78" fmla="*/ 278702 w 515175"/>
                  <a:gd name="connsiteY78" fmla="*/ 107379 h 505523"/>
                  <a:gd name="connsiteX79" fmla="*/ 269050 w 515175"/>
                  <a:gd name="connsiteY79" fmla="*/ 120650 h 505523"/>
                  <a:gd name="connsiteX80" fmla="*/ 267240 w 515175"/>
                  <a:gd name="connsiteY80" fmla="*/ 120650 h 505523"/>
                  <a:gd name="connsiteX81" fmla="*/ 262414 w 515175"/>
                  <a:gd name="connsiteY81" fmla="*/ 122460 h 505523"/>
                  <a:gd name="connsiteX82" fmla="*/ 262414 w 515175"/>
                  <a:gd name="connsiteY82" fmla="*/ 117634 h 505523"/>
                  <a:gd name="connsiteX83" fmla="*/ 264827 w 515175"/>
                  <a:gd name="connsiteY83" fmla="*/ 112205 h 505523"/>
                  <a:gd name="connsiteX84" fmla="*/ 261811 w 515175"/>
                  <a:gd name="connsiteY84" fmla="*/ 106172 h 505523"/>
                  <a:gd name="connsiteX85" fmla="*/ 261207 w 515175"/>
                  <a:gd name="connsiteY85" fmla="*/ 89281 h 505523"/>
                  <a:gd name="connsiteX86" fmla="*/ 264827 w 515175"/>
                  <a:gd name="connsiteY86" fmla="*/ 90488 h 505523"/>
                  <a:gd name="connsiteX87" fmla="*/ 270859 w 515175"/>
                  <a:gd name="connsiteY87" fmla="*/ 84455 h 505523"/>
                  <a:gd name="connsiteX88" fmla="*/ 264827 w 515175"/>
                  <a:gd name="connsiteY88" fmla="*/ 78423 h 505523"/>
                  <a:gd name="connsiteX89" fmla="*/ 260604 w 515175"/>
                  <a:gd name="connsiteY89" fmla="*/ 80232 h 505523"/>
                  <a:gd name="connsiteX90" fmla="*/ 258794 w 515175"/>
                  <a:gd name="connsiteY90" fmla="*/ 48863 h 505523"/>
                  <a:gd name="connsiteX91" fmla="*/ 255175 w 515175"/>
                  <a:gd name="connsiteY91" fmla="*/ 62738 h 505523"/>
                  <a:gd name="connsiteX92" fmla="*/ 254572 w 515175"/>
                  <a:gd name="connsiteY92" fmla="*/ 62738 h 505523"/>
                  <a:gd name="connsiteX93" fmla="*/ 249746 w 515175"/>
                  <a:gd name="connsiteY93" fmla="*/ 66961 h 505523"/>
                  <a:gd name="connsiteX94" fmla="*/ 252762 w 515175"/>
                  <a:gd name="connsiteY94" fmla="*/ 71184 h 505523"/>
                  <a:gd name="connsiteX95" fmla="*/ 247936 w 515175"/>
                  <a:gd name="connsiteY95" fmla="*/ 87471 h 505523"/>
                  <a:gd name="connsiteX96" fmla="*/ 246729 w 515175"/>
                  <a:gd name="connsiteY96" fmla="*/ 87471 h 505523"/>
                  <a:gd name="connsiteX97" fmla="*/ 239490 w 515175"/>
                  <a:gd name="connsiteY97" fmla="*/ 94107 h 505523"/>
                  <a:gd name="connsiteX98" fmla="*/ 244316 w 515175"/>
                  <a:gd name="connsiteY98" fmla="*/ 100743 h 505523"/>
                  <a:gd name="connsiteX99" fmla="*/ 240697 w 515175"/>
                  <a:gd name="connsiteY99" fmla="*/ 114618 h 505523"/>
                  <a:gd name="connsiteX100" fmla="*/ 238887 w 515175"/>
                  <a:gd name="connsiteY100" fmla="*/ 114618 h 505523"/>
                  <a:gd name="connsiteX101" fmla="*/ 234061 w 515175"/>
                  <a:gd name="connsiteY101" fmla="*/ 115824 h 505523"/>
                  <a:gd name="connsiteX102" fmla="*/ 231648 w 515175"/>
                  <a:gd name="connsiteY102" fmla="*/ 110998 h 505523"/>
                  <a:gd name="connsiteX103" fmla="*/ 235268 w 515175"/>
                  <a:gd name="connsiteY103" fmla="*/ 101346 h 505523"/>
                  <a:gd name="connsiteX104" fmla="*/ 229235 w 515175"/>
                  <a:gd name="connsiteY104" fmla="*/ 97123 h 505523"/>
                  <a:gd name="connsiteX105" fmla="*/ 228632 w 515175"/>
                  <a:gd name="connsiteY105" fmla="*/ 80232 h 505523"/>
                  <a:gd name="connsiteX106" fmla="*/ 226219 w 515175"/>
                  <a:gd name="connsiteY106" fmla="*/ 64548 h 505523"/>
                  <a:gd name="connsiteX107" fmla="*/ 225012 w 515175"/>
                  <a:gd name="connsiteY107" fmla="*/ 60928 h 505523"/>
                  <a:gd name="connsiteX108" fmla="*/ 226219 w 515175"/>
                  <a:gd name="connsiteY108" fmla="*/ 60928 h 505523"/>
                  <a:gd name="connsiteX109" fmla="*/ 229838 w 515175"/>
                  <a:gd name="connsiteY109" fmla="*/ 57309 h 505523"/>
                  <a:gd name="connsiteX110" fmla="*/ 226219 w 515175"/>
                  <a:gd name="connsiteY110" fmla="*/ 53689 h 505523"/>
                  <a:gd name="connsiteX111" fmla="*/ 226219 w 515175"/>
                  <a:gd name="connsiteY111" fmla="*/ 53689 h 505523"/>
                  <a:gd name="connsiteX112" fmla="*/ 222599 w 515175"/>
                  <a:gd name="connsiteY112" fmla="*/ 56102 h 505523"/>
                  <a:gd name="connsiteX113" fmla="*/ 218377 w 515175"/>
                  <a:gd name="connsiteY113" fmla="*/ 53086 h 505523"/>
                  <a:gd name="connsiteX114" fmla="*/ 205105 w 515175"/>
                  <a:gd name="connsiteY114" fmla="*/ 61532 h 505523"/>
                  <a:gd name="connsiteX115" fmla="*/ 199073 w 515175"/>
                  <a:gd name="connsiteY115" fmla="*/ 50673 h 505523"/>
                  <a:gd name="connsiteX116" fmla="*/ 199676 w 515175"/>
                  <a:gd name="connsiteY116" fmla="*/ 48863 h 505523"/>
                  <a:gd name="connsiteX117" fmla="*/ 197866 w 515175"/>
                  <a:gd name="connsiteY117" fmla="*/ 47054 h 505523"/>
                  <a:gd name="connsiteX118" fmla="*/ 197263 w 515175"/>
                  <a:gd name="connsiteY118" fmla="*/ 47054 h 505523"/>
                  <a:gd name="connsiteX119" fmla="*/ 174943 w 515175"/>
                  <a:gd name="connsiteY119" fmla="*/ 9049 h 505523"/>
                  <a:gd name="connsiteX120" fmla="*/ 178562 w 515175"/>
                  <a:gd name="connsiteY120" fmla="*/ 101949 h 505523"/>
                  <a:gd name="connsiteX121" fmla="*/ 178562 w 515175"/>
                  <a:gd name="connsiteY121" fmla="*/ 110998 h 505523"/>
                  <a:gd name="connsiteX122" fmla="*/ 179165 w 515175"/>
                  <a:gd name="connsiteY122" fmla="*/ 111601 h 505523"/>
                  <a:gd name="connsiteX123" fmla="*/ 179768 w 515175"/>
                  <a:gd name="connsiteY123" fmla="*/ 123063 h 505523"/>
                  <a:gd name="connsiteX124" fmla="*/ 171323 w 515175"/>
                  <a:gd name="connsiteY124" fmla="*/ 118840 h 505523"/>
                  <a:gd name="connsiteX125" fmla="*/ 171323 w 515175"/>
                  <a:gd name="connsiteY125" fmla="*/ 117634 h 505523"/>
                  <a:gd name="connsiteX126" fmla="*/ 165894 w 515175"/>
                  <a:gd name="connsiteY126" fmla="*/ 110998 h 505523"/>
                  <a:gd name="connsiteX127" fmla="*/ 160465 w 515175"/>
                  <a:gd name="connsiteY127" fmla="*/ 113411 h 505523"/>
                  <a:gd name="connsiteX128" fmla="*/ 103759 w 515175"/>
                  <a:gd name="connsiteY128" fmla="*/ 83852 h 505523"/>
                  <a:gd name="connsiteX129" fmla="*/ 132112 w 515175"/>
                  <a:gd name="connsiteY129" fmla="*/ 133318 h 505523"/>
                  <a:gd name="connsiteX130" fmla="*/ 129096 w 515175"/>
                  <a:gd name="connsiteY130" fmla="*/ 132715 h 505523"/>
                  <a:gd name="connsiteX131" fmla="*/ 123666 w 515175"/>
                  <a:gd name="connsiteY131" fmla="*/ 138144 h 505523"/>
                  <a:gd name="connsiteX132" fmla="*/ 129096 w 515175"/>
                  <a:gd name="connsiteY132" fmla="*/ 143574 h 505523"/>
                  <a:gd name="connsiteX133" fmla="*/ 129096 w 515175"/>
                  <a:gd name="connsiteY133" fmla="*/ 143574 h 505523"/>
                  <a:gd name="connsiteX134" fmla="*/ 134525 w 515175"/>
                  <a:gd name="connsiteY134" fmla="*/ 138144 h 505523"/>
                  <a:gd name="connsiteX135" fmla="*/ 140557 w 515175"/>
                  <a:gd name="connsiteY135" fmla="*/ 149003 h 505523"/>
                  <a:gd name="connsiteX136" fmla="*/ 138748 w 515175"/>
                  <a:gd name="connsiteY136" fmla="*/ 149003 h 505523"/>
                  <a:gd name="connsiteX137" fmla="*/ 131509 w 515175"/>
                  <a:gd name="connsiteY137" fmla="*/ 155639 h 505523"/>
                  <a:gd name="connsiteX138" fmla="*/ 131509 w 515175"/>
                  <a:gd name="connsiteY138" fmla="*/ 155639 h 505523"/>
                  <a:gd name="connsiteX139" fmla="*/ 138144 w 515175"/>
                  <a:gd name="connsiteY139" fmla="*/ 162878 h 505523"/>
                  <a:gd name="connsiteX140" fmla="*/ 144780 w 515175"/>
                  <a:gd name="connsiteY140" fmla="*/ 158052 h 505523"/>
                  <a:gd name="connsiteX141" fmla="*/ 149606 w 515175"/>
                  <a:gd name="connsiteY141" fmla="*/ 165894 h 505523"/>
                  <a:gd name="connsiteX142" fmla="*/ 149003 w 515175"/>
                  <a:gd name="connsiteY142" fmla="*/ 165894 h 505523"/>
                  <a:gd name="connsiteX143" fmla="*/ 145383 w 515175"/>
                  <a:gd name="connsiteY143" fmla="*/ 167100 h 505523"/>
                  <a:gd name="connsiteX144" fmla="*/ 127286 w 515175"/>
                  <a:gd name="connsiteY144" fmla="*/ 165291 h 505523"/>
                  <a:gd name="connsiteX145" fmla="*/ 121253 w 515175"/>
                  <a:gd name="connsiteY145" fmla="*/ 160465 h 505523"/>
                  <a:gd name="connsiteX146" fmla="*/ 115221 w 515175"/>
                  <a:gd name="connsiteY146" fmla="*/ 164084 h 505523"/>
                  <a:gd name="connsiteX147" fmla="*/ 95314 w 515175"/>
                  <a:gd name="connsiteY147" fmla="*/ 161671 h 505523"/>
                  <a:gd name="connsiteX148" fmla="*/ 96520 w 515175"/>
                  <a:gd name="connsiteY148" fmla="*/ 158655 h 505523"/>
                  <a:gd name="connsiteX149" fmla="*/ 92901 w 515175"/>
                  <a:gd name="connsiteY149" fmla="*/ 155035 h 505523"/>
                  <a:gd name="connsiteX150" fmla="*/ 92901 w 515175"/>
                  <a:gd name="connsiteY150" fmla="*/ 155035 h 505523"/>
                  <a:gd name="connsiteX151" fmla="*/ 89281 w 515175"/>
                  <a:gd name="connsiteY151" fmla="*/ 158655 h 505523"/>
                  <a:gd name="connsiteX152" fmla="*/ 89884 w 515175"/>
                  <a:gd name="connsiteY152" fmla="*/ 161068 h 505523"/>
                  <a:gd name="connsiteX153" fmla="*/ 0 w 515175"/>
                  <a:gd name="connsiteY153" fmla="*/ 150813 h 505523"/>
                  <a:gd name="connsiteX154" fmla="*/ 91694 w 515175"/>
                  <a:gd name="connsiteY154" fmla="*/ 200882 h 505523"/>
                  <a:gd name="connsiteX155" fmla="*/ 90487 w 515175"/>
                  <a:gd name="connsiteY155" fmla="*/ 204502 h 505523"/>
                  <a:gd name="connsiteX156" fmla="*/ 95917 w 515175"/>
                  <a:gd name="connsiteY156" fmla="*/ 210534 h 505523"/>
                  <a:gd name="connsiteX157" fmla="*/ 96520 w 515175"/>
                  <a:gd name="connsiteY157" fmla="*/ 210534 h 505523"/>
                  <a:gd name="connsiteX158" fmla="*/ 101949 w 515175"/>
                  <a:gd name="connsiteY158" fmla="*/ 206312 h 505523"/>
                  <a:gd name="connsiteX159" fmla="*/ 109188 w 515175"/>
                  <a:gd name="connsiteY159" fmla="*/ 209931 h 505523"/>
                  <a:gd name="connsiteX160" fmla="*/ 100743 w 515175"/>
                  <a:gd name="connsiteY160" fmla="*/ 212947 h 505523"/>
                  <a:gd name="connsiteX161" fmla="*/ 92297 w 515175"/>
                  <a:gd name="connsiteY161" fmla="*/ 226219 h 505523"/>
                  <a:gd name="connsiteX162" fmla="*/ 92297 w 515175"/>
                  <a:gd name="connsiteY162" fmla="*/ 229235 h 505523"/>
                  <a:gd name="connsiteX163" fmla="*/ 89281 w 515175"/>
                  <a:gd name="connsiteY163" fmla="*/ 227425 h 505523"/>
                  <a:gd name="connsiteX164" fmla="*/ 83852 w 515175"/>
                  <a:gd name="connsiteY164" fmla="*/ 232855 h 505523"/>
                  <a:gd name="connsiteX165" fmla="*/ 83852 w 515175"/>
                  <a:gd name="connsiteY165" fmla="*/ 232855 h 505523"/>
                  <a:gd name="connsiteX166" fmla="*/ 89281 w 515175"/>
                  <a:gd name="connsiteY166" fmla="*/ 238284 h 505523"/>
                  <a:gd name="connsiteX167" fmla="*/ 89281 w 515175"/>
                  <a:gd name="connsiteY167" fmla="*/ 238284 h 505523"/>
                  <a:gd name="connsiteX168" fmla="*/ 94710 w 515175"/>
                  <a:gd name="connsiteY168" fmla="*/ 234061 h 505523"/>
                  <a:gd name="connsiteX169" fmla="*/ 97123 w 515175"/>
                  <a:gd name="connsiteY169" fmla="*/ 237681 h 505523"/>
                  <a:gd name="connsiteX170" fmla="*/ 22320 w 515175"/>
                  <a:gd name="connsiteY170" fmla="*/ 269050 h 505523"/>
                  <a:gd name="connsiteX171" fmla="*/ 115221 w 515175"/>
                  <a:gd name="connsiteY171" fmla="*/ 292576 h 505523"/>
                  <a:gd name="connsiteX172" fmla="*/ 119444 w 515175"/>
                  <a:gd name="connsiteY172" fmla="*/ 293783 h 505523"/>
                  <a:gd name="connsiteX173" fmla="*/ 120047 w 515175"/>
                  <a:gd name="connsiteY173" fmla="*/ 293783 h 505523"/>
                  <a:gd name="connsiteX174" fmla="*/ 134525 w 515175"/>
                  <a:gd name="connsiteY174" fmla="*/ 297402 h 505523"/>
                  <a:gd name="connsiteX175" fmla="*/ 134525 w 515175"/>
                  <a:gd name="connsiteY175" fmla="*/ 298609 h 505523"/>
                  <a:gd name="connsiteX176" fmla="*/ 123666 w 515175"/>
                  <a:gd name="connsiteY176" fmla="*/ 299815 h 505523"/>
                  <a:gd name="connsiteX177" fmla="*/ 124873 w 515175"/>
                  <a:gd name="connsiteY177" fmla="*/ 310674 h 505523"/>
                  <a:gd name="connsiteX178" fmla="*/ 104362 w 515175"/>
                  <a:gd name="connsiteY178" fmla="*/ 337820 h 505523"/>
                  <a:gd name="connsiteX179" fmla="*/ 99536 w 515175"/>
                  <a:gd name="connsiteY179" fmla="*/ 342646 h 505523"/>
                  <a:gd name="connsiteX180" fmla="*/ 99536 w 515175"/>
                  <a:gd name="connsiteY180" fmla="*/ 343250 h 505523"/>
                  <a:gd name="connsiteX181" fmla="*/ 99536 w 515175"/>
                  <a:gd name="connsiteY181" fmla="*/ 344456 h 505523"/>
                  <a:gd name="connsiteX182" fmla="*/ 47657 w 515175"/>
                  <a:gd name="connsiteY182" fmla="*/ 412623 h 505523"/>
                  <a:gd name="connsiteX183" fmla="*/ 104966 w 515175"/>
                  <a:gd name="connsiteY183" fmla="*/ 388493 h 505523"/>
                  <a:gd name="connsiteX184" fmla="*/ 107379 w 515175"/>
                  <a:gd name="connsiteY184" fmla="*/ 390906 h 505523"/>
                  <a:gd name="connsiteX185" fmla="*/ 109792 w 515175"/>
                  <a:gd name="connsiteY185" fmla="*/ 389097 h 505523"/>
                  <a:gd name="connsiteX186" fmla="*/ 109188 w 515175"/>
                  <a:gd name="connsiteY186" fmla="*/ 387287 h 505523"/>
                  <a:gd name="connsiteX187" fmla="*/ 122460 w 515175"/>
                  <a:gd name="connsiteY187" fmla="*/ 381858 h 505523"/>
                  <a:gd name="connsiteX188" fmla="*/ 126079 w 515175"/>
                  <a:gd name="connsiteY188" fmla="*/ 383064 h 505523"/>
                  <a:gd name="connsiteX189" fmla="*/ 130302 w 515175"/>
                  <a:gd name="connsiteY189" fmla="*/ 378841 h 505523"/>
                  <a:gd name="connsiteX190" fmla="*/ 130302 w 515175"/>
                  <a:gd name="connsiteY190" fmla="*/ 378841 h 505523"/>
                  <a:gd name="connsiteX191" fmla="*/ 130302 w 515175"/>
                  <a:gd name="connsiteY191" fmla="*/ 378238 h 505523"/>
                  <a:gd name="connsiteX192" fmla="*/ 141161 w 515175"/>
                  <a:gd name="connsiteY192" fmla="*/ 373412 h 505523"/>
                  <a:gd name="connsiteX193" fmla="*/ 143574 w 515175"/>
                  <a:gd name="connsiteY193" fmla="*/ 374015 h 505523"/>
                  <a:gd name="connsiteX194" fmla="*/ 149606 w 515175"/>
                  <a:gd name="connsiteY194" fmla="*/ 369793 h 505523"/>
                  <a:gd name="connsiteX195" fmla="*/ 161068 w 515175"/>
                  <a:gd name="connsiteY195" fmla="*/ 364967 h 505523"/>
                  <a:gd name="connsiteX196" fmla="*/ 161068 w 515175"/>
                  <a:gd name="connsiteY196" fmla="*/ 364967 h 505523"/>
                  <a:gd name="connsiteX197" fmla="*/ 166497 w 515175"/>
                  <a:gd name="connsiteY197" fmla="*/ 362553 h 505523"/>
                  <a:gd name="connsiteX198" fmla="*/ 189421 w 515175"/>
                  <a:gd name="connsiteY198" fmla="*/ 352901 h 505523"/>
                  <a:gd name="connsiteX199" fmla="*/ 187611 w 515175"/>
                  <a:gd name="connsiteY199" fmla="*/ 357124 h 505523"/>
                  <a:gd name="connsiteX200" fmla="*/ 180975 w 515175"/>
                  <a:gd name="connsiteY200" fmla="*/ 364967 h 505523"/>
                  <a:gd name="connsiteX201" fmla="*/ 182785 w 515175"/>
                  <a:gd name="connsiteY201" fmla="*/ 369793 h 505523"/>
                  <a:gd name="connsiteX202" fmla="*/ 168910 w 515175"/>
                  <a:gd name="connsiteY202" fmla="*/ 403575 h 505523"/>
                  <a:gd name="connsiteX203" fmla="*/ 168910 w 515175"/>
                  <a:gd name="connsiteY203" fmla="*/ 402971 h 505523"/>
                  <a:gd name="connsiteX204" fmla="*/ 164084 w 515175"/>
                  <a:gd name="connsiteY204" fmla="*/ 398145 h 505523"/>
                  <a:gd name="connsiteX205" fmla="*/ 159258 w 515175"/>
                  <a:gd name="connsiteY205" fmla="*/ 403575 h 505523"/>
                  <a:gd name="connsiteX206" fmla="*/ 164084 w 515175"/>
                  <a:gd name="connsiteY206" fmla="*/ 408401 h 505523"/>
                  <a:gd name="connsiteX207" fmla="*/ 167703 w 515175"/>
                  <a:gd name="connsiteY207" fmla="*/ 406591 h 505523"/>
                  <a:gd name="connsiteX208" fmla="*/ 158052 w 515175"/>
                  <a:gd name="connsiteY208" fmla="*/ 430118 h 505523"/>
                  <a:gd name="connsiteX209" fmla="*/ 156242 w 515175"/>
                  <a:gd name="connsiteY209" fmla="*/ 429514 h 505523"/>
                  <a:gd name="connsiteX210" fmla="*/ 153829 w 515175"/>
                  <a:gd name="connsiteY210" fmla="*/ 431324 h 505523"/>
                  <a:gd name="connsiteX211" fmla="*/ 153829 w 515175"/>
                  <a:gd name="connsiteY211" fmla="*/ 431324 h 505523"/>
                  <a:gd name="connsiteX212" fmla="*/ 155638 w 515175"/>
                  <a:gd name="connsiteY212" fmla="*/ 433737 h 505523"/>
                  <a:gd name="connsiteX213" fmla="*/ 156242 w 515175"/>
                  <a:gd name="connsiteY213" fmla="*/ 433737 h 505523"/>
                  <a:gd name="connsiteX214" fmla="*/ 147796 w 515175"/>
                  <a:gd name="connsiteY214" fmla="*/ 455454 h 505523"/>
                  <a:gd name="connsiteX215" fmla="*/ 244316 w 515175"/>
                  <a:gd name="connsiteY215" fmla="*/ 396939 h 505523"/>
                  <a:gd name="connsiteX216" fmla="*/ 244920 w 515175"/>
                  <a:gd name="connsiteY216" fmla="*/ 399352 h 505523"/>
                  <a:gd name="connsiteX217" fmla="*/ 246729 w 515175"/>
                  <a:gd name="connsiteY217" fmla="*/ 401162 h 505523"/>
                  <a:gd name="connsiteX218" fmla="*/ 263620 w 515175"/>
                  <a:gd name="connsiteY218" fmla="*/ 410814 h 505523"/>
                  <a:gd name="connsiteX219" fmla="*/ 260001 w 515175"/>
                  <a:gd name="connsiteY219" fmla="*/ 416846 h 505523"/>
                  <a:gd name="connsiteX220" fmla="*/ 266637 w 515175"/>
                  <a:gd name="connsiteY220" fmla="*/ 423482 h 505523"/>
                  <a:gd name="connsiteX221" fmla="*/ 267240 w 515175"/>
                  <a:gd name="connsiteY221" fmla="*/ 423482 h 505523"/>
                  <a:gd name="connsiteX222" fmla="*/ 276289 w 515175"/>
                  <a:gd name="connsiteY222" fmla="*/ 465106 h 505523"/>
                  <a:gd name="connsiteX223" fmla="*/ 290767 w 515175"/>
                  <a:gd name="connsiteY223" fmla="*/ 428308 h 505523"/>
                  <a:gd name="connsiteX224" fmla="*/ 294989 w 515175"/>
                  <a:gd name="connsiteY224" fmla="*/ 430118 h 505523"/>
                  <a:gd name="connsiteX225" fmla="*/ 302228 w 515175"/>
                  <a:gd name="connsiteY225" fmla="*/ 425895 h 505523"/>
                  <a:gd name="connsiteX226" fmla="*/ 298006 w 515175"/>
                  <a:gd name="connsiteY226" fmla="*/ 418656 h 505523"/>
                  <a:gd name="connsiteX227" fmla="*/ 294386 w 515175"/>
                  <a:gd name="connsiteY227" fmla="*/ 418656 h 505523"/>
                  <a:gd name="connsiteX228" fmla="*/ 293783 w 515175"/>
                  <a:gd name="connsiteY228" fmla="*/ 418656 h 505523"/>
                  <a:gd name="connsiteX229" fmla="*/ 294989 w 515175"/>
                  <a:gd name="connsiteY229" fmla="*/ 416243 h 505523"/>
                  <a:gd name="connsiteX230" fmla="*/ 298609 w 515175"/>
                  <a:gd name="connsiteY230" fmla="*/ 416243 h 505523"/>
                  <a:gd name="connsiteX231" fmla="*/ 306451 w 515175"/>
                  <a:gd name="connsiteY231" fmla="*/ 415640 h 505523"/>
                  <a:gd name="connsiteX232" fmla="*/ 312484 w 515175"/>
                  <a:gd name="connsiteY232" fmla="*/ 420466 h 505523"/>
                  <a:gd name="connsiteX233" fmla="*/ 318516 w 515175"/>
                  <a:gd name="connsiteY233" fmla="*/ 414433 h 505523"/>
                  <a:gd name="connsiteX234" fmla="*/ 318516 w 515175"/>
                  <a:gd name="connsiteY234" fmla="*/ 413227 h 505523"/>
                  <a:gd name="connsiteX235" fmla="*/ 323945 w 515175"/>
                  <a:gd name="connsiteY235" fmla="*/ 411417 h 505523"/>
                  <a:gd name="connsiteX236" fmla="*/ 385477 w 515175"/>
                  <a:gd name="connsiteY236" fmla="*/ 505524 h 505523"/>
                  <a:gd name="connsiteX237" fmla="*/ 371602 w 515175"/>
                  <a:gd name="connsiteY237" fmla="*/ 402971 h 505523"/>
                  <a:gd name="connsiteX238" fmla="*/ 375825 w 515175"/>
                  <a:gd name="connsiteY238" fmla="*/ 405384 h 505523"/>
                  <a:gd name="connsiteX239" fmla="*/ 380651 w 515175"/>
                  <a:gd name="connsiteY239" fmla="*/ 400558 h 505523"/>
                  <a:gd name="connsiteX240" fmla="*/ 375825 w 515175"/>
                  <a:gd name="connsiteY240" fmla="*/ 395732 h 505523"/>
                  <a:gd name="connsiteX241" fmla="*/ 370999 w 515175"/>
                  <a:gd name="connsiteY241" fmla="*/ 399352 h 505523"/>
                  <a:gd name="connsiteX242" fmla="*/ 369189 w 515175"/>
                  <a:gd name="connsiteY242" fmla="*/ 387287 h 505523"/>
                  <a:gd name="connsiteX243" fmla="*/ 371602 w 515175"/>
                  <a:gd name="connsiteY243" fmla="*/ 382461 h 505523"/>
                  <a:gd name="connsiteX244" fmla="*/ 367983 w 515175"/>
                  <a:gd name="connsiteY244" fmla="*/ 377032 h 505523"/>
                  <a:gd name="connsiteX245" fmla="*/ 364363 w 515175"/>
                  <a:gd name="connsiteY245" fmla="*/ 351092 h 505523"/>
                  <a:gd name="connsiteX246" fmla="*/ 365570 w 515175"/>
                  <a:gd name="connsiteY246" fmla="*/ 352298 h 505523"/>
                  <a:gd name="connsiteX247" fmla="*/ 364966 w 515175"/>
                  <a:gd name="connsiteY247" fmla="*/ 354711 h 505523"/>
                  <a:gd name="connsiteX248" fmla="*/ 372205 w 515175"/>
                  <a:gd name="connsiteY248" fmla="*/ 361950 h 505523"/>
                  <a:gd name="connsiteX249" fmla="*/ 372205 w 515175"/>
                  <a:gd name="connsiteY249" fmla="*/ 361950 h 505523"/>
                  <a:gd name="connsiteX250" fmla="*/ 376428 w 515175"/>
                  <a:gd name="connsiteY250" fmla="*/ 360744 h 505523"/>
                  <a:gd name="connsiteX251" fmla="*/ 420465 w 515175"/>
                  <a:gd name="connsiteY251" fmla="*/ 392716 h 505523"/>
                  <a:gd name="connsiteX252" fmla="*/ 414433 w 515175"/>
                  <a:gd name="connsiteY252" fmla="*/ 380651 h 505523"/>
                  <a:gd name="connsiteX253" fmla="*/ 413226 w 515175"/>
                  <a:gd name="connsiteY253" fmla="*/ 377635 h 505523"/>
                  <a:gd name="connsiteX254" fmla="*/ 405987 w 515175"/>
                  <a:gd name="connsiteY254" fmla="*/ 363760 h 505523"/>
                  <a:gd name="connsiteX255" fmla="*/ 405987 w 515175"/>
                  <a:gd name="connsiteY255" fmla="*/ 363157 h 505523"/>
                  <a:gd name="connsiteX256" fmla="*/ 402971 w 515175"/>
                  <a:gd name="connsiteY256" fmla="*/ 357728 h 505523"/>
                  <a:gd name="connsiteX257" fmla="*/ 396939 w 515175"/>
                  <a:gd name="connsiteY257" fmla="*/ 345663 h 505523"/>
                  <a:gd name="connsiteX258" fmla="*/ 396939 w 515175"/>
                  <a:gd name="connsiteY258" fmla="*/ 345059 h 505523"/>
                  <a:gd name="connsiteX259" fmla="*/ 393922 w 515175"/>
                  <a:gd name="connsiteY259" fmla="*/ 339027 h 505523"/>
                  <a:gd name="connsiteX260" fmla="*/ 390906 w 515175"/>
                  <a:gd name="connsiteY260" fmla="*/ 332994 h 505523"/>
                  <a:gd name="connsiteX261" fmla="*/ 402368 w 515175"/>
                  <a:gd name="connsiteY261" fmla="*/ 334804 h 505523"/>
                  <a:gd name="connsiteX262" fmla="*/ 410210 w 515175"/>
                  <a:gd name="connsiteY262" fmla="*/ 339630 h 505523"/>
                  <a:gd name="connsiteX263" fmla="*/ 413830 w 515175"/>
                  <a:gd name="connsiteY263" fmla="*/ 337820 h 505523"/>
                  <a:gd name="connsiteX264" fmla="*/ 433737 w 515175"/>
                  <a:gd name="connsiteY264" fmla="*/ 343250 h 505523"/>
                  <a:gd name="connsiteX265" fmla="*/ 436753 w 515175"/>
                  <a:gd name="connsiteY265" fmla="*/ 345059 h 505523"/>
                  <a:gd name="connsiteX266" fmla="*/ 438563 w 515175"/>
                  <a:gd name="connsiteY266" fmla="*/ 344456 h 505523"/>
                  <a:gd name="connsiteX267" fmla="*/ 500094 w 515175"/>
                  <a:gd name="connsiteY267" fmla="*/ 361347 h 505523"/>
                  <a:gd name="connsiteX268" fmla="*/ 419862 w 515175"/>
                  <a:gd name="connsiteY268" fmla="*/ 256381 h 505523"/>
                  <a:gd name="connsiteX269" fmla="*/ 418655 w 515175"/>
                  <a:gd name="connsiteY269" fmla="*/ 253968 h 505523"/>
                  <a:gd name="connsiteX270" fmla="*/ 231045 w 515175"/>
                  <a:gd name="connsiteY270" fmla="*/ 115221 h 505523"/>
                  <a:gd name="connsiteX271" fmla="*/ 239490 w 515175"/>
                  <a:gd name="connsiteY271" fmla="*/ 130905 h 505523"/>
                  <a:gd name="connsiteX272" fmla="*/ 256381 w 515175"/>
                  <a:gd name="connsiteY272" fmla="*/ 68167 h 505523"/>
                  <a:gd name="connsiteX273" fmla="*/ 260001 w 515175"/>
                  <a:gd name="connsiteY273" fmla="*/ 139954 h 505523"/>
                  <a:gd name="connsiteX274" fmla="*/ 348075 w 515175"/>
                  <a:gd name="connsiteY274" fmla="*/ 15081 h 505523"/>
                  <a:gd name="connsiteX275" fmla="*/ 326358 w 515175"/>
                  <a:gd name="connsiteY275" fmla="*/ 152622 h 505523"/>
                  <a:gd name="connsiteX276" fmla="*/ 348075 w 515175"/>
                  <a:gd name="connsiteY276" fmla="*/ 129699 h 505523"/>
                  <a:gd name="connsiteX277" fmla="*/ 346265 w 515175"/>
                  <a:gd name="connsiteY277" fmla="*/ 135128 h 505523"/>
                  <a:gd name="connsiteX278" fmla="*/ 343249 w 515175"/>
                  <a:gd name="connsiteY278" fmla="*/ 143574 h 505523"/>
                  <a:gd name="connsiteX279" fmla="*/ 322136 w 515175"/>
                  <a:gd name="connsiteY279" fmla="*/ 162274 h 505523"/>
                  <a:gd name="connsiteX280" fmla="*/ 315500 w 515175"/>
                  <a:gd name="connsiteY280" fmla="*/ 160465 h 505523"/>
                  <a:gd name="connsiteX281" fmla="*/ 327565 w 515175"/>
                  <a:gd name="connsiteY281" fmla="*/ 61532 h 505523"/>
                  <a:gd name="connsiteX282" fmla="*/ 257588 w 515175"/>
                  <a:gd name="connsiteY282" fmla="*/ 152019 h 505523"/>
                  <a:gd name="connsiteX283" fmla="*/ 252158 w 515175"/>
                  <a:gd name="connsiteY283" fmla="*/ 106775 h 505523"/>
                  <a:gd name="connsiteX284" fmla="*/ 239490 w 515175"/>
                  <a:gd name="connsiteY284" fmla="*/ 145987 h 505523"/>
                  <a:gd name="connsiteX285" fmla="*/ 234664 w 515175"/>
                  <a:gd name="connsiteY285" fmla="*/ 137541 h 505523"/>
                  <a:gd name="connsiteX286" fmla="*/ 231045 w 515175"/>
                  <a:gd name="connsiteY286" fmla="*/ 116427 h 505523"/>
                  <a:gd name="connsiteX287" fmla="*/ 231045 w 515175"/>
                  <a:gd name="connsiteY287" fmla="*/ 115221 h 505523"/>
                  <a:gd name="connsiteX288" fmla="*/ 337820 w 515175"/>
                  <a:gd name="connsiteY288" fmla="*/ 163481 h 505523"/>
                  <a:gd name="connsiteX289" fmla="*/ 332391 w 515175"/>
                  <a:gd name="connsiteY289" fmla="*/ 179769 h 505523"/>
                  <a:gd name="connsiteX290" fmla="*/ 331788 w 515175"/>
                  <a:gd name="connsiteY290" fmla="*/ 176752 h 505523"/>
                  <a:gd name="connsiteX291" fmla="*/ 329375 w 515175"/>
                  <a:gd name="connsiteY291" fmla="*/ 169513 h 505523"/>
                  <a:gd name="connsiteX292" fmla="*/ 337820 w 515175"/>
                  <a:gd name="connsiteY292" fmla="*/ 163481 h 505523"/>
                  <a:gd name="connsiteX293" fmla="*/ 301022 w 515175"/>
                  <a:gd name="connsiteY293" fmla="*/ 239490 h 505523"/>
                  <a:gd name="connsiteX294" fmla="*/ 290767 w 515175"/>
                  <a:gd name="connsiteY294" fmla="*/ 243110 h 505523"/>
                  <a:gd name="connsiteX295" fmla="*/ 290767 w 515175"/>
                  <a:gd name="connsiteY295" fmla="*/ 241300 h 505523"/>
                  <a:gd name="connsiteX296" fmla="*/ 290163 w 515175"/>
                  <a:gd name="connsiteY296" fmla="*/ 230442 h 505523"/>
                  <a:gd name="connsiteX297" fmla="*/ 289560 w 515175"/>
                  <a:gd name="connsiteY297" fmla="*/ 229235 h 505523"/>
                  <a:gd name="connsiteX298" fmla="*/ 290767 w 515175"/>
                  <a:gd name="connsiteY298" fmla="*/ 220186 h 505523"/>
                  <a:gd name="connsiteX299" fmla="*/ 292576 w 515175"/>
                  <a:gd name="connsiteY299" fmla="*/ 186404 h 505523"/>
                  <a:gd name="connsiteX300" fmla="*/ 290767 w 515175"/>
                  <a:gd name="connsiteY300" fmla="*/ 169513 h 505523"/>
                  <a:gd name="connsiteX301" fmla="*/ 302832 w 515175"/>
                  <a:gd name="connsiteY301" fmla="*/ 165291 h 505523"/>
                  <a:gd name="connsiteX302" fmla="*/ 317913 w 515175"/>
                  <a:gd name="connsiteY302" fmla="*/ 165291 h 505523"/>
                  <a:gd name="connsiteX303" fmla="*/ 326962 w 515175"/>
                  <a:gd name="connsiteY303" fmla="*/ 177356 h 505523"/>
                  <a:gd name="connsiteX304" fmla="*/ 326962 w 515175"/>
                  <a:gd name="connsiteY304" fmla="*/ 197263 h 505523"/>
                  <a:gd name="connsiteX305" fmla="*/ 317310 w 515175"/>
                  <a:gd name="connsiteY305" fmla="*/ 234061 h 505523"/>
                  <a:gd name="connsiteX306" fmla="*/ 313690 w 515175"/>
                  <a:gd name="connsiteY306" fmla="*/ 244920 h 505523"/>
                  <a:gd name="connsiteX307" fmla="*/ 301022 w 515175"/>
                  <a:gd name="connsiteY307" fmla="*/ 239490 h 505523"/>
                  <a:gd name="connsiteX308" fmla="*/ 311277 w 515175"/>
                  <a:gd name="connsiteY308" fmla="*/ 250952 h 505523"/>
                  <a:gd name="connsiteX309" fmla="*/ 310674 w 515175"/>
                  <a:gd name="connsiteY309" fmla="*/ 252159 h 505523"/>
                  <a:gd name="connsiteX310" fmla="*/ 299815 w 515175"/>
                  <a:gd name="connsiteY310" fmla="*/ 266033 h 505523"/>
                  <a:gd name="connsiteX311" fmla="*/ 291973 w 515175"/>
                  <a:gd name="connsiteY311" fmla="*/ 253365 h 505523"/>
                  <a:gd name="connsiteX312" fmla="*/ 291973 w 515175"/>
                  <a:gd name="connsiteY312" fmla="*/ 252762 h 505523"/>
                  <a:gd name="connsiteX313" fmla="*/ 293180 w 515175"/>
                  <a:gd name="connsiteY313" fmla="*/ 249142 h 505523"/>
                  <a:gd name="connsiteX314" fmla="*/ 294989 w 515175"/>
                  <a:gd name="connsiteY314" fmla="*/ 245523 h 505523"/>
                  <a:gd name="connsiteX315" fmla="*/ 299815 w 515175"/>
                  <a:gd name="connsiteY315" fmla="*/ 244316 h 505523"/>
                  <a:gd name="connsiteX316" fmla="*/ 311277 w 515175"/>
                  <a:gd name="connsiteY316" fmla="*/ 250952 h 505523"/>
                  <a:gd name="connsiteX317" fmla="*/ 288957 w 515175"/>
                  <a:gd name="connsiteY317" fmla="*/ 167100 h 505523"/>
                  <a:gd name="connsiteX318" fmla="*/ 285941 w 515175"/>
                  <a:gd name="connsiteY318" fmla="*/ 163481 h 505523"/>
                  <a:gd name="connsiteX319" fmla="*/ 273272 w 515175"/>
                  <a:gd name="connsiteY319" fmla="*/ 158655 h 505523"/>
                  <a:gd name="connsiteX320" fmla="*/ 307054 w 515175"/>
                  <a:gd name="connsiteY320" fmla="*/ 110998 h 505523"/>
                  <a:gd name="connsiteX321" fmla="*/ 300419 w 515175"/>
                  <a:gd name="connsiteY321" fmla="*/ 161671 h 505523"/>
                  <a:gd name="connsiteX322" fmla="*/ 288957 w 515175"/>
                  <a:gd name="connsiteY322" fmla="*/ 167100 h 505523"/>
                  <a:gd name="connsiteX323" fmla="*/ 250952 w 515175"/>
                  <a:gd name="connsiteY323" fmla="*/ 162878 h 505523"/>
                  <a:gd name="connsiteX324" fmla="*/ 244920 w 515175"/>
                  <a:gd name="connsiteY324" fmla="*/ 167100 h 505523"/>
                  <a:gd name="connsiteX325" fmla="*/ 248539 w 515175"/>
                  <a:gd name="connsiteY325" fmla="*/ 154432 h 505523"/>
                  <a:gd name="connsiteX326" fmla="*/ 250952 w 515175"/>
                  <a:gd name="connsiteY326" fmla="*/ 162878 h 505523"/>
                  <a:gd name="connsiteX327" fmla="*/ 16288 w 515175"/>
                  <a:gd name="connsiteY327" fmla="*/ 155639 h 505523"/>
                  <a:gd name="connsiteX328" fmla="*/ 63944 w 515175"/>
                  <a:gd name="connsiteY328" fmla="*/ 161068 h 505523"/>
                  <a:gd name="connsiteX329" fmla="*/ 157448 w 515175"/>
                  <a:gd name="connsiteY329" fmla="*/ 171323 h 505523"/>
                  <a:gd name="connsiteX330" fmla="*/ 112205 w 515175"/>
                  <a:gd name="connsiteY330" fmla="*/ 91694 h 505523"/>
                  <a:gd name="connsiteX331" fmla="*/ 182785 w 515175"/>
                  <a:gd name="connsiteY331" fmla="*/ 128492 h 505523"/>
                  <a:gd name="connsiteX332" fmla="*/ 178562 w 515175"/>
                  <a:gd name="connsiteY332" fmla="*/ 22924 h 505523"/>
                  <a:gd name="connsiteX333" fmla="*/ 203295 w 515175"/>
                  <a:gd name="connsiteY333" fmla="*/ 66961 h 505523"/>
                  <a:gd name="connsiteX334" fmla="*/ 200279 w 515175"/>
                  <a:gd name="connsiteY334" fmla="*/ 74200 h 505523"/>
                  <a:gd name="connsiteX335" fmla="*/ 199676 w 515175"/>
                  <a:gd name="connsiteY335" fmla="*/ 76010 h 505523"/>
                  <a:gd name="connsiteX336" fmla="*/ 190627 w 515175"/>
                  <a:gd name="connsiteY336" fmla="*/ 60325 h 505523"/>
                  <a:gd name="connsiteX337" fmla="*/ 193643 w 515175"/>
                  <a:gd name="connsiteY337" fmla="*/ 146590 h 505523"/>
                  <a:gd name="connsiteX338" fmla="*/ 136938 w 515175"/>
                  <a:gd name="connsiteY338" fmla="*/ 116427 h 505523"/>
                  <a:gd name="connsiteX339" fmla="*/ 173133 w 515175"/>
                  <a:gd name="connsiteY339" fmla="*/ 179769 h 505523"/>
                  <a:gd name="connsiteX340" fmla="*/ 63341 w 515175"/>
                  <a:gd name="connsiteY340" fmla="*/ 164084 h 505523"/>
                  <a:gd name="connsiteX341" fmla="*/ 158655 w 515175"/>
                  <a:gd name="connsiteY341" fmla="*/ 221996 h 505523"/>
                  <a:gd name="connsiteX342" fmla="*/ 138748 w 515175"/>
                  <a:gd name="connsiteY342" fmla="*/ 212947 h 505523"/>
                  <a:gd name="connsiteX343" fmla="*/ 118840 w 515175"/>
                  <a:gd name="connsiteY343" fmla="*/ 209931 h 505523"/>
                  <a:gd name="connsiteX344" fmla="*/ 114617 w 515175"/>
                  <a:gd name="connsiteY344" fmla="*/ 209931 h 505523"/>
                  <a:gd name="connsiteX345" fmla="*/ 16288 w 515175"/>
                  <a:gd name="connsiteY345" fmla="*/ 155639 h 505523"/>
                  <a:gd name="connsiteX346" fmla="*/ 201486 w 515175"/>
                  <a:gd name="connsiteY346" fmla="*/ 200279 h 505523"/>
                  <a:gd name="connsiteX347" fmla="*/ 201486 w 515175"/>
                  <a:gd name="connsiteY347" fmla="*/ 200279 h 505523"/>
                  <a:gd name="connsiteX348" fmla="*/ 198469 w 515175"/>
                  <a:gd name="connsiteY348" fmla="*/ 219583 h 505523"/>
                  <a:gd name="connsiteX349" fmla="*/ 194247 w 515175"/>
                  <a:gd name="connsiteY349" fmla="*/ 253968 h 505523"/>
                  <a:gd name="connsiteX350" fmla="*/ 174943 w 515175"/>
                  <a:gd name="connsiteY350" fmla="*/ 235268 h 505523"/>
                  <a:gd name="connsiteX351" fmla="*/ 191230 w 515175"/>
                  <a:gd name="connsiteY351" fmla="*/ 228632 h 505523"/>
                  <a:gd name="connsiteX352" fmla="*/ 127286 w 515175"/>
                  <a:gd name="connsiteY352" fmla="*/ 190024 h 505523"/>
                  <a:gd name="connsiteX353" fmla="*/ 200279 w 515175"/>
                  <a:gd name="connsiteY353" fmla="*/ 200279 h 505523"/>
                  <a:gd name="connsiteX354" fmla="*/ 176149 w 515175"/>
                  <a:gd name="connsiteY354" fmla="*/ 157448 h 505523"/>
                  <a:gd name="connsiteX355" fmla="*/ 202089 w 515175"/>
                  <a:gd name="connsiteY355" fmla="*/ 173736 h 505523"/>
                  <a:gd name="connsiteX356" fmla="*/ 202089 w 515175"/>
                  <a:gd name="connsiteY356" fmla="*/ 179165 h 505523"/>
                  <a:gd name="connsiteX357" fmla="*/ 201486 w 515175"/>
                  <a:gd name="connsiteY357" fmla="*/ 200279 h 505523"/>
                  <a:gd name="connsiteX358" fmla="*/ 194850 w 515175"/>
                  <a:gd name="connsiteY358" fmla="*/ 73597 h 505523"/>
                  <a:gd name="connsiteX359" fmla="*/ 198469 w 515175"/>
                  <a:gd name="connsiteY359" fmla="*/ 80232 h 505523"/>
                  <a:gd name="connsiteX360" fmla="*/ 195453 w 515175"/>
                  <a:gd name="connsiteY360" fmla="*/ 98933 h 505523"/>
                  <a:gd name="connsiteX361" fmla="*/ 194850 w 515175"/>
                  <a:gd name="connsiteY361" fmla="*/ 73597 h 505523"/>
                  <a:gd name="connsiteX362" fmla="*/ 154432 w 515175"/>
                  <a:gd name="connsiteY362" fmla="*/ 447612 h 505523"/>
                  <a:gd name="connsiteX363" fmla="*/ 195453 w 515175"/>
                  <a:gd name="connsiteY363" fmla="*/ 346869 h 505523"/>
                  <a:gd name="connsiteX364" fmla="*/ 57309 w 515175"/>
                  <a:gd name="connsiteY364" fmla="*/ 404781 h 505523"/>
                  <a:gd name="connsiteX365" fmla="*/ 140557 w 515175"/>
                  <a:gd name="connsiteY365" fmla="*/ 295593 h 505523"/>
                  <a:gd name="connsiteX366" fmla="*/ 32575 w 515175"/>
                  <a:gd name="connsiteY366" fmla="*/ 268446 h 505523"/>
                  <a:gd name="connsiteX367" fmla="*/ 98933 w 515175"/>
                  <a:gd name="connsiteY367" fmla="*/ 240697 h 505523"/>
                  <a:gd name="connsiteX368" fmla="*/ 104966 w 515175"/>
                  <a:gd name="connsiteY368" fmla="*/ 243110 h 505523"/>
                  <a:gd name="connsiteX369" fmla="*/ 111601 w 515175"/>
                  <a:gd name="connsiteY369" fmla="*/ 245523 h 505523"/>
                  <a:gd name="connsiteX370" fmla="*/ 71184 w 515175"/>
                  <a:gd name="connsiteY370" fmla="*/ 265430 h 505523"/>
                  <a:gd name="connsiteX371" fmla="*/ 163481 w 515175"/>
                  <a:gd name="connsiteY371" fmla="*/ 288354 h 505523"/>
                  <a:gd name="connsiteX372" fmla="*/ 103156 w 515175"/>
                  <a:gd name="connsiteY372" fmla="*/ 369189 h 505523"/>
                  <a:gd name="connsiteX373" fmla="*/ 208121 w 515175"/>
                  <a:gd name="connsiteY373" fmla="*/ 333597 h 505523"/>
                  <a:gd name="connsiteX374" fmla="*/ 209931 w 515175"/>
                  <a:gd name="connsiteY374" fmla="*/ 334804 h 505523"/>
                  <a:gd name="connsiteX375" fmla="*/ 187008 w 515175"/>
                  <a:gd name="connsiteY375" fmla="*/ 407194 h 505523"/>
                  <a:gd name="connsiteX376" fmla="*/ 241903 w 515175"/>
                  <a:gd name="connsiteY376" fmla="*/ 373412 h 505523"/>
                  <a:gd name="connsiteX377" fmla="*/ 243713 w 515175"/>
                  <a:gd name="connsiteY377" fmla="*/ 393319 h 505523"/>
                  <a:gd name="connsiteX378" fmla="*/ 154432 w 515175"/>
                  <a:gd name="connsiteY378" fmla="*/ 447612 h 505523"/>
                  <a:gd name="connsiteX379" fmla="*/ 108585 w 515175"/>
                  <a:gd name="connsiteY379" fmla="*/ 238284 h 505523"/>
                  <a:gd name="connsiteX380" fmla="*/ 100140 w 515175"/>
                  <a:gd name="connsiteY380" fmla="*/ 234664 h 505523"/>
                  <a:gd name="connsiteX381" fmla="*/ 98933 w 515175"/>
                  <a:gd name="connsiteY381" fmla="*/ 232855 h 505523"/>
                  <a:gd name="connsiteX382" fmla="*/ 112808 w 515175"/>
                  <a:gd name="connsiteY382" fmla="*/ 233458 h 505523"/>
                  <a:gd name="connsiteX383" fmla="*/ 120650 w 515175"/>
                  <a:gd name="connsiteY383" fmla="*/ 243110 h 505523"/>
                  <a:gd name="connsiteX384" fmla="*/ 108585 w 515175"/>
                  <a:gd name="connsiteY384" fmla="*/ 238284 h 505523"/>
                  <a:gd name="connsiteX385" fmla="*/ 130905 w 515175"/>
                  <a:gd name="connsiteY385" fmla="*/ 253365 h 505523"/>
                  <a:gd name="connsiteX386" fmla="*/ 132715 w 515175"/>
                  <a:gd name="connsiteY386" fmla="*/ 253968 h 505523"/>
                  <a:gd name="connsiteX387" fmla="*/ 155638 w 515175"/>
                  <a:gd name="connsiteY387" fmla="*/ 268446 h 505523"/>
                  <a:gd name="connsiteX388" fmla="*/ 112808 w 515175"/>
                  <a:gd name="connsiteY388" fmla="*/ 260604 h 505523"/>
                  <a:gd name="connsiteX389" fmla="*/ 130905 w 515175"/>
                  <a:gd name="connsiteY389" fmla="*/ 253365 h 505523"/>
                  <a:gd name="connsiteX390" fmla="*/ 177356 w 515175"/>
                  <a:gd name="connsiteY390" fmla="*/ 296799 h 505523"/>
                  <a:gd name="connsiteX391" fmla="*/ 180975 w 515175"/>
                  <a:gd name="connsiteY391" fmla="*/ 304641 h 505523"/>
                  <a:gd name="connsiteX392" fmla="*/ 194247 w 515175"/>
                  <a:gd name="connsiteY392" fmla="*/ 323342 h 505523"/>
                  <a:gd name="connsiteX393" fmla="*/ 144780 w 515175"/>
                  <a:gd name="connsiteY393" fmla="*/ 340836 h 505523"/>
                  <a:gd name="connsiteX394" fmla="*/ 177356 w 515175"/>
                  <a:gd name="connsiteY394" fmla="*/ 296799 h 505523"/>
                  <a:gd name="connsiteX395" fmla="*/ 214757 w 515175"/>
                  <a:gd name="connsiteY395" fmla="*/ 363760 h 505523"/>
                  <a:gd name="connsiteX396" fmla="*/ 221996 w 515175"/>
                  <a:gd name="connsiteY396" fmla="*/ 341440 h 505523"/>
                  <a:gd name="connsiteX397" fmla="*/ 232251 w 515175"/>
                  <a:gd name="connsiteY397" fmla="*/ 350488 h 505523"/>
                  <a:gd name="connsiteX398" fmla="*/ 214757 w 515175"/>
                  <a:gd name="connsiteY398" fmla="*/ 363760 h 505523"/>
                  <a:gd name="connsiteX399" fmla="*/ 276289 w 515175"/>
                  <a:gd name="connsiteY399" fmla="*/ 453041 h 505523"/>
                  <a:gd name="connsiteX400" fmla="*/ 267240 w 515175"/>
                  <a:gd name="connsiteY400" fmla="*/ 411417 h 505523"/>
                  <a:gd name="connsiteX401" fmla="*/ 278702 w 515175"/>
                  <a:gd name="connsiteY401" fmla="*/ 414433 h 505523"/>
                  <a:gd name="connsiteX402" fmla="*/ 279305 w 515175"/>
                  <a:gd name="connsiteY402" fmla="*/ 431927 h 505523"/>
                  <a:gd name="connsiteX403" fmla="*/ 282924 w 515175"/>
                  <a:gd name="connsiteY403" fmla="*/ 415036 h 505523"/>
                  <a:gd name="connsiteX404" fmla="*/ 291370 w 515175"/>
                  <a:gd name="connsiteY404" fmla="*/ 415640 h 505523"/>
                  <a:gd name="connsiteX405" fmla="*/ 276289 w 515175"/>
                  <a:gd name="connsiteY405" fmla="*/ 453041 h 505523"/>
                  <a:gd name="connsiteX406" fmla="*/ 321532 w 515175"/>
                  <a:gd name="connsiteY406" fmla="*/ 404178 h 505523"/>
                  <a:gd name="connsiteX407" fmla="*/ 294989 w 515175"/>
                  <a:gd name="connsiteY407" fmla="*/ 409607 h 505523"/>
                  <a:gd name="connsiteX408" fmla="*/ 249142 w 515175"/>
                  <a:gd name="connsiteY408" fmla="*/ 398749 h 505523"/>
                  <a:gd name="connsiteX409" fmla="*/ 249142 w 515175"/>
                  <a:gd name="connsiteY409" fmla="*/ 398145 h 505523"/>
                  <a:gd name="connsiteX410" fmla="*/ 243110 w 515175"/>
                  <a:gd name="connsiteY410" fmla="*/ 358934 h 505523"/>
                  <a:gd name="connsiteX411" fmla="*/ 220790 w 515175"/>
                  <a:gd name="connsiteY411" fmla="*/ 334804 h 505523"/>
                  <a:gd name="connsiteX412" fmla="*/ 193643 w 515175"/>
                  <a:gd name="connsiteY412" fmla="*/ 316706 h 505523"/>
                  <a:gd name="connsiteX413" fmla="*/ 176752 w 515175"/>
                  <a:gd name="connsiteY413" fmla="*/ 285941 h 505523"/>
                  <a:gd name="connsiteX414" fmla="*/ 124873 w 515175"/>
                  <a:gd name="connsiteY414" fmla="*/ 245523 h 505523"/>
                  <a:gd name="connsiteX415" fmla="*/ 124873 w 515175"/>
                  <a:gd name="connsiteY415" fmla="*/ 244920 h 505523"/>
                  <a:gd name="connsiteX416" fmla="*/ 124873 w 515175"/>
                  <a:gd name="connsiteY416" fmla="*/ 244316 h 505523"/>
                  <a:gd name="connsiteX417" fmla="*/ 98330 w 515175"/>
                  <a:gd name="connsiteY417" fmla="*/ 231648 h 505523"/>
                  <a:gd name="connsiteX418" fmla="*/ 97123 w 515175"/>
                  <a:gd name="connsiteY418" fmla="*/ 227425 h 505523"/>
                  <a:gd name="connsiteX419" fmla="*/ 127889 w 515175"/>
                  <a:gd name="connsiteY419" fmla="*/ 215964 h 505523"/>
                  <a:gd name="connsiteX420" fmla="*/ 167703 w 515175"/>
                  <a:gd name="connsiteY420" fmla="*/ 235268 h 505523"/>
                  <a:gd name="connsiteX421" fmla="*/ 199676 w 515175"/>
                  <a:gd name="connsiteY421" fmla="*/ 263017 h 505523"/>
                  <a:gd name="connsiteX422" fmla="*/ 202692 w 515175"/>
                  <a:gd name="connsiteY422" fmla="*/ 261811 h 505523"/>
                  <a:gd name="connsiteX423" fmla="*/ 202692 w 515175"/>
                  <a:gd name="connsiteY423" fmla="*/ 261207 h 505523"/>
                  <a:gd name="connsiteX424" fmla="*/ 209931 w 515175"/>
                  <a:gd name="connsiteY424" fmla="*/ 259398 h 505523"/>
                  <a:gd name="connsiteX425" fmla="*/ 217773 w 515175"/>
                  <a:gd name="connsiteY425" fmla="*/ 257588 h 505523"/>
                  <a:gd name="connsiteX426" fmla="*/ 218377 w 515175"/>
                  <a:gd name="connsiteY426" fmla="*/ 255778 h 505523"/>
                  <a:gd name="connsiteX427" fmla="*/ 217773 w 515175"/>
                  <a:gd name="connsiteY427" fmla="*/ 255175 h 505523"/>
                  <a:gd name="connsiteX428" fmla="*/ 208725 w 515175"/>
                  <a:gd name="connsiteY428" fmla="*/ 255778 h 505523"/>
                  <a:gd name="connsiteX429" fmla="*/ 201486 w 515175"/>
                  <a:gd name="connsiteY429" fmla="*/ 258794 h 505523"/>
                  <a:gd name="connsiteX430" fmla="*/ 200279 w 515175"/>
                  <a:gd name="connsiteY430" fmla="*/ 257588 h 505523"/>
                  <a:gd name="connsiteX431" fmla="*/ 200279 w 515175"/>
                  <a:gd name="connsiteY431" fmla="*/ 256985 h 505523"/>
                  <a:gd name="connsiteX432" fmla="*/ 206915 w 515175"/>
                  <a:gd name="connsiteY432" fmla="*/ 253365 h 505523"/>
                  <a:gd name="connsiteX433" fmla="*/ 213551 w 515175"/>
                  <a:gd name="connsiteY433" fmla="*/ 247936 h 505523"/>
                  <a:gd name="connsiteX434" fmla="*/ 212947 w 515175"/>
                  <a:gd name="connsiteY434" fmla="*/ 246126 h 505523"/>
                  <a:gd name="connsiteX435" fmla="*/ 204502 w 515175"/>
                  <a:gd name="connsiteY435" fmla="*/ 250349 h 505523"/>
                  <a:gd name="connsiteX436" fmla="*/ 200882 w 515175"/>
                  <a:gd name="connsiteY436" fmla="*/ 252159 h 505523"/>
                  <a:gd name="connsiteX437" fmla="*/ 204502 w 515175"/>
                  <a:gd name="connsiteY437" fmla="*/ 223806 h 505523"/>
                  <a:gd name="connsiteX438" fmla="*/ 208725 w 515175"/>
                  <a:gd name="connsiteY438" fmla="*/ 192437 h 505523"/>
                  <a:gd name="connsiteX439" fmla="*/ 202692 w 515175"/>
                  <a:gd name="connsiteY439" fmla="*/ 125476 h 505523"/>
                  <a:gd name="connsiteX440" fmla="*/ 211138 w 515175"/>
                  <a:gd name="connsiteY440" fmla="*/ 62738 h 505523"/>
                  <a:gd name="connsiteX441" fmla="*/ 216567 w 515175"/>
                  <a:gd name="connsiteY441" fmla="*/ 57912 h 505523"/>
                  <a:gd name="connsiteX442" fmla="*/ 221393 w 515175"/>
                  <a:gd name="connsiteY442" fmla="*/ 64548 h 505523"/>
                  <a:gd name="connsiteX443" fmla="*/ 223806 w 515175"/>
                  <a:gd name="connsiteY443" fmla="*/ 79629 h 505523"/>
                  <a:gd name="connsiteX444" fmla="*/ 226219 w 515175"/>
                  <a:gd name="connsiteY444" fmla="*/ 112808 h 505523"/>
                  <a:gd name="connsiteX445" fmla="*/ 240697 w 515175"/>
                  <a:gd name="connsiteY445" fmla="*/ 188214 h 505523"/>
                  <a:gd name="connsiteX446" fmla="*/ 244316 w 515175"/>
                  <a:gd name="connsiteY446" fmla="*/ 187611 h 505523"/>
                  <a:gd name="connsiteX447" fmla="*/ 243110 w 515175"/>
                  <a:gd name="connsiteY447" fmla="*/ 180372 h 505523"/>
                  <a:gd name="connsiteX448" fmla="*/ 247936 w 515175"/>
                  <a:gd name="connsiteY448" fmla="*/ 170117 h 505523"/>
                  <a:gd name="connsiteX449" fmla="*/ 258794 w 515175"/>
                  <a:gd name="connsiteY449" fmla="*/ 164084 h 505523"/>
                  <a:gd name="connsiteX450" fmla="*/ 284131 w 515175"/>
                  <a:gd name="connsiteY450" fmla="*/ 165894 h 505523"/>
                  <a:gd name="connsiteX451" fmla="*/ 288354 w 515175"/>
                  <a:gd name="connsiteY451" fmla="*/ 188817 h 505523"/>
                  <a:gd name="connsiteX452" fmla="*/ 286544 w 515175"/>
                  <a:gd name="connsiteY452" fmla="*/ 217170 h 505523"/>
                  <a:gd name="connsiteX453" fmla="*/ 281115 w 515175"/>
                  <a:gd name="connsiteY453" fmla="*/ 245523 h 505523"/>
                  <a:gd name="connsiteX454" fmla="*/ 279908 w 515175"/>
                  <a:gd name="connsiteY454" fmla="*/ 249746 h 505523"/>
                  <a:gd name="connsiteX455" fmla="*/ 278702 w 515175"/>
                  <a:gd name="connsiteY455" fmla="*/ 247936 h 505523"/>
                  <a:gd name="connsiteX456" fmla="*/ 267240 w 515175"/>
                  <a:gd name="connsiteY456" fmla="*/ 246126 h 505523"/>
                  <a:gd name="connsiteX457" fmla="*/ 256985 w 515175"/>
                  <a:gd name="connsiteY457" fmla="*/ 252762 h 505523"/>
                  <a:gd name="connsiteX458" fmla="*/ 255778 w 515175"/>
                  <a:gd name="connsiteY458" fmla="*/ 234061 h 505523"/>
                  <a:gd name="connsiteX459" fmla="*/ 256985 w 515175"/>
                  <a:gd name="connsiteY459" fmla="*/ 202692 h 505523"/>
                  <a:gd name="connsiteX460" fmla="*/ 256985 w 515175"/>
                  <a:gd name="connsiteY460" fmla="*/ 187008 h 505523"/>
                  <a:gd name="connsiteX461" fmla="*/ 254572 w 515175"/>
                  <a:gd name="connsiteY461" fmla="*/ 171926 h 505523"/>
                  <a:gd name="connsiteX462" fmla="*/ 251555 w 515175"/>
                  <a:gd name="connsiteY462" fmla="*/ 170720 h 505523"/>
                  <a:gd name="connsiteX463" fmla="*/ 250349 w 515175"/>
                  <a:gd name="connsiteY463" fmla="*/ 171926 h 505523"/>
                  <a:gd name="connsiteX464" fmla="*/ 250349 w 515175"/>
                  <a:gd name="connsiteY464" fmla="*/ 173133 h 505523"/>
                  <a:gd name="connsiteX465" fmla="*/ 252158 w 515175"/>
                  <a:gd name="connsiteY465" fmla="*/ 190024 h 505523"/>
                  <a:gd name="connsiteX466" fmla="*/ 252158 w 515175"/>
                  <a:gd name="connsiteY466" fmla="*/ 206312 h 505523"/>
                  <a:gd name="connsiteX467" fmla="*/ 250952 w 515175"/>
                  <a:gd name="connsiteY467" fmla="*/ 239490 h 505523"/>
                  <a:gd name="connsiteX468" fmla="*/ 255175 w 515175"/>
                  <a:gd name="connsiteY468" fmla="*/ 270256 h 505523"/>
                  <a:gd name="connsiteX469" fmla="*/ 274479 w 515175"/>
                  <a:gd name="connsiteY469" fmla="*/ 279908 h 505523"/>
                  <a:gd name="connsiteX470" fmla="*/ 280511 w 515175"/>
                  <a:gd name="connsiteY470" fmla="*/ 269050 h 505523"/>
                  <a:gd name="connsiteX471" fmla="*/ 285337 w 515175"/>
                  <a:gd name="connsiteY471" fmla="*/ 253365 h 505523"/>
                  <a:gd name="connsiteX472" fmla="*/ 287147 w 515175"/>
                  <a:gd name="connsiteY472" fmla="*/ 246729 h 505523"/>
                  <a:gd name="connsiteX473" fmla="*/ 287750 w 515175"/>
                  <a:gd name="connsiteY473" fmla="*/ 255175 h 505523"/>
                  <a:gd name="connsiteX474" fmla="*/ 294989 w 515175"/>
                  <a:gd name="connsiteY474" fmla="*/ 269653 h 505523"/>
                  <a:gd name="connsiteX475" fmla="*/ 311277 w 515175"/>
                  <a:gd name="connsiteY475" fmla="*/ 266033 h 505523"/>
                  <a:gd name="connsiteX476" fmla="*/ 320326 w 515175"/>
                  <a:gd name="connsiteY476" fmla="*/ 245523 h 505523"/>
                  <a:gd name="connsiteX477" fmla="*/ 323945 w 515175"/>
                  <a:gd name="connsiteY477" fmla="*/ 235268 h 505523"/>
                  <a:gd name="connsiteX478" fmla="*/ 332994 w 515175"/>
                  <a:gd name="connsiteY478" fmla="*/ 199676 h 505523"/>
                  <a:gd name="connsiteX479" fmla="*/ 334201 w 515175"/>
                  <a:gd name="connsiteY479" fmla="*/ 191230 h 505523"/>
                  <a:gd name="connsiteX480" fmla="*/ 335407 w 515175"/>
                  <a:gd name="connsiteY480" fmla="*/ 190024 h 505523"/>
                  <a:gd name="connsiteX481" fmla="*/ 368586 w 515175"/>
                  <a:gd name="connsiteY481" fmla="*/ 104966 h 505523"/>
                  <a:gd name="connsiteX482" fmla="*/ 376428 w 515175"/>
                  <a:gd name="connsiteY482" fmla="*/ 97123 h 505523"/>
                  <a:gd name="connsiteX483" fmla="*/ 378841 w 515175"/>
                  <a:gd name="connsiteY483" fmla="*/ 107982 h 505523"/>
                  <a:gd name="connsiteX484" fmla="*/ 373412 w 515175"/>
                  <a:gd name="connsiteY484" fmla="*/ 136335 h 505523"/>
                  <a:gd name="connsiteX485" fmla="*/ 360140 w 515175"/>
                  <a:gd name="connsiteY485" fmla="*/ 190024 h 505523"/>
                  <a:gd name="connsiteX486" fmla="*/ 357124 w 515175"/>
                  <a:gd name="connsiteY486" fmla="*/ 218377 h 505523"/>
                  <a:gd name="connsiteX487" fmla="*/ 355918 w 515175"/>
                  <a:gd name="connsiteY487" fmla="*/ 236474 h 505523"/>
                  <a:gd name="connsiteX488" fmla="*/ 356521 w 515175"/>
                  <a:gd name="connsiteY488" fmla="*/ 248539 h 505523"/>
                  <a:gd name="connsiteX489" fmla="*/ 358934 w 515175"/>
                  <a:gd name="connsiteY489" fmla="*/ 249142 h 505523"/>
                  <a:gd name="connsiteX490" fmla="*/ 357727 w 515175"/>
                  <a:gd name="connsiteY490" fmla="*/ 305848 h 505523"/>
                  <a:gd name="connsiteX491" fmla="*/ 344456 w 515175"/>
                  <a:gd name="connsiteY491" fmla="*/ 334201 h 505523"/>
                  <a:gd name="connsiteX492" fmla="*/ 336614 w 515175"/>
                  <a:gd name="connsiteY492" fmla="*/ 360744 h 505523"/>
                  <a:gd name="connsiteX493" fmla="*/ 335407 w 515175"/>
                  <a:gd name="connsiteY493" fmla="*/ 392716 h 505523"/>
                  <a:gd name="connsiteX494" fmla="*/ 335407 w 515175"/>
                  <a:gd name="connsiteY494" fmla="*/ 393319 h 505523"/>
                  <a:gd name="connsiteX495" fmla="*/ 334201 w 515175"/>
                  <a:gd name="connsiteY495" fmla="*/ 395732 h 505523"/>
                  <a:gd name="connsiteX496" fmla="*/ 330581 w 515175"/>
                  <a:gd name="connsiteY496" fmla="*/ 399955 h 505523"/>
                  <a:gd name="connsiteX497" fmla="*/ 321532 w 515175"/>
                  <a:gd name="connsiteY497" fmla="*/ 404178 h 505523"/>
                  <a:gd name="connsiteX498" fmla="*/ 321532 w 515175"/>
                  <a:gd name="connsiteY498" fmla="*/ 404178 h 505523"/>
                  <a:gd name="connsiteX499" fmla="*/ 276892 w 515175"/>
                  <a:gd name="connsiteY499" fmla="*/ 258191 h 505523"/>
                  <a:gd name="connsiteX500" fmla="*/ 276892 w 515175"/>
                  <a:gd name="connsiteY500" fmla="*/ 258191 h 505523"/>
                  <a:gd name="connsiteX501" fmla="*/ 276289 w 515175"/>
                  <a:gd name="connsiteY501" fmla="*/ 260001 h 505523"/>
                  <a:gd name="connsiteX502" fmla="*/ 271463 w 515175"/>
                  <a:gd name="connsiteY502" fmla="*/ 272669 h 505523"/>
                  <a:gd name="connsiteX503" fmla="*/ 263620 w 515175"/>
                  <a:gd name="connsiteY503" fmla="*/ 275082 h 505523"/>
                  <a:gd name="connsiteX504" fmla="*/ 262414 w 515175"/>
                  <a:gd name="connsiteY504" fmla="*/ 273876 h 505523"/>
                  <a:gd name="connsiteX505" fmla="*/ 257588 w 515175"/>
                  <a:gd name="connsiteY505" fmla="*/ 262414 h 505523"/>
                  <a:gd name="connsiteX506" fmla="*/ 257588 w 515175"/>
                  <a:gd name="connsiteY506" fmla="*/ 261207 h 505523"/>
                  <a:gd name="connsiteX507" fmla="*/ 264827 w 515175"/>
                  <a:gd name="connsiteY507" fmla="*/ 252762 h 505523"/>
                  <a:gd name="connsiteX508" fmla="*/ 272669 w 515175"/>
                  <a:gd name="connsiteY508" fmla="*/ 251555 h 505523"/>
                  <a:gd name="connsiteX509" fmla="*/ 276892 w 515175"/>
                  <a:gd name="connsiteY509" fmla="*/ 258191 h 505523"/>
                  <a:gd name="connsiteX510" fmla="*/ 362553 w 515175"/>
                  <a:gd name="connsiteY510" fmla="*/ 256381 h 505523"/>
                  <a:gd name="connsiteX511" fmla="*/ 405987 w 515175"/>
                  <a:gd name="connsiteY511" fmla="*/ 299815 h 505523"/>
                  <a:gd name="connsiteX512" fmla="*/ 364966 w 515175"/>
                  <a:gd name="connsiteY512" fmla="*/ 287147 h 505523"/>
                  <a:gd name="connsiteX513" fmla="*/ 364966 w 515175"/>
                  <a:gd name="connsiteY513" fmla="*/ 276289 h 505523"/>
                  <a:gd name="connsiteX514" fmla="*/ 362553 w 515175"/>
                  <a:gd name="connsiteY514" fmla="*/ 256381 h 505523"/>
                  <a:gd name="connsiteX515" fmla="*/ 363157 w 515175"/>
                  <a:gd name="connsiteY515" fmla="*/ 209328 h 505523"/>
                  <a:gd name="connsiteX516" fmla="*/ 396335 w 515175"/>
                  <a:gd name="connsiteY516" fmla="*/ 214154 h 505523"/>
                  <a:gd name="connsiteX517" fmla="*/ 360140 w 515175"/>
                  <a:gd name="connsiteY517" fmla="*/ 230442 h 505523"/>
                  <a:gd name="connsiteX518" fmla="*/ 361950 w 515175"/>
                  <a:gd name="connsiteY518" fmla="*/ 218377 h 505523"/>
                  <a:gd name="connsiteX519" fmla="*/ 363157 w 515175"/>
                  <a:gd name="connsiteY519" fmla="*/ 209328 h 505523"/>
                  <a:gd name="connsiteX520" fmla="*/ 384874 w 515175"/>
                  <a:gd name="connsiteY520" fmla="*/ 326962 h 505523"/>
                  <a:gd name="connsiteX521" fmla="*/ 412020 w 515175"/>
                  <a:gd name="connsiteY521" fmla="*/ 381858 h 505523"/>
                  <a:gd name="connsiteX522" fmla="*/ 360140 w 515175"/>
                  <a:gd name="connsiteY522" fmla="*/ 343853 h 505523"/>
                  <a:gd name="connsiteX523" fmla="*/ 380048 w 515175"/>
                  <a:gd name="connsiteY523" fmla="*/ 491649 h 505523"/>
                  <a:gd name="connsiteX524" fmla="*/ 326358 w 515175"/>
                  <a:gd name="connsiteY524" fmla="*/ 409004 h 505523"/>
                  <a:gd name="connsiteX525" fmla="*/ 336614 w 515175"/>
                  <a:gd name="connsiteY525" fmla="*/ 402368 h 505523"/>
                  <a:gd name="connsiteX526" fmla="*/ 338423 w 515175"/>
                  <a:gd name="connsiteY526" fmla="*/ 400558 h 505523"/>
                  <a:gd name="connsiteX527" fmla="*/ 358330 w 515175"/>
                  <a:gd name="connsiteY527" fmla="*/ 430118 h 505523"/>
                  <a:gd name="connsiteX528" fmla="*/ 345059 w 515175"/>
                  <a:gd name="connsiteY528" fmla="*/ 348679 h 505523"/>
                  <a:gd name="connsiteX529" fmla="*/ 350488 w 515175"/>
                  <a:gd name="connsiteY529" fmla="*/ 334201 h 505523"/>
                  <a:gd name="connsiteX530" fmla="*/ 355314 w 515175"/>
                  <a:gd name="connsiteY530" fmla="*/ 325755 h 505523"/>
                  <a:gd name="connsiteX531" fmla="*/ 385477 w 515175"/>
                  <a:gd name="connsiteY531" fmla="*/ 349282 h 505523"/>
                  <a:gd name="connsiteX532" fmla="*/ 361347 w 515175"/>
                  <a:gd name="connsiteY532" fmla="*/ 313087 h 505523"/>
                  <a:gd name="connsiteX533" fmla="*/ 363157 w 515175"/>
                  <a:gd name="connsiteY533" fmla="*/ 307054 h 505523"/>
                  <a:gd name="connsiteX534" fmla="*/ 363157 w 515175"/>
                  <a:gd name="connsiteY534" fmla="*/ 306451 h 505523"/>
                  <a:gd name="connsiteX535" fmla="*/ 453041 w 515175"/>
                  <a:gd name="connsiteY535" fmla="*/ 328168 h 505523"/>
                  <a:gd name="connsiteX536" fmla="*/ 379444 w 515175"/>
                  <a:gd name="connsiteY536" fmla="*/ 236474 h 505523"/>
                  <a:gd name="connsiteX537" fmla="*/ 447612 w 515175"/>
                  <a:gd name="connsiteY537" fmla="*/ 209328 h 505523"/>
                  <a:gd name="connsiteX538" fmla="*/ 365570 w 515175"/>
                  <a:gd name="connsiteY538" fmla="*/ 190627 h 505523"/>
                  <a:gd name="connsiteX539" fmla="*/ 371602 w 515175"/>
                  <a:gd name="connsiteY539" fmla="*/ 162274 h 505523"/>
                  <a:gd name="connsiteX540" fmla="*/ 378841 w 515175"/>
                  <a:gd name="connsiteY540" fmla="*/ 132112 h 505523"/>
                  <a:gd name="connsiteX541" fmla="*/ 380651 w 515175"/>
                  <a:gd name="connsiteY541" fmla="*/ 124873 h 505523"/>
                  <a:gd name="connsiteX542" fmla="*/ 392716 w 515175"/>
                  <a:gd name="connsiteY542" fmla="*/ 100743 h 505523"/>
                  <a:gd name="connsiteX543" fmla="*/ 384270 w 515175"/>
                  <a:gd name="connsiteY543" fmla="*/ 108585 h 505523"/>
                  <a:gd name="connsiteX544" fmla="*/ 385477 w 515175"/>
                  <a:gd name="connsiteY544" fmla="*/ 101949 h 505523"/>
                  <a:gd name="connsiteX545" fmla="*/ 383064 w 515175"/>
                  <a:gd name="connsiteY545" fmla="*/ 94710 h 505523"/>
                  <a:gd name="connsiteX546" fmla="*/ 419259 w 515175"/>
                  <a:gd name="connsiteY546" fmla="*/ 57309 h 505523"/>
                  <a:gd name="connsiteX547" fmla="*/ 381254 w 515175"/>
                  <a:gd name="connsiteY547" fmla="*/ 178562 h 505523"/>
                  <a:gd name="connsiteX548" fmla="*/ 504317 w 515175"/>
                  <a:gd name="connsiteY548" fmla="*/ 206915 h 505523"/>
                  <a:gd name="connsiteX549" fmla="*/ 405384 w 515175"/>
                  <a:gd name="connsiteY549" fmla="*/ 240094 h 505523"/>
                  <a:gd name="connsiteX550" fmla="*/ 493459 w 515175"/>
                  <a:gd name="connsiteY550" fmla="*/ 355315 h 505523"/>
                  <a:gd name="connsiteX551" fmla="*/ 384874 w 515175"/>
                  <a:gd name="connsiteY551" fmla="*/ 326962 h 50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</a:cxnLst>
                <a:rect l="l" t="t" r="r" b="b"/>
                <a:pathLst>
                  <a:path w="515175" h="505523">
                    <a:moveTo>
                      <a:pt x="418655" y="253968"/>
                    </a:moveTo>
                    <a:lnTo>
                      <a:pt x="410813" y="244316"/>
                    </a:lnTo>
                    <a:cubicBezTo>
                      <a:pt x="410813" y="243713"/>
                      <a:pt x="411417" y="242507"/>
                      <a:pt x="411417" y="241903"/>
                    </a:cubicBezTo>
                    <a:lnTo>
                      <a:pt x="420465" y="238284"/>
                    </a:lnTo>
                    <a:lnTo>
                      <a:pt x="421069" y="238284"/>
                    </a:lnTo>
                    <a:cubicBezTo>
                      <a:pt x="422878" y="238284"/>
                      <a:pt x="424688" y="237681"/>
                      <a:pt x="425895" y="236474"/>
                    </a:cubicBezTo>
                    <a:lnTo>
                      <a:pt x="515175" y="206312"/>
                    </a:lnTo>
                    <a:lnTo>
                      <a:pt x="450025" y="191230"/>
                    </a:lnTo>
                    <a:cubicBezTo>
                      <a:pt x="449421" y="189421"/>
                      <a:pt x="447612" y="188817"/>
                      <a:pt x="445802" y="188214"/>
                    </a:cubicBezTo>
                    <a:cubicBezTo>
                      <a:pt x="444595" y="188214"/>
                      <a:pt x="443992" y="188817"/>
                      <a:pt x="442785" y="189421"/>
                    </a:cubicBezTo>
                    <a:lnTo>
                      <a:pt x="423482" y="185198"/>
                    </a:lnTo>
                    <a:cubicBezTo>
                      <a:pt x="423482" y="181578"/>
                      <a:pt x="421069" y="179165"/>
                      <a:pt x="417449" y="179165"/>
                    </a:cubicBezTo>
                    <a:cubicBezTo>
                      <a:pt x="415036" y="179165"/>
                      <a:pt x="412623" y="180372"/>
                      <a:pt x="412020" y="182785"/>
                    </a:cubicBezTo>
                    <a:lnTo>
                      <a:pt x="396939" y="179165"/>
                    </a:lnTo>
                    <a:cubicBezTo>
                      <a:pt x="396939" y="178562"/>
                      <a:pt x="396939" y="178562"/>
                      <a:pt x="396939" y="177959"/>
                    </a:cubicBezTo>
                    <a:cubicBezTo>
                      <a:pt x="397542" y="173736"/>
                      <a:pt x="393922" y="170117"/>
                      <a:pt x="390303" y="170117"/>
                    </a:cubicBezTo>
                    <a:cubicBezTo>
                      <a:pt x="390303" y="170117"/>
                      <a:pt x="390303" y="170117"/>
                      <a:pt x="389700" y="170117"/>
                    </a:cubicBezTo>
                    <a:cubicBezTo>
                      <a:pt x="387890" y="170117"/>
                      <a:pt x="386683" y="170720"/>
                      <a:pt x="384874" y="171323"/>
                    </a:cubicBezTo>
                    <a:lnTo>
                      <a:pt x="390906" y="151416"/>
                    </a:lnTo>
                    <a:cubicBezTo>
                      <a:pt x="391509" y="155035"/>
                      <a:pt x="394525" y="156845"/>
                      <a:pt x="398145" y="156242"/>
                    </a:cubicBezTo>
                    <a:cubicBezTo>
                      <a:pt x="401765" y="155639"/>
                      <a:pt x="403574" y="152622"/>
                      <a:pt x="402971" y="149003"/>
                    </a:cubicBezTo>
                    <a:cubicBezTo>
                      <a:pt x="402971" y="145383"/>
                      <a:pt x="400558" y="142970"/>
                      <a:pt x="396939" y="142970"/>
                    </a:cubicBezTo>
                    <a:cubicBezTo>
                      <a:pt x="395732" y="142970"/>
                      <a:pt x="394525" y="143574"/>
                      <a:pt x="393319" y="144177"/>
                    </a:cubicBezTo>
                    <a:lnTo>
                      <a:pt x="400558" y="120650"/>
                    </a:lnTo>
                    <a:lnTo>
                      <a:pt x="400558" y="121253"/>
                    </a:lnTo>
                    <a:cubicBezTo>
                      <a:pt x="400558" y="123666"/>
                      <a:pt x="402368" y="124873"/>
                      <a:pt x="404178" y="125476"/>
                    </a:cubicBezTo>
                    <a:lnTo>
                      <a:pt x="404178" y="125476"/>
                    </a:lnTo>
                    <a:cubicBezTo>
                      <a:pt x="406590" y="125476"/>
                      <a:pt x="408400" y="123666"/>
                      <a:pt x="408400" y="121253"/>
                    </a:cubicBezTo>
                    <a:lnTo>
                      <a:pt x="408400" y="121253"/>
                    </a:lnTo>
                    <a:cubicBezTo>
                      <a:pt x="408400" y="118840"/>
                      <a:pt x="406590" y="117031"/>
                      <a:pt x="404178" y="117031"/>
                    </a:cubicBezTo>
                    <a:cubicBezTo>
                      <a:pt x="402971" y="117031"/>
                      <a:pt x="401161" y="117634"/>
                      <a:pt x="400558" y="118840"/>
                    </a:cubicBezTo>
                    <a:lnTo>
                      <a:pt x="424688" y="45244"/>
                    </a:lnTo>
                    <a:lnTo>
                      <a:pt x="386683" y="85058"/>
                    </a:lnTo>
                    <a:cubicBezTo>
                      <a:pt x="386080" y="84455"/>
                      <a:pt x="385477" y="83852"/>
                      <a:pt x="384270" y="83852"/>
                    </a:cubicBezTo>
                    <a:cubicBezTo>
                      <a:pt x="383064" y="83852"/>
                      <a:pt x="381857" y="85058"/>
                      <a:pt x="381857" y="86265"/>
                    </a:cubicBezTo>
                    <a:cubicBezTo>
                      <a:pt x="381857" y="87471"/>
                      <a:pt x="382460" y="88075"/>
                      <a:pt x="383064" y="88678"/>
                    </a:cubicBezTo>
                    <a:lnTo>
                      <a:pt x="378841" y="92901"/>
                    </a:lnTo>
                    <a:cubicBezTo>
                      <a:pt x="375825" y="91091"/>
                      <a:pt x="372205" y="91091"/>
                      <a:pt x="369189" y="92901"/>
                    </a:cubicBezTo>
                    <a:cubicBezTo>
                      <a:pt x="367379" y="91091"/>
                      <a:pt x="364363" y="91694"/>
                      <a:pt x="362553" y="93504"/>
                    </a:cubicBezTo>
                    <a:cubicBezTo>
                      <a:pt x="361950" y="94107"/>
                      <a:pt x="361347" y="95314"/>
                      <a:pt x="361347" y="96520"/>
                    </a:cubicBezTo>
                    <a:cubicBezTo>
                      <a:pt x="361347" y="97727"/>
                      <a:pt x="361950" y="98933"/>
                      <a:pt x="363157" y="100140"/>
                    </a:cubicBezTo>
                    <a:cubicBezTo>
                      <a:pt x="362553" y="100743"/>
                      <a:pt x="362553" y="101346"/>
                      <a:pt x="361950" y="101949"/>
                    </a:cubicBezTo>
                    <a:cubicBezTo>
                      <a:pt x="359537" y="104966"/>
                      <a:pt x="357727" y="108585"/>
                      <a:pt x="355918" y="112205"/>
                    </a:cubicBezTo>
                    <a:cubicBezTo>
                      <a:pt x="354108" y="115221"/>
                      <a:pt x="352901" y="118840"/>
                      <a:pt x="351092" y="121857"/>
                    </a:cubicBezTo>
                    <a:lnTo>
                      <a:pt x="345059" y="128492"/>
                    </a:lnTo>
                    <a:cubicBezTo>
                      <a:pt x="343853" y="127889"/>
                      <a:pt x="342646" y="127286"/>
                      <a:pt x="340836" y="127286"/>
                    </a:cubicBezTo>
                    <a:cubicBezTo>
                      <a:pt x="336614" y="127286"/>
                      <a:pt x="332994" y="130905"/>
                      <a:pt x="332994" y="135128"/>
                    </a:cubicBezTo>
                    <a:cubicBezTo>
                      <a:pt x="332994" y="136938"/>
                      <a:pt x="333597" y="138144"/>
                      <a:pt x="334201" y="139351"/>
                    </a:cubicBezTo>
                    <a:lnTo>
                      <a:pt x="332391" y="141764"/>
                    </a:lnTo>
                    <a:lnTo>
                      <a:pt x="332391" y="141161"/>
                    </a:lnTo>
                    <a:lnTo>
                      <a:pt x="335407" y="123063"/>
                    </a:lnTo>
                    <a:cubicBezTo>
                      <a:pt x="337820" y="121857"/>
                      <a:pt x="339027" y="119444"/>
                      <a:pt x="339027" y="116427"/>
                    </a:cubicBezTo>
                    <a:cubicBezTo>
                      <a:pt x="339027" y="114618"/>
                      <a:pt x="337820" y="112205"/>
                      <a:pt x="336010" y="110998"/>
                    </a:cubicBezTo>
                    <a:lnTo>
                      <a:pt x="339027" y="92901"/>
                    </a:lnTo>
                    <a:cubicBezTo>
                      <a:pt x="342043" y="92901"/>
                      <a:pt x="343853" y="90488"/>
                      <a:pt x="343853" y="87471"/>
                    </a:cubicBezTo>
                    <a:cubicBezTo>
                      <a:pt x="343853" y="85058"/>
                      <a:pt x="342646" y="83249"/>
                      <a:pt x="340233" y="82645"/>
                    </a:cubicBezTo>
                    <a:lnTo>
                      <a:pt x="343853" y="60325"/>
                    </a:lnTo>
                    <a:cubicBezTo>
                      <a:pt x="343853" y="60928"/>
                      <a:pt x="345059" y="61532"/>
                      <a:pt x="345662" y="61532"/>
                    </a:cubicBezTo>
                    <a:cubicBezTo>
                      <a:pt x="346869" y="61532"/>
                      <a:pt x="348075" y="60325"/>
                      <a:pt x="348075" y="59119"/>
                    </a:cubicBezTo>
                    <a:cubicBezTo>
                      <a:pt x="348075" y="57912"/>
                      <a:pt x="346869" y="56706"/>
                      <a:pt x="345662" y="56706"/>
                    </a:cubicBezTo>
                    <a:cubicBezTo>
                      <a:pt x="345059" y="56706"/>
                      <a:pt x="344456" y="56706"/>
                      <a:pt x="343853" y="57309"/>
                    </a:cubicBezTo>
                    <a:lnTo>
                      <a:pt x="352901" y="0"/>
                    </a:lnTo>
                    <a:lnTo>
                      <a:pt x="318516" y="48863"/>
                    </a:lnTo>
                    <a:cubicBezTo>
                      <a:pt x="317913" y="48863"/>
                      <a:pt x="317913" y="48863"/>
                      <a:pt x="317310" y="48863"/>
                    </a:cubicBezTo>
                    <a:cubicBezTo>
                      <a:pt x="316103" y="48863"/>
                      <a:pt x="314897" y="50070"/>
                      <a:pt x="314897" y="51276"/>
                    </a:cubicBezTo>
                    <a:lnTo>
                      <a:pt x="314897" y="51276"/>
                    </a:lnTo>
                    <a:cubicBezTo>
                      <a:pt x="314897" y="51880"/>
                      <a:pt x="314897" y="52483"/>
                      <a:pt x="315500" y="53086"/>
                    </a:cubicBezTo>
                    <a:lnTo>
                      <a:pt x="293783" y="83852"/>
                    </a:lnTo>
                    <a:cubicBezTo>
                      <a:pt x="293180" y="83852"/>
                      <a:pt x="292576" y="83852"/>
                      <a:pt x="291973" y="83852"/>
                    </a:cubicBezTo>
                    <a:cubicBezTo>
                      <a:pt x="288354" y="83852"/>
                      <a:pt x="285337" y="86868"/>
                      <a:pt x="285337" y="90488"/>
                    </a:cubicBezTo>
                    <a:lnTo>
                      <a:pt x="285337" y="90488"/>
                    </a:lnTo>
                    <a:cubicBezTo>
                      <a:pt x="285337" y="91694"/>
                      <a:pt x="285941" y="93504"/>
                      <a:pt x="286544" y="94107"/>
                    </a:cubicBezTo>
                    <a:lnTo>
                      <a:pt x="281718" y="103156"/>
                    </a:lnTo>
                    <a:cubicBezTo>
                      <a:pt x="281718" y="102553"/>
                      <a:pt x="281718" y="101949"/>
                      <a:pt x="281718" y="101346"/>
                    </a:cubicBezTo>
                    <a:cubicBezTo>
                      <a:pt x="281718" y="97123"/>
                      <a:pt x="278702" y="94107"/>
                      <a:pt x="274479" y="94107"/>
                    </a:cubicBezTo>
                    <a:lnTo>
                      <a:pt x="274479" y="94107"/>
                    </a:lnTo>
                    <a:cubicBezTo>
                      <a:pt x="270256" y="94107"/>
                      <a:pt x="267240" y="97123"/>
                      <a:pt x="267240" y="101346"/>
                    </a:cubicBezTo>
                    <a:cubicBezTo>
                      <a:pt x="267240" y="105569"/>
                      <a:pt x="270256" y="108585"/>
                      <a:pt x="274479" y="108585"/>
                    </a:cubicBezTo>
                    <a:cubicBezTo>
                      <a:pt x="275685" y="108585"/>
                      <a:pt x="277495" y="107982"/>
                      <a:pt x="278702" y="107379"/>
                    </a:cubicBezTo>
                    <a:lnTo>
                      <a:pt x="269050" y="120650"/>
                    </a:lnTo>
                    <a:cubicBezTo>
                      <a:pt x="268446" y="120650"/>
                      <a:pt x="267843" y="120650"/>
                      <a:pt x="267240" y="120650"/>
                    </a:cubicBezTo>
                    <a:cubicBezTo>
                      <a:pt x="265430" y="120650"/>
                      <a:pt x="263620" y="121253"/>
                      <a:pt x="262414" y="122460"/>
                    </a:cubicBezTo>
                    <a:lnTo>
                      <a:pt x="262414" y="117634"/>
                    </a:lnTo>
                    <a:cubicBezTo>
                      <a:pt x="264224" y="116427"/>
                      <a:pt x="264827" y="114014"/>
                      <a:pt x="264827" y="112205"/>
                    </a:cubicBezTo>
                    <a:cubicBezTo>
                      <a:pt x="264827" y="109792"/>
                      <a:pt x="263620" y="107379"/>
                      <a:pt x="261811" y="106172"/>
                    </a:cubicBezTo>
                    <a:lnTo>
                      <a:pt x="261207" y="89281"/>
                    </a:lnTo>
                    <a:cubicBezTo>
                      <a:pt x="262414" y="89884"/>
                      <a:pt x="263620" y="90488"/>
                      <a:pt x="264827" y="90488"/>
                    </a:cubicBezTo>
                    <a:cubicBezTo>
                      <a:pt x="268446" y="90488"/>
                      <a:pt x="270859" y="88075"/>
                      <a:pt x="270859" y="84455"/>
                    </a:cubicBezTo>
                    <a:cubicBezTo>
                      <a:pt x="270859" y="80836"/>
                      <a:pt x="268446" y="78423"/>
                      <a:pt x="264827" y="78423"/>
                    </a:cubicBezTo>
                    <a:cubicBezTo>
                      <a:pt x="263017" y="78423"/>
                      <a:pt x="261811" y="79026"/>
                      <a:pt x="260604" y="80232"/>
                    </a:cubicBezTo>
                    <a:lnTo>
                      <a:pt x="258794" y="48863"/>
                    </a:lnTo>
                    <a:lnTo>
                      <a:pt x="255175" y="62738"/>
                    </a:lnTo>
                    <a:lnTo>
                      <a:pt x="254572" y="62738"/>
                    </a:lnTo>
                    <a:cubicBezTo>
                      <a:pt x="252158" y="62738"/>
                      <a:pt x="250349" y="64548"/>
                      <a:pt x="249746" y="66961"/>
                    </a:cubicBezTo>
                    <a:cubicBezTo>
                      <a:pt x="249746" y="68771"/>
                      <a:pt x="250952" y="70580"/>
                      <a:pt x="252762" y="71184"/>
                    </a:cubicBezTo>
                    <a:lnTo>
                      <a:pt x="247936" y="87471"/>
                    </a:lnTo>
                    <a:lnTo>
                      <a:pt x="246729" y="87471"/>
                    </a:lnTo>
                    <a:cubicBezTo>
                      <a:pt x="243110" y="87471"/>
                      <a:pt x="240093" y="90488"/>
                      <a:pt x="239490" y="94107"/>
                    </a:cubicBezTo>
                    <a:cubicBezTo>
                      <a:pt x="239490" y="97123"/>
                      <a:pt x="241300" y="99536"/>
                      <a:pt x="244316" y="100743"/>
                    </a:cubicBezTo>
                    <a:lnTo>
                      <a:pt x="240697" y="114618"/>
                    </a:lnTo>
                    <a:cubicBezTo>
                      <a:pt x="240093" y="114618"/>
                      <a:pt x="239490" y="114618"/>
                      <a:pt x="238887" y="114618"/>
                    </a:cubicBezTo>
                    <a:cubicBezTo>
                      <a:pt x="237077" y="114618"/>
                      <a:pt x="235871" y="115221"/>
                      <a:pt x="234061" y="115824"/>
                    </a:cubicBezTo>
                    <a:lnTo>
                      <a:pt x="231648" y="110998"/>
                    </a:lnTo>
                    <a:cubicBezTo>
                      <a:pt x="235268" y="109188"/>
                      <a:pt x="236474" y="104966"/>
                      <a:pt x="235268" y="101346"/>
                    </a:cubicBezTo>
                    <a:cubicBezTo>
                      <a:pt x="234061" y="98933"/>
                      <a:pt x="231648" y="97727"/>
                      <a:pt x="229235" y="97123"/>
                    </a:cubicBezTo>
                    <a:cubicBezTo>
                      <a:pt x="229235" y="91694"/>
                      <a:pt x="228632" y="86265"/>
                      <a:pt x="228632" y="80232"/>
                    </a:cubicBezTo>
                    <a:cubicBezTo>
                      <a:pt x="228632" y="74803"/>
                      <a:pt x="228028" y="69977"/>
                      <a:pt x="226219" y="64548"/>
                    </a:cubicBezTo>
                    <a:cubicBezTo>
                      <a:pt x="225616" y="63341"/>
                      <a:pt x="225616" y="62135"/>
                      <a:pt x="225012" y="60928"/>
                    </a:cubicBezTo>
                    <a:cubicBezTo>
                      <a:pt x="225616" y="60928"/>
                      <a:pt x="225616" y="60928"/>
                      <a:pt x="226219" y="60928"/>
                    </a:cubicBezTo>
                    <a:cubicBezTo>
                      <a:pt x="228028" y="60928"/>
                      <a:pt x="229838" y="59119"/>
                      <a:pt x="229838" y="57309"/>
                    </a:cubicBezTo>
                    <a:cubicBezTo>
                      <a:pt x="229838" y="55499"/>
                      <a:pt x="228632" y="53689"/>
                      <a:pt x="226219" y="53689"/>
                    </a:cubicBezTo>
                    <a:lnTo>
                      <a:pt x="226219" y="53689"/>
                    </a:lnTo>
                    <a:cubicBezTo>
                      <a:pt x="224409" y="53689"/>
                      <a:pt x="223203" y="54896"/>
                      <a:pt x="222599" y="56102"/>
                    </a:cubicBezTo>
                    <a:cubicBezTo>
                      <a:pt x="221393" y="54896"/>
                      <a:pt x="220186" y="53689"/>
                      <a:pt x="218377" y="53086"/>
                    </a:cubicBezTo>
                    <a:cubicBezTo>
                      <a:pt x="212344" y="51276"/>
                      <a:pt x="208121" y="56102"/>
                      <a:pt x="205105" y="61532"/>
                    </a:cubicBezTo>
                    <a:lnTo>
                      <a:pt x="199073" y="50673"/>
                    </a:lnTo>
                    <a:cubicBezTo>
                      <a:pt x="199676" y="50070"/>
                      <a:pt x="199676" y="49467"/>
                      <a:pt x="199676" y="48863"/>
                    </a:cubicBezTo>
                    <a:cubicBezTo>
                      <a:pt x="199676" y="47657"/>
                      <a:pt x="198469" y="47054"/>
                      <a:pt x="197866" y="47054"/>
                    </a:cubicBezTo>
                    <a:lnTo>
                      <a:pt x="197263" y="47054"/>
                    </a:lnTo>
                    <a:lnTo>
                      <a:pt x="174943" y="9049"/>
                    </a:lnTo>
                    <a:lnTo>
                      <a:pt x="178562" y="101949"/>
                    </a:lnTo>
                    <a:cubicBezTo>
                      <a:pt x="176149" y="104362"/>
                      <a:pt x="176149" y="108585"/>
                      <a:pt x="178562" y="110998"/>
                    </a:cubicBezTo>
                    <a:lnTo>
                      <a:pt x="179165" y="111601"/>
                    </a:lnTo>
                    <a:lnTo>
                      <a:pt x="179768" y="123063"/>
                    </a:lnTo>
                    <a:lnTo>
                      <a:pt x="171323" y="118840"/>
                    </a:lnTo>
                    <a:cubicBezTo>
                      <a:pt x="171323" y="118237"/>
                      <a:pt x="171323" y="118237"/>
                      <a:pt x="171323" y="117634"/>
                    </a:cubicBezTo>
                    <a:cubicBezTo>
                      <a:pt x="171926" y="114618"/>
                      <a:pt x="168910" y="111601"/>
                      <a:pt x="165894" y="110998"/>
                    </a:cubicBezTo>
                    <a:cubicBezTo>
                      <a:pt x="164084" y="110998"/>
                      <a:pt x="162274" y="111601"/>
                      <a:pt x="160465" y="113411"/>
                    </a:cubicBezTo>
                    <a:lnTo>
                      <a:pt x="103759" y="83852"/>
                    </a:lnTo>
                    <a:lnTo>
                      <a:pt x="132112" y="133318"/>
                    </a:lnTo>
                    <a:cubicBezTo>
                      <a:pt x="131509" y="132715"/>
                      <a:pt x="130302" y="132715"/>
                      <a:pt x="129096" y="132715"/>
                    </a:cubicBezTo>
                    <a:cubicBezTo>
                      <a:pt x="126079" y="132715"/>
                      <a:pt x="123666" y="135128"/>
                      <a:pt x="123666" y="138144"/>
                    </a:cubicBezTo>
                    <a:cubicBezTo>
                      <a:pt x="123666" y="141161"/>
                      <a:pt x="126079" y="143574"/>
                      <a:pt x="129096" y="143574"/>
                    </a:cubicBezTo>
                    <a:lnTo>
                      <a:pt x="129096" y="143574"/>
                    </a:lnTo>
                    <a:cubicBezTo>
                      <a:pt x="132112" y="143574"/>
                      <a:pt x="134525" y="141161"/>
                      <a:pt x="134525" y="138144"/>
                    </a:cubicBezTo>
                    <a:lnTo>
                      <a:pt x="140557" y="149003"/>
                    </a:lnTo>
                    <a:cubicBezTo>
                      <a:pt x="139954" y="149003"/>
                      <a:pt x="139351" y="149003"/>
                      <a:pt x="138748" y="149003"/>
                    </a:cubicBezTo>
                    <a:cubicBezTo>
                      <a:pt x="135128" y="149003"/>
                      <a:pt x="132112" y="152019"/>
                      <a:pt x="131509" y="155639"/>
                    </a:cubicBezTo>
                    <a:lnTo>
                      <a:pt x="131509" y="155639"/>
                    </a:lnTo>
                    <a:cubicBezTo>
                      <a:pt x="131509" y="159258"/>
                      <a:pt x="134525" y="162274"/>
                      <a:pt x="138144" y="162878"/>
                    </a:cubicBezTo>
                    <a:cubicBezTo>
                      <a:pt x="141161" y="162878"/>
                      <a:pt x="144177" y="161068"/>
                      <a:pt x="144780" y="158052"/>
                    </a:cubicBezTo>
                    <a:lnTo>
                      <a:pt x="149606" y="165894"/>
                    </a:lnTo>
                    <a:lnTo>
                      <a:pt x="149003" y="165894"/>
                    </a:lnTo>
                    <a:cubicBezTo>
                      <a:pt x="147796" y="165894"/>
                      <a:pt x="146590" y="166497"/>
                      <a:pt x="145383" y="167100"/>
                    </a:cubicBezTo>
                    <a:lnTo>
                      <a:pt x="127286" y="165291"/>
                    </a:lnTo>
                    <a:cubicBezTo>
                      <a:pt x="126682" y="162274"/>
                      <a:pt x="124270" y="160465"/>
                      <a:pt x="121253" y="160465"/>
                    </a:cubicBezTo>
                    <a:cubicBezTo>
                      <a:pt x="118840" y="160465"/>
                      <a:pt x="116427" y="161671"/>
                      <a:pt x="115221" y="164084"/>
                    </a:cubicBezTo>
                    <a:lnTo>
                      <a:pt x="95314" y="161671"/>
                    </a:lnTo>
                    <a:cubicBezTo>
                      <a:pt x="95917" y="161068"/>
                      <a:pt x="96520" y="159861"/>
                      <a:pt x="96520" y="158655"/>
                    </a:cubicBezTo>
                    <a:cubicBezTo>
                      <a:pt x="96520" y="156845"/>
                      <a:pt x="94710" y="155035"/>
                      <a:pt x="92901" y="155035"/>
                    </a:cubicBezTo>
                    <a:lnTo>
                      <a:pt x="92901" y="155035"/>
                    </a:lnTo>
                    <a:cubicBezTo>
                      <a:pt x="91091" y="155035"/>
                      <a:pt x="89281" y="156845"/>
                      <a:pt x="89281" y="158655"/>
                    </a:cubicBezTo>
                    <a:cubicBezTo>
                      <a:pt x="89281" y="159258"/>
                      <a:pt x="89281" y="160465"/>
                      <a:pt x="89884" y="161068"/>
                    </a:cubicBezTo>
                    <a:lnTo>
                      <a:pt x="0" y="150813"/>
                    </a:lnTo>
                    <a:lnTo>
                      <a:pt x="91694" y="200882"/>
                    </a:lnTo>
                    <a:cubicBezTo>
                      <a:pt x="90487" y="202089"/>
                      <a:pt x="90487" y="203295"/>
                      <a:pt x="90487" y="204502"/>
                    </a:cubicBezTo>
                    <a:cubicBezTo>
                      <a:pt x="90487" y="207518"/>
                      <a:pt x="92901" y="210534"/>
                      <a:pt x="95917" y="210534"/>
                    </a:cubicBezTo>
                    <a:cubicBezTo>
                      <a:pt x="95917" y="210534"/>
                      <a:pt x="95917" y="210534"/>
                      <a:pt x="96520" y="210534"/>
                    </a:cubicBezTo>
                    <a:cubicBezTo>
                      <a:pt x="98933" y="210534"/>
                      <a:pt x="101346" y="208725"/>
                      <a:pt x="101949" y="206312"/>
                    </a:cubicBezTo>
                    <a:lnTo>
                      <a:pt x="109188" y="209931"/>
                    </a:lnTo>
                    <a:cubicBezTo>
                      <a:pt x="106172" y="210534"/>
                      <a:pt x="103156" y="211138"/>
                      <a:pt x="100743" y="212947"/>
                    </a:cubicBezTo>
                    <a:cubicBezTo>
                      <a:pt x="95917" y="215360"/>
                      <a:pt x="92901" y="220790"/>
                      <a:pt x="92297" y="226219"/>
                    </a:cubicBezTo>
                    <a:cubicBezTo>
                      <a:pt x="92297" y="227425"/>
                      <a:pt x="92297" y="228029"/>
                      <a:pt x="92297" y="229235"/>
                    </a:cubicBezTo>
                    <a:cubicBezTo>
                      <a:pt x="91694" y="228632"/>
                      <a:pt x="90487" y="228029"/>
                      <a:pt x="89281" y="227425"/>
                    </a:cubicBezTo>
                    <a:cubicBezTo>
                      <a:pt x="86265" y="227425"/>
                      <a:pt x="83852" y="229838"/>
                      <a:pt x="83852" y="232855"/>
                    </a:cubicBezTo>
                    <a:lnTo>
                      <a:pt x="83852" y="232855"/>
                    </a:lnTo>
                    <a:cubicBezTo>
                      <a:pt x="83852" y="235871"/>
                      <a:pt x="86265" y="238284"/>
                      <a:pt x="89281" y="238284"/>
                    </a:cubicBezTo>
                    <a:lnTo>
                      <a:pt x="89281" y="238284"/>
                    </a:lnTo>
                    <a:cubicBezTo>
                      <a:pt x="91694" y="238284"/>
                      <a:pt x="94107" y="236474"/>
                      <a:pt x="94710" y="234061"/>
                    </a:cubicBezTo>
                    <a:cubicBezTo>
                      <a:pt x="95314" y="235268"/>
                      <a:pt x="95917" y="236474"/>
                      <a:pt x="97123" y="237681"/>
                    </a:cubicBezTo>
                    <a:lnTo>
                      <a:pt x="22320" y="269050"/>
                    </a:lnTo>
                    <a:lnTo>
                      <a:pt x="115221" y="292576"/>
                    </a:lnTo>
                    <a:cubicBezTo>
                      <a:pt x="116427" y="293180"/>
                      <a:pt x="117634" y="293783"/>
                      <a:pt x="119444" y="293783"/>
                    </a:cubicBezTo>
                    <a:lnTo>
                      <a:pt x="120047" y="293783"/>
                    </a:lnTo>
                    <a:lnTo>
                      <a:pt x="134525" y="297402"/>
                    </a:lnTo>
                    <a:lnTo>
                      <a:pt x="134525" y="298609"/>
                    </a:lnTo>
                    <a:cubicBezTo>
                      <a:pt x="130905" y="296196"/>
                      <a:pt x="126079" y="296799"/>
                      <a:pt x="123666" y="299815"/>
                    </a:cubicBezTo>
                    <a:cubicBezTo>
                      <a:pt x="121253" y="303435"/>
                      <a:pt x="121857" y="308261"/>
                      <a:pt x="124873" y="310674"/>
                    </a:cubicBezTo>
                    <a:lnTo>
                      <a:pt x="104362" y="337820"/>
                    </a:lnTo>
                    <a:cubicBezTo>
                      <a:pt x="101949" y="337820"/>
                      <a:pt x="99536" y="339630"/>
                      <a:pt x="99536" y="342646"/>
                    </a:cubicBezTo>
                    <a:cubicBezTo>
                      <a:pt x="99536" y="342646"/>
                      <a:pt x="99536" y="342646"/>
                      <a:pt x="99536" y="343250"/>
                    </a:cubicBezTo>
                    <a:cubicBezTo>
                      <a:pt x="99536" y="343853"/>
                      <a:pt x="99536" y="343853"/>
                      <a:pt x="99536" y="344456"/>
                    </a:cubicBezTo>
                    <a:lnTo>
                      <a:pt x="47657" y="412623"/>
                    </a:lnTo>
                    <a:lnTo>
                      <a:pt x="104966" y="388493"/>
                    </a:lnTo>
                    <a:cubicBezTo>
                      <a:pt x="104966" y="389700"/>
                      <a:pt x="106172" y="390906"/>
                      <a:pt x="107379" y="390906"/>
                    </a:cubicBezTo>
                    <a:cubicBezTo>
                      <a:pt x="108585" y="390906"/>
                      <a:pt x="109188" y="390303"/>
                      <a:pt x="109792" y="389097"/>
                    </a:cubicBezTo>
                    <a:cubicBezTo>
                      <a:pt x="109792" y="388493"/>
                      <a:pt x="109792" y="387890"/>
                      <a:pt x="109188" y="387287"/>
                    </a:cubicBezTo>
                    <a:lnTo>
                      <a:pt x="122460" y="381858"/>
                    </a:lnTo>
                    <a:cubicBezTo>
                      <a:pt x="123666" y="382461"/>
                      <a:pt x="124873" y="383064"/>
                      <a:pt x="126079" y="383064"/>
                    </a:cubicBezTo>
                    <a:cubicBezTo>
                      <a:pt x="128492" y="383064"/>
                      <a:pt x="130302" y="381254"/>
                      <a:pt x="130302" y="378841"/>
                    </a:cubicBezTo>
                    <a:lnTo>
                      <a:pt x="130302" y="378841"/>
                    </a:lnTo>
                    <a:lnTo>
                      <a:pt x="130302" y="378238"/>
                    </a:lnTo>
                    <a:lnTo>
                      <a:pt x="141161" y="373412"/>
                    </a:lnTo>
                    <a:cubicBezTo>
                      <a:pt x="141764" y="374015"/>
                      <a:pt x="142970" y="374015"/>
                      <a:pt x="143574" y="374015"/>
                    </a:cubicBezTo>
                    <a:cubicBezTo>
                      <a:pt x="146590" y="374015"/>
                      <a:pt x="149003" y="372205"/>
                      <a:pt x="149606" y="369793"/>
                    </a:cubicBezTo>
                    <a:lnTo>
                      <a:pt x="161068" y="364967"/>
                    </a:lnTo>
                    <a:lnTo>
                      <a:pt x="161068" y="364967"/>
                    </a:lnTo>
                    <a:cubicBezTo>
                      <a:pt x="163481" y="364967"/>
                      <a:pt x="165291" y="363760"/>
                      <a:pt x="166497" y="362553"/>
                    </a:cubicBezTo>
                    <a:lnTo>
                      <a:pt x="189421" y="352901"/>
                    </a:lnTo>
                    <a:lnTo>
                      <a:pt x="187611" y="357124"/>
                    </a:lnTo>
                    <a:cubicBezTo>
                      <a:pt x="183388" y="357728"/>
                      <a:pt x="180975" y="361347"/>
                      <a:pt x="180975" y="364967"/>
                    </a:cubicBezTo>
                    <a:cubicBezTo>
                      <a:pt x="180975" y="366776"/>
                      <a:pt x="181578" y="368586"/>
                      <a:pt x="182785" y="369793"/>
                    </a:cubicBezTo>
                    <a:lnTo>
                      <a:pt x="168910" y="403575"/>
                    </a:lnTo>
                    <a:cubicBezTo>
                      <a:pt x="168910" y="403575"/>
                      <a:pt x="168910" y="403575"/>
                      <a:pt x="168910" y="402971"/>
                    </a:cubicBezTo>
                    <a:cubicBezTo>
                      <a:pt x="168910" y="399955"/>
                      <a:pt x="166497" y="398145"/>
                      <a:pt x="164084" y="398145"/>
                    </a:cubicBezTo>
                    <a:cubicBezTo>
                      <a:pt x="161068" y="398145"/>
                      <a:pt x="159258" y="400558"/>
                      <a:pt x="159258" y="403575"/>
                    </a:cubicBezTo>
                    <a:cubicBezTo>
                      <a:pt x="159258" y="406591"/>
                      <a:pt x="161671" y="408401"/>
                      <a:pt x="164084" y="408401"/>
                    </a:cubicBezTo>
                    <a:cubicBezTo>
                      <a:pt x="165291" y="408401"/>
                      <a:pt x="166497" y="407797"/>
                      <a:pt x="167703" y="406591"/>
                    </a:cubicBezTo>
                    <a:lnTo>
                      <a:pt x="158052" y="430118"/>
                    </a:lnTo>
                    <a:cubicBezTo>
                      <a:pt x="157448" y="429514"/>
                      <a:pt x="156845" y="429514"/>
                      <a:pt x="156242" y="429514"/>
                    </a:cubicBezTo>
                    <a:cubicBezTo>
                      <a:pt x="155035" y="429514"/>
                      <a:pt x="153829" y="430118"/>
                      <a:pt x="153829" y="431324"/>
                    </a:cubicBezTo>
                    <a:lnTo>
                      <a:pt x="153829" y="431324"/>
                    </a:lnTo>
                    <a:cubicBezTo>
                      <a:pt x="153829" y="432531"/>
                      <a:pt x="154432" y="433737"/>
                      <a:pt x="155638" y="433737"/>
                    </a:cubicBezTo>
                    <a:lnTo>
                      <a:pt x="156242" y="433737"/>
                    </a:lnTo>
                    <a:lnTo>
                      <a:pt x="147796" y="455454"/>
                    </a:lnTo>
                    <a:lnTo>
                      <a:pt x="244316" y="396939"/>
                    </a:lnTo>
                    <a:cubicBezTo>
                      <a:pt x="244316" y="397542"/>
                      <a:pt x="244316" y="398749"/>
                      <a:pt x="244920" y="399352"/>
                    </a:cubicBezTo>
                    <a:cubicBezTo>
                      <a:pt x="244920" y="400558"/>
                      <a:pt x="246126" y="401162"/>
                      <a:pt x="246729" y="401162"/>
                    </a:cubicBezTo>
                    <a:cubicBezTo>
                      <a:pt x="251555" y="405384"/>
                      <a:pt x="256985" y="409004"/>
                      <a:pt x="263620" y="410814"/>
                    </a:cubicBezTo>
                    <a:cubicBezTo>
                      <a:pt x="261207" y="412020"/>
                      <a:pt x="260001" y="414433"/>
                      <a:pt x="260001" y="416846"/>
                    </a:cubicBezTo>
                    <a:cubicBezTo>
                      <a:pt x="260001" y="420466"/>
                      <a:pt x="263017" y="423482"/>
                      <a:pt x="266637" y="423482"/>
                    </a:cubicBezTo>
                    <a:lnTo>
                      <a:pt x="267240" y="423482"/>
                    </a:lnTo>
                    <a:lnTo>
                      <a:pt x="276289" y="465106"/>
                    </a:lnTo>
                    <a:lnTo>
                      <a:pt x="290767" y="428308"/>
                    </a:lnTo>
                    <a:cubicBezTo>
                      <a:pt x="291973" y="429514"/>
                      <a:pt x="293180" y="430118"/>
                      <a:pt x="294989" y="430118"/>
                    </a:cubicBezTo>
                    <a:cubicBezTo>
                      <a:pt x="298006" y="431324"/>
                      <a:pt x="301625" y="429514"/>
                      <a:pt x="302228" y="425895"/>
                    </a:cubicBezTo>
                    <a:cubicBezTo>
                      <a:pt x="303435" y="422879"/>
                      <a:pt x="301625" y="419259"/>
                      <a:pt x="298006" y="418656"/>
                    </a:cubicBezTo>
                    <a:cubicBezTo>
                      <a:pt x="296799" y="418053"/>
                      <a:pt x="295593" y="418053"/>
                      <a:pt x="294386" y="418656"/>
                    </a:cubicBezTo>
                    <a:lnTo>
                      <a:pt x="293783" y="418656"/>
                    </a:lnTo>
                    <a:lnTo>
                      <a:pt x="294989" y="416243"/>
                    </a:lnTo>
                    <a:lnTo>
                      <a:pt x="298609" y="416243"/>
                    </a:lnTo>
                    <a:cubicBezTo>
                      <a:pt x="301022" y="416243"/>
                      <a:pt x="303435" y="415640"/>
                      <a:pt x="306451" y="415640"/>
                    </a:cubicBezTo>
                    <a:cubicBezTo>
                      <a:pt x="307054" y="418656"/>
                      <a:pt x="309467" y="420466"/>
                      <a:pt x="312484" y="420466"/>
                    </a:cubicBezTo>
                    <a:cubicBezTo>
                      <a:pt x="316103" y="420466"/>
                      <a:pt x="318516" y="418053"/>
                      <a:pt x="318516" y="414433"/>
                    </a:cubicBezTo>
                    <a:cubicBezTo>
                      <a:pt x="318516" y="413830"/>
                      <a:pt x="318516" y="413830"/>
                      <a:pt x="318516" y="413227"/>
                    </a:cubicBezTo>
                    <a:cubicBezTo>
                      <a:pt x="320326" y="412623"/>
                      <a:pt x="322136" y="412020"/>
                      <a:pt x="323945" y="411417"/>
                    </a:cubicBezTo>
                    <a:lnTo>
                      <a:pt x="385477" y="505524"/>
                    </a:lnTo>
                    <a:lnTo>
                      <a:pt x="371602" y="402971"/>
                    </a:lnTo>
                    <a:cubicBezTo>
                      <a:pt x="372205" y="404178"/>
                      <a:pt x="374015" y="405384"/>
                      <a:pt x="375825" y="405384"/>
                    </a:cubicBezTo>
                    <a:cubicBezTo>
                      <a:pt x="378238" y="405384"/>
                      <a:pt x="380651" y="402971"/>
                      <a:pt x="380651" y="400558"/>
                    </a:cubicBezTo>
                    <a:cubicBezTo>
                      <a:pt x="380651" y="398145"/>
                      <a:pt x="378238" y="395732"/>
                      <a:pt x="375825" y="395732"/>
                    </a:cubicBezTo>
                    <a:cubicBezTo>
                      <a:pt x="373412" y="395732"/>
                      <a:pt x="371602" y="396939"/>
                      <a:pt x="370999" y="399352"/>
                    </a:cubicBezTo>
                    <a:lnTo>
                      <a:pt x="369189" y="387287"/>
                    </a:lnTo>
                    <a:cubicBezTo>
                      <a:pt x="370999" y="386080"/>
                      <a:pt x="371602" y="384271"/>
                      <a:pt x="371602" y="382461"/>
                    </a:cubicBezTo>
                    <a:cubicBezTo>
                      <a:pt x="371602" y="380048"/>
                      <a:pt x="370395" y="377635"/>
                      <a:pt x="367983" y="377032"/>
                    </a:cubicBezTo>
                    <a:lnTo>
                      <a:pt x="364363" y="351092"/>
                    </a:lnTo>
                    <a:lnTo>
                      <a:pt x="365570" y="352298"/>
                    </a:lnTo>
                    <a:cubicBezTo>
                      <a:pt x="365570" y="352901"/>
                      <a:pt x="364966" y="353505"/>
                      <a:pt x="364966" y="354711"/>
                    </a:cubicBezTo>
                    <a:cubicBezTo>
                      <a:pt x="364966" y="358934"/>
                      <a:pt x="367983" y="361950"/>
                      <a:pt x="372205" y="361950"/>
                    </a:cubicBezTo>
                    <a:lnTo>
                      <a:pt x="372205" y="361950"/>
                    </a:lnTo>
                    <a:cubicBezTo>
                      <a:pt x="374015" y="361950"/>
                      <a:pt x="375222" y="361347"/>
                      <a:pt x="376428" y="360744"/>
                    </a:cubicBezTo>
                    <a:lnTo>
                      <a:pt x="420465" y="392716"/>
                    </a:lnTo>
                    <a:lnTo>
                      <a:pt x="414433" y="380651"/>
                    </a:lnTo>
                    <a:cubicBezTo>
                      <a:pt x="414433" y="379445"/>
                      <a:pt x="413830" y="378238"/>
                      <a:pt x="413226" y="377635"/>
                    </a:cubicBezTo>
                    <a:lnTo>
                      <a:pt x="405987" y="363760"/>
                    </a:lnTo>
                    <a:lnTo>
                      <a:pt x="405987" y="363157"/>
                    </a:lnTo>
                    <a:cubicBezTo>
                      <a:pt x="405987" y="360744"/>
                      <a:pt x="404781" y="358934"/>
                      <a:pt x="402971" y="357728"/>
                    </a:cubicBezTo>
                    <a:lnTo>
                      <a:pt x="396939" y="345663"/>
                    </a:lnTo>
                    <a:lnTo>
                      <a:pt x="396939" y="345059"/>
                    </a:lnTo>
                    <a:cubicBezTo>
                      <a:pt x="396939" y="342646"/>
                      <a:pt x="395732" y="340233"/>
                      <a:pt x="393922" y="339027"/>
                    </a:cubicBezTo>
                    <a:lnTo>
                      <a:pt x="390906" y="332994"/>
                    </a:lnTo>
                    <a:lnTo>
                      <a:pt x="402368" y="334804"/>
                    </a:lnTo>
                    <a:cubicBezTo>
                      <a:pt x="402971" y="338423"/>
                      <a:pt x="406590" y="340233"/>
                      <a:pt x="410210" y="339630"/>
                    </a:cubicBezTo>
                    <a:cubicBezTo>
                      <a:pt x="411417" y="339630"/>
                      <a:pt x="412623" y="338423"/>
                      <a:pt x="413830" y="337820"/>
                    </a:cubicBezTo>
                    <a:lnTo>
                      <a:pt x="433737" y="343250"/>
                    </a:lnTo>
                    <a:cubicBezTo>
                      <a:pt x="434340" y="344456"/>
                      <a:pt x="435547" y="345059"/>
                      <a:pt x="436753" y="345059"/>
                    </a:cubicBezTo>
                    <a:cubicBezTo>
                      <a:pt x="437356" y="345059"/>
                      <a:pt x="437960" y="345059"/>
                      <a:pt x="438563" y="344456"/>
                    </a:cubicBezTo>
                    <a:lnTo>
                      <a:pt x="500094" y="361347"/>
                    </a:lnTo>
                    <a:lnTo>
                      <a:pt x="419862" y="256381"/>
                    </a:lnTo>
                    <a:lnTo>
                      <a:pt x="418655" y="253968"/>
                    </a:lnTo>
                    <a:close/>
                    <a:moveTo>
                      <a:pt x="231045" y="115221"/>
                    </a:moveTo>
                    <a:lnTo>
                      <a:pt x="239490" y="130905"/>
                    </a:lnTo>
                    <a:lnTo>
                      <a:pt x="256381" y="68167"/>
                    </a:lnTo>
                    <a:lnTo>
                      <a:pt x="260001" y="139954"/>
                    </a:lnTo>
                    <a:lnTo>
                      <a:pt x="348075" y="15081"/>
                    </a:lnTo>
                    <a:lnTo>
                      <a:pt x="326358" y="152622"/>
                    </a:lnTo>
                    <a:lnTo>
                      <a:pt x="348075" y="129699"/>
                    </a:lnTo>
                    <a:cubicBezTo>
                      <a:pt x="347472" y="131509"/>
                      <a:pt x="346869" y="133318"/>
                      <a:pt x="346265" y="135128"/>
                    </a:cubicBezTo>
                    <a:cubicBezTo>
                      <a:pt x="345059" y="138144"/>
                      <a:pt x="344456" y="141161"/>
                      <a:pt x="343249" y="143574"/>
                    </a:cubicBezTo>
                    <a:lnTo>
                      <a:pt x="322136" y="162274"/>
                    </a:lnTo>
                    <a:cubicBezTo>
                      <a:pt x="320326" y="161671"/>
                      <a:pt x="317913" y="161068"/>
                      <a:pt x="315500" y="160465"/>
                    </a:cubicBezTo>
                    <a:lnTo>
                      <a:pt x="327565" y="61532"/>
                    </a:lnTo>
                    <a:lnTo>
                      <a:pt x="257588" y="152019"/>
                    </a:lnTo>
                    <a:lnTo>
                      <a:pt x="252158" y="106775"/>
                    </a:lnTo>
                    <a:lnTo>
                      <a:pt x="239490" y="145987"/>
                    </a:lnTo>
                    <a:lnTo>
                      <a:pt x="234664" y="137541"/>
                    </a:lnTo>
                    <a:cubicBezTo>
                      <a:pt x="233458" y="130302"/>
                      <a:pt x="232251" y="123666"/>
                      <a:pt x="231045" y="116427"/>
                    </a:cubicBezTo>
                    <a:cubicBezTo>
                      <a:pt x="231045" y="115824"/>
                      <a:pt x="231045" y="115824"/>
                      <a:pt x="231045" y="115221"/>
                    </a:cubicBezTo>
                    <a:close/>
                    <a:moveTo>
                      <a:pt x="337820" y="163481"/>
                    </a:moveTo>
                    <a:cubicBezTo>
                      <a:pt x="336010" y="168910"/>
                      <a:pt x="334804" y="174339"/>
                      <a:pt x="332391" y="179769"/>
                    </a:cubicBezTo>
                    <a:cubicBezTo>
                      <a:pt x="332391" y="178562"/>
                      <a:pt x="331788" y="177959"/>
                      <a:pt x="331788" y="176752"/>
                    </a:cubicBezTo>
                    <a:cubicBezTo>
                      <a:pt x="331184" y="174339"/>
                      <a:pt x="330581" y="171926"/>
                      <a:pt x="329375" y="169513"/>
                    </a:cubicBezTo>
                    <a:lnTo>
                      <a:pt x="337820" y="163481"/>
                    </a:lnTo>
                    <a:close/>
                    <a:moveTo>
                      <a:pt x="301022" y="239490"/>
                    </a:moveTo>
                    <a:cubicBezTo>
                      <a:pt x="297402" y="239490"/>
                      <a:pt x="293180" y="239490"/>
                      <a:pt x="290767" y="243110"/>
                    </a:cubicBezTo>
                    <a:cubicBezTo>
                      <a:pt x="290767" y="242507"/>
                      <a:pt x="290767" y="241903"/>
                      <a:pt x="290767" y="241300"/>
                    </a:cubicBezTo>
                    <a:cubicBezTo>
                      <a:pt x="290767" y="237681"/>
                      <a:pt x="290767" y="234061"/>
                      <a:pt x="290163" y="230442"/>
                    </a:cubicBezTo>
                    <a:cubicBezTo>
                      <a:pt x="290163" y="229838"/>
                      <a:pt x="289560" y="229838"/>
                      <a:pt x="289560" y="229235"/>
                    </a:cubicBezTo>
                    <a:cubicBezTo>
                      <a:pt x="290163" y="226219"/>
                      <a:pt x="290163" y="223203"/>
                      <a:pt x="290767" y="220186"/>
                    </a:cubicBezTo>
                    <a:cubicBezTo>
                      <a:pt x="291973" y="208725"/>
                      <a:pt x="292576" y="197866"/>
                      <a:pt x="292576" y="186404"/>
                    </a:cubicBezTo>
                    <a:cubicBezTo>
                      <a:pt x="293180" y="180975"/>
                      <a:pt x="292576" y="174943"/>
                      <a:pt x="290767" y="169513"/>
                    </a:cubicBezTo>
                    <a:cubicBezTo>
                      <a:pt x="294386" y="167100"/>
                      <a:pt x="298609" y="165291"/>
                      <a:pt x="302832" y="165291"/>
                    </a:cubicBezTo>
                    <a:cubicBezTo>
                      <a:pt x="307658" y="164687"/>
                      <a:pt x="312484" y="164687"/>
                      <a:pt x="317913" y="165291"/>
                    </a:cubicBezTo>
                    <a:cubicBezTo>
                      <a:pt x="324549" y="166497"/>
                      <a:pt x="325755" y="171323"/>
                      <a:pt x="326962" y="177356"/>
                    </a:cubicBezTo>
                    <a:cubicBezTo>
                      <a:pt x="328168" y="183991"/>
                      <a:pt x="328168" y="190627"/>
                      <a:pt x="326962" y="197263"/>
                    </a:cubicBezTo>
                    <a:cubicBezTo>
                      <a:pt x="324549" y="209931"/>
                      <a:pt x="321532" y="221996"/>
                      <a:pt x="317310" y="234061"/>
                    </a:cubicBezTo>
                    <a:cubicBezTo>
                      <a:pt x="316103" y="237681"/>
                      <a:pt x="314897" y="241300"/>
                      <a:pt x="313690" y="244920"/>
                    </a:cubicBezTo>
                    <a:cubicBezTo>
                      <a:pt x="310071" y="241903"/>
                      <a:pt x="305848" y="239490"/>
                      <a:pt x="301022" y="239490"/>
                    </a:cubicBezTo>
                    <a:close/>
                    <a:moveTo>
                      <a:pt x="311277" y="250952"/>
                    </a:moveTo>
                    <a:lnTo>
                      <a:pt x="310674" y="252159"/>
                    </a:lnTo>
                    <a:cubicBezTo>
                      <a:pt x="308864" y="256985"/>
                      <a:pt x="306451" y="266033"/>
                      <a:pt x="299815" y="266033"/>
                    </a:cubicBezTo>
                    <a:cubicBezTo>
                      <a:pt x="293180" y="266033"/>
                      <a:pt x="292576" y="257588"/>
                      <a:pt x="291973" y="253365"/>
                    </a:cubicBezTo>
                    <a:lnTo>
                      <a:pt x="291973" y="252762"/>
                    </a:lnTo>
                    <a:cubicBezTo>
                      <a:pt x="292576" y="251555"/>
                      <a:pt x="292576" y="250349"/>
                      <a:pt x="293180" y="249142"/>
                    </a:cubicBezTo>
                    <a:cubicBezTo>
                      <a:pt x="293783" y="247936"/>
                      <a:pt x="293783" y="246729"/>
                      <a:pt x="294989" y="245523"/>
                    </a:cubicBezTo>
                    <a:cubicBezTo>
                      <a:pt x="296196" y="244316"/>
                      <a:pt x="298006" y="244316"/>
                      <a:pt x="299815" y="244316"/>
                    </a:cubicBezTo>
                    <a:cubicBezTo>
                      <a:pt x="304038" y="244316"/>
                      <a:pt x="310674" y="245523"/>
                      <a:pt x="311277" y="250952"/>
                    </a:cubicBezTo>
                    <a:close/>
                    <a:moveTo>
                      <a:pt x="288957" y="167100"/>
                    </a:moveTo>
                    <a:cubicBezTo>
                      <a:pt x="288354" y="165894"/>
                      <a:pt x="287147" y="164687"/>
                      <a:pt x="285941" y="163481"/>
                    </a:cubicBezTo>
                    <a:cubicBezTo>
                      <a:pt x="282321" y="160465"/>
                      <a:pt x="278098" y="158655"/>
                      <a:pt x="273272" y="158655"/>
                    </a:cubicBezTo>
                    <a:lnTo>
                      <a:pt x="307054" y="110998"/>
                    </a:lnTo>
                    <a:lnTo>
                      <a:pt x="300419" y="161671"/>
                    </a:lnTo>
                    <a:cubicBezTo>
                      <a:pt x="296799" y="161671"/>
                      <a:pt x="292576" y="163481"/>
                      <a:pt x="288957" y="167100"/>
                    </a:cubicBezTo>
                    <a:close/>
                    <a:moveTo>
                      <a:pt x="250952" y="162878"/>
                    </a:moveTo>
                    <a:cubicBezTo>
                      <a:pt x="248539" y="164084"/>
                      <a:pt x="246729" y="165291"/>
                      <a:pt x="244920" y="167100"/>
                    </a:cubicBezTo>
                    <a:lnTo>
                      <a:pt x="248539" y="154432"/>
                    </a:lnTo>
                    <a:lnTo>
                      <a:pt x="250952" y="162878"/>
                    </a:lnTo>
                    <a:close/>
                    <a:moveTo>
                      <a:pt x="16288" y="155639"/>
                    </a:moveTo>
                    <a:lnTo>
                      <a:pt x="63944" y="161068"/>
                    </a:lnTo>
                    <a:lnTo>
                      <a:pt x="157448" y="171323"/>
                    </a:lnTo>
                    <a:lnTo>
                      <a:pt x="112205" y="91694"/>
                    </a:lnTo>
                    <a:lnTo>
                      <a:pt x="182785" y="128492"/>
                    </a:lnTo>
                    <a:lnTo>
                      <a:pt x="178562" y="22924"/>
                    </a:lnTo>
                    <a:lnTo>
                      <a:pt x="203295" y="66961"/>
                    </a:lnTo>
                    <a:cubicBezTo>
                      <a:pt x="202089" y="69977"/>
                      <a:pt x="200882" y="72390"/>
                      <a:pt x="200279" y="74200"/>
                    </a:cubicBezTo>
                    <a:cubicBezTo>
                      <a:pt x="200279" y="74803"/>
                      <a:pt x="199676" y="75406"/>
                      <a:pt x="199676" y="76010"/>
                    </a:cubicBezTo>
                    <a:lnTo>
                      <a:pt x="190627" y="60325"/>
                    </a:lnTo>
                    <a:lnTo>
                      <a:pt x="193643" y="146590"/>
                    </a:lnTo>
                    <a:lnTo>
                      <a:pt x="136938" y="116427"/>
                    </a:lnTo>
                    <a:lnTo>
                      <a:pt x="173133" y="179769"/>
                    </a:lnTo>
                    <a:lnTo>
                      <a:pt x="63341" y="164084"/>
                    </a:lnTo>
                    <a:lnTo>
                      <a:pt x="158655" y="221996"/>
                    </a:lnTo>
                    <a:cubicBezTo>
                      <a:pt x="152622" y="217773"/>
                      <a:pt x="145987" y="214757"/>
                      <a:pt x="138748" y="212947"/>
                    </a:cubicBezTo>
                    <a:cubicBezTo>
                      <a:pt x="132112" y="211138"/>
                      <a:pt x="125476" y="209931"/>
                      <a:pt x="118840" y="209931"/>
                    </a:cubicBezTo>
                    <a:lnTo>
                      <a:pt x="114617" y="209931"/>
                    </a:lnTo>
                    <a:lnTo>
                      <a:pt x="16288" y="155639"/>
                    </a:lnTo>
                    <a:close/>
                    <a:moveTo>
                      <a:pt x="201486" y="200279"/>
                    </a:moveTo>
                    <a:lnTo>
                      <a:pt x="201486" y="200279"/>
                    </a:lnTo>
                    <a:cubicBezTo>
                      <a:pt x="200882" y="206915"/>
                      <a:pt x="199676" y="213551"/>
                      <a:pt x="198469" y="219583"/>
                    </a:cubicBezTo>
                    <a:cubicBezTo>
                      <a:pt x="196056" y="231045"/>
                      <a:pt x="194850" y="242507"/>
                      <a:pt x="194247" y="253968"/>
                    </a:cubicBezTo>
                    <a:cubicBezTo>
                      <a:pt x="187611" y="247936"/>
                      <a:pt x="181578" y="241300"/>
                      <a:pt x="174943" y="235268"/>
                    </a:cubicBezTo>
                    <a:lnTo>
                      <a:pt x="191230" y="228632"/>
                    </a:lnTo>
                    <a:lnTo>
                      <a:pt x="127286" y="190024"/>
                    </a:lnTo>
                    <a:lnTo>
                      <a:pt x="200279" y="200279"/>
                    </a:lnTo>
                    <a:lnTo>
                      <a:pt x="176149" y="157448"/>
                    </a:lnTo>
                    <a:lnTo>
                      <a:pt x="202089" y="173736"/>
                    </a:lnTo>
                    <a:cubicBezTo>
                      <a:pt x="202089" y="175546"/>
                      <a:pt x="202089" y="177356"/>
                      <a:pt x="202089" y="179165"/>
                    </a:cubicBezTo>
                    <a:cubicBezTo>
                      <a:pt x="202692" y="186404"/>
                      <a:pt x="202089" y="193040"/>
                      <a:pt x="201486" y="200279"/>
                    </a:cubicBezTo>
                    <a:close/>
                    <a:moveTo>
                      <a:pt x="194850" y="73597"/>
                    </a:moveTo>
                    <a:lnTo>
                      <a:pt x="198469" y="80232"/>
                    </a:lnTo>
                    <a:cubicBezTo>
                      <a:pt x="196660" y="86265"/>
                      <a:pt x="196056" y="92297"/>
                      <a:pt x="195453" y="98933"/>
                    </a:cubicBezTo>
                    <a:lnTo>
                      <a:pt x="194850" y="73597"/>
                    </a:lnTo>
                    <a:close/>
                    <a:moveTo>
                      <a:pt x="154432" y="447612"/>
                    </a:moveTo>
                    <a:lnTo>
                      <a:pt x="195453" y="346869"/>
                    </a:lnTo>
                    <a:lnTo>
                      <a:pt x="57309" y="404781"/>
                    </a:lnTo>
                    <a:lnTo>
                      <a:pt x="140557" y="295593"/>
                    </a:lnTo>
                    <a:lnTo>
                      <a:pt x="32575" y="268446"/>
                    </a:lnTo>
                    <a:lnTo>
                      <a:pt x="98933" y="240697"/>
                    </a:lnTo>
                    <a:cubicBezTo>
                      <a:pt x="100743" y="241903"/>
                      <a:pt x="102552" y="242507"/>
                      <a:pt x="104966" y="243110"/>
                    </a:cubicBezTo>
                    <a:lnTo>
                      <a:pt x="111601" y="245523"/>
                    </a:lnTo>
                    <a:lnTo>
                      <a:pt x="71184" y="265430"/>
                    </a:lnTo>
                    <a:lnTo>
                      <a:pt x="163481" y="288354"/>
                    </a:lnTo>
                    <a:lnTo>
                      <a:pt x="103156" y="369189"/>
                    </a:lnTo>
                    <a:lnTo>
                      <a:pt x="208121" y="333597"/>
                    </a:lnTo>
                    <a:lnTo>
                      <a:pt x="209931" y="334804"/>
                    </a:lnTo>
                    <a:lnTo>
                      <a:pt x="187008" y="407194"/>
                    </a:lnTo>
                    <a:lnTo>
                      <a:pt x="241903" y="373412"/>
                    </a:lnTo>
                    <a:cubicBezTo>
                      <a:pt x="243110" y="380048"/>
                      <a:pt x="243110" y="386684"/>
                      <a:pt x="243713" y="393319"/>
                    </a:cubicBezTo>
                    <a:lnTo>
                      <a:pt x="154432" y="447612"/>
                    </a:lnTo>
                    <a:close/>
                    <a:moveTo>
                      <a:pt x="108585" y="238284"/>
                    </a:moveTo>
                    <a:cubicBezTo>
                      <a:pt x="105569" y="237681"/>
                      <a:pt x="103156" y="236474"/>
                      <a:pt x="100140" y="234664"/>
                    </a:cubicBezTo>
                    <a:cubicBezTo>
                      <a:pt x="99536" y="234061"/>
                      <a:pt x="98933" y="233458"/>
                      <a:pt x="98933" y="232855"/>
                    </a:cubicBezTo>
                    <a:cubicBezTo>
                      <a:pt x="103759" y="231648"/>
                      <a:pt x="107982" y="232251"/>
                      <a:pt x="112808" y="233458"/>
                    </a:cubicBezTo>
                    <a:cubicBezTo>
                      <a:pt x="117031" y="234664"/>
                      <a:pt x="120650" y="238284"/>
                      <a:pt x="120650" y="243110"/>
                    </a:cubicBezTo>
                    <a:cubicBezTo>
                      <a:pt x="117031" y="241300"/>
                      <a:pt x="112808" y="240094"/>
                      <a:pt x="108585" y="238284"/>
                    </a:cubicBezTo>
                    <a:close/>
                    <a:moveTo>
                      <a:pt x="130905" y="253365"/>
                    </a:moveTo>
                    <a:lnTo>
                      <a:pt x="132715" y="253968"/>
                    </a:lnTo>
                    <a:cubicBezTo>
                      <a:pt x="141161" y="258191"/>
                      <a:pt x="149003" y="263017"/>
                      <a:pt x="155638" y="268446"/>
                    </a:cubicBezTo>
                    <a:lnTo>
                      <a:pt x="112808" y="260604"/>
                    </a:lnTo>
                    <a:lnTo>
                      <a:pt x="130905" y="253365"/>
                    </a:lnTo>
                    <a:close/>
                    <a:moveTo>
                      <a:pt x="177356" y="296799"/>
                    </a:moveTo>
                    <a:cubicBezTo>
                      <a:pt x="178562" y="299212"/>
                      <a:pt x="179768" y="302228"/>
                      <a:pt x="180975" y="304641"/>
                    </a:cubicBezTo>
                    <a:cubicBezTo>
                      <a:pt x="183991" y="311277"/>
                      <a:pt x="188817" y="317913"/>
                      <a:pt x="194247" y="323342"/>
                    </a:cubicBezTo>
                    <a:lnTo>
                      <a:pt x="144780" y="340836"/>
                    </a:lnTo>
                    <a:lnTo>
                      <a:pt x="177356" y="296799"/>
                    </a:lnTo>
                    <a:close/>
                    <a:moveTo>
                      <a:pt x="214757" y="363760"/>
                    </a:moveTo>
                    <a:lnTo>
                      <a:pt x="221996" y="341440"/>
                    </a:lnTo>
                    <a:cubicBezTo>
                      <a:pt x="225616" y="343853"/>
                      <a:pt x="229235" y="346869"/>
                      <a:pt x="232251" y="350488"/>
                    </a:cubicBezTo>
                    <a:lnTo>
                      <a:pt x="214757" y="363760"/>
                    </a:lnTo>
                    <a:close/>
                    <a:moveTo>
                      <a:pt x="276289" y="453041"/>
                    </a:moveTo>
                    <a:lnTo>
                      <a:pt x="267240" y="411417"/>
                    </a:lnTo>
                    <a:cubicBezTo>
                      <a:pt x="270859" y="412623"/>
                      <a:pt x="275082" y="413830"/>
                      <a:pt x="278702" y="414433"/>
                    </a:cubicBezTo>
                    <a:lnTo>
                      <a:pt x="279305" y="431927"/>
                    </a:lnTo>
                    <a:lnTo>
                      <a:pt x="282924" y="415036"/>
                    </a:lnTo>
                    <a:cubicBezTo>
                      <a:pt x="285941" y="415640"/>
                      <a:pt x="288354" y="415640"/>
                      <a:pt x="291370" y="415640"/>
                    </a:cubicBezTo>
                    <a:lnTo>
                      <a:pt x="276289" y="453041"/>
                    </a:lnTo>
                    <a:close/>
                    <a:moveTo>
                      <a:pt x="321532" y="404178"/>
                    </a:moveTo>
                    <a:cubicBezTo>
                      <a:pt x="313087" y="407194"/>
                      <a:pt x="304038" y="409004"/>
                      <a:pt x="294989" y="409607"/>
                    </a:cubicBezTo>
                    <a:cubicBezTo>
                      <a:pt x="279305" y="410814"/>
                      <a:pt x="263017" y="407194"/>
                      <a:pt x="249142" y="398749"/>
                    </a:cubicBezTo>
                    <a:lnTo>
                      <a:pt x="249142" y="398145"/>
                    </a:lnTo>
                    <a:cubicBezTo>
                      <a:pt x="247333" y="384874"/>
                      <a:pt x="248539" y="371602"/>
                      <a:pt x="243110" y="358934"/>
                    </a:cubicBezTo>
                    <a:cubicBezTo>
                      <a:pt x="238887" y="348679"/>
                      <a:pt x="231045" y="340233"/>
                      <a:pt x="220790" y="334804"/>
                    </a:cubicBezTo>
                    <a:cubicBezTo>
                      <a:pt x="211741" y="329375"/>
                      <a:pt x="200882" y="324549"/>
                      <a:pt x="193643" y="316706"/>
                    </a:cubicBezTo>
                    <a:cubicBezTo>
                      <a:pt x="186404" y="308864"/>
                      <a:pt x="182182" y="296196"/>
                      <a:pt x="176752" y="285941"/>
                    </a:cubicBezTo>
                    <a:cubicBezTo>
                      <a:pt x="165894" y="266033"/>
                      <a:pt x="145383" y="253968"/>
                      <a:pt x="124873" y="245523"/>
                    </a:cubicBezTo>
                    <a:lnTo>
                      <a:pt x="124873" y="244920"/>
                    </a:lnTo>
                    <a:lnTo>
                      <a:pt x="124873" y="244316"/>
                    </a:lnTo>
                    <a:cubicBezTo>
                      <a:pt x="125476" y="231648"/>
                      <a:pt x="107379" y="226219"/>
                      <a:pt x="98330" y="231648"/>
                    </a:cubicBezTo>
                    <a:cubicBezTo>
                      <a:pt x="97727" y="230442"/>
                      <a:pt x="97727" y="229235"/>
                      <a:pt x="97123" y="227425"/>
                    </a:cubicBezTo>
                    <a:cubicBezTo>
                      <a:pt x="95917" y="212344"/>
                      <a:pt x="118237" y="214154"/>
                      <a:pt x="127889" y="215964"/>
                    </a:cubicBezTo>
                    <a:cubicBezTo>
                      <a:pt x="142970" y="218377"/>
                      <a:pt x="156242" y="225012"/>
                      <a:pt x="167703" y="235268"/>
                    </a:cubicBezTo>
                    <a:cubicBezTo>
                      <a:pt x="177959" y="244316"/>
                      <a:pt x="187008" y="255778"/>
                      <a:pt x="199676" y="263017"/>
                    </a:cubicBezTo>
                    <a:cubicBezTo>
                      <a:pt x="200882" y="263620"/>
                      <a:pt x="202089" y="263017"/>
                      <a:pt x="202692" y="261811"/>
                    </a:cubicBezTo>
                    <a:lnTo>
                      <a:pt x="202692" y="261207"/>
                    </a:lnTo>
                    <a:cubicBezTo>
                      <a:pt x="205105" y="260604"/>
                      <a:pt x="207518" y="260001"/>
                      <a:pt x="209931" y="259398"/>
                    </a:cubicBezTo>
                    <a:cubicBezTo>
                      <a:pt x="212344" y="259398"/>
                      <a:pt x="215360" y="258794"/>
                      <a:pt x="217773" y="257588"/>
                    </a:cubicBezTo>
                    <a:cubicBezTo>
                      <a:pt x="218377" y="257588"/>
                      <a:pt x="218377" y="256381"/>
                      <a:pt x="218377" y="255778"/>
                    </a:cubicBezTo>
                    <a:lnTo>
                      <a:pt x="217773" y="255175"/>
                    </a:lnTo>
                    <a:cubicBezTo>
                      <a:pt x="214757" y="254572"/>
                      <a:pt x="211741" y="254572"/>
                      <a:pt x="208725" y="255778"/>
                    </a:cubicBezTo>
                    <a:cubicBezTo>
                      <a:pt x="206312" y="255778"/>
                      <a:pt x="203295" y="256985"/>
                      <a:pt x="201486" y="258794"/>
                    </a:cubicBezTo>
                    <a:lnTo>
                      <a:pt x="200279" y="257588"/>
                    </a:lnTo>
                    <a:lnTo>
                      <a:pt x="200279" y="256985"/>
                    </a:lnTo>
                    <a:cubicBezTo>
                      <a:pt x="202089" y="255778"/>
                      <a:pt x="204502" y="254572"/>
                      <a:pt x="206915" y="253365"/>
                    </a:cubicBezTo>
                    <a:cubicBezTo>
                      <a:pt x="209328" y="252159"/>
                      <a:pt x="211741" y="250349"/>
                      <a:pt x="213551" y="247936"/>
                    </a:cubicBezTo>
                    <a:cubicBezTo>
                      <a:pt x="214154" y="247333"/>
                      <a:pt x="213551" y="246126"/>
                      <a:pt x="212947" y="246126"/>
                    </a:cubicBezTo>
                    <a:cubicBezTo>
                      <a:pt x="209931" y="246729"/>
                      <a:pt x="206915" y="248539"/>
                      <a:pt x="204502" y="250349"/>
                    </a:cubicBezTo>
                    <a:cubicBezTo>
                      <a:pt x="203295" y="250952"/>
                      <a:pt x="202089" y="251555"/>
                      <a:pt x="200882" y="252159"/>
                    </a:cubicBezTo>
                    <a:cubicBezTo>
                      <a:pt x="201486" y="242507"/>
                      <a:pt x="202692" y="233458"/>
                      <a:pt x="204502" y="223806"/>
                    </a:cubicBezTo>
                    <a:cubicBezTo>
                      <a:pt x="206312" y="213551"/>
                      <a:pt x="208121" y="203295"/>
                      <a:pt x="208725" y="192437"/>
                    </a:cubicBezTo>
                    <a:cubicBezTo>
                      <a:pt x="209931" y="169513"/>
                      <a:pt x="205708" y="147796"/>
                      <a:pt x="202692" y="125476"/>
                    </a:cubicBezTo>
                    <a:cubicBezTo>
                      <a:pt x="200279" y="104362"/>
                      <a:pt x="199676" y="81439"/>
                      <a:pt x="211138" y="62738"/>
                    </a:cubicBezTo>
                    <a:cubicBezTo>
                      <a:pt x="212344" y="60928"/>
                      <a:pt x="214154" y="57912"/>
                      <a:pt x="216567" y="57912"/>
                    </a:cubicBezTo>
                    <a:cubicBezTo>
                      <a:pt x="218980" y="57912"/>
                      <a:pt x="220186" y="62738"/>
                      <a:pt x="221393" y="64548"/>
                    </a:cubicBezTo>
                    <a:cubicBezTo>
                      <a:pt x="223203" y="69374"/>
                      <a:pt x="223806" y="74200"/>
                      <a:pt x="223806" y="79629"/>
                    </a:cubicBezTo>
                    <a:cubicBezTo>
                      <a:pt x="224409" y="90488"/>
                      <a:pt x="224409" y="101346"/>
                      <a:pt x="226219" y="112808"/>
                    </a:cubicBezTo>
                    <a:cubicBezTo>
                      <a:pt x="229235" y="138144"/>
                      <a:pt x="234061" y="163481"/>
                      <a:pt x="240697" y="188214"/>
                    </a:cubicBezTo>
                    <a:cubicBezTo>
                      <a:pt x="241300" y="190024"/>
                      <a:pt x="244920" y="190024"/>
                      <a:pt x="244316" y="187611"/>
                    </a:cubicBezTo>
                    <a:cubicBezTo>
                      <a:pt x="243713" y="185198"/>
                      <a:pt x="243713" y="182785"/>
                      <a:pt x="243110" y="180372"/>
                    </a:cubicBezTo>
                    <a:cubicBezTo>
                      <a:pt x="243713" y="176752"/>
                      <a:pt x="245523" y="173133"/>
                      <a:pt x="247936" y="170117"/>
                    </a:cubicBezTo>
                    <a:cubicBezTo>
                      <a:pt x="250952" y="167100"/>
                      <a:pt x="254572" y="164687"/>
                      <a:pt x="258794" y="164084"/>
                    </a:cubicBezTo>
                    <a:cubicBezTo>
                      <a:pt x="266033" y="162274"/>
                      <a:pt x="278098" y="159861"/>
                      <a:pt x="284131" y="165894"/>
                    </a:cubicBezTo>
                    <a:cubicBezTo>
                      <a:pt x="290163" y="171926"/>
                      <a:pt x="288957" y="181578"/>
                      <a:pt x="288354" y="188817"/>
                    </a:cubicBezTo>
                    <a:cubicBezTo>
                      <a:pt x="288354" y="198469"/>
                      <a:pt x="287750" y="207518"/>
                      <a:pt x="286544" y="217170"/>
                    </a:cubicBezTo>
                    <a:cubicBezTo>
                      <a:pt x="285337" y="226822"/>
                      <a:pt x="283528" y="235871"/>
                      <a:pt x="281115" y="245523"/>
                    </a:cubicBezTo>
                    <a:cubicBezTo>
                      <a:pt x="281115" y="246729"/>
                      <a:pt x="280511" y="248539"/>
                      <a:pt x="279908" y="249746"/>
                    </a:cubicBezTo>
                    <a:cubicBezTo>
                      <a:pt x="279305" y="249142"/>
                      <a:pt x="279305" y="248539"/>
                      <a:pt x="278702" y="247936"/>
                    </a:cubicBezTo>
                    <a:cubicBezTo>
                      <a:pt x="275685" y="245523"/>
                      <a:pt x="270859" y="244920"/>
                      <a:pt x="267240" y="246126"/>
                    </a:cubicBezTo>
                    <a:cubicBezTo>
                      <a:pt x="263017" y="247333"/>
                      <a:pt x="260001" y="249142"/>
                      <a:pt x="256985" y="252762"/>
                    </a:cubicBezTo>
                    <a:cubicBezTo>
                      <a:pt x="256381" y="246729"/>
                      <a:pt x="255778" y="240094"/>
                      <a:pt x="255778" y="234061"/>
                    </a:cubicBezTo>
                    <a:cubicBezTo>
                      <a:pt x="255778" y="223806"/>
                      <a:pt x="256985" y="212947"/>
                      <a:pt x="256985" y="202692"/>
                    </a:cubicBezTo>
                    <a:cubicBezTo>
                      <a:pt x="256985" y="197263"/>
                      <a:pt x="256985" y="192437"/>
                      <a:pt x="256985" y="187008"/>
                    </a:cubicBezTo>
                    <a:cubicBezTo>
                      <a:pt x="256985" y="182182"/>
                      <a:pt x="256381" y="176752"/>
                      <a:pt x="254572" y="171926"/>
                    </a:cubicBezTo>
                    <a:cubicBezTo>
                      <a:pt x="253968" y="170720"/>
                      <a:pt x="252762" y="170117"/>
                      <a:pt x="251555" y="170720"/>
                    </a:cubicBezTo>
                    <a:cubicBezTo>
                      <a:pt x="250952" y="170720"/>
                      <a:pt x="250349" y="171323"/>
                      <a:pt x="250349" y="171926"/>
                    </a:cubicBezTo>
                    <a:cubicBezTo>
                      <a:pt x="250349" y="172530"/>
                      <a:pt x="250349" y="172530"/>
                      <a:pt x="250349" y="173133"/>
                    </a:cubicBezTo>
                    <a:cubicBezTo>
                      <a:pt x="250349" y="178562"/>
                      <a:pt x="251555" y="183991"/>
                      <a:pt x="252158" y="190024"/>
                    </a:cubicBezTo>
                    <a:cubicBezTo>
                      <a:pt x="252158" y="195453"/>
                      <a:pt x="252158" y="200882"/>
                      <a:pt x="252158" y="206312"/>
                    </a:cubicBezTo>
                    <a:cubicBezTo>
                      <a:pt x="251555" y="217170"/>
                      <a:pt x="250952" y="228632"/>
                      <a:pt x="250952" y="239490"/>
                    </a:cubicBezTo>
                    <a:cubicBezTo>
                      <a:pt x="250952" y="249746"/>
                      <a:pt x="252158" y="260001"/>
                      <a:pt x="255175" y="270256"/>
                    </a:cubicBezTo>
                    <a:cubicBezTo>
                      <a:pt x="258191" y="277495"/>
                      <a:pt x="266033" y="285337"/>
                      <a:pt x="274479" y="279908"/>
                    </a:cubicBezTo>
                    <a:cubicBezTo>
                      <a:pt x="277495" y="276892"/>
                      <a:pt x="279908" y="273272"/>
                      <a:pt x="280511" y="269050"/>
                    </a:cubicBezTo>
                    <a:cubicBezTo>
                      <a:pt x="282321" y="263620"/>
                      <a:pt x="284131" y="258794"/>
                      <a:pt x="285337" y="253365"/>
                    </a:cubicBezTo>
                    <a:cubicBezTo>
                      <a:pt x="285941" y="250952"/>
                      <a:pt x="286544" y="248539"/>
                      <a:pt x="287147" y="246729"/>
                    </a:cubicBezTo>
                    <a:cubicBezTo>
                      <a:pt x="287147" y="249746"/>
                      <a:pt x="287147" y="252762"/>
                      <a:pt x="287750" y="255175"/>
                    </a:cubicBezTo>
                    <a:cubicBezTo>
                      <a:pt x="287750" y="260604"/>
                      <a:pt x="290767" y="266033"/>
                      <a:pt x="294989" y="269653"/>
                    </a:cubicBezTo>
                    <a:cubicBezTo>
                      <a:pt x="300419" y="272669"/>
                      <a:pt x="307658" y="271463"/>
                      <a:pt x="311277" y="266033"/>
                    </a:cubicBezTo>
                    <a:cubicBezTo>
                      <a:pt x="315500" y="259398"/>
                      <a:pt x="318516" y="252762"/>
                      <a:pt x="320326" y="245523"/>
                    </a:cubicBezTo>
                    <a:cubicBezTo>
                      <a:pt x="321532" y="241903"/>
                      <a:pt x="322739" y="238284"/>
                      <a:pt x="323945" y="235268"/>
                    </a:cubicBezTo>
                    <a:cubicBezTo>
                      <a:pt x="328168" y="223806"/>
                      <a:pt x="331184" y="211741"/>
                      <a:pt x="332994" y="199676"/>
                    </a:cubicBezTo>
                    <a:cubicBezTo>
                      <a:pt x="333597" y="196660"/>
                      <a:pt x="333597" y="194247"/>
                      <a:pt x="334201" y="191230"/>
                    </a:cubicBezTo>
                    <a:cubicBezTo>
                      <a:pt x="334804" y="191230"/>
                      <a:pt x="334804" y="190627"/>
                      <a:pt x="335407" y="190024"/>
                    </a:cubicBezTo>
                    <a:cubicBezTo>
                      <a:pt x="346869" y="162274"/>
                      <a:pt x="351092" y="130302"/>
                      <a:pt x="368586" y="104966"/>
                    </a:cubicBezTo>
                    <a:cubicBezTo>
                      <a:pt x="369792" y="103156"/>
                      <a:pt x="373412" y="96520"/>
                      <a:pt x="376428" y="97123"/>
                    </a:cubicBezTo>
                    <a:cubicBezTo>
                      <a:pt x="381254" y="97123"/>
                      <a:pt x="378841" y="105569"/>
                      <a:pt x="378841" y="107982"/>
                    </a:cubicBezTo>
                    <a:cubicBezTo>
                      <a:pt x="377031" y="117634"/>
                      <a:pt x="375222" y="126683"/>
                      <a:pt x="373412" y="136335"/>
                    </a:cubicBezTo>
                    <a:cubicBezTo>
                      <a:pt x="366173" y="153829"/>
                      <a:pt x="362553" y="171926"/>
                      <a:pt x="360140" y="190024"/>
                    </a:cubicBezTo>
                    <a:cubicBezTo>
                      <a:pt x="359537" y="199676"/>
                      <a:pt x="358934" y="208725"/>
                      <a:pt x="357124" y="218377"/>
                    </a:cubicBezTo>
                    <a:cubicBezTo>
                      <a:pt x="355918" y="224409"/>
                      <a:pt x="355314" y="230442"/>
                      <a:pt x="355918" y="236474"/>
                    </a:cubicBezTo>
                    <a:cubicBezTo>
                      <a:pt x="355918" y="240094"/>
                      <a:pt x="356521" y="244316"/>
                      <a:pt x="356521" y="248539"/>
                    </a:cubicBezTo>
                    <a:cubicBezTo>
                      <a:pt x="356521" y="249746"/>
                      <a:pt x="358330" y="250349"/>
                      <a:pt x="358934" y="249142"/>
                    </a:cubicBezTo>
                    <a:cubicBezTo>
                      <a:pt x="362553" y="267843"/>
                      <a:pt x="361950" y="287147"/>
                      <a:pt x="357727" y="305848"/>
                    </a:cubicBezTo>
                    <a:cubicBezTo>
                      <a:pt x="354108" y="315500"/>
                      <a:pt x="349885" y="325152"/>
                      <a:pt x="344456" y="334201"/>
                    </a:cubicBezTo>
                    <a:cubicBezTo>
                      <a:pt x="340233" y="342646"/>
                      <a:pt x="337820" y="351695"/>
                      <a:pt x="336614" y="360744"/>
                    </a:cubicBezTo>
                    <a:cubicBezTo>
                      <a:pt x="335407" y="371602"/>
                      <a:pt x="334804" y="382461"/>
                      <a:pt x="335407" y="392716"/>
                    </a:cubicBezTo>
                    <a:cubicBezTo>
                      <a:pt x="335407" y="392716"/>
                      <a:pt x="335407" y="392716"/>
                      <a:pt x="335407" y="393319"/>
                    </a:cubicBezTo>
                    <a:cubicBezTo>
                      <a:pt x="334804" y="393923"/>
                      <a:pt x="334201" y="394526"/>
                      <a:pt x="334201" y="395732"/>
                    </a:cubicBezTo>
                    <a:cubicBezTo>
                      <a:pt x="332994" y="397542"/>
                      <a:pt x="332391" y="398749"/>
                      <a:pt x="330581" y="399955"/>
                    </a:cubicBezTo>
                    <a:cubicBezTo>
                      <a:pt x="327565" y="401162"/>
                      <a:pt x="324549" y="402971"/>
                      <a:pt x="321532" y="404178"/>
                    </a:cubicBezTo>
                    <a:lnTo>
                      <a:pt x="321532" y="404178"/>
                    </a:lnTo>
                    <a:close/>
                    <a:moveTo>
                      <a:pt x="276892" y="258191"/>
                    </a:moveTo>
                    <a:lnTo>
                      <a:pt x="276892" y="258191"/>
                    </a:lnTo>
                    <a:cubicBezTo>
                      <a:pt x="276892" y="259398"/>
                      <a:pt x="276892" y="259398"/>
                      <a:pt x="276289" y="260001"/>
                    </a:cubicBezTo>
                    <a:cubicBezTo>
                      <a:pt x="275082" y="264224"/>
                      <a:pt x="273876" y="268446"/>
                      <a:pt x="271463" y="272669"/>
                    </a:cubicBezTo>
                    <a:cubicBezTo>
                      <a:pt x="270256" y="275685"/>
                      <a:pt x="266637" y="276289"/>
                      <a:pt x="263620" y="275082"/>
                    </a:cubicBezTo>
                    <a:cubicBezTo>
                      <a:pt x="263620" y="274479"/>
                      <a:pt x="263017" y="274479"/>
                      <a:pt x="262414" y="273876"/>
                    </a:cubicBezTo>
                    <a:cubicBezTo>
                      <a:pt x="260001" y="270859"/>
                      <a:pt x="258191" y="266637"/>
                      <a:pt x="257588" y="262414"/>
                    </a:cubicBezTo>
                    <a:lnTo>
                      <a:pt x="257588" y="261207"/>
                    </a:lnTo>
                    <a:cubicBezTo>
                      <a:pt x="258794" y="257588"/>
                      <a:pt x="261207" y="254572"/>
                      <a:pt x="264827" y="252762"/>
                    </a:cubicBezTo>
                    <a:cubicBezTo>
                      <a:pt x="267240" y="251555"/>
                      <a:pt x="270256" y="250952"/>
                      <a:pt x="272669" y="251555"/>
                    </a:cubicBezTo>
                    <a:cubicBezTo>
                      <a:pt x="275685" y="252159"/>
                      <a:pt x="277495" y="255175"/>
                      <a:pt x="276892" y="258191"/>
                    </a:cubicBezTo>
                    <a:close/>
                    <a:moveTo>
                      <a:pt x="362553" y="256381"/>
                    </a:moveTo>
                    <a:lnTo>
                      <a:pt x="405987" y="299815"/>
                    </a:lnTo>
                    <a:lnTo>
                      <a:pt x="364966" y="287147"/>
                    </a:lnTo>
                    <a:cubicBezTo>
                      <a:pt x="364966" y="283528"/>
                      <a:pt x="364966" y="279908"/>
                      <a:pt x="364966" y="276289"/>
                    </a:cubicBezTo>
                    <a:cubicBezTo>
                      <a:pt x="364966" y="270256"/>
                      <a:pt x="364363" y="263620"/>
                      <a:pt x="362553" y="256381"/>
                    </a:cubicBezTo>
                    <a:close/>
                    <a:moveTo>
                      <a:pt x="363157" y="209328"/>
                    </a:moveTo>
                    <a:lnTo>
                      <a:pt x="396335" y="214154"/>
                    </a:lnTo>
                    <a:lnTo>
                      <a:pt x="360140" y="230442"/>
                    </a:lnTo>
                    <a:cubicBezTo>
                      <a:pt x="360140" y="226219"/>
                      <a:pt x="360744" y="222599"/>
                      <a:pt x="361950" y="218377"/>
                    </a:cubicBezTo>
                    <a:cubicBezTo>
                      <a:pt x="362553" y="215360"/>
                      <a:pt x="363157" y="212344"/>
                      <a:pt x="363157" y="209328"/>
                    </a:cubicBezTo>
                    <a:close/>
                    <a:moveTo>
                      <a:pt x="384874" y="326962"/>
                    </a:moveTo>
                    <a:lnTo>
                      <a:pt x="412020" y="381858"/>
                    </a:lnTo>
                    <a:lnTo>
                      <a:pt x="360140" y="343853"/>
                    </a:lnTo>
                    <a:lnTo>
                      <a:pt x="380048" y="491649"/>
                    </a:lnTo>
                    <a:lnTo>
                      <a:pt x="326358" y="409004"/>
                    </a:lnTo>
                    <a:cubicBezTo>
                      <a:pt x="329978" y="407194"/>
                      <a:pt x="333597" y="405384"/>
                      <a:pt x="336614" y="402368"/>
                    </a:cubicBezTo>
                    <a:cubicBezTo>
                      <a:pt x="337217" y="401765"/>
                      <a:pt x="337820" y="401162"/>
                      <a:pt x="338423" y="400558"/>
                    </a:cubicBezTo>
                    <a:lnTo>
                      <a:pt x="358330" y="430118"/>
                    </a:lnTo>
                    <a:lnTo>
                      <a:pt x="345059" y="348679"/>
                    </a:lnTo>
                    <a:cubicBezTo>
                      <a:pt x="346265" y="343853"/>
                      <a:pt x="348075" y="339027"/>
                      <a:pt x="350488" y="334201"/>
                    </a:cubicBezTo>
                    <a:cubicBezTo>
                      <a:pt x="352298" y="331184"/>
                      <a:pt x="353505" y="328168"/>
                      <a:pt x="355314" y="325755"/>
                    </a:cubicBezTo>
                    <a:lnTo>
                      <a:pt x="385477" y="349282"/>
                    </a:lnTo>
                    <a:lnTo>
                      <a:pt x="361347" y="313087"/>
                    </a:lnTo>
                    <a:cubicBezTo>
                      <a:pt x="361950" y="311277"/>
                      <a:pt x="362553" y="309467"/>
                      <a:pt x="363157" y="307054"/>
                    </a:cubicBezTo>
                    <a:lnTo>
                      <a:pt x="363157" y="306451"/>
                    </a:lnTo>
                    <a:lnTo>
                      <a:pt x="453041" y="328168"/>
                    </a:lnTo>
                    <a:lnTo>
                      <a:pt x="379444" y="236474"/>
                    </a:lnTo>
                    <a:lnTo>
                      <a:pt x="447612" y="209328"/>
                    </a:lnTo>
                    <a:lnTo>
                      <a:pt x="365570" y="190627"/>
                    </a:lnTo>
                    <a:cubicBezTo>
                      <a:pt x="366776" y="180975"/>
                      <a:pt x="368586" y="171323"/>
                      <a:pt x="371602" y="162274"/>
                    </a:cubicBezTo>
                    <a:cubicBezTo>
                      <a:pt x="374618" y="152622"/>
                      <a:pt x="376428" y="142367"/>
                      <a:pt x="378841" y="132112"/>
                    </a:cubicBezTo>
                    <a:cubicBezTo>
                      <a:pt x="379444" y="129699"/>
                      <a:pt x="380048" y="127286"/>
                      <a:pt x="380651" y="124873"/>
                    </a:cubicBezTo>
                    <a:lnTo>
                      <a:pt x="392716" y="100743"/>
                    </a:lnTo>
                    <a:lnTo>
                      <a:pt x="384270" y="108585"/>
                    </a:lnTo>
                    <a:cubicBezTo>
                      <a:pt x="384874" y="106172"/>
                      <a:pt x="384874" y="104362"/>
                      <a:pt x="385477" y="101949"/>
                    </a:cubicBezTo>
                    <a:cubicBezTo>
                      <a:pt x="385477" y="99536"/>
                      <a:pt x="384874" y="97123"/>
                      <a:pt x="383064" y="94710"/>
                    </a:cubicBezTo>
                    <a:lnTo>
                      <a:pt x="419259" y="57309"/>
                    </a:lnTo>
                    <a:lnTo>
                      <a:pt x="381254" y="178562"/>
                    </a:lnTo>
                    <a:lnTo>
                      <a:pt x="504317" y="206915"/>
                    </a:lnTo>
                    <a:lnTo>
                      <a:pt x="405384" y="240094"/>
                    </a:lnTo>
                    <a:lnTo>
                      <a:pt x="493459" y="355315"/>
                    </a:lnTo>
                    <a:lnTo>
                      <a:pt x="384874" y="32696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7164A96E-90E0-4078-BAAF-85979C669376}"/>
                  </a:ext>
                </a:extLst>
              </p:cNvPr>
              <p:cNvSpPr/>
              <p:nvPr/>
            </p:nvSpPr>
            <p:spPr>
              <a:xfrm>
                <a:off x="5495091" y="3350861"/>
                <a:ext cx="452" cy="1206"/>
              </a:xfrm>
              <a:custGeom>
                <a:avLst/>
                <a:gdLst>
                  <a:gd name="connsiteX0" fmla="*/ 452 w 452"/>
                  <a:gd name="connsiteY0" fmla="*/ 1207 h 1206"/>
                  <a:gd name="connsiteX1" fmla="*/ 452 w 452"/>
                  <a:gd name="connsiteY1" fmla="*/ 0 h 1206"/>
                  <a:gd name="connsiteX2" fmla="*/ 452 w 452"/>
                  <a:gd name="connsiteY2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" h="1206">
                    <a:moveTo>
                      <a:pt x="452" y="1207"/>
                    </a:moveTo>
                    <a:lnTo>
                      <a:pt x="452" y="0"/>
                    </a:lnTo>
                    <a:cubicBezTo>
                      <a:pt x="-151" y="0"/>
                      <a:pt x="-151" y="603"/>
                      <a:pt x="452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A1042E59-67F9-4678-9496-03FD283B8D0C}"/>
                  </a:ext>
                </a:extLst>
              </p:cNvPr>
              <p:cNvSpPr/>
              <p:nvPr/>
            </p:nvSpPr>
            <p:spPr>
              <a:xfrm>
                <a:off x="5492527" y="3470305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7 w 2413"/>
                  <a:gd name="connsiteY1" fmla="*/ 0 h 3016"/>
                  <a:gd name="connsiteX2" fmla="*/ 0 w 2413"/>
                  <a:gd name="connsiteY2" fmla="*/ 1207 h 3016"/>
                  <a:gd name="connsiteX3" fmla="*/ 1207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3016"/>
                    </a:cubicBezTo>
                    <a:cubicBezTo>
                      <a:pt x="1810" y="1810"/>
                      <a:pt x="1810" y="1810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FBBA8253-D80F-44FA-AF8A-D00CED148E1B}"/>
                  </a:ext>
                </a:extLst>
              </p:cNvPr>
              <p:cNvSpPr/>
              <p:nvPr/>
            </p:nvSpPr>
            <p:spPr>
              <a:xfrm>
                <a:off x="5488908" y="3423854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  <a:gd name="connsiteX5" fmla="*/ 1810 w 3619"/>
                  <a:gd name="connsiteY5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ubicBezTo>
                      <a:pt x="3619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5FF903C5-EB0E-426C-8598-E15CF5AECA29}"/>
                  </a:ext>
                </a:extLst>
              </p:cNvPr>
              <p:cNvSpPr/>
              <p:nvPr/>
            </p:nvSpPr>
            <p:spPr>
              <a:xfrm>
                <a:off x="5484685" y="3498657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6 w 2413"/>
                  <a:gd name="connsiteY1" fmla="*/ 0 h 3016"/>
                  <a:gd name="connsiteX2" fmla="*/ 0 w 2413"/>
                  <a:gd name="connsiteY2" fmla="*/ 1207 h 3016"/>
                  <a:gd name="connsiteX3" fmla="*/ 1206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6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1810"/>
                      <a:pt x="1206" y="3016"/>
                    </a:cubicBezTo>
                    <a:cubicBezTo>
                      <a:pt x="1810" y="1810"/>
                      <a:pt x="2413" y="1207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B1CDC345-2D69-46A6-9B96-4E8654568244}"/>
                  </a:ext>
                </a:extLst>
              </p:cNvPr>
              <p:cNvSpPr/>
              <p:nvPr/>
            </p:nvSpPr>
            <p:spPr>
              <a:xfrm>
                <a:off x="5484685" y="3332914"/>
                <a:ext cx="1206" cy="720"/>
              </a:xfrm>
              <a:custGeom>
                <a:avLst/>
                <a:gdLst>
                  <a:gd name="connsiteX0" fmla="*/ 1206 w 1206"/>
                  <a:gd name="connsiteY0" fmla="*/ 452 h 720"/>
                  <a:gd name="connsiteX1" fmla="*/ 1206 w 1206"/>
                  <a:gd name="connsiteY1" fmla="*/ 452 h 720"/>
                  <a:gd name="connsiteX2" fmla="*/ 0 w 1206"/>
                  <a:gd name="connsiteY2" fmla="*/ 452 h 720"/>
                  <a:gd name="connsiteX3" fmla="*/ 1206 w 1206"/>
                  <a:gd name="connsiteY3" fmla="*/ 452 h 720"/>
                  <a:gd name="connsiteX4" fmla="*/ 1206 w 1206"/>
                  <a:gd name="connsiteY4" fmla="*/ 452 h 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720">
                    <a:moveTo>
                      <a:pt x="1206" y="452"/>
                    </a:moveTo>
                    <a:cubicBezTo>
                      <a:pt x="1206" y="-151"/>
                      <a:pt x="603" y="-151"/>
                      <a:pt x="1206" y="452"/>
                    </a:cubicBezTo>
                    <a:lnTo>
                      <a:pt x="0" y="452"/>
                    </a:lnTo>
                    <a:cubicBezTo>
                      <a:pt x="0" y="452"/>
                      <a:pt x="0" y="1056"/>
                      <a:pt x="1206" y="452"/>
                    </a:cubicBezTo>
                    <a:cubicBezTo>
                      <a:pt x="603" y="1056"/>
                      <a:pt x="1206" y="452"/>
                      <a:pt x="1206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4BF0F345-1967-464F-A93B-6ADC0F2209C6}"/>
                  </a:ext>
                </a:extLst>
              </p:cNvPr>
              <p:cNvSpPr/>
              <p:nvPr/>
            </p:nvSpPr>
            <p:spPr>
              <a:xfrm>
                <a:off x="5481066" y="3451604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2413 w 4825"/>
                  <a:gd name="connsiteY3" fmla="*/ 0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B7D9B71E-4704-402F-BAFD-9F064DA4699F}"/>
                  </a:ext>
                </a:extLst>
              </p:cNvPr>
              <p:cNvSpPr/>
              <p:nvPr/>
            </p:nvSpPr>
            <p:spPr>
              <a:xfrm>
                <a:off x="5475636" y="3359910"/>
                <a:ext cx="4222" cy="3619"/>
              </a:xfrm>
              <a:custGeom>
                <a:avLst/>
                <a:gdLst>
                  <a:gd name="connsiteX0" fmla="*/ 2413 w 4222"/>
                  <a:gd name="connsiteY0" fmla="*/ 3619 h 3619"/>
                  <a:gd name="connsiteX1" fmla="*/ 4223 w 4222"/>
                  <a:gd name="connsiteY1" fmla="*/ 1810 h 3619"/>
                  <a:gd name="connsiteX2" fmla="*/ 4223 w 4222"/>
                  <a:gd name="connsiteY2" fmla="*/ 1810 h 3619"/>
                  <a:gd name="connsiteX3" fmla="*/ 1810 w 4222"/>
                  <a:gd name="connsiteY3" fmla="*/ 0 h 3619"/>
                  <a:gd name="connsiteX4" fmla="*/ 0 w 4222"/>
                  <a:gd name="connsiteY4" fmla="*/ 1810 h 3619"/>
                  <a:gd name="connsiteX5" fmla="*/ 2413 w 4222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2" h="3619">
                    <a:moveTo>
                      <a:pt x="2413" y="3619"/>
                    </a:moveTo>
                    <a:cubicBezTo>
                      <a:pt x="3619" y="3619"/>
                      <a:pt x="4223" y="3016"/>
                      <a:pt x="4223" y="1810"/>
                    </a:cubicBezTo>
                    <a:lnTo>
                      <a:pt x="4223" y="1810"/>
                    </a:lnTo>
                    <a:cubicBezTo>
                      <a:pt x="4223" y="603"/>
                      <a:pt x="3016" y="0"/>
                      <a:pt x="1810" y="0"/>
                    </a:cubicBezTo>
                    <a:cubicBezTo>
                      <a:pt x="1206" y="0"/>
                      <a:pt x="603" y="603"/>
                      <a:pt x="0" y="1810"/>
                    </a:cubicBezTo>
                    <a:cubicBezTo>
                      <a:pt x="0" y="3016"/>
                      <a:pt x="1206" y="3619"/>
                      <a:pt x="2413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4C9A3A46-8B0E-4216-8542-8EAFFD0E69DE}"/>
                  </a:ext>
                </a:extLst>
              </p:cNvPr>
              <p:cNvSpPr/>
              <p:nvPr/>
            </p:nvSpPr>
            <p:spPr>
              <a:xfrm>
                <a:off x="5476843" y="3405154"/>
                <a:ext cx="6189" cy="5429"/>
              </a:xfrm>
              <a:custGeom>
                <a:avLst/>
                <a:gdLst>
                  <a:gd name="connsiteX0" fmla="*/ 3619 w 6189"/>
                  <a:gd name="connsiteY0" fmla="*/ 5429 h 5429"/>
                  <a:gd name="connsiteX1" fmla="*/ 6033 w 6189"/>
                  <a:gd name="connsiteY1" fmla="*/ 2413 h 5429"/>
                  <a:gd name="connsiteX2" fmla="*/ 3016 w 6189"/>
                  <a:gd name="connsiteY2" fmla="*/ 0 h 5429"/>
                  <a:gd name="connsiteX3" fmla="*/ 0 w 6189"/>
                  <a:gd name="connsiteY3" fmla="*/ 3016 h 5429"/>
                  <a:gd name="connsiteX4" fmla="*/ 3619 w 6189"/>
                  <a:gd name="connsiteY4" fmla="*/ 5429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9" h="5429">
                    <a:moveTo>
                      <a:pt x="3619" y="5429"/>
                    </a:moveTo>
                    <a:cubicBezTo>
                      <a:pt x="5429" y="5429"/>
                      <a:pt x="6636" y="4223"/>
                      <a:pt x="6033" y="2413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7" y="0"/>
                      <a:pt x="0" y="1207"/>
                      <a:pt x="0" y="3016"/>
                    </a:cubicBezTo>
                    <a:cubicBezTo>
                      <a:pt x="1207" y="4223"/>
                      <a:pt x="2413" y="5429"/>
                      <a:pt x="3619" y="54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6A0F9102-575C-450D-AE43-0A7D742C0C3B}"/>
                  </a:ext>
                </a:extLst>
              </p:cNvPr>
              <p:cNvSpPr/>
              <p:nvPr/>
            </p:nvSpPr>
            <p:spPr>
              <a:xfrm>
                <a:off x="5472620" y="3478750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3016 w 6032"/>
                  <a:gd name="connsiteY2" fmla="*/ 6033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3016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6" y="0"/>
                      <a:pt x="0" y="1207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B5424CF-3D46-4BE6-AF88-444B9CBF265A}"/>
                  </a:ext>
                </a:extLst>
              </p:cNvPr>
              <p:cNvSpPr/>
              <p:nvPr/>
            </p:nvSpPr>
            <p:spPr>
              <a:xfrm>
                <a:off x="5470089" y="3432300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4826"/>
                      <a:pt x="6151" y="3016"/>
                    </a:cubicBezTo>
                    <a:cubicBezTo>
                      <a:pt x="6151" y="1207"/>
                      <a:pt x="4341" y="0"/>
                      <a:pt x="3135" y="0"/>
                    </a:cubicBezTo>
                    <a:cubicBezTo>
                      <a:pt x="1325" y="0"/>
                      <a:pt x="-485" y="2413"/>
                      <a:pt x="118" y="4223"/>
                    </a:cubicBezTo>
                    <a:cubicBezTo>
                      <a:pt x="-485" y="5429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3A7CEA94-793D-4C7E-AF13-3C1E13B3E0D0}"/>
                  </a:ext>
                </a:extLst>
              </p:cNvPr>
              <p:cNvSpPr/>
              <p:nvPr/>
            </p:nvSpPr>
            <p:spPr>
              <a:xfrm>
                <a:off x="5474430" y="3315269"/>
                <a:ext cx="1206" cy="1206"/>
              </a:xfrm>
              <a:custGeom>
                <a:avLst/>
                <a:gdLst>
                  <a:gd name="connsiteX0" fmla="*/ 1207 w 1206"/>
                  <a:gd name="connsiteY0" fmla="*/ 603 h 1206"/>
                  <a:gd name="connsiteX1" fmla="*/ 603 w 1206"/>
                  <a:gd name="connsiteY1" fmla="*/ 0 h 1206"/>
                  <a:gd name="connsiteX2" fmla="*/ 0 w 1206"/>
                  <a:gd name="connsiteY2" fmla="*/ 603 h 1206"/>
                  <a:gd name="connsiteX3" fmla="*/ 603 w 1206"/>
                  <a:gd name="connsiteY3" fmla="*/ 1206 h 1206"/>
                  <a:gd name="connsiteX4" fmla="*/ 1207 w 1206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1207" y="603"/>
                    </a:moveTo>
                    <a:cubicBezTo>
                      <a:pt x="1207" y="0"/>
                      <a:pt x="603" y="0"/>
                      <a:pt x="603" y="0"/>
                    </a:cubicBezTo>
                    <a:lnTo>
                      <a:pt x="0" y="603"/>
                    </a:lnTo>
                    <a:lnTo>
                      <a:pt x="603" y="1206"/>
                    </a:lnTo>
                    <a:cubicBezTo>
                      <a:pt x="603" y="603"/>
                      <a:pt x="1207" y="603"/>
                      <a:pt x="1207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4C245F2D-4D84-464A-B7EA-071345FB3E6B}"/>
                  </a:ext>
                </a:extLst>
              </p:cNvPr>
              <p:cNvSpPr/>
              <p:nvPr/>
            </p:nvSpPr>
            <p:spPr>
              <a:xfrm>
                <a:off x="5470207" y="3554760"/>
                <a:ext cx="1206" cy="1658"/>
              </a:xfrm>
              <a:custGeom>
                <a:avLst/>
                <a:gdLst>
                  <a:gd name="connsiteX0" fmla="*/ 0 w 1206"/>
                  <a:gd name="connsiteY0" fmla="*/ 1206 h 1658"/>
                  <a:gd name="connsiteX1" fmla="*/ 0 w 1206"/>
                  <a:gd name="connsiteY1" fmla="*/ 1206 h 1658"/>
                  <a:gd name="connsiteX2" fmla="*/ 1206 w 1206"/>
                  <a:gd name="connsiteY2" fmla="*/ 1206 h 1658"/>
                  <a:gd name="connsiteX3" fmla="*/ 603 w 1206"/>
                  <a:gd name="connsiteY3" fmla="*/ 0 h 1658"/>
                  <a:gd name="connsiteX4" fmla="*/ 0 w 1206"/>
                  <a:gd name="connsiteY4" fmla="*/ 1206 h 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58">
                    <a:moveTo>
                      <a:pt x="0" y="1206"/>
                    </a:moveTo>
                    <a:cubicBezTo>
                      <a:pt x="0" y="1206"/>
                      <a:pt x="0" y="1810"/>
                      <a:pt x="0" y="1206"/>
                    </a:cubicBezTo>
                    <a:cubicBezTo>
                      <a:pt x="1206" y="1810"/>
                      <a:pt x="1206" y="1810"/>
                      <a:pt x="1206" y="1206"/>
                    </a:cubicBezTo>
                    <a:cubicBezTo>
                      <a:pt x="1206" y="603"/>
                      <a:pt x="1206" y="603"/>
                      <a:pt x="603" y="0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F3373DB8-056B-4466-A1A0-CEAE2F735509}"/>
                  </a:ext>
                </a:extLst>
              </p:cNvPr>
              <p:cNvSpPr/>
              <p:nvPr/>
            </p:nvSpPr>
            <p:spPr>
              <a:xfrm>
                <a:off x="5467342" y="3346035"/>
                <a:ext cx="452" cy="6032"/>
              </a:xfrm>
              <a:custGeom>
                <a:avLst/>
                <a:gdLst>
                  <a:gd name="connsiteX0" fmla="*/ 452 w 452"/>
                  <a:gd name="connsiteY0" fmla="*/ 0 h 6032"/>
                  <a:gd name="connsiteX1" fmla="*/ 452 w 452"/>
                  <a:gd name="connsiteY1" fmla="*/ 0 h 6032"/>
                  <a:gd name="connsiteX2" fmla="*/ 452 w 452"/>
                  <a:gd name="connsiteY2" fmla="*/ 0 h 6032"/>
                  <a:gd name="connsiteX3" fmla="*/ 452 w 452"/>
                  <a:gd name="connsiteY3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" h="6032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0"/>
                      <a:pt x="-151" y="0"/>
                      <a:pt x="452" y="0"/>
                    </a:cubicBezTo>
                    <a:lnTo>
                      <a:pt x="4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7AC0CB20-E3E4-4B4E-9247-D16D9A438C0A}"/>
                  </a:ext>
                </a:extLst>
              </p:cNvPr>
              <p:cNvSpPr/>
              <p:nvPr/>
            </p:nvSpPr>
            <p:spPr>
              <a:xfrm>
                <a:off x="5465824" y="3341209"/>
                <a:ext cx="4383" cy="4825"/>
              </a:xfrm>
              <a:custGeom>
                <a:avLst/>
                <a:gdLst>
                  <a:gd name="connsiteX0" fmla="*/ 1970 w 4383"/>
                  <a:gd name="connsiteY0" fmla="*/ 4826 h 4825"/>
                  <a:gd name="connsiteX1" fmla="*/ 4383 w 4383"/>
                  <a:gd name="connsiteY1" fmla="*/ 2413 h 4825"/>
                  <a:gd name="connsiteX2" fmla="*/ 4383 w 4383"/>
                  <a:gd name="connsiteY2" fmla="*/ 2413 h 4825"/>
                  <a:gd name="connsiteX3" fmla="*/ 1970 w 4383"/>
                  <a:gd name="connsiteY3" fmla="*/ 0 h 4825"/>
                  <a:gd name="connsiteX4" fmla="*/ 160 w 4383"/>
                  <a:gd name="connsiteY4" fmla="*/ 2413 h 4825"/>
                  <a:gd name="connsiteX5" fmla="*/ 1970 w 4383"/>
                  <a:gd name="connsiteY5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1970" y="4826"/>
                    </a:moveTo>
                    <a:cubicBezTo>
                      <a:pt x="3177" y="4826"/>
                      <a:pt x="4383" y="3619"/>
                      <a:pt x="4383" y="2413"/>
                    </a:cubicBezTo>
                    <a:lnTo>
                      <a:pt x="4383" y="2413"/>
                    </a:lnTo>
                    <a:cubicBezTo>
                      <a:pt x="4383" y="1206"/>
                      <a:pt x="3177" y="0"/>
                      <a:pt x="1970" y="0"/>
                    </a:cubicBezTo>
                    <a:cubicBezTo>
                      <a:pt x="764" y="0"/>
                      <a:pt x="-443" y="1206"/>
                      <a:pt x="160" y="2413"/>
                    </a:cubicBezTo>
                    <a:cubicBezTo>
                      <a:pt x="160" y="3619"/>
                      <a:pt x="764" y="4826"/>
                      <a:pt x="197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209B6876-BE43-4FBF-B114-14C7283D0CEF}"/>
                  </a:ext>
                </a:extLst>
              </p:cNvPr>
              <p:cNvSpPr/>
              <p:nvPr/>
            </p:nvSpPr>
            <p:spPr>
              <a:xfrm>
                <a:off x="5461158" y="3460049"/>
                <a:ext cx="8445" cy="8445"/>
              </a:xfrm>
              <a:custGeom>
                <a:avLst/>
                <a:gdLst>
                  <a:gd name="connsiteX0" fmla="*/ 4223 w 8445"/>
                  <a:gd name="connsiteY0" fmla="*/ 8446 h 8445"/>
                  <a:gd name="connsiteX1" fmla="*/ 4223 w 8445"/>
                  <a:gd name="connsiteY1" fmla="*/ 8446 h 8445"/>
                  <a:gd name="connsiteX2" fmla="*/ 8446 w 8445"/>
                  <a:gd name="connsiteY2" fmla="*/ 4223 h 8445"/>
                  <a:gd name="connsiteX3" fmla="*/ 4223 w 8445"/>
                  <a:gd name="connsiteY3" fmla="*/ 0 h 8445"/>
                  <a:gd name="connsiteX4" fmla="*/ 4223 w 8445"/>
                  <a:gd name="connsiteY4" fmla="*/ 0 h 8445"/>
                  <a:gd name="connsiteX5" fmla="*/ 0 w 8445"/>
                  <a:gd name="connsiteY5" fmla="*/ 4223 h 8445"/>
                  <a:gd name="connsiteX6" fmla="*/ 0 w 8445"/>
                  <a:gd name="connsiteY6" fmla="*/ 4223 h 8445"/>
                  <a:gd name="connsiteX7" fmla="*/ 4223 w 8445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45" h="8445">
                    <a:moveTo>
                      <a:pt x="4223" y="8446"/>
                    </a:moveTo>
                    <a:lnTo>
                      <a:pt x="4223" y="8446"/>
                    </a:lnTo>
                    <a:cubicBezTo>
                      <a:pt x="6636" y="8446"/>
                      <a:pt x="8446" y="6636"/>
                      <a:pt x="8446" y="4223"/>
                    </a:cubicBezTo>
                    <a:cubicBezTo>
                      <a:pt x="8446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033"/>
                      <a:pt x="1810" y="7842"/>
                      <a:pt x="4223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B71D702B-5069-4976-AB49-44EB28F8A41E}"/>
                  </a:ext>
                </a:extLst>
              </p:cNvPr>
              <p:cNvSpPr/>
              <p:nvPr/>
            </p:nvSpPr>
            <p:spPr>
              <a:xfrm>
                <a:off x="5464175" y="3297172"/>
                <a:ext cx="1206" cy="1809"/>
              </a:xfrm>
              <a:custGeom>
                <a:avLst/>
                <a:gdLst>
                  <a:gd name="connsiteX0" fmla="*/ 1206 w 1206"/>
                  <a:gd name="connsiteY0" fmla="*/ 603 h 1809"/>
                  <a:gd name="connsiteX1" fmla="*/ 603 w 1206"/>
                  <a:gd name="connsiteY1" fmla="*/ 0 h 1809"/>
                  <a:gd name="connsiteX2" fmla="*/ 0 w 1206"/>
                  <a:gd name="connsiteY2" fmla="*/ 603 h 1809"/>
                  <a:gd name="connsiteX3" fmla="*/ 603 w 1206"/>
                  <a:gd name="connsiteY3" fmla="*/ 1810 h 1809"/>
                  <a:gd name="connsiteX4" fmla="*/ 1206 w 1206"/>
                  <a:gd name="connsiteY4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1206" y="603"/>
                    </a:move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810"/>
                    </a:cubicBezTo>
                    <a:cubicBezTo>
                      <a:pt x="1206" y="1810"/>
                      <a:pt x="1206" y="603"/>
                      <a:pt x="1206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AB5A75A1-8098-4442-92D4-CB80E63CEC33}"/>
                  </a:ext>
                </a:extLst>
              </p:cNvPr>
              <p:cNvSpPr/>
              <p:nvPr/>
            </p:nvSpPr>
            <p:spPr>
              <a:xfrm>
                <a:off x="5458142" y="3412996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9652 w 9651"/>
                  <a:gd name="connsiteY1" fmla="*/ 4826 h 9652"/>
                  <a:gd name="connsiteX2" fmla="*/ 4826 w 9651"/>
                  <a:gd name="connsiteY2" fmla="*/ 0 h 9652"/>
                  <a:gd name="connsiteX3" fmla="*/ 0 w 9651"/>
                  <a:gd name="connsiteY3" fmla="*/ 4826 h 9652"/>
                  <a:gd name="connsiteX4" fmla="*/ 4826 w 9651"/>
                  <a:gd name="connsiteY4" fmla="*/ 9652 h 9652"/>
                  <a:gd name="connsiteX5" fmla="*/ 9652 w 9651"/>
                  <a:gd name="connsiteY5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lnTo>
                      <a:pt x="9652" y="4826"/>
                    </a:lnTo>
                    <a:cubicBezTo>
                      <a:pt x="9652" y="1810"/>
                      <a:pt x="7239" y="0"/>
                      <a:pt x="4826" y="0"/>
                    </a:cubicBezTo>
                    <a:cubicBezTo>
                      <a:pt x="2413" y="0"/>
                      <a:pt x="0" y="2413"/>
                      <a:pt x="0" y="4826"/>
                    </a:cubicBezTo>
                    <a:cubicBezTo>
                      <a:pt x="0" y="7239"/>
                      <a:pt x="2413" y="9652"/>
                      <a:pt x="4826" y="9652"/>
                    </a:cubicBezTo>
                    <a:cubicBezTo>
                      <a:pt x="7239" y="9652"/>
                      <a:pt x="9049" y="7842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42571D7-8F7A-4BCF-96F0-F3D8E261CC77}"/>
                  </a:ext>
                </a:extLst>
              </p:cNvPr>
              <p:cNvSpPr/>
              <p:nvPr/>
            </p:nvSpPr>
            <p:spPr>
              <a:xfrm>
                <a:off x="5454523" y="332311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19" y="0"/>
                      <a:pt x="2413" y="0"/>
                    </a:cubicBez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D671E367-E084-47F2-A29E-86ADB4D1C9D2}"/>
                  </a:ext>
                </a:extLst>
              </p:cNvPr>
              <p:cNvSpPr/>
              <p:nvPr/>
            </p:nvSpPr>
            <p:spPr>
              <a:xfrm>
                <a:off x="5459348" y="3536059"/>
                <a:ext cx="3619" cy="4222"/>
              </a:xfrm>
              <a:custGeom>
                <a:avLst/>
                <a:gdLst>
                  <a:gd name="connsiteX0" fmla="*/ 1810 w 3619"/>
                  <a:gd name="connsiteY0" fmla="*/ 0 h 4222"/>
                  <a:gd name="connsiteX1" fmla="*/ 1810 w 3619"/>
                  <a:gd name="connsiteY1" fmla="*/ 0 h 4222"/>
                  <a:gd name="connsiteX2" fmla="*/ 0 w 3619"/>
                  <a:gd name="connsiteY2" fmla="*/ 2413 h 4222"/>
                  <a:gd name="connsiteX3" fmla="*/ 1810 w 3619"/>
                  <a:gd name="connsiteY3" fmla="*/ 4223 h 4222"/>
                  <a:gd name="connsiteX4" fmla="*/ 3620 w 3619"/>
                  <a:gd name="connsiteY4" fmla="*/ 2413 h 4222"/>
                  <a:gd name="connsiteX5" fmla="*/ 3620 w 3619"/>
                  <a:gd name="connsiteY5" fmla="*/ 2413 h 4222"/>
                  <a:gd name="connsiteX6" fmla="*/ 1810 w 3619"/>
                  <a:gd name="connsiteY6" fmla="*/ 0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0"/>
                    </a:moveTo>
                    <a:cubicBezTo>
                      <a:pt x="1810" y="0"/>
                      <a:pt x="1207" y="0"/>
                      <a:pt x="1810" y="0"/>
                    </a:cubicBezTo>
                    <a:cubicBezTo>
                      <a:pt x="603" y="0"/>
                      <a:pt x="0" y="1207"/>
                      <a:pt x="0" y="2413"/>
                    </a:cubicBezTo>
                    <a:cubicBezTo>
                      <a:pt x="0" y="3016"/>
                      <a:pt x="603" y="3620"/>
                      <a:pt x="1810" y="4223"/>
                    </a:cubicBezTo>
                    <a:cubicBezTo>
                      <a:pt x="3016" y="4223"/>
                      <a:pt x="3620" y="3620"/>
                      <a:pt x="3620" y="2413"/>
                    </a:cubicBezTo>
                    <a:lnTo>
                      <a:pt x="3620" y="2413"/>
                    </a:lnTo>
                    <a:cubicBezTo>
                      <a:pt x="3620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3A2A700-5598-4AA6-8170-595615D84BC3}"/>
                  </a:ext>
                </a:extLst>
              </p:cNvPr>
              <p:cNvSpPr/>
              <p:nvPr/>
            </p:nvSpPr>
            <p:spPr>
              <a:xfrm>
                <a:off x="5453669" y="3279074"/>
                <a:ext cx="1456" cy="1206"/>
              </a:xfrm>
              <a:custGeom>
                <a:avLst/>
                <a:gdLst>
                  <a:gd name="connsiteX0" fmla="*/ 853 w 1456"/>
                  <a:gd name="connsiteY0" fmla="*/ 1206 h 1206"/>
                  <a:gd name="connsiteX1" fmla="*/ 853 w 1456"/>
                  <a:gd name="connsiteY1" fmla="*/ 1206 h 1206"/>
                  <a:gd name="connsiteX2" fmla="*/ 1456 w 1456"/>
                  <a:gd name="connsiteY2" fmla="*/ 603 h 1206"/>
                  <a:gd name="connsiteX3" fmla="*/ 853 w 1456"/>
                  <a:gd name="connsiteY3" fmla="*/ 0 h 1206"/>
                  <a:gd name="connsiteX4" fmla="*/ 250 w 1456"/>
                  <a:gd name="connsiteY4" fmla="*/ 603 h 1206"/>
                  <a:gd name="connsiteX5" fmla="*/ 853 w 1456"/>
                  <a:gd name="connsiteY5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" h="1206">
                    <a:moveTo>
                      <a:pt x="853" y="1206"/>
                    </a:moveTo>
                    <a:lnTo>
                      <a:pt x="853" y="1206"/>
                    </a:lnTo>
                    <a:lnTo>
                      <a:pt x="1456" y="603"/>
                    </a:lnTo>
                    <a:lnTo>
                      <a:pt x="853" y="0"/>
                    </a:lnTo>
                    <a:lnTo>
                      <a:pt x="250" y="603"/>
                    </a:lnTo>
                    <a:cubicBezTo>
                      <a:pt x="-353" y="1206"/>
                      <a:pt x="250" y="1206"/>
                      <a:pt x="85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19466181-F8DA-452B-BCAA-76C11A9FB05C}"/>
                  </a:ext>
                </a:extLst>
              </p:cNvPr>
              <p:cNvSpPr/>
              <p:nvPr/>
            </p:nvSpPr>
            <p:spPr>
              <a:xfrm>
                <a:off x="5449000" y="3440652"/>
                <a:ext cx="11554" cy="10951"/>
              </a:xfrm>
              <a:custGeom>
                <a:avLst/>
                <a:gdLst>
                  <a:gd name="connsiteX0" fmla="*/ 11555 w 11554"/>
                  <a:gd name="connsiteY0" fmla="*/ 5522 h 10951"/>
                  <a:gd name="connsiteX1" fmla="*/ 11555 w 11554"/>
                  <a:gd name="connsiteY1" fmla="*/ 5522 h 10951"/>
                  <a:gd name="connsiteX2" fmla="*/ 6126 w 11554"/>
                  <a:gd name="connsiteY2" fmla="*/ 93 h 10951"/>
                  <a:gd name="connsiteX3" fmla="*/ 6126 w 11554"/>
                  <a:gd name="connsiteY3" fmla="*/ 93 h 10951"/>
                  <a:gd name="connsiteX4" fmla="*/ 93 w 11554"/>
                  <a:gd name="connsiteY4" fmla="*/ 4919 h 10951"/>
                  <a:gd name="connsiteX5" fmla="*/ 4919 w 11554"/>
                  <a:gd name="connsiteY5" fmla="*/ 10952 h 10951"/>
                  <a:gd name="connsiteX6" fmla="*/ 6126 w 11554"/>
                  <a:gd name="connsiteY6" fmla="*/ 10952 h 10951"/>
                  <a:gd name="connsiteX7" fmla="*/ 11555 w 11554"/>
                  <a:gd name="connsiteY7" fmla="*/ 5522 h 1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54" h="10951">
                    <a:moveTo>
                      <a:pt x="11555" y="5522"/>
                    </a:moveTo>
                    <a:lnTo>
                      <a:pt x="11555" y="5522"/>
                    </a:lnTo>
                    <a:cubicBezTo>
                      <a:pt x="11555" y="2506"/>
                      <a:pt x="9142" y="93"/>
                      <a:pt x="6126" y="93"/>
                    </a:cubicBezTo>
                    <a:lnTo>
                      <a:pt x="6126" y="93"/>
                    </a:lnTo>
                    <a:cubicBezTo>
                      <a:pt x="3109" y="-510"/>
                      <a:pt x="696" y="1903"/>
                      <a:pt x="93" y="4919"/>
                    </a:cubicBezTo>
                    <a:cubicBezTo>
                      <a:pt x="-510" y="7935"/>
                      <a:pt x="1903" y="10348"/>
                      <a:pt x="4919" y="10952"/>
                    </a:cubicBezTo>
                    <a:cubicBezTo>
                      <a:pt x="5522" y="10952"/>
                      <a:pt x="5522" y="10952"/>
                      <a:pt x="6126" y="10952"/>
                    </a:cubicBezTo>
                    <a:cubicBezTo>
                      <a:pt x="9142" y="10952"/>
                      <a:pt x="11555" y="8539"/>
                      <a:pt x="11555" y="55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72B831FF-9634-4805-831E-9F4C164681D7}"/>
                  </a:ext>
                </a:extLst>
              </p:cNvPr>
              <p:cNvSpPr/>
              <p:nvPr/>
            </p:nvSpPr>
            <p:spPr>
              <a:xfrm>
                <a:off x="5452110" y="3565015"/>
                <a:ext cx="2413" cy="1809"/>
              </a:xfrm>
              <a:custGeom>
                <a:avLst/>
                <a:gdLst>
                  <a:gd name="connsiteX0" fmla="*/ 1206 w 2413"/>
                  <a:gd name="connsiteY0" fmla="*/ 0 h 1809"/>
                  <a:gd name="connsiteX1" fmla="*/ 0 w 2413"/>
                  <a:gd name="connsiteY1" fmla="*/ 1206 h 1809"/>
                  <a:gd name="connsiteX2" fmla="*/ 1206 w 2413"/>
                  <a:gd name="connsiteY2" fmla="*/ 1810 h 1809"/>
                  <a:gd name="connsiteX3" fmla="*/ 2413 w 2413"/>
                  <a:gd name="connsiteY3" fmla="*/ 1206 h 1809"/>
                  <a:gd name="connsiteX4" fmla="*/ 1206 w 2413"/>
                  <a:gd name="connsiteY4" fmla="*/ 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1809">
                    <a:moveTo>
                      <a:pt x="1206" y="0"/>
                    </a:moveTo>
                    <a:cubicBezTo>
                      <a:pt x="603" y="0"/>
                      <a:pt x="603" y="603"/>
                      <a:pt x="0" y="1206"/>
                    </a:cubicBezTo>
                    <a:cubicBezTo>
                      <a:pt x="603" y="1810"/>
                      <a:pt x="603" y="1810"/>
                      <a:pt x="1206" y="1810"/>
                    </a:cubicBezTo>
                    <a:cubicBezTo>
                      <a:pt x="1810" y="1810"/>
                      <a:pt x="1810" y="1206"/>
                      <a:pt x="2413" y="1206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9971CEB4-DD7F-4768-8B20-0340EB0551D7}"/>
                  </a:ext>
                </a:extLst>
              </p:cNvPr>
              <p:cNvSpPr/>
              <p:nvPr/>
            </p:nvSpPr>
            <p:spPr>
              <a:xfrm>
                <a:off x="5444871" y="3350141"/>
                <a:ext cx="9048" cy="8562"/>
              </a:xfrm>
              <a:custGeom>
                <a:avLst/>
                <a:gdLst>
                  <a:gd name="connsiteX0" fmla="*/ 0 w 9048"/>
                  <a:gd name="connsiteY0" fmla="*/ 3736 h 8562"/>
                  <a:gd name="connsiteX1" fmla="*/ 0 w 9048"/>
                  <a:gd name="connsiteY1" fmla="*/ 3736 h 8562"/>
                  <a:gd name="connsiteX2" fmla="*/ 4223 w 9048"/>
                  <a:gd name="connsiteY2" fmla="*/ 8562 h 8562"/>
                  <a:gd name="connsiteX3" fmla="*/ 9049 w 9048"/>
                  <a:gd name="connsiteY3" fmla="*/ 4340 h 8562"/>
                  <a:gd name="connsiteX4" fmla="*/ 4826 w 9048"/>
                  <a:gd name="connsiteY4" fmla="*/ 117 h 8562"/>
                  <a:gd name="connsiteX5" fmla="*/ 4826 w 9048"/>
                  <a:gd name="connsiteY5" fmla="*/ 117 h 8562"/>
                  <a:gd name="connsiteX6" fmla="*/ 0 w 9048"/>
                  <a:gd name="connsiteY6" fmla="*/ 3736 h 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562">
                    <a:moveTo>
                      <a:pt x="0" y="3736"/>
                    </a:moveTo>
                    <a:lnTo>
                      <a:pt x="0" y="3736"/>
                    </a:lnTo>
                    <a:cubicBezTo>
                      <a:pt x="0" y="6149"/>
                      <a:pt x="1810" y="8562"/>
                      <a:pt x="4223" y="8562"/>
                    </a:cubicBezTo>
                    <a:cubicBezTo>
                      <a:pt x="6636" y="8562"/>
                      <a:pt x="8445" y="6753"/>
                      <a:pt x="9049" y="4340"/>
                    </a:cubicBezTo>
                    <a:cubicBezTo>
                      <a:pt x="9049" y="1927"/>
                      <a:pt x="7239" y="117"/>
                      <a:pt x="4826" y="117"/>
                    </a:cubicBezTo>
                    <a:lnTo>
                      <a:pt x="4826" y="117"/>
                    </a:lnTo>
                    <a:cubicBezTo>
                      <a:pt x="2413" y="-486"/>
                      <a:pt x="603" y="1323"/>
                      <a:pt x="0" y="37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DA0F4AA7-E4C1-41E4-9D87-23E6F21F8348}"/>
                  </a:ext>
                </a:extLst>
              </p:cNvPr>
              <p:cNvSpPr/>
              <p:nvPr/>
            </p:nvSpPr>
            <p:spPr>
              <a:xfrm>
                <a:off x="5444871" y="3305617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2413 w 4222"/>
                  <a:gd name="connsiteY3" fmla="*/ 0 h 4222"/>
                  <a:gd name="connsiteX4" fmla="*/ 2413 w 4222"/>
                  <a:gd name="connsiteY4" fmla="*/ 0 h 4222"/>
                  <a:gd name="connsiteX5" fmla="*/ 0 w 4222"/>
                  <a:gd name="connsiteY5" fmla="*/ 1810 h 4222"/>
                  <a:gd name="connsiteX6" fmla="*/ 0 w 4222"/>
                  <a:gd name="connsiteY6" fmla="*/ 1810 h 4222"/>
                  <a:gd name="connsiteX7" fmla="*/ 1810 w 4222"/>
                  <a:gd name="connsiteY7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4223" y="3620"/>
                      <a:pt x="4223" y="2413"/>
                    </a:cubicBezTo>
                    <a:cubicBezTo>
                      <a:pt x="4223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603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30F03837-93D7-4B2E-AD92-D9350EBF970C}"/>
                  </a:ext>
                </a:extLst>
              </p:cNvPr>
              <p:cNvSpPr/>
              <p:nvPr/>
            </p:nvSpPr>
            <p:spPr>
              <a:xfrm>
                <a:off x="5438838" y="3422045"/>
                <a:ext cx="12065" cy="12065"/>
              </a:xfrm>
              <a:custGeom>
                <a:avLst/>
                <a:gdLst>
                  <a:gd name="connsiteX0" fmla="*/ 6636 w 12065"/>
                  <a:gd name="connsiteY0" fmla="*/ 0 h 12065"/>
                  <a:gd name="connsiteX1" fmla="*/ 6636 w 12065"/>
                  <a:gd name="connsiteY1" fmla="*/ 0 h 12065"/>
                  <a:gd name="connsiteX2" fmla="*/ 0 w 12065"/>
                  <a:gd name="connsiteY2" fmla="*/ 6033 h 12065"/>
                  <a:gd name="connsiteX3" fmla="*/ 6033 w 12065"/>
                  <a:gd name="connsiteY3" fmla="*/ 12065 h 12065"/>
                  <a:gd name="connsiteX4" fmla="*/ 12065 w 12065"/>
                  <a:gd name="connsiteY4" fmla="*/ 6033 h 12065"/>
                  <a:gd name="connsiteX5" fmla="*/ 6636 w 12065"/>
                  <a:gd name="connsiteY5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2065">
                    <a:moveTo>
                      <a:pt x="6636" y="0"/>
                    </a:moveTo>
                    <a:cubicBezTo>
                      <a:pt x="6033" y="0"/>
                      <a:pt x="6033" y="0"/>
                      <a:pt x="6636" y="0"/>
                    </a:cubicBez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652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6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3D5C5265-CD54-4562-835B-D01C172A9ADC}"/>
                  </a:ext>
                </a:extLst>
              </p:cNvPr>
              <p:cNvSpPr/>
              <p:nvPr/>
            </p:nvSpPr>
            <p:spPr>
              <a:xfrm>
                <a:off x="5444103" y="3593971"/>
                <a:ext cx="1639" cy="1206"/>
              </a:xfrm>
              <a:custGeom>
                <a:avLst/>
                <a:gdLst>
                  <a:gd name="connsiteX0" fmla="*/ 1371 w 1639"/>
                  <a:gd name="connsiteY0" fmla="*/ 0 h 1206"/>
                  <a:gd name="connsiteX1" fmla="*/ 164 w 1639"/>
                  <a:gd name="connsiteY1" fmla="*/ 603 h 1206"/>
                  <a:gd name="connsiteX2" fmla="*/ 1371 w 1639"/>
                  <a:gd name="connsiteY2" fmla="*/ 1206 h 1206"/>
                  <a:gd name="connsiteX3" fmla="*/ 1371 w 1639"/>
                  <a:gd name="connsiteY3" fmla="*/ 0 h 1206"/>
                  <a:gd name="connsiteX4" fmla="*/ 1371 w 1639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1371" y="0"/>
                    </a:moveTo>
                    <a:cubicBezTo>
                      <a:pt x="1371" y="0"/>
                      <a:pt x="768" y="0"/>
                      <a:pt x="164" y="603"/>
                    </a:cubicBezTo>
                    <a:cubicBezTo>
                      <a:pt x="-439" y="1206"/>
                      <a:pt x="768" y="1206"/>
                      <a:pt x="1371" y="1206"/>
                    </a:cubicBezTo>
                    <a:cubicBezTo>
                      <a:pt x="1371" y="1206"/>
                      <a:pt x="1974" y="603"/>
                      <a:pt x="1371" y="0"/>
                    </a:cubicBezTo>
                    <a:cubicBezTo>
                      <a:pt x="1974" y="603"/>
                      <a:pt x="1371" y="0"/>
                      <a:pt x="13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FC306BD9-F1FB-40B3-9C7D-C33741D65CDF}"/>
                  </a:ext>
                </a:extLst>
              </p:cNvPr>
              <p:cNvSpPr/>
              <p:nvPr/>
            </p:nvSpPr>
            <p:spPr>
              <a:xfrm>
                <a:off x="5439441" y="3545711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6" y="0"/>
                      <a:pt x="0" y="1206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4D14C89C-4DDE-4FD7-9172-CBDB069B3CBD}"/>
                  </a:ext>
                </a:extLst>
              </p:cNvPr>
              <p:cNvSpPr/>
              <p:nvPr/>
            </p:nvSpPr>
            <p:spPr>
              <a:xfrm>
                <a:off x="5434615" y="3331557"/>
                <a:ext cx="9048" cy="9048"/>
              </a:xfrm>
              <a:custGeom>
                <a:avLst/>
                <a:gdLst>
                  <a:gd name="connsiteX0" fmla="*/ 0 w 9048"/>
                  <a:gd name="connsiteY0" fmla="*/ 4223 h 9048"/>
                  <a:gd name="connsiteX1" fmla="*/ 0 w 9048"/>
                  <a:gd name="connsiteY1" fmla="*/ 4223 h 9048"/>
                  <a:gd name="connsiteX2" fmla="*/ 4223 w 9048"/>
                  <a:gd name="connsiteY2" fmla="*/ 9049 h 9048"/>
                  <a:gd name="connsiteX3" fmla="*/ 4223 w 9048"/>
                  <a:gd name="connsiteY3" fmla="*/ 9049 h 9048"/>
                  <a:gd name="connsiteX4" fmla="*/ 9049 w 9048"/>
                  <a:gd name="connsiteY4" fmla="*/ 4223 h 9048"/>
                  <a:gd name="connsiteX5" fmla="*/ 9049 w 9048"/>
                  <a:gd name="connsiteY5" fmla="*/ 4223 h 9048"/>
                  <a:gd name="connsiteX6" fmla="*/ 4223 w 9048"/>
                  <a:gd name="connsiteY6" fmla="*/ 0 h 9048"/>
                  <a:gd name="connsiteX7" fmla="*/ 0 w 9048"/>
                  <a:gd name="connsiteY7" fmla="*/ 4223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048">
                    <a:moveTo>
                      <a:pt x="0" y="4223"/>
                    </a:moveTo>
                    <a:cubicBezTo>
                      <a:pt x="0" y="4826"/>
                      <a:pt x="0" y="4826"/>
                      <a:pt x="0" y="4223"/>
                    </a:cubicBezTo>
                    <a:cubicBezTo>
                      <a:pt x="0" y="6636"/>
                      <a:pt x="1810" y="9049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9049" y="7239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6636" y="0"/>
                      <a:pt x="4223" y="0"/>
                    </a:cubicBezTo>
                    <a:cubicBezTo>
                      <a:pt x="2413" y="0"/>
                      <a:pt x="603" y="1810"/>
                      <a:pt x="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920C37B0-3CD2-4C0B-B9DE-F6D78C0AB98F}"/>
                  </a:ext>
                </a:extLst>
              </p:cNvPr>
              <p:cNvSpPr/>
              <p:nvPr/>
            </p:nvSpPr>
            <p:spPr>
              <a:xfrm>
                <a:off x="5434615" y="3288123"/>
                <a:ext cx="3619" cy="3619"/>
              </a:xfrm>
              <a:custGeom>
                <a:avLst/>
                <a:gdLst>
                  <a:gd name="connsiteX0" fmla="*/ 3619 w 3619"/>
                  <a:gd name="connsiteY0" fmla="*/ 181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" h="3619">
                    <a:moveTo>
                      <a:pt x="3619" y="1810"/>
                    </a:moveTo>
                    <a:cubicBezTo>
                      <a:pt x="3619" y="1206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7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BB1EFCA8-DA46-43B6-9A7C-55D6B4762F2B}"/>
                  </a:ext>
                </a:extLst>
              </p:cNvPr>
              <p:cNvSpPr/>
              <p:nvPr/>
            </p:nvSpPr>
            <p:spPr>
              <a:xfrm>
                <a:off x="5433409" y="3574667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19 w 3619"/>
                  <a:gd name="connsiteY5" fmla="*/ 1810 h 3619"/>
                  <a:gd name="connsiteX6" fmla="*/ 3619 w 3619"/>
                  <a:gd name="connsiteY6" fmla="*/ 1810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67BBF27B-B739-4C29-A0B5-9B3910715750}"/>
                  </a:ext>
                </a:extLst>
              </p:cNvPr>
              <p:cNvSpPr/>
              <p:nvPr/>
            </p:nvSpPr>
            <p:spPr>
              <a:xfrm>
                <a:off x="5424360" y="3314063"/>
                <a:ext cx="9048" cy="8445"/>
              </a:xfrm>
              <a:custGeom>
                <a:avLst/>
                <a:gdLst>
                  <a:gd name="connsiteX0" fmla="*/ 4826 w 9048"/>
                  <a:gd name="connsiteY0" fmla="*/ 8446 h 8445"/>
                  <a:gd name="connsiteX1" fmla="*/ 9049 w 9048"/>
                  <a:gd name="connsiteY1" fmla="*/ 4223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4826 w 9048"/>
                  <a:gd name="connsiteY4" fmla="*/ 0 h 8445"/>
                  <a:gd name="connsiteX5" fmla="*/ 0 w 9048"/>
                  <a:gd name="connsiteY5" fmla="*/ 3620 h 8445"/>
                  <a:gd name="connsiteX6" fmla="*/ 3619 w 9048"/>
                  <a:gd name="connsiteY6" fmla="*/ 8446 h 8445"/>
                  <a:gd name="connsiteX7" fmla="*/ 4826 w 9048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8445">
                    <a:moveTo>
                      <a:pt x="4826" y="8446"/>
                    </a:moveTo>
                    <a:cubicBezTo>
                      <a:pt x="7239" y="8446"/>
                      <a:pt x="9049" y="6636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207"/>
                      <a:pt x="0" y="3620"/>
                    </a:cubicBezTo>
                    <a:cubicBezTo>
                      <a:pt x="0" y="6033"/>
                      <a:pt x="1206" y="8446"/>
                      <a:pt x="3619" y="8446"/>
                    </a:cubicBezTo>
                    <a:cubicBezTo>
                      <a:pt x="3619" y="8446"/>
                      <a:pt x="4223" y="8446"/>
                      <a:pt x="4826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118CCB6F-0D6B-4191-8E23-C74B1B9B5633}"/>
                  </a:ext>
                </a:extLst>
              </p:cNvPr>
              <p:cNvSpPr/>
              <p:nvPr/>
            </p:nvSpPr>
            <p:spPr>
              <a:xfrm>
                <a:off x="5427980" y="3525804"/>
                <a:ext cx="9651" cy="9651"/>
              </a:xfrm>
              <a:custGeom>
                <a:avLst/>
                <a:gdLst>
                  <a:gd name="connsiteX0" fmla="*/ 4826 w 9651"/>
                  <a:gd name="connsiteY0" fmla="*/ 0 h 9651"/>
                  <a:gd name="connsiteX1" fmla="*/ 0 w 9651"/>
                  <a:gd name="connsiteY1" fmla="*/ 4826 h 9651"/>
                  <a:gd name="connsiteX2" fmla="*/ 4826 w 9651"/>
                  <a:gd name="connsiteY2" fmla="*/ 9652 h 9651"/>
                  <a:gd name="connsiteX3" fmla="*/ 4826 w 9651"/>
                  <a:gd name="connsiteY3" fmla="*/ 9652 h 9651"/>
                  <a:gd name="connsiteX4" fmla="*/ 9652 w 9651"/>
                  <a:gd name="connsiteY4" fmla="*/ 4826 h 9651"/>
                  <a:gd name="connsiteX5" fmla="*/ 4826 w 9651"/>
                  <a:gd name="connsiteY5" fmla="*/ 0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1">
                    <a:moveTo>
                      <a:pt x="4826" y="0"/>
                    </a:moveTo>
                    <a:cubicBezTo>
                      <a:pt x="1810" y="0"/>
                      <a:pt x="0" y="2413"/>
                      <a:pt x="0" y="4826"/>
                    </a:cubicBezTo>
                    <a:cubicBezTo>
                      <a:pt x="0" y="7842"/>
                      <a:pt x="2413" y="9652"/>
                      <a:pt x="4826" y="9652"/>
                    </a:cubicBezTo>
                    <a:lnTo>
                      <a:pt x="4826" y="9652"/>
                    </a:lnTo>
                    <a:cubicBezTo>
                      <a:pt x="7842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34261188-4E62-4E45-89DA-1267936F5A31}"/>
                  </a:ext>
                </a:extLst>
              </p:cNvPr>
              <p:cNvSpPr/>
              <p:nvPr/>
            </p:nvSpPr>
            <p:spPr>
              <a:xfrm>
                <a:off x="5427527" y="3604226"/>
                <a:ext cx="988" cy="1206"/>
              </a:xfrm>
              <a:custGeom>
                <a:avLst/>
                <a:gdLst>
                  <a:gd name="connsiteX0" fmla="*/ 452 w 988"/>
                  <a:gd name="connsiteY0" fmla="*/ 0 h 1206"/>
                  <a:gd name="connsiteX1" fmla="*/ 452 w 988"/>
                  <a:gd name="connsiteY1" fmla="*/ 0 h 1206"/>
                  <a:gd name="connsiteX2" fmla="*/ 452 w 988"/>
                  <a:gd name="connsiteY2" fmla="*/ 1206 h 1206"/>
                  <a:gd name="connsiteX3" fmla="*/ 452 w 988"/>
                  <a:gd name="connsiteY3" fmla="*/ 0 h 1206"/>
                  <a:gd name="connsiteX4" fmla="*/ 452 w 98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" h="1206">
                    <a:moveTo>
                      <a:pt x="452" y="0"/>
                    </a:moveTo>
                    <a:cubicBezTo>
                      <a:pt x="-151" y="0"/>
                      <a:pt x="-151" y="0"/>
                      <a:pt x="452" y="0"/>
                    </a:cubicBezTo>
                    <a:lnTo>
                      <a:pt x="452" y="1206"/>
                    </a:lnTo>
                    <a:cubicBezTo>
                      <a:pt x="452" y="1206"/>
                      <a:pt x="452" y="1206"/>
                      <a:pt x="452" y="0"/>
                    </a:cubicBezTo>
                    <a:cubicBezTo>
                      <a:pt x="1659" y="0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2CA18359-49C2-4002-BD86-B9E166BEE673}"/>
                  </a:ext>
                </a:extLst>
              </p:cNvPr>
              <p:cNvSpPr/>
              <p:nvPr/>
            </p:nvSpPr>
            <p:spPr>
              <a:xfrm>
                <a:off x="5425317" y="3270629"/>
                <a:ext cx="2662" cy="3016"/>
              </a:xfrm>
              <a:custGeom>
                <a:avLst/>
                <a:gdLst>
                  <a:gd name="connsiteX0" fmla="*/ 853 w 2662"/>
                  <a:gd name="connsiteY0" fmla="*/ 3016 h 3016"/>
                  <a:gd name="connsiteX1" fmla="*/ 2663 w 2662"/>
                  <a:gd name="connsiteY1" fmla="*/ 1810 h 3016"/>
                  <a:gd name="connsiteX2" fmla="*/ 1456 w 2662"/>
                  <a:gd name="connsiteY2" fmla="*/ 0 h 3016"/>
                  <a:gd name="connsiteX3" fmla="*/ 250 w 2662"/>
                  <a:gd name="connsiteY3" fmla="*/ 1206 h 3016"/>
                  <a:gd name="connsiteX4" fmla="*/ 250 w 2662"/>
                  <a:gd name="connsiteY4" fmla="*/ 1206 h 3016"/>
                  <a:gd name="connsiteX5" fmla="*/ 853 w 2662"/>
                  <a:gd name="connsiteY5" fmla="*/ 3016 h 3016"/>
                  <a:gd name="connsiteX6" fmla="*/ 853 w 2662"/>
                  <a:gd name="connsiteY6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2" h="3016">
                    <a:moveTo>
                      <a:pt x="853" y="3016"/>
                    </a:moveTo>
                    <a:cubicBezTo>
                      <a:pt x="1456" y="3016"/>
                      <a:pt x="2060" y="2413"/>
                      <a:pt x="2663" y="1810"/>
                    </a:cubicBezTo>
                    <a:cubicBezTo>
                      <a:pt x="2663" y="1206"/>
                      <a:pt x="2060" y="603"/>
                      <a:pt x="1456" y="0"/>
                    </a:cubicBezTo>
                    <a:cubicBezTo>
                      <a:pt x="853" y="0"/>
                      <a:pt x="250" y="603"/>
                      <a:pt x="250" y="1206"/>
                    </a:cubicBezTo>
                    <a:lnTo>
                      <a:pt x="250" y="1206"/>
                    </a:lnTo>
                    <a:cubicBezTo>
                      <a:pt x="-353" y="2413"/>
                      <a:pt x="250" y="3016"/>
                      <a:pt x="853" y="3016"/>
                    </a:cubicBezTo>
                    <a:lnTo>
                      <a:pt x="853" y="301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A911CAFA-22FC-4F36-AB71-C90055EAF24C}"/>
                  </a:ext>
                </a:extLst>
              </p:cNvPr>
              <p:cNvSpPr/>
              <p:nvPr/>
            </p:nvSpPr>
            <p:spPr>
              <a:xfrm>
                <a:off x="5415311" y="3339399"/>
                <a:ext cx="12668" cy="12668"/>
              </a:xfrm>
              <a:custGeom>
                <a:avLst/>
                <a:gdLst>
                  <a:gd name="connsiteX0" fmla="*/ 0 w 12668"/>
                  <a:gd name="connsiteY0" fmla="*/ 6033 h 12668"/>
                  <a:gd name="connsiteX1" fmla="*/ 0 w 12668"/>
                  <a:gd name="connsiteY1" fmla="*/ 6033 h 12668"/>
                  <a:gd name="connsiteX2" fmla="*/ 6033 w 12668"/>
                  <a:gd name="connsiteY2" fmla="*/ 12668 h 12668"/>
                  <a:gd name="connsiteX3" fmla="*/ 12668 w 12668"/>
                  <a:gd name="connsiteY3" fmla="*/ 7239 h 12668"/>
                  <a:gd name="connsiteX4" fmla="*/ 12668 w 12668"/>
                  <a:gd name="connsiteY4" fmla="*/ 6636 h 12668"/>
                  <a:gd name="connsiteX5" fmla="*/ 6636 w 12668"/>
                  <a:gd name="connsiteY5" fmla="*/ 0 h 12668"/>
                  <a:gd name="connsiteX6" fmla="*/ 0 w 12668"/>
                  <a:gd name="connsiteY6" fmla="*/ 6033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8" h="12668">
                    <a:moveTo>
                      <a:pt x="0" y="6033"/>
                    </a:moveTo>
                    <a:lnTo>
                      <a:pt x="0" y="6033"/>
                    </a:lnTo>
                    <a:cubicBezTo>
                      <a:pt x="0" y="10255"/>
                      <a:pt x="2413" y="12668"/>
                      <a:pt x="6033" y="12668"/>
                    </a:cubicBezTo>
                    <a:cubicBezTo>
                      <a:pt x="9652" y="12668"/>
                      <a:pt x="12065" y="10255"/>
                      <a:pt x="12668" y="7239"/>
                    </a:cubicBezTo>
                    <a:cubicBezTo>
                      <a:pt x="12668" y="7239"/>
                      <a:pt x="12668" y="7239"/>
                      <a:pt x="12668" y="6636"/>
                    </a:cubicBezTo>
                    <a:cubicBezTo>
                      <a:pt x="12668" y="3016"/>
                      <a:pt x="10255" y="603"/>
                      <a:pt x="6636" y="0"/>
                    </a:cubicBezTo>
                    <a:cubicBezTo>
                      <a:pt x="3016" y="0"/>
                      <a:pt x="0" y="3016"/>
                      <a:pt x="0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88DD5A16-885E-4170-BBAC-CD33CFB62D05}"/>
                  </a:ext>
                </a:extLst>
              </p:cNvPr>
              <p:cNvSpPr/>
              <p:nvPr/>
            </p:nvSpPr>
            <p:spPr>
              <a:xfrm>
                <a:off x="5414708" y="3584319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2413 w 4825"/>
                  <a:gd name="connsiteY4" fmla="*/ 4826 h 4826"/>
                  <a:gd name="connsiteX5" fmla="*/ 4826 w 4825"/>
                  <a:gd name="connsiteY5" fmla="*/ 2413 h 4826"/>
                  <a:gd name="connsiteX6" fmla="*/ 4826 w 4825"/>
                  <a:gd name="connsiteY6" fmla="*/ 2413 h 4826"/>
                  <a:gd name="connsiteX7" fmla="*/ 2413 w 4825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20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AC69C524-7D38-4EAA-B86E-B981980E7BA7}"/>
                  </a:ext>
                </a:extLst>
              </p:cNvPr>
              <p:cNvSpPr/>
              <p:nvPr/>
            </p:nvSpPr>
            <p:spPr>
              <a:xfrm>
                <a:off x="5402643" y="3565015"/>
                <a:ext cx="8539" cy="8445"/>
              </a:xfrm>
              <a:custGeom>
                <a:avLst/>
                <a:gdLst>
                  <a:gd name="connsiteX0" fmla="*/ 4223 w 8539"/>
                  <a:gd name="connsiteY0" fmla="*/ 0 h 8445"/>
                  <a:gd name="connsiteX1" fmla="*/ 4223 w 8539"/>
                  <a:gd name="connsiteY1" fmla="*/ 0 h 8445"/>
                  <a:gd name="connsiteX2" fmla="*/ 0 w 8539"/>
                  <a:gd name="connsiteY2" fmla="*/ 4223 h 8445"/>
                  <a:gd name="connsiteX3" fmla="*/ 0 w 8539"/>
                  <a:gd name="connsiteY3" fmla="*/ 4223 h 8445"/>
                  <a:gd name="connsiteX4" fmla="*/ 4223 w 8539"/>
                  <a:gd name="connsiteY4" fmla="*/ 8446 h 8445"/>
                  <a:gd name="connsiteX5" fmla="*/ 4223 w 8539"/>
                  <a:gd name="connsiteY5" fmla="*/ 8446 h 8445"/>
                  <a:gd name="connsiteX6" fmla="*/ 8445 w 8539"/>
                  <a:gd name="connsiteY6" fmla="*/ 4223 h 8445"/>
                  <a:gd name="connsiteX7" fmla="*/ 4223 w 8539"/>
                  <a:gd name="connsiteY7" fmla="*/ 0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39" h="8445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636"/>
                      <a:pt x="1810" y="8446"/>
                      <a:pt x="4223" y="8446"/>
                    </a:cubicBezTo>
                    <a:lnTo>
                      <a:pt x="4223" y="8446"/>
                    </a:lnTo>
                    <a:cubicBezTo>
                      <a:pt x="6636" y="8446"/>
                      <a:pt x="8445" y="6636"/>
                      <a:pt x="8445" y="4223"/>
                    </a:cubicBezTo>
                    <a:cubicBezTo>
                      <a:pt x="9049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3EA44AA7-C1D6-461C-B823-B66190D510DF}"/>
                  </a:ext>
                </a:extLst>
              </p:cNvPr>
              <p:cNvSpPr/>
              <p:nvPr/>
            </p:nvSpPr>
            <p:spPr>
              <a:xfrm>
                <a:off x="5409882" y="3614482"/>
                <a:ext cx="603" cy="1206"/>
              </a:xfrm>
              <a:custGeom>
                <a:avLst/>
                <a:gdLst>
                  <a:gd name="connsiteX0" fmla="*/ 0 w 603"/>
                  <a:gd name="connsiteY0" fmla="*/ 0 h 1206"/>
                  <a:gd name="connsiteX1" fmla="*/ 0 w 603"/>
                  <a:gd name="connsiteY1" fmla="*/ 0 h 1206"/>
                  <a:gd name="connsiteX2" fmla="*/ 0 w 603"/>
                  <a:gd name="connsiteY2" fmla="*/ 1207 h 1206"/>
                  <a:gd name="connsiteX3" fmla="*/ 603 w 603"/>
                  <a:gd name="connsiteY3" fmla="*/ 1207 h 1206"/>
                  <a:gd name="connsiteX4" fmla="*/ 0 w 603"/>
                  <a:gd name="connsiteY4" fmla="*/ 0 h 1206"/>
                  <a:gd name="connsiteX5" fmla="*/ 0 w 603"/>
                  <a:gd name="connsiteY5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" h="1206">
                    <a:moveTo>
                      <a:pt x="0" y="0"/>
                    </a:moveTo>
                    <a:lnTo>
                      <a:pt x="0" y="0"/>
                    </a:lnTo>
                    <a:lnTo>
                      <a:pt x="0" y="1207"/>
                    </a:lnTo>
                    <a:lnTo>
                      <a:pt x="603" y="120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B5AF6866-BAA5-4EAD-AE19-9C9D7434E410}"/>
                  </a:ext>
                </a:extLst>
              </p:cNvPr>
              <p:cNvSpPr/>
              <p:nvPr/>
            </p:nvSpPr>
            <p:spPr>
              <a:xfrm>
                <a:off x="5404453" y="3235640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1207"/>
                      <a:pt x="0" y="1207"/>
                      <a:pt x="603" y="1207"/>
                    </a:cubicBezTo>
                    <a:cubicBezTo>
                      <a:pt x="1207" y="1207"/>
                      <a:pt x="1810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618DA51F-06B5-40CD-B3B8-0397BB280AB8}"/>
                  </a:ext>
                </a:extLst>
              </p:cNvPr>
              <p:cNvSpPr/>
              <p:nvPr/>
            </p:nvSpPr>
            <p:spPr>
              <a:xfrm>
                <a:off x="5397214" y="3594574"/>
                <a:ext cx="4825" cy="4825"/>
              </a:xfrm>
              <a:custGeom>
                <a:avLst/>
                <a:gdLst>
                  <a:gd name="connsiteX0" fmla="*/ 2413 w 4825"/>
                  <a:gd name="connsiteY0" fmla="*/ 0 h 4825"/>
                  <a:gd name="connsiteX1" fmla="*/ 2413 w 4825"/>
                  <a:gd name="connsiteY1" fmla="*/ 0 h 4825"/>
                  <a:gd name="connsiteX2" fmla="*/ 0 w 4825"/>
                  <a:gd name="connsiteY2" fmla="*/ 2413 h 4825"/>
                  <a:gd name="connsiteX3" fmla="*/ 0 w 4825"/>
                  <a:gd name="connsiteY3" fmla="*/ 2413 h 4825"/>
                  <a:gd name="connsiteX4" fmla="*/ 2413 w 4825"/>
                  <a:gd name="connsiteY4" fmla="*/ 4826 h 4825"/>
                  <a:gd name="connsiteX5" fmla="*/ 4826 w 4825"/>
                  <a:gd name="connsiteY5" fmla="*/ 2413 h 4825"/>
                  <a:gd name="connsiteX6" fmla="*/ 2413 w 4825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6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6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AA6BE372-434F-4566-AEC9-3B281BA7790E}"/>
                  </a:ext>
                </a:extLst>
              </p:cNvPr>
              <p:cNvSpPr/>
              <p:nvPr/>
            </p:nvSpPr>
            <p:spPr>
              <a:xfrm>
                <a:off x="5390578" y="3545108"/>
                <a:ext cx="12065" cy="12065"/>
              </a:xfrm>
              <a:custGeom>
                <a:avLst/>
                <a:gdLst>
                  <a:gd name="connsiteX0" fmla="*/ 12065 w 12065"/>
                  <a:gd name="connsiteY0" fmla="*/ 6032 h 12065"/>
                  <a:gd name="connsiteX1" fmla="*/ 6033 w 12065"/>
                  <a:gd name="connsiteY1" fmla="*/ 12065 h 12065"/>
                  <a:gd name="connsiteX2" fmla="*/ 0 w 12065"/>
                  <a:gd name="connsiteY2" fmla="*/ 6032 h 12065"/>
                  <a:gd name="connsiteX3" fmla="*/ 6033 w 12065"/>
                  <a:gd name="connsiteY3" fmla="*/ 0 h 12065"/>
                  <a:gd name="connsiteX4" fmla="*/ 12065 w 12065"/>
                  <a:gd name="connsiteY4" fmla="*/ 603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2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2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BB86CB4E-04CE-4787-9A58-8E745CE52887}"/>
                  </a:ext>
                </a:extLst>
              </p:cNvPr>
              <p:cNvSpPr/>
              <p:nvPr/>
            </p:nvSpPr>
            <p:spPr>
              <a:xfrm>
                <a:off x="5391332" y="3624737"/>
                <a:ext cx="1658" cy="1206"/>
              </a:xfrm>
              <a:custGeom>
                <a:avLst/>
                <a:gdLst>
                  <a:gd name="connsiteX0" fmla="*/ 452 w 1658"/>
                  <a:gd name="connsiteY0" fmla="*/ 0 h 1206"/>
                  <a:gd name="connsiteX1" fmla="*/ 452 w 1658"/>
                  <a:gd name="connsiteY1" fmla="*/ 0 h 1206"/>
                  <a:gd name="connsiteX2" fmla="*/ 452 w 1658"/>
                  <a:gd name="connsiteY2" fmla="*/ 1206 h 1206"/>
                  <a:gd name="connsiteX3" fmla="*/ 1659 w 1658"/>
                  <a:gd name="connsiteY3" fmla="*/ 603 h 1206"/>
                  <a:gd name="connsiteX4" fmla="*/ 452 w 165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" h="1206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603"/>
                      <a:pt x="-151" y="1206"/>
                      <a:pt x="452" y="1206"/>
                    </a:cubicBezTo>
                    <a:cubicBezTo>
                      <a:pt x="1056" y="1206"/>
                      <a:pt x="1056" y="1206"/>
                      <a:pt x="1659" y="603"/>
                    </a:cubicBezTo>
                    <a:cubicBezTo>
                      <a:pt x="1056" y="603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BF0656DE-74FC-4319-90AC-F83A2E79EF20}"/>
                  </a:ext>
                </a:extLst>
              </p:cNvPr>
              <p:cNvSpPr/>
              <p:nvPr/>
            </p:nvSpPr>
            <p:spPr>
              <a:xfrm>
                <a:off x="5385752" y="3244689"/>
                <a:ext cx="3619" cy="3619"/>
              </a:xfrm>
              <a:custGeom>
                <a:avLst/>
                <a:gdLst>
                  <a:gd name="connsiteX0" fmla="*/ 1810 w 3619"/>
                  <a:gd name="connsiteY0" fmla="*/ 3620 h 3619"/>
                  <a:gd name="connsiteX1" fmla="*/ 3619 w 3619"/>
                  <a:gd name="connsiteY1" fmla="*/ 1810 h 3619"/>
                  <a:gd name="connsiteX2" fmla="*/ 1810 w 3619"/>
                  <a:gd name="connsiteY2" fmla="*/ 0 h 3619"/>
                  <a:gd name="connsiteX3" fmla="*/ 0 w 3619"/>
                  <a:gd name="connsiteY3" fmla="*/ 1810 h 3619"/>
                  <a:gd name="connsiteX4" fmla="*/ 0 w 3619"/>
                  <a:gd name="connsiteY4" fmla="*/ 1810 h 3619"/>
                  <a:gd name="connsiteX5" fmla="*/ 1810 w 3619"/>
                  <a:gd name="connsiteY5" fmla="*/ 362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20"/>
                    </a:moveTo>
                    <a:cubicBezTo>
                      <a:pt x="2413" y="3620"/>
                      <a:pt x="3619" y="3016"/>
                      <a:pt x="3619" y="1810"/>
                    </a:cubicBezTo>
                    <a:cubicBezTo>
                      <a:pt x="3619" y="1207"/>
                      <a:pt x="3016" y="603"/>
                      <a:pt x="1810" y="0"/>
                    </a:cubicBezTo>
                    <a:cubicBezTo>
                      <a:pt x="1206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603" y="3016"/>
                      <a:pt x="1206" y="3620"/>
                      <a:pt x="181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40FB362F-7230-4C9D-8286-63E39DAF0FA4}"/>
                  </a:ext>
                </a:extLst>
              </p:cNvPr>
              <p:cNvSpPr/>
              <p:nvPr/>
            </p:nvSpPr>
            <p:spPr>
              <a:xfrm>
                <a:off x="5376703" y="3228401"/>
                <a:ext cx="1206" cy="1206"/>
              </a:xfrm>
              <a:custGeom>
                <a:avLst/>
                <a:gdLst>
                  <a:gd name="connsiteX0" fmla="*/ 603 w 1206"/>
                  <a:gd name="connsiteY0" fmla="*/ 1206 h 1206"/>
                  <a:gd name="connsiteX1" fmla="*/ 1206 w 1206"/>
                  <a:gd name="connsiteY1" fmla="*/ 603 h 1206"/>
                  <a:gd name="connsiteX2" fmla="*/ 603 w 1206"/>
                  <a:gd name="connsiteY2" fmla="*/ 0 h 1206"/>
                  <a:gd name="connsiteX3" fmla="*/ 0 w 1206"/>
                  <a:gd name="connsiteY3" fmla="*/ 603 h 1206"/>
                  <a:gd name="connsiteX4" fmla="*/ 603 w 1206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603" y="1206"/>
                    </a:moveTo>
                    <a:lnTo>
                      <a:pt x="1206" y="603"/>
                    </a:lnTo>
                    <a:lnTo>
                      <a:pt x="603" y="0"/>
                    </a:lnTo>
                    <a:lnTo>
                      <a:pt x="0" y="603"/>
                    </a:lnTo>
                    <a:lnTo>
                      <a:pt x="603" y="120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EF61C8A5-2E22-4C98-8286-4ECAC6D82525}"/>
                  </a:ext>
                </a:extLst>
              </p:cNvPr>
              <p:cNvSpPr/>
              <p:nvPr/>
            </p:nvSpPr>
            <p:spPr>
              <a:xfrm>
                <a:off x="5369739" y="3314705"/>
                <a:ext cx="7567" cy="9862"/>
              </a:xfrm>
              <a:custGeom>
                <a:avLst/>
                <a:gdLst>
                  <a:gd name="connsiteX0" fmla="*/ 2742 w 7567"/>
                  <a:gd name="connsiteY0" fmla="*/ 6597 h 9862"/>
                  <a:gd name="connsiteX1" fmla="*/ 5758 w 7567"/>
                  <a:gd name="connsiteY1" fmla="*/ 9613 h 9862"/>
                  <a:gd name="connsiteX2" fmla="*/ 7568 w 7567"/>
                  <a:gd name="connsiteY2" fmla="*/ 9010 h 9862"/>
                  <a:gd name="connsiteX3" fmla="*/ 7568 w 7567"/>
                  <a:gd name="connsiteY3" fmla="*/ 8407 h 9862"/>
                  <a:gd name="connsiteX4" fmla="*/ 5758 w 7567"/>
                  <a:gd name="connsiteY4" fmla="*/ 4184 h 9862"/>
                  <a:gd name="connsiteX5" fmla="*/ 2742 w 7567"/>
                  <a:gd name="connsiteY5" fmla="*/ 564 h 9862"/>
                  <a:gd name="connsiteX6" fmla="*/ 329 w 7567"/>
                  <a:gd name="connsiteY6" fmla="*/ 2977 h 9862"/>
                  <a:gd name="connsiteX7" fmla="*/ 2742 w 7567"/>
                  <a:gd name="connsiteY7" fmla="*/ 6597 h 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67" h="9862">
                    <a:moveTo>
                      <a:pt x="2742" y="6597"/>
                    </a:moveTo>
                    <a:cubicBezTo>
                      <a:pt x="3345" y="7803"/>
                      <a:pt x="4552" y="9010"/>
                      <a:pt x="5758" y="9613"/>
                    </a:cubicBezTo>
                    <a:cubicBezTo>
                      <a:pt x="6361" y="10216"/>
                      <a:pt x="6965" y="9613"/>
                      <a:pt x="7568" y="9010"/>
                    </a:cubicBezTo>
                    <a:lnTo>
                      <a:pt x="7568" y="8407"/>
                    </a:lnTo>
                    <a:cubicBezTo>
                      <a:pt x="7568" y="7200"/>
                      <a:pt x="6361" y="5390"/>
                      <a:pt x="5758" y="4184"/>
                    </a:cubicBezTo>
                    <a:cubicBezTo>
                      <a:pt x="4552" y="2977"/>
                      <a:pt x="3948" y="1771"/>
                      <a:pt x="2742" y="564"/>
                    </a:cubicBezTo>
                    <a:cubicBezTo>
                      <a:pt x="1535" y="-1245"/>
                      <a:pt x="-878" y="1771"/>
                      <a:pt x="329" y="2977"/>
                    </a:cubicBezTo>
                    <a:cubicBezTo>
                      <a:pt x="1535" y="4184"/>
                      <a:pt x="2139" y="5994"/>
                      <a:pt x="2742" y="65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CCBDD9F3-8801-4A95-9B9D-24A50E640498}"/>
                  </a:ext>
                </a:extLst>
              </p:cNvPr>
              <p:cNvSpPr/>
              <p:nvPr/>
            </p:nvSpPr>
            <p:spPr>
              <a:xfrm>
                <a:off x="5366448" y="3253135"/>
                <a:ext cx="6754" cy="7239"/>
              </a:xfrm>
              <a:custGeom>
                <a:avLst/>
                <a:gdLst>
                  <a:gd name="connsiteX0" fmla="*/ 3619 w 6754"/>
                  <a:gd name="connsiteY0" fmla="*/ 7239 h 7239"/>
                  <a:gd name="connsiteX1" fmla="*/ 6636 w 6754"/>
                  <a:gd name="connsiteY1" fmla="*/ 3016 h 7239"/>
                  <a:gd name="connsiteX2" fmla="*/ 3619 w 6754"/>
                  <a:gd name="connsiteY2" fmla="*/ 0 h 7239"/>
                  <a:gd name="connsiteX3" fmla="*/ 0 w 6754"/>
                  <a:gd name="connsiteY3" fmla="*/ 3620 h 7239"/>
                  <a:gd name="connsiteX4" fmla="*/ 3619 w 6754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4" h="7239">
                    <a:moveTo>
                      <a:pt x="3619" y="7239"/>
                    </a:moveTo>
                    <a:cubicBezTo>
                      <a:pt x="5429" y="7239"/>
                      <a:pt x="7239" y="5429"/>
                      <a:pt x="6636" y="3016"/>
                    </a:cubicBezTo>
                    <a:cubicBezTo>
                      <a:pt x="6636" y="1207"/>
                      <a:pt x="5429" y="0"/>
                      <a:pt x="3619" y="0"/>
                    </a:cubicBez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19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D798E9FE-98D4-4808-B149-D98518B441F4}"/>
                  </a:ext>
                </a:extLst>
              </p:cNvPr>
              <p:cNvSpPr/>
              <p:nvPr/>
            </p:nvSpPr>
            <p:spPr>
              <a:xfrm>
                <a:off x="5365306" y="3345432"/>
                <a:ext cx="7023" cy="3619"/>
              </a:xfrm>
              <a:custGeom>
                <a:avLst/>
                <a:gdLst>
                  <a:gd name="connsiteX0" fmla="*/ 1142 w 7023"/>
                  <a:gd name="connsiteY0" fmla="*/ 3016 h 3619"/>
                  <a:gd name="connsiteX1" fmla="*/ 4158 w 7023"/>
                  <a:gd name="connsiteY1" fmla="*/ 3620 h 3619"/>
                  <a:gd name="connsiteX2" fmla="*/ 6571 w 7023"/>
                  <a:gd name="connsiteY2" fmla="*/ 3016 h 3619"/>
                  <a:gd name="connsiteX3" fmla="*/ 6571 w 7023"/>
                  <a:gd name="connsiteY3" fmla="*/ 1810 h 3619"/>
                  <a:gd name="connsiteX4" fmla="*/ 4158 w 7023"/>
                  <a:gd name="connsiteY4" fmla="*/ 603 h 3619"/>
                  <a:gd name="connsiteX5" fmla="*/ 1142 w 7023"/>
                  <a:gd name="connsiteY5" fmla="*/ 0 h 3619"/>
                  <a:gd name="connsiteX6" fmla="*/ 1142 w 7023"/>
                  <a:gd name="connsiteY6" fmla="*/ 3016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3" h="3619">
                    <a:moveTo>
                      <a:pt x="1142" y="3016"/>
                    </a:moveTo>
                    <a:cubicBezTo>
                      <a:pt x="2349" y="3016"/>
                      <a:pt x="2952" y="3620"/>
                      <a:pt x="4158" y="3620"/>
                    </a:cubicBezTo>
                    <a:cubicBezTo>
                      <a:pt x="4762" y="3620"/>
                      <a:pt x="5968" y="3620"/>
                      <a:pt x="6571" y="3016"/>
                    </a:cubicBezTo>
                    <a:cubicBezTo>
                      <a:pt x="7175" y="2413"/>
                      <a:pt x="7175" y="1810"/>
                      <a:pt x="6571" y="1810"/>
                    </a:cubicBezTo>
                    <a:cubicBezTo>
                      <a:pt x="5968" y="1207"/>
                      <a:pt x="5365" y="1207"/>
                      <a:pt x="4158" y="603"/>
                    </a:cubicBezTo>
                    <a:cubicBezTo>
                      <a:pt x="2952" y="603"/>
                      <a:pt x="2349" y="603"/>
                      <a:pt x="1142" y="0"/>
                    </a:cubicBezTo>
                    <a:cubicBezTo>
                      <a:pt x="-64" y="0"/>
                      <a:pt x="-668" y="2413"/>
                      <a:pt x="1142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77DA274C-5CD8-4F78-AC77-A828BA198875}"/>
                  </a:ext>
                </a:extLst>
              </p:cNvPr>
              <p:cNvSpPr/>
              <p:nvPr/>
            </p:nvSpPr>
            <p:spPr>
              <a:xfrm>
                <a:off x="5356193" y="3279074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2 w 12065"/>
                  <a:gd name="connsiteY1" fmla="*/ 12065 h 12065"/>
                  <a:gd name="connsiteX2" fmla="*/ 0 w 12065"/>
                  <a:gd name="connsiteY2" fmla="*/ 6033 h 12065"/>
                  <a:gd name="connsiteX3" fmla="*/ 6032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2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2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562B32E3-7AA2-4942-9572-083DBDAA3BA6}"/>
                  </a:ext>
                </a:extLst>
              </p:cNvPr>
              <p:cNvSpPr/>
              <p:nvPr/>
            </p:nvSpPr>
            <p:spPr>
              <a:xfrm>
                <a:off x="5355590" y="3645398"/>
                <a:ext cx="1370" cy="904"/>
              </a:xfrm>
              <a:custGeom>
                <a:avLst/>
                <a:gdLst>
                  <a:gd name="connsiteX0" fmla="*/ 0 w 1370"/>
                  <a:gd name="connsiteY0" fmla="*/ 452 h 904"/>
                  <a:gd name="connsiteX1" fmla="*/ 0 w 1370"/>
                  <a:gd name="connsiteY1" fmla="*/ 452 h 904"/>
                  <a:gd name="connsiteX2" fmla="*/ 1206 w 1370"/>
                  <a:gd name="connsiteY2" fmla="*/ 452 h 904"/>
                  <a:gd name="connsiteX3" fmla="*/ 0 w 1370"/>
                  <a:gd name="connsiteY3" fmla="*/ 452 h 904"/>
                  <a:gd name="connsiteX4" fmla="*/ 0 w 1370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904">
                    <a:moveTo>
                      <a:pt x="0" y="452"/>
                    </a:moveTo>
                    <a:cubicBezTo>
                      <a:pt x="0" y="1056"/>
                      <a:pt x="0" y="1056"/>
                      <a:pt x="0" y="452"/>
                    </a:cubicBezTo>
                    <a:cubicBezTo>
                      <a:pt x="603" y="1056"/>
                      <a:pt x="1206" y="1056"/>
                      <a:pt x="1206" y="452"/>
                    </a:cubicBez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452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CAA94CC5-780E-4C04-AB46-E7C3650D2F76}"/>
                  </a:ext>
                </a:extLst>
              </p:cNvPr>
              <p:cNvSpPr/>
              <p:nvPr/>
            </p:nvSpPr>
            <p:spPr>
              <a:xfrm>
                <a:off x="5343525" y="3625340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4826 w 4825"/>
                  <a:gd name="connsiteY4" fmla="*/ 2413 h 4826"/>
                  <a:gd name="connsiteX5" fmla="*/ 2413 w 4825"/>
                  <a:gd name="connsiteY5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60F284A8-EF30-4614-BAFD-4BBD2ED6B3A9}"/>
                  </a:ext>
                </a:extLst>
              </p:cNvPr>
              <p:cNvSpPr/>
              <p:nvPr/>
            </p:nvSpPr>
            <p:spPr>
              <a:xfrm>
                <a:off x="5340875" y="3408537"/>
                <a:ext cx="11948" cy="3705"/>
              </a:xfrm>
              <a:custGeom>
                <a:avLst/>
                <a:gdLst>
                  <a:gd name="connsiteX0" fmla="*/ 1443 w 11948"/>
                  <a:gd name="connsiteY0" fmla="*/ 3253 h 3705"/>
                  <a:gd name="connsiteX1" fmla="*/ 11095 w 11948"/>
                  <a:gd name="connsiteY1" fmla="*/ 3253 h 3705"/>
                  <a:gd name="connsiteX2" fmla="*/ 11698 w 11948"/>
                  <a:gd name="connsiteY2" fmla="*/ 2046 h 3705"/>
                  <a:gd name="connsiteX3" fmla="*/ 11095 w 11948"/>
                  <a:gd name="connsiteY3" fmla="*/ 1443 h 3705"/>
                  <a:gd name="connsiteX4" fmla="*/ 1443 w 11948"/>
                  <a:gd name="connsiteY4" fmla="*/ 237 h 3705"/>
                  <a:gd name="connsiteX5" fmla="*/ 237 w 11948"/>
                  <a:gd name="connsiteY5" fmla="*/ 2650 h 3705"/>
                  <a:gd name="connsiteX6" fmla="*/ 1443 w 11948"/>
                  <a:gd name="connsiteY6" fmla="*/ 3253 h 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8" h="3705">
                    <a:moveTo>
                      <a:pt x="1443" y="3253"/>
                    </a:moveTo>
                    <a:cubicBezTo>
                      <a:pt x="4459" y="3856"/>
                      <a:pt x="8079" y="3856"/>
                      <a:pt x="11095" y="3253"/>
                    </a:cubicBezTo>
                    <a:cubicBezTo>
                      <a:pt x="11698" y="3253"/>
                      <a:pt x="12302" y="2650"/>
                      <a:pt x="11698" y="2046"/>
                    </a:cubicBezTo>
                    <a:cubicBezTo>
                      <a:pt x="11698" y="1443"/>
                      <a:pt x="11698" y="1443"/>
                      <a:pt x="11095" y="1443"/>
                    </a:cubicBezTo>
                    <a:cubicBezTo>
                      <a:pt x="8079" y="237"/>
                      <a:pt x="4459" y="-367"/>
                      <a:pt x="1443" y="237"/>
                    </a:cubicBezTo>
                    <a:cubicBezTo>
                      <a:pt x="237" y="840"/>
                      <a:pt x="-367" y="1443"/>
                      <a:pt x="237" y="2650"/>
                    </a:cubicBezTo>
                    <a:cubicBezTo>
                      <a:pt x="840" y="2650"/>
                      <a:pt x="840" y="3253"/>
                      <a:pt x="1443" y="3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0BC34485-EE96-48B8-962C-58834555F167}"/>
                  </a:ext>
                </a:extLst>
              </p:cNvPr>
              <p:cNvSpPr/>
              <p:nvPr/>
            </p:nvSpPr>
            <p:spPr>
              <a:xfrm>
                <a:off x="5330856" y="3605433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4826 w 9651"/>
                  <a:gd name="connsiteY1" fmla="*/ 9652 h 9652"/>
                  <a:gd name="connsiteX2" fmla="*/ 0 w 9651"/>
                  <a:gd name="connsiteY2" fmla="*/ 4826 h 9652"/>
                  <a:gd name="connsiteX3" fmla="*/ 4826 w 9651"/>
                  <a:gd name="connsiteY3" fmla="*/ 0 h 9652"/>
                  <a:gd name="connsiteX4" fmla="*/ 9652 w 9651"/>
                  <a:gd name="connsiteY4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cubicBezTo>
                      <a:pt x="9652" y="7491"/>
                      <a:pt x="7491" y="9652"/>
                      <a:pt x="4826" y="9652"/>
                    </a:cubicBezTo>
                    <a:cubicBezTo>
                      <a:pt x="2161" y="9652"/>
                      <a:pt x="0" y="7491"/>
                      <a:pt x="0" y="4826"/>
                    </a:cubicBezTo>
                    <a:cubicBezTo>
                      <a:pt x="0" y="2161"/>
                      <a:pt x="2161" y="0"/>
                      <a:pt x="4826" y="0"/>
                    </a:cubicBezTo>
                    <a:cubicBezTo>
                      <a:pt x="7491" y="0"/>
                      <a:pt x="9652" y="2161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9E7F8265-EF92-422E-9690-463A43F19415}"/>
                  </a:ext>
                </a:extLst>
              </p:cNvPr>
              <p:cNvSpPr/>
              <p:nvPr/>
            </p:nvSpPr>
            <p:spPr>
              <a:xfrm>
                <a:off x="5336889" y="3412996"/>
                <a:ext cx="27146" cy="7109"/>
              </a:xfrm>
              <a:custGeom>
                <a:avLst/>
                <a:gdLst>
                  <a:gd name="connsiteX0" fmla="*/ 26543 w 27146"/>
                  <a:gd name="connsiteY0" fmla="*/ 4223 h 7109"/>
                  <a:gd name="connsiteX1" fmla="*/ 27146 w 27146"/>
                  <a:gd name="connsiteY1" fmla="*/ 3016 h 7109"/>
                  <a:gd name="connsiteX2" fmla="*/ 25336 w 27146"/>
                  <a:gd name="connsiteY2" fmla="*/ 1207 h 7109"/>
                  <a:gd name="connsiteX3" fmla="*/ 13875 w 27146"/>
                  <a:gd name="connsiteY3" fmla="*/ 2413 h 7109"/>
                  <a:gd name="connsiteX4" fmla="*/ 1810 w 27146"/>
                  <a:gd name="connsiteY4" fmla="*/ 0 h 7109"/>
                  <a:gd name="connsiteX5" fmla="*/ 0 w 27146"/>
                  <a:gd name="connsiteY5" fmla="*/ 1207 h 7109"/>
                  <a:gd name="connsiteX6" fmla="*/ 0 w 27146"/>
                  <a:gd name="connsiteY6" fmla="*/ 1207 h 7109"/>
                  <a:gd name="connsiteX7" fmla="*/ 603 w 27146"/>
                  <a:gd name="connsiteY7" fmla="*/ 3016 h 7109"/>
                  <a:gd name="connsiteX8" fmla="*/ 13875 w 27146"/>
                  <a:gd name="connsiteY8" fmla="*/ 6636 h 7109"/>
                  <a:gd name="connsiteX9" fmla="*/ 26543 w 27146"/>
                  <a:gd name="connsiteY9" fmla="*/ 4223 h 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146" h="7109">
                    <a:moveTo>
                      <a:pt x="26543" y="4223"/>
                    </a:moveTo>
                    <a:cubicBezTo>
                      <a:pt x="27146" y="4223"/>
                      <a:pt x="27146" y="3620"/>
                      <a:pt x="27146" y="3016"/>
                    </a:cubicBezTo>
                    <a:cubicBezTo>
                      <a:pt x="27146" y="1810"/>
                      <a:pt x="26543" y="1207"/>
                      <a:pt x="25336" y="1207"/>
                    </a:cubicBezTo>
                    <a:cubicBezTo>
                      <a:pt x="21114" y="1207"/>
                      <a:pt x="17494" y="2413"/>
                      <a:pt x="13875" y="2413"/>
                    </a:cubicBezTo>
                    <a:cubicBezTo>
                      <a:pt x="9652" y="2413"/>
                      <a:pt x="5429" y="1810"/>
                      <a:pt x="1810" y="0"/>
                    </a:cubicBezTo>
                    <a:cubicBezTo>
                      <a:pt x="1206" y="0"/>
                      <a:pt x="0" y="0"/>
                      <a:pt x="0" y="1207"/>
                    </a:cubicBezTo>
                    <a:lnTo>
                      <a:pt x="0" y="1207"/>
                    </a:lnTo>
                    <a:cubicBezTo>
                      <a:pt x="0" y="1810"/>
                      <a:pt x="0" y="2413"/>
                      <a:pt x="603" y="3016"/>
                    </a:cubicBezTo>
                    <a:cubicBezTo>
                      <a:pt x="4826" y="5429"/>
                      <a:pt x="9049" y="6636"/>
                      <a:pt x="13875" y="6636"/>
                    </a:cubicBezTo>
                    <a:cubicBezTo>
                      <a:pt x="18701" y="7842"/>
                      <a:pt x="22923" y="6636"/>
                      <a:pt x="2654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87AA7C44-8E8B-4996-A89F-41335FA30BBB}"/>
                  </a:ext>
                </a:extLst>
              </p:cNvPr>
              <p:cNvSpPr/>
              <p:nvPr/>
            </p:nvSpPr>
            <p:spPr>
              <a:xfrm>
                <a:off x="5326030" y="3636802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20 w 3619"/>
                  <a:gd name="connsiteY5" fmla="*/ 2413 h 3619"/>
                  <a:gd name="connsiteX6" fmla="*/ 3620 w 3619"/>
                  <a:gd name="connsiteY6" fmla="*/ 2413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2413" y="3619"/>
                      <a:pt x="3620" y="3016"/>
                      <a:pt x="3620" y="2413"/>
                    </a:cubicBezTo>
                    <a:lnTo>
                      <a:pt x="3620" y="2413"/>
                    </a:lnTo>
                    <a:cubicBezTo>
                      <a:pt x="3620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C0EF6F6A-2B77-4682-BE1B-7322B488C5ED}"/>
                  </a:ext>
                </a:extLst>
              </p:cNvPr>
              <p:cNvSpPr/>
              <p:nvPr/>
            </p:nvSpPr>
            <p:spPr>
              <a:xfrm>
                <a:off x="5319998" y="3213320"/>
                <a:ext cx="2413" cy="1357"/>
              </a:xfrm>
              <a:custGeom>
                <a:avLst/>
                <a:gdLst>
                  <a:gd name="connsiteX0" fmla="*/ 2413 w 2413"/>
                  <a:gd name="connsiteY0" fmla="*/ 0 h 1357"/>
                  <a:gd name="connsiteX1" fmla="*/ 0 w 2413"/>
                  <a:gd name="connsiteY1" fmla="*/ 0 h 1357"/>
                  <a:gd name="connsiteX2" fmla="*/ 2413 w 2413"/>
                  <a:gd name="connsiteY2" fmla="*/ 0 h 1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" h="1357">
                    <a:moveTo>
                      <a:pt x="2413" y="0"/>
                    </a:moveTo>
                    <a:lnTo>
                      <a:pt x="0" y="0"/>
                    </a:lnTo>
                    <a:cubicBezTo>
                      <a:pt x="1207" y="1810"/>
                      <a:pt x="1207" y="181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0B09009E-BBA3-47DA-A288-71DA0A0DF88D}"/>
                  </a:ext>
                </a:extLst>
              </p:cNvPr>
              <p:cNvSpPr/>
              <p:nvPr/>
            </p:nvSpPr>
            <p:spPr>
              <a:xfrm>
                <a:off x="5317585" y="3616291"/>
                <a:ext cx="0" cy="452"/>
              </a:xfrm>
              <a:custGeom>
                <a:avLst/>
                <a:gdLst>
                  <a:gd name="connsiteX0" fmla="*/ 0 w 0"/>
                  <a:gd name="connsiteY0" fmla="*/ 0 h 452"/>
                  <a:gd name="connsiteX1" fmla="*/ 0 w 0"/>
                  <a:gd name="connsiteY1" fmla="*/ 0 h 452"/>
                  <a:gd name="connsiteX2" fmla="*/ 0 w 0"/>
                  <a:gd name="connsiteY2" fmla="*/ 0 h 452"/>
                  <a:gd name="connsiteX3" fmla="*/ 0 w 0"/>
                  <a:gd name="connsiteY3" fmla="*/ 0 h 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52">
                    <a:moveTo>
                      <a:pt x="0" y="0"/>
                    </a:moveTo>
                    <a:cubicBezTo>
                      <a:pt x="0" y="603"/>
                      <a:pt x="0" y="603"/>
                      <a:pt x="0" y="0"/>
                    </a:cubicBezTo>
                    <a:cubicBezTo>
                      <a:pt x="0" y="603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0A23B6AA-DE25-4E8E-ABCA-8016B04B6B67}"/>
                  </a:ext>
                </a:extLst>
              </p:cNvPr>
              <p:cNvSpPr/>
              <p:nvPr/>
            </p:nvSpPr>
            <p:spPr>
              <a:xfrm>
                <a:off x="5313362" y="361689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4223 w 7842"/>
                  <a:gd name="connsiteY2" fmla="*/ 7842 h 7842"/>
                  <a:gd name="connsiteX3" fmla="*/ 7842 w 7842"/>
                  <a:gd name="connsiteY3" fmla="*/ 3619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603" y="1810"/>
                      <a:pt x="0" y="3619"/>
                    </a:cubicBezTo>
                    <a:cubicBezTo>
                      <a:pt x="0" y="6033"/>
                      <a:pt x="1810" y="7842"/>
                      <a:pt x="4223" y="7842"/>
                    </a:cubicBezTo>
                    <a:cubicBezTo>
                      <a:pt x="6636" y="7842"/>
                      <a:pt x="7842" y="5429"/>
                      <a:pt x="7842" y="3619"/>
                    </a:cubicBezTo>
                    <a:cubicBezTo>
                      <a:pt x="7842" y="1207"/>
                      <a:pt x="6033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7A2B150-1ABF-413F-9BC5-5EBEDA1F07EF}"/>
                  </a:ext>
                </a:extLst>
              </p:cNvPr>
              <p:cNvSpPr/>
              <p:nvPr/>
            </p:nvSpPr>
            <p:spPr>
              <a:xfrm>
                <a:off x="5309743" y="3238053"/>
                <a:ext cx="7842" cy="7842"/>
              </a:xfrm>
              <a:custGeom>
                <a:avLst/>
                <a:gdLst>
                  <a:gd name="connsiteX0" fmla="*/ 3619 w 7842"/>
                  <a:gd name="connsiteY0" fmla="*/ 7842 h 7842"/>
                  <a:gd name="connsiteX1" fmla="*/ 7842 w 7842"/>
                  <a:gd name="connsiteY1" fmla="*/ 4223 h 7842"/>
                  <a:gd name="connsiteX2" fmla="*/ 7842 w 7842"/>
                  <a:gd name="connsiteY2" fmla="*/ 4223 h 7842"/>
                  <a:gd name="connsiteX3" fmla="*/ 4223 w 7842"/>
                  <a:gd name="connsiteY3" fmla="*/ 0 h 7842"/>
                  <a:gd name="connsiteX4" fmla="*/ 4223 w 7842"/>
                  <a:gd name="connsiteY4" fmla="*/ 0 h 7842"/>
                  <a:gd name="connsiteX5" fmla="*/ 0 w 7842"/>
                  <a:gd name="connsiteY5" fmla="*/ 4223 h 7842"/>
                  <a:gd name="connsiteX6" fmla="*/ 3619 w 7842"/>
                  <a:gd name="connsiteY6" fmla="*/ 7842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42" h="7842">
                    <a:moveTo>
                      <a:pt x="3619" y="7842"/>
                    </a:move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7842" y="1810"/>
                      <a:pt x="6033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033"/>
                      <a:pt x="1206" y="7842"/>
                      <a:pt x="3619" y="78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0518F630-B46F-47F3-A346-9EFD14290932}"/>
                  </a:ext>
                </a:extLst>
              </p:cNvPr>
              <p:cNvSpPr/>
              <p:nvPr/>
            </p:nvSpPr>
            <p:spPr>
              <a:xfrm>
                <a:off x="5314569" y="3390072"/>
                <a:ext cx="19553" cy="5154"/>
              </a:xfrm>
              <a:custGeom>
                <a:avLst/>
                <a:gdLst>
                  <a:gd name="connsiteX0" fmla="*/ 19304 w 19553"/>
                  <a:gd name="connsiteY0" fmla="*/ 1207 h 5154"/>
                  <a:gd name="connsiteX1" fmla="*/ 19304 w 19553"/>
                  <a:gd name="connsiteY1" fmla="*/ 1207 h 5154"/>
                  <a:gd name="connsiteX2" fmla="*/ 11462 w 19553"/>
                  <a:gd name="connsiteY2" fmla="*/ 603 h 5154"/>
                  <a:gd name="connsiteX3" fmla="*/ 2413 w 19553"/>
                  <a:gd name="connsiteY3" fmla="*/ 0 h 5154"/>
                  <a:gd name="connsiteX4" fmla="*/ 0 w 19553"/>
                  <a:gd name="connsiteY4" fmla="*/ 1207 h 5154"/>
                  <a:gd name="connsiteX5" fmla="*/ 1207 w 19553"/>
                  <a:gd name="connsiteY5" fmla="*/ 3619 h 5154"/>
                  <a:gd name="connsiteX6" fmla="*/ 18701 w 19553"/>
                  <a:gd name="connsiteY6" fmla="*/ 3016 h 5154"/>
                  <a:gd name="connsiteX7" fmla="*/ 19304 w 19553"/>
                  <a:gd name="connsiteY7" fmla="*/ 1207 h 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3" h="5154">
                    <a:moveTo>
                      <a:pt x="19304" y="1207"/>
                    </a:moveTo>
                    <a:lnTo>
                      <a:pt x="19304" y="1207"/>
                    </a:lnTo>
                    <a:cubicBezTo>
                      <a:pt x="16288" y="603"/>
                      <a:pt x="13875" y="603"/>
                      <a:pt x="11462" y="603"/>
                    </a:cubicBezTo>
                    <a:cubicBezTo>
                      <a:pt x="8445" y="603"/>
                      <a:pt x="5429" y="603"/>
                      <a:pt x="2413" y="0"/>
                    </a:cubicBezTo>
                    <a:cubicBezTo>
                      <a:pt x="1207" y="0"/>
                      <a:pt x="603" y="0"/>
                      <a:pt x="0" y="1207"/>
                    </a:cubicBezTo>
                    <a:cubicBezTo>
                      <a:pt x="0" y="2413"/>
                      <a:pt x="0" y="3016"/>
                      <a:pt x="1207" y="3619"/>
                    </a:cubicBezTo>
                    <a:cubicBezTo>
                      <a:pt x="6033" y="4826"/>
                      <a:pt x="13875" y="6636"/>
                      <a:pt x="18701" y="3016"/>
                    </a:cubicBezTo>
                    <a:cubicBezTo>
                      <a:pt x="19304" y="3016"/>
                      <a:pt x="19907" y="1810"/>
                      <a:pt x="19304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F4243C70-454B-46D4-B093-1AB39216053C}"/>
                  </a:ext>
                </a:extLst>
              </p:cNvPr>
              <p:cNvSpPr/>
              <p:nvPr/>
            </p:nvSpPr>
            <p:spPr>
              <a:xfrm>
                <a:off x="5314460" y="3547521"/>
                <a:ext cx="13983" cy="4893"/>
              </a:xfrm>
              <a:custGeom>
                <a:avLst/>
                <a:gdLst>
                  <a:gd name="connsiteX0" fmla="*/ 13380 w 13983"/>
                  <a:gd name="connsiteY0" fmla="*/ 0 h 4893"/>
                  <a:gd name="connsiteX1" fmla="*/ 1315 w 13983"/>
                  <a:gd name="connsiteY1" fmla="*/ 1207 h 4893"/>
                  <a:gd name="connsiteX2" fmla="*/ 2522 w 13983"/>
                  <a:gd name="connsiteY2" fmla="*/ 4826 h 4893"/>
                  <a:gd name="connsiteX3" fmla="*/ 13984 w 13983"/>
                  <a:gd name="connsiteY3" fmla="*/ 1810 h 4893"/>
                  <a:gd name="connsiteX4" fmla="*/ 13380 w 13983"/>
                  <a:gd name="connsiteY4" fmla="*/ 0 h 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3" h="4893">
                    <a:moveTo>
                      <a:pt x="13380" y="0"/>
                    </a:moveTo>
                    <a:cubicBezTo>
                      <a:pt x="9158" y="0"/>
                      <a:pt x="5538" y="0"/>
                      <a:pt x="1315" y="1207"/>
                    </a:cubicBezTo>
                    <a:cubicBezTo>
                      <a:pt x="-1098" y="1810"/>
                      <a:pt x="109" y="5429"/>
                      <a:pt x="2522" y="4826"/>
                    </a:cubicBezTo>
                    <a:cubicBezTo>
                      <a:pt x="6141" y="4826"/>
                      <a:pt x="10364" y="3619"/>
                      <a:pt x="13984" y="1810"/>
                    </a:cubicBezTo>
                    <a:cubicBezTo>
                      <a:pt x="13984" y="1810"/>
                      <a:pt x="13984" y="603"/>
                      <a:pt x="133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D4E90D2F-5D42-47EE-93E2-AD1EFF99A2FC}"/>
                  </a:ext>
                </a:extLst>
              </p:cNvPr>
              <p:cNvSpPr/>
              <p:nvPr/>
            </p:nvSpPr>
            <p:spPr>
              <a:xfrm>
                <a:off x="5309139" y="3647057"/>
                <a:ext cx="1809" cy="2413"/>
              </a:xfrm>
              <a:custGeom>
                <a:avLst/>
                <a:gdLst>
                  <a:gd name="connsiteX0" fmla="*/ 0 w 1809"/>
                  <a:gd name="connsiteY0" fmla="*/ 2413 h 2413"/>
                  <a:gd name="connsiteX1" fmla="*/ 1810 w 1809"/>
                  <a:gd name="connsiteY1" fmla="*/ 1810 h 2413"/>
                  <a:gd name="connsiteX2" fmla="*/ 1810 w 1809"/>
                  <a:gd name="connsiteY2" fmla="*/ 603 h 2413"/>
                  <a:gd name="connsiteX3" fmla="*/ 0 w 1809"/>
                  <a:gd name="connsiteY3" fmla="*/ 0 h 2413"/>
                  <a:gd name="connsiteX4" fmla="*/ 0 w 1809"/>
                  <a:gd name="connsiteY4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" h="2413">
                    <a:moveTo>
                      <a:pt x="0" y="2413"/>
                    </a:moveTo>
                    <a:lnTo>
                      <a:pt x="1810" y="1810"/>
                    </a:lnTo>
                    <a:lnTo>
                      <a:pt x="1810" y="603"/>
                    </a:lnTo>
                    <a:cubicBezTo>
                      <a:pt x="1207" y="0"/>
                      <a:pt x="603" y="0"/>
                      <a:pt x="0" y="0"/>
                    </a:cubicBezTo>
                    <a:cubicBezTo>
                      <a:pt x="0" y="603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C88F06B1-A926-4F22-9C7D-DD214A235174}"/>
                  </a:ext>
                </a:extLst>
              </p:cNvPr>
              <p:cNvSpPr/>
              <p:nvPr/>
            </p:nvSpPr>
            <p:spPr>
              <a:xfrm>
                <a:off x="5300694" y="3222369"/>
                <a:ext cx="4383" cy="4222"/>
              </a:xfrm>
              <a:custGeom>
                <a:avLst/>
                <a:gdLst>
                  <a:gd name="connsiteX0" fmla="*/ 2413 w 4383"/>
                  <a:gd name="connsiteY0" fmla="*/ 4223 h 4222"/>
                  <a:gd name="connsiteX1" fmla="*/ 4223 w 4383"/>
                  <a:gd name="connsiteY1" fmla="*/ 1810 h 4222"/>
                  <a:gd name="connsiteX2" fmla="*/ 2413 w 4383"/>
                  <a:gd name="connsiteY2" fmla="*/ 0 h 4222"/>
                  <a:gd name="connsiteX3" fmla="*/ 0 w 4383"/>
                  <a:gd name="connsiteY3" fmla="*/ 2413 h 4222"/>
                  <a:gd name="connsiteX4" fmla="*/ 0 w 4383"/>
                  <a:gd name="connsiteY4" fmla="*/ 2413 h 4222"/>
                  <a:gd name="connsiteX5" fmla="*/ 2413 w 4383"/>
                  <a:gd name="connsiteY5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222">
                    <a:moveTo>
                      <a:pt x="2413" y="4223"/>
                    </a:moveTo>
                    <a:cubicBezTo>
                      <a:pt x="3619" y="4223"/>
                      <a:pt x="4826" y="3016"/>
                      <a:pt x="4223" y="1810"/>
                    </a:cubicBezTo>
                    <a:cubicBezTo>
                      <a:pt x="4223" y="603"/>
                      <a:pt x="3016" y="0"/>
                      <a:pt x="2413" y="0"/>
                    </a:cubicBezTo>
                    <a:cubicBezTo>
                      <a:pt x="1206" y="0"/>
                      <a:pt x="0" y="603"/>
                      <a:pt x="0" y="2413"/>
                    </a:cubicBezTo>
                    <a:lnTo>
                      <a:pt x="0" y="2413"/>
                    </a:lnTo>
                    <a:cubicBezTo>
                      <a:pt x="0" y="3016"/>
                      <a:pt x="1206" y="4223"/>
                      <a:pt x="241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A778E5C7-F7C6-459D-B77A-FFF61CBB7047}"/>
                  </a:ext>
                </a:extLst>
              </p:cNvPr>
              <p:cNvSpPr/>
              <p:nvPr/>
            </p:nvSpPr>
            <p:spPr>
              <a:xfrm>
                <a:off x="5289835" y="3246499"/>
                <a:ext cx="10858" cy="10858"/>
              </a:xfrm>
              <a:custGeom>
                <a:avLst/>
                <a:gdLst>
                  <a:gd name="connsiteX0" fmla="*/ 5429 w 10858"/>
                  <a:gd name="connsiteY0" fmla="*/ 10859 h 10858"/>
                  <a:gd name="connsiteX1" fmla="*/ 10859 w 10858"/>
                  <a:gd name="connsiteY1" fmla="*/ 5429 h 10858"/>
                  <a:gd name="connsiteX2" fmla="*/ 5429 w 10858"/>
                  <a:gd name="connsiteY2" fmla="*/ 0 h 10858"/>
                  <a:gd name="connsiteX3" fmla="*/ 5429 w 10858"/>
                  <a:gd name="connsiteY3" fmla="*/ 0 h 10858"/>
                  <a:gd name="connsiteX4" fmla="*/ 0 w 10858"/>
                  <a:gd name="connsiteY4" fmla="*/ 5429 h 10858"/>
                  <a:gd name="connsiteX5" fmla="*/ 5429 w 10858"/>
                  <a:gd name="connsiteY5" fmla="*/ 10859 h 10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858">
                    <a:moveTo>
                      <a:pt x="5429" y="10859"/>
                    </a:moveTo>
                    <a:cubicBezTo>
                      <a:pt x="8446" y="10859"/>
                      <a:pt x="10859" y="8446"/>
                      <a:pt x="10859" y="5429"/>
                    </a:cubicBezTo>
                    <a:cubicBezTo>
                      <a:pt x="10859" y="2413"/>
                      <a:pt x="8446" y="0"/>
                      <a:pt x="5429" y="0"/>
                    </a:cubicBezTo>
                    <a:lnTo>
                      <a:pt x="5429" y="0"/>
                    </a:lnTo>
                    <a:cubicBezTo>
                      <a:pt x="2413" y="0"/>
                      <a:pt x="603" y="2413"/>
                      <a:pt x="0" y="5429"/>
                    </a:cubicBezTo>
                    <a:cubicBezTo>
                      <a:pt x="603" y="8446"/>
                      <a:pt x="3016" y="10859"/>
                      <a:pt x="5429" y="108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D6A1BAEB-AD03-4241-B33C-36C70D8A9EFD}"/>
                  </a:ext>
                </a:extLst>
              </p:cNvPr>
              <p:cNvSpPr/>
              <p:nvPr/>
            </p:nvSpPr>
            <p:spPr>
              <a:xfrm>
                <a:off x="5298055" y="3627753"/>
                <a:ext cx="4071" cy="6032"/>
              </a:xfrm>
              <a:custGeom>
                <a:avLst/>
                <a:gdLst>
                  <a:gd name="connsiteX0" fmla="*/ 2036 w 4071"/>
                  <a:gd name="connsiteY0" fmla="*/ 0 h 6032"/>
                  <a:gd name="connsiteX1" fmla="*/ 226 w 4071"/>
                  <a:gd name="connsiteY1" fmla="*/ 4223 h 6032"/>
                  <a:gd name="connsiteX2" fmla="*/ 2036 w 4071"/>
                  <a:gd name="connsiteY2" fmla="*/ 6033 h 6032"/>
                  <a:gd name="connsiteX3" fmla="*/ 3846 w 4071"/>
                  <a:gd name="connsiteY3" fmla="*/ 1810 h 6032"/>
                  <a:gd name="connsiteX4" fmla="*/ 2036 w 4071"/>
                  <a:gd name="connsiteY4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" h="6032">
                    <a:moveTo>
                      <a:pt x="2036" y="0"/>
                    </a:moveTo>
                    <a:cubicBezTo>
                      <a:pt x="226" y="603"/>
                      <a:pt x="-377" y="2413"/>
                      <a:pt x="226" y="4223"/>
                    </a:cubicBezTo>
                    <a:cubicBezTo>
                      <a:pt x="829" y="5429"/>
                      <a:pt x="1433" y="6033"/>
                      <a:pt x="2036" y="6033"/>
                    </a:cubicBezTo>
                    <a:cubicBezTo>
                      <a:pt x="3846" y="5429"/>
                      <a:pt x="4449" y="3619"/>
                      <a:pt x="3846" y="1810"/>
                    </a:cubicBezTo>
                    <a:cubicBezTo>
                      <a:pt x="3242" y="1206"/>
                      <a:pt x="2639" y="603"/>
                      <a:pt x="20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3BD47675-0BF3-4655-BE42-22D094971E60}"/>
                  </a:ext>
                </a:extLst>
              </p:cNvPr>
              <p:cNvSpPr/>
              <p:nvPr/>
            </p:nvSpPr>
            <p:spPr>
              <a:xfrm>
                <a:off x="5281993" y="3230814"/>
                <a:ext cx="7239" cy="7238"/>
              </a:xfrm>
              <a:custGeom>
                <a:avLst/>
                <a:gdLst>
                  <a:gd name="connsiteX0" fmla="*/ 3620 w 7239"/>
                  <a:gd name="connsiteY0" fmla="*/ 7239 h 7238"/>
                  <a:gd name="connsiteX1" fmla="*/ 3620 w 7239"/>
                  <a:gd name="connsiteY1" fmla="*/ 7239 h 7238"/>
                  <a:gd name="connsiteX2" fmla="*/ 7239 w 7239"/>
                  <a:gd name="connsiteY2" fmla="*/ 3620 h 7238"/>
                  <a:gd name="connsiteX3" fmla="*/ 3620 w 7239"/>
                  <a:gd name="connsiteY3" fmla="*/ 0 h 7238"/>
                  <a:gd name="connsiteX4" fmla="*/ 3620 w 7239"/>
                  <a:gd name="connsiteY4" fmla="*/ 0 h 7238"/>
                  <a:gd name="connsiteX5" fmla="*/ 0 w 7239"/>
                  <a:gd name="connsiteY5" fmla="*/ 3620 h 7238"/>
                  <a:gd name="connsiteX6" fmla="*/ 3620 w 7239"/>
                  <a:gd name="connsiteY6" fmla="*/ 7239 h 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9" h="7238">
                    <a:moveTo>
                      <a:pt x="3620" y="7239"/>
                    </a:moveTo>
                    <a:lnTo>
                      <a:pt x="3620" y="7239"/>
                    </a:lnTo>
                    <a:cubicBezTo>
                      <a:pt x="5429" y="7239"/>
                      <a:pt x="7239" y="5429"/>
                      <a:pt x="7239" y="3620"/>
                    </a:cubicBezTo>
                    <a:cubicBezTo>
                      <a:pt x="7239" y="1810"/>
                      <a:pt x="5429" y="0"/>
                      <a:pt x="3620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20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D7F0373D-615F-461A-B5D8-6D75801D85BF}"/>
                  </a:ext>
                </a:extLst>
              </p:cNvPr>
              <p:cNvSpPr/>
              <p:nvPr/>
            </p:nvSpPr>
            <p:spPr>
              <a:xfrm>
                <a:off x="5282445" y="3349051"/>
                <a:ext cx="8596" cy="3084"/>
              </a:xfrm>
              <a:custGeom>
                <a:avLst/>
                <a:gdLst>
                  <a:gd name="connsiteX0" fmla="*/ 1357 w 8596"/>
                  <a:gd name="connsiteY0" fmla="*/ 0 h 3084"/>
                  <a:gd name="connsiteX1" fmla="*/ 1357 w 8596"/>
                  <a:gd name="connsiteY1" fmla="*/ 3016 h 3084"/>
                  <a:gd name="connsiteX2" fmla="*/ 4977 w 8596"/>
                  <a:gd name="connsiteY2" fmla="*/ 3016 h 3084"/>
                  <a:gd name="connsiteX3" fmla="*/ 7993 w 8596"/>
                  <a:gd name="connsiteY3" fmla="*/ 3016 h 3084"/>
                  <a:gd name="connsiteX4" fmla="*/ 8596 w 8596"/>
                  <a:gd name="connsiteY4" fmla="*/ 1810 h 3084"/>
                  <a:gd name="connsiteX5" fmla="*/ 7993 w 8596"/>
                  <a:gd name="connsiteY5" fmla="*/ 1207 h 3084"/>
                  <a:gd name="connsiteX6" fmla="*/ 1357 w 8596"/>
                  <a:gd name="connsiteY6" fmla="*/ 0 h 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6" h="3084">
                    <a:moveTo>
                      <a:pt x="1357" y="0"/>
                    </a:moveTo>
                    <a:cubicBezTo>
                      <a:pt x="-452" y="0"/>
                      <a:pt x="-452" y="3619"/>
                      <a:pt x="1357" y="3016"/>
                    </a:cubicBezTo>
                    <a:lnTo>
                      <a:pt x="4977" y="3016"/>
                    </a:lnTo>
                    <a:cubicBezTo>
                      <a:pt x="6183" y="3016"/>
                      <a:pt x="7390" y="3016"/>
                      <a:pt x="7993" y="3016"/>
                    </a:cubicBezTo>
                    <a:cubicBezTo>
                      <a:pt x="8596" y="3016"/>
                      <a:pt x="8596" y="1810"/>
                      <a:pt x="8596" y="1810"/>
                    </a:cubicBezTo>
                    <a:lnTo>
                      <a:pt x="7993" y="1207"/>
                    </a:lnTo>
                    <a:cubicBezTo>
                      <a:pt x="6183" y="603"/>
                      <a:pt x="3770" y="0"/>
                      <a:pt x="135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89C754B7-EAC0-470C-AB7E-08FCC1765F17}"/>
                  </a:ext>
                </a:extLst>
              </p:cNvPr>
              <p:cNvSpPr/>
              <p:nvPr/>
            </p:nvSpPr>
            <p:spPr>
              <a:xfrm>
                <a:off x="5283803" y="3540396"/>
                <a:ext cx="45847" cy="11159"/>
              </a:xfrm>
              <a:custGeom>
                <a:avLst/>
                <a:gdLst>
                  <a:gd name="connsiteX0" fmla="*/ 45244 w 45847"/>
                  <a:gd name="connsiteY0" fmla="*/ 489 h 11159"/>
                  <a:gd name="connsiteX1" fmla="*/ 26543 w 45847"/>
                  <a:gd name="connsiteY1" fmla="*/ 4712 h 11159"/>
                  <a:gd name="connsiteX2" fmla="*/ 1810 w 45847"/>
                  <a:gd name="connsiteY2" fmla="*/ 5315 h 11159"/>
                  <a:gd name="connsiteX3" fmla="*/ 0 w 45847"/>
                  <a:gd name="connsiteY3" fmla="*/ 6522 h 11159"/>
                  <a:gd name="connsiteX4" fmla="*/ 603 w 45847"/>
                  <a:gd name="connsiteY4" fmla="*/ 8331 h 11159"/>
                  <a:gd name="connsiteX5" fmla="*/ 23527 w 45847"/>
                  <a:gd name="connsiteY5" fmla="*/ 10141 h 11159"/>
                  <a:gd name="connsiteX6" fmla="*/ 44641 w 45847"/>
                  <a:gd name="connsiteY6" fmla="*/ 2902 h 11159"/>
                  <a:gd name="connsiteX7" fmla="*/ 45847 w 45847"/>
                  <a:gd name="connsiteY7" fmla="*/ 2299 h 11159"/>
                  <a:gd name="connsiteX8" fmla="*/ 45244 w 45847"/>
                  <a:gd name="connsiteY8" fmla="*/ 489 h 1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47" h="11159">
                    <a:moveTo>
                      <a:pt x="45244" y="489"/>
                    </a:moveTo>
                    <a:cubicBezTo>
                      <a:pt x="38608" y="-1321"/>
                      <a:pt x="32576" y="2299"/>
                      <a:pt x="26543" y="4712"/>
                    </a:cubicBezTo>
                    <a:cubicBezTo>
                      <a:pt x="18701" y="7728"/>
                      <a:pt x="9652" y="7728"/>
                      <a:pt x="1810" y="5315"/>
                    </a:cubicBezTo>
                    <a:cubicBezTo>
                      <a:pt x="1207" y="5315"/>
                      <a:pt x="0" y="5918"/>
                      <a:pt x="0" y="6522"/>
                    </a:cubicBezTo>
                    <a:cubicBezTo>
                      <a:pt x="0" y="7125"/>
                      <a:pt x="0" y="7728"/>
                      <a:pt x="603" y="8331"/>
                    </a:cubicBezTo>
                    <a:cubicBezTo>
                      <a:pt x="7842" y="11348"/>
                      <a:pt x="16288" y="11951"/>
                      <a:pt x="23527" y="10141"/>
                    </a:cubicBezTo>
                    <a:cubicBezTo>
                      <a:pt x="30163" y="7125"/>
                      <a:pt x="37402" y="4712"/>
                      <a:pt x="44641" y="2902"/>
                    </a:cubicBezTo>
                    <a:cubicBezTo>
                      <a:pt x="45244" y="2902"/>
                      <a:pt x="45847" y="2902"/>
                      <a:pt x="45847" y="2299"/>
                    </a:cubicBezTo>
                    <a:cubicBezTo>
                      <a:pt x="45847" y="1092"/>
                      <a:pt x="45847" y="489"/>
                      <a:pt x="45244" y="4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BA77387D-6A34-4DF6-B9D2-4F29DB8102FC}"/>
                  </a:ext>
                </a:extLst>
              </p:cNvPr>
              <p:cNvSpPr/>
              <p:nvPr/>
            </p:nvSpPr>
            <p:spPr>
              <a:xfrm>
                <a:off x="5279580" y="3639215"/>
                <a:ext cx="4383" cy="4825"/>
              </a:xfrm>
              <a:custGeom>
                <a:avLst/>
                <a:gdLst>
                  <a:gd name="connsiteX0" fmla="*/ 2413 w 4383"/>
                  <a:gd name="connsiteY0" fmla="*/ 0 h 4825"/>
                  <a:gd name="connsiteX1" fmla="*/ 0 w 4383"/>
                  <a:gd name="connsiteY1" fmla="*/ 2413 h 4825"/>
                  <a:gd name="connsiteX2" fmla="*/ 2413 w 4383"/>
                  <a:gd name="connsiteY2" fmla="*/ 4826 h 4825"/>
                  <a:gd name="connsiteX3" fmla="*/ 2413 w 4383"/>
                  <a:gd name="connsiteY3" fmla="*/ 4826 h 4825"/>
                  <a:gd name="connsiteX4" fmla="*/ 4223 w 4383"/>
                  <a:gd name="connsiteY4" fmla="*/ 3016 h 4825"/>
                  <a:gd name="connsiteX5" fmla="*/ 2413 w 4383"/>
                  <a:gd name="connsiteY5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2413" y="0"/>
                    </a:move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223" y="3619"/>
                      <a:pt x="4223" y="3016"/>
                    </a:cubicBezTo>
                    <a:cubicBezTo>
                      <a:pt x="4826" y="603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F813BCF1-01A7-4436-9CFE-175A52AF2AFC}"/>
                  </a:ext>
                </a:extLst>
              </p:cNvPr>
              <p:cNvSpPr/>
              <p:nvPr/>
            </p:nvSpPr>
            <p:spPr>
              <a:xfrm>
                <a:off x="5274868" y="3345981"/>
                <a:ext cx="16173" cy="3673"/>
              </a:xfrm>
              <a:custGeom>
                <a:avLst/>
                <a:gdLst>
                  <a:gd name="connsiteX0" fmla="*/ 1696 w 16173"/>
                  <a:gd name="connsiteY0" fmla="*/ 3674 h 3673"/>
                  <a:gd name="connsiteX1" fmla="*/ 15571 w 16173"/>
                  <a:gd name="connsiteY1" fmla="*/ 2467 h 3673"/>
                  <a:gd name="connsiteX2" fmla="*/ 16174 w 16173"/>
                  <a:gd name="connsiteY2" fmla="*/ 1261 h 3673"/>
                  <a:gd name="connsiteX3" fmla="*/ 15571 w 16173"/>
                  <a:gd name="connsiteY3" fmla="*/ 658 h 3673"/>
                  <a:gd name="connsiteX4" fmla="*/ 1093 w 16173"/>
                  <a:gd name="connsiteY4" fmla="*/ 1261 h 3673"/>
                  <a:gd name="connsiteX5" fmla="*/ 1696 w 16173"/>
                  <a:gd name="connsiteY5" fmla="*/ 3674 h 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73" h="3673">
                    <a:moveTo>
                      <a:pt x="1696" y="3674"/>
                    </a:moveTo>
                    <a:cubicBezTo>
                      <a:pt x="6522" y="3674"/>
                      <a:pt x="11348" y="3071"/>
                      <a:pt x="15571" y="2467"/>
                    </a:cubicBezTo>
                    <a:cubicBezTo>
                      <a:pt x="16174" y="2467"/>
                      <a:pt x="16174" y="1864"/>
                      <a:pt x="16174" y="1261"/>
                    </a:cubicBezTo>
                    <a:lnTo>
                      <a:pt x="15571" y="658"/>
                    </a:lnTo>
                    <a:cubicBezTo>
                      <a:pt x="10745" y="-549"/>
                      <a:pt x="5919" y="54"/>
                      <a:pt x="1093" y="1261"/>
                    </a:cubicBezTo>
                    <a:cubicBezTo>
                      <a:pt x="-717" y="658"/>
                      <a:pt x="-114" y="3674"/>
                      <a:pt x="1696" y="36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8DFF2354-C56F-423A-BF39-BD8CA674E16B}"/>
                  </a:ext>
                </a:extLst>
              </p:cNvPr>
              <p:cNvSpPr/>
              <p:nvPr/>
            </p:nvSpPr>
            <p:spPr>
              <a:xfrm>
                <a:off x="5274356" y="3399605"/>
                <a:ext cx="15931" cy="5934"/>
              </a:xfrm>
              <a:custGeom>
                <a:avLst/>
                <a:gdLst>
                  <a:gd name="connsiteX0" fmla="*/ 15479 w 15931"/>
                  <a:gd name="connsiteY0" fmla="*/ 4946 h 5934"/>
                  <a:gd name="connsiteX1" fmla="*/ 15479 w 15931"/>
                  <a:gd name="connsiteY1" fmla="*/ 3136 h 5934"/>
                  <a:gd name="connsiteX2" fmla="*/ 8843 w 15931"/>
                  <a:gd name="connsiteY2" fmla="*/ 2533 h 5934"/>
                  <a:gd name="connsiteX3" fmla="*/ 2208 w 15931"/>
                  <a:gd name="connsiteY3" fmla="*/ 120 h 5934"/>
                  <a:gd name="connsiteX4" fmla="*/ 398 w 15931"/>
                  <a:gd name="connsiteY4" fmla="*/ 2533 h 5934"/>
                  <a:gd name="connsiteX5" fmla="*/ 15479 w 15931"/>
                  <a:gd name="connsiteY5" fmla="*/ 4946 h 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31" h="5934">
                    <a:moveTo>
                      <a:pt x="15479" y="4946"/>
                    </a:moveTo>
                    <a:cubicBezTo>
                      <a:pt x="16082" y="4343"/>
                      <a:pt x="16082" y="3136"/>
                      <a:pt x="15479" y="3136"/>
                    </a:cubicBezTo>
                    <a:cubicBezTo>
                      <a:pt x="13066" y="2533"/>
                      <a:pt x="11256" y="3136"/>
                      <a:pt x="8843" y="2533"/>
                    </a:cubicBezTo>
                    <a:cubicBezTo>
                      <a:pt x="6430" y="1930"/>
                      <a:pt x="4017" y="1326"/>
                      <a:pt x="2208" y="120"/>
                    </a:cubicBezTo>
                    <a:cubicBezTo>
                      <a:pt x="1001" y="-483"/>
                      <a:pt x="-809" y="1326"/>
                      <a:pt x="398" y="2533"/>
                    </a:cubicBezTo>
                    <a:cubicBezTo>
                      <a:pt x="4621" y="6152"/>
                      <a:pt x="10050" y="6756"/>
                      <a:pt x="15479" y="4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58B1F8AC-D6BD-43FA-9104-10060D264555}"/>
                  </a:ext>
                </a:extLst>
              </p:cNvPr>
              <p:cNvSpPr/>
              <p:nvPr/>
            </p:nvSpPr>
            <p:spPr>
              <a:xfrm>
                <a:off x="5272944" y="3215130"/>
                <a:ext cx="3619" cy="3016"/>
              </a:xfrm>
              <a:custGeom>
                <a:avLst/>
                <a:gdLst>
                  <a:gd name="connsiteX0" fmla="*/ 1810 w 3619"/>
                  <a:gd name="connsiteY0" fmla="*/ 3016 h 3016"/>
                  <a:gd name="connsiteX1" fmla="*/ 1810 w 3619"/>
                  <a:gd name="connsiteY1" fmla="*/ 3016 h 3016"/>
                  <a:gd name="connsiteX2" fmla="*/ 3620 w 3619"/>
                  <a:gd name="connsiteY2" fmla="*/ 1810 h 3016"/>
                  <a:gd name="connsiteX3" fmla="*/ 3620 w 3619"/>
                  <a:gd name="connsiteY3" fmla="*/ 1810 h 3016"/>
                  <a:gd name="connsiteX4" fmla="*/ 1810 w 3619"/>
                  <a:gd name="connsiteY4" fmla="*/ 0 h 3016"/>
                  <a:gd name="connsiteX5" fmla="*/ 1810 w 3619"/>
                  <a:gd name="connsiteY5" fmla="*/ 0 h 3016"/>
                  <a:gd name="connsiteX6" fmla="*/ 0 w 3619"/>
                  <a:gd name="connsiteY6" fmla="*/ 1810 h 3016"/>
                  <a:gd name="connsiteX7" fmla="*/ 1810 w 3619"/>
                  <a:gd name="connsiteY7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016">
                    <a:moveTo>
                      <a:pt x="1810" y="3016"/>
                    </a:moveTo>
                    <a:lnTo>
                      <a:pt x="1810" y="3016"/>
                    </a:lnTo>
                    <a:cubicBezTo>
                      <a:pt x="2413" y="3016"/>
                      <a:pt x="3620" y="2413"/>
                      <a:pt x="3620" y="1810"/>
                    </a:cubicBezTo>
                    <a:lnTo>
                      <a:pt x="3620" y="1810"/>
                    </a:lnTo>
                    <a:cubicBezTo>
                      <a:pt x="3620" y="1206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1207" y="0"/>
                      <a:pt x="0" y="603"/>
                      <a:pt x="0" y="1810"/>
                    </a:cubicBezTo>
                    <a:cubicBezTo>
                      <a:pt x="603" y="2413"/>
                      <a:pt x="1207" y="3016"/>
                      <a:pt x="181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86DC4196-E85E-408F-A32F-65B0803A5B30}"/>
                  </a:ext>
                </a:extLst>
              </p:cNvPr>
              <p:cNvSpPr/>
              <p:nvPr/>
            </p:nvSpPr>
            <p:spPr>
              <a:xfrm>
                <a:off x="5267515" y="3619308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4223 w 7959"/>
                  <a:gd name="connsiteY1" fmla="*/ 0 h 7842"/>
                  <a:gd name="connsiteX2" fmla="*/ 0 w 7959"/>
                  <a:gd name="connsiteY2" fmla="*/ 3619 h 7842"/>
                  <a:gd name="connsiteX3" fmla="*/ 0 w 7959"/>
                  <a:gd name="connsiteY3" fmla="*/ 3619 h 7842"/>
                  <a:gd name="connsiteX4" fmla="*/ 3619 w 7959"/>
                  <a:gd name="connsiteY4" fmla="*/ 7842 h 7842"/>
                  <a:gd name="connsiteX5" fmla="*/ 3619 w 7959"/>
                  <a:gd name="connsiteY5" fmla="*/ 7842 h 7842"/>
                  <a:gd name="connsiteX6" fmla="*/ 7842 w 7959"/>
                  <a:gd name="connsiteY6" fmla="*/ 4223 h 7842"/>
                  <a:gd name="connsiteX7" fmla="*/ 7842 w 7959"/>
                  <a:gd name="connsiteY7" fmla="*/ 4223 h 7842"/>
                  <a:gd name="connsiteX8" fmla="*/ 4223 w 7959"/>
                  <a:gd name="connsiteY8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19" y="7842"/>
                    </a:cubicBezTo>
                    <a:lnTo>
                      <a:pt x="3619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B8597E46-CE1E-4CE1-9A15-F20084D76D25}"/>
                  </a:ext>
                </a:extLst>
              </p:cNvPr>
              <p:cNvSpPr/>
              <p:nvPr/>
            </p:nvSpPr>
            <p:spPr>
              <a:xfrm>
                <a:off x="5259070" y="3464272"/>
                <a:ext cx="56705" cy="51879"/>
              </a:xfrm>
              <a:custGeom>
                <a:avLst/>
                <a:gdLst>
                  <a:gd name="connsiteX0" fmla="*/ 47657 w 56705"/>
                  <a:gd name="connsiteY0" fmla="*/ 31369 h 51879"/>
                  <a:gd name="connsiteX1" fmla="*/ 54896 w 56705"/>
                  <a:gd name="connsiteY1" fmla="*/ 51276 h 51879"/>
                  <a:gd name="connsiteX2" fmla="*/ 56102 w 56705"/>
                  <a:gd name="connsiteY2" fmla="*/ 51880 h 51879"/>
                  <a:gd name="connsiteX3" fmla="*/ 56706 w 56705"/>
                  <a:gd name="connsiteY3" fmla="*/ 51276 h 51879"/>
                  <a:gd name="connsiteX4" fmla="*/ 51879 w 56705"/>
                  <a:gd name="connsiteY4" fmla="*/ 30766 h 51879"/>
                  <a:gd name="connsiteX5" fmla="*/ 39211 w 56705"/>
                  <a:gd name="connsiteY5" fmla="*/ 14478 h 51879"/>
                  <a:gd name="connsiteX6" fmla="*/ 1810 w 56705"/>
                  <a:gd name="connsiteY6" fmla="*/ 0 h 51879"/>
                  <a:gd name="connsiteX7" fmla="*/ 0 w 56705"/>
                  <a:gd name="connsiteY7" fmla="*/ 1207 h 51879"/>
                  <a:gd name="connsiteX8" fmla="*/ 1207 w 56705"/>
                  <a:gd name="connsiteY8" fmla="*/ 3016 h 51879"/>
                  <a:gd name="connsiteX9" fmla="*/ 35592 w 56705"/>
                  <a:gd name="connsiteY9" fmla="*/ 16891 h 51879"/>
                  <a:gd name="connsiteX10" fmla="*/ 47657 w 56705"/>
                  <a:gd name="connsiteY10" fmla="*/ 31369 h 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705" h="51879">
                    <a:moveTo>
                      <a:pt x="47657" y="31369"/>
                    </a:moveTo>
                    <a:cubicBezTo>
                      <a:pt x="50673" y="38005"/>
                      <a:pt x="51879" y="44641"/>
                      <a:pt x="54896" y="51276"/>
                    </a:cubicBezTo>
                    <a:cubicBezTo>
                      <a:pt x="54896" y="51880"/>
                      <a:pt x="55499" y="51880"/>
                      <a:pt x="56102" y="51880"/>
                    </a:cubicBezTo>
                    <a:cubicBezTo>
                      <a:pt x="56706" y="51880"/>
                      <a:pt x="56706" y="51276"/>
                      <a:pt x="56706" y="51276"/>
                    </a:cubicBezTo>
                    <a:cubicBezTo>
                      <a:pt x="56706" y="44037"/>
                      <a:pt x="54896" y="36798"/>
                      <a:pt x="51879" y="30766"/>
                    </a:cubicBezTo>
                    <a:cubicBezTo>
                      <a:pt x="48863" y="24130"/>
                      <a:pt x="44641" y="18701"/>
                      <a:pt x="39211" y="14478"/>
                    </a:cubicBezTo>
                    <a:cubicBezTo>
                      <a:pt x="27749" y="6636"/>
                      <a:pt x="15081" y="1810"/>
                      <a:pt x="1810" y="0"/>
                    </a:cubicBezTo>
                    <a:cubicBezTo>
                      <a:pt x="1207" y="0"/>
                      <a:pt x="0" y="0"/>
                      <a:pt x="0" y="1207"/>
                    </a:cubicBezTo>
                    <a:cubicBezTo>
                      <a:pt x="0" y="1810"/>
                      <a:pt x="0" y="3016"/>
                      <a:pt x="1207" y="3016"/>
                    </a:cubicBezTo>
                    <a:cubicBezTo>
                      <a:pt x="13272" y="5429"/>
                      <a:pt x="25337" y="10255"/>
                      <a:pt x="35592" y="16891"/>
                    </a:cubicBezTo>
                    <a:cubicBezTo>
                      <a:pt x="40418" y="20511"/>
                      <a:pt x="44641" y="25337"/>
                      <a:pt x="47657" y="313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F8D69C1C-51CB-4B42-9B1E-B72F70AAC9DC}"/>
                  </a:ext>
                </a:extLst>
              </p:cNvPr>
              <p:cNvSpPr/>
              <p:nvPr/>
            </p:nvSpPr>
            <p:spPr>
              <a:xfrm>
                <a:off x="5255961" y="3600004"/>
                <a:ext cx="11554" cy="11461"/>
              </a:xfrm>
              <a:custGeom>
                <a:avLst/>
                <a:gdLst>
                  <a:gd name="connsiteX0" fmla="*/ 5522 w 11554"/>
                  <a:gd name="connsiteY0" fmla="*/ 0 h 11461"/>
                  <a:gd name="connsiteX1" fmla="*/ 5522 w 11554"/>
                  <a:gd name="connsiteY1" fmla="*/ 0 h 11461"/>
                  <a:gd name="connsiteX2" fmla="*/ 92 w 11554"/>
                  <a:gd name="connsiteY2" fmla="*/ 6033 h 11461"/>
                  <a:gd name="connsiteX3" fmla="*/ 6125 w 11554"/>
                  <a:gd name="connsiteY3" fmla="*/ 11462 h 11461"/>
                  <a:gd name="connsiteX4" fmla="*/ 11554 w 11554"/>
                  <a:gd name="connsiteY4" fmla="*/ 5429 h 11461"/>
                  <a:gd name="connsiteX5" fmla="*/ 5522 w 11554"/>
                  <a:gd name="connsiteY5" fmla="*/ 0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4" h="11461">
                    <a:moveTo>
                      <a:pt x="5522" y="0"/>
                    </a:moveTo>
                    <a:lnTo>
                      <a:pt x="5522" y="0"/>
                    </a:lnTo>
                    <a:cubicBezTo>
                      <a:pt x="1902" y="0"/>
                      <a:pt x="-511" y="3016"/>
                      <a:pt x="92" y="6033"/>
                    </a:cubicBezTo>
                    <a:cubicBezTo>
                      <a:pt x="696" y="9049"/>
                      <a:pt x="3109" y="11462"/>
                      <a:pt x="6125" y="11462"/>
                    </a:cubicBezTo>
                    <a:cubicBezTo>
                      <a:pt x="9141" y="11462"/>
                      <a:pt x="11554" y="8445"/>
                      <a:pt x="11554" y="5429"/>
                    </a:cubicBezTo>
                    <a:cubicBezTo>
                      <a:pt x="11554" y="2413"/>
                      <a:pt x="8538" y="0"/>
                      <a:pt x="55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484C4F9D-2F6B-4958-9FA6-396227F3DBCC}"/>
                  </a:ext>
                </a:extLst>
              </p:cNvPr>
              <p:cNvSpPr/>
              <p:nvPr/>
            </p:nvSpPr>
            <p:spPr>
              <a:xfrm>
                <a:off x="5254847" y="322478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2413 w 4825"/>
                  <a:gd name="connsiteY5" fmla="*/ 0 h 4825"/>
                  <a:gd name="connsiteX6" fmla="*/ 0 w 4825"/>
                  <a:gd name="connsiteY6" fmla="*/ 2413 h 4825"/>
                  <a:gd name="connsiteX7" fmla="*/ 2413 w 4825"/>
                  <a:gd name="connsiteY7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20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20"/>
                      <a:pt x="603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7AE8206D-126C-4E20-B807-E374C46D1F98}"/>
                  </a:ext>
                </a:extLst>
              </p:cNvPr>
              <p:cNvSpPr/>
              <p:nvPr/>
            </p:nvSpPr>
            <p:spPr>
              <a:xfrm>
                <a:off x="5250624" y="3630769"/>
                <a:ext cx="5586" cy="5429"/>
              </a:xfrm>
              <a:custGeom>
                <a:avLst/>
                <a:gdLst>
                  <a:gd name="connsiteX0" fmla="*/ 3016 w 5586"/>
                  <a:gd name="connsiteY0" fmla="*/ 0 h 5429"/>
                  <a:gd name="connsiteX1" fmla="*/ 0 w 5586"/>
                  <a:gd name="connsiteY1" fmla="*/ 2413 h 5429"/>
                  <a:gd name="connsiteX2" fmla="*/ 2413 w 5586"/>
                  <a:gd name="connsiteY2" fmla="*/ 5429 h 5429"/>
                  <a:gd name="connsiteX3" fmla="*/ 2413 w 5586"/>
                  <a:gd name="connsiteY3" fmla="*/ 5429 h 5429"/>
                  <a:gd name="connsiteX4" fmla="*/ 5429 w 5586"/>
                  <a:gd name="connsiteY4" fmla="*/ 3016 h 5429"/>
                  <a:gd name="connsiteX5" fmla="*/ 5429 w 5586"/>
                  <a:gd name="connsiteY5" fmla="*/ 3016 h 5429"/>
                  <a:gd name="connsiteX6" fmla="*/ 3016 w 5586"/>
                  <a:gd name="connsiteY6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6" h="5429">
                    <a:moveTo>
                      <a:pt x="3016" y="0"/>
                    </a:move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5429"/>
                      <a:pt x="2413" y="5429"/>
                    </a:cubicBezTo>
                    <a:lnTo>
                      <a:pt x="2413" y="5429"/>
                    </a:lnTo>
                    <a:cubicBezTo>
                      <a:pt x="3620" y="5429"/>
                      <a:pt x="5429" y="4223"/>
                      <a:pt x="5429" y="3016"/>
                    </a:cubicBezTo>
                    <a:lnTo>
                      <a:pt x="5429" y="3016"/>
                    </a:lnTo>
                    <a:cubicBezTo>
                      <a:pt x="6033" y="1206"/>
                      <a:pt x="4826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2885FC2D-703F-4913-BD27-E70993A7C066}"/>
                  </a:ext>
                </a:extLst>
              </p:cNvPr>
              <p:cNvSpPr/>
              <p:nvPr/>
            </p:nvSpPr>
            <p:spPr>
              <a:xfrm>
                <a:off x="5243988" y="3250118"/>
                <a:ext cx="10858" cy="10255"/>
              </a:xfrm>
              <a:custGeom>
                <a:avLst/>
                <a:gdLst>
                  <a:gd name="connsiteX0" fmla="*/ 5429 w 10858"/>
                  <a:gd name="connsiteY0" fmla="*/ 10255 h 10255"/>
                  <a:gd name="connsiteX1" fmla="*/ 10858 w 10858"/>
                  <a:gd name="connsiteY1" fmla="*/ 5429 h 10255"/>
                  <a:gd name="connsiteX2" fmla="*/ 10858 w 10858"/>
                  <a:gd name="connsiteY2" fmla="*/ 5429 h 10255"/>
                  <a:gd name="connsiteX3" fmla="*/ 5429 w 10858"/>
                  <a:gd name="connsiteY3" fmla="*/ 0 h 10255"/>
                  <a:gd name="connsiteX4" fmla="*/ 0 w 10858"/>
                  <a:gd name="connsiteY4" fmla="*/ 5429 h 10255"/>
                  <a:gd name="connsiteX5" fmla="*/ 5429 w 10858"/>
                  <a:gd name="connsiteY5" fmla="*/ 10255 h 10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255">
                    <a:moveTo>
                      <a:pt x="5429" y="10255"/>
                    </a:moveTo>
                    <a:cubicBezTo>
                      <a:pt x="8446" y="10255"/>
                      <a:pt x="10858" y="7842"/>
                      <a:pt x="10858" y="5429"/>
                    </a:cubicBezTo>
                    <a:lnTo>
                      <a:pt x="10858" y="5429"/>
                    </a:lnTo>
                    <a:cubicBezTo>
                      <a:pt x="10858" y="2413"/>
                      <a:pt x="8446" y="0"/>
                      <a:pt x="5429" y="0"/>
                    </a:cubicBezTo>
                    <a:cubicBezTo>
                      <a:pt x="2413" y="0"/>
                      <a:pt x="0" y="2413"/>
                      <a:pt x="0" y="5429"/>
                    </a:cubicBezTo>
                    <a:cubicBezTo>
                      <a:pt x="0" y="7842"/>
                      <a:pt x="2413" y="10255"/>
                      <a:pt x="5429" y="102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803D1064-BAB6-44A3-9004-91B799C239B4}"/>
                  </a:ext>
                </a:extLst>
              </p:cNvPr>
              <p:cNvSpPr/>
              <p:nvPr/>
            </p:nvSpPr>
            <p:spPr>
              <a:xfrm>
                <a:off x="5244525" y="3581303"/>
                <a:ext cx="13337" cy="13271"/>
              </a:xfrm>
              <a:custGeom>
                <a:avLst/>
                <a:gdLst>
                  <a:gd name="connsiteX0" fmla="*/ 6702 w 13337"/>
                  <a:gd name="connsiteY0" fmla="*/ 13272 h 13271"/>
                  <a:gd name="connsiteX1" fmla="*/ 13338 w 13337"/>
                  <a:gd name="connsiteY1" fmla="*/ 6636 h 13271"/>
                  <a:gd name="connsiteX2" fmla="*/ 13338 w 13337"/>
                  <a:gd name="connsiteY2" fmla="*/ 6636 h 13271"/>
                  <a:gd name="connsiteX3" fmla="*/ 6702 w 13337"/>
                  <a:gd name="connsiteY3" fmla="*/ 0 h 13271"/>
                  <a:gd name="connsiteX4" fmla="*/ 6702 w 13337"/>
                  <a:gd name="connsiteY4" fmla="*/ 0 h 13271"/>
                  <a:gd name="connsiteX5" fmla="*/ 66 w 13337"/>
                  <a:gd name="connsiteY5" fmla="*/ 6636 h 13271"/>
                  <a:gd name="connsiteX6" fmla="*/ 66 w 13337"/>
                  <a:gd name="connsiteY6" fmla="*/ 6636 h 13271"/>
                  <a:gd name="connsiteX7" fmla="*/ 6702 w 13337"/>
                  <a:gd name="connsiteY7" fmla="*/ 13272 h 13271"/>
                  <a:gd name="connsiteX8" fmla="*/ 6702 w 13337"/>
                  <a:gd name="connsiteY8" fmla="*/ 13272 h 1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13271">
                    <a:moveTo>
                      <a:pt x="6702" y="13272"/>
                    </a:moveTo>
                    <a:cubicBezTo>
                      <a:pt x="10322" y="13272"/>
                      <a:pt x="13338" y="10255"/>
                      <a:pt x="13338" y="6636"/>
                    </a:cubicBezTo>
                    <a:lnTo>
                      <a:pt x="13338" y="6636"/>
                    </a:lnTo>
                    <a:cubicBezTo>
                      <a:pt x="13338" y="3016"/>
                      <a:pt x="10322" y="0"/>
                      <a:pt x="6702" y="0"/>
                    </a:cubicBezTo>
                    <a:lnTo>
                      <a:pt x="6702" y="0"/>
                    </a:lnTo>
                    <a:cubicBezTo>
                      <a:pt x="3083" y="0"/>
                      <a:pt x="66" y="3016"/>
                      <a:pt x="66" y="6636"/>
                    </a:cubicBezTo>
                    <a:lnTo>
                      <a:pt x="66" y="6636"/>
                    </a:lnTo>
                    <a:cubicBezTo>
                      <a:pt x="-537" y="10255"/>
                      <a:pt x="3083" y="13272"/>
                      <a:pt x="6702" y="13272"/>
                    </a:cubicBezTo>
                    <a:lnTo>
                      <a:pt x="6702" y="1327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ADD45921-D0BA-4D66-A7DB-DCD120930B06}"/>
                  </a:ext>
                </a:extLst>
              </p:cNvPr>
              <p:cNvSpPr/>
              <p:nvPr/>
            </p:nvSpPr>
            <p:spPr>
              <a:xfrm>
                <a:off x="5246858" y="3398238"/>
                <a:ext cx="13417" cy="8121"/>
              </a:xfrm>
              <a:custGeom>
                <a:avLst/>
                <a:gdLst>
                  <a:gd name="connsiteX0" fmla="*/ 13418 w 13417"/>
                  <a:gd name="connsiteY0" fmla="*/ 6915 h 8121"/>
                  <a:gd name="connsiteX1" fmla="*/ 12815 w 13417"/>
                  <a:gd name="connsiteY1" fmla="*/ 5709 h 8121"/>
                  <a:gd name="connsiteX2" fmla="*/ 7989 w 13417"/>
                  <a:gd name="connsiteY2" fmla="*/ 3296 h 8121"/>
                  <a:gd name="connsiteX3" fmla="*/ 2559 w 13417"/>
                  <a:gd name="connsiteY3" fmla="*/ 280 h 8121"/>
                  <a:gd name="connsiteX4" fmla="*/ 750 w 13417"/>
                  <a:gd name="connsiteY4" fmla="*/ 3296 h 8121"/>
                  <a:gd name="connsiteX5" fmla="*/ 6179 w 13417"/>
                  <a:gd name="connsiteY5" fmla="*/ 6312 h 8121"/>
                  <a:gd name="connsiteX6" fmla="*/ 11608 w 13417"/>
                  <a:gd name="connsiteY6" fmla="*/ 8122 h 8121"/>
                  <a:gd name="connsiteX7" fmla="*/ 13418 w 13417"/>
                  <a:gd name="connsiteY7" fmla="*/ 6915 h 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17" h="8121">
                    <a:moveTo>
                      <a:pt x="13418" y="6915"/>
                    </a:moveTo>
                    <a:cubicBezTo>
                      <a:pt x="13418" y="6312"/>
                      <a:pt x="13418" y="6312"/>
                      <a:pt x="12815" y="5709"/>
                    </a:cubicBezTo>
                    <a:cubicBezTo>
                      <a:pt x="11005" y="4502"/>
                      <a:pt x="9798" y="3899"/>
                      <a:pt x="7989" y="3296"/>
                    </a:cubicBezTo>
                    <a:cubicBezTo>
                      <a:pt x="6179" y="2089"/>
                      <a:pt x="4369" y="1486"/>
                      <a:pt x="2559" y="280"/>
                    </a:cubicBezTo>
                    <a:cubicBezTo>
                      <a:pt x="750" y="-927"/>
                      <a:pt x="-1060" y="2089"/>
                      <a:pt x="750" y="3296"/>
                    </a:cubicBezTo>
                    <a:cubicBezTo>
                      <a:pt x="2559" y="4502"/>
                      <a:pt x="4369" y="5709"/>
                      <a:pt x="6179" y="6312"/>
                    </a:cubicBezTo>
                    <a:cubicBezTo>
                      <a:pt x="7989" y="7519"/>
                      <a:pt x="9798" y="8122"/>
                      <a:pt x="11608" y="8122"/>
                    </a:cubicBezTo>
                    <a:cubicBezTo>
                      <a:pt x="12815" y="8122"/>
                      <a:pt x="13418" y="7519"/>
                      <a:pt x="13418" y="6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EFFECA98-3F7D-4746-B3AB-51A8FB6E9E6C}"/>
                  </a:ext>
                </a:extLst>
              </p:cNvPr>
              <p:cNvSpPr/>
              <p:nvPr/>
            </p:nvSpPr>
            <p:spPr>
              <a:xfrm>
                <a:off x="5239162" y="3611465"/>
                <a:ext cx="9048" cy="9652"/>
              </a:xfrm>
              <a:custGeom>
                <a:avLst/>
                <a:gdLst>
                  <a:gd name="connsiteX0" fmla="*/ 4826 w 9048"/>
                  <a:gd name="connsiteY0" fmla="*/ 0 h 9652"/>
                  <a:gd name="connsiteX1" fmla="*/ 4826 w 9048"/>
                  <a:gd name="connsiteY1" fmla="*/ 0 h 9652"/>
                  <a:gd name="connsiteX2" fmla="*/ 0 w 9048"/>
                  <a:gd name="connsiteY2" fmla="*/ 4826 h 9652"/>
                  <a:gd name="connsiteX3" fmla="*/ 0 w 9048"/>
                  <a:gd name="connsiteY3" fmla="*/ 4826 h 9652"/>
                  <a:gd name="connsiteX4" fmla="*/ 4223 w 9048"/>
                  <a:gd name="connsiteY4" fmla="*/ 9652 h 9652"/>
                  <a:gd name="connsiteX5" fmla="*/ 4826 w 9048"/>
                  <a:gd name="connsiteY5" fmla="*/ 9652 h 9652"/>
                  <a:gd name="connsiteX6" fmla="*/ 9049 w 9048"/>
                  <a:gd name="connsiteY6" fmla="*/ 4223 h 9652"/>
                  <a:gd name="connsiteX7" fmla="*/ 4826 w 9048"/>
                  <a:gd name="connsiteY7" fmla="*/ 0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652">
                    <a:moveTo>
                      <a:pt x="4826" y="0"/>
                    </a:move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ubicBezTo>
                      <a:pt x="0" y="7239"/>
                      <a:pt x="1810" y="9049"/>
                      <a:pt x="4223" y="9652"/>
                    </a:cubicBezTo>
                    <a:cubicBezTo>
                      <a:pt x="4223" y="9652"/>
                      <a:pt x="4223" y="9652"/>
                      <a:pt x="4826" y="9652"/>
                    </a:cubicBezTo>
                    <a:cubicBezTo>
                      <a:pt x="7239" y="9652"/>
                      <a:pt x="9049" y="7239"/>
                      <a:pt x="9049" y="4223"/>
                    </a:cubicBezTo>
                    <a:cubicBezTo>
                      <a:pt x="8445" y="1810"/>
                      <a:pt x="6636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7A8BFEF7-9D27-4F98-990A-AB82320D0538}"/>
                  </a:ext>
                </a:extLst>
              </p:cNvPr>
              <p:cNvSpPr/>
              <p:nvPr/>
            </p:nvSpPr>
            <p:spPr>
              <a:xfrm>
                <a:off x="5234336" y="3642382"/>
                <a:ext cx="3016" cy="2865"/>
              </a:xfrm>
              <a:custGeom>
                <a:avLst/>
                <a:gdLst>
                  <a:gd name="connsiteX0" fmla="*/ 1810 w 3016"/>
                  <a:gd name="connsiteY0" fmla="*/ 452 h 2865"/>
                  <a:gd name="connsiteX1" fmla="*/ 1810 w 3016"/>
                  <a:gd name="connsiteY1" fmla="*/ 452 h 2865"/>
                  <a:gd name="connsiteX2" fmla="*/ 0 w 3016"/>
                  <a:gd name="connsiteY2" fmla="*/ 1659 h 2865"/>
                  <a:gd name="connsiteX3" fmla="*/ 1810 w 3016"/>
                  <a:gd name="connsiteY3" fmla="*/ 2865 h 2865"/>
                  <a:gd name="connsiteX4" fmla="*/ 3016 w 3016"/>
                  <a:gd name="connsiteY4" fmla="*/ 1659 h 2865"/>
                  <a:gd name="connsiteX5" fmla="*/ 1810 w 3016"/>
                  <a:gd name="connsiteY5" fmla="*/ 452 h 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6" h="2865">
                    <a:moveTo>
                      <a:pt x="1810" y="452"/>
                    </a:moveTo>
                    <a:cubicBezTo>
                      <a:pt x="1810" y="-151"/>
                      <a:pt x="1810" y="-151"/>
                      <a:pt x="1810" y="452"/>
                    </a:cubicBezTo>
                    <a:cubicBezTo>
                      <a:pt x="603" y="452"/>
                      <a:pt x="0" y="1056"/>
                      <a:pt x="0" y="1659"/>
                    </a:cubicBezTo>
                    <a:cubicBezTo>
                      <a:pt x="0" y="2262"/>
                      <a:pt x="603" y="2865"/>
                      <a:pt x="1810" y="2865"/>
                    </a:cubicBezTo>
                    <a:cubicBezTo>
                      <a:pt x="2413" y="2865"/>
                      <a:pt x="3016" y="2262"/>
                      <a:pt x="3016" y="1659"/>
                    </a:cubicBezTo>
                    <a:cubicBezTo>
                      <a:pt x="3016" y="1056"/>
                      <a:pt x="2413" y="452"/>
                      <a:pt x="181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B7A14C56-A437-4B8B-829F-E3E9AAAC5F66}"/>
                  </a:ext>
                </a:extLst>
              </p:cNvPr>
              <p:cNvSpPr/>
              <p:nvPr/>
            </p:nvSpPr>
            <p:spPr>
              <a:xfrm>
                <a:off x="5227097" y="3592161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3 w 12065"/>
                  <a:gd name="connsiteY1" fmla="*/ 12065 h 12065"/>
                  <a:gd name="connsiteX2" fmla="*/ 0 w 12065"/>
                  <a:gd name="connsiteY2" fmla="*/ 6033 h 12065"/>
                  <a:gd name="connsiteX3" fmla="*/ 6033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BC9DB271-754B-408A-A66C-59FD8E775DFB}"/>
                  </a:ext>
                </a:extLst>
              </p:cNvPr>
              <p:cNvSpPr/>
              <p:nvPr/>
            </p:nvSpPr>
            <p:spPr>
              <a:xfrm>
                <a:off x="5228421" y="3393966"/>
                <a:ext cx="27567" cy="16767"/>
              </a:xfrm>
              <a:custGeom>
                <a:avLst/>
                <a:gdLst>
                  <a:gd name="connsiteX0" fmla="*/ 26425 w 27567"/>
                  <a:gd name="connsiteY0" fmla="*/ 14204 h 16767"/>
                  <a:gd name="connsiteX1" fmla="*/ 13757 w 27567"/>
                  <a:gd name="connsiteY1" fmla="*/ 8774 h 16767"/>
                  <a:gd name="connsiteX2" fmla="*/ 2295 w 27567"/>
                  <a:gd name="connsiteY2" fmla="*/ 329 h 16767"/>
                  <a:gd name="connsiteX3" fmla="*/ 486 w 27567"/>
                  <a:gd name="connsiteY3" fmla="*/ 2742 h 16767"/>
                  <a:gd name="connsiteX4" fmla="*/ 12551 w 27567"/>
                  <a:gd name="connsiteY4" fmla="*/ 12997 h 16767"/>
                  <a:gd name="connsiteX5" fmla="*/ 26425 w 27567"/>
                  <a:gd name="connsiteY5" fmla="*/ 16617 h 16767"/>
                  <a:gd name="connsiteX6" fmla="*/ 26425 w 27567"/>
                  <a:gd name="connsiteY6" fmla="*/ 14204 h 1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67" h="16767">
                    <a:moveTo>
                      <a:pt x="26425" y="14204"/>
                    </a:moveTo>
                    <a:cubicBezTo>
                      <a:pt x="22203" y="12997"/>
                      <a:pt x="17377" y="11187"/>
                      <a:pt x="13757" y="8774"/>
                    </a:cubicBezTo>
                    <a:cubicBezTo>
                      <a:pt x="9534" y="6361"/>
                      <a:pt x="6518" y="2742"/>
                      <a:pt x="2295" y="329"/>
                    </a:cubicBezTo>
                    <a:cubicBezTo>
                      <a:pt x="486" y="-878"/>
                      <a:pt x="-721" y="1535"/>
                      <a:pt x="486" y="2742"/>
                    </a:cubicBezTo>
                    <a:cubicBezTo>
                      <a:pt x="4105" y="6965"/>
                      <a:pt x="7725" y="10584"/>
                      <a:pt x="12551" y="12997"/>
                    </a:cubicBezTo>
                    <a:cubicBezTo>
                      <a:pt x="16773" y="16013"/>
                      <a:pt x="21599" y="17220"/>
                      <a:pt x="26425" y="16617"/>
                    </a:cubicBezTo>
                    <a:cubicBezTo>
                      <a:pt x="28235" y="16617"/>
                      <a:pt x="27632" y="14807"/>
                      <a:pt x="26425" y="142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D21E47C9-E58B-4DBE-8FED-229FB9428741}"/>
                  </a:ext>
                </a:extLst>
              </p:cNvPr>
              <p:cNvSpPr/>
              <p:nvPr/>
            </p:nvSpPr>
            <p:spPr>
              <a:xfrm>
                <a:off x="5227700" y="3218146"/>
                <a:ext cx="2413" cy="2412"/>
              </a:xfrm>
              <a:custGeom>
                <a:avLst/>
                <a:gdLst>
                  <a:gd name="connsiteX0" fmla="*/ 1207 w 2413"/>
                  <a:gd name="connsiteY0" fmla="*/ 2413 h 2412"/>
                  <a:gd name="connsiteX1" fmla="*/ 2413 w 2413"/>
                  <a:gd name="connsiteY1" fmla="*/ 1206 h 2412"/>
                  <a:gd name="connsiteX2" fmla="*/ 2413 w 2413"/>
                  <a:gd name="connsiteY2" fmla="*/ 1206 h 2412"/>
                  <a:gd name="connsiteX3" fmla="*/ 1207 w 2413"/>
                  <a:gd name="connsiteY3" fmla="*/ 0 h 2412"/>
                  <a:gd name="connsiteX4" fmla="*/ 0 w 2413"/>
                  <a:gd name="connsiteY4" fmla="*/ 1206 h 2412"/>
                  <a:gd name="connsiteX5" fmla="*/ 0 w 2413"/>
                  <a:gd name="connsiteY5" fmla="*/ 1206 h 2412"/>
                  <a:gd name="connsiteX6" fmla="*/ 1207 w 2413"/>
                  <a:gd name="connsiteY6" fmla="*/ 2413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" h="2412">
                    <a:moveTo>
                      <a:pt x="1207" y="2413"/>
                    </a:moveTo>
                    <a:cubicBezTo>
                      <a:pt x="1810" y="2413"/>
                      <a:pt x="2413" y="1810"/>
                      <a:pt x="2413" y="1206"/>
                    </a:cubicBezTo>
                    <a:lnTo>
                      <a:pt x="2413" y="1206"/>
                    </a:ln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1810"/>
                      <a:pt x="603" y="2413"/>
                      <a:pt x="1207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E0D8423D-880A-4822-9395-99074746CCE3}"/>
                  </a:ext>
                </a:extLst>
              </p:cNvPr>
              <p:cNvSpPr/>
              <p:nvPr/>
            </p:nvSpPr>
            <p:spPr>
              <a:xfrm>
                <a:off x="5224684" y="3317079"/>
                <a:ext cx="12314" cy="4826"/>
              </a:xfrm>
              <a:custGeom>
                <a:avLst/>
                <a:gdLst>
                  <a:gd name="connsiteX0" fmla="*/ 11462 w 12314"/>
                  <a:gd name="connsiteY0" fmla="*/ 0 h 4826"/>
                  <a:gd name="connsiteX1" fmla="*/ 11462 w 12314"/>
                  <a:gd name="connsiteY1" fmla="*/ 0 h 4826"/>
                  <a:gd name="connsiteX2" fmla="*/ 6636 w 12314"/>
                  <a:gd name="connsiteY2" fmla="*/ 603 h 4826"/>
                  <a:gd name="connsiteX3" fmla="*/ 1810 w 12314"/>
                  <a:gd name="connsiteY3" fmla="*/ 1207 h 4826"/>
                  <a:gd name="connsiteX4" fmla="*/ 0 w 12314"/>
                  <a:gd name="connsiteY4" fmla="*/ 3016 h 4826"/>
                  <a:gd name="connsiteX5" fmla="*/ 1810 w 12314"/>
                  <a:gd name="connsiteY5" fmla="*/ 4826 h 4826"/>
                  <a:gd name="connsiteX6" fmla="*/ 12065 w 12314"/>
                  <a:gd name="connsiteY6" fmla="*/ 1207 h 4826"/>
                  <a:gd name="connsiteX7" fmla="*/ 11462 w 12314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14" h="4826">
                    <a:moveTo>
                      <a:pt x="11462" y="0"/>
                    </a:moveTo>
                    <a:lnTo>
                      <a:pt x="11462" y="0"/>
                    </a:lnTo>
                    <a:cubicBezTo>
                      <a:pt x="9652" y="0"/>
                      <a:pt x="7842" y="0"/>
                      <a:pt x="6636" y="603"/>
                    </a:cubicBezTo>
                    <a:cubicBezTo>
                      <a:pt x="4826" y="1207"/>
                      <a:pt x="3620" y="1207"/>
                      <a:pt x="1810" y="1207"/>
                    </a:cubicBezTo>
                    <a:cubicBezTo>
                      <a:pt x="603" y="1207"/>
                      <a:pt x="0" y="1810"/>
                      <a:pt x="0" y="3016"/>
                    </a:cubicBezTo>
                    <a:cubicBezTo>
                      <a:pt x="0" y="4223"/>
                      <a:pt x="603" y="4826"/>
                      <a:pt x="1810" y="4826"/>
                    </a:cubicBezTo>
                    <a:cubicBezTo>
                      <a:pt x="4826" y="4826"/>
                      <a:pt x="9652" y="4223"/>
                      <a:pt x="12065" y="1207"/>
                    </a:cubicBezTo>
                    <a:cubicBezTo>
                      <a:pt x="12668" y="1207"/>
                      <a:pt x="12065" y="603"/>
                      <a:pt x="1146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CF46A45F-B336-4AC9-8E0C-43CD65BA31D5}"/>
                  </a:ext>
                </a:extLst>
              </p:cNvPr>
              <p:cNvSpPr/>
              <p:nvPr/>
            </p:nvSpPr>
            <p:spPr>
              <a:xfrm>
                <a:off x="5222271" y="3622927"/>
                <a:ext cx="6189" cy="6032"/>
              </a:xfrm>
              <a:custGeom>
                <a:avLst/>
                <a:gdLst>
                  <a:gd name="connsiteX0" fmla="*/ 3619 w 6189"/>
                  <a:gd name="connsiteY0" fmla="*/ 0 h 6032"/>
                  <a:gd name="connsiteX1" fmla="*/ 3619 w 6189"/>
                  <a:gd name="connsiteY1" fmla="*/ 0 h 6032"/>
                  <a:gd name="connsiteX2" fmla="*/ 0 w 6189"/>
                  <a:gd name="connsiteY2" fmla="*/ 3016 h 6032"/>
                  <a:gd name="connsiteX3" fmla="*/ 0 w 6189"/>
                  <a:gd name="connsiteY3" fmla="*/ 3016 h 6032"/>
                  <a:gd name="connsiteX4" fmla="*/ 3016 w 6189"/>
                  <a:gd name="connsiteY4" fmla="*/ 6033 h 6032"/>
                  <a:gd name="connsiteX5" fmla="*/ 6033 w 6189"/>
                  <a:gd name="connsiteY5" fmla="*/ 3016 h 6032"/>
                  <a:gd name="connsiteX6" fmla="*/ 3619 w 6189"/>
                  <a:gd name="connsiteY6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9" h="6032">
                    <a:moveTo>
                      <a:pt x="3619" y="0"/>
                    </a:moveTo>
                    <a:lnTo>
                      <a:pt x="3619" y="0"/>
                    </a:lnTo>
                    <a:cubicBezTo>
                      <a:pt x="1810" y="0"/>
                      <a:pt x="603" y="1207"/>
                      <a:pt x="0" y="3016"/>
                    </a:cubicBezTo>
                    <a:lnTo>
                      <a:pt x="0" y="3016"/>
                    </a:ln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636" y="1810"/>
                      <a:pt x="5429" y="603"/>
                      <a:pt x="36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199CB78F-3197-463E-9A2A-49C26B933BA3}"/>
                  </a:ext>
                </a:extLst>
              </p:cNvPr>
              <p:cNvSpPr/>
              <p:nvPr/>
            </p:nvSpPr>
            <p:spPr>
              <a:xfrm>
                <a:off x="5218543" y="3289271"/>
                <a:ext cx="16396" cy="6091"/>
              </a:xfrm>
              <a:custGeom>
                <a:avLst/>
                <a:gdLst>
                  <a:gd name="connsiteX0" fmla="*/ 16397 w 16396"/>
                  <a:gd name="connsiteY0" fmla="*/ 3678 h 6091"/>
                  <a:gd name="connsiteX1" fmla="*/ 15793 w 16396"/>
                  <a:gd name="connsiteY1" fmla="*/ 3075 h 6091"/>
                  <a:gd name="connsiteX2" fmla="*/ 2522 w 16396"/>
                  <a:gd name="connsiteY2" fmla="*/ 59 h 6091"/>
                  <a:gd name="connsiteX3" fmla="*/ 1315 w 16396"/>
                  <a:gd name="connsiteY3" fmla="*/ 4282 h 6091"/>
                  <a:gd name="connsiteX4" fmla="*/ 15190 w 16396"/>
                  <a:gd name="connsiteY4" fmla="*/ 6091 h 6091"/>
                  <a:gd name="connsiteX5" fmla="*/ 16397 w 16396"/>
                  <a:gd name="connsiteY5" fmla="*/ 3678 h 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96" h="6091">
                    <a:moveTo>
                      <a:pt x="16397" y="3678"/>
                    </a:moveTo>
                    <a:cubicBezTo>
                      <a:pt x="16397" y="3075"/>
                      <a:pt x="15793" y="3075"/>
                      <a:pt x="15793" y="3075"/>
                    </a:cubicBezTo>
                    <a:cubicBezTo>
                      <a:pt x="11571" y="1265"/>
                      <a:pt x="7348" y="59"/>
                      <a:pt x="2522" y="59"/>
                    </a:cubicBezTo>
                    <a:cubicBezTo>
                      <a:pt x="109" y="-544"/>
                      <a:pt x="-1098" y="3678"/>
                      <a:pt x="1315" y="4282"/>
                    </a:cubicBezTo>
                    <a:cubicBezTo>
                      <a:pt x="6141" y="5488"/>
                      <a:pt x="10364" y="6091"/>
                      <a:pt x="15190" y="6091"/>
                    </a:cubicBezTo>
                    <a:cubicBezTo>
                      <a:pt x="16397" y="5488"/>
                      <a:pt x="16397" y="4282"/>
                      <a:pt x="16397" y="3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4BFDFD6C-F7E9-4D95-B45F-F91ED6AE842C}"/>
                  </a:ext>
                </a:extLst>
              </p:cNvPr>
              <p:cNvSpPr/>
              <p:nvPr/>
            </p:nvSpPr>
            <p:spPr>
              <a:xfrm>
                <a:off x="5210810" y="3603623"/>
                <a:ext cx="9048" cy="9048"/>
              </a:xfrm>
              <a:custGeom>
                <a:avLst/>
                <a:gdLst>
                  <a:gd name="connsiteX0" fmla="*/ 4826 w 9048"/>
                  <a:gd name="connsiteY0" fmla="*/ 0 h 9048"/>
                  <a:gd name="connsiteX1" fmla="*/ 0 w 9048"/>
                  <a:gd name="connsiteY1" fmla="*/ 4223 h 9048"/>
                  <a:gd name="connsiteX2" fmla="*/ 4826 w 9048"/>
                  <a:gd name="connsiteY2" fmla="*/ 9049 h 9048"/>
                  <a:gd name="connsiteX3" fmla="*/ 4826 w 9048"/>
                  <a:gd name="connsiteY3" fmla="*/ 9049 h 9048"/>
                  <a:gd name="connsiteX4" fmla="*/ 9049 w 9048"/>
                  <a:gd name="connsiteY4" fmla="*/ 4223 h 9048"/>
                  <a:gd name="connsiteX5" fmla="*/ 4826 w 9048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48" h="9048">
                    <a:moveTo>
                      <a:pt x="4826" y="0"/>
                    </a:moveTo>
                    <a:cubicBezTo>
                      <a:pt x="2413" y="0"/>
                      <a:pt x="603" y="1810"/>
                      <a:pt x="0" y="4223"/>
                    </a:cubicBezTo>
                    <a:cubicBezTo>
                      <a:pt x="0" y="6636"/>
                      <a:pt x="1810" y="9049"/>
                      <a:pt x="4826" y="9049"/>
                    </a:cubicBezTo>
                    <a:lnTo>
                      <a:pt x="4826" y="9049"/>
                    </a:lnTo>
                    <a:cubicBezTo>
                      <a:pt x="7239" y="9049"/>
                      <a:pt x="9049" y="7239"/>
                      <a:pt x="9049" y="4223"/>
                    </a:cubicBezTo>
                    <a:cubicBezTo>
                      <a:pt x="9049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4AEDA648-2C56-455E-8175-995935867E8B}"/>
                  </a:ext>
                </a:extLst>
              </p:cNvPr>
              <p:cNvSpPr/>
              <p:nvPr/>
            </p:nvSpPr>
            <p:spPr>
              <a:xfrm>
                <a:off x="5205984" y="3634992"/>
                <a:ext cx="2662" cy="2413"/>
              </a:xfrm>
              <a:custGeom>
                <a:avLst/>
                <a:gdLst>
                  <a:gd name="connsiteX0" fmla="*/ 1810 w 2662"/>
                  <a:gd name="connsiteY0" fmla="*/ 0 h 2413"/>
                  <a:gd name="connsiteX1" fmla="*/ 1810 w 2662"/>
                  <a:gd name="connsiteY1" fmla="*/ 0 h 2413"/>
                  <a:gd name="connsiteX2" fmla="*/ 0 w 2662"/>
                  <a:gd name="connsiteY2" fmla="*/ 1207 h 2413"/>
                  <a:gd name="connsiteX3" fmla="*/ 1207 w 2662"/>
                  <a:gd name="connsiteY3" fmla="*/ 2413 h 2413"/>
                  <a:gd name="connsiteX4" fmla="*/ 1207 w 2662"/>
                  <a:gd name="connsiteY4" fmla="*/ 2413 h 2413"/>
                  <a:gd name="connsiteX5" fmla="*/ 2413 w 2662"/>
                  <a:gd name="connsiteY5" fmla="*/ 1207 h 2413"/>
                  <a:gd name="connsiteX6" fmla="*/ 2413 w 2662"/>
                  <a:gd name="connsiteY6" fmla="*/ 1207 h 2413"/>
                  <a:gd name="connsiteX7" fmla="*/ 1810 w 2662"/>
                  <a:gd name="connsiteY7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2" h="2413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2413"/>
                    </a:cubicBezTo>
                    <a:lnTo>
                      <a:pt x="1207" y="2413"/>
                    </a:lnTo>
                    <a:cubicBezTo>
                      <a:pt x="1810" y="2413"/>
                      <a:pt x="2413" y="1810"/>
                      <a:pt x="2413" y="1207"/>
                    </a:cubicBezTo>
                    <a:lnTo>
                      <a:pt x="2413" y="1207"/>
                    </a:lnTo>
                    <a:cubicBezTo>
                      <a:pt x="3016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0EF107DD-8D9D-4486-8374-84E194C5DB12}"/>
                  </a:ext>
                </a:extLst>
              </p:cNvPr>
              <p:cNvSpPr/>
              <p:nvPr/>
            </p:nvSpPr>
            <p:spPr>
              <a:xfrm>
                <a:off x="5194522" y="3615085"/>
                <a:ext cx="6032" cy="6032"/>
              </a:xfrm>
              <a:custGeom>
                <a:avLst/>
                <a:gdLst>
                  <a:gd name="connsiteX0" fmla="*/ 3016 w 6032"/>
                  <a:gd name="connsiteY0" fmla="*/ 0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  <a:gd name="connsiteX5" fmla="*/ 3016 w 6032"/>
                  <a:gd name="connsiteY5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3016" y="0"/>
                    </a:moveTo>
                    <a:lnTo>
                      <a:pt x="3016" y="0"/>
                    </a:lnTo>
                    <a:cubicBezTo>
                      <a:pt x="1810" y="0"/>
                      <a:pt x="603" y="1206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810"/>
                      <a:pt x="4223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DFC9F2A6-14C2-472E-8281-D74939DC78A2}"/>
                  </a:ext>
                </a:extLst>
              </p:cNvPr>
              <p:cNvSpPr/>
              <p:nvPr/>
            </p:nvSpPr>
            <p:spPr>
              <a:xfrm>
                <a:off x="5189093" y="3645851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1206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1206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1206" y="1206"/>
                    </a:cubicBezTo>
                    <a:cubicBezTo>
                      <a:pt x="1206" y="1206"/>
                      <a:pt x="1206" y="1206"/>
                      <a:pt x="1206" y="0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5C0814F4-8EC4-4307-83CC-035D050796F5}"/>
                  </a:ext>
                </a:extLst>
              </p:cNvPr>
              <p:cNvSpPr/>
              <p:nvPr/>
            </p:nvSpPr>
            <p:spPr>
              <a:xfrm>
                <a:off x="5177028" y="3547521"/>
                <a:ext cx="14477" cy="14478"/>
              </a:xfrm>
              <a:custGeom>
                <a:avLst/>
                <a:gdLst>
                  <a:gd name="connsiteX0" fmla="*/ 14478 w 14477"/>
                  <a:gd name="connsiteY0" fmla="*/ 7239 h 14478"/>
                  <a:gd name="connsiteX1" fmla="*/ 7239 w 14477"/>
                  <a:gd name="connsiteY1" fmla="*/ 0 h 14478"/>
                  <a:gd name="connsiteX2" fmla="*/ 7239 w 14477"/>
                  <a:gd name="connsiteY2" fmla="*/ 0 h 14478"/>
                  <a:gd name="connsiteX3" fmla="*/ 0 w 14477"/>
                  <a:gd name="connsiteY3" fmla="*/ 7239 h 14478"/>
                  <a:gd name="connsiteX4" fmla="*/ 7239 w 14477"/>
                  <a:gd name="connsiteY4" fmla="*/ 14478 h 14478"/>
                  <a:gd name="connsiteX5" fmla="*/ 14478 w 14477"/>
                  <a:gd name="connsiteY5" fmla="*/ 7239 h 1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77" h="14478">
                    <a:moveTo>
                      <a:pt x="14478" y="7239"/>
                    </a:moveTo>
                    <a:cubicBezTo>
                      <a:pt x="14478" y="3016"/>
                      <a:pt x="11462" y="0"/>
                      <a:pt x="7239" y="0"/>
                    </a:cubicBezTo>
                    <a:lnTo>
                      <a:pt x="7239" y="0"/>
                    </a:lnTo>
                    <a:cubicBezTo>
                      <a:pt x="3619" y="0"/>
                      <a:pt x="0" y="3016"/>
                      <a:pt x="0" y="7239"/>
                    </a:cubicBezTo>
                    <a:cubicBezTo>
                      <a:pt x="0" y="10859"/>
                      <a:pt x="3016" y="14478"/>
                      <a:pt x="7239" y="14478"/>
                    </a:cubicBezTo>
                    <a:cubicBezTo>
                      <a:pt x="11462" y="14478"/>
                      <a:pt x="14478" y="11462"/>
                      <a:pt x="14478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E75D38B7-90AE-4838-B021-52ADEE9AC6FA}"/>
                  </a:ext>
                </a:extLst>
              </p:cNvPr>
              <p:cNvSpPr/>
              <p:nvPr/>
            </p:nvSpPr>
            <p:spPr>
              <a:xfrm>
                <a:off x="5180647" y="3263390"/>
                <a:ext cx="9651" cy="9048"/>
              </a:xfrm>
              <a:custGeom>
                <a:avLst/>
                <a:gdLst>
                  <a:gd name="connsiteX0" fmla="*/ 4826 w 9651"/>
                  <a:gd name="connsiteY0" fmla="*/ 9049 h 9048"/>
                  <a:gd name="connsiteX1" fmla="*/ 4826 w 9651"/>
                  <a:gd name="connsiteY1" fmla="*/ 9049 h 9048"/>
                  <a:gd name="connsiteX2" fmla="*/ 9652 w 9651"/>
                  <a:gd name="connsiteY2" fmla="*/ 4826 h 9048"/>
                  <a:gd name="connsiteX3" fmla="*/ 9652 w 9651"/>
                  <a:gd name="connsiteY3" fmla="*/ 4826 h 9048"/>
                  <a:gd name="connsiteX4" fmla="*/ 4826 w 9651"/>
                  <a:gd name="connsiteY4" fmla="*/ 0 h 9048"/>
                  <a:gd name="connsiteX5" fmla="*/ 0 w 9651"/>
                  <a:gd name="connsiteY5" fmla="*/ 4826 h 9048"/>
                  <a:gd name="connsiteX6" fmla="*/ 4826 w 9651"/>
                  <a:gd name="connsiteY6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1" h="9048">
                    <a:moveTo>
                      <a:pt x="4826" y="9049"/>
                    </a:moveTo>
                    <a:cubicBezTo>
                      <a:pt x="5429" y="9049"/>
                      <a:pt x="5429" y="9049"/>
                      <a:pt x="4826" y="9049"/>
                    </a:cubicBezTo>
                    <a:cubicBezTo>
                      <a:pt x="7239" y="9049"/>
                      <a:pt x="9652" y="7239"/>
                      <a:pt x="9652" y="4826"/>
                    </a:cubicBezTo>
                    <a:lnTo>
                      <a:pt x="9652" y="4826"/>
                    </a:lnTo>
                    <a:cubicBezTo>
                      <a:pt x="9652" y="2413"/>
                      <a:pt x="7842" y="0"/>
                      <a:pt x="4826" y="0"/>
                    </a:cubicBezTo>
                    <a:cubicBezTo>
                      <a:pt x="2413" y="0"/>
                      <a:pt x="603" y="1810"/>
                      <a:pt x="0" y="4826"/>
                    </a:cubicBezTo>
                    <a:cubicBezTo>
                      <a:pt x="603" y="7239"/>
                      <a:pt x="2413" y="9049"/>
                      <a:pt x="4826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BB665612-04F9-40BE-B932-167257EF0868}"/>
                  </a:ext>
                </a:extLst>
              </p:cNvPr>
              <p:cNvSpPr/>
              <p:nvPr/>
            </p:nvSpPr>
            <p:spPr>
              <a:xfrm>
                <a:off x="5182220" y="3221313"/>
                <a:ext cx="1443" cy="904"/>
              </a:xfrm>
              <a:custGeom>
                <a:avLst/>
                <a:gdLst>
                  <a:gd name="connsiteX0" fmla="*/ 1443 w 1443"/>
                  <a:gd name="connsiteY0" fmla="*/ 452 h 904"/>
                  <a:gd name="connsiteX1" fmla="*/ 1443 w 1443"/>
                  <a:gd name="connsiteY1" fmla="*/ 452 h 904"/>
                  <a:gd name="connsiteX2" fmla="*/ 237 w 1443"/>
                  <a:gd name="connsiteY2" fmla="*/ 452 h 904"/>
                  <a:gd name="connsiteX3" fmla="*/ 1443 w 1443"/>
                  <a:gd name="connsiteY3" fmla="*/ 452 h 904"/>
                  <a:gd name="connsiteX4" fmla="*/ 1443 w 1443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3" h="904">
                    <a:moveTo>
                      <a:pt x="1443" y="452"/>
                    </a:moveTo>
                    <a:cubicBezTo>
                      <a:pt x="1443" y="452"/>
                      <a:pt x="1443" y="-151"/>
                      <a:pt x="1443" y="452"/>
                    </a:cubicBezTo>
                    <a:cubicBezTo>
                      <a:pt x="237" y="-151"/>
                      <a:pt x="237" y="-151"/>
                      <a:pt x="237" y="452"/>
                    </a:cubicBezTo>
                    <a:cubicBezTo>
                      <a:pt x="-367" y="1056"/>
                      <a:pt x="237" y="1056"/>
                      <a:pt x="1443" y="452"/>
                    </a:cubicBezTo>
                    <a:cubicBezTo>
                      <a:pt x="840" y="1056"/>
                      <a:pt x="1443" y="1056"/>
                      <a:pt x="1443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FF84D662-E01B-4DBB-A6F9-07E828011B97}"/>
                  </a:ext>
                </a:extLst>
              </p:cNvPr>
              <p:cNvSpPr/>
              <p:nvPr/>
            </p:nvSpPr>
            <p:spPr>
              <a:xfrm>
                <a:off x="5178234" y="3627753"/>
                <a:ext cx="2059" cy="2413"/>
              </a:xfrm>
              <a:custGeom>
                <a:avLst/>
                <a:gdLst>
                  <a:gd name="connsiteX0" fmla="*/ 1207 w 2059"/>
                  <a:gd name="connsiteY0" fmla="*/ 0 h 2413"/>
                  <a:gd name="connsiteX1" fmla="*/ 0 w 2059"/>
                  <a:gd name="connsiteY1" fmla="*/ 1206 h 2413"/>
                  <a:gd name="connsiteX2" fmla="*/ 603 w 2059"/>
                  <a:gd name="connsiteY2" fmla="*/ 2413 h 2413"/>
                  <a:gd name="connsiteX3" fmla="*/ 1810 w 2059"/>
                  <a:gd name="connsiteY3" fmla="*/ 1206 h 2413"/>
                  <a:gd name="connsiteX4" fmla="*/ 1207 w 2059"/>
                  <a:gd name="connsiteY4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2413">
                    <a:moveTo>
                      <a:pt x="1207" y="0"/>
                    </a:move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603" y="1810"/>
                      <a:pt x="603" y="2413"/>
                    </a:cubicBezTo>
                    <a:cubicBezTo>
                      <a:pt x="1207" y="2413"/>
                      <a:pt x="1810" y="2413"/>
                      <a:pt x="1810" y="1206"/>
                    </a:cubicBezTo>
                    <a:cubicBezTo>
                      <a:pt x="2413" y="0"/>
                      <a:pt x="1810" y="603"/>
                      <a:pt x="1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86E1C938-56E0-431B-B757-4FAA4D266F55}"/>
                  </a:ext>
                </a:extLst>
              </p:cNvPr>
              <p:cNvSpPr/>
              <p:nvPr/>
            </p:nvSpPr>
            <p:spPr>
              <a:xfrm>
                <a:off x="5172805" y="3247705"/>
                <a:ext cx="4825" cy="4826"/>
              </a:xfrm>
              <a:custGeom>
                <a:avLst/>
                <a:gdLst>
                  <a:gd name="connsiteX0" fmla="*/ 2413 w 4825"/>
                  <a:gd name="connsiteY0" fmla="*/ 4826 h 4826"/>
                  <a:gd name="connsiteX1" fmla="*/ 4826 w 4825"/>
                  <a:gd name="connsiteY1" fmla="*/ 2413 h 4826"/>
                  <a:gd name="connsiteX2" fmla="*/ 4826 w 4825"/>
                  <a:gd name="connsiteY2" fmla="*/ 2413 h 4826"/>
                  <a:gd name="connsiteX3" fmla="*/ 2413 w 4825"/>
                  <a:gd name="connsiteY3" fmla="*/ 0 h 4826"/>
                  <a:gd name="connsiteX4" fmla="*/ 0 w 4825"/>
                  <a:gd name="connsiteY4" fmla="*/ 2413 h 4826"/>
                  <a:gd name="connsiteX5" fmla="*/ 2413 w 4825"/>
                  <a:gd name="connsiteY5" fmla="*/ 4826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4826"/>
                    </a:move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603" y="3620"/>
                      <a:pt x="1207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EA89C84B-7752-4765-9D25-AA11E2DBF965}"/>
                  </a:ext>
                </a:extLst>
              </p:cNvPr>
              <p:cNvSpPr/>
              <p:nvPr/>
            </p:nvSpPr>
            <p:spPr>
              <a:xfrm>
                <a:off x="5163756" y="3274248"/>
                <a:ext cx="8445" cy="9048"/>
              </a:xfrm>
              <a:custGeom>
                <a:avLst/>
                <a:gdLst>
                  <a:gd name="connsiteX0" fmla="*/ 4223 w 8445"/>
                  <a:gd name="connsiteY0" fmla="*/ 9049 h 9048"/>
                  <a:gd name="connsiteX1" fmla="*/ 8445 w 8445"/>
                  <a:gd name="connsiteY1" fmla="*/ 4223 h 9048"/>
                  <a:gd name="connsiteX2" fmla="*/ 4223 w 8445"/>
                  <a:gd name="connsiteY2" fmla="*/ 0 h 9048"/>
                  <a:gd name="connsiteX3" fmla="*/ 4223 w 8445"/>
                  <a:gd name="connsiteY3" fmla="*/ 0 h 9048"/>
                  <a:gd name="connsiteX4" fmla="*/ 0 w 8445"/>
                  <a:gd name="connsiteY4" fmla="*/ 4826 h 9048"/>
                  <a:gd name="connsiteX5" fmla="*/ 4223 w 8445"/>
                  <a:gd name="connsiteY5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9049"/>
                    </a:moveTo>
                    <a:cubicBezTo>
                      <a:pt x="6636" y="9049"/>
                      <a:pt x="8445" y="7239"/>
                      <a:pt x="8445" y="4223"/>
                    </a:cubicBezTo>
                    <a:cubicBezTo>
                      <a:pt x="8445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826"/>
                    </a:cubicBezTo>
                    <a:cubicBezTo>
                      <a:pt x="0" y="6636"/>
                      <a:pt x="1810" y="8446"/>
                      <a:pt x="4223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537E4E5C-51E5-45E7-8CA6-B2D9691AE6DA}"/>
                  </a:ext>
                </a:extLst>
              </p:cNvPr>
              <p:cNvSpPr/>
              <p:nvPr/>
            </p:nvSpPr>
            <p:spPr>
              <a:xfrm>
                <a:off x="5166169" y="3412600"/>
                <a:ext cx="5075" cy="7281"/>
              </a:xfrm>
              <a:custGeom>
                <a:avLst/>
                <a:gdLst>
                  <a:gd name="connsiteX0" fmla="*/ 1810 w 5075"/>
                  <a:gd name="connsiteY0" fmla="*/ 1000 h 7281"/>
                  <a:gd name="connsiteX1" fmla="*/ 0 w 5075"/>
                  <a:gd name="connsiteY1" fmla="*/ 6429 h 7281"/>
                  <a:gd name="connsiteX2" fmla="*/ 1810 w 5075"/>
                  <a:gd name="connsiteY2" fmla="*/ 7032 h 7281"/>
                  <a:gd name="connsiteX3" fmla="*/ 4826 w 5075"/>
                  <a:gd name="connsiteY3" fmla="*/ 2206 h 7281"/>
                  <a:gd name="connsiteX4" fmla="*/ 4223 w 5075"/>
                  <a:gd name="connsiteY4" fmla="*/ 396 h 7281"/>
                  <a:gd name="connsiteX5" fmla="*/ 1810 w 5075"/>
                  <a:gd name="connsiteY5" fmla="*/ 1000 h 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5" h="7281">
                    <a:moveTo>
                      <a:pt x="1810" y="1000"/>
                    </a:moveTo>
                    <a:cubicBezTo>
                      <a:pt x="1207" y="2809"/>
                      <a:pt x="0" y="4619"/>
                      <a:pt x="0" y="6429"/>
                    </a:cubicBezTo>
                    <a:cubicBezTo>
                      <a:pt x="0" y="7032"/>
                      <a:pt x="1207" y="7635"/>
                      <a:pt x="1810" y="7032"/>
                    </a:cubicBezTo>
                    <a:cubicBezTo>
                      <a:pt x="3016" y="5222"/>
                      <a:pt x="4223" y="4016"/>
                      <a:pt x="4826" y="2206"/>
                    </a:cubicBezTo>
                    <a:cubicBezTo>
                      <a:pt x="5429" y="1603"/>
                      <a:pt x="4826" y="396"/>
                      <a:pt x="4223" y="396"/>
                    </a:cubicBezTo>
                    <a:cubicBezTo>
                      <a:pt x="3016" y="-207"/>
                      <a:pt x="1810" y="-207"/>
                      <a:pt x="1810" y="1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xmlns="" id="{A12503D0-0DBB-477C-9033-289621D67752}"/>
                  </a:ext>
                </a:extLst>
              </p:cNvPr>
              <p:cNvSpPr/>
              <p:nvPr/>
            </p:nvSpPr>
            <p:spPr>
              <a:xfrm>
                <a:off x="5160740" y="3559586"/>
                <a:ext cx="12065" cy="11461"/>
              </a:xfrm>
              <a:custGeom>
                <a:avLst/>
                <a:gdLst>
                  <a:gd name="connsiteX0" fmla="*/ 6033 w 12065"/>
                  <a:gd name="connsiteY0" fmla="*/ 11462 h 11461"/>
                  <a:gd name="connsiteX1" fmla="*/ 12065 w 12065"/>
                  <a:gd name="connsiteY1" fmla="*/ 5429 h 11461"/>
                  <a:gd name="connsiteX2" fmla="*/ 6033 w 12065"/>
                  <a:gd name="connsiteY2" fmla="*/ 0 h 11461"/>
                  <a:gd name="connsiteX3" fmla="*/ 0 w 12065"/>
                  <a:gd name="connsiteY3" fmla="*/ 5429 h 11461"/>
                  <a:gd name="connsiteX4" fmla="*/ 0 w 12065"/>
                  <a:gd name="connsiteY4" fmla="*/ 6033 h 11461"/>
                  <a:gd name="connsiteX5" fmla="*/ 6033 w 12065"/>
                  <a:gd name="connsiteY5" fmla="*/ 11462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1461">
                    <a:moveTo>
                      <a:pt x="6033" y="11462"/>
                    </a:moveTo>
                    <a:cubicBezTo>
                      <a:pt x="9652" y="11462"/>
                      <a:pt x="12065" y="9049"/>
                      <a:pt x="12065" y="5429"/>
                    </a:cubicBezTo>
                    <a:cubicBezTo>
                      <a:pt x="12065" y="2413"/>
                      <a:pt x="9049" y="0"/>
                      <a:pt x="6033" y="0"/>
                    </a:cubicBezTo>
                    <a:cubicBezTo>
                      <a:pt x="3016" y="0"/>
                      <a:pt x="0" y="1810"/>
                      <a:pt x="0" y="5429"/>
                    </a:cubicBezTo>
                    <a:lnTo>
                      <a:pt x="0" y="6033"/>
                    </a:lnTo>
                    <a:cubicBezTo>
                      <a:pt x="0" y="8446"/>
                      <a:pt x="2413" y="11462"/>
                      <a:pt x="6033" y="1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xmlns="" id="{21F7B305-16E8-4942-AD87-BC9B39055788}"/>
                  </a:ext>
                </a:extLst>
              </p:cNvPr>
              <p:cNvSpPr/>
              <p:nvPr/>
            </p:nvSpPr>
            <p:spPr>
              <a:xfrm>
                <a:off x="5164359" y="3232021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603"/>
                      <a:pt x="0" y="1207"/>
                      <a:pt x="603" y="1207"/>
                    </a:cubicBezTo>
                    <a:cubicBezTo>
                      <a:pt x="603" y="1207"/>
                      <a:pt x="1207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77C33176-8092-4168-996D-F807A804FF73}"/>
                  </a:ext>
                </a:extLst>
              </p:cNvPr>
              <p:cNvSpPr/>
              <p:nvPr/>
            </p:nvSpPr>
            <p:spPr>
              <a:xfrm>
                <a:off x="5155914" y="3590352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3016 w 6032"/>
                  <a:gd name="connsiteY2" fmla="*/ 0 h 6032"/>
                  <a:gd name="connsiteX3" fmla="*/ 0 w 6032"/>
                  <a:gd name="connsiteY3" fmla="*/ 3016 h 6032"/>
                  <a:gd name="connsiteX4" fmla="*/ 3016 w 6032"/>
                  <a:gd name="connsiteY4" fmla="*/ 6033 h 6032"/>
                  <a:gd name="connsiteX5" fmla="*/ 6033 w 6032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7"/>
                      <a:pt x="4826" y="0"/>
                      <a:pt x="3016" y="0"/>
                    </a:cubicBezTo>
                    <a:lnTo>
                      <a:pt x="3016" y="0"/>
                    </a:lnTo>
                    <a:cubicBezTo>
                      <a:pt x="1207" y="0"/>
                      <a:pt x="0" y="1207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FCF939E1-85FD-427F-A4D7-E07E43942BB3}"/>
                  </a:ext>
                </a:extLst>
              </p:cNvPr>
              <p:cNvSpPr/>
              <p:nvPr/>
            </p:nvSpPr>
            <p:spPr>
              <a:xfrm>
                <a:off x="5157517" y="3408773"/>
                <a:ext cx="11461" cy="17140"/>
              </a:xfrm>
              <a:custGeom>
                <a:avLst/>
                <a:gdLst>
                  <a:gd name="connsiteX0" fmla="*/ 11065 w 11461"/>
                  <a:gd name="connsiteY0" fmla="*/ 603 h 17140"/>
                  <a:gd name="connsiteX1" fmla="*/ 9255 w 11461"/>
                  <a:gd name="connsiteY1" fmla="*/ 0 h 17140"/>
                  <a:gd name="connsiteX2" fmla="*/ 206 w 11461"/>
                  <a:gd name="connsiteY2" fmla="*/ 16288 h 17140"/>
                  <a:gd name="connsiteX3" fmla="*/ 1413 w 11461"/>
                  <a:gd name="connsiteY3" fmla="*/ 16891 h 17140"/>
                  <a:gd name="connsiteX4" fmla="*/ 2016 w 11461"/>
                  <a:gd name="connsiteY4" fmla="*/ 16288 h 17140"/>
                  <a:gd name="connsiteX5" fmla="*/ 10462 w 11461"/>
                  <a:gd name="connsiteY5" fmla="*/ 2413 h 17140"/>
                  <a:gd name="connsiteX6" fmla="*/ 11065 w 11461"/>
                  <a:gd name="connsiteY6" fmla="*/ 603 h 1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1" h="17140">
                    <a:moveTo>
                      <a:pt x="11065" y="603"/>
                    </a:moveTo>
                    <a:cubicBezTo>
                      <a:pt x="10462" y="0"/>
                      <a:pt x="9858" y="0"/>
                      <a:pt x="9255" y="0"/>
                    </a:cubicBezTo>
                    <a:cubicBezTo>
                      <a:pt x="3223" y="2413"/>
                      <a:pt x="-1000" y="9049"/>
                      <a:pt x="206" y="16288"/>
                    </a:cubicBezTo>
                    <a:cubicBezTo>
                      <a:pt x="206" y="16891"/>
                      <a:pt x="810" y="17494"/>
                      <a:pt x="1413" y="16891"/>
                    </a:cubicBezTo>
                    <a:cubicBezTo>
                      <a:pt x="2016" y="16891"/>
                      <a:pt x="2016" y="16288"/>
                      <a:pt x="2016" y="16288"/>
                    </a:cubicBezTo>
                    <a:cubicBezTo>
                      <a:pt x="3223" y="10859"/>
                      <a:pt x="6239" y="6033"/>
                      <a:pt x="10462" y="2413"/>
                    </a:cubicBezTo>
                    <a:cubicBezTo>
                      <a:pt x="11668" y="2413"/>
                      <a:pt x="11668" y="1207"/>
                      <a:pt x="11065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869745AE-3AB8-4B8E-A46D-786D7C1BAC6B}"/>
                  </a:ext>
                </a:extLst>
              </p:cNvPr>
              <p:cNvSpPr/>
              <p:nvPr/>
            </p:nvSpPr>
            <p:spPr>
              <a:xfrm>
                <a:off x="5155310" y="3258564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4223 w 4222"/>
                  <a:gd name="connsiteY3" fmla="*/ 2413 h 4222"/>
                  <a:gd name="connsiteX4" fmla="*/ 2413 w 4222"/>
                  <a:gd name="connsiteY4" fmla="*/ 0 h 4222"/>
                  <a:gd name="connsiteX5" fmla="*/ 2413 w 4222"/>
                  <a:gd name="connsiteY5" fmla="*/ 0 h 4222"/>
                  <a:gd name="connsiteX6" fmla="*/ 0 w 4222"/>
                  <a:gd name="connsiteY6" fmla="*/ 1810 h 4222"/>
                  <a:gd name="connsiteX7" fmla="*/ 0 w 4222"/>
                  <a:gd name="connsiteY7" fmla="*/ 1810 h 4222"/>
                  <a:gd name="connsiteX8" fmla="*/ 1810 w 4222"/>
                  <a:gd name="connsiteY8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cubicBezTo>
                      <a:pt x="2413" y="4223"/>
                      <a:pt x="2413" y="4223"/>
                      <a:pt x="1810" y="4223"/>
                    </a:cubicBezTo>
                    <a:cubicBezTo>
                      <a:pt x="3016" y="4223"/>
                      <a:pt x="4223" y="3619"/>
                      <a:pt x="4223" y="2413"/>
                    </a:cubicBezTo>
                    <a:lnTo>
                      <a:pt x="4223" y="2413"/>
                    </a:lnTo>
                    <a:cubicBezTo>
                      <a:pt x="4223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39B579F7-A14E-4527-B220-A36E912BC272}"/>
                  </a:ext>
                </a:extLst>
              </p:cNvPr>
              <p:cNvSpPr/>
              <p:nvPr/>
            </p:nvSpPr>
            <p:spPr>
              <a:xfrm>
                <a:off x="5144452" y="3571651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0 w 7959"/>
                  <a:gd name="connsiteY1" fmla="*/ 3619 h 7842"/>
                  <a:gd name="connsiteX2" fmla="*/ 0 w 7959"/>
                  <a:gd name="connsiteY2" fmla="*/ 3619 h 7842"/>
                  <a:gd name="connsiteX3" fmla="*/ 3620 w 7959"/>
                  <a:gd name="connsiteY3" fmla="*/ 7842 h 7842"/>
                  <a:gd name="connsiteX4" fmla="*/ 3620 w 7959"/>
                  <a:gd name="connsiteY4" fmla="*/ 7842 h 7842"/>
                  <a:gd name="connsiteX5" fmla="*/ 7842 w 7959"/>
                  <a:gd name="connsiteY5" fmla="*/ 3619 h 7842"/>
                  <a:gd name="connsiteX6" fmla="*/ 4223 w 7959"/>
                  <a:gd name="connsiteY6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cubicBezTo>
                      <a:pt x="2413" y="0"/>
                      <a:pt x="603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033"/>
                      <a:pt x="7842" y="3619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0EA9A62A-5D4D-40E1-BB32-82F316831323}"/>
                  </a:ext>
                </a:extLst>
              </p:cNvPr>
              <p:cNvSpPr/>
              <p:nvPr/>
            </p:nvSpPr>
            <p:spPr>
              <a:xfrm>
                <a:off x="5151088" y="3619911"/>
                <a:ext cx="1206" cy="1809"/>
              </a:xfrm>
              <a:custGeom>
                <a:avLst/>
                <a:gdLst>
                  <a:gd name="connsiteX0" fmla="*/ 0 w 1206"/>
                  <a:gd name="connsiteY0" fmla="*/ 1207 h 1809"/>
                  <a:gd name="connsiteX1" fmla="*/ 603 w 1206"/>
                  <a:gd name="connsiteY1" fmla="*/ 1810 h 1809"/>
                  <a:gd name="connsiteX2" fmla="*/ 1206 w 1206"/>
                  <a:gd name="connsiteY2" fmla="*/ 1207 h 1809"/>
                  <a:gd name="connsiteX3" fmla="*/ 603 w 1206"/>
                  <a:gd name="connsiteY3" fmla="*/ 0 h 1809"/>
                  <a:gd name="connsiteX4" fmla="*/ 0 w 1206"/>
                  <a:gd name="connsiteY4" fmla="*/ 1207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0" y="1207"/>
                    </a:moveTo>
                    <a:lnTo>
                      <a:pt x="603" y="1810"/>
                    </a:lnTo>
                    <a:lnTo>
                      <a:pt x="1206" y="1207"/>
                    </a:lnTo>
                    <a:cubicBezTo>
                      <a:pt x="1206" y="603"/>
                      <a:pt x="603" y="603"/>
                      <a:pt x="603" y="0"/>
                    </a:cubicBezTo>
                    <a:cubicBezTo>
                      <a:pt x="0" y="603"/>
                      <a:pt x="0" y="1207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B7442F4F-65D5-4BDA-86E4-A2CE535D21CE}"/>
                  </a:ext>
                </a:extLst>
              </p:cNvPr>
              <p:cNvSpPr/>
              <p:nvPr/>
            </p:nvSpPr>
            <p:spPr>
              <a:xfrm>
                <a:off x="5146615" y="3242276"/>
                <a:ext cx="2059" cy="1206"/>
              </a:xfrm>
              <a:custGeom>
                <a:avLst/>
                <a:gdLst>
                  <a:gd name="connsiteX0" fmla="*/ 853 w 2059"/>
                  <a:gd name="connsiteY0" fmla="*/ 1207 h 1206"/>
                  <a:gd name="connsiteX1" fmla="*/ 2060 w 2059"/>
                  <a:gd name="connsiteY1" fmla="*/ 603 h 1206"/>
                  <a:gd name="connsiteX2" fmla="*/ 853 w 2059"/>
                  <a:gd name="connsiteY2" fmla="*/ 0 h 1206"/>
                  <a:gd name="connsiteX3" fmla="*/ 250 w 2059"/>
                  <a:gd name="connsiteY3" fmla="*/ 0 h 1206"/>
                  <a:gd name="connsiteX4" fmla="*/ 853 w 205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1206">
                    <a:moveTo>
                      <a:pt x="853" y="1207"/>
                    </a:moveTo>
                    <a:cubicBezTo>
                      <a:pt x="853" y="1207"/>
                      <a:pt x="1456" y="1207"/>
                      <a:pt x="2060" y="603"/>
                    </a:cubicBezTo>
                    <a:cubicBezTo>
                      <a:pt x="1456" y="603"/>
                      <a:pt x="853" y="0"/>
                      <a:pt x="853" y="0"/>
                    </a:cubicBezTo>
                    <a:lnTo>
                      <a:pt x="250" y="0"/>
                    </a:lnTo>
                    <a:cubicBezTo>
                      <a:pt x="-353" y="603"/>
                      <a:pt x="250" y="1207"/>
                      <a:pt x="85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A8454A15-E515-4F32-A166-FEB2B2F49353}"/>
                  </a:ext>
                </a:extLst>
              </p:cNvPr>
              <p:cNvSpPr/>
              <p:nvPr/>
            </p:nvSpPr>
            <p:spPr>
              <a:xfrm>
                <a:off x="5140229" y="3601813"/>
                <a:ext cx="2413" cy="3016"/>
              </a:xfrm>
              <a:custGeom>
                <a:avLst/>
                <a:gdLst>
                  <a:gd name="connsiteX0" fmla="*/ 0 w 2413"/>
                  <a:gd name="connsiteY0" fmla="*/ 1810 h 3016"/>
                  <a:gd name="connsiteX1" fmla="*/ 1207 w 2413"/>
                  <a:gd name="connsiteY1" fmla="*/ 3016 h 3016"/>
                  <a:gd name="connsiteX2" fmla="*/ 1207 w 2413"/>
                  <a:gd name="connsiteY2" fmla="*/ 3016 h 3016"/>
                  <a:gd name="connsiteX3" fmla="*/ 2413 w 2413"/>
                  <a:gd name="connsiteY3" fmla="*/ 1810 h 3016"/>
                  <a:gd name="connsiteX4" fmla="*/ 1207 w 2413"/>
                  <a:gd name="connsiteY4" fmla="*/ 0 h 3016"/>
                  <a:gd name="connsiteX5" fmla="*/ 0 w 2413"/>
                  <a:gd name="connsiteY5" fmla="*/ 1810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3016">
                    <a:moveTo>
                      <a:pt x="0" y="1810"/>
                    </a:moveTo>
                    <a:cubicBezTo>
                      <a:pt x="0" y="2413"/>
                      <a:pt x="603" y="3016"/>
                      <a:pt x="1207" y="3016"/>
                    </a:cubicBezTo>
                    <a:lnTo>
                      <a:pt x="1207" y="3016"/>
                    </a:lnTo>
                    <a:cubicBezTo>
                      <a:pt x="1810" y="3016"/>
                      <a:pt x="2413" y="2413"/>
                      <a:pt x="2413" y="1810"/>
                    </a:cubicBezTo>
                    <a:cubicBezTo>
                      <a:pt x="1810" y="1207"/>
                      <a:pt x="1810" y="603"/>
                      <a:pt x="1207" y="0"/>
                    </a:cubicBezTo>
                    <a:cubicBezTo>
                      <a:pt x="0" y="603"/>
                      <a:pt x="0" y="1207"/>
                      <a:pt x="0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04C135CB-D88D-435B-AABA-50E66DA7E18C}"/>
                  </a:ext>
                </a:extLst>
              </p:cNvPr>
              <p:cNvSpPr/>
              <p:nvPr/>
            </p:nvSpPr>
            <p:spPr>
              <a:xfrm>
                <a:off x="5137816" y="3268819"/>
                <a:ext cx="3619" cy="4222"/>
              </a:xfrm>
              <a:custGeom>
                <a:avLst/>
                <a:gdLst>
                  <a:gd name="connsiteX0" fmla="*/ 1810 w 3619"/>
                  <a:gd name="connsiteY0" fmla="*/ 4223 h 4222"/>
                  <a:gd name="connsiteX1" fmla="*/ 1810 w 3619"/>
                  <a:gd name="connsiteY1" fmla="*/ 4223 h 4222"/>
                  <a:gd name="connsiteX2" fmla="*/ 3620 w 3619"/>
                  <a:gd name="connsiteY2" fmla="*/ 1810 h 4222"/>
                  <a:gd name="connsiteX3" fmla="*/ 1810 w 3619"/>
                  <a:gd name="connsiteY3" fmla="*/ 0 h 4222"/>
                  <a:gd name="connsiteX4" fmla="*/ 0 w 3619"/>
                  <a:gd name="connsiteY4" fmla="*/ 1810 h 4222"/>
                  <a:gd name="connsiteX5" fmla="*/ 0 w 3619"/>
                  <a:gd name="connsiteY5" fmla="*/ 1810 h 4222"/>
                  <a:gd name="connsiteX6" fmla="*/ 1810 w 3619"/>
                  <a:gd name="connsiteY6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3620" y="3016"/>
                      <a:pt x="3620" y="1810"/>
                    </a:cubicBezTo>
                    <a:cubicBezTo>
                      <a:pt x="3620" y="1207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3145D4C1-F485-4B2F-A324-72829A1702CD}"/>
                  </a:ext>
                </a:extLst>
              </p:cNvPr>
              <p:cNvSpPr/>
              <p:nvPr/>
            </p:nvSpPr>
            <p:spPr>
              <a:xfrm>
                <a:off x="5129252" y="3295362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5429"/>
                      <a:pt x="6151" y="3016"/>
                    </a:cubicBezTo>
                    <a:cubicBezTo>
                      <a:pt x="6151" y="1207"/>
                      <a:pt x="4944" y="0"/>
                      <a:pt x="3135" y="0"/>
                    </a:cubicBezTo>
                    <a:cubicBezTo>
                      <a:pt x="1325" y="0"/>
                      <a:pt x="-485" y="1810"/>
                      <a:pt x="118" y="4223"/>
                    </a:cubicBezTo>
                    <a:cubicBezTo>
                      <a:pt x="118" y="6033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B5469028-DE05-4DC0-BCF7-FEEDF8614082}"/>
                  </a:ext>
                </a:extLst>
              </p:cNvPr>
              <p:cNvSpPr/>
              <p:nvPr/>
            </p:nvSpPr>
            <p:spPr>
              <a:xfrm>
                <a:off x="5129371" y="3583716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19 h 3619"/>
                  <a:gd name="connsiteX4" fmla="*/ 3620 w 3619"/>
                  <a:gd name="connsiteY4" fmla="*/ 1810 h 3619"/>
                  <a:gd name="connsiteX5" fmla="*/ 3620 w 3619"/>
                  <a:gd name="connsiteY5" fmla="*/ 1810 h 3619"/>
                  <a:gd name="connsiteX6" fmla="*/ 1810 w 3619"/>
                  <a:gd name="connsiteY6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20" y="3016"/>
                      <a:pt x="3620" y="1810"/>
                    </a:cubicBezTo>
                    <a:lnTo>
                      <a:pt x="3620" y="1810"/>
                    </a:lnTo>
                    <a:cubicBezTo>
                      <a:pt x="3016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9897AA59-685C-4788-AADF-36FF8635B567}"/>
                  </a:ext>
                </a:extLst>
              </p:cNvPr>
              <p:cNvSpPr/>
              <p:nvPr/>
            </p:nvSpPr>
            <p:spPr>
              <a:xfrm>
                <a:off x="5119115" y="3487196"/>
                <a:ext cx="12668" cy="12668"/>
              </a:xfrm>
              <a:custGeom>
                <a:avLst/>
                <a:gdLst>
                  <a:gd name="connsiteX0" fmla="*/ 6033 w 12668"/>
                  <a:gd name="connsiteY0" fmla="*/ 12668 h 12668"/>
                  <a:gd name="connsiteX1" fmla="*/ 6033 w 12668"/>
                  <a:gd name="connsiteY1" fmla="*/ 12668 h 12668"/>
                  <a:gd name="connsiteX2" fmla="*/ 12668 w 12668"/>
                  <a:gd name="connsiteY2" fmla="*/ 7239 h 12668"/>
                  <a:gd name="connsiteX3" fmla="*/ 12668 w 12668"/>
                  <a:gd name="connsiteY3" fmla="*/ 6636 h 12668"/>
                  <a:gd name="connsiteX4" fmla="*/ 6636 w 12668"/>
                  <a:gd name="connsiteY4" fmla="*/ 0 h 12668"/>
                  <a:gd name="connsiteX5" fmla="*/ 6636 w 12668"/>
                  <a:gd name="connsiteY5" fmla="*/ 0 h 12668"/>
                  <a:gd name="connsiteX6" fmla="*/ 0 w 12668"/>
                  <a:gd name="connsiteY6" fmla="*/ 6636 h 12668"/>
                  <a:gd name="connsiteX7" fmla="*/ 6033 w 12668"/>
                  <a:gd name="connsiteY7" fmla="*/ 12668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68" h="12668">
                    <a:moveTo>
                      <a:pt x="6033" y="12668"/>
                    </a:moveTo>
                    <a:lnTo>
                      <a:pt x="6033" y="12668"/>
                    </a:lnTo>
                    <a:cubicBezTo>
                      <a:pt x="9652" y="12668"/>
                      <a:pt x="12065" y="10255"/>
                      <a:pt x="12668" y="7239"/>
                    </a:cubicBezTo>
                    <a:lnTo>
                      <a:pt x="12668" y="6636"/>
                    </a:lnTo>
                    <a:cubicBezTo>
                      <a:pt x="12668" y="3016"/>
                      <a:pt x="9652" y="0"/>
                      <a:pt x="6636" y="0"/>
                    </a:cubicBezTo>
                    <a:lnTo>
                      <a:pt x="6636" y="0"/>
                    </a:lnTo>
                    <a:cubicBezTo>
                      <a:pt x="3016" y="0"/>
                      <a:pt x="0" y="3016"/>
                      <a:pt x="0" y="6636"/>
                    </a:cubicBezTo>
                    <a:cubicBezTo>
                      <a:pt x="0" y="9652"/>
                      <a:pt x="2413" y="12668"/>
                      <a:pt x="6033" y="12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B9E7D5F3-8A9F-4C43-84B6-B41063A01410}"/>
                  </a:ext>
                </a:extLst>
              </p:cNvPr>
              <p:cNvSpPr/>
              <p:nvPr/>
            </p:nvSpPr>
            <p:spPr>
              <a:xfrm>
                <a:off x="5128767" y="3252531"/>
                <a:ext cx="1206" cy="1474"/>
              </a:xfrm>
              <a:custGeom>
                <a:avLst/>
                <a:gdLst>
                  <a:gd name="connsiteX0" fmla="*/ 603 w 1206"/>
                  <a:gd name="connsiteY0" fmla="*/ 1206 h 1474"/>
                  <a:gd name="connsiteX1" fmla="*/ 1207 w 1206"/>
                  <a:gd name="connsiteY1" fmla="*/ 603 h 1474"/>
                  <a:gd name="connsiteX2" fmla="*/ 603 w 1206"/>
                  <a:gd name="connsiteY2" fmla="*/ 0 h 1474"/>
                  <a:gd name="connsiteX3" fmla="*/ 0 w 1206"/>
                  <a:gd name="connsiteY3" fmla="*/ 603 h 1474"/>
                  <a:gd name="connsiteX4" fmla="*/ 603 w 1206"/>
                  <a:gd name="connsiteY4" fmla="*/ 1206 h 1474"/>
                  <a:gd name="connsiteX5" fmla="*/ 603 w 1206"/>
                  <a:gd name="connsiteY5" fmla="*/ 1206 h 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" h="1474">
                    <a:moveTo>
                      <a:pt x="603" y="1206"/>
                    </a:moveTo>
                    <a:lnTo>
                      <a:pt x="1207" y="603"/>
                    </a:ln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206"/>
                    </a:cubicBezTo>
                    <a:cubicBezTo>
                      <a:pt x="603" y="1810"/>
                      <a:pt x="603" y="1206"/>
                      <a:pt x="60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A71C7915-15EC-4C73-97CF-2B0DB8FE217D}"/>
                  </a:ext>
                </a:extLst>
              </p:cNvPr>
              <p:cNvSpPr/>
              <p:nvPr/>
            </p:nvSpPr>
            <p:spPr>
              <a:xfrm>
                <a:off x="5119719" y="3322508"/>
                <a:ext cx="9652" cy="9652"/>
              </a:xfrm>
              <a:custGeom>
                <a:avLst/>
                <a:gdLst>
                  <a:gd name="connsiteX0" fmla="*/ 0 w 9652"/>
                  <a:gd name="connsiteY0" fmla="*/ 4826 h 9652"/>
                  <a:gd name="connsiteX1" fmla="*/ 4826 w 9652"/>
                  <a:gd name="connsiteY1" fmla="*/ 9652 h 9652"/>
                  <a:gd name="connsiteX2" fmla="*/ 4826 w 9652"/>
                  <a:gd name="connsiteY2" fmla="*/ 9652 h 9652"/>
                  <a:gd name="connsiteX3" fmla="*/ 9652 w 9652"/>
                  <a:gd name="connsiteY3" fmla="*/ 4826 h 9652"/>
                  <a:gd name="connsiteX4" fmla="*/ 4826 w 9652"/>
                  <a:gd name="connsiteY4" fmla="*/ 0 h 9652"/>
                  <a:gd name="connsiteX5" fmla="*/ 4826 w 9652"/>
                  <a:gd name="connsiteY5" fmla="*/ 0 h 9652"/>
                  <a:gd name="connsiteX6" fmla="*/ 0 w 9652"/>
                  <a:gd name="connsiteY6" fmla="*/ 4826 h 9652"/>
                  <a:gd name="connsiteX7" fmla="*/ 0 w 9652"/>
                  <a:gd name="connsiteY7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2" h="9652">
                    <a:moveTo>
                      <a:pt x="0" y="4826"/>
                    </a:moveTo>
                    <a:cubicBezTo>
                      <a:pt x="0" y="7239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32DDDCEA-CBA2-4C6E-90E8-4E29DB4CB4E6}"/>
                  </a:ext>
                </a:extLst>
              </p:cNvPr>
              <p:cNvSpPr/>
              <p:nvPr/>
            </p:nvSpPr>
            <p:spPr>
              <a:xfrm>
                <a:off x="5120761" y="3280281"/>
                <a:ext cx="2577" cy="2413"/>
              </a:xfrm>
              <a:custGeom>
                <a:avLst/>
                <a:gdLst>
                  <a:gd name="connsiteX0" fmla="*/ 1371 w 2577"/>
                  <a:gd name="connsiteY0" fmla="*/ 2413 h 2413"/>
                  <a:gd name="connsiteX1" fmla="*/ 2577 w 2577"/>
                  <a:gd name="connsiteY1" fmla="*/ 1207 h 2413"/>
                  <a:gd name="connsiteX2" fmla="*/ 2577 w 2577"/>
                  <a:gd name="connsiteY2" fmla="*/ 1207 h 2413"/>
                  <a:gd name="connsiteX3" fmla="*/ 1371 w 2577"/>
                  <a:gd name="connsiteY3" fmla="*/ 0 h 2413"/>
                  <a:gd name="connsiteX4" fmla="*/ 164 w 2577"/>
                  <a:gd name="connsiteY4" fmla="*/ 1810 h 2413"/>
                  <a:gd name="connsiteX5" fmla="*/ 1371 w 2577"/>
                  <a:gd name="connsiteY5" fmla="*/ 2413 h 2413"/>
                  <a:gd name="connsiteX6" fmla="*/ 1371 w 2577"/>
                  <a:gd name="connsiteY6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" h="2413">
                    <a:moveTo>
                      <a:pt x="1371" y="2413"/>
                    </a:moveTo>
                    <a:cubicBezTo>
                      <a:pt x="1974" y="2413"/>
                      <a:pt x="2577" y="1810"/>
                      <a:pt x="2577" y="1207"/>
                    </a:cubicBezTo>
                    <a:lnTo>
                      <a:pt x="2577" y="1207"/>
                    </a:lnTo>
                    <a:cubicBezTo>
                      <a:pt x="2577" y="603"/>
                      <a:pt x="1974" y="0"/>
                      <a:pt x="1371" y="0"/>
                    </a:cubicBezTo>
                    <a:cubicBezTo>
                      <a:pt x="768" y="0"/>
                      <a:pt x="164" y="603"/>
                      <a:pt x="164" y="1810"/>
                    </a:cubicBezTo>
                    <a:cubicBezTo>
                      <a:pt x="-439" y="1810"/>
                      <a:pt x="768" y="2413"/>
                      <a:pt x="1371" y="2413"/>
                    </a:cubicBezTo>
                    <a:lnTo>
                      <a:pt x="1371" y="2413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47E88BE8-0CA7-4149-95FF-53E013F1A240}"/>
                  </a:ext>
                </a:extLst>
              </p:cNvPr>
              <p:cNvSpPr/>
              <p:nvPr/>
            </p:nvSpPr>
            <p:spPr>
              <a:xfrm>
                <a:off x="5111273" y="3306221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6033 w 6032"/>
                  <a:gd name="connsiteY2" fmla="*/ 3016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2413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lnTo>
                      <a:pt x="6033" y="3016"/>
                    </a:ln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4826"/>
                      <a:pt x="1207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EA5BB7B0-1870-4139-BA8B-ED8F41E94127}"/>
                  </a:ext>
                </a:extLst>
              </p:cNvPr>
              <p:cNvSpPr/>
              <p:nvPr/>
            </p:nvSpPr>
            <p:spPr>
              <a:xfrm>
                <a:off x="5111877" y="3595178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603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603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603" y="1206"/>
                    </a:cubicBezTo>
                    <a:cubicBezTo>
                      <a:pt x="1206" y="1206"/>
                      <a:pt x="1810" y="603"/>
                      <a:pt x="1206" y="0"/>
                    </a:cubicBezTo>
                    <a:cubicBezTo>
                      <a:pt x="1810" y="0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D4DB217B-EE69-417D-BFA0-BD27CC7BC7BA}"/>
                  </a:ext>
                </a:extLst>
              </p:cNvPr>
              <p:cNvSpPr/>
              <p:nvPr/>
            </p:nvSpPr>
            <p:spPr>
              <a:xfrm>
                <a:off x="5110670" y="3262618"/>
                <a:ext cx="1055" cy="1375"/>
              </a:xfrm>
              <a:custGeom>
                <a:avLst/>
                <a:gdLst>
                  <a:gd name="connsiteX0" fmla="*/ 603 w 1055"/>
                  <a:gd name="connsiteY0" fmla="*/ 1375 h 1375"/>
                  <a:gd name="connsiteX1" fmla="*/ 603 w 1055"/>
                  <a:gd name="connsiteY1" fmla="*/ 1375 h 1375"/>
                  <a:gd name="connsiteX2" fmla="*/ 603 w 1055"/>
                  <a:gd name="connsiteY2" fmla="*/ 169 h 1375"/>
                  <a:gd name="connsiteX3" fmla="*/ 0 w 1055"/>
                  <a:gd name="connsiteY3" fmla="*/ 772 h 1375"/>
                  <a:gd name="connsiteX4" fmla="*/ 603 w 1055"/>
                  <a:gd name="connsiteY4" fmla="*/ 1375 h 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" h="1375">
                    <a:moveTo>
                      <a:pt x="603" y="1375"/>
                    </a:moveTo>
                    <a:cubicBezTo>
                      <a:pt x="1207" y="1375"/>
                      <a:pt x="1207" y="772"/>
                      <a:pt x="603" y="1375"/>
                    </a:cubicBezTo>
                    <a:cubicBezTo>
                      <a:pt x="1207" y="772"/>
                      <a:pt x="1207" y="169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lnTo>
                      <a:pt x="603" y="1375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4CA49BB3-9AAC-42C7-BAF4-E8771690C5A8}"/>
                  </a:ext>
                </a:extLst>
              </p:cNvPr>
              <p:cNvSpPr/>
              <p:nvPr/>
            </p:nvSpPr>
            <p:spPr>
              <a:xfrm>
                <a:off x="5108860" y="3469701"/>
                <a:ext cx="12065" cy="12065"/>
              </a:xfrm>
              <a:custGeom>
                <a:avLst/>
                <a:gdLst>
                  <a:gd name="connsiteX0" fmla="*/ 6033 w 12065"/>
                  <a:gd name="connsiteY0" fmla="*/ 0 h 12065"/>
                  <a:gd name="connsiteX1" fmla="*/ 0 w 12065"/>
                  <a:gd name="connsiteY1" fmla="*/ 6033 h 12065"/>
                  <a:gd name="connsiteX2" fmla="*/ 6033 w 12065"/>
                  <a:gd name="connsiteY2" fmla="*/ 12065 h 12065"/>
                  <a:gd name="connsiteX3" fmla="*/ 12065 w 12065"/>
                  <a:gd name="connsiteY3" fmla="*/ 6033 h 12065"/>
                  <a:gd name="connsiteX4" fmla="*/ 6033 w 12065"/>
                  <a:gd name="connsiteY4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6033" y="0"/>
                    </a:move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049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0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FCC9AFFB-B882-4BFD-A7FF-B5F00CDF0411}"/>
                  </a:ext>
                </a:extLst>
              </p:cNvPr>
              <p:cNvSpPr/>
              <p:nvPr/>
            </p:nvSpPr>
            <p:spPr>
              <a:xfrm>
                <a:off x="5102828" y="3498657"/>
                <a:ext cx="9652" cy="9651"/>
              </a:xfrm>
              <a:custGeom>
                <a:avLst/>
                <a:gdLst>
                  <a:gd name="connsiteX0" fmla="*/ 0 w 9652"/>
                  <a:gd name="connsiteY0" fmla="*/ 4826 h 9651"/>
                  <a:gd name="connsiteX1" fmla="*/ 0 w 9652"/>
                  <a:gd name="connsiteY1" fmla="*/ 4826 h 9651"/>
                  <a:gd name="connsiteX2" fmla="*/ 4826 w 9652"/>
                  <a:gd name="connsiteY2" fmla="*/ 9652 h 9651"/>
                  <a:gd name="connsiteX3" fmla="*/ 4826 w 9652"/>
                  <a:gd name="connsiteY3" fmla="*/ 9652 h 9651"/>
                  <a:gd name="connsiteX4" fmla="*/ 9652 w 9652"/>
                  <a:gd name="connsiteY4" fmla="*/ 4826 h 9651"/>
                  <a:gd name="connsiteX5" fmla="*/ 4826 w 9652"/>
                  <a:gd name="connsiteY5" fmla="*/ 0 h 9651"/>
                  <a:gd name="connsiteX6" fmla="*/ 0 w 9652"/>
                  <a:gd name="connsiteY6" fmla="*/ 4826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2" h="9651">
                    <a:moveTo>
                      <a:pt x="0" y="4826"/>
                    </a:moveTo>
                    <a:cubicBezTo>
                      <a:pt x="0" y="4826"/>
                      <a:pt x="0" y="5429"/>
                      <a:pt x="0" y="4826"/>
                    </a:cubicBezTo>
                    <a:cubicBezTo>
                      <a:pt x="0" y="7842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ubicBezTo>
                      <a:pt x="2413" y="603"/>
                      <a:pt x="0" y="2413"/>
                      <a:pt x="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D42ABB00-9354-4E54-919F-A128F187605D}"/>
                  </a:ext>
                </a:extLst>
              </p:cNvPr>
              <p:cNvSpPr/>
              <p:nvPr/>
            </p:nvSpPr>
            <p:spPr>
              <a:xfrm>
                <a:off x="5102828" y="3291139"/>
                <a:ext cx="2412" cy="1809"/>
              </a:xfrm>
              <a:custGeom>
                <a:avLst/>
                <a:gdLst>
                  <a:gd name="connsiteX0" fmla="*/ 2413 w 2412"/>
                  <a:gd name="connsiteY0" fmla="*/ 603 h 1809"/>
                  <a:gd name="connsiteX1" fmla="*/ 1206 w 2412"/>
                  <a:gd name="connsiteY1" fmla="*/ 0 h 1809"/>
                  <a:gd name="connsiteX2" fmla="*/ 0 w 2412"/>
                  <a:gd name="connsiteY2" fmla="*/ 603 h 1809"/>
                  <a:gd name="connsiteX3" fmla="*/ 0 w 2412"/>
                  <a:gd name="connsiteY3" fmla="*/ 1206 h 1809"/>
                  <a:gd name="connsiteX4" fmla="*/ 603 w 2412"/>
                  <a:gd name="connsiteY4" fmla="*/ 1810 h 1809"/>
                  <a:gd name="connsiteX5" fmla="*/ 2413 w 2412"/>
                  <a:gd name="connsiteY5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" h="1809">
                    <a:moveTo>
                      <a:pt x="2413" y="603"/>
                    </a:moveTo>
                    <a:cubicBezTo>
                      <a:pt x="1810" y="0"/>
                      <a:pt x="1810" y="0"/>
                      <a:pt x="1206" y="0"/>
                    </a:cubicBezTo>
                    <a:cubicBezTo>
                      <a:pt x="603" y="0"/>
                      <a:pt x="603" y="0"/>
                      <a:pt x="0" y="603"/>
                    </a:cubicBezTo>
                    <a:lnTo>
                      <a:pt x="0" y="1206"/>
                    </a:lnTo>
                    <a:cubicBezTo>
                      <a:pt x="0" y="1810"/>
                      <a:pt x="603" y="1810"/>
                      <a:pt x="603" y="1810"/>
                    </a:cubicBezTo>
                    <a:cubicBezTo>
                      <a:pt x="1206" y="1206"/>
                      <a:pt x="1810" y="603"/>
                      <a:pt x="2413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C1DB64C6-62FE-4BDB-B6FE-D3901EBF5B64}"/>
                  </a:ext>
                </a:extLst>
              </p:cNvPr>
              <p:cNvSpPr/>
              <p:nvPr/>
            </p:nvSpPr>
            <p:spPr>
              <a:xfrm>
                <a:off x="5102225" y="3577834"/>
                <a:ext cx="1370" cy="1055"/>
              </a:xfrm>
              <a:custGeom>
                <a:avLst/>
                <a:gdLst>
                  <a:gd name="connsiteX0" fmla="*/ 0 w 1370"/>
                  <a:gd name="connsiteY0" fmla="*/ 452 h 1055"/>
                  <a:gd name="connsiteX1" fmla="*/ 603 w 1370"/>
                  <a:gd name="connsiteY1" fmla="*/ 1056 h 1055"/>
                  <a:gd name="connsiteX2" fmla="*/ 1207 w 1370"/>
                  <a:gd name="connsiteY2" fmla="*/ 452 h 1055"/>
                  <a:gd name="connsiteX3" fmla="*/ 0 w 1370"/>
                  <a:gd name="connsiteY3" fmla="*/ 452 h 1055"/>
                  <a:gd name="connsiteX4" fmla="*/ 0 w 1370"/>
                  <a:gd name="connsiteY4" fmla="*/ 452 h 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1055">
                    <a:moveTo>
                      <a:pt x="0" y="452"/>
                    </a:moveTo>
                    <a:cubicBezTo>
                      <a:pt x="0" y="452"/>
                      <a:pt x="0" y="1056"/>
                      <a:pt x="603" y="1056"/>
                    </a:cubicBezTo>
                    <a:lnTo>
                      <a:pt x="1207" y="452"/>
                    </a:ln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-151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D6B1148A-4A3A-47CD-8B82-69F4672CEC1F}"/>
                  </a:ext>
                </a:extLst>
              </p:cNvPr>
              <p:cNvSpPr/>
              <p:nvPr/>
            </p:nvSpPr>
            <p:spPr>
              <a:xfrm>
                <a:off x="5097399" y="3528820"/>
                <a:ext cx="5429" cy="6032"/>
              </a:xfrm>
              <a:custGeom>
                <a:avLst/>
                <a:gdLst>
                  <a:gd name="connsiteX0" fmla="*/ 0 w 5429"/>
                  <a:gd name="connsiteY0" fmla="*/ 3016 h 6032"/>
                  <a:gd name="connsiteX1" fmla="*/ 2413 w 5429"/>
                  <a:gd name="connsiteY1" fmla="*/ 6033 h 6032"/>
                  <a:gd name="connsiteX2" fmla="*/ 2413 w 5429"/>
                  <a:gd name="connsiteY2" fmla="*/ 6033 h 6032"/>
                  <a:gd name="connsiteX3" fmla="*/ 5429 w 5429"/>
                  <a:gd name="connsiteY3" fmla="*/ 3016 h 6032"/>
                  <a:gd name="connsiteX4" fmla="*/ 2413 w 5429"/>
                  <a:gd name="connsiteY4" fmla="*/ 0 h 6032"/>
                  <a:gd name="connsiteX5" fmla="*/ 0 w 5429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29" h="6032">
                    <a:moveTo>
                      <a:pt x="0" y="3016"/>
                    </a:moveTo>
                    <a:cubicBezTo>
                      <a:pt x="0" y="4223"/>
                      <a:pt x="1206" y="6033"/>
                      <a:pt x="2413" y="6033"/>
                    </a:cubicBezTo>
                    <a:lnTo>
                      <a:pt x="2413" y="6033"/>
                    </a:lnTo>
                    <a:cubicBezTo>
                      <a:pt x="3619" y="6033"/>
                      <a:pt x="5429" y="4826"/>
                      <a:pt x="5429" y="3016"/>
                    </a:cubicBezTo>
                    <a:cubicBezTo>
                      <a:pt x="5429" y="1206"/>
                      <a:pt x="4223" y="0"/>
                      <a:pt x="2413" y="0"/>
                    </a:cubicBezTo>
                    <a:cubicBezTo>
                      <a:pt x="1206" y="603"/>
                      <a:pt x="0" y="1810"/>
                      <a:pt x="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280B8EBC-B3AD-4D08-A245-FD3FCA87708D}"/>
                  </a:ext>
                </a:extLst>
              </p:cNvPr>
              <p:cNvSpPr/>
              <p:nvPr/>
            </p:nvSpPr>
            <p:spPr>
              <a:xfrm>
                <a:off x="5094382" y="3317682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3619 w 3619"/>
                  <a:gd name="connsiteY3" fmla="*/ 1810 h 3619"/>
                  <a:gd name="connsiteX4" fmla="*/ 1810 w 3619"/>
                  <a:gd name="connsiteY4" fmla="*/ 0 h 3619"/>
                  <a:gd name="connsiteX5" fmla="*/ 1810 w 3619"/>
                  <a:gd name="connsiteY5" fmla="*/ 0 h 3619"/>
                  <a:gd name="connsiteX6" fmla="*/ 0 w 3619"/>
                  <a:gd name="connsiteY6" fmla="*/ 1810 h 3619"/>
                  <a:gd name="connsiteX7" fmla="*/ 1810 w 3619"/>
                  <a:gd name="connsiteY7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lnTo>
                      <a:pt x="1810" y="3619"/>
                    </a:ln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1207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04255D40-2E85-4ED8-B030-AB3F7AD16CB9}"/>
                  </a:ext>
                </a:extLst>
              </p:cNvPr>
              <p:cNvSpPr/>
              <p:nvPr/>
            </p:nvSpPr>
            <p:spPr>
              <a:xfrm>
                <a:off x="5093176" y="3481766"/>
                <a:ext cx="8445" cy="9048"/>
              </a:xfrm>
              <a:custGeom>
                <a:avLst/>
                <a:gdLst>
                  <a:gd name="connsiteX0" fmla="*/ 4223 w 8445"/>
                  <a:gd name="connsiteY0" fmla="*/ 0 h 9048"/>
                  <a:gd name="connsiteX1" fmla="*/ 0 w 8445"/>
                  <a:gd name="connsiteY1" fmla="*/ 4223 h 9048"/>
                  <a:gd name="connsiteX2" fmla="*/ 4223 w 8445"/>
                  <a:gd name="connsiteY2" fmla="*/ 9049 h 9048"/>
                  <a:gd name="connsiteX3" fmla="*/ 4223 w 8445"/>
                  <a:gd name="connsiteY3" fmla="*/ 9049 h 9048"/>
                  <a:gd name="connsiteX4" fmla="*/ 8445 w 8445"/>
                  <a:gd name="connsiteY4" fmla="*/ 4826 h 9048"/>
                  <a:gd name="connsiteX5" fmla="*/ 4223 w 8445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0"/>
                    </a:move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636"/>
                      <a:pt x="1810" y="8445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8445" y="7239"/>
                      <a:pt x="8445" y="4826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F15C9C7B-27EA-4D83-BEDA-EB9153F3A28B}"/>
                  </a:ext>
                </a:extLst>
              </p:cNvPr>
              <p:cNvSpPr/>
              <p:nvPr/>
            </p:nvSpPr>
            <p:spPr>
              <a:xfrm>
                <a:off x="5087143" y="3389469"/>
                <a:ext cx="9048" cy="8445"/>
              </a:xfrm>
              <a:custGeom>
                <a:avLst/>
                <a:gdLst>
                  <a:gd name="connsiteX0" fmla="*/ 4826 w 9048"/>
                  <a:gd name="connsiteY0" fmla="*/ 8445 h 8445"/>
                  <a:gd name="connsiteX1" fmla="*/ 4826 w 9048"/>
                  <a:gd name="connsiteY1" fmla="*/ 8445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0 w 9048"/>
                  <a:gd name="connsiteY4" fmla="*/ 3619 h 8445"/>
                  <a:gd name="connsiteX5" fmla="*/ 3620 w 9048"/>
                  <a:gd name="connsiteY5" fmla="*/ 8445 h 8445"/>
                  <a:gd name="connsiteX6" fmla="*/ 4826 w 9048"/>
                  <a:gd name="connsiteY6" fmla="*/ 8445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445">
                    <a:moveTo>
                      <a:pt x="4826" y="8445"/>
                    </a:moveTo>
                    <a:lnTo>
                      <a:pt x="4826" y="8445"/>
                    </a:lnTo>
                    <a:cubicBezTo>
                      <a:pt x="7239" y="8445"/>
                      <a:pt x="9049" y="6636"/>
                      <a:pt x="9049" y="4223"/>
                    </a:cubicBezTo>
                    <a:cubicBezTo>
                      <a:pt x="9049" y="1810"/>
                      <a:pt x="7239" y="0"/>
                      <a:pt x="4826" y="0"/>
                    </a:cubicBezTo>
                    <a:cubicBezTo>
                      <a:pt x="2413" y="0"/>
                      <a:pt x="603" y="1206"/>
                      <a:pt x="0" y="3619"/>
                    </a:cubicBezTo>
                    <a:cubicBezTo>
                      <a:pt x="0" y="6033"/>
                      <a:pt x="1207" y="7842"/>
                      <a:pt x="3620" y="8445"/>
                    </a:cubicBezTo>
                    <a:cubicBezTo>
                      <a:pt x="3620" y="8445"/>
                      <a:pt x="4223" y="8445"/>
                      <a:pt x="4826" y="84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A63A8739-F247-4792-94B1-F7908792BD8A}"/>
                  </a:ext>
                </a:extLst>
              </p:cNvPr>
              <p:cNvSpPr/>
              <p:nvPr/>
            </p:nvSpPr>
            <p:spPr>
              <a:xfrm>
                <a:off x="5087143" y="3511326"/>
                <a:ext cx="4825" cy="5429"/>
              </a:xfrm>
              <a:custGeom>
                <a:avLst/>
                <a:gdLst>
                  <a:gd name="connsiteX0" fmla="*/ 0 w 4825"/>
                  <a:gd name="connsiteY0" fmla="*/ 2413 h 5429"/>
                  <a:gd name="connsiteX1" fmla="*/ 0 w 4825"/>
                  <a:gd name="connsiteY1" fmla="*/ 2413 h 5429"/>
                  <a:gd name="connsiteX2" fmla="*/ 2413 w 4825"/>
                  <a:gd name="connsiteY2" fmla="*/ 5429 h 5429"/>
                  <a:gd name="connsiteX3" fmla="*/ 4826 w 4825"/>
                  <a:gd name="connsiteY3" fmla="*/ 2413 h 5429"/>
                  <a:gd name="connsiteX4" fmla="*/ 2413 w 4825"/>
                  <a:gd name="connsiteY4" fmla="*/ 0 h 5429"/>
                  <a:gd name="connsiteX5" fmla="*/ 0 w 4825"/>
                  <a:gd name="connsiteY5" fmla="*/ 2413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5429">
                    <a:moveTo>
                      <a:pt x="0" y="2413"/>
                    </a:moveTo>
                    <a:lnTo>
                      <a:pt x="0" y="2413"/>
                    </a:lnTo>
                    <a:cubicBezTo>
                      <a:pt x="0" y="4223"/>
                      <a:pt x="1207" y="5429"/>
                      <a:pt x="2413" y="5429"/>
                    </a:cubicBezTo>
                    <a:cubicBezTo>
                      <a:pt x="3620" y="5429"/>
                      <a:pt x="4826" y="4223"/>
                      <a:pt x="4826" y="2413"/>
                    </a:cubicBezTo>
                    <a:cubicBezTo>
                      <a:pt x="4826" y="1207"/>
                      <a:pt x="3620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3A8A24ED-C6CE-4ADD-870B-B9EDA498A297}"/>
                  </a:ext>
                </a:extLst>
              </p:cNvPr>
              <p:cNvSpPr/>
              <p:nvPr/>
            </p:nvSpPr>
            <p:spPr>
              <a:xfrm>
                <a:off x="5085937" y="3302601"/>
                <a:ext cx="6032" cy="6032"/>
              </a:xfrm>
              <a:custGeom>
                <a:avLst/>
                <a:gdLst>
                  <a:gd name="connsiteX0" fmla="*/ 0 w 6032"/>
                  <a:gd name="connsiteY0" fmla="*/ 0 h 6032"/>
                  <a:gd name="connsiteX1" fmla="*/ 0 w 6032"/>
                  <a:gd name="connsiteY1" fmla="*/ 0 h 6032"/>
                  <a:gd name="connsiteX2" fmla="*/ 0 w 6032"/>
                  <a:gd name="connsiteY2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" h="603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334908A5-B27D-4C55-89DB-3BCEB95A7749}"/>
                  </a:ext>
                </a:extLst>
              </p:cNvPr>
              <p:cNvSpPr/>
              <p:nvPr/>
            </p:nvSpPr>
            <p:spPr>
              <a:xfrm>
                <a:off x="5085669" y="3301395"/>
                <a:ext cx="1040" cy="1206"/>
              </a:xfrm>
              <a:custGeom>
                <a:avLst/>
                <a:gdLst>
                  <a:gd name="connsiteX0" fmla="*/ 268 w 1040"/>
                  <a:gd name="connsiteY0" fmla="*/ 1207 h 1206"/>
                  <a:gd name="connsiteX1" fmla="*/ 871 w 1040"/>
                  <a:gd name="connsiteY1" fmla="*/ 603 h 1206"/>
                  <a:gd name="connsiteX2" fmla="*/ 268 w 1040"/>
                  <a:gd name="connsiteY2" fmla="*/ 0 h 1206"/>
                  <a:gd name="connsiteX3" fmla="*/ 268 w 1040"/>
                  <a:gd name="connsiteY3" fmla="*/ 1207 h 1206"/>
                  <a:gd name="connsiteX4" fmla="*/ 268 w 1040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871" y="603"/>
                    </a:cubicBezTo>
                    <a:cubicBezTo>
                      <a:pt x="1475" y="0"/>
                      <a:pt x="268" y="0"/>
                      <a:pt x="268" y="0"/>
                    </a:cubicBezTo>
                    <a:cubicBezTo>
                      <a:pt x="268" y="0"/>
                      <a:pt x="-335" y="0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38C71577-BFE6-4C58-AAE4-B399FE71B5FB}"/>
                  </a:ext>
                </a:extLst>
              </p:cNvPr>
              <p:cNvSpPr/>
              <p:nvPr/>
            </p:nvSpPr>
            <p:spPr>
              <a:xfrm>
                <a:off x="5082920" y="3464272"/>
                <a:ext cx="7842" cy="7842"/>
              </a:xfrm>
              <a:custGeom>
                <a:avLst/>
                <a:gdLst>
                  <a:gd name="connsiteX0" fmla="*/ 0 w 7842"/>
                  <a:gd name="connsiteY0" fmla="*/ 3620 h 7842"/>
                  <a:gd name="connsiteX1" fmla="*/ 0 w 7842"/>
                  <a:gd name="connsiteY1" fmla="*/ 3620 h 7842"/>
                  <a:gd name="connsiteX2" fmla="*/ 3620 w 7842"/>
                  <a:gd name="connsiteY2" fmla="*/ 7842 h 7842"/>
                  <a:gd name="connsiteX3" fmla="*/ 3620 w 7842"/>
                  <a:gd name="connsiteY3" fmla="*/ 7842 h 7842"/>
                  <a:gd name="connsiteX4" fmla="*/ 7842 w 7842"/>
                  <a:gd name="connsiteY4" fmla="*/ 4223 h 7842"/>
                  <a:gd name="connsiteX5" fmla="*/ 4223 w 7842"/>
                  <a:gd name="connsiteY5" fmla="*/ 0 h 7842"/>
                  <a:gd name="connsiteX6" fmla="*/ 3620 w 7842"/>
                  <a:gd name="connsiteY6" fmla="*/ 0 h 7842"/>
                  <a:gd name="connsiteX7" fmla="*/ 0 w 7842"/>
                  <a:gd name="connsiteY7" fmla="*/ 362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2" h="7842">
                    <a:moveTo>
                      <a:pt x="0" y="3620"/>
                    </a:moveTo>
                    <a:lnTo>
                      <a:pt x="0" y="3620"/>
                    </a:lnTo>
                    <a:cubicBezTo>
                      <a:pt x="0" y="6033"/>
                      <a:pt x="1207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B5AE1067-028C-4718-8710-2FB4054CB084}"/>
                  </a:ext>
                </a:extLst>
              </p:cNvPr>
              <p:cNvSpPr/>
              <p:nvPr/>
            </p:nvSpPr>
            <p:spPr>
              <a:xfrm>
                <a:off x="5081714" y="3540885"/>
                <a:ext cx="1206" cy="1809"/>
              </a:xfrm>
              <a:custGeom>
                <a:avLst/>
                <a:gdLst>
                  <a:gd name="connsiteX0" fmla="*/ 603 w 1206"/>
                  <a:gd name="connsiteY0" fmla="*/ 1810 h 1809"/>
                  <a:gd name="connsiteX1" fmla="*/ 1206 w 1206"/>
                  <a:gd name="connsiteY1" fmla="*/ 1206 h 1809"/>
                  <a:gd name="connsiteX2" fmla="*/ 603 w 1206"/>
                  <a:gd name="connsiteY2" fmla="*/ 0 h 1809"/>
                  <a:gd name="connsiteX3" fmla="*/ 0 w 1206"/>
                  <a:gd name="connsiteY3" fmla="*/ 1206 h 1809"/>
                  <a:gd name="connsiteX4" fmla="*/ 603 w 1206"/>
                  <a:gd name="connsiteY4" fmla="*/ 181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603" y="1810"/>
                    </a:moveTo>
                    <a:lnTo>
                      <a:pt x="1206" y="1206"/>
                    </a:lnTo>
                    <a:cubicBezTo>
                      <a:pt x="1206" y="1206"/>
                      <a:pt x="1206" y="603"/>
                      <a:pt x="603" y="0"/>
                    </a:cubicBez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0" y="1810"/>
                      <a:pt x="603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C8759A9B-90B0-4558-92DD-D00BB55FBC5A}"/>
                  </a:ext>
                </a:extLst>
              </p:cNvPr>
              <p:cNvSpPr/>
              <p:nvPr/>
            </p:nvSpPr>
            <p:spPr>
              <a:xfrm>
                <a:off x="5076888" y="3493831"/>
                <a:ext cx="4826" cy="4825"/>
              </a:xfrm>
              <a:custGeom>
                <a:avLst/>
                <a:gdLst>
                  <a:gd name="connsiteX0" fmla="*/ 2413 w 4826"/>
                  <a:gd name="connsiteY0" fmla="*/ 0 h 4825"/>
                  <a:gd name="connsiteX1" fmla="*/ 0 w 4826"/>
                  <a:gd name="connsiteY1" fmla="*/ 2413 h 4825"/>
                  <a:gd name="connsiteX2" fmla="*/ 0 w 4826"/>
                  <a:gd name="connsiteY2" fmla="*/ 2413 h 4825"/>
                  <a:gd name="connsiteX3" fmla="*/ 2413 w 4826"/>
                  <a:gd name="connsiteY3" fmla="*/ 4826 h 4825"/>
                  <a:gd name="connsiteX4" fmla="*/ 4826 w 4826"/>
                  <a:gd name="connsiteY4" fmla="*/ 2413 h 4825"/>
                  <a:gd name="connsiteX5" fmla="*/ 4826 w 4826"/>
                  <a:gd name="connsiteY5" fmla="*/ 2413 h 4825"/>
                  <a:gd name="connsiteX6" fmla="*/ 2413 w 4826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6" h="4825">
                    <a:moveTo>
                      <a:pt x="2413" y="0"/>
                    </a:moveTo>
                    <a:cubicBezTo>
                      <a:pt x="1207" y="0"/>
                      <a:pt x="0" y="1207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20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20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75CC032B-FB66-45E3-8FF2-D6B8DF2A2301}"/>
                  </a:ext>
                </a:extLst>
              </p:cNvPr>
              <p:cNvSpPr/>
              <p:nvPr/>
            </p:nvSpPr>
            <p:spPr>
              <a:xfrm>
                <a:off x="5079904" y="341842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3620 w 7842"/>
                  <a:gd name="connsiteY2" fmla="*/ 7842 h 7842"/>
                  <a:gd name="connsiteX3" fmla="*/ 7842 w 7842"/>
                  <a:gd name="connsiteY3" fmla="*/ 4223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0" y="1810"/>
                      <a:pt x="0" y="3619"/>
                    </a:cubicBezTo>
                    <a:cubicBezTo>
                      <a:pt x="0" y="6033"/>
                      <a:pt x="1810" y="7842"/>
                      <a:pt x="3620" y="7842"/>
                    </a:cubicBezTo>
                    <a:cubicBezTo>
                      <a:pt x="6033" y="7842"/>
                      <a:pt x="7842" y="6033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9E5B7D10-D6CA-4DFC-9D19-674DEB474FD4}"/>
                  </a:ext>
                </a:extLst>
              </p:cNvPr>
              <p:cNvSpPr/>
              <p:nvPr/>
            </p:nvSpPr>
            <p:spPr>
              <a:xfrm>
                <a:off x="5078698" y="3373181"/>
                <a:ext cx="4982" cy="5429"/>
              </a:xfrm>
              <a:custGeom>
                <a:avLst/>
                <a:gdLst>
                  <a:gd name="connsiteX0" fmla="*/ 2413 w 4982"/>
                  <a:gd name="connsiteY0" fmla="*/ 0 h 5429"/>
                  <a:gd name="connsiteX1" fmla="*/ 0 w 4982"/>
                  <a:gd name="connsiteY1" fmla="*/ 3016 h 5429"/>
                  <a:gd name="connsiteX2" fmla="*/ 2413 w 4982"/>
                  <a:gd name="connsiteY2" fmla="*/ 5429 h 5429"/>
                  <a:gd name="connsiteX3" fmla="*/ 4826 w 4982"/>
                  <a:gd name="connsiteY3" fmla="*/ 3016 h 5429"/>
                  <a:gd name="connsiteX4" fmla="*/ 2413 w 4982"/>
                  <a:gd name="connsiteY4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" h="5429">
                    <a:moveTo>
                      <a:pt x="2413" y="0"/>
                    </a:moveTo>
                    <a:cubicBezTo>
                      <a:pt x="1206" y="0"/>
                      <a:pt x="0" y="1810"/>
                      <a:pt x="0" y="3016"/>
                    </a:cubicBezTo>
                    <a:cubicBezTo>
                      <a:pt x="0" y="4223"/>
                      <a:pt x="1206" y="4826"/>
                      <a:pt x="2413" y="5429"/>
                    </a:cubicBezTo>
                    <a:cubicBezTo>
                      <a:pt x="3620" y="5429"/>
                      <a:pt x="4826" y="4223"/>
                      <a:pt x="4826" y="3016"/>
                    </a:cubicBezTo>
                    <a:cubicBezTo>
                      <a:pt x="5429" y="1207"/>
                      <a:pt x="4223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4730CD19-BCAA-4F95-8AC8-A770CEC01745}"/>
                  </a:ext>
                </a:extLst>
              </p:cNvPr>
              <p:cNvSpPr/>
              <p:nvPr/>
            </p:nvSpPr>
            <p:spPr>
              <a:xfrm>
                <a:off x="5078095" y="3329144"/>
                <a:ext cx="1375" cy="1206"/>
              </a:xfrm>
              <a:custGeom>
                <a:avLst/>
                <a:gdLst>
                  <a:gd name="connsiteX0" fmla="*/ 0 w 1375"/>
                  <a:gd name="connsiteY0" fmla="*/ 1206 h 1206"/>
                  <a:gd name="connsiteX1" fmla="*/ 1207 w 1375"/>
                  <a:gd name="connsiteY1" fmla="*/ 603 h 1206"/>
                  <a:gd name="connsiteX2" fmla="*/ 603 w 1375"/>
                  <a:gd name="connsiteY2" fmla="*/ 0 h 1206"/>
                  <a:gd name="connsiteX3" fmla="*/ 0 w 1375"/>
                  <a:gd name="connsiteY3" fmla="*/ 1206 h 1206"/>
                  <a:gd name="connsiteX4" fmla="*/ 0 w 1375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" h="1206">
                    <a:moveTo>
                      <a:pt x="0" y="1206"/>
                    </a:moveTo>
                    <a:cubicBezTo>
                      <a:pt x="0" y="1206"/>
                      <a:pt x="603" y="1206"/>
                      <a:pt x="1207" y="603"/>
                    </a:cubicBezTo>
                    <a:cubicBezTo>
                      <a:pt x="1810" y="0"/>
                      <a:pt x="603" y="0"/>
                      <a:pt x="603" y="0"/>
                    </a:cubicBezTo>
                    <a:cubicBezTo>
                      <a:pt x="0" y="603"/>
                      <a:pt x="0" y="603"/>
                      <a:pt x="0" y="1206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79F4CD71-8269-42DF-91CA-2767AFC3AE55}"/>
                  </a:ext>
                </a:extLst>
              </p:cNvPr>
              <p:cNvSpPr/>
              <p:nvPr/>
            </p:nvSpPr>
            <p:spPr>
              <a:xfrm>
                <a:off x="5071459" y="3400931"/>
                <a:ext cx="4826" cy="5311"/>
              </a:xfrm>
              <a:custGeom>
                <a:avLst/>
                <a:gdLst>
                  <a:gd name="connsiteX0" fmla="*/ 4826 w 4826"/>
                  <a:gd name="connsiteY0" fmla="*/ 3016 h 5311"/>
                  <a:gd name="connsiteX1" fmla="*/ 2413 w 4826"/>
                  <a:gd name="connsiteY1" fmla="*/ 0 h 5311"/>
                  <a:gd name="connsiteX2" fmla="*/ 0 w 4826"/>
                  <a:gd name="connsiteY2" fmla="*/ 2413 h 5311"/>
                  <a:gd name="connsiteX3" fmla="*/ 2413 w 4826"/>
                  <a:gd name="connsiteY3" fmla="*/ 4826 h 5311"/>
                  <a:gd name="connsiteX4" fmla="*/ 4826 w 4826"/>
                  <a:gd name="connsiteY4" fmla="*/ 3016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" h="5311">
                    <a:moveTo>
                      <a:pt x="4826" y="3016"/>
                    </a:moveTo>
                    <a:cubicBezTo>
                      <a:pt x="4826" y="1810"/>
                      <a:pt x="3620" y="603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0" y="3620"/>
                      <a:pt x="1207" y="4826"/>
                      <a:pt x="2413" y="4826"/>
                    </a:cubicBezTo>
                    <a:cubicBezTo>
                      <a:pt x="3620" y="6033"/>
                      <a:pt x="4826" y="4826"/>
                      <a:pt x="4826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203F6BDB-33D1-4B78-879F-C7246E94F39A}"/>
                  </a:ext>
                </a:extLst>
              </p:cNvPr>
              <p:cNvSpPr/>
              <p:nvPr/>
            </p:nvSpPr>
            <p:spPr>
              <a:xfrm>
                <a:off x="5070855" y="3523222"/>
                <a:ext cx="1206" cy="1643"/>
              </a:xfrm>
              <a:custGeom>
                <a:avLst/>
                <a:gdLst>
                  <a:gd name="connsiteX0" fmla="*/ 1207 w 1206"/>
                  <a:gd name="connsiteY0" fmla="*/ 1375 h 1643"/>
                  <a:gd name="connsiteX1" fmla="*/ 603 w 1206"/>
                  <a:gd name="connsiteY1" fmla="*/ 169 h 1643"/>
                  <a:gd name="connsiteX2" fmla="*/ 0 w 1206"/>
                  <a:gd name="connsiteY2" fmla="*/ 772 h 1643"/>
                  <a:gd name="connsiteX3" fmla="*/ 603 w 1206"/>
                  <a:gd name="connsiteY3" fmla="*/ 1375 h 1643"/>
                  <a:gd name="connsiteX4" fmla="*/ 1207 w 1206"/>
                  <a:gd name="connsiteY4" fmla="*/ 1375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43">
                    <a:moveTo>
                      <a:pt x="1207" y="1375"/>
                    </a:moveTo>
                    <a:cubicBezTo>
                      <a:pt x="1207" y="1375"/>
                      <a:pt x="1207" y="772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cubicBezTo>
                      <a:pt x="0" y="772"/>
                      <a:pt x="0" y="1375"/>
                      <a:pt x="603" y="1375"/>
                    </a:cubicBezTo>
                    <a:cubicBezTo>
                      <a:pt x="603" y="1979"/>
                      <a:pt x="1207" y="1375"/>
                      <a:pt x="1207" y="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509141CB-BFF7-4DA4-B816-6B2F923E18CA}"/>
                  </a:ext>
                </a:extLst>
              </p:cNvPr>
              <p:cNvSpPr/>
              <p:nvPr/>
            </p:nvSpPr>
            <p:spPr>
              <a:xfrm>
                <a:off x="5067236" y="3476940"/>
                <a:ext cx="3619" cy="3180"/>
              </a:xfrm>
              <a:custGeom>
                <a:avLst/>
                <a:gdLst>
                  <a:gd name="connsiteX0" fmla="*/ 3619 w 3619"/>
                  <a:gd name="connsiteY0" fmla="*/ 1810 h 3180"/>
                  <a:gd name="connsiteX1" fmla="*/ 3619 w 3619"/>
                  <a:gd name="connsiteY1" fmla="*/ 1810 h 3180"/>
                  <a:gd name="connsiteX2" fmla="*/ 1810 w 3619"/>
                  <a:gd name="connsiteY2" fmla="*/ 0 h 3180"/>
                  <a:gd name="connsiteX3" fmla="*/ 0 w 3619"/>
                  <a:gd name="connsiteY3" fmla="*/ 1206 h 3180"/>
                  <a:gd name="connsiteX4" fmla="*/ 0 w 3619"/>
                  <a:gd name="connsiteY4" fmla="*/ 1206 h 3180"/>
                  <a:gd name="connsiteX5" fmla="*/ 1810 w 3619"/>
                  <a:gd name="connsiteY5" fmla="*/ 3016 h 3180"/>
                  <a:gd name="connsiteX6" fmla="*/ 3619 w 3619"/>
                  <a:gd name="connsiteY6" fmla="*/ 1810 h 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180">
                    <a:moveTo>
                      <a:pt x="3619" y="1810"/>
                    </a:moveTo>
                    <a:lnTo>
                      <a:pt x="3619" y="1810"/>
                    </a:lnTo>
                    <a:cubicBezTo>
                      <a:pt x="3619" y="603"/>
                      <a:pt x="3016" y="0"/>
                      <a:pt x="1810" y="0"/>
                    </a:cubicBezTo>
                    <a:cubicBezTo>
                      <a:pt x="1206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2413"/>
                      <a:pt x="603" y="3016"/>
                      <a:pt x="1810" y="3016"/>
                    </a:cubicBezTo>
                    <a:cubicBezTo>
                      <a:pt x="2413" y="3619"/>
                      <a:pt x="3619" y="2413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B115425A-BF4F-4349-91CB-39F857D3AE26}"/>
                  </a:ext>
                </a:extLst>
              </p:cNvPr>
              <p:cNvSpPr/>
              <p:nvPr/>
            </p:nvSpPr>
            <p:spPr>
              <a:xfrm>
                <a:off x="5064220" y="3430490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1810 w 3619"/>
                  <a:gd name="connsiteY3" fmla="*/ 0 h 3619"/>
                  <a:gd name="connsiteX4" fmla="*/ 0 w 3619"/>
                  <a:gd name="connsiteY4" fmla="*/ 1810 h 3619"/>
                  <a:gd name="connsiteX5" fmla="*/ 1810 w 3619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cubicBezTo>
                      <a:pt x="2413" y="3619"/>
                      <a:pt x="2413" y="3619"/>
                      <a:pt x="1810" y="3619"/>
                    </a:cubicBezTo>
                    <a:cubicBezTo>
                      <a:pt x="3016" y="3619"/>
                      <a:pt x="3619" y="2413"/>
                      <a:pt x="3619" y="1810"/>
                    </a:cubicBezTo>
                    <a:cubicBezTo>
                      <a:pt x="3619" y="603"/>
                      <a:pt x="2413" y="0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6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9447E30B-5A8C-4F25-8F3D-C3AF87927792}"/>
                  </a:ext>
                </a:extLst>
              </p:cNvPr>
              <p:cNvSpPr/>
              <p:nvPr/>
            </p:nvSpPr>
            <p:spPr>
              <a:xfrm>
                <a:off x="5062410" y="3385246"/>
                <a:ext cx="2413" cy="2412"/>
              </a:xfrm>
              <a:custGeom>
                <a:avLst/>
                <a:gdLst>
                  <a:gd name="connsiteX0" fmla="*/ 0 w 2413"/>
                  <a:gd name="connsiteY0" fmla="*/ 1207 h 2412"/>
                  <a:gd name="connsiteX1" fmla="*/ 603 w 2413"/>
                  <a:gd name="connsiteY1" fmla="*/ 2413 h 2412"/>
                  <a:gd name="connsiteX2" fmla="*/ 603 w 2413"/>
                  <a:gd name="connsiteY2" fmla="*/ 2413 h 2412"/>
                  <a:gd name="connsiteX3" fmla="*/ 2413 w 2413"/>
                  <a:gd name="connsiteY3" fmla="*/ 1207 h 2412"/>
                  <a:gd name="connsiteX4" fmla="*/ 603 w 2413"/>
                  <a:gd name="connsiteY4" fmla="*/ 0 h 2412"/>
                  <a:gd name="connsiteX5" fmla="*/ 0 w 2413"/>
                  <a:gd name="connsiteY5" fmla="*/ 1207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2412">
                    <a:moveTo>
                      <a:pt x="0" y="1207"/>
                    </a:moveTo>
                    <a:cubicBezTo>
                      <a:pt x="0" y="1810"/>
                      <a:pt x="0" y="2413"/>
                      <a:pt x="603" y="2413"/>
                    </a:cubicBezTo>
                    <a:lnTo>
                      <a:pt x="603" y="2413"/>
                    </a:lnTo>
                    <a:cubicBezTo>
                      <a:pt x="1207" y="2413"/>
                      <a:pt x="1810" y="1810"/>
                      <a:pt x="2413" y="1207"/>
                    </a:cubicBezTo>
                    <a:cubicBezTo>
                      <a:pt x="1810" y="603"/>
                      <a:pt x="1207" y="0"/>
                      <a:pt x="603" y="0"/>
                    </a:cubicBezTo>
                    <a:cubicBezTo>
                      <a:pt x="603" y="0"/>
                      <a:pt x="0" y="603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451D84C4-EC77-4F11-9869-49BF63B18785}"/>
                  </a:ext>
                </a:extLst>
              </p:cNvPr>
              <p:cNvSpPr/>
              <p:nvPr/>
            </p:nvSpPr>
            <p:spPr>
              <a:xfrm>
                <a:off x="5060935" y="3505897"/>
                <a:ext cx="1639" cy="1206"/>
              </a:xfrm>
              <a:custGeom>
                <a:avLst/>
                <a:gdLst>
                  <a:gd name="connsiteX0" fmla="*/ 268 w 1639"/>
                  <a:gd name="connsiteY0" fmla="*/ 1207 h 1206"/>
                  <a:gd name="connsiteX1" fmla="*/ 1475 w 1639"/>
                  <a:gd name="connsiteY1" fmla="*/ 603 h 1206"/>
                  <a:gd name="connsiteX2" fmla="*/ 268 w 1639"/>
                  <a:gd name="connsiteY2" fmla="*/ 0 h 1206"/>
                  <a:gd name="connsiteX3" fmla="*/ 268 w 1639"/>
                  <a:gd name="connsiteY3" fmla="*/ 1207 h 1206"/>
                  <a:gd name="connsiteX4" fmla="*/ 268 w 163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1475" y="603"/>
                    </a:cubicBezTo>
                    <a:cubicBezTo>
                      <a:pt x="2078" y="0"/>
                      <a:pt x="871" y="0"/>
                      <a:pt x="268" y="0"/>
                    </a:cubicBezTo>
                    <a:cubicBezTo>
                      <a:pt x="268" y="0"/>
                      <a:pt x="268" y="603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xmlns="" id="{817F0A87-D6CD-42AF-887F-E1D5B37013B5}"/>
                </a:ext>
              </a:extLst>
            </p:cNvPr>
            <p:cNvSpPr txBox="1"/>
            <p:nvPr/>
          </p:nvSpPr>
          <p:spPr>
            <a:xfrm>
              <a:off x="4467060" y="3834328"/>
              <a:ext cx="1687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latin typeface="Colonna MT" panose="04020805060202030203" pitchFamily="82" charset="0"/>
                </a:rPr>
                <a:t> BY XIAO</a:t>
              </a:r>
              <a:endParaRPr lang="zh-CN" altLang="en-US" sz="2400">
                <a:latin typeface="Colonna MT" panose="04020805060202030203" pitchFamily="82" charset="0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465A5D5-C802-4DB1-A79E-69EDDAF65133}"/>
                </a:ext>
              </a:extLst>
            </p:cNvPr>
            <p:cNvSpPr/>
            <p:nvPr/>
          </p:nvSpPr>
          <p:spPr>
            <a:xfrm>
              <a:off x="4023628" y="3298821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CB09CB6E-97E8-4434-9A6F-78AA529BAC47}"/>
                </a:ext>
              </a:extLst>
            </p:cNvPr>
            <p:cNvSpPr/>
            <p:nvPr/>
          </p:nvSpPr>
          <p:spPr>
            <a:xfrm>
              <a:off x="3876544" y="3913569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星形: 十角 157">
              <a:extLst>
                <a:ext uri="{FF2B5EF4-FFF2-40B4-BE49-F238E27FC236}">
                  <a16:creationId xmlns:a16="http://schemas.microsoft.com/office/drawing/2014/main" xmlns="" id="{0404F26E-D635-4608-91DF-70D6F3B22A7F}"/>
                </a:ext>
              </a:extLst>
            </p:cNvPr>
            <p:cNvSpPr/>
            <p:nvPr/>
          </p:nvSpPr>
          <p:spPr>
            <a:xfrm>
              <a:off x="5342444" y="3506401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图形 193">
              <a:extLst>
                <a:ext uri="{FF2B5EF4-FFF2-40B4-BE49-F238E27FC236}">
                  <a16:creationId xmlns:a16="http://schemas.microsoft.com/office/drawing/2014/main" xmlns="" id="{BE5059DA-2618-4184-AD84-3D3CD4DBC21E}"/>
                </a:ext>
              </a:extLst>
            </p:cNvPr>
            <p:cNvSpPr/>
            <p:nvPr/>
          </p:nvSpPr>
          <p:spPr>
            <a:xfrm>
              <a:off x="4367205" y="3753513"/>
              <a:ext cx="278080" cy="32626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4" name="组合 743">
            <a:extLst>
              <a:ext uri="{FF2B5EF4-FFF2-40B4-BE49-F238E27FC236}">
                <a16:creationId xmlns:a16="http://schemas.microsoft.com/office/drawing/2014/main" xmlns="" id="{D54FAA96-0EA7-44D7-8284-0B1034A5EF44}"/>
              </a:ext>
            </a:extLst>
          </p:cNvPr>
          <p:cNvGrpSpPr/>
          <p:nvPr/>
        </p:nvGrpSpPr>
        <p:grpSpPr>
          <a:xfrm>
            <a:off x="3622260" y="4220758"/>
            <a:ext cx="1539838" cy="1539838"/>
            <a:chOff x="3234835" y="4515119"/>
            <a:chExt cx="1539838" cy="1539838"/>
          </a:xfrm>
        </p:grpSpPr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016975F9-91B4-4808-84FC-02A71F42EC58}"/>
                </a:ext>
              </a:extLst>
            </p:cNvPr>
            <p:cNvSpPr/>
            <p:nvPr/>
          </p:nvSpPr>
          <p:spPr>
            <a:xfrm rot="16200000">
              <a:off x="3234835" y="4515119"/>
              <a:ext cx="1539838" cy="1539838"/>
            </a:xfrm>
            <a:prstGeom prst="ellipse">
              <a:avLst/>
            </a:prstGeom>
            <a:solidFill>
              <a:srgbClr val="FF9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E1947B66-7773-4920-90D3-48610158E3A2}"/>
                </a:ext>
              </a:extLst>
            </p:cNvPr>
            <p:cNvSpPr/>
            <p:nvPr/>
          </p:nvSpPr>
          <p:spPr>
            <a:xfrm rot="16200000">
              <a:off x="3349649" y="4629934"/>
              <a:ext cx="1310208" cy="13102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星形: 十角 237">
              <a:extLst>
                <a:ext uri="{FF2B5EF4-FFF2-40B4-BE49-F238E27FC236}">
                  <a16:creationId xmlns:a16="http://schemas.microsoft.com/office/drawing/2014/main" xmlns="" id="{60FB2CD9-44C5-4103-A021-799981A3FFCE}"/>
                </a:ext>
              </a:extLst>
            </p:cNvPr>
            <p:cNvSpPr/>
            <p:nvPr/>
          </p:nvSpPr>
          <p:spPr>
            <a:xfrm rot="16740000">
              <a:off x="3922530" y="5715772"/>
              <a:ext cx="164447" cy="164447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5DA37C98-60D9-4490-9272-4B127AAB078F}"/>
                </a:ext>
              </a:extLst>
            </p:cNvPr>
            <p:cNvSpPr/>
            <p:nvPr/>
          </p:nvSpPr>
          <p:spPr>
            <a:xfrm rot="16740000">
              <a:off x="4249203" y="4817986"/>
              <a:ext cx="80460" cy="804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闪电形 240">
              <a:extLst>
                <a:ext uri="{FF2B5EF4-FFF2-40B4-BE49-F238E27FC236}">
                  <a16:creationId xmlns:a16="http://schemas.microsoft.com/office/drawing/2014/main" xmlns="" id="{B9365284-4C66-4DFC-A29B-05067AA82AC0}"/>
                </a:ext>
              </a:extLst>
            </p:cNvPr>
            <p:cNvSpPr/>
            <p:nvPr/>
          </p:nvSpPr>
          <p:spPr>
            <a:xfrm rot="16200000">
              <a:off x="4397845" y="5202099"/>
              <a:ext cx="204779" cy="204779"/>
            </a:xfrm>
            <a:prstGeom prst="lightningBol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6" name="图形 703">
              <a:extLst>
                <a:ext uri="{FF2B5EF4-FFF2-40B4-BE49-F238E27FC236}">
                  <a16:creationId xmlns:a16="http://schemas.microsoft.com/office/drawing/2014/main" xmlns="" id="{C64CF049-1797-43E8-8CBD-B74B788C06D8}"/>
                </a:ext>
              </a:extLst>
            </p:cNvPr>
            <p:cNvGrpSpPr/>
            <p:nvPr/>
          </p:nvGrpSpPr>
          <p:grpSpPr>
            <a:xfrm>
              <a:off x="3532646" y="4878696"/>
              <a:ext cx="839149" cy="776350"/>
              <a:chOff x="5669301" y="2909887"/>
              <a:chExt cx="852148" cy="788376"/>
            </a:xfrm>
            <a:solidFill>
              <a:srgbClr val="000000"/>
            </a:solidFill>
          </p:grpSpPr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xmlns="" id="{CFEA798C-03FE-4A4E-BE32-609892548A3E}"/>
                  </a:ext>
                </a:extLst>
              </p:cNvPr>
              <p:cNvSpPr/>
              <p:nvPr/>
            </p:nvSpPr>
            <p:spPr>
              <a:xfrm>
                <a:off x="5756655" y="3271850"/>
                <a:ext cx="245462" cy="276795"/>
              </a:xfrm>
              <a:custGeom>
                <a:avLst/>
                <a:gdLst>
                  <a:gd name="connsiteX0" fmla="*/ 245457 w 245462"/>
                  <a:gd name="connsiteY0" fmla="*/ 11461 h 276795"/>
                  <a:gd name="connsiteX1" fmla="*/ 237870 w 245462"/>
                  <a:gd name="connsiteY1" fmla="*/ 20584 h 276795"/>
                  <a:gd name="connsiteX2" fmla="*/ 237870 w 245462"/>
                  <a:gd name="connsiteY2" fmla="*/ 72536 h 276795"/>
                  <a:gd name="connsiteX3" fmla="*/ 228267 w 245462"/>
                  <a:gd name="connsiteY3" fmla="*/ 82140 h 276795"/>
                  <a:gd name="connsiteX4" fmla="*/ 218664 w 245462"/>
                  <a:gd name="connsiteY4" fmla="*/ 72536 h 276795"/>
                  <a:gd name="connsiteX5" fmla="*/ 218664 w 245462"/>
                  <a:gd name="connsiteY5" fmla="*/ 20295 h 276795"/>
                  <a:gd name="connsiteX6" fmla="*/ 186973 w 245462"/>
                  <a:gd name="connsiteY6" fmla="*/ 19624 h 276795"/>
                  <a:gd name="connsiteX7" fmla="*/ 186973 w 245462"/>
                  <a:gd name="connsiteY7" fmla="*/ 32204 h 276795"/>
                  <a:gd name="connsiteX8" fmla="*/ 189854 w 245462"/>
                  <a:gd name="connsiteY8" fmla="*/ 37965 h 276795"/>
                  <a:gd name="connsiteX9" fmla="*/ 182171 w 245462"/>
                  <a:gd name="connsiteY9" fmla="*/ 45648 h 276795"/>
                  <a:gd name="connsiteX10" fmla="*/ 174489 w 245462"/>
                  <a:gd name="connsiteY10" fmla="*/ 37965 h 276795"/>
                  <a:gd name="connsiteX11" fmla="*/ 177370 w 245462"/>
                  <a:gd name="connsiteY11" fmla="*/ 32204 h 276795"/>
                  <a:gd name="connsiteX12" fmla="*/ 177370 w 245462"/>
                  <a:gd name="connsiteY12" fmla="*/ 19527 h 276795"/>
                  <a:gd name="connsiteX13" fmla="*/ 128970 w 245462"/>
                  <a:gd name="connsiteY13" fmla="*/ 19239 h 276795"/>
                  <a:gd name="connsiteX14" fmla="*/ 79610 w 245462"/>
                  <a:gd name="connsiteY14" fmla="*/ 19623 h 276795"/>
                  <a:gd name="connsiteX15" fmla="*/ 79610 w 245462"/>
                  <a:gd name="connsiteY15" fmla="*/ 32204 h 276795"/>
                  <a:gd name="connsiteX16" fmla="*/ 82491 w 245462"/>
                  <a:gd name="connsiteY16" fmla="*/ 37965 h 276795"/>
                  <a:gd name="connsiteX17" fmla="*/ 74808 w 245462"/>
                  <a:gd name="connsiteY17" fmla="*/ 45648 h 276795"/>
                  <a:gd name="connsiteX18" fmla="*/ 67126 w 245462"/>
                  <a:gd name="connsiteY18" fmla="*/ 37965 h 276795"/>
                  <a:gd name="connsiteX19" fmla="*/ 70007 w 245462"/>
                  <a:gd name="connsiteY19" fmla="*/ 32204 h 276795"/>
                  <a:gd name="connsiteX20" fmla="*/ 70007 w 245462"/>
                  <a:gd name="connsiteY20" fmla="*/ 19719 h 276795"/>
                  <a:gd name="connsiteX21" fmla="*/ 42158 w 245462"/>
                  <a:gd name="connsiteY21" fmla="*/ 20295 h 276795"/>
                  <a:gd name="connsiteX22" fmla="*/ 42158 w 245462"/>
                  <a:gd name="connsiteY22" fmla="*/ 179612 h 276795"/>
                  <a:gd name="connsiteX23" fmla="*/ 70007 w 245462"/>
                  <a:gd name="connsiteY23" fmla="*/ 181532 h 276795"/>
                  <a:gd name="connsiteX24" fmla="*/ 70007 w 245462"/>
                  <a:gd name="connsiteY24" fmla="*/ 166648 h 276795"/>
                  <a:gd name="connsiteX25" fmla="*/ 67126 w 245462"/>
                  <a:gd name="connsiteY25" fmla="*/ 160789 h 276795"/>
                  <a:gd name="connsiteX26" fmla="*/ 74808 w 245462"/>
                  <a:gd name="connsiteY26" fmla="*/ 153107 h 276795"/>
                  <a:gd name="connsiteX27" fmla="*/ 82491 w 245462"/>
                  <a:gd name="connsiteY27" fmla="*/ 160789 h 276795"/>
                  <a:gd name="connsiteX28" fmla="*/ 79610 w 245462"/>
                  <a:gd name="connsiteY28" fmla="*/ 166648 h 276795"/>
                  <a:gd name="connsiteX29" fmla="*/ 79610 w 245462"/>
                  <a:gd name="connsiteY29" fmla="*/ 182109 h 276795"/>
                  <a:gd name="connsiteX30" fmla="*/ 128586 w 245462"/>
                  <a:gd name="connsiteY30" fmla="*/ 183453 h 276795"/>
                  <a:gd name="connsiteX31" fmla="*/ 174105 w 245462"/>
                  <a:gd name="connsiteY31" fmla="*/ 182493 h 276795"/>
                  <a:gd name="connsiteX32" fmla="*/ 184092 w 245462"/>
                  <a:gd name="connsiteY32" fmla="*/ 191712 h 276795"/>
                  <a:gd name="connsiteX33" fmla="*/ 174969 w 245462"/>
                  <a:gd name="connsiteY33" fmla="*/ 201699 h 276795"/>
                  <a:gd name="connsiteX34" fmla="*/ 130411 w 245462"/>
                  <a:gd name="connsiteY34" fmla="*/ 202660 h 276795"/>
                  <a:gd name="connsiteX35" fmla="*/ 128586 w 245462"/>
                  <a:gd name="connsiteY35" fmla="*/ 202660 h 276795"/>
                  <a:gd name="connsiteX36" fmla="*/ 23912 w 245462"/>
                  <a:gd name="connsiteY36" fmla="*/ 197186 h 276795"/>
                  <a:gd name="connsiteX37" fmla="*/ 15845 w 245462"/>
                  <a:gd name="connsiteY37" fmla="*/ 190656 h 276795"/>
                  <a:gd name="connsiteX38" fmla="*/ 15941 w 245462"/>
                  <a:gd name="connsiteY38" fmla="*/ 184317 h 276795"/>
                  <a:gd name="connsiteX39" fmla="*/ 22952 w 245462"/>
                  <a:gd name="connsiteY39" fmla="*/ 178363 h 276795"/>
                  <a:gd name="connsiteX40" fmla="*/ 22952 w 245462"/>
                  <a:gd name="connsiteY40" fmla="*/ 141583 h 276795"/>
                  <a:gd name="connsiteX41" fmla="*/ 16805 w 245462"/>
                  <a:gd name="connsiteY41" fmla="*/ 141583 h 276795"/>
                  <a:gd name="connsiteX42" fmla="*/ 15941 w 245462"/>
                  <a:gd name="connsiteY42" fmla="*/ 184317 h 276795"/>
                  <a:gd name="connsiteX43" fmla="*/ 15365 w 245462"/>
                  <a:gd name="connsiteY43" fmla="*/ 186622 h 276795"/>
                  <a:gd name="connsiteX44" fmla="*/ 15845 w 245462"/>
                  <a:gd name="connsiteY44" fmla="*/ 190656 h 276795"/>
                  <a:gd name="connsiteX45" fmla="*/ 14405 w 245462"/>
                  <a:gd name="connsiteY45" fmla="*/ 256437 h 276795"/>
                  <a:gd name="connsiteX46" fmla="*/ 19494 w 245462"/>
                  <a:gd name="connsiteY46" fmla="*/ 276796 h 276795"/>
                  <a:gd name="connsiteX47" fmla="*/ 0 w 245462"/>
                  <a:gd name="connsiteY47" fmla="*/ 276796 h 276795"/>
                  <a:gd name="connsiteX48" fmla="*/ 4225 w 245462"/>
                  <a:gd name="connsiteY48" fmla="*/ 251923 h 276795"/>
                  <a:gd name="connsiteX49" fmla="*/ 4898 w 245462"/>
                  <a:gd name="connsiteY49" fmla="*/ 251923 h 276795"/>
                  <a:gd name="connsiteX50" fmla="*/ 8547 w 245462"/>
                  <a:gd name="connsiteY50" fmla="*/ 80123 h 276795"/>
                  <a:gd name="connsiteX51" fmla="*/ 18150 w 245462"/>
                  <a:gd name="connsiteY51" fmla="*/ 80315 h 276795"/>
                  <a:gd name="connsiteX52" fmla="*/ 17093 w 245462"/>
                  <a:gd name="connsiteY52" fmla="*/ 130060 h 276795"/>
                  <a:gd name="connsiteX53" fmla="*/ 22952 w 245462"/>
                  <a:gd name="connsiteY53" fmla="*/ 130060 h 276795"/>
                  <a:gd name="connsiteX54" fmla="*/ 22952 w 245462"/>
                  <a:gd name="connsiteY54" fmla="*/ 20584 h 276795"/>
                  <a:gd name="connsiteX55" fmla="*/ 15269 w 245462"/>
                  <a:gd name="connsiteY55" fmla="*/ 11461 h 276795"/>
                  <a:gd name="connsiteX56" fmla="*/ 24584 w 245462"/>
                  <a:gd name="connsiteY56" fmla="*/ 1570 h 276795"/>
                  <a:gd name="connsiteX57" fmla="*/ 128970 w 245462"/>
                  <a:gd name="connsiteY57" fmla="*/ 33 h 276795"/>
                  <a:gd name="connsiteX58" fmla="*/ 236141 w 245462"/>
                  <a:gd name="connsiteY58" fmla="*/ 1570 h 276795"/>
                  <a:gd name="connsiteX59" fmla="*/ 245457 w 245462"/>
                  <a:gd name="connsiteY59" fmla="*/ 11461 h 27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45462" h="276795">
                    <a:moveTo>
                      <a:pt x="245457" y="11461"/>
                    </a:moveTo>
                    <a:cubicBezTo>
                      <a:pt x="245360" y="15974"/>
                      <a:pt x="242383" y="19815"/>
                      <a:pt x="237870" y="20584"/>
                    </a:cubicBezTo>
                    <a:lnTo>
                      <a:pt x="237870" y="72536"/>
                    </a:lnTo>
                    <a:cubicBezTo>
                      <a:pt x="237870" y="77819"/>
                      <a:pt x="233549" y="82140"/>
                      <a:pt x="228267" y="82140"/>
                    </a:cubicBezTo>
                    <a:cubicBezTo>
                      <a:pt x="222889" y="82140"/>
                      <a:pt x="218664" y="77819"/>
                      <a:pt x="218664" y="72536"/>
                    </a:cubicBezTo>
                    <a:lnTo>
                      <a:pt x="218664" y="20295"/>
                    </a:lnTo>
                    <a:cubicBezTo>
                      <a:pt x="208100" y="20008"/>
                      <a:pt x="197537" y="19815"/>
                      <a:pt x="186973" y="19624"/>
                    </a:cubicBezTo>
                    <a:lnTo>
                      <a:pt x="186973" y="32204"/>
                    </a:lnTo>
                    <a:cubicBezTo>
                      <a:pt x="188701" y="33548"/>
                      <a:pt x="189854" y="35661"/>
                      <a:pt x="189854" y="37965"/>
                    </a:cubicBezTo>
                    <a:cubicBezTo>
                      <a:pt x="189854" y="42287"/>
                      <a:pt x="186397" y="45648"/>
                      <a:pt x="182171" y="45648"/>
                    </a:cubicBezTo>
                    <a:cubicBezTo>
                      <a:pt x="177946" y="45648"/>
                      <a:pt x="174489" y="42287"/>
                      <a:pt x="174489" y="37965"/>
                    </a:cubicBezTo>
                    <a:cubicBezTo>
                      <a:pt x="174489" y="35661"/>
                      <a:pt x="175641" y="33548"/>
                      <a:pt x="177370" y="32204"/>
                    </a:cubicBezTo>
                    <a:lnTo>
                      <a:pt x="177370" y="19527"/>
                    </a:lnTo>
                    <a:cubicBezTo>
                      <a:pt x="161141" y="19239"/>
                      <a:pt x="145007" y="19143"/>
                      <a:pt x="128970" y="19239"/>
                    </a:cubicBezTo>
                    <a:cubicBezTo>
                      <a:pt x="112645" y="19239"/>
                      <a:pt x="96128" y="19335"/>
                      <a:pt x="79610" y="19623"/>
                    </a:cubicBezTo>
                    <a:lnTo>
                      <a:pt x="79610" y="32204"/>
                    </a:lnTo>
                    <a:cubicBezTo>
                      <a:pt x="81242" y="33547"/>
                      <a:pt x="82491" y="35661"/>
                      <a:pt x="82491" y="37965"/>
                    </a:cubicBezTo>
                    <a:cubicBezTo>
                      <a:pt x="82491" y="42287"/>
                      <a:pt x="79034" y="45648"/>
                      <a:pt x="74808" y="45648"/>
                    </a:cubicBezTo>
                    <a:cubicBezTo>
                      <a:pt x="70487" y="45648"/>
                      <a:pt x="67126" y="42287"/>
                      <a:pt x="67126" y="37965"/>
                    </a:cubicBezTo>
                    <a:cubicBezTo>
                      <a:pt x="67126" y="35661"/>
                      <a:pt x="68278" y="33547"/>
                      <a:pt x="70007" y="32204"/>
                    </a:cubicBezTo>
                    <a:lnTo>
                      <a:pt x="70007" y="19719"/>
                    </a:lnTo>
                    <a:cubicBezTo>
                      <a:pt x="60692" y="19911"/>
                      <a:pt x="51473" y="20104"/>
                      <a:pt x="42158" y="20295"/>
                    </a:cubicBezTo>
                    <a:lnTo>
                      <a:pt x="42158" y="179612"/>
                    </a:lnTo>
                    <a:cubicBezTo>
                      <a:pt x="51377" y="180380"/>
                      <a:pt x="60692" y="180956"/>
                      <a:pt x="70007" y="181532"/>
                    </a:cubicBezTo>
                    <a:lnTo>
                      <a:pt x="70007" y="166648"/>
                    </a:lnTo>
                    <a:cubicBezTo>
                      <a:pt x="68278" y="165207"/>
                      <a:pt x="67126" y="163190"/>
                      <a:pt x="67126" y="160789"/>
                    </a:cubicBezTo>
                    <a:cubicBezTo>
                      <a:pt x="67126" y="156564"/>
                      <a:pt x="70487" y="153107"/>
                      <a:pt x="74808" y="153107"/>
                    </a:cubicBezTo>
                    <a:cubicBezTo>
                      <a:pt x="79034" y="153107"/>
                      <a:pt x="82491" y="156564"/>
                      <a:pt x="82491" y="160789"/>
                    </a:cubicBezTo>
                    <a:cubicBezTo>
                      <a:pt x="82491" y="163190"/>
                      <a:pt x="81242" y="165207"/>
                      <a:pt x="79610" y="166648"/>
                    </a:cubicBezTo>
                    <a:lnTo>
                      <a:pt x="79610" y="182109"/>
                    </a:lnTo>
                    <a:cubicBezTo>
                      <a:pt x="95935" y="182973"/>
                      <a:pt x="112357" y="183357"/>
                      <a:pt x="128586" y="183453"/>
                    </a:cubicBezTo>
                    <a:cubicBezTo>
                      <a:pt x="143855" y="183453"/>
                      <a:pt x="159124" y="183165"/>
                      <a:pt x="174105" y="182493"/>
                    </a:cubicBezTo>
                    <a:cubicBezTo>
                      <a:pt x="179387" y="182109"/>
                      <a:pt x="183900" y="186334"/>
                      <a:pt x="184092" y="191712"/>
                    </a:cubicBezTo>
                    <a:cubicBezTo>
                      <a:pt x="184380" y="196993"/>
                      <a:pt x="180251" y="201411"/>
                      <a:pt x="174969" y="201699"/>
                    </a:cubicBezTo>
                    <a:cubicBezTo>
                      <a:pt x="160277" y="202275"/>
                      <a:pt x="145296" y="202660"/>
                      <a:pt x="130411" y="202660"/>
                    </a:cubicBezTo>
                    <a:lnTo>
                      <a:pt x="128586" y="202660"/>
                    </a:lnTo>
                    <a:cubicBezTo>
                      <a:pt x="93727" y="202563"/>
                      <a:pt x="58483" y="200739"/>
                      <a:pt x="23912" y="197186"/>
                    </a:cubicBezTo>
                    <a:cubicBezTo>
                      <a:pt x="20070" y="196705"/>
                      <a:pt x="16902" y="194113"/>
                      <a:pt x="15845" y="190656"/>
                    </a:cubicBezTo>
                    <a:lnTo>
                      <a:pt x="15941" y="184317"/>
                    </a:lnTo>
                    <a:cubicBezTo>
                      <a:pt x="16998" y="181244"/>
                      <a:pt x="19686" y="178940"/>
                      <a:pt x="22952" y="178363"/>
                    </a:cubicBezTo>
                    <a:lnTo>
                      <a:pt x="22952" y="141583"/>
                    </a:lnTo>
                    <a:lnTo>
                      <a:pt x="16805" y="141583"/>
                    </a:lnTo>
                    <a:lnTo>
                      <a:pt x="15941" y="184317"/>
                    </a:lnTo>
                    <a:cubicBezTo>
                      <a:pt x="15653" y="185086"/>
                      <a:pt x="15461" y="185854"/>
                      <a:pt x="15365" y="186622"/>
                    </a:cubicBezTo>
                    <a:cubicBezTo>
                      <a:pt x="15173" y="188063"/>
                      <a:pt x="15365" y="189407"/>
                      <a:pt x="15845" y="190656"/>
                    </a:cubicBezTo>
                    <a:lnTo>
                      <a:pt x="14405" y="256437"/>
                    </a:lnTo>
                    <a:lnTo>
                      <a:pt x="19494" y="276796"/>
                    </a:lnTo>
                    <a:lnTo>
                      <a:pt x="0" y="276796"/>
                    </a:lnTo>
                    <a:lnTo>
                      <a:pt x="4225" y="251923"/>
                    </a:lnTo>
                    <a:lnTo>
                      <a:pt x="4898" y="251923"/>
                    </a:lnTo>
                    <a:lnTo>
                      <a:pt x="8547" y="80123"/>
                    </a:lnTo>
                    <a:lnTo>
                      <a:pt x="18150" y="80315"/>
                    </a:lnTo>
                    <a:lnTo>
                      <a:pt x="17093" y="130060"/>
                    </a:lnTo>
                    <a:lnTo>
                      <a:pt x="22952" y="130060"/>
                    </a:lnTo>
                    <a:lnTo>
                      <a:pt x="22952" y="20584"/>
                    </a:lnTo>
                    <a:cubicBezTo>
                      <a:pt x="18726" y="19719"/>
                      <a:pt x="15461" y="15974"/>
                      <a:pt x="15269" y="11461"/>
                    </a:cubicBezTo>
                    <a:cubicBezTo>
                      <a:pt x="15173" y="6179"/>
                      <a:pt x="19302" y="1665"/>
                      <a:pt x="24584" y="1570"/>
                    </a:cubicBezTo>
                    <a:cubicBezTo>
                      <a:pt x="59347" y="513"/>
                      <a:pt x="94399" y="33"/>
                      <a:pt x="128970" y="33"/>
                    </a:cubicBezTo>
                    <a:cubicBezTo>
                      <a:pt x="164694" y="-159"/>
                      <a:pt x="200610" y="513"/>
                      <a:pt x="236141" y="1570"/>
                    </a:cubicBezTo>
                    <a:cubicBezTo>
                      <a:pt x="241519" y="1665"/>
                      <a:pt x="245649" y="6179"/>
                      <a:pt x="245457" y="114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xmlns="" id="{D2B48A9F-B7E4-4B8D-B04B-8547E935AD42}"/>
                  </a:ext>
                </a:extLst>
              </p:cNvPr>
              <p:cNvSpPr/>
              <p:nvPr/>
            </p:nvSpPr>
            <p:spPr>
              <a:xfrm>
                <a:off x="5669301" y="2909887"/>
                <a:ext cx="263955" cy="761583"/>
              </a:xfrm>
              <a:custGeom>
                <a:avLst/>
                <a:gdLst>
                  <a:gd name="connsiteX0" fmla="*/ 262226 w 263955"/>
                  <a:gd name="connsiteY0" fmla="*/ 581717 h 761583"/>
                  <a:gd name="connsiteX1" fmla="*/ 213539 w 263955"/>
                  <a:gd name="connsiteY1" fmla="*/ 517952 h 761583"/>
                  <a:gd name="connsiteX2" fmla="*/ 156976 w 263955"/>
                  <a:gd name="connsiteY2" fmla="*/ 472625 h 761583"/>
                  <a:gd name="connsiteX3" fmla="*/ 156784 w 263955"/>
                  <a:gd name="connsiteY3" fmla="*/ 472529 h 761583"/>
                  <a:gd name="connsiteX4" fmla="*/ 156784 w 263955"/>
                  <a:gd name="connsiteY4" fmla="*/ 472145 h 761583"/>
                  <a:gd name="connsiteX5" fmla="*/ 155152 w 263955"/>
                  <a:gd name="connsiteY5" fmla="*/ 346247 h 761583"/>
                  <a:gd name="connsiteX6" fmla="*/ 162162 w 263955"/>
                  <a:gd name="connsiteY6" fmla="*/ 346247 h 761583"/>
                  <a:gd name="connsiteX7" fmla="*/ 162162 w 263955"/>
                  <a:gd name="connsiteY7" fmla="*/ 334724 h 761583"/>
                  <a:gd name="connsiteX8" fmla="*/ 154959 w 263955"/>
                  <a:gd name="connsiteY8" fmla="*/ 334724 h 761583"/>
                  <a:gd name="connsiteX9" fmla="*/ 151695 w 263955"/>
                  <a:gd name="connsiteY9" fmla="*/ 89747 h 761583"/>
                  <a:gd name="connsiteX10" fmla="*/ 151886 w 263955"/>
                  <a:gd name="connsiteY10" fmla="*/ 89747 h 761583"/>
                  <a:gd name="connsiteX11" fmla="*/ 153519 w 263955"/>
                  <a:gd name="connsiteY11" fmla="*/ 80144 h 761583"/>
                  <a:gd name="connsiteX12" fmla="*/ 132392 w 263955"/>
                  <a:gd name="connsiteY12" fmla="*/ 76495 h 761583"/>
                  <a:gd name="connsiteX13" fmla="*/ 132392 w 263955"/>
                  <a:gd name="connsiteY13" fmla="*/ 73902 h 761583"/>
                  <a:gd name="connsiteX14" fmla="*/ 175702 w 263955"/>
                  <a:gd name="connsiteY14" fmla="*/ 76015 h 761583"/>
                  <a:gd name="connsiteX15" fmla="*/ 219108 w 263955"/>
                  <a:gd name="connsiteY15" fmla="*/ 73326 h 761583"/>
                  <a:gd name="connsiteX16" fmla="*/ 262322 w 263955"/>
                  <a:gd name="connsiteY16" fmla="*/ 50855 h 761583"/>
                  <a:gd name="connsiteX17" fmla="*/ 224294 w 263955"/>
                  <a:gd name="connsiteY17" fmla="*/ 20509 h 761583"/>
                  <a:gd name="connsiteX18" fmla="*/ 134697 w 263955"/>
                  <a:gd name="connsiteY18" fmla="*/ 2455 h 761583"/>
                  <a:gd name="connsiteX19" fmla="*/ 61 w 263955"/>
                  <a:gd name="connsiteY19" fmla="*/ 25118 h 761583"/>
                  <a:gd name="connsiteX20" fmla="*/ 38185 w 263955"/>
                  <a:gd name="connsiteY20" fmla="*/ 55560 h 761583"/>
                  <a:gd name="connsiteX21" fmla="*/ 122789 w 263955"/>
                  <a:gd name="connsiteY21" fmla="*/ 72942 h 761583"/>
                  <a:gd name="connsiteX22" fmla="*/ 122789 w 263955"/>
                  <a:gd name="connsiteY22" fmla="*/ 83505 h 761583"/>
                  <a:gd name="connsiteX23" fmla="*/ 122597 w 263955"/>
                  <a:gd name="connsiteY23" fmla="*/ 84658 h 761583"/>
                  <a:gd name="connsiteX24" fmla="*/ 142092 w 263955"/>
                  <a:gd name="connsiteY24" fmla="*/ 88019 h 761583"/>
                  <a:gd name="connsiteX25" fmla="*/ 145356 w 263955"/>
                  <a:gd name="connsiteY25" fmla="*/ 334724 h 761583"/>
                  <a:gd name="connsiteX26" fmla="*/ 139114 w 263955"/>
                  <a:gd name="connsiteY26" fmla="*/ 334724 h 761583"/>
                  <a:gd name="connsiteX27" fmla="*/ 139114 w 263955"/>
                  <a:gd name="connsiteY27" fmla="*/ 346247 h 761583"/>
                  <a:gd name="connsiteX28" fmla="*/ 145548 w 263955"/>
                  <a:gd name="connsiteY28" fmla="*/ 346247 h 761583"/>
                  <a:gd name="connsiteX29" fmla="*/ 147181 w 263955"/>
                  <a:gd name="connsiteY29" fmla="*/ 474546 h 761583"/>
                  <a:gd name="connsiteX30" fmla="*/ 63153 w 263955"/>
                  <a:gd name="connsiteY30" fmla="*/ 621666 h 761583"/>
                  <a:gd name="connsiteX31" fmla="*/ 46636 w 263955"/>
                  <a:gd name="connsiteY31" fmla="*/ 668817 h 761583"/>
                  <a:gd name="connsiteX32" fmla="*/ 31751 w 263955"/>
                  <a:gd name="connsiteY32" fmla="*/ 732774 h 761583"/>
                  <a:gd name="connsiteX33" fmla="*/ 28390 w 263955"/>
                  <a:gd name="connsiteY33" fmla="*/ 732774 h 761583"/>
                  <a:gd name="connsiteX34" fmla="*/ 16962 w 263955"/>
                  <a:gd name="connsiteY34" fmla="*/ 761583 h 761583"/>
                  <a:gd name="connsiteX35" fmla="*/ 44139 w 263955"/>
                  <a:gd name="connsiteY35" fmla="*/ 761583 h 761583"/>
                  <a:gd name="connsiteX36" fmla="*/ 44139 w 263955"/>
                  <a:gd name="connsiteY36" fmla="*/ 732774 h 761583"/>
                  <a:gd name="connsiteX37" fmla="*/ 41546 w 263955"/>
                  <a:gd name="connsiteY37" fmla="*/ 732774 h 761583"/>
                  <a:gd name="connsiteX38" fmla="*/ 55951 w 263955"/>
                  <a:gd name="connsiteY38" fmla="*/ 671410 h 761583"/>
                  <a:gd name="connsiteX39" fmla="*/ 72084 w 263955"/>
                  <a:gd name="connsiteY39" fmla="*/ 625219 h 761583"/>
                  <a:gd name="connsiteX40" fmla="*/ 80439 w 263955"/>
                  <a:gd name="connsiteY40" fmla="*/ 605725 h 761583"/>
                  <a:gd name="connsiteX41" fmla="*/ 126630 w 263955"/>
                  <a:gd name="connsiteY41" fmla="*/ 656525 h 761583"/>
                  <a:gd name="connsiteX42" fmla="*/ 126630 w 263955"/>
                  <a:gd name="connsiteY42" fmla="*/ 660270 h 761583"/>
                  <a:gd name="connsiteX43" fmla="*/ 121444 w 263955"/>
                  <a:gd name="connsiteY43" fmla="*/ 681014 h 761583"/>
                  <a:gd name="connsiteX44" fmla="*/ 146028 w 263955"/>
                  <a:gd name="connsiteY44" fmla="*/ 681014 h 761583"/>
                  <a:gd name="connsiteX45" fmla="*/ 144108 w 263955"/>
                  <a:gd name="connsiteY45" fmla="*/ 675731 h 761583"/>
                  <a:gd name="connsiteX46" fmla="*/ 152367 w 263955"/>
                  <a:gd name="connsiteY46" fmla="*/ 684854 h 761583"/>
                  <a:gd name="connsiteX47" fmla="*/ 175798 w 263955"/>
                  <a:gd name="connsiteY47" fmla="*/ 684854 h 761583"/>
                  <a:gd name="connsiteX48" fmla="*/ 263955 w 263955"/>
                  <a:gd name="connsiteY48" fmla="*/ 584694 h 761583"/>
                  <a:gd name="connsiteX49" fmla="*/ 262226 w 263955"/>
                  <a:gd name="connsiteY49" fmla="*/ 581717 h 761583"/>
                  <a:gd name="connsiteX50" fmla="*/ 106560 w 263955"/>
                  <a:gd name="connsiteY50" fmla="*/ 35490 h 761583"/>
                  <a:gd name="connsiteX51" fmla="*/ 116259 w 263955"/>
                  <a:gd name="connsiteY51" fmla="*/ 33089 h 761583"/>
                  <a:gd name="connsiteX52" fmla="*/ 122789 w 263955"/>
                  <a:gd name="connsiteY52" fmla="*/ 32513 h 761583"/>
                  <a:gd name="connsiteX53" fmla="*/ 122789 w 263955"/>
                  <a:gd name="connsiteY53" fmla="*/ 63339 h 761583"/>
                  <a:gd name="connsiteX54" fmla="*/ 41354 w 263955"/>
                  <a:gd name="connsiteY54" fmla="*/ 46437 h 761583"/>
                  <a:gd name="connsiteX55" fmla="*/ 9664 w 263955"/>
                  <a:gd name="connsiteY55" fmla="*/ 26079 h 761583"/>
                  <a:gd name="connsiteX56" fmla="*/ 87161 w 263955"/>
                  <a:gd name="connsiteY56" fmla="*/ 9657 h 761583"/>
                  <a:gd name="connsiteX57" fmla="*/ 133737 w 263955"/>
                  <a:gd name="connsiteY57" fmla="*/ 11962 h 761583"/>
                  <a:gd name="connsiteX58" fmla="*/ 221125 w 263955"/>
                  <a:gd name="connsiteY58" fmla="*/ 29536 h 761583"/>
                  <a:gd name="connsiteX59" fmla="*/ 252815 w 263955"/>
                  <a:gd name="connsiteY59" fmla="*/ 49894 h 761583"/>
                  <a:gd name="connsiteX60" fmla="*/ 217764 w 263955"/>
                  <a:gd name="connsiteY60" fmla="*/ 63819 h 761583"/>
                  <a:gd name="connsiteX61" fmla="*/ 132392 w 263955"/>
                  <a:gd name="connsiteY61" fmla="*/ 64299 h 761583"/>
                  <a:gd name="connsiteX62" fmla="*/ 132392 w 263955"/>
                  <a:gd name="connsiteY62" fmla="*/ 33185 h 761583"/>
                  <a:gd name="connsiteX63" fmla="*/ 136618 w 263955"/>
                  <a:gd name="connsiteY63" fmla="*/ 34145 h 761583"/>
                  <a:gd name="connsiteX64" fmla="*/ 144972 w 263955"/>
                  <a:gd name="connsiteY64" fmla="*/ 37794 h 761583"/>
                  <a:gd name="connsiteX65" fmla="*/ 149870 w 263955"/>
                  <a:gd name="connsiteY65" fmla="*/ 29536 h 761583"/>
                  <a:gd name="connsiteX66" fmla="*/ 139402 w 263955"/>
                  <a:gd name="connsiteY66" fmla="*/ 25022 h 761583"/>
                  <a:gd name="connsiteX67" fmla="*/ 127782 w 263955"/>
                  <a:gd name="connsiteY67" fmla="*/ 23006 h 761583"/>
                  <a:gd name="connsiteX68" fmla="*/ 114818 w 263955"/>
                  <a:gd name="connsiteY68" fmla="*/ 23582 h 761583"/>
                  <a:gd name="connsiteX69" fmla="*/ 103390 w 263955"/>
                  <a:gd name="connsiteY69" fmla="*/ 26463 h 761583"/>
                  <a:gd name="connsiteX70" fmla="*/ 106560 w 263955"/>
                  <a:gd name="connsiteY70" fmla="*/ 35490 h 761583"/>
                  <a:gd name="connsiteX71" fmla="*/ 148813 w 263955"/>
                  <a:gd name="connsiteY71" fmla="*/ 508445 h 761583"/>
                  <a:gd name="connsiteX72" fmla="*/ 155344 w 263955"/>
                  <a:gd name="connsiteY72" fmla="*/ 639624 h 761583"/>
                  <a:gd name="connsiteX73" fmla="*/ 136233 w 263955"/>
                  <a:gd name="connsiteY73" fmla="*/ 590936 h 761583"/>
                  <a:gd name="connsiteX74" fmla="*/ 142859 w 263955"/>
                  <a:gd name="connsiteY74" fmla="*/ 532837 h 761583"/>
                  <a:gd name="connsiteX75" fmla="*/ 148813 w 263955"/>
                  <a:gd name="connsiteY75" fmla="*/ 508445 h 761583"/>
                  <a:gd name="connsiteX76" fmla="*/ 126630 w 263955"/>
                  <a:gd name="connsiteY76" fmla="*/ 591704 h 761583"/>
                  <a:gd name="connsiteX77" fmla="*/ 126630 w 263955"/>
                  <a:gd name="connsiteY77" fmla="*/ 642313 h 761583"/>
                  <a:gd name="connsiteX78" fmla="*/ 84760 w 263955"/>
                  <a:gd name="connsiteY78" fmla="*/ 596218 h 761583"/>
                  <a:gd name="connsiteX79" fmla="*/ 141803 w 263955"/>
                  <a:gd name="connsiteY79" fmla="*/ 498458 h 761583"/>
                  <a:gd name="connsiteX80" fmla="*/ 133448 w 263955"/>
                  <a:gd name="connsiteY80" fmla="*/ 530916 h 761583"/>
                  <a:gd name="connsiteX81" fmla="*/ 126630 w 263955"/>
                  <a:gd name="connsiteY81" fmla="*/ 591704 h 761583"/>
                  <a:gd name="connsiteX82" fmla="*/ 156592 w 263955"/>
                  <a:gd name="connsiteY82" fmla="*/ 675251 h 761583"/>
                  <a:gd name="connsiteX83" fmla="*/ 136233 w 263955"/>
                  <a:gd name="connsiteY83" fmla="*/ 652876 h 761583"/>
                  <a:gd name="connsiteX84" fmla="*/ 136233 w 263955"/>
                  <a:gd name="connsiteY84" fmla="*/ 617249 h 761583"/>
                  <a:gd name="connsiteX85" fmla="*/ 156784 w 263955"/>
                  <a:gd name="connsiteY85" fmla="*/ 669777 h 761583"/>
                  <a:gd name="connsiteX86" fmla="*/ 157072 w 263955"/>
                  <a:gd name="connsiteY86" fmla="*/ 675251 h 761583"/>
                  <a:gd name="connsiteX87" fmla="*/ 156592 w 263955"/>
                  <a:gd name="connsiteY87" fmla="*/ 675251 h 761583"/>
                  <a:gd name="connsiteX88" fmla="*/ 171477 w 263955"/>
                  <a:gd name="connsiteY88" fmla="*/ 675251 h 761583"/>
                  <a:gd name="connsiteX89" fmla="*/ 169268 w 263955"/>
                  <a:gd name="connsiteY89" fmla="*/ 675251 h 761583"/>
                  <a:gd name="connsiteX90" fmla="*/ 166291 w 263955"/>
                  <a:gd name="connsiteY90" fmla="*/ 667761 h 761583"/>
                  <a:gd name="connsiteX91" fmla="*/ 157264 w 263955"/>
                  <a:gd name="connsiteY91" fmla="*/ 484245 h 761583"/>
                  <a:gd name="connsiteX92" fmla="*/ 206624 w 263955"/>
                  <a:gd name="connsiteY92" fmla="*/ 524674 h 761583"/>
                  <a:gd name="connsiteX93" fmla="*/ 252143 w 263955"/>
                  <a:gd name="connsiteY93" fmla="*/ 583541 h 761583"/>
                  <a:gd name="connsiteX94" fmla="*/ 171477 w 263955"/>
                  <a:gd name="connsiteY94" fmla="*/ 675251 h 76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263955" h="761583">
                    <a:moveTo>
                      <a:pt x="262226" y="581717"/>
                    </a:moveTo>
                    <a:cubicBezTo>
                      <a:pt x="248782" y="558477"/>
                      <a:pt x="232361" y="536966"/>
                      <a:pt x="213539" y="517952"/>
                    </a:cubicBezTo>
                    <a:cubicBezTo>
                      <a:pt x="196541" y="500762"/>
                      <a:pt x="177527" y="485493"/>
                      <a:pt x="156976" y="472625"/>
                    </a:cubicBezTo>
                    <a:lnTo>
                      <a:pt x="156784" y="472529"/>
                    </a:lnTo>
                    <a:lnTo>
                      <a:pt x="156784" y="472145"/>
                    </a:lnTo>
                    <a:lnTo>
                      <a:pt x="155152" y="346247"/>
                    </a:lnTo>
                    <a:lnTo>
                      <a:pt x="162162" y="346247"/>
                    </a:lnTo>
                    <a:lnTo>
                      <a:pt x="162162" y="334724"/>
                    </a:lnTo>
                    <a:lnTo>
                      <a:pt x="154959" y="334724"/>
                    </a:lnTo>
                    <a:lnTo>
                      <a:pt x="151695" y="89747"/>
                    </a:lnTo>
                    <a:lnTo>
                      <a:pt x="151886" y="89747"/>
                    </a:lnTo>
                    <a:lnTo>
                      <a:pt x="153519" y="80144"/>
                    </a:lnTo>
                    <a:lnTo>
                      <a:pt x="132392" y="76495"/>
                    </a:lnTo>
                    <a:lnTo>
                      <a:pt x="132392" y="73902"/>
                    </a:lnTo>
                    <a:cubicBezTo>
                      <a:pt x="147373" y="75343"/>
                      <a:pt x="161970" y="76015"/>
                      <a:pt x="175702" y="76015"/>
                    </a:cubicBezTo>
                    <a:cubicBezTo>
                      <a:pt x="191643" y="76015"/>
                      <a:pt x="206337" y="75055"/>
                      <a:pt x="219108" y="73326"/>
                    </a:cubicBezTo>
                    <a:cubicBezTo>
                      <a:pt x="246765" y="69389"/>
                      <a:pt x="261266" y="61802"/>
                      <a:pt x="262322" y="50855"/>
                    </a:cubicBezTo>
                    <a:cubicBezTo>
                      <a:pt x="263379" y="39907"/>
                      <a:pt x="250607" y="29728"/>
                      <a:pt x="224294" y="20509"/>
                    </a:cubicBezTo>
                    <a:cubicBezTo>
                      <a:pt x="200670" y="12154"/>
                      <a:pt x="168788" y="5816"/>
                      <a:pt x="134697" y="2455"/>
                    </a:cubicBezTo>
                    <a:cubicBezTo>
                      <a:pt x="69492" y="-3979"/>
                      <a:pt x="2365" y="1782"/>
                      <a:pt x="61" y="25118"/>
                    </a:cubicBezTo>
                    <a:cubicBezTo>
                      <a:pt x="-996" y="36066"/>
                      <a:pt x="11777" y="46341"/>
                      <a:pt x="38185" y="55560"/>
                    </a:cubicBezTo>
                    <a:cubicBezTo>
                      <a:pt x="60656" y="63435"/>
                      <a:pt x="90523" y="69581"/>
                      <a:pt x="122789" y="72942"/>
                    </a:cubicBezTo>
                    <a:lnTo>
                      <a:pt x="122789" y="83505"/>
                    </a:lnTo>
                    <a:lnTo>
                      <a:pt x="122597" y="84658"/>
                    </a:lnTo>
                    <a:lnTo>
                      <a:pt x="142092" y="88019"/>
                    </a:lnTo>
                    <a:lnTo>
                      <a:pt x="145356" y="334724"/>
                    </a:lnTo>
                    <a:lnTo>
                      <a:pt x="139114" y="334724"/>
                    </a:lnTo>
                    <a:lnTo>
                      <a:pt x="139114" y="346247"/>
                    </a:lnTo>
                    <a:lnTo>
                      <a:pt x="145548" y="346247"/>
                    </a:lnTo>
                    <a:lnTo>
                      <a:pt x="147181" y="474546"/>
                    </a:lnTo>
                    <a:cubicBezTo>
                      <a:pt x="121444" y="509117"/>
                      <a:pt x="87161" y="561262"/>
                      <a:pt x="63153" y="621666"/>
                    </a:cubicBezTo>
                    <a:cubicBezTo>
                      <a:pt x="57103" y="637031"/>
                      <a:pt x="51534" y="652780"/>
                      <a:pt x="46636" y="668817"/>
                    </a:cubicBezTo>
                    <a:lnTo>
                      <a:pt x="31751" y="732774"/>
                    </a:lnTo>
                    <a:lnTo>
                      <a:pt x="28390" y="732774"/>
                    </a:lnTo>
                    <a:lnTo>
                      <a:pt x="16962" y="761583"/>
                    </a:lnTo>
                    <a:lnTo>
                      <a:pt x="44139" y="761583"/>
                    </a:lnTo>
                    <a:lnTo>
                      <a:pt x="44139" y="732774"/>
                    </a:lnTo>
                    <a:lnTo>
                      <a:pt x="41546" y="732774"/>
                    </a:lnTo>
                    <a:lnTo>
                      <a:pt x="55951" y="671410"/>
                    </a:lnTo>
                    <a:cubicBezTo>
                      <a:pt x="60656" y="655853"/>
                      <a:pt x="66130" y="640296"/>
                      <a:pt x="72084" y="625219"/>
                    </a:cubicBezTo>
                    <a:cubicBezTo>
                      <a:pt x="74773" y="618593"/>
                      <a:pt x="77558" y="612159"/>
                      <a:pt x="80439" y="605725"/>
                    </a:cubicBezTo>
                    <a:lnTo>
                      <a:pt x="126630" y="656525"/>
                    </a:lnTo>
                    <a:lnTo>
                      <a:pt x="126630" y="660270"/>
                    </a:lnTo>
                    <a:lnTo>
                      <a:pt x="121444" y="681014"/>
                    </a:lnTo>
                    <a:lnTo>
                      <a:pt x="146028" y="681014"/>
                    </a:lnTo>
                    <a:lnTo>
                      <a:pt x="144108" y="675731"/>
                    </a:lnTo>
                    <a:lnTo>
                      <a:pt x="152367" y="684854"/>
                    </a:lnTo>
                    <a:lnTo>
                      <a:pt x="175798" y="684854"/>
                    </a:lnTo>
                    <a:lnTo>
                      <a:pt x="263955" y="584694"/>
                    </a:lnTo>
                    <a:lnTo>
                      <a:pt x="262226" y="581717"/>
                    </a:lnTo>
                    <a:close/>
                    <a:moveTo>
                      <a:pt x="106560" y="35490"/>
                    </a:moveTo>
                    <a:cubicBezTo>
                      <a:pt x="109729" y="34433"/>
                      <a:pt x="112994" y="33569"/>
                      <a:pt x="116259" y="33089"/>
                    </a:cubicBezTo>
                    <a:cubicBezTo>
                      <a:pt x="118371" y="32801"/>
                      <a:pt x="120580" y="32609"/>
                      <a:pt x="122789" y="32513"/>
                    </a:cubicBezTo>
                    <a:lnTo>
                      <a:pt x="122789" y="63339"/>
                    </a:lnTo>
                    <a:cubicBezTo>
                      <a:pt x="91675" y="59977"/>
                      <a:pt x="62961" y="54024"/>
                      <a:pt x="41354" y="46437"/>
                    </a:cubicBezTo>
                    <a:cubicBezTo>
                      <a:pt x="15618" y="37410"/>
                      <a:pt x="9280" y="29440"/>
                      <a:pt x="9664" y="26079"/>
                    </a:cubicBezTo>
                    <a:cubicBezTo>
                      <a:pt x="10432" y="17916"/>
                      <a:pt x="39722" y="9657"/>
                      <a:pt x="87161" y="9657"/>
                    </a:cubicBezTo>
                    <a:cubicBezTo>
                      <a:pt x="101182" y="9657"/>
                      <a:pt x="116835" y="10329"/>
                      <a:pt x="133737" y="11962"/>
                    </a:cubicBezTo>
                    <a:cubicBezTo>
                      <a:pt x="167155" y="15323"/>
                      <a:pt x="198173" y="21469"/>
                      <a:pt x="221125" y="29536"/>
                    </a:cubicBezTo>
                    <a:cubicBezTo>
                      <a:pt x="246862" y="38563"/>
                      <a:pt x="253104" y="46629"/>
                      <a:pt x="252815" y="49894"/>
                    </a:cubicBezTo>
                    <a:cubicBezTo>
                      <a:pt x="252431" y="53256"/>
                      <a:pt x="244749" y="59977"/>
                      <a:pt x="217764" y="63819"/>
                    </a:cubicBezTo>
                    <a:cubicBezTo>
                      <a:pt x="194524" y="67084"/>
                      <a:pt x="164466" y="67276"/>
                      <a:pt x="132392" y="64299"/>
                    </a:cubicBezTo>
                    <a:lnTo>
                      <a:pt x="132392" y="33185"/>
                    </a:lnTo>
                    <a:cubicBezTo>
                      <a:pt x="133832" y="33377"/>
                      <a:pt x="135273" y="33761"/>
                      <a:pt x="136618" y="34145"/>
                    </a:cubicBezTo>
                    <a:cubicBezTo>
                      <a:pt x="139595" y="35106"/>
                      <a:pt x="142379" y="36258"/>
                      <a:pt x="144972" y="37794"/>
                    </a:cubicBezTo>
                    <a:lnTo>
                      <a:pt x="149870" y="29536"/>
                    </a:lnTo>
                    <a:cubicBezTo>
                      <a:pt x="146605" y="27615"/>
                      <a:pt x="143051" y="26079"/>
                      <a:pt x="139402" y="25022"/>
                    </a:cubicBezTo>
                    <a:cubicBezTo>
                      <a:pt x="135657" y="23870"/>
                      <a:pt x="131624" y="23198"/>
                      <a:pt x="127782" y="23006"/>
                    </a:cubicBezTo>
                    <a:cubicBezTo>
                      <a:pt x="123461" y="22813"/>
                      <a:pt x="119044" y="23006"/>
                      <a:pt x="114818" y="23582"/>
                    </a:cubicBezTo>
                    <a:cubicBezTo>
                      <a:pt x="110977" y="24158"/>
                      <a:pt x="107136" y="25118"/>
                      <a:pt x="103390" y="26463"/>
                    </a:cubicBezTo>
                    <a:lnTo>
                      <a:pt x="106560" y="35490"/>
                    </a:lnTo>
                    <a:close/>
                    <a:moveTo>
                      <a:pt x="148813" y="508445"/>
                    </a:moveTo>
                    <a:lnTo>
                      <a:pt x="155344" y="639624"/>
                    </a:lnTo>
                    <a:lnTo>
                      <a:pt x="136233" y="590936"/>
                    </a:lnTo>
                    <a:cubicBezTo>
                      <a:pt x="136714" y="571441"/>
                      <a:pt x="138922" y="551947"/>
                      <a:pt x="142859" y="532837"/>
                    </a:cubicBezTo>
                    <a:cubicBezTo>
                      <a:pt x="144492" y="524674"/>
                      <a:pt x="146509" y="516512"/>
                      <a:pt x="148813" y="508445"/>
                    </a:cubicBezTo>
                    <a:close/>
                    <a:moveTo>
                      <a:pt x="126630" y="591704"/>
                    </a:moveTo>
                    <a:lnTo>
                      <a:pt x="126630" y="642313"/>
                    </a:lnTo>
                    <a:lnTo>
                      <a:pt x="84760" y="596218"/>
                    </a:lnTo>
                    <a:cubicBezTo>
                      <a:pt x="102527" y="558381"/>
                      <a:pt x="123269" y="524866"/>
                      <a:pt x="141803" y="498458"/>
                    </a:cubicBezTo>
                    <a:cubicBezTo>
                      <a:pt x="138538" y="509117"/>
                      <a:pt x="135657" y="519969"/>
                      <a:pt x="133448" y="530916"/>
                    </a:cubicBezTo>
                    <a:cubicBezTo>
                      <a:pt x="129319" y="550890"/>
                      <a:pt x="127111" y="571345"/>
                      <a:pt x="126630" y="591704"/>
                    </a:cubicBezTo>
                    <a:close/>
                    <a:moveTo>
                      <a:pt x="156592" y="675251"/>
                    </a:moveTo>
                    <a:lnTo>
                      <a:pt x="136233" y="652876"/>
                    </a:lnTo>
                    <a:lnTo>
                      <a:pt x="136233" y="617249"/>
                    </a:lnTo>
                    <a:lnTo>
                      <a:pt x="156784" y="669777"/>
                    </a:lnTo>
                    <a:lnTo>
                      <a:pt x="157072" y="675251"/>
                    </a:lnTo>
                    <a:lnTo>
                      <a:pt x="156592" y="675251"/>
                    </a:lnTo>
                    <a:close/>
                    <a:moveTo>
                      <a:pt x="171477" y="675251"/>
                    </a:moveTo>
                    <a:lnTo>
                      <a:pt x="169268" y="675251"/>
                    </a:lnTo>
                    <a:lnTo>
                      <a:pt x="166291" y="667761"/>
                    </a:lnTo>
                    <a:lnTo>
                      <a:pt x="157264" y="484245"/>
                    </a:lnTo>
                    <a:cubicBezTo>
                      <a:pt x="175126" y="495961"/>
                      <a:pt x="191740" y="509501"/>
                      <a:pt x="206624" y="524674"/>
                    </a:cubicBezTo>
                    <a:cubicBezTo>
                      <a:pt x="224102" y="542344"/>
                      <a:pt x="239467" y="562127"/>
                      <a:pt x="252143" y="583541"/>
                    </a:cubicBezTo>
                    <a:lnTo>
                      <a:pt x="171477" y="675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xmlns="" id="{781C7B4A-43E4-4E50-90ED-8BE55FB8B59D}"/>
                  </a:ext>
                </a:extLst>
              </p:cNvPr>
              <p:cNvSpPr/>
              <p:nvPr/>
            </p:nvSpPr>
            <p:spPr>
              <a:xfrm>
                <a:off x="6202625" y="3246435"/>
                <a:ext cx="21127" cy="68182"/>
              </a:xfrm>
              <a:custGeom>
                <a:avLst/>
                <a:gdLst>
                  <a:gd name="connsiteX0" fmla="*/ 11524 w 21127"/>
                  <a:gd name="connsiteY0" fmla="*/ 67222 h 68182"/>
                  <a:gd name="connsiteX1" fmla="*/ 11524 w 21127"/>
                  <a:gd name="connsiteY1" fmla="*/ 31978 h 68182"/>
                  <a:gd name="connsiteX2" fmla="*/ 10563 w 21127"/>
                  <a:gd name="connsiteY2" fmla="*/ 32074 h 68182"/>
                  <a:gd name="connsiteX3" fmla="*/ 9603 w 21127"/>
                  <a:gd name="connsiteY3" fmla="*/ 31978 h 68182"/>
                  <a:gd name="connsiteX4" fmla="*/ 9603 w 21127"/>
                  <a:gd name="connsiteY4" fmla="*/ 63381 h 68182"/>
                  <a:gd name="connsiteX5" fmla="*/ 4802 w 21127"/>
                  <a:gd name="connsiteY5" fmla="*/ 68182 h 68182"/>
                  <a:gd name="connsiteX6" fmla="*/ 0 w 21127"/>
                  <a:gd name="connsiteY6" fmla="*/ 63381 h 68182"/>
                  <a:gd name="connsiteX7" fmla="*/ 0 w 21127"/>
                  <a:gd name="connsiteY7" fmla="*/ 4802 h 68182"/>
                  <a:gd name="connsiteX8" fmla="*/ 4802 w 21127"/>
                  <a:gd name="connsiteY8" fmla="*/ 0 h 68182"/>
                  <a:gd name="connsiteX9" fmla="*/ 9603 w 21127"/>
                  <a:gd name="connsiteY9" fmla="*/ 4802 h 68182"/>
                  <a:gd name="connsiteX10" fmla="*/ 9603 w 21127"/>
                  <a:gd name="connsiteY10" fmla="*/ 11043 h 68182"/>
                  <a:gd name="connsiteX11" fmla="*/ 10563 w 21127"/>
                  <a:gd name="connsiteY11" fmla="*/ 10947 h 68182"/>
                  <a:gd name="connsiteX12" fmla="*/ 11524 w 21127"/>
                  <a:gd name="connsiteY12" fmla="*/ 11043 h 68182"/>
                  <a:gd name="connsiteX13" fmla="*/ 11524 w 21127"/>
                  <a:gd name="connsiteY13" fmla="*/ 2016 h 68182"/>
                  <a:gd name="connsiteX14" fmla="*/ 21127 w 21127"/>
                  <a:gd name="connsiteY14" fmla="*/ 2016 h 68182"/>
                  <a:gd name="connsiteX15" fmla="*/ 21127 w 21127"/>
                  <a:gd name="connsiteY15" fmla="*/ 67222 h 68182"/>
                  <a:gd name="connsiteX16" fmla="*/ 11524 w 21127"/>
                  <a:gd name="connsiteY16" fmla="*/ 67222 h 6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127" h="68182">
                    <a:moveTo>
                      <a:pt x="11524" y="67222"/>
                    </a:moveTo>
                    <a:lnTo>
                      <a:pt x="11524" y="31978"/>
                    </a:lnTo>
                    <a:cubicBezTo>
                      <a:pt x="11236" y="32074"/>
                      <a:pt x="10852" y="32074"/>
                      <a:pt x="10563" y="32074"/>
                    </a:cubicBezTo>
                    <a:cubicBezTo>
                      <a:pt x="10275" y="32074"/>
                      <a:pt x="9891" y="32074"/>
                      <a:pt x="9603" y="31978"/>
                    </a:cubicBezTo>
                    <a:lnTo>
                      <a:pt x="9603" y="63381"/>
                    </a:lnTo>
                    <a:cubicBezTo>
                      <a:pt x="9603" y="66069"/>
                      <a:pt x="7394" y="68182"/>
                      <a:pt x="4802" y="68182"/>
                    </a:cubicBezTo>
                    <a:cubicBezTo>
                      <a:pt x="2112" y="68182"/>
                      <a:pt x="0" y="66069"/>
                      <a:pt x="0" y="63381"/>
                    </a:cubicBezTo>
                    <a:lnTo>
                      <a:pt x="0" y="4802"/>
                    </a:lnTo>
                    <a:cubicBezTo>
                      <a:pt x="0" y="2112"/>
                      <a:pt x="2112" y="0"/>
                      <a:pt x="4802" y="0"/>
                    </a:cubicBezTo>
                    <a:cubicBezTo>
                      <a:pt x="7394" y="0"/>
                      <a:pt x="9603" y="2112"/>
                      <a:pt x="9603" y="4802"/>
                    </a:cubicBezTo>
                    <a:lnTo>
                      <a:pt x="9603" y="11043"/>
                    </a:lnTo>
                    <a:cubicBezTo>
                      <a:pt x="9891" y="10947"/>
                      <a:pt x="10275" y="10947"/>
                      <a:pt x="10563" y="10947"/>
                    </a:cubicBezTo>
                    <a:cubicBezTo>
                      <a:pt x="10852" y="10947"/>
                      <a:pt x="11236" y="10947"/>
                      <a:pt x="11524" y="11043"/>
                    </a:cubicBezTo>
                    <a:lnTo>
                      <a:pt x="11524" y="2016"/>
                    </a:lnTo>
                    <a:lnTo>
                      <a:pt x="21127" y="2016"/>
                    </a:lnTo>
                    <a:lnTo>
                      <a:pt x="21127" y="67222"/>
                    </a:lnTo>
                    <a:lnTo>
                      <a:pt x="11524" y="6722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xmlns="" id="{C304A0D5-73BF-4542-8298-2B665FFB8616}"/>
                  </a:ext>
                </a:extLst>
              </p:cNvPr>
              <p:cNvSpPr/>
              <p:nvPr/>
            </p:nvSpPr>
            <p:spPr>
              <a:xfrm>
                <a:off x="6221803" y="3220698"/>
                <a:ext cx="186041" cy="412359"/>
              </a:xfrm>
              <a:custGeom>
                <a:avLst/>
                <a:gdLst>
                  <a:gd name="connsiteX0" fmla="*/ 181240 w 186041"/>
                  <a:gd name="connsiteY0" fmla="*/ 5378 h 412359"/>
                  <a:gd name="connsiteX1" fmla="*/ 179319 w 186041"/>
                  <a:gd name="connsiteY1" fmla="*/ 5762 h 412359"/>
                  <a:gd name="connsiteX2" fmla="*/ 176631 w 186041"/>
                  <a:gd name="connsiteY2" fmla="*/ 4322 h 412359"/>
                  <a:gd name="connsiteX3" fmla="*/ 131687 w 186041"/>
                  <a:gd name="connsiteY3" fmla="*/ 481 h 412359"/>
                  <a:gd name="connsiteX4" fmla="*/ 116611 w 186041"/>
                  <a:gd name="connsiteY4" fmla="*/ 0 h 412359"/>
                  <a:gd name="connsiteX5" fmla="*/ 103743 w 186041"/>
                  <a:gd name="connsiteY5" fmla="*/ 0 h 412359"/>
                  <a:gd name="connsiteX6" fmla="*/ 99037 w 186041"/>
                  <a:gd name="connsiteY6" fmla="*/ 4898 h 412359"/>
                  <a:gd name="connsiteX7" fmla="*/ 103839 w 186041"/>
                  <a:gd name="connsiteY7" fmla="*/ 9603 h 412359"/>
                  <a:gd name="connsiteX8" fmla="*/ 116515 w 186041"/>
                  <a:gd name="connsiteY8" fmla="*/ 9603 h 412359"/>
                  <a:gd name="connsiteX9" fmla="*/ 126598 w 186041"/>
                  <a:gd name="connsiteY9" fmla="*/ 9891 h 412359"/>
                  <a:gd name="connsiteX10" fmla="*/ 126598 w 186041"/>
                  <a:gd name="connsiteY10" fmla="*/ 35532 h 412359"/>
                  <a:gd name="connsiteX11" fmla="*/ 118916 w 186041"/>
                  <a:gd name="connsiteY11" fmla="*/ 47920 h 412359"/>
                  <a:gd name="connsiteX12" fmla="*/ 126598 w 186041"/>
                  <a:gd name="connsiteY12" fmla="*/ 60308 h 412359"/>
                  <a:gd name="connsiteX13" fmla="*/ 126598 w 186041"/>
                  <a:gd name="connsiteY13" fmla="*/ 95455 h 412359"/>
                  <a:gd name="connsiteX14" fmla="*/ 89049 w 186041"/>
                  <a:gd name="connsiteY14" fmla="*/ 96320 h 412359"/>
                  <a:gd name="connsiteX15" fmla="*/ 87801 w 186041"/>
                  <a:gd name="connsiteY15" fmla="*/ 96320 h 412359"/>
                  <a:gd name="connsiteX16" fmla="*/ 67154 w 186041"/>
                  <a:gd name="connsiteY16" fmla="*/ 96031 h 412359"/>
                  <a:gd name="connsiteX17" fmla="*/ 67154 w 186041"/>
                  <a:gd name="connsiteY17" fmla="*/ 60308 h 412359"/>
                  <a:gd name="connsiteX18" fmla="*/ 74837 w 186041"/>
                  <a:gd name="connsiteY18" fmla="*/ 47920 h 412359"/>
                  <a:gd name="connsiteX19" fmla="*/ 67154 w 186041"/>
                  <a:gd name="connsiteY19" fmla="*/ 35532 h 412359"/>
                  <a:gd name="connsiteX20" fmla="*/ 67154 w 186041"/>
                  <a:gd name="connsiteY20" fmla="*/ 24008 h 412359"/>
                  <a:gd name="connsiteX21" fmla="*/ 62353 w 186041"/>
                  <a:gd name="connsiteY21" fmla="*/ 19206 h 412359"/>
                  <a:gd name="connsiteX22" fmla="*/ 57551 w 186041"/>
                  <a:gd name="connsiteY22" fmla="*/ 24008 h 412359"/>
                  <a:gd name="connsiteX23" fmla="*/ 57551 w 186041"/>
                  <a:gd name="connsiteY23" fmla="*/ 35532 h 412359"/>
                  <a:gd name="connsiteX24" fmla="*/ 49869 w 186041"/>
                  <a:gd name="connsiteY24" fmla="*/ 47920 h 412359"/>
                  <a:gd name="connsiteX25" fmla="*/ 57551 w 186041"/>
                  <a:gd name="connsiteY25" fmla="*/ 60308 h 412359"/>
                  <a:gd name="connsiteX26" fmla="*/ 57551 w 186041"/>
                  <a:gd name="connsiteY26" fmla="*/ 95647 h 412359"/>
                  <a:gd name="connsiteX27" fmla="*/ 5310 w 186041"/>
                  <a:gd name="connsiteY27" fmla="*/ 92094 h 412359"/>
                  <a:gd name="connsiteX28" fmla="*/ 29 w 186041"/>
                  <a:gd name="connsiteY28" fmla="*/ 96320 h 412359"/>
                  <a:gd name="connsiteX29" fmla="*/ 4254 w 186041"/>
                  <a:gd name="connsiteY29" fmla="*/ 101601 h 412359"/>
                  <a:gd name="connsiteX30" fmla="*/ 13377 w 186041"/>
                  <a:gd name="connsiteY30" fmla="*/ 102466 h 412359"/>
                  <a:gd name="connsiteX31" fmla="*/ 12801 w 186041"/>
                  <a:gd name="connsiteY31" fmla="*/ 103330 h 412359"/>
                  <a:gd name="connsiteX32" fmla="*/ 50541 w 186041"/>
                  <a:gd name="connsiteY32" fmla="*/ 127338 h 412359"/>
                  <a:gd name="connsiteX33" fmla="*/ 50829 w 186041"/>
                  <a:gd name="connsiteY33" fmla="*/ 126858 h 412359"/>
                  <a:gd name="connsiteX34" fmla="*/ 50829 w 186041"/>
                  <a:gd name="connsiteY34" fmla="*/ 127530 h 412359"/>
                  <a:gd name="connsiteX35" fmla="*/ 73877 w 186041"/>
                  <a:gd name="connsiteY35" fmla="*/ 127530 h 412359"/>
                  <a:gd name="connsiteX36" fmla="*/ 73877 w 186041"/>
                  <a:gd name="connsiteY36" fmla="*/ 150578 h 412359"/>
                  <a:gd name="connsiteX37" fmla="*/ 81463 w 186041"/>
                  <a:gd name="connsiteY37" fmla="*/ 150578 h 412359"/>
                  <a:gd name="connsiteX38" fmla="*/ 81463 w 186041"/>
                  <a:gd name="connsiteY38" fmla="*/ 315464 h 412359"/>
                  <a:gd name="connsiteX39" fmla="*/ 86169 w 186041"/>
                  <a:gd name="connsiteY39" fmla="*/ 315464 h 412359"/>
                  <a:gd name="connsiteX40" fmla="*/ 125926 w 186041"/>
                  <a:gd name="connsiteY40" fmla="*/ 355125 h 412359"/>
                  <a:gd name="connsiteX41" fmla="*/ 145804 w 186041"/>
                  <a:gd name="connsiteY41" fmla="*/ 385470 h 412359"/>
                  <a:gd name="connsiteX42" fmla="*/ 145804 w 186041"/>
                  <a:gd name="connsiteY42" fmla="*/ 412359 h 412359"/>
                  <a:gd name="connsiteX43" fmla="*/ 172982 w 186041"/>
                  <a:gd name="connsiteY43" fmla="*/ 412359 h 412359"/>
                  <a:gd name="connsiteX44" fmla="*/ 161458 w 186041"/>
                  <a:gd name="connsiteY44" fmla="*/ 383550 h 412359"/>
                  <a:gd name="connsiteX45" fmla="*/ 155792 w 186041"/>
                  <a:gd name="connsiteY45" fmla="*/ 383550 h 412359"/>
                  <a:gd name="connsiteX46" fmla="*/ 133512 w 186041"/>
                  <a:gd name="connsiteY46" fmla="*/ 349267 h 412359"/>
                  <a:gd name="connsiteX47" fmla="*/ 92987 w 186041"/>
                  <a:gd name="connsiteY47" fmla="*/ 308645 h 412359"/>
                  <a:gd name="connsiteX48" fmla="*/ 92987 w 186041"/>
                  <a:gd name="connsiteY48" fmla="*/ 150578 h 412359"/>
                  <a:gd name="connsiteX49" fmla="*/ 100670 w 186041"/>
                  <a:gd name="connsiteY49" fmla="*/ 150578 h 412359"/>
                  <a:gd name="connsiteX50" fmla="*/ 100670 w 186041"/>
                  <a:gd name="connsiteY50" fmla="*/ 127530 h 412359"/>
                  <a:gd name="connsiteX51" fmla="*/ 119300 w 186041"/>
                  <a:gd name="connsiteY51" fmla="*/ 127530 h 412359"/>
                  <a:gd name="connsiteX52" fmla="*/ 119876 w 186041"/>
                  <a:gd name="connsiteY52" fmla="*/ 127146 h 412359"/>
                  <a:gd name="connsiteX53" fmla="*/ 156464 w 186041"/>
                  <a:gd name="connsiteY53" fmla="*/ 104002 h 412359"/>
                  <a:gd name="connsiteX54" fmla="*/ 155984 w 186041"/>
                  <a:gd name="connsiteY54" fmla="*/ 103234 h 412359"/>
                  <a:gd name="connsiteX55" fmla="*/ 174038 w 186041"/>
                  <a:gd name="connsiteY55" fmla="*/ 101601 h 412359"/>
                  <a:gd name="connsiteX56" fmla="*/ 177399 w 186041"/>
                  <a:gd name="connsiteY56" fmla="*/ 99681 h 412359"/>
                  <a:gd name="connsiteX57" fmla="*/ 181240 w 186041"/>
                  <a:gd name="connsiteY57" fmla="*/ 101601 h 412359"/>
                  <a:gd name="connsiteX58" fmla="*/ 186042 w 186041"/>
                  <a:gd name="connsiteY58" fmla="*/ 96800 h 412359"/>
                  <a:gd name="connsiteX59" fmla="*/ 186042 w 186041"/>
                  <a:gd name="connsiteY59" fmla="*/ 10179 h 412359"/>
                  <a:gd name="connsiteX60" fmla="*/ 181240 w 186041"/>
                  <a:gd name="connsiteY60" fmla="*/ 5378 h 412359"/>
                  <a:gd name="connsiteX61" fmla="*/ 117187 w 186041"/>
                  <a:gd name="connsiteY61" fmla="*/ 119848 h 412359"/>
                  <a:gd name="connsiteX62" fmla="*/ 53134 w 186041"/>
                  <a:gd name="connsiteY62" fmla="*/ 119848 h 412359"/>
                  <a:gd name="connsiteX63" fmla="*/ 27782 w 186041"/>
                  <a:gd name="connsiteY63" fmla="*/ 103714 h 412359"/>
                  <a:gd name="connsiteX64" fmla="*/ 62353 w 186041"/>
                  <a:gd name="connsiteY64" fmla="*/ 105443 h 412359"/>
                  <a:gd name="connsiteX65" fmla="*/ 87801 w 186041"/>
                  <a:gd name="connsiteY65" fmla="*/ 105923 h 412359"/>
                  <a:gd name="connsiteX66" fmla="*/ 89049 w 186041"/>
                  <a:gd name="connsiteY66" fmla="*/ 105923 h 412359"/>
                  <a:gd name="connsiteX67" fmla="*/ 141675 w 186041"/>
                  <a:gd name="connsiteY67" fmla="*/ 104195 h 412359"/>
                  <a:gd name="connsiteX68" fmla="*/ 117187 w 186041"/>
                  <a:gd name="connsiteY68" fmla="*/ 119848 h 412359"/>
                  <a:gd name="connsiteX69" fmla="*/ 164914 w 186041"/>
                  <a:gd name="connsiteY69" fmla="*/ 92767 h 412359"/>
                  <a:gd name="connsiteX70" fmla="*/ 136201 w 186041"/>
                  <a:gd name="connsiteY70" fmla="*/ 94975 h 412359"/>
                  <a:gd name="connsiteX71" fmla="*/ 136201 w 186041"/>
                  <a:gd name="connsiteY71" fmla="*/ 60308 h 412359"/>
                  <a:gd name="connsiteX72" fmla="*/ 143883 w 186041"/>
                  <a:gd name="connsiteY72" fmla="*/ 47920 h 412359"/>
                  <a:gd name="connsiteX73" fmla="*/ 136201 w 186041"/>
                  <a:gd name="connsiteY73" fmla="*/ 35532 h 412359"/>
                  <a:gd name="connsiteX74" fmla="*/ 136201 w 186041"/>
                  <a:gd name="connsiteY74" fmla="*/ 10276 h 412359"/>
                  <a:gd name="connsiteX75" fmla="*/ 164914 w 186041"/>
                  <a:gd name="connsiteY75" fmla="*/ 12580 h 412359"/>
                  <a:gd name="connsiteX76" fmla="*/ 164914 w 186041"/>
                  <a:gd name="connsiteY76" fmla="*/ 92767 h 412359"/>
                  <a:gd name="connsiteX77" fmla="*/ 174518 w 186041"/>
                  <a:gd name="connsiteY77" fmla="*/ 13733 h 412359"/>
                  <a:gd name="connsiteX78" fmla="*/ 175382 w 186041"/>
                  <a:gd name="connsiteY78" fmla="*/ 13829 h 412359"/>
                  <a:gd name="connsiteX79" fmla="*/ 175958 w 186041"/>
                  <a:gd name="connsiteY79" fmla="*/ 13829 h 412359"/>
                  <a:gd name="connsiteX80" fmla="*/ 176438 w 186041"/>
                  <a:gd name="connsiteY80" fmla="*/ 13733 h 412359"/>
                  <a:gd name="connsiteX81" fmla="*/ 176438 w 186041"/>
                  <a:gd name="connsiteY81" fmla="*/ 38413 h 412359"/>
                  <a:gd name="connsiteX82" fmla="*/ 175478 w 186041"/>
                  <a:gd name="connsiteY82" fmla="*/ 38317 h 412359"/>
                  <a:gd name="connsiteX83" fmla="*/ 174518 w 186041"/>
                  <a:gd name="connsiteY83" fmla="*/ 38413 h 412359"/>
                  <a:gd name="connsiteX84" fmla="*/ 174518 w 186041"/>
                  <a:gd name="connsiteY84" fmla="*/ 13733 h 412359"/>
                  <a:gd name="connsiteX85" fmla="*/ 174518 w 186041"/>
                  <a:gd name="connsiteY85" fmla="*/ 59348 h 412359"/>
                  <a:gd name="connsiteX86" fmla="*/ 175478 w 186041"/>
                  <a:gd name="connsiteY86" fmla="*/ 59444 h 412359"/>
                  <a:gd name="connsiteX87" fmla="*/ 176438 w 186041"/>
                  <a:gd name="connsiteY87" fmla="*/ 59348 h 412359"/>
                  <a:gd name="connsiteX88" fmla="*/ 176438 w 186041"/>
                  <a:gd name="connsiteY88" fmla="*/ 93151 h 412359"/>
                  <a:gd name="connsiteX89" fmla="*/ 174518 w 186041"/>
                  <a:gd name="connsiteY89" fmla="*/ 92287 h 412359"/>
                  <a:gd name="connsiteX90" fmla="*/ 174518 w 186041"/>
                  <a:gd name="connsiteY90" fmla="*/ 59348 h 41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86041" h="412359">
                    <a:moveTo>
                      <a:pt x="181240" y="5378"/>
                    </a:moveTo>
                    <a:cubicBezTo>
                      <a:pt x="180568" y="5378"/>
                      <a:pt x="179895" y="5474"/>
                      <a:pt x="179319" y="5762"/>
                    </a:cubicBezTo>
                    <a:cubicBezTo>
                      <a:pt x="178647" y="4898"/>
                      <a:pt x="177687" y="4418"/>
                      <a:pt x="176631" y="4322"/>
                    </a:cubicBezTo>
                    <a:cubicBezTo>
                      <a:pt x="161745" y="2401"/>
                      <a:pt x="146573" y="1057"/>
                      <a:pt x="131687" y="481"/>
                    </a:cubicBezTo>
                    <a:cubicBezTo>
                      <a:pt x="126502" y="192"/>
                      <a:pt x="121508" y="96"/>
                      <a:pt x="116611" y="0"/>
                    </a:cubicBezTo>
                    <a:lnTo>
                      <a:pt x="103743" y="0"/>
                    </a:lnTo>
                    <a:cubicBezTo>
                      <a:pt x="101053" y="96"/>
                      <a:pt x="98941" y="2209"/>
                      <a:pt x="99037" y="4898"/>
                    </a:cubicBezTo>
                    <a:cubicBezTo>
                      <a:pt x="99037" y="7587"/>
                      <a:pt x="100958" y="9411"/>
                      <a:pt x="103839" y="9603"/>
                    </a:cubicBezTo>
                    <a:lnTo>
                      <a:pt x="116515" y="9603"/>
                    </a:lnTo>
                    <a:cubicBezTo>
                      <a:pt x="119876" y="9699"/>
                      <a:pt x="123237" y="9699"/>
                      <a:pt x="126598" y="9891"/>
                    </a:cubicBezTo>
                    <a:lnTo>
                      <a:pt x="126598" y="35532"/>
                    </a:lnTo>
                    <a:cubicBezTo>
                      <a:pt x="122084" y="37549"/>
                      <a:pt x="118916" y="42350"/>
                      <a:pt x="118916" y="47920"/>
                    </a:cubicBezTo>
                    <a:cubicBezTo>
                      <a:pt x="118916" y="53489"/>
                      <a:pt x="122084" y="58291"/>
                      <a:pt x="126598" y="60308"/>
                    </a:cubicBezTo>
                    <a:lnTo>
                      <a:pt x="126598" y="95455"/>
                    </a:lnTo>
                    <a:cubicBezTo>
                      <a:pt x="114114" y="96031"/>
                      <a:pt x="101534" y="96320"/>
                      <a:pt x="89049" y="96320"/>
                    </a:cubicBezTo>
                    <a:lnTo>
                      <a:pt x="87801" y="96320"/>
                    </a:lnTo>
                    <a:cubicBezTo>
                      <a:pt x="80983" y="96320"/>
                      <a:pt x="74068" y="96224"/>
                      <a:pt x="67154" y="96031"/>
                    </a:cubicBezTo>
                    <a:lnTo>
                      <a:pt x="67154" y="60308"/>
                    </a:lnTo>
                    <a:cubicBezTo>
                      <a:pt x="71668" y="58291"/>
                      <a:pt x="74837" y="53489"/>
                      <a:pt x="74837" y="47920"/>
                    </a:cubicBezTo>
                    <a:cubicBezTo>
                      <a:pt x="74837" y="42350"/>
                      <a:pt x="71668" y="37549"/>
                      <a:pt x="67154" y="35532"/>
                    </a:cubicBezTo>
                    <a:lnTo>
                      <a:pt x="67154" y="24008"/>
                    </a:lnTo>
                    <a:cubicBezTo>
                      <a:pt x="67154" y="21319"/>
                      <a:pt x="64946" y="19206"/>
                      <a:pt x="62353" y="19206"/>
                    </a:cubicBezTo>
                    <a:cubicBezTo>
                      <a:pt x="59664" y="19206"/>
                      <a:pt x="57551" y="21319"/>
                      <a:pt x="57551" y="24008"/>
                    </a:cubicBezTo>
                    <a:lnTo>
                      <a:pt x="57551" y="35532"/>
                    </a:lnTo>
                    <a:cubicBezTo>
                      <a:pt x="53038" y="37549"/>
                      <a:pt x="49869" y="42350"/>
                      <a:pt x="49869" y="47920"/>
                    </a:cubicBezTo>
                    <a:cubicBezTo>
                      <a:pt x="49869" y="53489"/>
                      <a:pt x="53038" y="58291"/>
                      <a:pt x="57551" y="60308"/>
                    </a:cubicBezTo>
                    <a:lnTo>
                      <a:pt x="57551" y="95647"/>
                    </a:lnTo>
                    <a:cubicBezTo>
                      <a:pt x="40074" y="95071"/>
                      <a:pt x="22596" y="93823"/>
                      <a:pt x="5310" y="92094"/>
                    </a:cubicBezTo>
                    <a:cubicBezTo>
                      <a:pt x="2717" y="91806"/>
                      <a:pt x="316" y="93727"/>
                      <a:pt x="29" y="96320"/>
                    </a:cubicBezTo>
                    <a:cubicBezTo>
                      <a:pt x="-260" y="99008"/>
                      <a:pt x="1661" y="101314"/>
                      <a:pt x="4254" y="101601"/>
                    </a:cubicBezTo>
                    <a:cubicBezTo>
                      <a:pt x="7327" y="101890"/>
                      <a:pt x="10304" y="102178"/>
                      <a:pt x="13377" y="102466"/>
                    </a:cubicBezTo>
                    <a:lnTo>
                      <a:pt x="12801" y="103330"/>
                    </a:lnTo>
                    <a:lnTo>
                      <a:pt x="50541" y="127338"/>
                    </a:lnTo>
                    <a:lnTo>
                      <a:pt x="50829" y="126858"/>
                    </a:lnTo>
                    <a:lnTo>
                      <a:pt x="50829" y="127530"/>
                    </a:lnTo>
                    <a:lnTo>
                      <a:pt x="73877" y="127530"/>
                    </a:lnTo>
                    <a:lnTo>
                      <a:pt x="73877" y="150578"/>
                    </a:lnTo>
                    <a:lnTo>
                      <a:pt x="81463" y="150578"/>
                    </a:lnTo>
                    <a:lnTo>
                      <a:pt x="81463" y="315464"/>
                    </a:lnTo>
                    <a:lnTo>
                      <a:pt x="86169" y="315464"/>
                    </a:lnTo>
                    <a:cubicBezTo>
                      <a:pt x="100958" y="327083"/>
                      <a:pt x="114402" y="340432"/>
                      <a:pt x="125926" y="355125"/>
                    </a:cubicBezTo>
                    <a:cubicBezTo>
                      <a:pt x="133417" y="364632"/>
                      <a:pt x="139851" y="374907"/>
                      <a:pt x="145804" y="385470"/>
                    </a:cubicBezTo>
                    <a:lnTo>
                      <a:pt x="145804" y="412359"/>
                    </a:lnTo>
                    <a:lnTo>
                      <a:pt x="172982" y="412359"/>
                    </a:lnTo>
                    <a:lnTo>
                      <a:pt x="161458" y="383550"/>
                    </a:lnTo>
                    <a:lnTo>
                      <a:pt x="155792" y="383550"/>
                    </a:lnTo>
                    <a:cubicBezTo>
                      <a:pt x="149262" y="371546"/>
                      <a:pt x="141867" y="360023"/>
                      <a:pt x="133512" y="349267"/>
                    </a:cubicBezTo>
                    <a:cubicBezTo>
                      <a:pt x="121604" y="334190"/>
                      <a:pt x="108064" y="320553"/>
                      <a:pt x="92987" y="308645"/>
                    </a:cubicBezTo>
                    <a:lnTo>
                      <a:pt x="92987" y="150578"/>
                    </a:lnTo>
                    <a:lnTo>
                      <a:pt x="100670" y="150578"/>
                    </a:lnTo>
                    <a:lnTo>
                      <a:pt x="100670" y="127530"/>
                    </a:lnTo>
                    <a:lnTo>
                      <a:pt x="119300" y="127530"/>
                    </a:lnTo>
                    <a:lnTo>
                      <a:pt x="119876" y="127146"/>
                    </a:lnTo>
                    <a:lnTo>
                      <a:pt x="156464" y="104002"/>
                    </a:lnTo>
                    <a:lnTo>
                      <a:pt x="155984" y="103234"/>
                    </a:lnTo>
                    <a:cubicBezTo>
                      <a:pt x="162034" y="102754"/>
                      <a:pt x="167988" y="102178"/>
                      <a:pt x="174038" y="101601"/>
                    </a:cubicBezTo>
                    <a:cubicBezTo>
                      <a:pt x="175478" y="101409"/>
                      <a:pt x="176631" y="100737"/>
                      <a:pt x="177399" y="99681"/>
                    </a:cubicBezTo>
                    <a:cubicBezTo>
                      <a:pt x="178263" y="100833"/>
                      <a:pt x="179608" y="101601"/>
                      <a:pt x="181240" y="101601"/>
                    </a:cubicBezTo>
                    <a:cubicBezTo>
                      <a:pt x="183929" y="101601"/>
                      <a:pt x="186042" y="99489"/>
                      <a:pt x="186042" y="96800"/>
                    </a:cubicBezTo>
                    <a:lnTo>
                      <a:pt x="186042" y="10179"/>
                    </a:lnTo>
                    <a:cubicBezTo>
                      <a:pt x="186042" y="7587"/>
                      <a:pt x="183928" y="5378"/>
                      <a:pt x="181240" y="5378"/>
                    </a:cubicBezTo>
                    <a:close/>
                    <a:moveTo>
                      <a:pt x="117187" y="119848"/>
                    </a:moveTo>
                    <a:lnTo>
                      <a:pt x="53134" y="119848"/>
                    </a:lnTo>
                    <a:lnTo>
                      <a:pt x="27782" y="103714"/>
                    </a:lnTo>
                    <a:cubicBezTo>
                      <a:pt x="39305" y="104578"/>
                      <a:pt x="50829" y="105155"/>
                      <a:pt x="62353" y="105443"/>
                    </a:cubicBezTo>
                    <a:cubicBezTo>
                      <a:pt x="70804" y="105827"/>
                      <a:pt x="79351" y="105923"/>
                      <a:pt x="87801" y="105923"/>
                    </a:cubicBezTo>
                    <a:lnTo>
                      <a:pt x="89049" y="105923"/>
                    </a:lnTo>
                    <a:cubicBezTo>
                      <a:pt x="106527" y="105923"/>
                      <a:pt x="124197" y="105347"/>
                      <a:pt x="141675" y="104195"/>
                    </a:cubicBezTo>
                    <a:lnTo>
                      <a:pt x="117187" y="119848"/>
                    </a:lnTo>
                    <a:close/>
                    <a:moveTo>
                      <a:pt x="164914" y="92767"/>
                    </a:moveTo>
                    <a:cubicBezTo>
                      <a:pt x="155407" y="93727"/>
                      <a:pt x="145804" y="94399"/>
                      <a:pt x="136201" y="94975"/>
                    </a:cubicBezTo>
                    <a:lnTo>
                      <a:pt x="136201" y="60308"/>
                    </a:lnTo>
                    <a:cubicBezTo>
                      <a:pt x="140714" y="58291"/>
                      <a:pt x="143883" y="53490"/>
                      <a:pt x="143883" y="47920"/>
                    </a:cubicBezTo>
                    <a:cubicBezTo>
                      <a:pt x="143883" y="42350"/>
                      <a:pt x="140714" y="37549"/>
                      <a:pt x="136201" y="35532"/>
                    </a:cubicBezTo>
                    <a:lnTo>
                      <a:pt x="136201" y="10276"/>
                    </a:lnTo>
                    <a:cubicBezTo>
                      <a:pt x="145708" y="10756"/>
                      <a:pt x="155311" y="11524"/>
                      <a:pt x="164914" y="12580"/>
                    </a:cubicBezTo>
                    <a:lnTo>
                      <a:pt x="164914" y="92767"/>
                    </a:lnTo>
                    <a:close/>
                    <a:moveTo>
                      <a:pt x="174518" y="13733"/>
                    </a:moveTo>
                    <a:cubicBezTo>
                      <a:pt x="174806" y="13733"/>
                      <a:pt x="175094" y="13829"/>
                      <a:pt x="175382" y="13829"/>
                    </a:cubicBezTo>
                    <a:lnTo>
                      <a:pt x="175958" y="13829"/>
                    </a:lnTo>
                    <a:cubicBezTo>
                      <a:pt x="176150" y="13829"/>
                      <a:pt x="176246" y="13829"/>
                      <a:pt x="176438" y="13733"/>
                    </a:cubicBezTo>
                    <a:lnTo>
                      <a:pt x="176438" y="38413"/>
                    </a:lnTo>
                    <a:cubicBezTo>
                      <a:pt x="176150" y="38317"/>
                      <a:pt x="175766" y="38317"/>
                      <a:pt x="175478" y="38317"/>
                    </a:cubicBezTo>
                    <a:cubicBezTo>
                      <a:pt x="175190" y="38317"/>
                      <a:pt x="174806" y="38317"/>
                      <a:pt x="174518" y="38413"/>
                    </a:cubicBezTo>
                    <a:lnTo>
                      <a:pt x="174518" y="13733"/>
                    </a:lnTo>
                    <a:close/>
                    <a:moveTo>
                      <a:pt x="174518" y="59348"/>
                    </a:moveTo>
                    <a:cubicBezTo>
                      <a:pt x="174806" y="59444"/>
                      <a:pt x="175190" y="59444"/>
                      <a:pt x="175478" y="59444"/>
                    </a:cubicBezTo>
                    <a:cubicBezTo>
                      <a:pt x="175766" y="59444"/>
                      <a:pt x="176150" y="59444"/>
                      <a:pt x="176438" y="59348"/>
                    </a:cubicBezTo>
                    <a:lnTo>
                      <a:pt x="176438" y="93151"/>
                    </a:lnTo>
                    <a:cubicBezTo>
                      <a:pt x="175958" y="92671"/>
                      <a:pt x="175286" y="92383"/>
                      <a:pt x="174518" y="92287"/>
                    </a:cubicBezTo>
                    <a:lnTo>
                      <a:pt x="174518" y="59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xmlns="" id="{6CD1F987-9BFF-43A3-895E-82D8A4B064F8}"/>
                  </a:ext>
                </a:extLst>
              </p:cNvPr>
              <p:cNvSpPr/>
              <p:nvPr/>
            </p:nvSpPr>
            <p:spPr>
              <a:xfrm>
                <a:off x="5866515" y="3085385"/>
                <a:ext cx="509158" cy="612878"/>
              </a:xfrm>
              <a:custGeom>
                <a:avLst/>
                <a:gdLst>
                  <a:gd name="connsiteX0" fmla="*/ 481886 w 509158"/>
                  <a:gd name="connsiteY0" fmla="*/ 612879 h 612878"/>
                  <a:gd name="connsiteX1" fmla="*/ 509159 w 509158"/>
                  <a:gd name="connsiteY1" fmla="*/ 612879 h 612878"/>
                  <a:gd name="connsiteX2" fmla="*/ 497539 w 509158"/>
                  <a:gd name="connsiteY2" fmla="*/ 584165 h 612878"/>
                  <a:gd name="connsiteX3" fmla="*/ 494850 w 509158"/>
                  <a:gd name="connsiteY3" fmla="*/ 584165 h 612878"/>
                  <a:gd name="connsiteX4" fmla="*/ 462776 w 509158"/>
                  <a:gd name="connsiteY4" fmla="*/ 506764 h 612878"/>
                  <a:gd name="connsiteX5" fmla="*/ 431277 w 509158"/>
                  <a:gd name="connsiteY5" fmla="*/ 483812 h 612878"/>
                  <a:gd name="connsiteX6" fmla="*/ 454037 w 509158"/>
                  <a:gd name="connsiteY6" fmla="*/ 391334 h 612878"/>
                  <a:gd name="connsiteX7" fmla="*/ 302403 w 509158"/>
                  <a:gd name="connsiteY7" fmla="*/ 197734 h 612878"/>
                  <a:gd name="connsiteX8" fmla="*/ 294241 w 509158"/>
                  <a:gd name="connsiteY8" fmla="*/ 177472 h 612878"/>
                  <a:gd name="connsiteX9" fmla="*/ 286366 w 509158"/>
                  <a:gd name="connsiteY9" fmla="*/ 177472 h 612878"/>
                  <a:gd name="connsiteX10" fmla="*/ 286558 w 509158"/>
                  <a:gd name="connsiteY10" fmla="*/ 163163 h 612878"/>
                  <a:gd name="connsiteX11" fmla="*/ 345809 w 509158"/>
                  <a:gd name="connsiteY11" fmla="*/ 170749 h 612878"/>
                  <a:gd name="connsiteX12" fmla="*/ 371161 w 509158"/>
                  <a:gd name="connsiteY12" fmla="*/ 169885 h 612878"/>
                  <a:gd name="connsiteX13" fmla="*/ 465849 w 509158"/>
                  <a:gd name="connsiteY13" fmla="*/ 137330 h 612878"/>
                  <a:gd name="connsiteX14" fmla="*/ 463160 w 509158"/>
                  <a:gd name="connsiteY14" fmla="*/ 130800 h 612878"/>
                  <a:gd name="connsiteX15" fmla="*/ 460663 w 509158"/>
                  <a:gd name="connsiteY15" fmla="*/ 99302 h 612878"/>
                  <a:gd name="connsiteX16" fmla="*/ 458262 w 509158"/>
                  <a:gd name="connsiteY16" fmla="*/ 97189 h 612878"/>
                  <a:gd name="connsiteX17" fmla="*/ 458070 w 509158"/>
                  <a:gd name="connsiteY17" fmla="*/ 97189 h 612878"/>
                  <a:gd name="connsiteX18" fmla="*/ 456245 w 509158"/>
                  <a:gd name="connsiteY18" fmla="*/ 98630 h 612878"/>
                  <a:gd name="connsiteX19" fmla="*/ 454709 w 509158"/>
                  <a:gd name="connsiteY19" fmla="*/ 98726 h 612878"/>
                  <a:gd name="connsiteX20" fmla="*/ 454421 w 509158"/>
                  <a:gd name="connsiteY20" fmla="*/ 97285 h 612878"/>
                  <a:gd name="connsiteX21" fmla="*/ 454421 w 509158"/>
                  <a:gd name="connsiteY21" fmla="*/ 97093 h 612878"/>
                  <a:gd name="connsiteX22" fmla="*/ 453460 w 509158"/>
                  <a:gd name="connsiteY22" fmla="*/ 54935 h 612878"/>
                  <a:gd name="connsiteX23" fmla="*/ 456053 w 509158"/>
                  <a:gd name="connsiteY23" fmla="*/ 51574 h 612878"/>
                  <a:gd name="connsiteX24" fmla="*/ 457013 w 509158"/>
                  <a:gd name="connsiteY24" fmla="*/ 45813 h 612878"/>
                  <a:gd name="connsiteX25" fmla="*/ 458262 w 509158"/>
                  <a:gd name="connsiteY25" fmla="*/ 45717 h 612878"/>
                  <a:gd name="connsiteX26" fmla="*/ 460375 w 509158"/>
                  <a:gd name="connsiteY26" fmla="*/ 46869 h 612878"/>
                  <a:gd name="connsiteX27" fmla="*/ 460566 w 509158"/>
                  <a:gd name="connsiteY27" fmla="*/ 46869 h 612878"/>
                  <a:gd name="connsiteX28" fmla="*/ 462679 w 509158"/>
                  <a:gd name="connsiteY28" fmla="*/ 44468 h 612878"/>
                  <a:gd name="connsiteX29" fmla="*/ 461431 w 509158"/>
                  <a:gd name="connsiteY29" fmla="*/ 24686 h 612878"/>
                  <a:gd name="connsiteX30" fmla="*/ 462007 w 509158"/>
                  <a:gd name="connsiteY30" fmla="*/ 20844 h 612878"/>
                  <a:gd name="connsiteX31" fmla="*/ 457590 w 509158"/>
                  <a:gd name="connsiteY31" fmla="*/ 12393 h 612878"/>
                  <a:gd name="connsiteX32" fmla="*/ 364535 w 509158"/>
                  <a:gd name="connsiteY32" fmla="*/ 870 h 612878"/>
                  <a:gd name="connsiteX33" fmla="*/ 269944 w 509158"/>
                  <a:gd name="connsiteY33" fmla="*/ 33328 h 612878"/>
                  <a:gd name="connsiteX34" fmla="*/ 269944 w 509158"/>
                  <a:gd name="connsiteY34" fmla="*/ 33520 h 612878"/>
                  <a:gd name="connsiteX35" fmla="*/ 263126 w 509158"/>
                  <a:gd name="connsiteY35" fmla="*/ 33424 h 612878"/>
                  <a:gd name="connsiteX36" fmla="*/ 261398 w 509158"/>
                  <a:gd name="connsiteY36" fmla="*/ 177472 h 612878"/>
                  <a:gd name="connsiteX37" fmla="*/ 250450 w 509158"/>
                  <a:gd name="connsiteY37" fmla="*/ 177472 h 612878"/>
                  <a:gd name="connsiteX38" fmla="*/ 251218 w 509158"/>
                  <a:gd name="connsiteY38" fmla="*/ 32752 h 612878"/>
                  <a:gd name="connsiteX39" fmla="*/ 250546 w 509158"/>
                  <a:gd name="connsiteY39" fmla="*/ 32752 h 612878"/>
                  <a:gd name="connsiteX40" fmla="*/ 214726 w 509158"/>
                  <a:gd name="connsiteY40" fmla="*/ 12682 h 612878"/>
                  <a:gd name="connsiteX41" fmla="*/ 136557 w 509158"/>
                  <a:gd name="connsiteY41" fmla="*/ 3655 h 612878"/>
                  <a:gd name="connsiteX42" fmla="*/ 58003 w 509158"/>
                  <a:gd name="connsiteY42" fmla="*/ 7112 h 612878"/>
                  <a:gd name="connsiteX43" fmla="*/ 21895 w 509158"/>
                  <a:gd name="connsiteY43" fmla="*/ 21709 h 612878"/>
                  <a:gd name="connsiteX44" fmla="*/ 21511 w 509158"/>
                  <a:gd name="connsiteY44" fmla="*/ 22381 h 612878"/>
                  <a:gd name="connsiteX45" fmla="*/ 21415 w 509158"/>
                  <a:gd name="connsiteY45" fmla="*/ 22669 h 612878"/>
                  <a:gd name="connsiteX46" fmla="*/ 21223 w 509158"/>
                  <a:gd name="connsiteY46" fmla="*/ 23245 h 612878"/>
                  <a:gd name="connsiteX47" fmla="*/ 20551 w 509158"/>
                  <a:gd name="connsiteY47" fmla="*/ 26318 h 612878"/>
                  <a:gd name="connsiteX48" fmla="*/ 20839 w 509158"/>
                  <a:gd name="connsiteY48" fmla="*/ 29007 h 612878"/>
                  <a:gd name="connsiteX49" fmla="*/ 20839 w 509158"/>
                  <a:gd name="connsiteY49" fmla="*/ 29103 h 612878"/>
                  <a:gd name="connsiteX50" fmla="*/ 19590 w 509158"/>
                  <a:gd name="connsiteY50" fmla="*/ 49174 h 612878"/>
                  <a:gd name="connsiteX51" fmla="*/ 21703 w 509158"/>
                  <a:gd name="connsiteY51" fmla="*/ 51574 h 612878"/>
                  <a:gd name="connsiteX52" fmla="*/ 21895 w 509158"/>
                  <a:gd name="connsiteY52" fmla="*/ 51574 h 612878"/>
                  <a:gd name="connsiteX53" fmla="*/ 24008 w 509158"/>
                  <a:gd name="connsiteY53" fmla="*/ 50422 h 612878"/>
                  <a:gd name="connsiteX54" fmla="*/ 25256 w 509158"/>
                  <a:gd name="connsiteY54" fmla="*/ 50518 h 612878"/>
                  <a:gd name="connsiteX55" fmla="*/ 25256 w 509158"/>
                  <a:gd name="connsiteY55" fmla="*/ 50614 h 612878"/>
                  <a:gd name="connsiteX56" fmla="*/ 27369 w 509158"/>
                  <a:gd name="connsiteY56" fmla="*/ 58201 h 612878"/>
                  <a:gd name="connsiteX57" fmla="*/ 27945 w 509158"/>
                  <a:gd name="connsiteY57" fmla="*/ 58777 h 612878"/>
                  <a:gd name="connsiteX58" fmla="*/ 27945 w 509158"/>
                  <a:gd name="connsiteY58" fmla="*/ 58873 h 612878"/>
                  <a:gd name="connsiteX59" fmla="*/ 24968 w 509158"/>
                  <a:gd name="connsiteY59" fmla="*/ 102183 h 612878"/>
                  <a:gd name="connsiteX60" fmla="*/ 24968 w 509158"/>
                  <a:gd name="connsiteY60" fmla="*/ 102279 h 612878"/>
                  <a:gd name="connsiteX61" fmla="*/ 23720 w 509158"/>
                  <a:gd name="connsiteY61" fmla="*/ 106409 h 612878"/>
                  <a:gd name="connsiteX62" fmla="*/ 22183 w 509158"/>
                  <a:gd name="connsiteY62" fmla="*/ 106312 h 612878"/>
                  <a:gd name="connsiteX63" fmla="*/ 20359 w 509158"/>
                  <a:gd name="connsiteY63" fmla="*/ 104872 h 612878"/>
                  <a:gd name="connsiteX64" fmla="*/ 20166 w 509158"/>
                  <a:gd name="connsiteY64" fmla="*/ 104872 h 612878"/>
                  <a:gd name="connsiteX65" fmla="*/ 17766 w 509158"/>
                  <a:gd name="connsiteY65" fmla="*/ 106985 h 612878"/>
                  <a:gd name="connsiteX66" fmla="*/ 15173 w 509158"/>
                  <a:gd name="connsiteY66" fmla="*/ 139539 h 612878"/>
                  <a:gd name="connsiteX67" fmla="*/ 12964 w 509158"/>
                  <a:gd name="connsiteY67" fmla="*/ 145493 h 612878"/>
                  <a:gd name="connsiteX68" fmla="*/ 48976 w 509158"/>
                  <a:gd name="connsiteY68" fmla="*/ 167292 h 612878"/>
                  <a:gd name="connsiteX69" fmla="*/ 127146 w 509158"/>
                  <a:gd name="connsiteY69" fmla="*/ 176319 h 612878"/>
                  <a:gd name="connsiteX70" fmla="*/ 146064 w 509158"/>
                  <a:gd name="connsiteY70" fmla="*/ 176703 h 612878"/>
                  <a:gd name="connsiteX71" fmla="*/ 225578 w 509158"/>
                  <a:gd name="connsiteY71" fmla="*/ 168541 h 612878"/>
                  <a:gd name="connsiteX72" fmla="*/ 225482 w 509158"/>
                  <a:gd name="connsiteY72" fmla="*/ 177472 h 612878"/>
                  <a:gd name="connsiteX73" fmla="*/ 214822 w 509158"/>
                  <a:gd name="connsiteY73" fmla="*/ 177472 h 612878"/>
                  <a:gd name="connsiteX74" fmla="*/ 206756 w 509158"/>
                  <a:gd name="connsiteY74" fmla="*/ 197734 h 612878"/>
                  <a:gd name="connsiteX75" fmla="*/ 55026 w 509158"/>
                  <a:gd name="connsiteY75" fmla="*/ 391334 h 612878"/>
                  <a:gd name="connsiteX76" fmla="*/ 77785 w 509158"/>
                  <a:gd name="connsiteY76" fmla="*/ 483812 h 612878"/>
                  <a:gd name="connsiteX77" fmla="*/ 46383 w 509158"/>
                  <a:gd name="connsiteY77" fmla="*/ 506764 h 612878"/>
                  <a:gd name="connsiteX78" fmla="*/ 14309 w 509158"/>
                  <a:gd name="connsiteY78" fmla="*/ 584165 h 612878"/>
                  <a:gd name="connsiteX79" fmla="*/ 11524 w 509158"/>
                  <a:gd name="connsiteY79" fmla="*/ 584165 h 612878"/>
                  <a:gd name="connsiteX80" fmla="*/ 0 w 509158"/>
                  <a:gd name="connsiteY80" fmla="*/ 612879 h 612878"/>
                  <a:gd name="connsiteX81" fmla="*/ 27273 w 509158"/>
                  <a:gd name="connsiteY81" fmla="*/ 612879 h 612878"/>
                  <a:gd name="connsiteX82" fmla="*/ 27273 w 509158"/>
                  <a:gd name="connsiteY82" fmla="*/ 584165 h 612878"/>
                  <a:gd name="connsiteX83" fmla="*/ 24680 w 509158"/>
                  <a:gd name="connsiteY83" fmla="*/ 584165 h 612878"/>
                  <a:gd name="connsiteX84" fmla="*/ 54162 w 509158"/>
                  <a:gd name="connsiteY84" fmla="*/ 512909 h 612878"/>
                  <a:gd name="connsiteX85" fmla="*/ 82491 w 509158"/>
                  <a:gd name="connsiteY85" fmla="*/ 492263 h 612878"/>
                  <a:gd name="connsiteX86" fmla="*/ 254580 w 509158"/>
                  <a:gd name="connsiteY86" fmla="*/ 590887 h 612878"/>
                  <a:gd name="connsiteX87" fmla="*/ 426572 w 509158"/>
                  <a:gd name="connsiteY87" fmla="*/ 492263 h 612878"/>
                  <a:gd name="connsiteX88" fmla="*/ 454901 w 509158"/>
                  <a:gd name="connsiteY88" fmla="*/ 512909 h 612878"/>
                  <a:gd name="connsiteX89" fmla="*/ 484383 w 509158"/>
                  <a:gd name="connsiteY89" fmla="*/ 584165 h 612878"/>
                  <a:gd name="connsiteX90" fmla="*/ 481886 w 509158"/>
                  <a:gd name="connsiteY90" fmla="*/ 584165 h 612878"/>
                  <a:gd name="connsiteX91" fmla="*/ 481886 w 509158"/>
                  <a:gd name="connsiteY91" fmla="*/ 612879 h 612878"/>
                  <a:gd name="connsiteX92" fmla="*/ 454517 w 509158"/>
                  <a:gd name="connsiteY92" fmla="*/ 104008 h 612878"/>
                  <a:gd name="connsiteX93" fmla="*/ 454709 w 509158"/>
                  <a:gd name="connsiteY93" fmla="*/ 103432 h 612878"/>
                  <a:gd name="connsiteX94" fmla="*/ 456341 w 509158"/>
                  <a:gd name="connsiteY94" fmla="*/ 103336 h 612878"/>
                  <a:gd name="connsiteX95" fmla="*/ 458166 w 509158"/>
                  <a:gd name="connsiteY95" fmla="*/ 126671 h 612878"/>
                  <a:gd name="connsiteX96" fmla="*/ 454997 w 509158"/>
                  <a:gd name="connsiteY96" fmla="*/ 125039 h 612878"/>
                  <a:gd name="connsiteX97" fmla="*/ 454517 w 509158"/>
                  <a:gd name="connsiteY97" fmla="*/ 104103 h 612878"/>
                  <a:gd name="connsiteX98" fmla="*/ 454517 w 509158"/>
                  <a:gd name="connsiteY98" fmla="*/ 104008 h 612878"/>
                  <a:gd name="connsiteX99" fmla="*/ 454229 w 509158"/>
                  <a:gd name="connsiteY99" fmla="*/ 138003 h 612878"/>
                  <a:gd name="connsiteX100" fmla="*/ 370394 w 509158"/>
                  <a:gd name="connsiteY100" fmla="*/ 158457 h 612878"/>
                  <a:gd name="connsiteX101" fmla="*/ 286654 w 509158"/>
                  <a:gd name="connsiteY101" fmla="*/ 150967 h 612878"/>
                  <a:gd name="connsiteX102" fmla="*/ 286750 w 509158"/>
                  <a:gd name="connsiteY102" fmla="*/ 147606 h 612878"/>
                  <a:gd name="connsiteX103" fmla="*/ 369145 w 509158"/>
                  <a:gd name="connsiteY103" fmla="*/ 128880 h 612878"/>
                  <a:gd name="connsiteX104" fmla="*/ 394497 w 509158"/>
                  <a:gd name="connsiteY104" fmla="*/ 128016 h 612878"/>
                  <a:gd name="connsiteX105" fmla="*/ 454229 w 509158"/>
                  <a:gd name="connsiteY105" fmla="*/ 138003 h 612878"/>
                  <a:gd name="connsiteX106" fmla="*/ 457110 w 509158"/>
                  <a:gd name="connsiteY106" fmla="*/ 30927 h 612878"/>
                  <a:gd name="connsiteX107" fmla="*/ 457782 w 509158"/>
                  <a:gd name="connsiteY107" fmla="*/ 41107 h 612878"/>
                  <a:gd name="connsiteX108" fmla="*/ 456150 w 509158"/>
                  <a:gd name="connsiteY108" fmla="*/ 41299 h 612878"/>
                  <a:gd name="connsiteX109" fmla="*/ 453077 w 509158"/>
                  <a:gd name="connsiteY109" fmla="*/ 36690 h 612878"/>
                  <a:gd name="connsiteX110" fmla="*/ 453077 w 509158"/>
                  <a:gd name="connsiteY110" fmla="*/ 36593 h 612878"/>
                  <a:gd name="connsiteX111" fmla="*/ 452981 w 509158"/>
                  <a:gd name="connsiteY111" fmla="*/ 34097 h 612878"/>
                  <a:gd name="connsiteX112" fmla="*/ 457110 w 509158"/>
                  <a:gd name="connsiteY112" fmla="*/ 30927 h 612878"/>
                  <a:gd name="connsiteX113" fmla="*/ 284733 w 509158"/>
                  <a:gd name="connsiteY113" fmla="*/ 29775 h 612878"/>
                  <a:gd name="connsiteX114" fmla="*/ 362423 w 509158"/>
                  <a:gd name="connsiteY114" fmla="*/ 12490 h 612878"/>
                  <a:gd name="connsiteX115" fmla="*/ 363287 w 509158"/>
                  <a:gd name="connsiteY115" fmla="*/ 26702 h 612878"/>
                  <a:gd name="connsiteX116" fmla="*/ 358197 w 509158"/>
                  <a:gd name="connsiteY116" fmla="*/ 30160 h 612878"/>
                  <a:gd name="connsiteX117" fmla="*/ 355317 w 509158"/>
                  <a:gd name="connsiteY117" fmla="*/ 38898 h 612878"/>
                  <a:gd name="connsiteX118" fmla="*/ 360214 w 509158"/>
                  <a:gd name="connsiteY118" fmla="*/ 46677 h 612878"/>
                  <a:gd name="connsiteX119" fmla="*/ 367417 w 509158"/>
                  <a:gd name="connsiteY119" fmla="*/ 48885 h 612878"/>
                  <a:gd name="connsiteX120" fmla="*/ 369145 w 509158"/>
                  <a:gd name="connsiteY120" fmla="*/ 48790 h 612878"/>
                  <a:gd name="connsiteX121" fmla="*/ 380093 w 509158"/>
                  <a:gd name="connsiteY121" fmla="*/ 35825 h 612878"/>
                  <a:gd name="connsiteX122" fmla="*/ 375195 w 509158"/>
                  <a:gd name="connsiteY122" fmla="*/ 27950 h 612878"/>
                  <a:gd name="connsiteX123" fmla="*/ 369049 w 509158"/>
                  <a:gd name="connsiteY123" fmla="*/ 25934 h 612878"/>
                  <a:gd name="connsiteX124" fmla="*/ 368185 w 509158"/>
                  <a:gd name="connsiteY124" fmla="*/ 12106 h 612878"/>
                  <a:gd name="connsiteX125" fmla="*/ 390656 w 509158"/>
                  <a:gd name="connsiteY125" fmla="*/ 11433 h 612878"/>
                  <a:gd name="connsiteX126" fmla="*/ 446258 w 509158"/>
                  <a:gd name="connsiteY126" fmla="*/ 18636 h 612878"/>
                  <a:gd name="connsiteX127" fmla="*/ 446643 w 509158"/>
                  <a:gd name="connsiteY127" fmla="*/ 34769 h 612878"/>
                  <a:gd name="connsiteX128" fmla="*/ 440689 w 509158"/>
                  <a:gd name="connsiteY128" fmla="*/ 39667 h 612878"/>
                  <a:gd name="connsiteX129" fmla="*/ 439824 w 509158"/>
                  <a:gd name="connsiteY129" fmla="*/ 46773 h 612878"/>
                  <a:gd name="connsiteX130" fmla="*/ 444146 w 509158"/>
                  <a:gd name="connsiteY130" fmla="*/ 55031 h 612878"/>
                  <a:gd name="connsiteX131" fmla="*/ 447123 w 509158"/>
                  <a:gd name="connsiteY131" fmla="*/ 56472 h 612878"/>
                  <a:gd name="connsiteX132" fmla="*/ 447795 w 509158"/>
                  <a:gd name="connsiteY132" fmla="*/ 89507 h 612878"/>
                  <a:gd name="connsiteX133" fmla="*/ 446067 w 509158"/>
                  <a:gd name="connsiteY133" fmla="*/ 89219 h 612878"/>
                  <a:gd name="connsiteX134" fmla="*/ 439248 w 509158"/>
                  <a:gd name="connsiteY134" fmla="*/ 93732 h 612878"/>
                  <a:gd name="connsiteX135" fmla="*/ 437616 w 509158"/>
                  <a:gd name="connsiteY135" fmla="*/ 100839 h 612878"/>
                  <a:gd name="connsiteX136" fmla="*/ 441073 w 509158"/>
                  <a:gd name="connsiteY136" fmla="*/ 110058 h 612878"/>
                  <a:gd name="connsiteX137" fmla="*/ 446258 w 509158"/>
                  <a:gd name="connsiteY137" fmla="*/ 112266 h 612878"/>
                  <a:gd name="connsiteX138" fmla="*/ 446450 w 509158"/>
                  <a:gd name="connsiteY138" fmla="*/ 112266 h 612878"/>
                  <a:gd name="connsiteX139" fmla="*/ 448275 w 509158"/>
                  <a:gd name="connsiteY139" fmla="*/ 111978 h 612878"/>
                  <a:gd name="connsiteX140" fmla="*/ 448563 w 509158"/>
                  <a:gd name="connsiteY140" fmla="*/ 122542 h 612878"/>
                  <a:gd name="connsiteX141" fmla="*/ 377212 w 509158"/>
                  <a:gd name="connsiteY141" fmla="*/ 116876 h 612878"/>
                  <a:gd name="connsiteX142" fmla="*/ 376155 w 509158"/>
                  <a:gd name="connsiteY142" fmla="*/ 103815 h 612878"/>
                  <a:gd name="connsiteX143" fmla="*/ 383934 w 509158"/>
                  <a:gd name="connsiteY143" fmla="*/ 91428 h 612878"/>
                  <a:gd name="connsiteX144" fmla="*/ 378845 w 509158"/>
                  <a:gd name="connsiteY144" fmla="*/ 83745 h 612878"/>
                  <a:gd name="connsiteX145" fmla="*/ 369913 w 509158"/>
                  <a:gd name="connsiteY145" fmla="*/ 81824 h 612878"/>
                  <a:gd name="connsiteX146" fmla="*/ 361367 w 509158"/>
                  <a:gd name="connsiteY146" fmla="*/ 86722 h 612878"/>
                  <a:gd name="connsiteX147" fmla="*/ 359254 w 509158"/>
                  <a:gd name="connsiteY147" fmla="*/ 94981 h 612878"/>
                  <a:gd name="connsiteX148" fmla="*/ 370394 w 509158"/>
                  <a:gd name="connsiteY148" fmla="*/ 104679 h 612878"/>
                  <a:gd name="connsiteX149" fmla="*/ 371450 w 509158"/>
                  <a:gd name="connsiteY149" fmla="*/ 117164 h 612878"/>
                  <a:gd name="connsiteX150" fmla="*/ 368377 w 509158"/>
                  <a:gd name="connsiteY150" fmla="*/ 117355 h 612878"/>
                  <a:gd name="connsiteX151" fmla="*/ 286846 w 509158"/>
                  <a:gd name="connsiteY151" fmla="*/ 134353 h 612878"/>
                  <a:gd name="connsiteX152" fmla="*/ 287806 w 509158"/>
                  <a:gd name="connsiteY152" fmla="*/ 60793 h 612878"/>
                  <a:gd name="connsiteX153" fmla="*/ 304324 w 509158"/>
                  <a:gd name="connsiteY153" fmla="*/ 64730 h 612878"/>
                  <a:gd name="connsiteX154" fmla="*/ 314983 w 509158"/>
                  <a:gd name="connsiteY154" fmla="*/ 73854 h 612878"/>
                  <a:gd name="connsiteX155" fmla="*/ 326507 w 509158"/>
                  <a:gd name="connsiteY155" fmla="*/ 59545 h 612878"/>
                  <a:gd name="connsiteX156" fmla="*/ 314983 w 509158"/>
                  <a:gd name="connsiteY156" fmla="*/ 45140 h 612878"/>
                  <a:gd name="connsiteX157" fmla="*/ 309414 w 509158"/>
                  <a:gd name="connsiteY157" fmla="*/ 46965 h 612878"/>
                  <a:gd name="connsiteX158" fmla="*/ 287999 w 509158"/>
                  <a:gd name="connsiteY158" fmla="*/ 41875 h 612878"/>
                  <a:gd name="connsiteX159" fmla="*/ 288095 w 509158"/>
                  <a:gd name="connsiteY159" fmla="*/ 33712 h 612878"/>
                  <a:gd name="connsiteX160" fmla="*/ 284638 w 509158"/>
                  <a:gd name="connsiteY160" fmla="*/ 33712 h 612878"/>
                  <a:gd name="connsiteX161" fmla="*/ 284733 w 509158"/>
                  <a:gd name="connsiteY161" fmla="*/ 29775 h 612878"/>
                  <a:gd name="connsiteX162" fmla="*/ 287806 w 509158"/>
                  <a:gd name="connsiteY162" fmla="*/ 54840 h 612878"/>
                  <a:gd name="connsiteX163" fmla="*/ 287902 w 509158"/>
                  <a:gd name="connsiteY163" fmla="*/ 47829 h 612878"/>
                  <a:gd name="connsiteX164" fmla="*/ 304132 w 509158"/>
                  <a:gd name="connsiteY164" fmla="*/ 51671 h 612878"/>
                  <a:gd name="connsiteX165" fmla="*/ 312199 w 509158"/>
                  <a:gd name="connsiteY165" fmla="*/ 53591 h 612878"/>
                  <a:gd name="connsiteX166" fmla="*/ 313735 w 509158"/>
                  <a:gd name="connsiteY166" fmla="*/ 55992 h 612878"/>
                  <a:gd name="connsiteX167" fmla="*/ 313063 w 509158"/>
                  <a:gd name="connsiteY167" fmla="*/ 58777 h 612878"/>
                  <a:gd name="connsiteX168" fmla="*/ 310566 w 509158"/>
                  <a:gd name="connsiteY168" fmla="*/ 60313 h 612878"/>
                  <a:gd name="connsiteX169" fmla="*/ 302979 w 509158"/>
                  <a:gd name="connsiteY169" fmla="*/ 58488 h 612878"/>
                  <a:gd name="connsiteX170" fmla="*/ 287806 w 509158"/>
                  <a:gd name="connsiteY170" fmla="*/ 54840 h 612878"/>
                  <a:gd name="connsiteX171" fmla="*/ 268888 w 509158"/>
                  <a:gd name="connsiteY171" fmla="*/ 39282 h 612878"/>
                  <a:gd name="connsiteX172" fmla="*/ 282237 w 509158"/>
                  <a:gd name="connsiteY172" fmla="*/ 39474 h 612878"/>
                  <a:gd name="connsiteX173" fmla="*/ 282237 w 509158"/>
                  <a:gd name="connsiteY173" fmla="*/ 40531 h 612878"/>
                  <a:gd name="connsiteX174" fmla="*/ 282045 w 509158"/>
                  <a:gd name="connsiteY174" fmla="*/ 59449 h 612878"/>
                  <a:gd name="connsiteX175" fmla="*/ 280508 w 509158"/>
                  <a:gd name="connsiteY175" fmla="*/ 177472 h 612878"/>
                  <a:gd name="connsiteX176" fmla="*/ 267160 w 509158"/>
                  <a:gd name="connsiteY176" fmla="*/ 177472 h 612878"/>
                  <a:gd name="connsiteX177" fmla="*/ 268888 w 509158"/>
                  <a:gd name="connsiteY177" fmla="*/ 39282 h 612878"/>
                  <a:gd name="connsiteX178" fmla="*/ 31402 w 509158"/>
                  <a:gd name="connsiteY178" fmla="*/ 119853 h 612878"/>
                  <a:gd name="connsiteX179" fmla="*/ 31979 w 509158"/>
                  <a:gd name="connsiteY179" fmla="*/ 119949 h 612878"/>
                  <a:gd name="connsiteX180" fmla="*/ 32170 w 509158"/>
                  <a:gd name="connsiteY180" fmla="*/ 119949 h 612878"/>
                  <a:gd name="connsiteX181" fmla="*/ 40813 w 509158"/>
                  <a:gd name="connsiteY181" fmla="*/ 108521 h 612878"/>
                  <a:gd name="connsiteX182" fmla="*/ 32939 w 509158"/>
                  <a:gd name="connsiteY182" fmla="*/ 96997 h 612878"/>
                  <a:gd name="connsiteX183" fmla="*/ 35339 w 509158"/>
                  <a:gd name="connsiteY183" fmla="*/ 61081 h 612878"/>
                  <a:gd name="connsiteX184" fmla="*/ 42446 w 509158"/>
                  <a:gd name="connsiteY184" fmla="*/ 51478 h 612878"/>
                  <a:gd name="connsiteX185" fmla="*/ 36780 w 509158"/>
                  <a:gd name="connsiteY185" fmla="*/ 39763 h 612878"/>
                  <a:gd name="connsiteX186" fmla="*/ 37836 w 509158"/>
                  <a:gd name="connsiteY186" fmla="*/ 23629 h 612878"/>
                  <a:gd name="connsiteX187" fmla="*/ 127722 w 509158"/>
                  <a:gd name="connsiteY187" fmla="*/ 14794 h 612878"/>
                  <a:gd name="connsiteX188" fmla="*/ 126857 w 509158"/>
                  <a:gd name="connsiteY188" fmla="*/ 30063 h 612878"/>
                  <a:gd name="connsiteX189" fmla="*/ 126857 w 509158"/>
                  <a:gd name="connsiteY189" fmla="*/ 30159 h 612878"/>
                  <a:gd name="connsiteX190" fmla="*/ 117446 w 509158"/>
                  <a:gd name="connsiteY190" fmla="*/ 41299 h 612878"/>
                  <a:gd name="connsiteX191" fmla="*/ 129834 w 509158"/>
                  <a:gd name="connsiteY191" fmla="*/ 52823 h 612878"/>
                  <a:gd name="connsiteX192" fmla="*/ 142319 w 509158"/>
                  <a:gd name="connsiteY192" fmla="*/ 41299 h 612878"/>
                  <a:gd name="connsiteX193" fmla="*/ 132619 w 509158"/>
                  <a:gd name="connsiteY193" fmla="*/ 30063 h 612878"/>
                  <a:gd name="connsiteX194" fmla="*/ 133579 w 509158"/>
                  <a:gd name="connsiteY194" fmla="*/ 14986 h 612878"/>
                  <a:gd name="connsiteX195" fmla="*/ 136172 w 509158"/>
                  <a:gd name="connsiteY195" fmla="*/ 15082 h 612878"/>
                  <a:gd name="connsiteX196" fmla="*/ 233356 w 509158"/>
                  <a:gd name="connsiteY196" fmla="*/ 30543 h 612878"/>
                  <a:gd name="connsiteX197" fmla="*/ 233164 w 509158"/>
                  <a:gd name="connsiteY197" fmla="*/ 32656 h 612878"/>
                  <a:gd name="connsiteX198" fmla="*/ 226250 w 509158"/>
                  <a:gd name="connsiteY198" fmla="*/ 32656 h 612878"/>
                  <a:gd name="connsiteX199" fmla="*/ 226250 w 509158"/>
                  <a:gd name="connsiteY199" fmla="*/ 40723 h 612878"/>
                  <a:gd name="connsiteX200" fmla="*/ 204835 w 509158"/>
                  <a:gd name="connsiteY200" fmla="*/ 45428 h 612878"/>
                  <a:gd name="connsiteX201" fmla="*/ 199169 w 509158"/>
                  <a:gd name="connsiteY201" fmla="*/ 43508 h 612878"/>
                  <a:gd name="connsiteX202" fmla="*/ 187453 w 509158"/>
                  <a:gd name="connsiteY202" fmla="*/ 57721 h 612878"/>
                  <a:gd name="connsiteX203" fmla="*/ 198689 w 509158"/>
                  <a:gd name="connsiteY203" fmla="*/ 72317 h 612878"/>
                  <a:gd name="connsiteX204" fmla="*/ 209445 w 509158"/>
                  <a:gd name="connsiteY204" fmla="*/ 63386 h 612878"/>
                  <a:gd name="connsiteX205" fmla="*/ 226154 w 509158"/>
                  <a:gd name="connsiteY205" fmla="*/ 59641 h 612878"/>
                  <a:gd name="connsiteX206" fmla="*/ 225674 w 509158"/>
                  <a:gd name="connsiteY206" fmla="*/ 137234 h 612878"/>
                  <a:gd name="connsiteX207" fmla="*/ 207140 w 509158"/>
                  <a:gd name="connsiteY207" fmla="*/ 131857 h 612878"/>
                  <a:gd name="connsiteX208" fmla="*/ 129066 w 509158"/>
                  <a:gd name="connsiteY208" fmla="*/ 122734 h 612878"/>
                  <a:gd name="connsiteX209" fmla="*/ 128202 w 509158"/>
                  <a:gd name="connsiteY209" fmla="*/ 122734 h 612878"/>
                  <a:gd name="connsiteX210" fmla="*/ 129066 w 509158"/>
                  <a:gd name="connsiteY210" fmla="*/ 108137 h 612878"/>
                  <a:gd name="connsiteX211" fmla="*/ 129066 w 509158"/>
                  <a:gd name="connsiteY211" fmla="*/ 108041 h 612878"/>
                  <a:gd name="connsiteX212" fmla="*/ 138477 w 509158"/>
                  <a:gd name="connsiteY212" fmla="*/ 96901 h 612878"/>
                  <a:gd name="connsiteX213" fmla="*/ 126089 w 509158"/>
                  <a:gd name="connsiteY213" fmla="*/ 85378 h 612878"/>
                  <a:gd name="connsiteX214" fmla="*/ 113606 w 509158"/>
                  <a:gd name="connsiteY214" fmla="*/ 96901 h 612878"/>
                  <a:gd name="connsiteX215" fmla="*/ 123304 w 509158"/>
                  <a:gd name="connsiteY215" fmla="*/ 108137 h 612878"/>
                  <a:gd name="connsiteX216" fmla="*/ 122440 w 509158"/>
                  <a:gd name="connsiteY216" fmla="*/ 122542 h 612878"/>
                  <a:gd name="connsiteX217" fmla="*/ 50417 w 509158"/>
                  <a:gd name="connsiteY217" fmla="*/ 126287 h 612878"/>
                  <a:gd name="connsiteX218" fmla="*/ 30730 w 509158"/>
                  <a:gd name="connsiteY218" fmla="*/ 130608 h 612878"/>
                  <a:gd name="connsiteX219" fmla="*/ 31402 w 509158"/>
                  <a:gd name="connsiteY219" fmla="*/ 119853 h 612878"/>
                  <a:gd name="connsiteX220" fmla="*/ 245457 w 509158"/>
                  <a:gd name="connsiteY220" fmla="*/ 38514 h 612878"/>
                  <a:gd name="connsiteX221" fmla="*/ 244688 w 509158"/>
                  <a:gd name="connsiteY221" fmla="*/ 177471 h 612878"/>
                  <a:gd name="connsiteX222" fmla="*/ 231244 w 509158"/>
                  <a:gd name="connsiteY222" fmla="*/ 177471 h 612878"/>
                  <a:gd name="connsiteX223" fmla="*/ 231916 w 509158"/>
                  <a:gd name="connsiteY223" fmla="*/ 58393 h 612878"/>
                  <a:gd name="connsiteX224" fmla="*/ 232012 w 509158"/>
                  <a:gd name="connsiteY224" fmla="*/ 39474 h 612878"/>
                  <a:gd name="connsiteX225" fmla="*/ 232012 w 509158"/>
                  <a:gd name="connsiteY225" fmla="*/ 38418 h 612878"/>
                  <a:gd name="connsiteX226" fmla="*/ 245457 w 509158"/>
                  <a:gd name="connsiteY226" fmla="*/ 38514 h 612878"/>
                  <a:gd name="connsiteX227" fmla="*/ 200610 w 509158"/>
                  <a:gd name="connsiteY227" fmla="*/ 52919 h 612878"/>
                  <a:gd name="connsiteX228" fmla="*/ 200898 w 509158"/>
                  <a:gd name="connsiteY228" fmla="*/ 52631 h 612878"/>
                  <a:gd name="connsiteX229" fmla="*/ 201858 w 509158"/>
                  <a:gd name="connsiteY229" fmla="*/ 52054 h 612878"/>
                  <a:gd name="connsiteX230" fmla="*/ 209925 w 509158"/>
                  <a:gd name="connsiteY230" fmla="*/ 50230 h 612878"/>
                  <a:gd name="connsiteX231" fmla="*/ 226154 w 509158"/>
                  <a:gd name="connsiteY231" fmla="*/ 46677 h 612878"/>
                  <a:gd name="connsiteX232" fmla="*/ 226154 w 509158"/>
                  <a:gd name="connsiteY232" fmla="*/ 53783 h 612878"/>
                  <a:gd name="connsiteX233" fmla="*/ 210981 w 509158"/>
                  <a:gd name="connsiteY233" fmla="*/ 57144 h 612878"/>
                  <a:gd name="connsiteX234" fmla="*/ 203299 w 509158"/>
                  <a:gd name="connsiteY234" fmla="*/ 58777 h 612878"/>
                  <a:gd name="connsiteX235" fmla="*/ 200898 w 509158"/>
                  <a:gd name="connsiteY235" fmla="*/ 57240 h 612878"/>
                  <a:gd name="connsiteX236" fmla="*/ 200322 w 509158"/>
                  <a:gd name="connsiteY236" fmla="*/ 54455 h 612878"/>
                  <a:gd name="connsiteX237" fmla="*/ 200610 w 509158"/>
                  <a:gd name="connsiteY237" fmla="*/ 52919 h 612878"/>
                  <a:gd name="connsiteX238" fmla="*/ 26217 w 509158"/>
                  <a:gd name="connsiteY238" fmla="*/ 46004 h 612878"/>
                  <a:gd name="connsiteX239" fmla="*/ 24488 w 509158"/>
                  <a:gd name="connsiteY239" fmla="*/ 45813 h 612878"/>
                  <a:gd name="connsiteX240" fmla="*/ 25160 w 509158"/>
                  <a:gd name="connsiteY240" fmla="*/ 35537 h 612878"/>
                  <a:gd name="connsiteX241" fmla="*/ 29290 w 509158"/>
                  <a:gd name="connsiteY241" fmla="*/ 38514 h 612878"/>
                  <a:gd name="connsiteX242" fmla="*/ 29097 w 509158"/>
                  <a:gd name="connsiteY242" fmla="*/ 41683 h 612878"/>
                  <a:gd name="connsiteX243" fmla="*/ 28137 w 509158"/>
                  <a:gd name="connsiteY243" fmla="*/ 42547 h 612878"/>
                  <a:gd name="connsiteX244" fmla="*/ 26217 w 509158"/>
                  <a:gd name="connsiteY244" fmla="*/ 46004 h 612878"/>
                  <a:gd name="connsiteX245" fmla="*/ 22856 w 509158"/>
                  <a:gd name="connsiteY245" fmla="*/ 133585 h 612878"/>
                  <a:gd name="connsiteX246" fmla="*/ 20166 w 509158"/>
                  <a:gd name="connsiteY246" fmla="*/ 135122 h 612878"/>
                  <a:gd name="connsiteX247" fmla="*/ 22087 w 509158"/>
                  <a:gd name="connsiteY247" fmla="*/ 111018 h 612878"/>
                  <a:gd name="connsiteX248" fmla="*/ 23816 w 509158"/>
                  <a:gd name="connsiteY248" fmla="*/ 111114 h 612878"/>
                  <a:gd name="connsiteX249" fmla="*/ 24296 w 509158"/>
                  <a:gd name="connsiteY249" fmla="*/ 113227 h 612878"/>
                  <a:gd name="connsiteX250" fmla="*/ 22856 w 509158"/>
                  <a:gd name="connsiteY250" fmla="*/ 133585 h 612878"/>
                  <a:gd name="connsiteX251" fmla="*/ 127530 w 509158"/>
                  <a:gd name="connsiteY251" fmla="*/ 164891 h 612878"/>
                  <a:gd name="connsiteX252" fmla="*/ 24776 w 509158"/>
                  <a:gd name="connsiteY252" fmla="*/ 145877 h 612878"/>
                  <a:gd name="connsiteX253" fmla="*/ 128586 w 509158"/>
                  <a:gd name="connsiteY253" fmla="*/ 134257 h 612878"/>
                  <a:gd name="connsiteX254" fmla="*/ 225674 w 509158"/>
                  <a:gd name="connsiteY254" fmla="*/ 149623 h 612878"/>
                  <a:gd name="connsiteX255" fmla="*/ 225578 w 509158"/>
                  <a:gd name="connsiteY255" fmla="*/ 156344 h 612878"/>
                  <a:gd name="connsiteX256" fmla="*/ 127530 w 509158"/>
                  <a:gd name="connsiteY256" fmla="*/ 164891 h 612878"/>
                  <a:gd name="connsiteX257" fmla="*/ 221353 w 509158"/>
                  <a:gd name="connsiteY257" fmla="*/ 187075 h 612878"/>
                  <a:gd name="connsiteX258" fmla="*/ 287806 w 509158"/>
                  <a:gd name="connsiteY258" fmla="*/ 187075 h 612878"/>
                  <a:gd name="connsiteX259" fmla="*/ 291072 w 509158"/>
                  <a:gd name="connsiteY259" fmla="*/ 195238 h 612878"/>
                  <a:gd name="connsiteX260" fmla="*/ 254580 w 509158"/>
                  <a:gd name="connsiteY260" fmla="*/ 191876 h 612878"/>
                  <a:gd name="connsiteX261" fmla="*/ 218087 w 509158"/>
                  <a:gd name="connsiteY261" fmla="*/ 195238 h 612878"/>
                  <a:gd name="connsiteX262" fmla="*/ 221353 w 509158"/>
                  <a:gd name="connsiteY262" fmla="*/ 187075 h 612878"/>
                  <a:gd name="connsiteX263" fmla="*/ 254580 w 509158"/>
                  <a:gd name="connsiteY263" fmla="*/ 571681 h 612878"/>
                  <a:gd name="connsiteX264" fmla="*/ 74232 w 509158"/>
                  <a:gd name="connsiteY264" fmla="*/ 391334 h 612878"/>
                  <a:gd name="connsiteX265" fmla="*/ 254580 w 509158"/>
                  <a:gd name="connsiteY265" fmla="*/ 211083 h 612878"/>
                  <a:gd name="connsiteX266" fmla="*/ 434830 w 509158"/>
                  <a:gd name="connsiteY266" fmla="*/ 391334 h 612878"/>
                  <a:gd name="connsiteX267" fmla="*/ 254580 w 509158"/>
                  <a:gd name="connsiteY267" fmla="*/ 571681 h 61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509158" h="612878">
                    <a:moveTo>
                      <a:pt x="481886" y="612879"/>
                    </a:moveTo>
                    <a:lnTo>
                      <a:pt x="509159" y="612879"/>
                    </a:lnTo>
                    <a:lnTo>
                      <a:pt x="497539" y="584165"/>
                    </a:lnTo>
                    <a:lnTo>
                      <a:pt x="494850" y="584165"/>
                    </a:lnTo>
                    <a:lnTo>
                      <a:pt x="462776" y="506764"/>
                    </a:lnTo>
                    <a:lnTo>
                      <a:pt x="431277" y="483812"/>
                    </a:lnTo>
                    <a:cubicBezTo>
                      <a:pt x="445778" y="456155"/>
                      <a:pt x="454037" y="424657"/>
                      <a:pt x="454037" y="391334"/>
                    </a:cubicBezTo>
                    <a:cubicBezTo>
                      <a:pt x="454037" y="297799"/>
                      <a:pt x="389312" y="219150"/>
                      <a:pt x="302403" y="197734"/>
                    </a:cubicBezTo>
                    <a:lnTo>
                      <a:pt x="294241" y="177472"/>
                    </a:lnTo>
                    <a:lnTo>
                      <a:pt x="286366" y="177472"/>
                    </a:lnTo>
                    <a:lnTo>
                      <a:pt x="286558" y="163163"/>
                    </a:lnTo>
                    <a:cubicBezTo>
                      <a:pt x="299810" y="168541"/>
                      <a:pt x="322474" y="170749"/>
                      <a:pt x="345809" y="170749"/>
                    </a:cubicBezTo>
                    <a:cubicBezTo>
                      <a:pt x="354356" y="170749"/>
                      <a:pt x="362903" y="170461"/>
                      <a:pt x="371161" y="169885"/>
                    </a:cubicBezTo>
                    <a:cubicBezTo>
                      <a:pt x="406789" y="167581"/>
                      <a:pt x="466809" y="158074"/>
                      <a:pt x="465849" y="137330"/>
                    </a:cubicBezTo>
                    <a:cubicBezTo>
                      <a:pt x="465753" y="135602"/>
                      <a:pt x="465176" y="133201"/>
                      <a:pt x="463160" y="130800"/>
                    </a:cubicBezTo>
                    <a:lnTo>
                      <a:pt x="460663" y="99302"/>
                    </a:lnTo>
                    <a:cubicBezTo>
                      <a:pt x="460567" y="98054"/>
                      <a:pt x="459510" y="97093"/>
                      <a:pt x="458262" y="97189"/>
                    </a:cubicBezTo>
                    <a:lnTo>
                      <a:pt x="458070" y="97189"/>
                    </a:lnTo>
                    <a:cubicBezTo>
                      <a:pt x="457206" y="97285"/>
                      <a:pt x="456437" y="97862"/>
                      <a:pt x="456245" y="98630"/>
                    </a:cubicBezTo>
                    <a:lnTo>
                      <a:pt x="454709" y="98726"/>
                    </a:lnTo>
                    <a:cubicBezTo>
                      <a:pt x="454709" y="98246"/>
                      <a:pt x="454613" y="97765"/>
                      <a:pt x="454421" y="97285"/>
                    </a:cubicBezTo>
                    <a:cubicBezTo>
                      <a:pt x="454421" y="97189"/>
                      <a:pt x="454421" y="97093"/>
                      <a:pt x="454421" y="97093"/>
                    </a:cubicBezTo>
                    <a:lnTo>
                      <a:pt x="453460" y="54935"/>
                    </a:lnTo>
                    <a:cubicBezTo>
                      <a:pt x="454517" y="54168"/>
                      <a:pt x="455381" y="53015"/>
                      <a:pt x="456053" y="51574"/>
                    </a:cubicBezTo>
                    <a:cubicBezTo>
                      <a:pt x="456726" y="49942"/>
                      <a:pt x="457110" y="47829"/>
                      <a:pt x="457013" y="45813"/>
                    </a:cubicBezTo>
                    <a:lnTo>
                      <a:pt x="458262" y="45717"/>
                    </a:lnTo>
                    <a:cubicBezTo>
                      <a:pt x="458742" y="46484"/>
                      <a:pt x="459510" y="46965"/>
                      <a:pt x="460375" y="46869"/>
                    </a:cubicBezTo>
                    <a:lnTo>
                      <a:pt x="460566" y="46869"/>
                    </a:lnTo>
                    <a:cubicBezTo>
                      <a:pt x="461815" y="46773"/>
                      <a:pt x="462679" y="45717"/>
                      <a:pt x="462679" y="44468"/>
                    </a:cubicBezTo>
                    <a:lnTo>
                      <a:pt x="461431" y="24686"/>
                    </a:lnTo>
                    <a:cubicBezTo>
                      <a:pt x="461911" y="23437"/>
                      <a:pt x="462103" y="22189"/>
                      <a:pt x="462007" y="20844"/>
                    </a:cubicBezTo>
                    <a:cubicBezTo>
                      <a:pt x="461911" y="18732"/>
                      <a:pt x="461047" y="15466"/>
                      <a:pt x="457590" y="12393"/>
                    </a:cubicBezTo>
                    <a:cubicBezTo>
                      <a:pt x="444818" y="966"/>
                      <a:pt x="401700" y="-1627"/>
                      <a:pt x="364535" y="870"/>
                    </a:cubicBezTo>
                    <a:cubicBezTo>
                      <a:pt x="328908" y="3175"/>
                      <a:pt x="268888" y="12682"/>
                      <a:pt x="269944" y="33328"/>
                    </a:cubicBezTo>
                    <a:cubicBezTo>
                      <a:pt x="269944" y="33424"/>
                      <a:pt x="269944" y="33424"/>
                      <a:pt x="269944" y="33520"/>
                    </a:cubicBezTo>
                    <a:lnTo>
                      <a:pt x="263126" y="33424"/>
                    </a:lnTo>
                    <a:lnTo>
                      <a:pt x="261398" y="177472"/>
                    </a:lnTo>
                    <a:lnTo>
                      <a:pt x="250450" y="177472"/>
                    </a:lnTo>
                    <a:lnTo>
                      <a:pt x="251218" y="32752"/>
                    </a:lnTo>
                    <a:lnTo>
                      <a:pt x="250546" y="32752"/>
                    </a:lnTo>
                    <a:cubicBezTo>
                      <a:pt x="249490" y="24494"/>
                      <a:pt x="238062" y="17963"/>
                      <a:pt x="214726" y="12682"/>
                    </a:cubicBezTo>
                    <a:cubicBezTo>
                      <a:pt x="193888" y="7880"/>
                      <a:pt x="166134" y="4711"/>
                      <a:pt x="136557" y="3655"/>
                    </a:cubicBezTo>
                    <a:cubicBezTo>
                      <a:pt x="106979" y="2599"/>
                      <a:pt x="79130" y="3846"/>
                      <a:pt x="58003" y="7112"/>
                    </a:cubicBezTo>
                    <a:cubicBezTo>
                      <a:pt x="37164" y="10377"/>
                      <a:pt x="25448" y="15083"/>
                      <a:pt x="21895" y="21709"/>
                    </a:cubicBezTo>
                    <a:cubicBezTo>
                      <a:pt x="21799" y="21900"/>
                      <a:pt x="21607" y="22093"/>
                      <a:pt x="21511" y="22381"/>
                    </a:cubicBezTo>
                    <a:cubicBezTo>
                      <a:pt x="21415" y="22477"/>
                      <a:pt x="21415" y="22573"/>
                      <a:pt x="21415" y="22669"/>
                    </a:cubicBezTo>
                    <a:cubicBezTo>
                      <a:pt x="21319" y="22861"/>
                      <a:pt x="21223" y="23053"/>
                      <a:pt x="21223" y="23245"/>
                    </a:cubicBezTo>
                    <a:cubicBezTo>
                      <a:pt x="20743" y="24206"/>
                      <a:pt x="20646" y="25262"/>
                      <a:pt x="20551" y="26318"/>
                    </a:cubicBezTo>
                    <a:cubicBezTo>
                      <a:pt x="20551" y="27278"/>
                      <a:pt x="20646" y="28143"/>
                      <a:pt x="20839" y="29007"/>
                    </a:cubicBezTo>
                    <a:lnTo>
                      <a:pt x="20839" y="29103"/>
                    </a:lnTo>
                    <a:lnTo>
                      <a:pt x="19590" y="49174"/>
                    </a:lnTo>
                    <a:cubicBezTo>
                      <a:pt x="19590" y="50422"/>
                      <a:pt x="20455" y="51478"/>
                      <a:pt x="21703" y="51574"/>
                    </a:cubicBezTo>
                    <a:lnTo>
                      <a:pt x="21895" y="51574"/>
                    </a:lnTo>
                    <a:cubicBezTo>
                      <a:pt x="22760" y="51671"/>
                      <a:pt x="23623" y="51190"/>
                      <a:pt x="24008" y="50422"/>
                    </a:cubicBezTo>
                    <a:lnTo>
                      <a:pt x="25256" y="50518"/>
                    </a:lnTo>
                    <a:lnTo>
                      <a:pt x="25256" y="50614"/>
                    </a:lnTo>
                    <a:cubicBezTo>
                      <a:pt x="25064" y="53495"/>
                      <a:pt x="25929" y="56184"/>
                      <a:pt x="27369" y="58201"/>
                    </a:cubicBezTo>
                    <a:cubicBezTo>
                      <a:pt x="27561" y="58393"/>
                      <a:pt x="27753" y="58585"/>
                      <a:pt x="27945" y="58777"/>
                    </a:cubicBezTo>
                    <a:cubicBezTo>
                      <a:pt x="27945" y="58873"/>
                      <a:pt x="27945" y="58873"/>
                      <a:pt x="27945" y="58873"/>
                    </a:cubicBezTo>
                    <a:lnTo>
                      <a:pt x="24968" y="102183"/>
                    </a:lnTo>
                    <a:lnTo>
                      <a:pt x="24968" y="102279"/>
                    </a:lnTo>
                    <a:cubicBezTo>
                      <a:pt x="24296" y="103527"/>
                      <a:pt x="23912" y="104872"/>
                      <a:pt x="23720" y="106409"/>
                    </a:cubicBezTo>
                    <a:lnTo>
                      <a:pt x="22183" y="106312"/>
                    </a:lnTo>
                    <a:cubicBezTo>
                      <a:pt x="21991" y="105544"/>
                      <a:pt x="21223" y="104968"/>
                      <a:pt x="20359" y="104872"/>
                    </a:cubicBezTo>
                    <a:lnTo>
                      <a:pt x="20166" y="104872"/>
                    </a:lnTo>
                    <a:cubicBezTo>
                      <a:pt x="18918" y="104776"/>
                      <a:pt x="17862" y="105736"/>
                      <a:pt x="17766" y="106985"/>
                    </a:cubicBezTo>
                    <a:lnTo>
                      <a:pt x="15173" y="139539"/>
                    </a:lnTo>
                    <a:cubicBezTo>
                      <a:pt x="13733" y="141364"/>
                      <a:pt x="13060" y="143381"/>
                      <a:pt x="12964" y="145493"/>
                    </a:cubicBezTo>
                    <a:cubicBezTo>
                      <a:pt x="12676" y="154616"/>
                      <a:pt x="24104" y="161627"/>
                      <a:pt x="48976" y="167292"/>
                    </a:cubicBezTo>
                    <a:cubicBezTo>
                      <a:pt x="69815" y="172094"/>
                      <a:pt x="97568" y="175359"/>
                      <a:pt x="127146" y="176319"/>
                    </a:cubicBezTo>
                    <a:cubicBezTo>
                      <a:pt x="129739" y="176415"/>
                      <a:pt x="136653" y="176703"/>
                      <a:pt x="146064" y="176703"/>
                    </a:cubicBezTo>
                    <a:cubicBezTo>
                      <a:pt x="168439" y="176703"/>
                      <a:pt x="204259" y="175455"/>
                      <a:pt x="225578" y="168541"/>
                    </a:cubicBezTo>
                    <a:lnTo>
                      <a:pt x="225482" y="177472"/>
                    </a:lnTo>
                    <a:lnTo>
                      <a:pt x="214822" y="177472"/>
                    </a:lnTo>
                    <a:lnTo>
                      <a:pt x="206756" y="197734"/>
                    </a:lnTo>
                    <a:cubicBezTo>
                      <a:pt x="119751" y="219150"/>
                      <a:pt x="55026" y="297799"/>
                      <a:pt x="55026" y="391334"/>
                    </a:cubicBezTo>
                    <a:cubicBezTo>
                      <a:pt x="55026" y="424657"/>
                      <a:pt x="63284" y="456155"/>
                      <a:pt x="77785" y="483812"/>
                    </a:cubicBezTo>
                    <a:lnTo>
                      <a:pt x="46383" y="506764"/>
                    </a:lnTo>
                    <a:lnTo>
                      <a:pt x="14309" y="584165"/>
                    </a:lnTo>
                    <a:lnTo>
                      <a:pt x="11524" y="584165"/>
                    </a:lnTo>
                    <a:lnTo>
                      <a:pt x="0" y="612879"/>
                    </a:lnTo>
                    <a:lnTo>
                      <a:pt x="27273" y="612879"/>
                    </a:lnTo>
                    <a:lnTo>
                      <a:pt x="27273" y="584165"/>
                    </a:lnTo>
                    <a:lnTo>
                      <a:pt x="24680" y="584165"/>
                    </a:lnTo>
                    <a:lnTo>
                      <a:pt x="54162" y="512909"/>
                    </a:lnTo>
                    <a:lnTo>
                      <a:pt x="82491" y="492263"/>
                    </a:lnTo>
                    <a:cubicBezTo>
                      <a:pt x="117159" y="551226"/>
                      <a:pt x="181308" y="590887"/>
                      <a:pt x="254580" y="590887"/>
                    </a:cubicBezTo>
                    <a:cubicBezTo>
                      <a:pt x="327756" y="590887"/>
                      <a:pt x="391905" y="551226"/>
                      <a:pt x="426572" y="492263"/>
                    </a:cubicBezTo>
                    <a:lnTo>
                      <a:pt x="454901" y="512909"/>
                    </a:lnTo>
                    <a:lnTo>
                      <a:pt x="484383" y="584165"/>
                    </a:lnTo>
                    <a:lnTo>
                      <a:pt x="481886" y="584165"/>
                    </a:lnTo>
                    <a:lnTo>
                      <a:pt x="481886" y="612879"/>
                    </a:lnTo>
                    <a:close/>
                    <a:moveTo>
                      <a:pt x="454517" y="104008"/>
                    </a:moveTo>
                    <a:cubicBezTo>
                      <a:pt x="454613" y="103816"/>
                      <a:pt x="454709" y="103623"/>
                      <a:pt x="454709" y="103432"/>
                    </a:cubicBezTo>
                    <a:lnTo>
                      <a:pt x="456341" y="103336"/>
                    </a:lnTo>
                    <a:lnTo>
                      <a:pt x="458166" y="126671"/>
                    </a:lnTo>
                    <a:cubicBezTo>
                      <a:pt x="457206" y="126095"/>
                      <a:pt x="456150" y="125519"/>
                      <a:pt x="454997" y="125039"/>
                    </a:cubicBezTo>
                    <a:lnTo>
                      <a:pt x="454517" y="104103"/>
                    </a:lnTo>
                    <a:lnTo>
                      <a:pt x="454517" y="104008"/>
                    </a:lnTo>
                    <a:close/>
                    <a:moveTo>
                      <a:pt x="454229" y="138003"/>
                    </a:moveTo>
                    <a:cubicBezTo>
                      <a:pt x="451636" y="143477"/>
                      <a:pt x="421482" y="155001"/>
                      <a:pt x="370394" y="158457"/>
                    </a:cubicBezTo>
                    <a:cubicBezTo>
                      <a:pt x="323146" y="161531"/>
                      <a:pt x="293568" y="155577"/>
                      <a:pt x="286654" y="150967"/>
                    </a:cubicBezTo>
                    <a:lnTo>
                      <a:pt x="286750" y="147606"/>
                    </a:lnTo>
                    <a:cubicBezTo>
                      <a:pt x="293568" y="141748"/>
                      <a:pt x="322762" y="131857"/>
                      <a:pt x="369145" y="128880"/>
                    </a:cubicBezTo>
                    <a:cubicBezTo>
                      <a:pt x="378268" y="128207"/>
                      <a:pt x="386718" y="128016"/>
                      <a:pt x="394497" y="128016"/>
                    </a:cubicBezTo>
                    <a:cubicBezTo>
                      <a:pt x="430413" y="128016"/>
                      <a:pt x="451540" y="133681"/>
                      <a:pt x="454229" y="138003"/>
                    </a:cubicBezTo>
                    <a:close/>
                    <a:moveTo>
                      <a:pt x="457110" y="30927"/>
                    </a:moveTo>
                    <a:lnTo>
                      <a:pt x="457782" y="41107"/>
                    </a:lnTo>
                    <a:lnTo>
                      <a:pt x="456150" y="41299"/>
                    </a:lnTo>
                    <a:cubicBezTo>
                      <a:pt x="455381" y="39378"/>
                      <a:pt x="454325" y="37746"/>
                      <a:pt x="453077" y="36690"/>
                    </a:cubicBezTo>
                    <a:lnTo>
                      <a:pt x="453077" y="36593"/>
                    </a:lnTo>
                    <a:lnTo>
                      <a:pt x="452981" y="34097"/>
                    </a:lnTo>
                    <a:cubicBezTo>
                      <a:pt x="454517" y="33040"/>
                      <a:pt x="455957" y="31984"/>
                      <a:pt x="457110" y="30927"/>
                    </a:cubicBezTo>
                    <a:close/>
                    <a:moveTo>
                      <a:pt x="284733" y="29775"/>
                    </a:moveTo>
                    <a:cubicBezTo>
                      <a:pt x="293760" y="23917"/>
                      <a:pt x="320937" y="15563"/>
                      <a:pt x="362423" y="12490"/>
                    </a:cubicBezTo>
                    <a:lnTo>
                      <a:pt x="363287" y="26702"/>
                    </a:lnTo>
                    <a:cubicBezTo>
                      <a:pt x="361271" y="27374"/>
                      <a:pt x="359542" y="28623"/>
                      <a:pt x="358197" y="30160"/>
                    </a:cubicBezTo>
                    <a:cubicBezTo>
                      <a:pt x="355989" y="32560"/>
                      <a:pt x="354932" y="35729"/>
                      <a:pt x="355317" y="38898"/>
                    </a:cubicBezTo>
                    <a:cubicBezTo>
                      <a:pt x="355701" y="42067"/>
                      <a:pt x="357525" y="44852"/>
                      <a:pt x="360214" y="46677"/>
                    </a:cubicBezTo>
                    <a:cubicBezTo>
                      <a:pt x="362327" y="48117"/>
                      <a:pt x="364824" y="48885"/>
                      <a:pt x="367417" y="48885"/>
                    </a:cubicBezTo>
                    <a:cubicBezTo>
                      <a:pt x="367993" y="48885"/>
                      <a:pt x="368569" y="48885"/>
                      <a:pt x="369145" y="48790"/>
                    </a:cubicBezTo>
                    <a:cubicBezTo>
                      <a:pt x="375963" y="47925"/>
                      <a:pt x="380861" y="42067"/>
                      <a:pt x="380093" y="35825"/>
                    </a:cubicBezTo>
                    <a:cubicBezTo>
                      <a:pt x="379708" y="32656"/>
                      <a:pt x="377884" y="29871"/>
                      <a:pt x="375195" y="27950"/>
                    </a:cubicBezTo>
                    <a:cubicBezTo>
                      <a:pt x="373371" y="26702"/>
                      <a:pt x="371258" y="26030"/>
                      <a:pt x="369049" y="25934"/>
                    </a:cubicBezTo>
                    <a:lnTo>
                      <a:pt x="368185" y="12106"/>
                    </a:lnTo>
                    <a:cubicBezTo>
                      <a:pt x="376251" y="11626"/>
                      <a:pt x="383742" y="11433"/>
                      <a:pt x="390656" y="11433"/>
                    </a:cubicBezTo>
                    <a:cubicBezTo>
                      <a:pt x="418986" y="11433"/>
                      <a:pt x="438096" y="14986"/>
                      <a:pt x="446258" y="18636"/>
                    </a:cubicBezTo>
                    <a:lnTo>
                      <a:pt x="446643" y="34769"/>
                    </a:lnTo>
                    <a:cubicBezTo>
                      <a:pt x="444050" y="35153"/>
                      <a:pt x="441937" y="36977"/>
                      <a:pt x="440689" y="39667"/>
                    </a:cubicBezTo>
                    <a:cubicBezTo>
                      <a:pt x="439824" y="41779"/>
                      <a:pt x="439440" y="44276"/>
                      <a:pt x="439824" y="46773"/>
                    </a:cubicBezTo>
                    <a:cubicBezTo>
                      <a:pt x="440304" y="50230"/>
                      <a:pt x="441841" y="53207"/>
                      <a:pt x="444146" y="55031"/>
                    </a:cubicBezTo>
                    <a:cubicBezTo>
                      <a:pt x="445106" y="55704"/>
                      <a:pt x="446066" y="56184"/>
                      <a:pt x="447123" y="56472"/>
                    </a:cubicBezTo>
                    <a:lnTo>
                      <a:pt x="447795" y="89507"/>
                    </a:lnTo>
                    <a:cubicBezTo>
                      <a:pt x="447219" y="89315"/>
                      <a:pt x="446643" y="89219"/>
                      <a:pt x="446067" y="89219"/>
                    </a:cubicBezTo>
                    <a:cubicBezTo>
                      <a:pt x="443281" y="89315"/>
                      <a:pt x="440784" y="90947"/>
                      <a:pt x="439248" y="93732"/>
                    </a:cubicBezTo>
                    <a:cubicBezTo>
                      <a:pt x="438096" y="95749"/>
                      <a:pt x="437520" y="98246"/>
                      <a:pt x="437616" y="100839"/>
                    </a:cubicBezTo>
                    <a:cubicBezTo>
                      <a:pt x="437616" y="104584"/>
                      <a:pt x="438960" y="107945"/>
                      <a:pt x="441073" y="110058"/>
                    </a:cubicBezTo>
                    <a:cubicBezTo>
                      <a:pt x="442609" y="111498"/>
                      <a:pt x="444434" y="112266"/>
                      <a:pt x="446258" y="112266"/>
                    </a:cubicBezTo>
                    <a:cubicBezTo>
                      <a:pt x="446354" y="112266"/>
                      <a:pt x="446354" y="112266"/>
                      <a:pt x="446450" y="112266"/>
                    </a:cubicBezTo>
                    <a:cubicBezTo>
                      <a:pt x="447123" y="112266"/>
                      <a:pt x="447699" y="112170"/>
                      <a:pt x="448275" y="111978"/>
                    </a:cubicBezTo>
                    <a:lnTo>
                      <a:pt x="448563" y="122542"/>
                    </a:lnTo>
                    <a:cubicBezTo>
                      <a:pt x="431374" y="117164"/>
                      <a:pt x="403524" y="115723"/>
                      <a:pt x="377212" y="116876"/>
                    </a:cubicBezTo>
                    <a:lnTo>
                      <a:pt x="376155" y="103815"/>
                    </a:lnTo>
                    <a:cubicBezTo>
                      <a:pt x="381341" y="101799"/>
                      <a:pt x="384702" y="96709"/>
                      <a:pt x="383934" y="91428"/>
                    </a:cubicBezTo>
                    <a:cubicBezTo>
                      <a:pt x="383454" y="88355"/>
                      <a:pt x="381629" y="85473"/>
                      <a:pt x="378845" y="83745"/>
                    </a:cubicBezTo>
                    <a:cubicBezTo>
                      <a:pt x="376252" y="82016"/>
                      <a:pt x="373082" y="81344"/>
                      <a:pt x="369913" y="81824"/>
                    </a:cubicBezTo>
                    <a:cubicBezTo>
                      <a:pt x="366456" y="82305"/>
                      <a:pt x="363383" y="84129"/>
                      <a:pt x="361367" y="86722"/>
                    </a:cubicBezTo>
                    <a:cubicBezTo>
                      <a:pt x="359542" y="89122"/>
                      <a:pt x="358774" y="92099"/>
                      <a:pt x="359254" y="94981"/>
                    </a:cubicBezTo>
                    <a:cubicBezTo>
                      <a:pt x="360022" y="100358"/>
                      <a:pt x="364728" y="104392"/>
                      <a:pt x="370394" y="104679"/>
                    </a:cubicBezTo>
                    <a:lnTo>
                      <a:pt x="371450" y="117164"/>
                    </a:lnTo>
                    <a:cubicBezTo>
                      <a:pt x="370394" y="117260"/>
                      <a:pt x="369433" y="117260"/>
                      <a:pt x="368377" y="117355"/>
                    </a:cubicBezTo>
                    <a:cubicBezTo>
                      <a:pt x="343313" y="118988"/>
                      <a:pt x="306340" y="124174"/>
                      <a:pt x="286846" y="134353"/>
                    </a:cubicBezTo>
                    <a:lnTo>
                      <a:pt x="287806" y="60793"/>
                    </a:lnTo>
                    <a:lnTo>
                      <a:pt x="304324" y="64730"/>
                    </a:lnTo>
                    <a:cubicBezTo>
                      <a:pt x="306053" y="70204"/>
                      <a:pt x="310182" y="73854"/>
                      <a:pt x="314983" y="73854"/>
                    </a:cubicBezTo>
                    <a:cubicBezTo>
                      <a:pt x="321321" y="73854"/>
                      <a:pt x="326507" y="67420"/>
                      <a:pt x="326507" y="59545"/>
                    </a:cubicBezTo>
                    <a:cubicBezTo>
                      <a:pt x="326507" y="51574"/>
                      <a:pt x="321321" y="45140"/>
                      <a:pt x="314983" y="45140"/>
                    </a:cubicBezTo>
                    <a:cubicBezTo>
                      <a:pt x="313063" y="45140"/>
                      <a:pt x="311142" y="45716"/>
                      <a:pt x="309414" y="46965"/>
                    </a:cubicBezTo>
                    <a:lnTo>
                      <a:pt x="287999" y="41875"/>
                    </a:lnTo>
                    <a:lnTo>
                      <a:pt x="288095" y="33712"/>
                    </a:lnTo>
                    <a:lnTo>
                      <a:pt x="284638" y="33712"/>
                    </a:lnTo>
                    <a:lnTo>
                      <a:pt x="284733" y="29775"/>
                    </a:lnTo>
                    <a:close/>
                    <a:moveTo>
                      <a:pt x="287806" y="54840"/>
                    </a:moveTo>
                    <a:lnTo>
                      <a:pt x="287902" y="47829"/>
                    </a:lnTo>
                    <a:lnTo>
                      <a:pt x="304132" y="51671"/>
                    </a:lnTo>
                    <a:lnTo>
                      <a:pt x="312199" y="53591"/>
                    </a:lnTo>
                    <a:cubicBezTo>
                      <a:pt x="313255" y="53783"/>
                      <a:pt x="313927" y="54935"/>
                      <a:pt x="313735" y="55992"/>
                    </a:cubicBezTo>
                    <a:lnTo>
                      <a:pt x="313063" y="58777"/>
                    </a:lnTo>
                    <a:cubicBezTo>
                      <a:pt x="312775" y="59833"/>
                      <a:pt x="311718" y="60505"/>
                      <a:pt x="310566" y="60313"/>
                    </a:cubicBezTo>
                    <a:lnTo>
                      <a:pt x="302979" y="58488"/>
                    </a:lnTo>
                    <a:lnTo>
                      <a:pt x="287806" y="54840"/>
                    </a:lnTo>
                    <a:close/>
                    <a:moveTo>
                      <a:pt x="268888" y="39282"/>
                    </a:moveTo>
                    <a:lnTo>
                      <a:pt x="282237" y="39474"/>
                    </a:lnTo>
                    <a:lnTo>
                      <a:pt x="282237" y="40531"/>
                    </a:lnTo>
                    <a:lnTo>
                      <a:pt x="282045" y="59449"/>
                    </a:lnTo>
                    <a:lnTo>
                      <a:pt x="280508" y="177472"/>
                    </a:lnTo>
                    <a:lnTo>
                      <a:pt x="267160" y="177472"/>
                    </a:lnTo>
                    <a:lnTo>
                      <a:pt x="268888" y="39282"/>
                    </a:lnTo>
                    <a:close/>
                    <a:moveTo>
                      <a:pt x="31402" y="119853"/>
                    </a:moveTo>
                    <a:cubicBezTo>
                      <a:pt x="31594" y="119949"/>
                      <a:pt x="31786" y="119949"/>
                      <a:pt x="31979" y="119949"/>
                    </a:cubicBezTo>
                    <a:cubicBezTo>
                      <a:pt x="32074" y="119949"/>
                      <a:pt x="32074" y="119949"/>
                      <a:pt x="32170" y="119949"/>
                    </a:cubicBezTo>
                    <a:cubicBezTo>
                      <a:pt x="36972" y="119949"/>
                      <a:pt x="40717" y="115051"/>
                      <a:pt x="40813" y="108521"/>
                    </a:cubicBezTo>
                    <a:cubicBezTo>
                      <a:pt x="40909" y="102279"/>
                      <a:pt x="37644" y="97382"/>
                      <a:pt x="32939" y="96997"/>
                    </a:cubicBezTo>
                    <a:lnTo>
                      <a:pt x="35339" y="61081"/>
                    </a:lnTo>
                    <a:cubicBezTo>
                      <a:pt x="38989" y="60121"/>
                      <a:pt x="41773" y="56472"/>
                      <a:pt x="42446" y="51478"/>
                    </a:cubicBezTo>
                    <a:cubicBezTo>
                      <a:pt x="43214" y="45908"/>
                      <a:pt x="40813" y="41107"/>
                      <a:pt x="36780" y="39763"/>
                    </a:cubicBezTo>
                    <a:lnTo>
                      <a:pt x="37836" y="23629"/>
                    </a:lnTo>
                    <a:cubicBezTo>
                      <a:pt x="50416" y="18923"/>
                      <a:pt x="81531" y="13930"/>
                      <a:pt x="127722" y="14794"/>
                    </a:cubicBezTo>
                    <a:lnTo>
                      <a:pt x="126857" y="30063"/>
                    </a:lnTo>
                    <a:lnTo>
                      <a:pt x="126857" y="30159"/>
                    </a:lnTo>
                    <a:cubicBezTo>
                      <a:pt x="121479" y="31408"/>
                      <a:pt x="117446" y="35921"/>
                      <a:pt x="117446" y="41299"/>
                    </a:cubicBezTo>
                    <a:cubicBezTo>
                      <a:pt x="117446" y="47637"/>
                      <a:pt x="123016" y="52823"/>
                      <a:pt x="129834" y="52823"/>
                    </a:cubicBezTo>
                    <a:cubicBezTo>
                      <a:pt x="136749" y="52823"/>
                      <a:pt x="142319" y="47637"/>
                      <a:pt x="142319" y="41299"/>
                    </a:cubicBezTo>
                    <a:cubicBezTo>
                      <a:pt x="142319" y="35825"/>
                      <a:pt x="138189" y="31216"/>
                      <a:pt x="132619" y="30063"/>
                    </a:cubicBezTo>
                    <a:lnTo>
                      <a:pt x="133579" y="14986"/>
                    </a:lnTo>
                    <a:cubicBezTo>
                      <a:pt x="134444" y="14986"/>
                      <a:pt x="135308" y="15082"/>
                      <a:pt x="136172" y="15082"/>
                    </a:cubicBezTo>
                    <a:cubicBezTo>
                      <a:pt x="186685" y="16907"/>
                      <a:pt x="220296" y="24493"/>
                      <a:pt x="233356" y="30543"/>
                    </a:cubicBezTo>
                    <a:lnTo>
                      <a:pt x="233164" y="32656"/>
                    </a:lnTo>
                    <a:lnTo>
                      <a:pt x="226250" y="32656"/>
                    </a:lnTo>
                    <a:lnTo>
                      <a:pt x="226250" y="40723"/>
                    </a:lnTo>
                    <a:lnTo>
                      <a:pt x="204835" y="45428"/>
                    </a:lnTo>
                    <a:cubicBezTo>
                      <a:pt x="203106" y="44180"/>
                      <a:pt x="201186" y="43604"/>
                      <a:pt x="199169" y="43508"/>
                    </a:cubicBezTo>
                    <a:cubicBezTo>
                      <a:pt x="192831" y="43412"/>
                      <a:pt x="187549" y="49750"/>
                      <a:pt x="187453" y="57721"/>
                    </a:cubicBezTo>
                    <a:cubicBezTo>
                      <a:pt x="187261" y="65691"/>
                      <a:pt x="192351" y="72221"/>
                      <a:pt x="198689" y="72317"/>
                    </a:cubicBezTo>
                    <a:cubicBezTo>
                      <a:pt x="203491" y="72413"/>
                      <a:pt x="207716" y="68764"/>
                      <a:pt x="209445" y="63386"/>
                    </a:cubicBezTo>
                    <a:lnTo>
                      <a:pt x="226154" y="59641"/>
                    </a:lnTo>
                    <a:lnTo>
                      <a:pt x="225674" y="137234"/>
                    </a:lnTo>
                    <a:cubicBezTo>
                      <a:pt x="220680" y="135314"/>
                      <a:pt x="214630" y="133489"/>
                      <a:pt x="207140" y="131857"/>
                    </a:cubicBezTo>
                    <a:cubicBezTo>
                      <a:pt x="186301" y="127055"/>
                      <a:pt x="158548" y="123790"/>
                      <a:pt x="129066" y="122734"/>
                    </a:cubicBezTo>
                    <a:lnTo>
                      <a:pt x="128202" y="122734"/>
                    </a:lnTo>
                    <a:lnTo>
                      <a:pt x="129066" y="108137"/>
                    </a:lnTo>
                    <a:lnTo>
                      <a:pt x="129066" y="108041"/>
                    </a:lnTo>
                    <a:cubicBezTo>
                      <a:pt x="134444" y="106793"/>
                      <a:pt x="138477" y="102279"/>
                      <a:pt x="138477" y="96901"/>
                    </a:cubicBezTo>
                    <a:cubicBezTo>
                      <a:pt x="138477" y="90563"/>
                      <a:pt x="132907" y="85378"/>
                      <a:pt x="126089" y="85378"/>
                    </a:cubicBezTo>
                    <a:cubicBezTo>
                      <a:pt x="119175" y="85378"/>
                      <a:pt x="113606" y="90563"/>
                      <a:pt x="113606" y="96901"/>
                    </a:cubicBezTo>
                    <a:cubicBezTo>
                      <a:pt x="113606" y="102375"/>
                      <a:pt x="117735" y="106985"/>
                      <a:pt x="123304" y="108137"/>
                    </a:cubicBezTo>
                    <a:lnTo>
                      <a:pt x="122440" y="122542"/>
                    </a:lnTo>
                    <a:cubicBezTo>
                      <a:pt x="95359" y="121870"/>
                      <a:pt x="69911" y="123214"/>
                      <a:pt x="50417" y="126287"/>
                    </a:cubicBezTo>
                    <a:cubicBezTo>
                      <a:pt x="42638" y="127440"/>
                      <a:pt x="36108" y="128880"/>
                      <a:pt x="30730" y="130608"/>
                    </a:cubicBezTo>
                    <a:lnTo>
                      <a:pt x="31402" y="119853"/>
                    </a:lnTo>
                    <a:close/>
                    <a:moveTo>
                      <a:pt x="245457" y="38514"/>
                    </a:moveTo>
                    <a:lnTo>
                      <a:pt x="244688" y="177471"/>
                    </a:lnTo>
                    <a:lnTo>
                      <a:pt x="231244" y="177471"/>
                    </a:lnTo>
                    <a:lnTo>
                      <a:pt x="231916" y="58393"/>
                    </a:lnTo>
                    <a:lnTo>
                      <a:pt x="232012" y="39474"/>
                    </a:lnTo>
                    <a:lnTo>
                      <a:pt x="232012" y="38418"/>
                    </a:lnTo>
                    <a:lnTo>
                      <a:pt x="245457" y="38514"/>
                    </a:lnTo>
                    <a:close/>
                    <a:moveTo>
                      <a:pt x="200610" y="52919"/>
                    </a:moveTo>
                    <a:cubicBezTo>
                      <a:pt x="200706" y="52823"/>
                      <a:pt x="200802" y="52727"/>
                      <a:pt x="200898" y="52631"/>
                    </a:cubicBezTo>
                    <a:cubicBezTo>
                      <a:pt x="201186" y="52343"/>
                      <a:pt x="201474" y="52150"/>
                      <a:pt x="201858" y="52054"/>
                    </a:cubicBezTo>
                    <a:lnTo>
                      <a:pt x="209925" y="50230"/>
                    </a:lnTo>
                    <a:lnTo>
                      <a:pt x="226154" y="46677"/>
                    </a:lnTo>
                    <a:lnTo>
                      <a:pt x="226154" y="53783"/>
                    </a:lnTo>
                    <a:lnTo>
                      <a:pt x="210981" y="57144"/>
                    </a:lnTo>
                    <a:lnTo>
                      <a:pt x="203299" y="58777"/>
                    </a:lnTo>
                    <a:cubicBezTo>
                      <a:pt x="202243" y="58969"/>
                      <a:pt x="201186" y="58297"/>
                      <a:pt x="200898" y="57240"/>
                    </a:cubicBezTo>
                    <a:lnTo>
                      <a:pt x="200322" y="54455"/>
                    </a:lnTo>
                    <a:cubicBezTo>
                      <a:pt x="200226" y="53879"/>
                      <a:pt x="200322" y="53399"/>
                      <a:pt x="200610" y="52919"/>
                    </a:cubicBezTo>
                    <a:close/>
                    <a:moveTo>
                      <a:pt x="26217" y="46004"/>
                    </a:moveTo>
                    <a:lnTo>
                      <a:pt x="24488" y="45813"/>
                    </a:lnTo>
                    <a:lnTo>
                      <a:pt x="25160" y="35537"/>
                    </a:lnTo>
                    <a:cubicBezTo>
                      <a:pt x="26313" y="36594"/>
                      <a:pt x="27657" y="37554"/>
                      <a:pt x="29290" y="38514"/>
                    </a:cubicBezTo>
                    <a:lnTo>
                      <a:pt x="29097" y="41683"/>
                    </a:lnTo>
                    <a:cubicBezTo>
                      <a:pt x="28810" y="41875"/>
                      <a:pt x="28425" y="42164"/>
                      <a:pt x="28137" y="42547"/>
                    </a:cubicBezTo>
                    <a:cubicBezTo>
                      <a:pt x="27369" y="43604"/>
                      <a:pt x="26696" y="44756"/>
                      <a:pt x="26217" y="46004"/>
                    </a:cubicBezTo>
                    <a:close/>
                    <a:moveTo>
                      <a:pt x="22856" y="133585"/>
                    </a:moveTo>
                    <a:cubicBezTo>
                      <a:pt x="21895" y="134161"/>
                      <a:pt x="21031" y="134642"/>
                      <a:pt x="20166" y="135122"/>
                    </a:cubicBezTo>
                    <a:lnTo>
                      <a:pt x="22087" y="111018"/>
                    </a:lnTo>
                    <a:lnTo>
                      <a:pt x="23816" y="111114"/>
                    </a:lnTo>
                    <a:cubicBezTo>
                      <a:pt x="23816" y="111882"/>
                      <a:pt x="24008" y="112554"/>
                      <a:pt x="24296" y="113227"/>
                    </a:cubicBezTo>
                    <a:lnTo>
                      <a:pt x="22856" y="133585"/>
                    </a:lnTo>
                    <a:close/>
                    <a:moveTo>
                      <a:pt x="127530" y="164891"/>
                    </a:moveTo>
                    <a:cubicBezTo>
                      <a:pt x="65974" y="162683"/>
                      <a:pt x="29482" y="151831"/>
                      <a:pt x="24776" y="145877"/>
                    </a:cubicBezTo>
                    <a:cubicBezTo>
                      <a:pt x="29866" y="140307"/>
                      <a:pt x="67030" y="132145"/>
                      <a:pt x="128586" y="134257"/>
                    </a:cubicBezTo>
                    <a:cubicBezTo>
                      <a:pt x="179195" y="136082"/>
                      <a:pt x="212614" y="143669"/>
                      <a:pt x="225674" y="149623"/>
                    </a:cubicBezTo>
                    <a:lnTo>
                      <a:pt x="225578" y="156344"/>
                    </a:lnTo>
                    <a:cubicBezTo>
                      <a:pt x="212326" y="161434"/>
                      <a:pt x="178234" y="166716"/>
                      <a:pt x="127530" y="164891"/>
                    </a:cubicBezTo>
                    <a:close/>
                    <a:moveTo>
                      <a:pt x="221353" y="187075"/>
                    </a:moveTo>
                    <a:lnTo>
                      <a:pt x="287806" y="187075"/>
                    </a:lnTo>
                    <a:lnTo>
                      <a:pt x="291072" y="195238"/>
                    </a:lnTo>
                    <a:cubicBezTo>
                      <a:pt x="279260" y="193029"/>
                      <a:pt x="267064" y="191876"/>
                      <a:pt x="254580" y="191876"/>
                    </a:cubicBezTo>
                    <a:cubicBezTo>
                      <a:pt x="242095" y="191876"/>
                      <a:pt x="229900" y="193029"/>
                      <a:pt x="218087" y="195238"/>
                    </a:cubicBezTo>
                    <a:lnTo>
                      <a:pt x="221353" y="187075"/>
                    </a:lnTo>
                    <a:close/>
                    <a:moveTo>
                      <a:pt x="254580" y="571681"/>
                    </a:moveTo>
                    <a:cubicBezTo>
                      <a:pt x="155187" y="571681"/>
                      <a:pt x="74232" y="490822"/>
                      <a:pt x="74232" y="391334"/>
                    </a:cubicBezTo>
                    <a:cubicBezTo>
                      <a:pt x="74232" y="291941"/>
                      <a:pt x="155187" y="211083"/>
                      <a:pt x="254580" y="211083"/>
                    </a:cubicBezTo>
                    <a:cubicBezTo>
                      <a:pt x="353972" y="211083"/>
                      <a:pt x="434830" y="291941"/>
                      <a:pt x="434830" y="391334"/>
                    </a:cubicBezTo>
                    <a:cubicBezTo>
                      <a:pt x="434830" y="490822"/>
                      <a:pt x="353972" y="571681"/>
                      <a:pt x="254580" y="5716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2" name="图形 703">
                <a:extLst>
                  <a:ext uri="{FF2B5EF4-FFF2-40B4-BE49-F238E27FC236}">
                    <a16:creationId xmlns:a16="http://schemas.microsoft.com/office/drawing/2014/main" xmlns="" id="{C64CF049-1797-43E8-8CBD-B74B788C06D8}"/>
                  </a:ext>
                </a:extLst>
              </p:cNvPr>
              <p:cNvGrpSpPr/>
              <p:nvPr/>
            </p:nvGrpSpPr>
            <p:grpSpPr>
              <a:xfrm>
                <a:off x="6288908" y="3048994"/>
                <a:ext cx="232541" cy="564833"/>
                <a:chOff x="6288908" y="3048994"/>
                <a:chExt cx="232541" cy="564833"/>
              </a:xfrm>
              <a:solidFill>
                <a:srgbClr val="000000"/>
              </a:solidFill>
            </p:grpSpPr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xmlns="" id="{949599C9-5281-4688-B02F-CCBF22C625DE}"/>
                    </a:ext>
                  </a:extLst>
                </p:cNvPr>
                <p:cNvSpPr/>
                <p:nvPr/>
              </p:nvSpPr>
              <p:spPr>
                <a:xfrm>
                  <a:off x="6288908" y="3148744"/>
                  <a:ext cx="232541" cy="465083"/>
                </a:xfrm>
                <a:custGeom>
                  <a:avLst/>
                  <a:gdLst>
                    <a:gd name="connsiteX0" fmla="*/ 205273 w 232541"/>
                    <a:gd name="connsiteY0" fmla="*/ 465084 h 465083"/>
                    <a:gd name="connsiteX1" fmla="*/ 232542 w 232541"/>
                    <a:gd name="connsiteY1" fmla="*/ 465084 h 465083"/>
                    <a:gd name="connsiteX2" fmla="*/ 220991 w 232541"/>
                    <a:gd name="connsiteY2" fmla="*/ 436395 h 465083"/>
                    <a:gd name="connsiteX3" fmla="*/ 217582 w 232541"/>
                    <a:gd name="connsiteY3" fmla="*/ 436395 h 465083"/>
                    <a:gd name="connsiteX4" fmla="*/ 168726 w 232541"/>
                    <a:gd name="connsiteY4" fmla="*/ 255739 h 465083"/>
                    <a:gd name="connsiteX5" fmla="*/ 140983 w 232541"/>
                    <a:gd name="connsiteY5" fmla="*/ 219665 h 465083"/>
                    <a:gd name="connsiteX6" fmla="*/ 140983 w 232541"/>
                    <a:gd name="connsiteY6" fmla="*/ 211049 h 465083"/>
                    <a:gd name="connsiteX7" fmla="*/ 133314 w 232541"/>
                    <a:gd name="connsiteY7" fmla="*/ 211049 h 465083"/>
                    <a:gd name="connsiteX8" fmla="*/ 133314 w 232541"/>
                    <a:gd name="connsiteY8" fmla="*/ 118922 h 465083"/>
                    <a:gd name="connsiteX9" fmla="*/ 137196 w 232541"/>
                    <a:gd name="connsiteY9" fmla="*/ 118922 h 465083"/>
                    <a:gd name="connsiteX10" fmla="*/ 137196 w 232541"/>
                    <a:gd name="connsiteY10" fmla="*/ 103584 h 465083"/>
                    <a:gd name="connsiteX11" fmla="*/ 133314 w 232541"/>
                    <a:gd name="connsiteY11" fmla="*/ 103584 h 465083"/>
                    <a:gd name="connsiteX12" fmla="*/ 133314 w 232541"/>
                    <a:gd name="connsiteY12" fmla="*/ 26796 h 465083"/>
                    <a:gd name="connsiteX13" fmla="*/ 137196 w 232541"/>
                    <a:gd name="connsiteY13" fmla="*/ 26796 h 465083"/>
                    <a:gd name="connsiteX14" fmla="*/ 137196 w 232541"/>
                    <a:gd name="connsiteY14" fmla="*/ 11457 h 465083"/>
                    <a:gd name="connsiteX15" fmla="*/ 140983 w 232541"/>
                    <a:gd name="connsiteY15" fmla="*/ 11457 h 465083"/>
                    <a:gd name="connsiteX16" fmla="*/ 140983 w 232541"/>
                    <a:gd name="connsiteY16" fmla="*/ 0 h 465083"/>
                    <a:gd name="connsiteX17" fmla="*/ 121857 w 232541"/>
                    <a:gd name="connsiteY17" fmla="*/ 0 h 465083"/>
                    <a:gd name="connsiteX18" fmla="*/ 121857 w 232541"/>
                    <a:gd name="connsiteY18" fmla="*/ 11457 h 465083"/>
                    <a:gd name="connsiteX19" fmla="*/ 125645 w 232541"/>
                    <a:gd name="connsiteY19" fmla="*/ 11457 h 465083"/>
                    <a:gd name="connsiteX20" fmla="*/ 125645 w 232541"/>
                    <a:gd name="connsiteY20" fmla="*/ 23008 h 465083"/>
                    <a:gd name="connsiteX21" fmla="*/ 117976 w 232541"/>
                    <a:gd name="connsiteY21" fmla="*/ 23008 h 465083"/>
                    <a:gd name="connsiteX22" fmla="*/ 117976 w 232541"/>
                    <a:gd name="connsiteY22" fmla="*/ 30677 h 465083"/>
                    <a:gd name="connsiteX23" fmla="*/ 129527 w 232541"/>
                    <a:gd name="connsiteY23" fmla="*/ 30677 h 465083"/>
                    <a:gd name="connsiteX24" fmla="*/ 129527 w 232541"/>
                    <a:gd name="connsiteY24" fmla="*/ 103583 h 465083"/>
                    <a:gd name="connsiteX25" fmla="*/ 125645 w 232541"/>
                    <a:gd name="connsiteY25" fmla="*/ 103583 h 465083"/>
                    <a:gd name="connsiteX26" fmla="*/ 125645 w 232541"/>
                    <a:gd name="connsiteY26" fmla="*/ 118922 h 465083"/>
                    <a:gd name="connsiteX27" fmla="*/ 129527 w 232541"/>
                    <a:gd name="connsiteY27" fmla="*/ 118922 h 465083"/>
                    <a:gd name="connsiteX28" fmla="*/ 129527 w 232541"/>
                    <a:gd name="connsiteY28" fmla="*/ 211049 h 465083"/>
                    <a:gd name="connsiteX29" fmla="*/ 121857 w 232541"/>
                    <a:gd name="connsiteY29" fmla="*/ 211049 h 465083"/>
                    <a:gd name="connsiteX30" fmla="*/ 121857 w 232541"/>
                    <a:gd name="connsiteY30" fmla="*/ 219476 h 465083"/>
                    <a:gd name="connsiteX31" fmla="*/ 87960 w 232541"/>
                    <a:gd name="connsiteY31" fmla="*/ 249585 h 465083"/>
                    <a:gd name="connsiteX32" fmla="*/ 0 w 232541"/>
                    <a:gd name="connsiteY32" fmla="*/ 412724 h 465083"/>
                    <a:gd name="connsiteX33" fmla="*/ 8427 w 232541"/>
                    <a:gd name="connsiteY33" fmla="*/ 417269 h 465083"/>
                    <a:gd name="connsiteX34" fmla="*/ 61639 w 232541"/>
                    <a:gd name="connsiteY34" fmla="*/ 318135 h 465083"/>
                    <a:gd name="connsiteX35" fmla="*/ 121857 w 232541"/>
                    <a:gd name="connsiteY35" fmla="*/ 338777 h 465083"/>
                    <a:gd name="connsiteX36" fmla="*/ 121857 w 232541"/>
                    <a:gd name="connsiteY36" fmla="*/ 345215 h 465083"/>
                    <a:gd name="connsiteX37" fmla="*/ 140983 w 232541"/>
                    <a:gd name="connsiteY37" fmla="*/ 345215 h 465083"/>
                    <a:gd name="connsiteX38" fmla="*/ 140983 w 232541"/>
                    <a:gd name="connsiteY38" fmla="*/ 340102 h 465083"/>
                    <a:gd name="connsiteX39" fmla="*/ 141078 w 232541"/>
                    <a:gd name="connsiteY39" fmla="*/ 340102 h 465083"/>
                    <a:gd name="connsiteX40" fmla="*/ 143919 w 232541"/>
                    <a:gd name="connsiteY40" fmla="*/ 386875 h 465083"/>
                    <a:gd name="connsiteX41" fmla="*/ 138711 w 232541"/>
                    <a:gd name="connsiteY41" fmla="*/ 407611 h 465083"/>
                    <a:gd name="connsiteX42" fmla="*/ 163328 w 232541"/>
                    <a:gd name="connsiteY42" fmla="*/ 407611 h 465083"/>
                    <a:gd name="connsiteX43" fmla="*/ 153860 w 232541"/>
                    <a:gd name="connsiteY43" fmla="*/ 382615 h 465083"/>
                    <a:gd name="connsiteX44" fmla="*/ 153197 w 232541"/>
                    <a:gd name="connsiteY44" fmla="*/ 382615 h 465083"/>
                    <a:gd name="connsiteX45" fmla="*/ 150546 w 232541"/>
                    <a:gd name="connsiteY45" fmla="*/ 336883 h 465083"/>
                    <a:gd name="connsiteX46" fmla="*/ 178194 w 232541"/>
                    <a:gd name="connsiteY46" fmla="*/ 327698 h 465083"/>
                    <a:gd name="connsiteX47" fmla="*/ 207640 w 232541"/>
                    <a:gd name="connsiteY47" fmla="*/ 436395 h 465083"/>
                    <a:gd name="connsiteX48" fmla="*/ 205273 w 232541"/>
                    <a:gd name="connsiteY48" fmla="*/ 436395 h 465083"/>
                    <a:gd name="connsiteX49" fmla="*/ 205273 w 232541"/>
                    <a:gd name="connsiteY49" fmla="*/ 465084 h 465083"/>
                    <a:gd name="connsiteX50" fmla="*/ 66183 w 232541"/>
                    <a:gd name="connsiteY50" fmla="*/ 309614 h 465083"/>
                    <a:gd name="connsiteX51" fmla="*/ 94967 w 232541"/>
                    <a:gd name="connsiteY51" fmla="*/ 256213 h 465083"/>
                    <a:gd name="connsiteX52" fmla="*/ 128580 w 232541"/>
                    <a:gd name="connsiteY52" fmla="*/ 226388 h 465083"/>
                    <a:gd name="connsiteX53" fmla="*/ 129337 w 232541"/>
                    <a:gd name="connsiteY53" fmla="*/ 226388 h 465083"/>
                    <a:gd name="connsiteX54" fmla="*/ 129527 w 232541"/>
                    <a:gd name="connsiteY54" fmla="*/ 227429 h 465083"/>
                    <a:gd name="connsiteX55" fmla="*/ 129527 w 232541"/>
                    <a:gd name="connsiteY55" fmla="*/ 329876 h 465083"/>
                    <a:gd name="connsiteX56" fmla="*/ 125834 w 232541"/>
                    <a:gd name="connsiteY56" fmla="*/ 329876 h 465083"/>
                    <a:gd name="connsiteX57" fmla="*/ 66183 w 232541"/>
                    <a:gd name="connsiteY57" fmla="*/ 309614 h 465083"/>
                    <a:gd name="connsiteX58" fmla="*/ 133314 w 232541"/>
                    <a:gd name="connsiteY58" fmla="*/ 324385 h 465083"/>
                    <a:gd name="connsiteX59" fmla="*/ 133314 w 232541"/>
                    <a:gd name="connsiteY59" fmla="*/ 245040 h 465083"/>
                    <a:gd name="connsiteX60" fmla="*/ 136249 w 232541"/>
                    <a:gd name="connsiteY60" fmla="*/ 258201 h 465083"/>
                    <a:gd name="connsiteX61" fmla="*/ 139468 w 232541"/>
                    <a:gd name="connsiteY61" fmla="*/ 314159 h 465083"/>
                    <a:gd name="connsiteX62" fmla="*/ 133314 w 232541"/>
                    <a:gd name="connsiteY62" fmla="*/ 324385 h 465083"/>
                    <a:gd name="connsiteX63" fmla="*/ 149978 w 232541"/>
                    <a:gd name="connsiteY63" fmla="*/ 327035 h 465083"/>
                    <a:gd name="connsiteX64" fmla="*/ 145718 w 232541"/>
                    <a:gd name="connsiteY64" fmla="*/ 256781 h 465083"/>
                    <a:gd name="connsiteX65" fmla="*/ 140983 w 232541"/>
                    <a:gd name="connsiteY65" fmla="*/ 235287 h 465083"/>
                    <a:gd name="connsiteX66" fmla="*/ 159636 w 232541"/>
                    <a:gd name="connsiteY66" fmla="*/ 259243 h 465083"/>
                    <a:gd name="connsiteX67" fmla="*/ 175732 w 232541"/>
                    <a:gd name="connsiteY67" fmla="*/ 318514 h 465083"/>
                    <a:gd name="connsiteX68" fmla="*/ 149978 w 232541"/>
                    <a:gd name="connsiteY68" fmla="*/ 327035 h 465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232541" h="465083">
                      <a:moveTo>
                        <a:pt x="205273" y="465084"/>
                      </a:moveTo>
                      <a:lnTo>
                        <a:pt x="232542" y="465084"/>
                      </a:lnTo>
                      <a:lnTo>
                        <a:pt x="220991" y="436395"/>
                      </a:lnTo>
                      <a:lnTo>
                        <a:pt x="217582" y="436395"/>
                      </a:lnTo>
                      <a:lnTo>
                        <a:pt x="168726" y="255739"/>
                      </a:lnTo>
                      <a:lnTo>
                        <a:pt x="140983" y="219665"/>
                      </a:lnTo>
                      <a:lnTo>
                        <a:pt x="140983" y="211049"/>
                      </a:lnTo>
                      <a:lnTo>
                        <a:pt x="133314" y="211049"/>
                      </a:lnTo>
                      <a:lnTo>
                        <a:pt x="133314" y="118922"/>
                      </a:lnTo>
                      <a:lnTo>
                        <a:pt x="137196" y="118922"/>
                      </a:lnTo>
                      <a:lnTo>
                        <a:pt x="137196" y="103584"/>
                      </a:lnTo>
                      <a:lnTo>
                        <a:pt x="133314" y="103584"/>
                      </a:lnTo>
                      <a:lnTo>
                        <a:pt x="133314" y="26796"/>
                      </a:lnTo>
                      <a:lnTo>
                        <a:pt x="137196" y="26796"/>
                      </a:lnTo>
                      <a:lnTo>
                        <a:pt x="137196" y="11457"/>
                      </a:lnTo>
                      <a:lnTo>
                        <a:pt x="140983" y="11457"/>
                      </a:lnTo>
                      <a:lnTo>
                        <a:pt x="140983" y="0"/>
                      </a:lnTo>
                      <a:lnTo>
                        <a:pt x="121857" y="0"/>
                      </a:lnTo>
                      <a:lnTo>
                        <a:pt x="121857" y="11457"/>
                      </a:lnTo>
                      <a:lnTo>
                        <a:pt x="125645" y="11457"/>
                      </a:lnTo>
                      <a:lnTo>
                        <a:pt x="125645" y="23008"/>
                      </a:lnTo>
                      <a:lnTo>
                        <a:pt x="117976" y="23008"/>
                      </a:lnTo>
                      <a:lnTo>
                        <a:pt x="117976" y="30677"/>
                      </a:lnTo>
                      <a:lnTo>
                        <a:pt x="129527" y="30677"/>
                      </a:lnTo>
                      <a:lnTo>
                        <a:pt x="129527" y="103583"/>
                      </a:lnTo>
                      <a:lnTo>
                        <a:pt x="125645" y="103583"/>
                      </a:lnTo>
                      <a:lnTo>
                        <a:pt x="125645" y="118922"/>
                      </a:lnTo>
                      <a:lnTo>
                        <a:pt x="129527" y="118922"/>
                      </a:lnTo>
                      <a:lnTo>
                        <a:pt x="129527" y="211049"/>
                      </a:lnTo>
                      <a:lnTo>
                        <a:pt x="121857" y="211049"/>
                      </a:lnTo>
                      <a:lnTo>
                        <a:pt x="121857" y="219476"/>
                      </a:lnTo>
                      <a:lnTo>
                        <a:pt x="87960" y="249585"/>
                      </a:lnTo>
                      <a:lnTo>
                        <a:pt x="0" y="412724"/>
                      </a:lnTo>
                      <a:lnTo>
                        <a:pt x="8427" y="417269"/>
                      </a:lnTo>
                      <a:lnTo>
                        <a:pt x="61639" y="318135"/>
                      </a:lnTo>
                      <a:lnTo>
                        <a:pt x="121857" y="338777"/>
                      </a:lnTo>
                      <a:lnTo>
                        <a:pt x="121857" y="345215"/>
                      </a:lnTo>
                      <a:lnTo>
                        <a:pt x="140983" y="345215"/>
                      </a:lnTo>
                      <a:lnTo>
                        <a:pt x="140983" y="340102"/>
                      </a:lnTo>
                      <a:lnTo>
                        <a:pt x="141078" y="340102"/>
                      </a:lnTo>
                      <a:lnTo>
                        <a:pt x="143919" y="386875"/>
                      </a:lnTo>
                      <a:lnTo>
                        <a:pt x="138711" y="407611"/>
                      </a:lnTo>
                      <a:lnTo>
                        <a:pt x="163328" y="407611"/>
                      </a:lnTo>
                      <a:lnTo>
                        <a:pt x="153860" y="382615"/>
                      </a:lnTo>
                      <a:lnTo>
                        <a:pt x="153197" y="382615"/>
                      </a:lnTo>
                      <a:lnTo>
                        <a:pt x="150546" y="336883"/>
                      </a:lnTo>
                      <a:lnTo>
                        <a:pt x="178194" y="327698"/>
                      </a:lnTo>
                      <a:lnTo>
                        <a:pt x="207640" y="436395"/>
                      </a:lnTo>
                      <a:lnTo>
                        <a:pt x="205273" y="436395"/>
                      </a:lnTo>
                      <a:lnTo>
                        <a:pt x="205273" y="465084"/>
                      </a:lnTo>
                      <a:close/>
                      <a:moveTo>
                        <a:pt x="66183" y="309614"/>
                      </a:moveTo>
                      <a:lnTo>
                        <a:pt x="94967" y="256213"/>
                      </a:lnTo>
                      <a:lnTo>
                        <a:pt x="128580" y="226388"/>
                      </a:lnTo>
                      <a:lnTo>
                        <a:pt x="129337" y="226388"/>
                      </a:lnTo>
                      <a:lnTo>
                        <a:pt x="129527" y="227429"/>
                      </a:lnTo>
                      <a:lnTo>
                        <a:pt x="129527" y="329876"/>
                      </a:lnTo>
                      <a:lnTo>
                        <a:pt x="125834" y="329876"/>
                      </a:lnTo>
                      <a:lnTo>
                        <a:pt x="66183" y="309614"/>
                      </a:lnTo>
                      <a:close/>
                      <a:moveTo>
                        <a:pt x="133314" y="324385"/>
                      </a:moveTo>
                      <a:lnTo>
                        <a:pt x="133314" y="245040"/>
                      </a:lnTo>
                      <a:lnTo>
                        <a:pt x="136249" y="258201"/>
                      </a:lnTo>
                      <a:lnTo>
                        <a:pt x="139468" y="314159"/>
                      </a:lnTo>
                      <a:lnTo>
                        <a:pt x="133314" y="324385"/>
                      </a:lnTo>
                      <a:close/>
                      <a:moveTo>
                        <a:pt x="149978" y="327035"/>
                      </a:moveTo>
                      <a:lnTo>
                        <a:pt x="145718" y="256781"/>
                      </a:lnTo>
                      <a:lnTo>
                        <a:pt x="140983" y="235287"/>
                      </a:lnTo>
                      <a:lnTo>
                        <a:pt x="159636" y="259243"/>
                      </a:lnTo>
                      <a:lnTo>
                        <a:pt x="175732" y="318514"/>
                      </a:lnTo>
                      <a:lnTo>
                        <a:pt x="149978" y="3270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xmlns="" id="{C6DE5952-AAA0-419D-98FE-2D4647879C0E}"/>
                    </a:ext>
                  </a:extLst>
                </p:cNvPr>
                <p:cNvSpPr/>
                <p:nvPr/>
              </p:nvSpPr>
              <p:spPr>
                <a:xfrm>
                  <a:off x="6406883" y="3048994"/>
                  <a:ext cx="26889" cy="69046"/>
                </a:xfrm>
                <a:custGeom>
                  <a:avLst/>
                  <a:gdLst>
                    <a:gd name="connsiteX0" fmla="*/ 26889 w 26889"/>
                    <a:gd name="connsiteY0" fmla="*/ 69046 h 69046"/>
                    <a:gd name="connsiteX1" fmla="*/ 0 w 26889"/>
                    <a:gd name="connsiteY1" fmla="*/ 69046 h 69046"/>
                    <a:gd name="connsiteX2" fmla="*/ 3361 w 26889"/>
                    <a:gd name="connsiteY2" fmla="*/ 57523 h 69046"/>
                    <a:gd name="connsiteX3" fmla="*/ 11524 w 26889"/>
                    <a:gd name="connsiteY3" fmla="*/ 57523 h 69046"/>
                    <a:gd name="connsiteX4" fmla="*/ 11524 w 26889"/>
                    <a:gd name="connsiteY4" fmla="*/ 0 h 69046"/>
                    <a:gd name="connsiteX5" fmla="*/ 15365 w 26889"/>
                    <a:gd name="connsiteY5" fmla="*/ 0 h 69046"/>
                    <a:gd name="connsiteX6" fmla="*/ 15365 w 26889"/>
                    <a:gd name="connsiteY6" fmla="*/ 57523 h 69046"/>
                    <a:gd name="connsiteX7" fmla="*/ 23528 w 26889"/>
                    <a:gd name="connsiteY7" fmla="*/ 57523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89" h="69046">
                      <a:moveTo>
                        <a:pt x="26889" y="69046"/>
                      </a:moveTo>
                      <a:lnTo>
                        <a:pt x="0" y="69046"/>
                      </a:lnTo>
                      <a:lnTo>
                        <a:pt x="3361" y="57523"/>
                      </a:lnTo>
                      <a:lnTo>
                        <a:pt x="11524" y="57523"/>
                      </a:lnTo>
                      <a:lnTo>
                        <a:pt x="11524" y="0"/>
                      </a:lnTo>
                      <a:lnTo>
                        <a:pt x="15365" y="0"/>
                      </a:lnTo>
                      <a:lnTo>
                        <a:pt x="15365" y="57523"/>
                      </a:lnTo>
                      <a:lnTo>
                        <a:pt x="23528" y="575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xmlns="" id="{E40FBFAD-7935-49B6-AEFF-0AEE0609CE2F}"/>
                    </a:ext>
                  </a:extLst>
                </p:cNvPr>
                <p:cNvSpPr/>
                <p:nvPr/>
              </p:nvSpPr>
              <p:spPr>
                <a:xfrm>
                  <a:off x="6341678" y="3118041"/>
                  <a:ext cx="162581" cy="15461"/>
                </a:xfrm>
                <a:custGeom>
                  <a:avLst/>
                  <a:gdLst>
                    <a:gd name="connsiteX0" fmla="*/ 162581 w 162581"/>
                    <a:gd name="connsiteY0" fmla="*/ 15462 h 15461"/>
                    <a:gd name="connsiteX1" fmla="*/ 78650 w 162581"/>
                    <a:gd name="connsiteY1" fmla="*/ 12965 h 15461"/>
                    <a:gd name="connsiteX2" fmla="*/ 0 w 162581"/>
                    <a:gd name="connsiteY2" fmla="*/ 15462 h 15461"/>
                    <a:gd name="connsiteX3" fmla="*/ 78650 w 162581"/>
                    <a:gd name="connsiteY3" fmla="*/ 0 h 15461"/>
                    <a:gd name="connsiteX4" fmla="*/ 162581 w 162581"/>
                    <a:gd name="connsiteY4" fmla="*/ 15462 h 15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581" h="15461">
                      <a:moveTo>
                        <a:pt x="162581" y="15462"/>
                      </a:moveTo>
                      <a:cubicBezTo>
                        <a:pt x="134540" y="14405"/>
                        <a:pt x="106595" y="14021"/>
                        <a:pt x="78650" y="12965"/>
                      </a:cubicBezTo>
                      <a:cubicBezTo>
                        <a:pt x="52241" y="14021"/>
                        <a:pt x="26409" y="14405"/>
                        <a:pt x="0" y="15462"/>
                      </a:cubicBezTo>
                      <a:cubicBezTo>
                        <a:pt x="26313" y="12485"/>
                        <a:pt x="52337" y="2978"/>
                        <a:pt x="78650" y="0"/>
                      </a:cubicBezTo>
                      <a:cubicBezTo>
                        <a:pt x="106787" y="2978"/>
                        <a:pt x="134444" y="12485"/>
                        <a:pt x="162581" y="154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xmlns="" id="{3E845EEA-C8E4-42EB-A10C-6CA8AD4E3EB9}"/>
                    </a:ext>
                  </a:extLst>
                </p:cNvPr>
                <p:cNvSpPr/>
                <p:nvPr/>
              </p:nvSpPr>
              <p:spPr>
                <a:xfrm>
                  <a:off x="6341677" y="3133300"/>
                  <a:ext cx="162583" cy="15470"/>
                </a:xfrm>
                <a:custGeom>
                  <a:avLst/>
                  <a:gdLst>
                    <a:gd name="connsiteX0" fmla="*/ 162582 w 162583"/>
                    <a:gd name="connsiteY0" fmla="*/ 202 h 15470"/>
                    <a:gd name="connsiteX1" fmla="*/ 78651 w 162583"/>
                    <a:gd name="connsiteY1" fmla="*/ 15471 h 15470"/>
                    <a:gd name="connsiteX2" fmla="*/ 1 w 162583"/>
                    <a:gd name="connsiteY2" fmla="*/ 202 h 15470"/>
                    <a:gd name="connsiteX3" fmla="*/ 78777 w 162583"/>
                    <a:gd name="connsiteY3" fmla="*/ 4982 h 15470"/>
                    <a:gd name="connsiteX4" fmla="*/ 162582 w 162583"/>
                    <a:gd name="connsiteY4" fmla="*/ 202 h 1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583" h="15470">
                      <a:moveTo>
                        <a:pt x="162582" y="202"/>
                      </a:moveTo>
                      <a:cubicBezTo>
                        <a:pt x="162697" y="1020"/>
                        <a:pt x="148193" y="4249"/>
                        <a:pt x="78651" y="15471"/>
                      </a:cubicBezTo>
                      <a:cubicBezTo>
                        <a:pt x="13463" y="4360"/>
                        <a:pt x="-128" y="1083"/>
                        <a:pt x="1" y="202"/>
                      </a:cubicBezTo>
                      <a:cubicBezTo>
                        <a:pt x="200" y="-1154"/>
                        <a:pt x="32681" y="4747"/>
                        <a:pt x="78777" y="4982"/>
                      </a:cubicBezTo>
                      <a:cubicBezTo>
                        <a:pt x="127716" y="5231"/>
                        <a:pt x="162405" y="-1058"/>
                        <a:pt x="162582" y="20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93763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25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7894" y="4492367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6883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36230F-6984-4892-9AD0-9627214D1E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xmlns="" id="{8D75F796-CEB5-43F9-A900-23241922B48E}"/>
              </a:ext>
            </a:extLst>
          </p:cNvPr>
          <p:cNvGrpSpPr/>
          <p:nvPr/>
        </p:nvGrpSpPr>
        <p:grpSpPr>
          <a:xfrm>
            <a:off x="5223620" y="868805"/>
            <a:ext cx="1848605" cy="1848605"/>
            <a:chOff x="2380534" y="1081918"/>
            <a:chExt cx="1848605" cy="184860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CBE3566-8AA4-47A3-9EA0-7ED20DCD67C9}"/>
                </a:ext>
              </a:extLst>
            </p:cNvPr>
            <p:cNvSpPr/>
            <p:nvPr/>
          </p:nvSpPr>
          <p:spPr>
            <a:xfrm>
              <a:off x="2380534" y="1081918"/>
              <a:ext cx="1848605" cy="1848605"/>
            </a:xfrm>
            <a:prstGeom prst="ellipse">
              <a:avLst/>
            </a:prstGeom>
            <a:solidFill>
              <a:srgbClr val="FF9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BFB13C01-5F12-417A-881A-55130E324B77}"/>
                </a:ext>
              </a:extLst>
            </p:cNvPr>
            <p:cNvSpPr/>
            <p:nvPr/>
          </p:nvSpPr>
          <p:spPr>
            <a:xfrm>
              <a:off x="2518371" y="1219755"/>
              <a:ext cx="1572930" cy="157293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星形: 十角 159">
              <a:extLst>
                <a:ext uri="{FF2B5EF4-FFF2-40B4-BE49-F238E27FC236}">
                  <a16:creationId xmlns:a16="http://schemas.microsoft.com/office/drawing/2014/main" xmlns="" id="{859D153F-8391-47C1-8DB9-04C048E14CA3}"/>
                </a:ext>
              </a:extLst>
            </p:cNvPr>
            <p:cNvSpPr/>
            <p:nvPr/>
          </p:nvSpPr>
          <p:spPr>
            <a:xfrm rot="540000">
              <a:off x="3006855" y="1480303"/>
              <a:ext cx="391415" cy="391415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9EDB9113-E3CB-4089-A0D1-BCCA40E73D15}"/>
                </a:ext>
              </a:extLst>
            </p:cNvPr>
            <p:cNvSpPr/>
            <p:nvPr/>
          </p:nvSpPr>
          <p:spPr>
            <a:xfrm rot="540000">
              <a:off x="3620513" y="1902261"/>
              <a:ext cx="207918" cy="20791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图形 8">
              <a:extLst>
                <a:ext uri="{FF2B5EF4-FFF2-40B4-BE49-F238E27FC236}">
                  <a16:creationId xmlns:a16="http://schemas.microsoft.com/office/drawing/2014/main" xmlns="" id="{BE5A9142-DA07-41A3-A06A-6E4F8766480E}"/>
                </a:ext>
              </a:extLst>
            </p:cNvPr>
            <p:cNvGrpSpPr/>
            <p:nvPr/>
          </p:nvGrpSpPr>
          <p:grpSpPr>
            <a:xfrm>
              <a:off x="2716752" y="1676010"/>
              <a:ext cx="971620" cy="937671"/>
              <a:chOff x="5708332" y="2961321"/>
              <a:chExt cx="790575" cy="762952"/>
            </a:xfrm>
            <a:solidFill>
              <a:srgbClr val="000000"/>
            </a:solidFill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DAF6BA86-50AA-43B2-961C-D2AA50DDE6D6}"/>
                  </a:ext>
                </a:extLst>
              </p:cNvPr>
              <p:cNvSpPr/>
              <p:nvPr/>
            </p:nvSpPr>
            <p:spPr>
              <a:xfrm>
                <a:off x="6294120" y="3096577"/>
                <a:ext cx="49529" cy="49529"/>
              </a:xfrm>
              <a:custGeom>
                <a:avLst/>
                <a:gdLst>
                  <a:gd name="connsiteX0" fmla="*/ 0 w 49529"/>
                  <a:gd name="connsiteY0" fmla="*/ 31432 h 49529"/>
                  <a:gd name="connsiteX1" fmla="*/ 17145 w 49529"/>
                  <a:gd name="connsiteY1" fmla="*/ 49530 h 49529"/>
                  <a:gd name="connsiteX2" fmla="*/ 49530 w 49529"/>
                  <a:gd name="connsiteY2" fmla="*/ 17145 h 49529"/>
                  <a:gd name="connsiteX3" fmla="*/ 32385 w 49529"/>
                  <a:gd name="connsiteY3" fmla="*/ 0 h 49529"/>
                  <a:gd name="connsiteX4" fmla="*/ 0 w 49529"/>
                  <a:gd name="connsiteY4" fmla="*/ 31432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" h="49529">
                    <a:moveTo>
                      <a:pt x="0" y="31432"/>
                    </a:moveTo>
                    <a:lnTo>
                      <a:pt x="17145" y="49530"/>
                    </a:lnTo>
                    <a:cubicBezTo>
                      <a:pt x="28575" y="38100"/>
                      <a:pt x="40005" y="27622"/>
                      <a:pt x="49530" y="17145"/>
                    </a:cubicBezTo>
                    <a:lnTo>
                      <a:pt x="32385" y="0"/>
                    </a:lnTo>
                    <a:cubicBezTo>
                      <a:pt x="22860" y="10478"/>
                      <a:pt x="11430" y="20003"/>
                      <a:pt x="0" y="314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E448256E-9804-4436-871D-4DFF1C445510}"/>
                  </a:ext>
                </a:extLst>
              </p:cNvPr>
              <p:cNvSpPr/>
              <p:nvPr/>
            </p:nvSpPr>
            <p:spPr>
              <a:xfrm>
                <a:off x="6186487" y="3197542"/>
                <a:ext cx="54292" cy="53339"/>
              </a:xfrm>
              <a:custGeom>
                <a:avLst/>
                <a:gdLst>
                  <a:gd name="connsiteX0" fmla="*/ 0 w 54292"/>
                  <a:gd name="connsiteY0" fmla="*/ 32385 h 53339"/>
                  <a:gd name="connsiteX1" fmla="*/ 20955 w 54292"/>
                  <a:gd name="connsiteY1" fmla="*/ 53340 h 53339"/>
                  <a:gd name="connsiteX2" fmla="*/ 54292 w 54292"/>
                  <a:gd name="connsiteY2" fmla="*/ 20002 h 53339"/>
                  <a:gd name="connsiteX3" fmla="*/ 35243 w 54292"/>
                  <a:gd name="connsiteY3" fmla="*/ 0 h 53339"/>
                  <a:gd name="connsiteX4" fmla="*/ 0 w 54292"/>
                  <a:gd name="connsiteY4" fmla="*/ 32385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3339">
                    <a:moveTo>
                      <a:pt x="0" y="32385"/>
                    </a:moveTo>
                    <a:lnTo>
                      <a:pt x="20955" y="53340"/>
                    </a:lnTo>
                    <a:cubicBezTo>
                      <a:pt x="31432" y="42863"/>
                      <a:pt x="42863" y="31432"/>
                      <a:pt x="54292" y="20002"/>
                    </a:cubicBezTo>
                    <a:lnTo>
                      <a:pt x="35243" y="0"/>
                    </a:lnTo>
                    <a:cubicBezTo>
                      <a:pt x="21907" y="11430"/>
                      <a:pt x="10477" y="21907"/>
                      <a:pt x="0" y="32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FAADFED9-E200-4462-A798-8FA012551E07}"/>
                  </a:ext>
                </a:extLst>
              </p:cNvPr>
              <p:cNvSpPr/>
              <p:nvPr/>
            </p:nvSpPr>
            <p:spPr>
              <a:xfrm>
                <a:off x="6227444" y="3168014"/>
                <a:ext cx="42862" cy="42862"/>
              </a:xfrm>
              <a:custGeom>
                <a:avLst/>
                <a:gdLst>
                  <a:gd name="connsiteX0" fmla="*/ 0 w 42862"/>
                  <a:gd name="connsiteY0" fmla="*/ 22860 h 42862"/>
                  <a:gd name="connsiteX1" fmla="*/ 19050 w 42862"/>
                  <a:gd name="connsiteY1" fmla="*/ 42863 h 42862"/>
                  <a:gd name="connsiteX2" fmla="*/ 42863 w 42862"/>
                  <a:gd name="connsiteY2" fmla="*/ 19050 h 42862"/>
                  <a:gd name="connsiteX3" fmla="*/ 24765 w 42862"/>
                  <a:gd name="connsiteY3" fmla="*/ 0 h 42862"/>
                  <a:gd name="connsiteX4" fmla="*/ 0 w 42862"/>
                  <a:gd name="connsiteY4" fmla="*/ 22860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42862">
                    <a:moveTo>
                      <a:pt x="0" y="22860"/>
                    </a:moveTo>
                    <a:lnTo>
                      <a:pt x="19050" y="42863"/>
                    </a:lnTo>
                    <a:cubicBezTo>
                      <a:pt x="26670" y="35243"/>
                      <a:pt x="35243" y="26670"/>
                      <a:pt x="42863" y="19050"/>
                    </a:cubicBezTo>
                    <a:lnTo>
                      <a:pt x="24765" y="0"/>
                    </a:lnTo>
                    <a:cubicBezTo>
                      <a:pt x="16193" y="7620"/>
                      <a:pt x="8572" y="15240"/>
                      <a:pt x="0" y="22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E67F5E46-4F7E-4546-812C-AF8C21ECB4BA}"/>
                  </a:ext>
                </a:extLst>
              </p:cNvPr>
              <p:cNvSpPr/>
              <p:nvPr/>
            </p:nvSpPr>
            <p:spPr>
              <a:xfrm>
                <a:off x="6258877" y="3133724"/>
                <a:ext cx="45720" cy="46672"/>
              </a:xfrm>
              <a:custGeom>
                <a:avLst/>
                <a:gdLst>
                  <a:gd name="connsiteX0" fmla="*/ 0 w 45720"/>
                  <a:gd name="connsiteY0" fmla="*/ 27623 h 46672"/>
                  <a:gd name="connsiteX1" fmla="*/ 18098 w 45720"/>
                  <a:gd name="connsiteY1" fmla="*/ 46673 h 46672"/>
                  <a:gd name="connsiteX2" fmla="*/ 45720 w 45720"/>
                  <a:gd name="connsiteY2" fmla="*/ 19050 h 46672"/>
                  <a:gd name="connsiteX3" fmla="*/ 28575 w 45720"/>
                  <a:gd name="connsiteY3" fmla="*/ 0 h 46672"/>
                  <a:gd name="connsiteX4" fmla="*/ 0 w 45720"/>
                  <a:gd name="connsiteY4" fmla="*/ 27623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" h="46672">
                    <a:moveTo>
                      <a:pt x="0" y="27623"/>
                    </a:moveTo>
                    <a:lnTo>
                      <a:pt x="18098" y="46673"/>
                    </a:lnTo>
                    <a:cubicBezTo>
                      <a:pt x="27623" y="37148"/>
                      <a:pt x="37148" y="28575"/>
                      <a:pt x="45720" y="19050"/>
                    </a:cubicBezTo>
                    <a:lnTo>
                      <a:pt x="28575" y="0"/>
                    </a:lnTo>
                    <a:cubicBezTo>
                      <a:pt x="19050" y="9525"/>
                      <a:pt x="9525" y="18098"/>
                      <a:pt x="0" y="27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95CDB298-A30D-4A15-810F-893C76F21210}"/>
                  </a:ext>
                </a:extLst>
              </p:cNvPr>
              <p:cNvSpPr/>
              <p:nvPr/>
            </p:nvSpPr>
            <p:spPr>
              <a:xfrm>
                <a:off x="6114097" y="3288029"/>
                <a:ext cx="33337" cy="32384"/>
              </a:xfrm>
              <a:custGeom>
                <a:avLst/>
                <a:gdLst>
                  <a:gd name="connsiteX0" fmla="*/ 0 w 33337"/>
                  <a:gd name="connsiteY0" fmla="*/ 9525 h 32384"/>
                  <a:gd name="connsiteX1" fmla="*/ 22860 w 33337"/>
                  <a:gd name="connsiteY1" fmla="*/ 32385 h 32384"/>
                  <a:gd name="connsiteX2" fmla="*/ 33338 w 33337"/>
                  <a:gd name="connsiteY2" fmla="*/ 21907 h 32384"/>
                  <a:gd name="connsiteX3" fmla="*/ 10477 w 33337"/>
                  <a:gd name="connsiteY3" fmla="*/ 0 h 32384"/>
                  <a:gd name="connsiteX4" fmla="*/ 0 w 33337"/>
                  <a:gd name="connsiteY4" fmla="*/ 952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32384">
                    <a:moveTo>
                      <a:pt x="0" y="9525"/>
                    </a:moveTo>
                    <a:lnTo>
                      <a:pt x="22860" y="32385"/>
                    </a:lnTo>
                    <a:cubicBezTo>
                      <a:pt x="25717" y="29527"/>
                      <a:pt x="29527" y="25718"/>
                      <a:pt x="33338" y="21907"/>
                    </a:cubicBezTo>
                    <a:lnTo>
                      <a:pt x="10477" y="0"/>
                    </a:lnTo>
                    <a:cubicBezTo>
                      <a:pt x="6667" y="3810"/>
                      <a:pt x="2857" y="6668"/>
                      <a:pt x="0" y="95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E9D78C4A-3002-4452-849C-34CDA5B666D7}"/>
                  </a:ext>
                </a:extLst>
              </p:cNvPr>
              <p:cNvSpPr/>
              <p:nvPr/>
            </p:nvSpPr>
            <p:spPr>
              <a:xfrm>
                <a:off x="6151244" y="3236594"/>
                <a:ext cx="48577" cy="47625"/>
              </a:xfrm>
              <a:custGeom>
                <a:avLst/>
                <a:gdLst>
                  <a:gd name="connsiteX0" fmla="*/ 0 w 48577"/>
                  <a:gd name="connsiteY0" fmla="*/ 26670 h 47625"/>
                  <a:gd name="connsiteX1" fmla="*/ 21907 w 48577"/>
                  <a:gd name="connsiteY1" fmla="*/ 47625 h 47625"/>
                  <a:gd name="connsiteX2" fmla="*/ 48578 w 48577"/>
                  <a:gd name="connsiteY2" fmla="*/ 20955 h 47625"/>
                  <a:gd name="connsiteX3" fmla="*/ 27623 w 48577"/>
                  <a:gd name="connsiteY3" fmla="*/ 0 h 47625"/>
                  <a:gd name="connsiteX4" fmla="*/ 0 w 48577"/>
                  <a:gd name="connsiteY4" fmla="*/ 2667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47625">
                    <a:moveTo>
                      <a:pt x="0" y="26670"/>
                    </a:moveTo>
                    <a:lnTo>
                      <a:pt x="21907" y="47625"/>
                    </a:lnTo>
                    <a:cubicBezTo>
                      <a:pt x="30480" y="39053"/>
                      <a:pt x="39053" y="30480"/>
                      <a:pt x="48578" y="20955"/>
                    </a:cubicBezTo>
                    <a:lnTo>
                      <a:pt x="27623" y="0"/>
                    </a:lnTo>
                    <a:cubicBezTo>
                      <a:pt x="18098" y="9525"/>
                      <a:pt x="8573" y="18098"/>
                      <a:pt x="0" y="26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7F9AF4FA-4305-44CE-9034-8A31C2782F60}"/>
                  </a:ext>
                </a:extLst>
              </p:cNvPr>
              <p:cNvSpPr/>
              <p:nvPr/>
            </p:nvSpPr>
            <p:spPr>
              <a:xfrm>
                <a:off x="6132194" y="3269931"/>
                <a:ext cx="34290" cy="33337"/>
              </a:xfrm>
              <a:custGeom>
                <a:avLst/>
                <a:gdLst>
                  <a:gd name="connsiteX0" fmla="*/ 0 w 34290"/>
                  <a:gd name="connsiteY0" fmla="*/ 11430 h 33337"/>
                  <a:gd name="connsiteX1" fmla="*/ 21907 w 34290"/>
                  <a:gd name="connsiteY1" fmla="*/ 33338 h 33337"/>
                  <a:gd name="connsiteX2" fmla="*/ 34290 w 34290"/>
                  <a:gd name="connsiteY2" fmla="*/ 20955 h 33337"/>
                  <a:gd name="connsiteX3" fmla="*/ 11430 w 34290"/>
                  <a:gd name="connsiteY3" fmla="*/ 0 h 33337"/>
                  <a:gd name="connsiteX4" fmla="*/ 0 w 34290"/>
                  <a:gd name="connsiteY4" fmla="*/ 1143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3337">
                    <a:moveTo>
                      <a:pt x="0" y="11430"/>
                    </a:moveTo>
                    <a:lnTo>
                      <a:pt x="21907" y="33338"/>
                    </a:lnTo>
                    <a:cubicBezTo>
                      <a:pt x="25718" y="29528"/>
                      <a:pt x="30480" y="24765"/>
                      <a:pt x="34290" y="20955"/>
                    </a:cubicBezTo>
                    <a:lnTo>
                      <a:pt x="11430" y="0"/>
                    </a:lnTo>
                    <a:cubicBezTo>
                      <a:pt x="7620" y="3810"/>
                      <a:pt x="3810" y="7620"/>
                      <a:pt x="0" y="1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949AB30B-96FE-47D5-AC48-6A231BF7D788}"/>
                  </a:ext>
                </a:extLst>
              </p:cNvPr>
              <p:cNvSpPr/>
              <p:nvPr/>
            </p:nvSpPr>
            <p:spPr>
              <a:xfrm>
                <a:off x="6333172" y="3072764"/>
                <a:ext cx="34289" cy="34290"/>
              </a:xfrm>
              <a:custGeom>
                <a:avLst/>
                <a:gdLst>
                  <a:gd name="connsiteX0" fmla="*/ 0 w 34289"/>
                  <a:gd name="connsiteY0" fmla="*/ 18097 h 34290"/>
                  <a:gd name="connsiteX1" fmla="*/ 17145 w 34289"/>
                  <a:gd name="connsiteY1" fmla="*/ 34290 h 34290"/>
                  <a:gd name="connsiteX2" fmla="*/ 34290 w 34289"/>
                  <a:gd name="connsiteY2" fmla="*/ 17145 h 34290"/>
                  <a:gd name="connsiteX3" fmla="*/ 18098 w 34289"/>
                  <a:gd name="connsiteY3" fmla="*/ 0 h 34290"/>
                  <a:gd name="connsiteX4" fmla="*/ 0 w 34289"/>
                  <a:gd name="connsiteY4" fmla="*/ 18097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34290">
                    <a:moveTo>
                      <a:pt x="0" y="18097"/>
                    </a:moveTo>
                    <a:lnTo>
                      <a:pt x="17145" y="34290"/>
                    </a:lnTo>
                    <a:cubicBezTo>
                      <a:pt x="23813" y="28575"/>
                      <a:pt x="28575" y="22860"/>
                      <a:pt x="34290" y="17145"/>
                    </a:cubicBezTo>
                    <a:lnTo>
                      <a:pt x="18098" y="0"/>
                    </a:lnTo>
                    <a:cubicBezTo>
                      <a:pt x="13335" y="5715"/>
                      <a:pt x="6667" y="11430"/>
                      <a:pt x="0" y="180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439F2B07-DA3C-4862-95AC-CA9AFA2BB079}"/>
                  </a:ext>
                </a:extLst>
              </p:cNvPr>
              <p:cNvSpPr/>
              <p:nvPr/>
            </p:nvSpPr>
            <p:spPr>
              <a:xfrm>
                <a:off x="6358889" y="3052762"/>
                <a:ext cx="31432" cy="31432"/>
              </a:xfrm>
              <a:custGeom>
                <a:avLst/>
                <a:gdLst>
                  <a:gd name="connsiteX0" fmla="*/ 0 w 31432"/>
                  <a:gd name="connsiteY0" fmla="*/ 14288 h 31432"/>
                  <a:gd name="connsiteX1" fmla="*/ 16193 w 31432"/>
                  <a:gd name="connsiteY1" fmla="*/ 31432 h 31432"/>
                  <a:gd name="connsiteX2" fmla="*/ 31433 w 31432"/>
                  <a:gd name="connsiteY2" fmla="*/ 16193 h 31432"/>
                  <a:gd name="connsiteX3" fmla="*/ 14288 w 31432"/>
                  <a:gd name="connsiteY3" fmla="*/ 0 h 31432"/>
                  <a:gd name="connsiteX4" fmla="*/ 0 w 31432"/>
                  <a:gd name="connsiteY4" fmla="*/ 1428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32" h="31432">
                    <a:moveTo>
                      <a:pt x="0" y="14288"/>
                    </a:moveTo>
                    <a:lnTo>
                      <a:pt x="16193" y="31432"/>
                    </a:lnTo>
                    <a:cubicBezTo>
                      <a:pt x="22860" y="24765"/>
                      <a:pt x="28575" y="19050"/>
                      <a:pt x="31433" y="16193"/>
                    </a:cubicBezTo>
                    <a:lnTo>
                      <a:pt x="14288" y="0"/>
                    </a:lnTo>
                    <a:cubicBezTo>
                      <a:pt x="11430" y="2857"/>
                      <a:pt x="5715" y="8572"/>
                      <a:pt x="0" y="14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229EFE-3A2F-4868-AAA5-FF29784A1DC1}"/>
                  </a:ext>
                </a:extLst>
              </p:cNvPr>
              <p:cNvSpPr/>
              <p:nvPr/>
            </p:nvSpPr>
            <p:spPr>
              <a:xfrm>
                <a:off x="6378892" y="2961321"/>
                <a:ext cx="120015" cy="101917"/>
              </a:xfrm>
              <a:custGeom>
                <a:avLst/>
                <a:gdLst>
                  <a:gd name="connsiteX0" fmla="*/ 3810 w 120015"/>
                  <a:gd name="connsiteY0" fmla="*/ 64770 h 101917"/>
                  <a:gd name="connsiteX1" fmla="*/ 0 w 120015"/>
                  <a:gd name="connsiteY1" fmla="*/ 83820 h 101917"/>
                  <a:gd name="connsiteX2" fmla="*/ 18098 w 120015"/>
                  <a:gd name="connsiteY2" fmla="*/ 101918 h 101917"/>
                  <a:gd name="connsiteX3" fmla="*/ 55245 w 120015"/>
                  <a:gd name="connsiteY3" fmla="*/ 85725 h 101917"/>
                  <a:gd name="connsiteX4" fmla="*/ 119063 w 120015"/>
                  <a:gd name="connsiteY4" fmla="*/ 21908 h 101917"/>
                  <a:gd name="connsiteX5" fmla="*/ 120015 w 120015"/>
                  <a:gd name="connsiteY5" fmla="*/ 0 h 101917"/>
                  <a:gd name="connsiteX6" fmla="*/ 3810 w 120015"/>
                  <a:gd name="connsiteY6" fmla="*/ 6477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15" h="101917">
                    <a:moveTo>
                      <a:pt x="3810" y="64770"/>
                    </a:moveTo>
                    <a:cubicBezTo>
                      <a:pt x="3810" y="71438"/>
                      <a:pt x="1905" y="79058"/>
                      <a:pt x="0" y="83820"/>
                    </a:cubicBezTo>
                    <a:lnTo>
                      <a:pt x="18098" y="101918"/>
                    </a:lnTo>
                    <a:cubicBezTo>
                      <a:pt x="29528" y="93345"/>
                      <a:pt x="41910" y="87630"/>
                      <a:pt x="55245" y="85725"/>
                    </a:cubicBezTo>
                    <a:cubicBezTo>
                      <a:pt x="68580" y="60960"/>
                      <a:pt x="96203" y="35243"/>
                      <a:pt x="119063" y="21908"/>
                    </a:cubicBezTo>
                    <a:cubicBezTo>
                      <a:pt x="117158" y="15240"/>
                      <a:pt x="118110" y="6668"/>
                      <a:pt x="120015" y="0"/>
                    </a:cubicBezTo>
                    <a:cubicBezTo>
                      <a:pt x="94298" y="14288"/>
                      <a:pt x="24765" y="53340"/>
                      <a:pt x="3810" y="647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CA4C99C7-315A-4165-9624-7A9D8CC737CD}"/>
                  </a:ext>
                </a:extLst>
              </p:cNvPr>
              <p:cNvSpPr/>
              <p:nvPr/>
            </p:nvSpPr>
            <p:spPr>
              <a:xfrm>
                <a:off x="6067425" y="3320414"/>
                <a:ext cx="46672" cy="46672"/>
              </a:xfrm>
              <a:custGeom>
                <a:avLst/>
                <a:gdLst>
                  <a:gd name="connsiteX0" fmla="*/ 23813 w 46672"/>
                  <a:gd name="connsiteY0" fmla="*/ 46673 h 46672"/>
                  <a:gd name="connsiteX1" fmla="*/ 46673 w 46672"/>
                  <a:gd name="connsiteY1" fmla="*/ 22860 h 46672"/>
                  <a:gd name="connsiteX2" fmla="*/ 22860 w 46672"/>
                  <a:gd name="connsiteY2" fmla="*/ 0 h 46672"/>
                  <a:gd name="connsiteX3" fmla="*/ 0 w 46672"/>
                  <a:gd name="connsiteY3" fmla="*/ 21908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72" h="46672">
                    <a:moveTo>
                      <a:pt x="23813" y="46673"/>
                    </a:moveTo>
                    <a:lnTo>
                      <a:pt x="46673" y="22860"/>
                    </a:lnTo>
                    <a:lnTo>
                      <a:pt x="22860" y="0"/>
                    </a:lnTo>
                    <a:lnTo>
                      <a:pt x="0" y="2190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CE9C4C2C-8A5F-45BD-BEE9-3807D1540CA6}"/>
                  </a:ext>
                </a:extLst>
              </p:cNvPr>
              <p:cNvSpPr/>
              <p:nvPr/>
            </p:nvSpPr>
            <p:spPr>
              <a:xfrm>
                <a:off x="5708332" y="3308031"/>
                <a:ext cx="417194" cy="416242"/>
              </a:xfrm>
              <a:custGeom>
                <a:avLst/>
                <a:gdLst>
                  <a:gd name="connsiteX0" fmla="*/ 389573 w 417194"/>
                  <a:gd name="connsiteY0" fmla="*/ 65723 h 416242"/>
                  <a:gd name="connsiteX1" fmla="*/ 393382 w 417194"/>
                  <a:gd name="connsiteY1" fmla="*/ 70485 h 416242"/>
                  <a:gd name="connsiteX2" fmla="*/ 393382 w 417194"/>
                  <a:gd name="connsiteY2" fmla="*/ 77153 h 416242"/>
                  <a:gd name="connsiteX3" fmla="*/ 364807 w 417194"/>
                  <a:gd name="connsiteY3" fmla="*/ 104775 h 416242"/>
                  <a:gd name="connsiteX4" fmla="*/ 361950 w 417194"/>
                  <a:gd name="connsiteY4" fmla="*/ 105728 h 416242"/>
                  <a:gd name="connsiteX5" fmla="*/ 358140 w 417194"/>
                  <a:gd name="connsiteY5" fmla="*/ 104775 h 416242"/>
                  <a:gd name="connsiteX6" fmla="*/ 312420 w 417194"/>
                  <a:gd name="connsiteY6" fmla="*/ 58103 h 416242"/>
                  <a:gd name="connsiteX7" fmla="*/ 311468 w 417194"/>
                  <a:gd name="connsiteY7" fmla="*/ 53340 h 416242"/>
                  <a:gd name="connsiteX8" fmla="*/ 313373 w 417194"/>
                  <a:gd name="connsiteY8" fmla="*/ 49530 h 416242"/>
                  <a:gd name="connsiteX9" fmla="*/ 340995 w 417194"/>
                  <a:gd name="connsiteY9" fmla="*/ 22860 h 416242"/>
                  <a:gd name="connsiteX10" fmla="*/ 347663 w 417194"/>
                  <a:gd name="connsiteY10" fmla="*/ 22860 h 416242"/>
                  <a:gd name="connsiteX11" fmla="*/ 353378 w 417194"/>
                  <a:gd name="connsiteY11" fmla="*/ 27623 h 416242"/>
                  <a:gd name="connsiteX12" fmla="*/ 379095 w 417194"/>
                  <a:gd name="connsiteY12" fmla="*/ 1905 h 416242"/>
                  <a:gd name="connsiteX13" fmla="*/ 375285 w 417194"/>
                  <a:gd name="connsiteY13" fmla="*/ 0 h 416242"/>
                  <a:gd name="connsiteX14" fmla="*/ 0 w 417194"/>
                  <a:gd name="connsiteY14" fmla="*/ 195263 h 416242"/>
                  <a:gd name="connsiteX15" fmla="*/ 96202 w 417194"/>
                  <a:gd name="connsiteY15" fmla="*/ 188595 h 416242"/>
                  <a:gd name="connsiteX16" fmla="*/ 211455 w 417194"/>
                  <a:gd name="connsiteY16" fmla="*/ 200025 h 416242"/>
                  <a:gd name="connsiteX17" fmla="*/ 215265 w 417194"/>
                  <a:gd name="connsiteY17" fmla="*/ 203835 h 416242"/>
                  <a:gd name="connsiteX18" fmla="*/ 223837 w 417194"/>
                  <a:gd name="connsiteY18" fmla="*/ 316230 h 416242"/>
                  <a:gd name="connsiteX19" fmla="*/ 215265 w 417194"/>
                  <a:gd name="connsiteY19" fmla="*/ 416243 h 416242"/>
                  <a:gd name="connsiteX20" fmla="*/ 417195 w 417194"/>
                  <a:gd name="connsiteY20" fmla="*/ 45720 h 416242"/>
                  <a:gd name="connsiteX21" fmla="*/ 414338 w 417194"/>
                  <a:gd name="connsiteY21" fmla="*/ 40005 h 416242"/>
                  <a:gd name="connsiteX22" fmla="*/ 389573 w 417194"/>
                  <a:gd name="connsiteY22" fmla="*/ 65723 h 416242"/>
                  <a:gd name="connsiteX23" fmla="*/ 245745 w 417194"/>
                  <a:gd name="connsiteY23" fmla="*/ 258128 h 416242"/>
                  <a:gd name="connsiteX24" fmla="*/ 240982 w 417194"/>
                  <a:gd name="connsiteY24" fmla="*/ 261938 h 416242"/>
                  <a:gd name="connsiteX25" fmla="*/ 240982 w 417194"/>
                  <a:gd name="connsiteY25" fmla="*/ 261938 h 416242"/>
                  <a:gd name="connsiteX26" fmla="*/ 236220 w 417194"/>
                  <a:gd name="connsiteY26" fmla="*/ 258128 h 416242"/>
                  <a:gd name="connsiteX27" fmla="*/ 225743 w 417194"/>
                  <a:gd name="connsiteY27" fmla="*/ 187643 h 416242"/>
                  <a:gd name="connsiteX28" fmla="*/ 154305 w 417194"/>
                  <a:gd name="connsiteY28" fmla="*/ 176213 h 416242"/>
                  <a:gd name="connsiteX29" fmla="*/ 150495 w 417194"/>
                  <a:gd name="connsiteY29" fmla="*/ 171450 h 416242"/>
                  <a:gd name="connsiteX30" fmla="*/ 155258 w 417194"/>
                  <a:gd name="connsiteY30" fmla="*/ 166688 h 416242"/>
                  <a:gd name="connsiteX31" fmla="*/ 252412 w 417194"/>
                  <a:gd name="connsiteY31" fmla="*/ 157163 h 416242"/>
                  <a:gd name="connsiteX32" fmla="*/ 256223 w 417194"/>
                  <a:gd name="connsiteY32" fmla="*/ 158115 h 416242"/>
                  <a:gd name="connsiteX33" fmla="*/ 257175 w 417194"/>
                  <a:gd name="connsiteY33" fmla="*/ 161925 h 416242"/>
                  <a:gd name="connsiteX34" fmla="*/ 245745 w 417194"/>
                  <a:gd name="connsiteY34" fmla="*/ 258128 h 416242"/>
                  <a:gd name="connsiteX35" fmla="*/ 334328 w 417194"/>
                  <a:gd name="connsiteY35" fmla="*/ 134303 h 416242"/>
                  <a:gd name="connsiteX36" fmla="*/ 314325 w 417194"/>
                  <a:gd name="connsiteY36" fmla="*/ 155258 h 416242"/>
                  <a:gd name="connsiteX37" fmla="*/ 307657 w 417194"/>
                  <a:gd name="connsiteY37" fmla="*/ 158115 h 416242"/>
                  <a:gd name="connsiteX38" fmla="*/ 307657 w 417194"/>
                  <a:gd name="connsiteY38" fmla="*/ 158115 h 416242"/>
                  <a:gd name="connsiteX39" fmla="*/ 300990 w 417194"/>
                  <a:gd name="connsiteY39" fmla="*/ 155258 h 416242"/>
                  <a:gd name="connsiteX40" fmla="*/ 260985 w 417194"/>
                  <a:gd name="connsiteY40" fmla="*/ 116205 h 416242"/>
                  <a:gd name="connsiteX41" fmla="*/ 258128 w 417194"/>
                  <a:gd name="connsiteY41" fmla="*/ 109538 h 416242"/>
                  <a:gd name="connsiteX42" fmla="*/ 260985 w 417194"/>
                  <a:gd name="connsiteY42" fmla="*/ 102870 h 416242"/>
                  <a:gd name="connsiteX43" fmla="*/ 280988 w 417194"/>
                  <a:gd name="connsiteY43" fmla="*/ 83820 h 416242"/>
                  <a:gd name="connsiteX44" fmla="*/ 294323 w 417194"/>
                  <a:gd name="connsiteY44" fmla="*/ 83820 h 416242"/>
                  <a:gd name="connsiteX45" fmla="*/ 334328 w 417194"/>
                  <a:gd name="connsiteY45" fmla="*/ 122873 h 416242"/>
                  <a:gd name="connsiteX46" fmla="*/ 334328 w 417194"/>
                  <a:gd name="connsiteY46" fmla="*/ 134303 h 41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17194" h="416242">
                    <a:moveTo>
                      <a:pt x="389573" y="65723"/>
                    </a:moveTo>
                    <a:lnTo>
                      <a:pt x="393382" y="70485"/>
                    </a:lnTo>
                    <a:cubicBezTo>
                      <a:pt x="395288" y="72390"/>
                      <a:pt x="395288" y="75248"/>
                      <a:pt x="393382" y="77153"/>
                    </a:cubicBezTo>
                    <a:lnTo>
                      <a:pt x="364807" y="104775"/>
                    </a:lnTo>
                    <a:cubicBezTo>
                      <a:pt x="363855" y="105728"/>
                      <a:pt x="362903" y="105728"/>
                      <a:pt x="361950" y="105728"/>
                    </a:cubicBezTo>
                    <a:cubicBezTo>
                      <a:pt x="360998" y="105728"/>
                      <a:pt x="359093" y="105728"/>
                      <a:pt x="358140" y="104775"/>
                    </a:cubicBezTo>
                    <a:lnTo>
                      <a:pt x="312420" y="58103"/>
                    </a:lnTo>
                    <a:cubicBezTo>
                      <a:pt x="311468" y="56198"/>
                      <a:pt x="311468" y="55245"/>
                      <a:pt x="311468" y="53340"/>
                    </a:cubicBezTo>
                    <a:cubicBezTo>
                      <a:pt x="311468" y="52388"/>
                      <a:pt x="312420" y="50482"/>
                      <a:pt x="313373" y="49530"/>
                    </a:cubicBezTo>
                    <a:lnTo>
                      <a:pt x="340995" y="22860"/>
                    </a:lnTo>
                    <a:cubicBezTo>
                      <a:pt x="342900" y="20955"/>
                      <a:pt x="345757" y="20955"/>
                      <a:pt x="347663" y="22860"/>
                    </a:cubicBezTo>
                    <a:lnTo>
                      <a:pt x="353378" y="27623"/>
                    </a:lnTo>
                    <a:lnTo>
                      <a:pt x="379095" y="1905"/>
                    </a:lnTo>
                    <a:cubicBezTo>
                      <a:pt x="378143" y="953"/>
                      <a:pt x="376238" y="953"/>
                      <a:pt x="375285" y="0"/>
                    </a:cubicBezTo>
                    <a:cubicBezTo>
                      <a:pt x="348615" y="14288"/>
                      <a:pt x="110490" y="137160"/>
                      <a:pt x="0" y="195263"/>
                    </a:cubicBezTo>
                    <a:cubicBezTo>
                      <a:pt x="35243" y="190500"/>
                      <a:pt x="67627" y="188595"/>
                      <a:pt x="96202" y="188595"/>
                    </a:cubicBezTo>
                    <a:cubicBezTo>
                      <a:pt x="166687" y="188595"/>
                      <a:pt x="211455" y="199072"/>
                      <a:pt x="211455" y="200025"/>
                    </a:cubicBezTo>
                    <a:cubicBezTo>
                      <a:pt x="213360" y="200025"/>
                      <a:pt x="214312" y="201930"/>
                      <a:pt x="215265" y="203835"/>
                    </a:cubicBezTo>
                    <a:cubicBezTo>
                      <a:pt x="215265" y="204788"/>
                      <a:pt x="223837" y="260033"/>
                      <a:pt x="223837" y="316230"/>
                    </a:cubicBezTo>
                    <a:cubicBezTo>
                      <a:pt x="223837" y="350520"/>
                      <a:pt x="219075" y="390525"/>
                      <a:pt x="215265" y="416243"/>
                    </a:cubicBezTo>
                    <a:cubicBezTo>
                      <a:pt x="259080" y="337185"/>
                      <a:pt x="395288" y="86678"/>
                      <a:pt x="417195" y="45720"/>
                    </a:cubicBezTo>
                    <a:cubicBezTo>
                      <a:pt x="416243" y="43815"/>
                      <a:pt x="415290" y="41910"/>
                      <a:pt x="414338" y="40005"/>
                    </a:cubicBezTo>
                    <a:lnTo>
                      <a:pt x="389573" y="65723"/>
                    </a:lnTo>
                    <a:close/>
                    <a:moveTo>
                      <a:pt x="245745" y="258128"/>
                    </a:moveTo>
                    <a:cubicBezTo>
                      <a:pt x="245745" y="260033"/>
                      <a:pt x="243840" y="261938"/>
                      <a:pt x="240982" y="261938"/>
                    </a:cubicBezTo>
                    <a:cubicBezTo>
                      <a:pt x="240982" y="261938"/>
                      <a:pt x="240982" y="261938"/>
                      <a:pt x="240982" y="261938"/>
                    </a:cubicBezTo>
                    <a:cubicBezTo>
                      <a:pt x="239078" y="261938"/>
                      <a:pt x="236220" y="260033"/>
                      <a:pt x="236220" y="258128"/>
                    </a:cubicBezTo>
                    <a:lnTo>
                      <a:pt x="225743" y="187643"/>
                    </a:lnTo>
                    <a:lnTo>
                      <a:pt x="154305" y="176213"/>
                    </a:lnTo>
                    <a:cubicBezTo>
                      <a:pt x="152400" y="176213"/>
                      <a:pt x="150495" y="173355"/>
                      <a:pt x="150495" y="171450"/>
                    </a:cubicBezTo>
                    <a:cubicBezTo>
                      <a:pt x="150495" y="168593"/>
                      <a:pt x="152400" y="166688"/>
                      <a:pt x="155258" y="166688"/>
                    </a:cubicBezTo>
                    <a:lnTo>
                      <a:pt x="252412" y="157163"/>
                    </a:lnTo>
                    <a:cubicBezTo>
                      <a:pt x="254318" y="157163"/>
                      <a:pt x="255270" y="157163"/>
                      <a:pt x="256223" y="158115"/>
                    </a:cubicBezTo>
                    <a:cubicBezTo>
                      <a:pt x="257175" y="159068"/>
                      <a:pt x="258128" y="160972"/>
                      <a:pt x="257175" y="161925"/>
                    </a:cubicBezTo>
                    <a:lnTo>
                      <a:pt x="245745" y="258128"/>
                    </a:lnTo>
                    <a:close/>
                    <a:moveTo>
                      <a:pt x="334328" y="134303"/>
                    </a:moveTo>
                    <a:lnTo>
                      <a:pt x="314325" y="155258"/>
                    </a:lnTo>
                    <a:cubicBezTo>
                      <a:pt x="312420" y="157163"/>
                      <a:pt x="310515" y="158115"/>
                      <a:pt x="307657" y="158115"/>
                    </a:cubicBezTo>
                    <a:cubicBezTo>
                      <a:pt x="307657" y="158115"/>
                      <a:pt x="307657" y="158115"/>
                      <a:pt x="307657" y="158115"/>
                    </a:cubicBezTo>
                    <a:cubicBezTo>
                      <a:pt x="304800" y="158115"/>
                      <a:pt x="302895" y="157163"/>
                      <a:pt x="300990" y="155258"/>
                    </a:cubicBezTo>
                    <a:lnTo>
                      <a:pt x="260985" y="116205"/>
                    </a:lnTo>
                    <a:cubicBezTo>
                      <a:pt x="259080" y="114300"/>
                      <a:pt x="258128" y="112395"/>
                      <a:pt x="258128" y="109538"/>
                    </a:cubicBezTo>
                    <a:cubicBezTo>
                      <a:pt x="258128" y="106680"/>
                      <a:pt x="259080" y="104775"/>
                      <a:pt x="260985" y="102870"/>
                    </a:cubicBezTo>
                    <a:lnTo>
                      <a:pt x="280988" y="83820"/>
                    </a:lnTo>
                    <a:cubicBezTo>
                      <a:pt x="284798" y="80010"/>
                      <a:pt x="290513" y="80010"/>
                      <a:pt x="294323" y="83820"/>
                    </a:cubicBezTo>
                    <a:lnTo>
                      <a:pt x="334328" y="122873"/>
                    </a:lnTo>
                    <a:cubicBezTo>
                      <a:pt x="338138" y="124778"/>
                      <a:pt x="338138" y="131445"/>
                      <a:pt x="334328" y="1343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90A24E80-611A-4037-98DB-A4B56E326EF7}"/>
                  </a:ext>
                </a:extLst>
              </p:cNvPr>
              <p:cNvSpPr/>
              <p:nvPr/>
            </p:nvSpPr>
            <p:spPr>
              <a:xfrm>
                <a:off x="5975985" y="3397567"/>
                <a:ext cx="60007" cy="59055"/>
              </a:xfrm>
              <a:custGeom>
                <a:avLst/>
                <a:gdLst>
                  <a:gd name="connsiteX0" fmla="*/ 0 w 60007"/>
                  <a:gd name="connsiteY0" fmla="*/ 20002 h 59055"/>
                  <a:gd name="connsiteX1" fmla="*/ 40005 w 60007"/>
                  <a:gd name="connsiteY1" fmla="*/ 59055 h 59055"/>
                  <a:gd name="connsiteX2" fmla="*/ 60007 w 60007"/>
                  <a:gd name="connsiteY2" fmla="*/ 39052 h 59055"/>
                  <a:gd name="connsiteX3" fmla="*/ 20002 w 60007"/>
                  <a:gd name="connsiteY3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" h="59055">
                    <a:moveTo>
                      <a:pt x="0" y="20002"/>
                    </a:moveTo>
                    <a:lnTo>
                      <a:pt x="40005" y="59055"/>
                    </a:lnTo>
                    <a:lnTo>
                      <a:pt x="60007" y="39052"/>
                    </a:lnTo>
                    <a:lnTo>
                      <a:pt x="200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FCB7B308-3B02-4186-973A-F98E23807743}"/>
                  </a:ext>
                </a:extLst>
              </p:cNvPr>
              <p:cNvSpPr/>
              <p:nvPr/>
            </p:nvSpPr>
            <p:spPr>
              <a:xfrm>
                <a:off x="6031230" y="3341369"/>
                <a:ext cx="60959" cy="60007"/>
              </a:xfrm>
              <a:custGeom>
                <a:avLst/>
                <a:gdLst>
                  <a:gd name="connsiteX0" fmla="*/ 26670 w 60959"/>
                  <a:gd name="connsiteY0" fmla="*/ 4763 h 60007"/>
                  <a:gd name="connsiteX1" fmla="*/ 20955 w 60959"/>
                  <a:gd name="connsiteY1" fmla="*/ 0 h 60007"/>
                  <a:gd name="connsiteX2" fmla="*/ 0 w 60959"/>
                  <a:gd name="connsiteY2" fmla="*/ 20003 h 60007"/>
                  <a:gd name="connsiteX3" fmla="*/ 39052 w 60959"/>
                  <a:gd name="connsiteY3" fmla="*/ 60007 h 60007"/>
                  <a:gd name="connsiteX4" fmla="*/ 60960 w 60959"/>
                  <a:gd name="connsiteY4" fmla="*/ 40005 h 60007"/>
                  <a:gd name="connsiteX5" fmla="*/ 57150 w 60959"/>
                  <a:gd name="connsiteY5" fmla="*/ 35243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59" h="60007">
                    <a:moveTo>
                      <a:pt x="26670" y="4763"/>
                    </a:moveTo>
                    <a:lnTo>
                      <a:pt x="20955" y="0"/>
                    </a:lnTo>
                    <a:lnTo>
                      <a:pt x="0" y="20003"/>
                    </a:lnTo>
                    <a:lnTo>
                      <a:pt x="39052" y="60007"/>
                    </a:lnTo>
                    <a:lnTo>
                      <a:pt x="60960" y="40005"/>
                    </a:lnTo>
                    <a:lnTo>
                      <a:pt x="57150" y="3524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6EBA145E-1C70-4D03-9547-97371AB55805}"/>
                  </a:ext>
                </a:extLst>
              </p:cNvPr>
              <p:cNvSpPr/>
              <p:nvPr/>
            </p:nvSpPr>
            <p:spPr>
              <a:xfrm>
                <a:off x="6097905" y="3305174"/>
                <a:ext cx="31432" cy="32385"/>
              </a:xfrm>
              <a:custGeom>
                <a:avLst/>
                <a:gdLst>
                  <a:gd name="connsiteX0" fmla="*/ 4763 w 31432"/>
                  <a:gd name="connsiteY0" fmla="*/ 3810 h 32385"/>
                  <a:gd name="connsiteX1" fmla="*/ 0 w 31432"/>
                  <a:gd name="connsiteY1" fmla="*/ 8573 h 32385"/>
                  <a:gd name="connsiteX2" fmla="*/ 22860 w 31432"/>
                  <a:gd name="connsiteY2" fmla="*/ 32385 h 32385"/>
                  <a:gd name="connsiteX3" fmla="*/ 24765 w 31432"/>
                  <a:gd name="connsiteY3" fmla="*/ 29527 h 32385"/>
                  <a:gd name="connsiteX4" fmla="*/ 24765 w 31432"/>
                  <a:gd name="connsiteY4" fmla="*/ 29527 h 32385"/>
                  <a:gd name="connsiteX5" fmla="*/ 24765 w 31432"/>
                  <a:gd name="connsiteY5" fmla="*/ 29527 h 32385"/>
                  <a:gd name="connsiteX6" fmla="*/ 31432 w 31432"/>
                  <a:gd name="connsiteY6" fmla="*/ 22860 h 32385"/>
                  <a:gd name="connsiteX7" fmla="*/ 8572 w 31432"/>
                  <a:gd name="connsiteY7" fmla="*/ 0 h 32385"/>
                  <a:gd name="connsiteX8" fmla="*/ 4763 w 31432"/>
                  <a:gd name="connsiteY8" fmla="*/ 381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432" h="32385">
                    <a:moveTo>
                      <a:pt x="4763" y="3810"/>
                    </a:moveTo>
                    <a:lnTo>
                      <a:pt x="0" y="8573"/>
                    </a:lnTo>
                    <a:lnTo>
                      <a:pt x="22860" y="32385"/>
                    </a:lnTo>
                    <a:lnTo>
                      <a:pt x="24765" y="29527"/>
                    </a:ln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5718" y="28575"/>
                      <a:pt x="28575" y="25718"/>
                      <a:pt x="31432" y="22860"/>
                    </a:cubicBezTo>
                    <a:lnTo>
                      <a:pt x="8572" y="0"/>
                    </a:lnTo>
                    <a:cubicBezTo>
                      <a:pt x="6668" y="1905"/>
                      <a:pt x="4763" y="2857"/>
                      <a:pt x="4763" y="3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8" name="闪电形 177">
              <a:extLst>
                <a:ext uri="{FF2B5EF4-FFF2-40B4-BE49-F238E27FC236}">
                  <a16:creationId xmlns:a16="http://schemas.microsoft.com/office/drawing/2014/main" xmlns="" id="{F9D4BE9F-5E59-4939-B6E6-B379AFD4CF2C}"/>
                </a:ext>
              </a:extLst>
            </p:cNvPr>
            <p:cNvSpPr/>
            <p:nvPr/>
          </p:nvSpPr>
          <p:spPr>
            <a:xfrm>
              <a:off x="3409469" y="2390894"/>
              <a:ext cx="290900" cy="290900"/>
            </a:xfrm>
            <a:prstGeom prst="lightningBol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xmlns="" id="{881BCD92-582D-4FFB-8EB4-71B68F76BF2C}"/>
              </a:ext>
            </a:extLst>
          </p:cNvPr>
          <p:cNvGrpSpPr/>
          <p:nvPr/>
        </p:nvGrpSpPr>
        <p:grpSpPr>
          <a:xfrm>
            <a:off x="1771310" y="3752974"/>
            <a:ext cx="1310480" cy="1310480"/>
            <a:chOff x="1211482" y="4222253"/>
            <a:chExt cx="1310480" cy="1310480"/>
          </a:xfrm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xmlns="" id="{DB248171-9E24-4E9B-8215-0C114FB089B8}"/>
                </a:ext>
              </a:extLst>
            </p:cNvPr>
            <p:cNvSpPr/>
            <p:nvPr/>
          </p:nvSpPr>
          <p:spPr>
            <a:xfrm>
              <a:off x="1211482" y="4222253"/>
              <a:ext cx="1310480" cy="1310480"/>
            </a:xfrm>
            <a:prstGeom prst="ellipse">
              <a:avLst/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xmlns="" id="{194A1FA8-1FCC-452F-B7CF-4D06BEBD82BE}"/>
                </a:ext>
              </a:extLst>
            </p:cNvPr>
            <p:cNvSpPr/>
            <p:nvPr/>
          </p:nvSpPr>
          <p:spPr>
            <a:xfrm>
              <a:off x="1309195" y="4319966"/>
              <a:ext cx="1115053" cy="111505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xmlns="" id="{780C6496-6B1D-44B3-B51A-CBA1C89AA751}"/>
                </a:ext>
              </a:extLst>
            </p:cNvPr>
            <p:cNvSpPr txBox="1"/>
            <p:nvPr/>
          </p:nvSpPr>
          <p:spPr>
            <a:xfrm rot="245455">
              <a:off x="1294387" y="4644633"/>
              <a:ext cx="1144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latin typeface="Colonna MT" panose="04020805060202030203" pitchFamily="82" charset="0"/>
                </a:rPr>
                <a:t>2021</a:t>
              </a:r>
              <a:endParaRPr lang="zh-CN" altLang="en-US" sz="4800">
                <a:latin typeface="Colonna MT" panose="04020805060202030203" pitchFamily="82" charset="0"/>
              </a:endParaRPr>
            </a:p>
          </p:txBody>
        </p:sp>
        <p:sp>
          <p:nvSpPr>
            <p:cNvPr id="227" name="图形 225">
              <a:extLst>
                <a:ext uri="{FF2B5EF4-FFF2-40B4-BE49-F238E27FC236}">
                  <a16:creationId xmlns:a16="http://schemas.microsoft.com/office/drawing/2014/main" xmlns="" id="{6A6627DC-CEBB-44BB-8A41-64C8A5E83627}"/>
                </a:ext>
              </a:extLst>
            </p:cNvPr>
            <p:cNvSpPr/>
            <p:nvPr/>
          </p:nvSpPr>
          <p:spPr>
            <a:xfrm>
              <a:off x="2076857" y="4619269"/>
              <a:ext cx="201868" cy="236850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C223FACD-8B3F-4F80-9C1B-627140297B00}"/>
                </a:ext>
              </a:extLst>
            </p:cNvPr>
            <p:cNvSpPr/>
            <p:nvPr/>
          </p:nvSpPr>
          <p:spPr>
            <a:xfrm rot="19558353">
              <a:off x="1605001" y="4465479"/>
              <a:ext cx="304758" cy="283500"/>
            </a:xfrm>
            <a:custGeom>
              <a:avLst/>
              <a:gdLst>
                <a:gd name="connsiteX0" fmla="*/ 3757613 w 4219575"/>
                <a:gd name="connsiteY0" fmla="*/ 2239328 h 3925252"/>
                <a:gd name="connsiteX1" fmla="*/ 3695700 w 4219575"/>
                <a:gd name="connsiteY1" fmla="*/ 2239328 h 3925252"/>
                <a:gd name="connsiteX2" fmla="*/ 3695700 w 4219575"/>
                <a:gd name="connsiteY2" fmla="*/ 1600200 h 3925252"/>
                <a:gd name="connsiteX3" fmla="*/ 2114550 w 4219575"/>
                <a:gd name="connsiteY3" fmla="*/ 0 h 3925252"/>
                <a:gd name="connsiteX4" fmla="*/ 533400 w 4219575"/>
                <a:gd name="connsiteY4" fmla="*/ 1600200 h 3925252"/>
                <a:gd name="connsiteX5" fmla="*/ 533400 w 4219575"/>
                <a:gd name="connsiteY5" fmla="*/ 2239328 h 3925252"/>
                <a:gd name="connsiteX6" fmla="*/ 471488 w 4219575"/>
                <a:gd name="connsiteY6" fmla="*/ 2239328 h 3925252"/>
                <a:gd name="connsiteX7" fmla="*/ 0 w 4219575"/>
                <a:gd name="connsiteY7" fmla="*/ 2706053 h 3925252"/>
                <a:gd name="connsiteX8" fmla="*/ 0 w 4219575"/>
                <a:gd name="connsiteY8" fmla="*/ 3455670 h 3925252"/>
                <a:gd name="connsiteX9" fmla="*/ 471488 w 4219575"/>
                <a:gd name="connsiteY9" fmla="*/ 3925253 h 3925252"/>
                <a:gd name="connsiteX10" fmla="*/ 977265 w 4219575"/>
                <a:gd name="connsiteY10" fmla="*/ 3925253 h 3925252"/>
                <a:gd name="connsiteX11" fmla="*/ 1095375 w 4219575"/>
                <a:gd name="connsiteY11" fmla="*/ 3811905 h 3925252"/>
                <a:gd name="connsiteX12" fmla="*/ 1095375 w 4219575"/>
                <a:gd name="connsiteY12" fmla="*/ 2349818 h 3925252"/>
                <a:gd name="connsiteX13" fmla="*/ 977265 w 4219575"/>
                <a:gd name="connsiteY13" fmla="*/ 2239328 h 3925252"/>
                <a:gd name="connsiteX14" fmla="*/ 762000 w 4219575"/>
                <a:gd name="connsiteY14" fmla="*/ 2239328 h 3925252"/>
                <a:gd name="connsiteX15" fmla="*/ 762000 w 4219575"/>
                <a:gd name="connsiteY15" fmla="*/ 1600200 h 3925252"/>
                <a:gd name="connsiteX16" fmla="*/ 2114550 w 4219575"/>
                <a:gd name="connsiteY16" fmla="*/ 228600 h 3925252"/>
                <a:gd name="connsiteX17" fmla="*/ 3467100 w 4219575"/>
                <a:gd name="connsiteY17" fmla="*/ 1600200 h 3925252"/>
                <a:gd name="connsiteX18" fmla="*/ 3467100 w 4219575"/>
                <a:gd name="connsiteY18" fmla="*/ 2239328 h 3925252"/>
                <a:gd name="connsiteX19" fmla="*/ 3251835 w 4219575"/>
                <a:gd name="connsiteY19" fmla="*/ 2239328 h 3925252"/>
                <a:gd name="connsiteX20" fmla="*/ 3133725 w 4219575"/>
                <a:gd name="connsiteY20" fmla="*/ 2349818 h 3925252"/>
                <a:gd name="connsiteX21" fmla="*/ 3133725 w 4219575"/>
                <a:gd name="connsiteY21" fmla="*/ 3811905 h 3925252"/>
                <a:gd name="connsiteX22" fmla="*/ 3251835 w 4219575"/>
                <a:gd name="connsiteY22" fmla="*/ 3925253 h 3925252"/>
                <a:gd name="connsiteX23" fmla="*/ 3757613 w 4219575"/>
                <a:gd name="connsiteY23" fmla="*/ 3925253 h 3925252"/>
                <a:gd name="connsiteX24" fmla="*/ 4219575 w 4219575"/>
                <a:gd name="connsiteY24" fmla="*/ 3455670 h 3925252"/>
                <a:gd name="connsiteX25" fmla="*/ 4219575 w 4219575"/>
                <a:gd name="connsiteY25" fmla="*/ 2706053 h 3925252"/>
                <a:gd name="connsiteX26" fmla="*/ 3757613 w 4219575"/>
                <a:gd name="connsiteY26" fmla="*/ 2239328 h 392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19575" h="3925252">
                  <a:moveTo>
                    <a:pt x="3757613" y="2239328"/>
                  </a:moveTo>
                  <a:lnTo>
                    <a:pt x="3695700" y="2239328"/>
                  </a:lnTo>
                  <a:lnTo>
                    <a:pt x="3695700" y="1600200"/>
                  </a:lnTo>
                  <a:cubicBezTo>
                    <a:pt x="3695700" y="717232"/>
                    <a:pt x="2987040" y="0"/>
                    <a:pt x="2114550" y="0"/>
                  </a:cubicBezTo>
                  <a:cubicBezTo>
                    <a:pt x="1242060" y="0"/>
                    <a:pt x="533400" y="718185"/>
                    <a:pt x="533400" y="1600200"/>
                  </a:cubicBezTo>
                  <a:lnTo>
                    <a:pt x="533400" y="2239328"/>
                  </a:lnTo>
                  <a:lnTo>
                    <a:pt x="471488" y="2239328"/>
                  </a:lnTo>
                  <a:cubicBezTo>
                    <a:pt x="214313" y="2239328"/>
                    <a:pt x="0" y="2446972"/>
                    <a:pt x="0" y="2706053"/>
                  </a:cubicBezTo>
                  <a:lnTo>
                    <a:pt x="0" y="3455670"/>
                  </a:lnTo>
                  <a:cubicBezTo>
                    <a:pt x="0" y="3715703"/>
                    <a:pt x="214313" y="3925253"/>
                    <a:pt x="471488" y="3925253"/>
                  </a:cubicBezTo>
                  <a:lnTo>
                    <a:pt x="977265" y="3925253"/>
                  </a:lnTo>
                  <a:cubicBezTo>
                    <a:pt x="1040130" y="3925253"/>
                    <a:pt x="1095375" y="3875722"/>
                    <a:pt x="1095375" y="3811905"/>
                  </a:cubicBezTo>
                  <a:lnTo>
                    <a:pt x="1095375" y="2349818"/>
                  </a:lnTo>
                  <a:cubicBezTo>
                    <a:pt x="1095375" y="2286953"/>
                    <a:pt x="1040130" y="2239328"/>
                    <a:pt x="977265" y="2239328"/>
                  </a:cubicBezTo>
                  <a:lnTo>
                    <a:pt x="762000" y="2239328"/>
                  </a:lnTo>
                  <a:lnTo>
                    <a:pt x="762000" y="1600200"/>
                  </a:lnTo>
                  <a:cubicBezTo>
                    <a:pt x="762000" y="843915"/>
                    <a:pt x="1368743" y="228600"/>
                    <a:pt x="2114550" y="228600"/>
                  </a:cubicBezTo>
                  <a:cubicBezTo>
                    <a:pt x="2860358" y="228600"/>
                    <a:pt x="3467100" y="843915"/>
                    <a:pt x="3467100" y="1600200"/>
                  </a:cubicBezTo>
                  <a:lnTo>
                    <a:pt x="3467100" y="2239328"/>
                  </a:lnTo>
                  <a:lnTo>
                    <a:pt x="3251835" y="2239328"/>
                  </a:lnTo>
                  <a:cubicBezTo>
                    <a:pt x="3188970" y="2239328"/>
                    <a:pt x="3133725" y="2286953"/>
                    <a:pt x="3133725" y="2349818"/>
                  </a:cubicBezTo>
                  <a:lnTo>
                    <a:pt x="3133725" y="3811905"/>
                  </a:lnTo>
                  <a:cubicBezTo>
                    <a:pt x="3133725" y="3874770"/>
                    <a:pt x="3188970" y="3925253"/>
                    <a:pt x="3251835" y="3925253"/>
                  </a:cubicBezTo>
                  <a:lnTo>
                    <a:pt x="3757613" y="3925253"/>
                  </a:lnTo>
                  <a:cubicBezTo>
                    <a:pt x="4014788" y="3925253"/>
                    <a:pt x="4219575" y="3715703"/>
                    <a:pt x="4219575" y="3455670"/>
                  </a:cubicBezTo>
                  <a:lnTo>
                    <a:pt x="4219575" y="2706053"/>
                  </a:lnTo>
                  <a:cubicBezTo>
                    <a:pt x="4219575" y="2446972"/>
                    <a:pt x="4014788" y="2239328"/>
                    <a:pt x="3757613" y="22393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xmlns="" id="{6D46F87D-4B73-4A0A-986F-5B94DDBE24D8}"/>
              </a:ext>
            </a:extLst>
          </p:cNvPr>
          <p:cNvGrpSpPr/>
          <p:nvPr/>
        </p:nvGrpSpPr>
        <p:grpSpPr>
          <a:xfrm rot="245455">
            <a:off x="2512197" y="2438762"/>
            <a:ext cx="4800015" cy="2129956"/>
            <a:chOff x="5032654" y="4151836"/>
            <a:chExt cx="4800015" cy="2129956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xmlns="" id="{38DA79C5-0224-4B07-A875-C64500A79CC8}"/>
                </a:ext>
              </a:extLst>
            </p:cNvPr>
            <p:cNvSpPr/>
            <p:nvPr/>
          </p:nvSpPr>
          <p:spPr>
            <a:xfrm>
              <a:off x="5032654" y="4151836"/>
              <a:ext cx="4800015" cy="2129956"/>
            </a:xfrm>
            <a:prstGeom prst="roundRect">
              <a:avLst>
                <a:gd name="adj" fmla="val 14588"/>
              </a:avLst>
            </a:prstGeom>
            <a:solidFill>
              <a:srgbClr val="FF5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xmlns="" id="{AF4D86DE-5AE4-4F62-A580-3EAC5FEB0E85}"/>
                </a:ext>
              </a:extLst>
            </p:cNvPr>
            <p:cNvGrpSpPr/>
            <p:nvPr/>
          </p:nvGrpSpPr>
          <p:grpSpPr>
            <a:xfrm>
              <a:off x="5177369" y="4279465"/>
              <a:ext cx="4510584" cy="1874698"/>
              <a:chOff x="991277" y="813621"/>
              <a:chExt cx="4510584" cy="1874698"/>
            </a:xfrm>
          </p:grpSpPr>
          <p:sp>
            <p:nvSpPr>
              <p:cNvPr id="182" name="矩形: 圆角 181">
                <a:extLst>
                  <a:ext uri="{FF2B5EF4-FFF2-40B4-BE49-F238E27FC236}">
                    <a16:creationId xmlns:a16="http://schemas.microsoft.com/office/drawing/2014/main" xmlns="" id="{5F237D4E-D6B0-4086-87C1-FA01EE46D31E}"/>
                  </a:ext>
                </a:extLst>
              </p:cNvPr>
              <p:cNvSpPr/>
              <p:nvPr/>
            </p:nvSpPr>
            <p:spPr>
              <a:xfrm>
                <a:off x="991277" y="813621"/>
                <a:ext cx="1865639" cy="1874698"/>
              </a:xfrm>
              <a:prstGeom prst="roundRect">
                <a:avLst>
                  <a:gd name="adj" fmla="val 14588"/>
                </a:avLst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: 圆角 182">
                <a:extLst>
                  <a:ext uri="{FF2B5EF4-FFF2-40B4-BE49-F238E27FC236}">
                    <a16:creationId xmlns:a16="http://schemas.microsoft.com/office/drawing/2014/main" xmlns="" id="{CEAA44D2-77E9-4DC2-9EA8-8A051B17842F}"/>
                  </a:ext>
                </a:extLst>
              </p:cNvPr>
              <p:cNvSpPr/>
              <p:nvPr/>
            </p:nvSpPr>
            <p:spPr>
              <a:xfrm>
                <a:off x="2985082" y="813621"/>
                <a:ext cx="2516779" cy="1874698"/>
              </a:xfrm>
              <a:prstGeom prst="roundRect">
                <a:avLst>
                  <a:gd name="adj" fmla="val 14588"/>
                </a:avLst>
              </a:pr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xmlns="" id="{34A27758-A4F6-4574-B06B-19F9BB741FCA}"/>
                </a:ext>
              </a:extLst>
            </p:cNvPr>
            <p:cNvSpPr txBox="1"/>
            <p:nvPr/>
          </p:nvSpPr>
          <p:spPr>
            <a:xfrm>
              <a:off x="5154805" y="4354465"/>
              <a:ext cx="2003669" cy="657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xmlns="" id="{8D6BDFC0-1669-4B99-A362-08BD855BCAD6}"/>
                </a:ext>
              </a:extLst>
            </p:cNvPr>
            <p:cNvSpPr txBox="1"/>
            <p:nvPr/>
          </p:nvSpPr>
          <p:spPr>
            <a:xfrm>
              <a:off x="5344290" y="5242503"/>
              <a:ext cx="168718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>
                  <a:latin typeface="Colonna MT" panose="04020805060202030203" pitchFamily="82" charset="0"/>
                </a:rPr>
                <a:t> 2021</a:t>
              </a:r>
              <a:endParaRPr lang="zh-CN" altLang="en-US" sz="4000">
                <a:latin typeface="Colonna MT" panose="04020805060202030203" pitchFamily="82" charset="0"/>
              </a:endParaRPr>
            </a:p>
          </p:txBody>
        </p:sp>
        <p:grpSp>
          <p:nvGrpSpPr>
            <p:cNvPr id="196" name="图形 192">
              <a:extLst>
                <a:ext uri="{FF2B5EF4-FFF2-40B4-BE49-F238E27FC236}">
                  <a16:creationId xmlns:a16="http://schemas.microsoft.com/office/drawing/2014/main" xmlns="" id="{DE310272-775A-4741-AFBF-9B51D19A359B}"/>
                </a:ext>
              </a:extLst>
            </p:cNvPr>
            <p:cNvGrpSpPr/>
            <p:nvPr/>
          </p:nvGrpSpPr>
          <p:grpSpPr>
            <a:xfrm>
              <a:off x="5338981" y="4949008"/>
              <a:ext cx="599711" cy="1154984"/>
              <a:chOff x="4671184" y="-549"/>
              <a:chExt cx="2848749" cy="5486402"/>
            </a:xfrm>
            <a:solidFill>
              <a:srgbClr val="000000"/>
            </a:solidFill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xmlns="" id="{13FECB63-F9EC-4F63-8288-357BD579C8ED}"/>
                  </a:ext>
                </a:extLst>
              </p:cNvPr>
              <p:cNvSpPr/>
              <p:nvPr/>
            </p:nvSpPr>
            <p:spPr>
              <a:xfrm>
                <a:off x="4671184" y="-549"/>
                <a:ext cx="2848749" cy="5486402"/>
              </a:xfrm>
              <a:custGeom>
                <a:avLst/>
                <a:gdLst>
                  <a:gd name="connsiteX0" fmla="*/ 2812877 w 2848747"/>
                  <a:gd name="connsiteY0" fmla="*/ 80650 h 5486400"/>
                  <a:gd name="connsiteX1" fmla="*/ 2697663 w 2848747"/>
                  <a:gd name="connsiteY1" fmla="*/ 2743 h 5486400"/>
                  <a:gd name="connsiteX2" fmla="*/ 2663647 w 2848747"/>
                  <a:gd name="connsiteY2" fmla="*/ 0 h 5486400"/>
                  <a:gd name="connsiteX3" fmla="*/ 2312518 w 2848747"/>
                  <a:gd name="connsiteY3" fmla="*/ 714329 h 5486400"/>
                  <a:gd name="connsiteX4" fmla="*/ 2126529 w 2848747"/>
                  <a:gd name="connsiteY4" fmla="*/ 1338682 h 5486400"/>
                  <a:gd name="connsiteX5" fmla="*/ 2006377 w 2848747"/>
                  <a:gd name="connsiteY5" fmla="*/ 1604223 h 5486400"/>
                  <a:gd name="connsiteX6" fmla="*/ 1969618 w 2848747"/>
                  <a:gd name="connsiteY6" fmla="*/ 1551554 h 5486400"/>
                  <a:gd name="connsiteX7" fmla="*/ 1795150 w 2848747"/>
                  <a:gd name="connsiteY7" fmla="*/ 1416589 h 5486400"/>
                  <a:gd name="connsiteX8" fmla="*/ 1512601 w 2848747"/>
                  <a:gd name="connsiteY8" fmla="*/ 1515892 h 5486400"/>
                  <a:gd name="connsiteX9" fmla="*/ 1449507 w 2848747"/>
                  <a:gd name="connsiteY9" fmla="*/ 1705173 h 5486400"/>
                  <a:gd name="connsiteX10" fmla="*/ 1204265 w 2848747"/>
                  <a:gd name="connsiteY10" fmla="*/ 1532900 h 5486400"/>
                  <a:gd name="connsiteX11" fmla="*/ 1200424 w 2848747"/>
                  <a:gd name="connsiteY11" fmla="*/ 1532900 h 5486400"/>
                  <a:gd name="connsiteX12" fmla="*/ 914583 w 2848747"/>
                  <a:gd name="connsiteY12" fmla="*/ 1699687 h 5486400"/>
                  <a:gd name="connsiteX13" fmla="*/ 894283 w 2848747"/>
                  <a:gd name="connsiteY13" fmla="*/ 1797893 h 5486400"/>
                  <a:gd name="connsiteX14" fmla="*/ 751637 w 2848747"/>
                  <a:gd name="connsiteY14" fmla="*/ 1624523 h 5486400"/>
                  <a:gd name="connsiteX15" fmla="*/ 546994 w 2848747"/>
                  <a:gd name="connsiteY15" fmla="*/ 1183417 h 5486400"/>
                  <a:gd name="connsiteX16" fmla="*/ 452079 w 2848747"/>
                  <a:gd name="connsiteY16" fmla="*/ 926104 h 5486400"/>
                  <a:gd name="connsiteX17" fmla="*/ 159654 w 2848747"/>
                  <a:gd name="connsiteY17" fmla="*/ 643006 h 5486400"/>
                  <a:gd name="connsiteX18" fmla="*/ 116312 w 2848747"/>
                  <a:gd name="connsiteY18" fmla="*/ 648493 h 5486400"/>
                  <a:gd name="connsiteX19" fmla="*/ 16459 w 2848747"/>
                  <a:gd name="connsiteY19" fmla="*/ 732434 h 5486400"/>
                  <a:gd name="connsiteX20" fmla="*/ 65837 w 2848747"/>
                  <a:gd name="connsiteY20" fmla="*/ 1101121 h 5486400"/>
                  <a:gd name="connsiteX21" fmla="*/ 167335 w 2848747"/>
                  <a:gd name="connsiteY21" fmla="*/ 1318382 h 5486400"/>
                  <a:gd name="connsiteX22" fmla="*/ 372527 w 2848747"/>
                  <a:gd name="connsiteY22" fmla="*/ 1797345 h 5486400"/>
                  <a:gd name="connsiteX23" fmla="*/ 504749 w 2848747"/>
                  <a:gd name="connsiteY23" fmla="*/ 2231868 h 5486400"/>
                  <a:gd name="connsiteX24" fmla="*/ 516270 w 2848747"/>
                  <a:gd name="connsiteY24" fmla="*/ 2431573 h 5486400"/>
                  <a:gd name="connsiteX25" fmla="*/ 523403 w 2848747"/>
                  <a:gd name="connsiteY25" fmla="*/ 2477658 h 5486400"/>
                  <a:gd name="connsiteX26" fmla="*/ 603504 w 2848747"/>
                  <a:gd name="connsiteY26" fmla="*/ 2688336 h 5486400"/>
                  <a:gd name="connsiteX27" fmla="*/ 622158 w 2848747"/>
                  <a:gd name="connsiteY27" fmla="*/ 2860061 h 5486400"/>
                  <a:gd name="connsiteX28" fmla="*/ 634776 w 2848747"/>
                  <a:gd name="connsiteY28" fmla="*/ 2995026 h 5486400"/>
                  <a:gd name="connsiteX29" fmla="*/ 1064362 w 2848747"/>
                  <a:gd name="connsiteY29" fmla="*/ 3994648 h 5486400"/>
                  <a:gd name="connsiteX30" fmla="*/ 1143366 w 2848747"/>
                  <a:gd name="connsiteY30" fmla="*/ 4343034 h 5486400"/>
                  <a:gd name="connsiteX31" fmla="*/ 1143366 w 2848747"/>
                  <a:gd name="connsiteY31" fmla="*/ 5403007 h 5486400"/>
                  <a:gd name="connsiteX32" fmla="*/ 1143366 w 2848747"/>
                  <a:gd name="connsiteY32" fmla="*/ 5433731 h 5486400"/>
                  <a:gd name="connsiteX33" fmla="*/ 1173541 w 2848747"/>
                  <a:gd name="connsiteY33" fmla="*/ 5440314 h 5486400"/>
                  <a:gd name="connsiteX34" fmla="*/ 1707368 w 2848747"/>
                  <a:gd name="connsiteY34" fmla="*/ 5486400 h 5486400"/>
                  <a:gd name="connsiteX35" fmla="*/ 1707368 w 2848747"/>
                  <a:gd name="connsiteY35" fmla="*/ 5486400 h 5486400"/>
                  <a:gd name="connsiteX36" fmla="*/ 2243389 w 2848747"/>
                  <a:gd name="connsiteY36" fmla="*/ 5440314 h 5486400"/>
                  <a:gd name="connsiteX37" fmla="*/ 2274113 w 2848747"/>
                  <a:gd name="connsiteY37" fmla="*/ 5434828 h 5486400"/>
                  <a:gd name="connsiteX38" fmla="*/ 2274113 w 2848747"/>
                  <a:gd name="connsiteY38" fmla="*/ 4571269 h 5486400"/>
                  <a:gd name="connsiteX39" fmla="*/ 2357506 w 2848747"/>
                  <a:gd name="connsiteY39" fmla="*/ 3988613 h 5486400"/>
                  <a:gd name="connsiteX40" fmla="*/ 2632924 w 2848747"/>
                  <a:gd name="connsiteY40" fmla="*/ 3620475 h 5486400"/>
                  <a:gd name="connsiteX41" fmla="*/ 2680106 w 2848747"/>
                  <a:gd name="connsiteY41" fmla="*/ 2818913 h 5486400"/>
                  <a:gd name="connsiteX42" fmla="*/ 2577511 w 2848747"/>
                  <a:gd name="connsiteY42" fmla="*/ 2320199 h 5486400"/>
                  <a:gd name="connsiteX43" fmla="*/ 2538557 w 2848747"/>
                  <a:gd name="connsiteY43" fmla="*/ 2153961 h 5486400"/>
                  <a:gd name="connsiteX44" fmla="*/ 2592873 w 2848747"/>
                  <a:gd name="connsiteY44" fmla="*/ 1881287 h 5486400"/>
                  <a:gd name="connsiteX45" fmla="*/ 2611526 w 2848747"/>
                  <a:gd name="connsiteY45" fmla="*/ 1491752 h 5486400"/>
                  <a:gd name="connsiteX46" fmla="*/ 2729484 w 2848747"/>
                  <a:gd name="connsiteY46" fmla="*/ 786750 h 5486400"/>
                  <a:gd name="connsiteX47" fmla="*/ 2811780 w 2848747"/>
                  <a:gd name="connsiteY47" fmla="*/ 515173 h 5486400"/>
                  <a:gd name="connsiteX48" fmla="*/ 2812877 w 2848747"/>
                  <a:gd name="connsiteY48" fmla="*/ 80650 h 5486400"/>
                  <a:gd name="connsiteX49" fmla="*/ 1583924 w 2848747"/>
                  <a:gd name="connsiteY49" fmla="*/ 1541678 h 5486400"/>
                  <a:gd name="connsiteX50" fmla="*/ 1795699 w 2848747"/>
                  <a:gd name="connsiteY50" fmla="*/ 1492850 h 5486400"/>
                  <a:gd name="connsiteX51" fmla="*/ 1909267 w 2848747"/>
                  <a:gd name="connsiteY51" fmla="*/ 1597091 h 5486400"/>
                  <a:gd name="connsiteX52" fmla="*/ 1981139 w 2848747"/>
                  <a:gd name="connsiteY52" fmla="*/ 1706270 h 5486400"/>
                  <a:gd name="connsiteX53" fmla="*/ 2013509 w 2848747"/>
                  <a:gd name="connsiteY53" fmla="*/ 2214311 h 5486400"/>
                  <a:gd name="connsiteX54" fmla="*/ 1986626 w 2848747"/>
                  <a:gd name="connsiteY54" fmla="*/ 2219249 h 5486400"/>
                  <a:gd name="connsiteX55" fmla="*/ 1986626 w 2848747"/>
                  <a:gd name="connsiteY55" fmla="*/ 2219249 h 5486400"/>
                  <a:gd name="connsiteX56" fmla="*/ 1958096 w 2848747"/>
                  <a:gd name="connsiteY56" fmla="*/ 1715597 h 5486400"/>
                  <a:gd name="connsiteX57" fmla="*/ 1881287 w 2848747"/>
                  <a:gd name="connsiteY57" fmla="*/ 1590507 h 5486400"/>
                  <a:gd name="connsiteX58" fmla="*/ 1920789 w 2848747"/>
                  <a:gd name="connsiteY58" fmla="*/ 1740286 h 5486400"/>
                  <a:gd name="connsiteX59" fmla="*/ 1949318 w 2848747"/>
                  <a:gd name="connsiteY59" fmla="*/ 2229673 h 5486400"/>
                  <a:gd name="connsiteX60" fmla="*/ 1924081 w 2848747"/>
                  <a:gd name="connsiteY60" fmla="*/ 2239000 h 5486400"/>
                  <a:gd name="connsiteX61" fmla="*/ 1783080 w 2848747"/>
                  <a:gd name="connsiteY61" fmla="*/ 2252167 h 5486400"/>
                  <a:gd name="connsiteX62" fmla="*/ 1681033 w 2848747"/>
                  <a:gd name="connsiteY62" fmla="*/ 2296607 h 5486400"/>
                  <a:gd name="connsiteX63" fmla="*/ 1841236 w 2848747"/>
                  <a:gd name="connsiteY63" fmla="*/ 2280148 h 5486400"/>
                  <a:gd name="connsiteX64" fmla="*/ 1841785 w 2848747"/>
                  <a:gd name="connsiteY64" fmla="*/ 2280148 h 5486400"/>
                  <a:gd name="connsiteX65" fmla="*/ 1829166 w 2848747"/>
                  <a:gd name="connsiteY65" fmla="*/ 2287280 h 5486400"/>
                  <a:gd name="connsiteX66" fmla="*/ 1696395 w 2848747"/>
                  <a:gd name="connsiteY66" fmla="*/ 2329526 h 5486400"/>
                  <a:gd name="connsiteX67" fmla="*/ 1621780 w 2848747"/>
                  <a:gd name="connsiteY67" fmla="*/ 2349825 h 5486400"/>
                  <a:gd name="connsiteX68" fmla="*/ 1503822 w 2848747"/>
                  <a:gd name="connsiteY68" fmla="*/ 1782531 h 5486400"/>
                  <a:gd name="connsiteX69" fmla="*/ 1583924 w 2848747"/>
                  <a:gd name="connsiteY69" fmla="*/ 1541678 h 5486400"/>
                  <a:gd name="connsiteX70" fmla="*/ 1685971 w 2848747"/>
                  <a:gd name="connsiteY70" fmla="*/ 2630180 h 5486400"/>
                  <a:gd name="connsiteX71" fmla="*/ 1662928 w 2848747"/>
                  <a:gd name="connsiteY71" fmla="*/ 2634021 h 5486400"/>
                  <a:gd name="connsiteX72" fmla="*/ 1520282 w 2848747"/>
                  <a:gd name="connsiteY72" fmla="*/ 2637861 h 5486400"/>
                  <a:gd name="connsiteX73" fmla="*/ 1424269 w 2848747"/>
                  <a:gd name="connsiteY73" fmla="*/ 2510028 h 5486400"/>
                  <a:gd name="connsiteX74" fmla="*/ 1544422 w 2848747"/>
                  <a:gd name="connsiteY74" fmla="*/ 2452970 h 5486400"/>
                  <a:gd name="connsiteX75" fmla="*/ 1685971 w 2848747"/>
                  <a:gd name="connsiteY75" fmla="*/ 2630180 h 5486400"/>
                  <a:gd name="connsiteX76" fmla="*/ 988649 w 2848747"/>
                  <a:gd name="connsiteY76" fmla="*/ 1717243 h 5486400"/>
                  <a:gd name="connsiteX77" fmla="*/ 1204265 w 2848747"/>
                  <a:gd name="connsiteY77" fmla="*/ 1608613 h 5486400"/>
                  <a:gd name="connsiteX78" fmla="*/ 1204813 w 2848747"/>
                  <a:gd name="connsiteY78" fmla="*/ 1608613 h 5486400"/>
                  <a:gd name="connsiteX79" fmla="*/ 1430305 w 2848747"/>
                  <a:gd name="connsiteY79" fmla="*/ 1797345 h 5486400"/>
                  <a:gd name="connsiteX80" fmla="*/ 1549359 w 2848747"/>
                  <a:gd name="connsiteY80" fmla="*/ 2371771 h 5486400"/>
                  <a:gd name="connsiteX81" fmla="*/ 1533998 w 2848747"/>
                  <a:gd name="connsiteY81" fmla="*/ 2376709 h 5486400"/>
                  <a:gd name="connsiteX82" fmla="*/ 1410005 w 2848747"/>
                  <a:gd name="connsiteY82" fmla="*/ 1810512 h 5486400"/>
                  <a:gd name="connsiteX83" fmla="*/ 1312896 w 2848747"/>
                  <a:gd name="connsiteY83" fmla="*/ 1701333 h 5486400"/>
                  <a:gd name="connsiteX84" fmla="*/ 1378184 w 2848747"/>
                  <a:gd name="connsiteY84" fmla="*/ 1837395 h 5486400"/>
                  <a:gd name="connsiteX85" fmla="*/ 1500530 w 2848747"/>
                  <a:gd name="connsiteY85" fmla="*/ 2389327 h 5486400"/>
                  <a:gd name="connsiteX86" fmla="*/ 1313444 w 2848747"/>
                  <a:gd name="connsiteY86" fmla="*/ 2524841 h 5486400"/>
                  <a:gd name="connsiteX87" fmla="*/ 1313444 w 2848747"/>
                  <a:gd name="connsiteY87" fmla="*/ 2524841 h 5486400"/>
                  <a:gd name="connsiteX88" fmla="*/ 1140623 w 2848747"/>
                  <a:gd name="connsiteY88" fmla="*/ 2584643 h 5486400"/>
                  <a:gd name="connsiteX89" fmla="*/ 1302471 w 2848747"/>
                  <a:gd name="connsiteY89" fmla="*/ 2589581 h 5486400"/>
                  <a:gd name="connsiteX90" fmla="*/ 1380378 w 2848747"/>
                  <a:gd name="connsiteY90" fmla="*/ 2770632 h 5486400"/>
                  <a:gd name="connsiteX91" fmla="*/ 1464869 w 2848747"/>
                  <a:gd name="connsiteY91" fmla="*/ 2828239 h 5486400"/>
                  <a:gd name="connsiteX92" fmla="*/ 1361176 w 2848747"/>
                  <a:gd name="connsiteY92" fmla="*/ 2804648 h 5486400"/>
                  <a:gd name="connsiteX93" fmla="*/ 1323868 w 2848747"/>
                  <a:gd name="connsiteY93" fmla="*/ 2778862 h 5486400"/>
                  <a:gd name="connsiteX94" fmla="*/ 1058875 w 2848747"/>
                  <a:gd name="connsiteY94" fmla="*/ 2482047 h 5486400"/>
                  <a:gd name="connsiteX95" fmla="*/ 954085 w 2848747"/>
                  <a:gd name="connsiteY95" fmla="*/ 1896100 h 5486400"/>
                  <a:gd name="connsiteX96" fmla="*/ 988649 w 2848747"/>
                  <a:gd name="connsiteY96" fmla="*/ 1717243 h 5486400"/>
                  <a:gd name="connsiteX97" fmla="*/ 2657063 w 2848747"/>
                  <a:gd name="connsiteY97" fmla="*/ 767547 h 5486400"/>
                  <a:gd name="connsiteX98" fmla="*/ 2654320 w 2848747"/>
                  <a:gd name="connsiteY98" fmla="*/ 774680 h 5486400"/>
                  <a:gd name="connsiteX99" fmla="*/ 2654320 w 2848747"/>
                  <a:gd name="connsiteY99" fmla="*/ 782361 h 5486400"/>
                  <a:gd name="connsiteX100" fmla="*/ 2536363 w 2848747"/>
                  <a:gd name="connsiteY100" fmla="*/ 1482974 h 5486400"/>
                  <a:gd name="connsiteX101" fmla="*/ 2531974 w 2848747"/>
                  <a:gd name="connsiteY101" fmla="*/ 1496690 h 5486400"/>
                  <a:gd name="connsiteX102" fmla="*/ 2538009 w 2848747"/>
                  <a:gd name="connsiteY102" fmla="*/ 1509857 h 5486400"/>
                  <a:gd name="connsiteX103" fmla="*/ 2500701 w 2848747"/>
                  <a:gd name="connsiteY103" fmla="*/ 1972910 h 5486400"/>
                  <a:gd name="connsiteX104" fmla="*/ 2204984 w 2848747"/>
                  <a:gd name="connsiteY104" fmla="*/ 2194560 h 5486400"/>
                  <a:gd name="connsiteX105" fmla="*/ 2504542 w 2848747"/>
                  <a:gd name="connsiteY105" fmla="*/ 2287829 h 5486400"/>
                  <a:gd name="connsiteX106" fmla="*/ 2504542 w 2848747"/>
                  <a:gd name="connsiteY106" fmla="*/ 2287829 h 5486400"/>
                  <a:gd name="connsiteX107" fmla="*/ 2503444 w 2848747"/>
                  <a:gd name="connsiteY107" fmla="*/ 2307580 h 5486400"/>
                  <a:gd name="connsiteX108" fmla="*/ 2528133 w 2848747"/>
                  <a:gd name="connsiteY108" fmla="*/ 2528682 h 5486400"/>
                  <a:gd name="connsiteX109" fmla="*/ 2611526 w 2848747"/>
                  <a:gd name="connsiteY109" fmla="*/ 2850185 h 5486400"/>
                  <a:gd name="connsiteX110" fmla="*/ 2559954 w 2848747"/>
                  <a:gd name="connsiteY110" fmla="*/ 3601273 h 5486400"/>
                  <a:gd name="connsiteX111" fmla="*/ 2305385 w 2848747"/>
                  <a:gd name="connsiteY111" fmla="*/ 3933749 h 5486400"/>
                  <a:gd name="connsiteX112" fmla="*/ 2299350 w 2848747"/>
                  <a:gd name="connsiteY112" fmla="*/ 3938138 h 5486400"/>
                  <a:gd name="connsiteX113" fmla="*/ 1758391 w 2848747"/>
                  <a:gd name="connsiteY113" fmla="*/ 4085174 h 5486400"/>
                  <a:gd name="connsiteX114" fmla="*/ 1987723 w 2848747"/>
                  <a:gd name="connsiteY114" fmla="*/ 4134551 h 5486400"/>
                  <a:gd name="connsiteX115" fmla="*/ 2205533 w 2848747"/>
                  <a:gd name="connsiteY115" fmla="*/ 4402836 h 5486400"/>
                  <a:gd name="connsiteX116" fmla="*/ 2198949 w 2848747"/>
                  <a:gd name="connsiteY116" fmla="*/ 4570172 h 5486400"/>
                  <a:gd name="connsiteX117" fmla="*/ 2198949 w 2848747"/>
                  <a:gd name="connsiteY117" fmla="*/ 5371186 h 5486400"/>
                  <a:gd name="connsiteX118" fmla="*/ 1707368 w 2848747"/>
                  <a:gd name="connsiteY118" fmla="*/ 5410688 h 5486400"/>
                  <a:gd name="connsiteX119" fmla="*/ 1707368 w 2848747"/>
                  <a:gd name="connsiteY119" fmla="*/ 5410688 h 5486400"/>
                  <a:gd name="connsiteX120" fmla="*/ 1219078 w 2848747"/>
                  <a:gd name="connsiteY120" fmla="*/ 5371734 h 5486400"/>
                  <a:gd name="connsiteX121" fmla="*/ 1218529 w 2848747"/>
                  <a:gd name="connsiteY121" fmla="*/ 4338097 h 5486400"/>
                  <a:gd name="connsiteX122" fmla="*/ 1150498 w 2848747"/>
                  <a:gd name="connsiteY122" fmla="*/ 4020434 h 5486400"/>
                  <a:gd name="connsiteX123" fmla="*/ 1385865 w 2848747"/>
                  <a:gd name="connsiteY123" fmla="*/ 4022628 h 5486400"/>
                  <a:gd name="connsiteX124" fmla="*/ 1128004 w 2848747"/>
                  <a:gd name="connsiteY124" fmla="*/ 3945270 h 5486400"/>
                  <a:gd name="connsiteX125" fmla="*/ 1115934 w 2848747"/>
                  <a:gd name="connsiteY125" fmla="*/ 3937589 h 5486400"/>
                  <a:gd name="connsiteX126" fmla="*/ 709940 w 2848747"/>
                  <a:gd name="connsiteY126" fmla="*/ 2989539 h 5486400"/>
                  <a:gd name="connsiteX127" fmla="*/ 695676 w 2848747"/>
                  <a:gd name="connsiteY127" fmla="*/ 2842504 h 5486400"/>
                  <a:gd name="connsiteX128" fmla="*/ 680862 w 2848747"/>
                  <a:gd name="connsiteY128" fmla="*/ 2761854 h 5486400"/>
                  <a:gd name="connsiteX129" fmla="*/ 892089 w 2848747"/>
                  <a:gd name="connsiteY129" fmla="*/ 2564343 h 5486400"/>
                  <a:gd name="connsiteX130" fmla="*/ 703905 w 2848747"/>
                  <a:gd name="connsiteY130" fmla="*/ 2608235 h 5486400"/>
                  <a:gd name="connsiteX131" fmla="*/ 632033 w 2848747"/>
                  <a:gd name="connsiteY131" fmla="*/ 2608235 h 5486400"/>
                  <a:gd name="connsiteX132" fmla="*/ 621609 w 2848747"/>
                  <a:gd name="connsiteY132" fmla="*/ 2584643 h 5486400"/>
                  <a:gd name="connsiteX133" fmla="*/ 597469 w 2848747"/>
                  <a:gd name="connsiteY133" fmla="*/ 2466686 h 5486400"/>
                  <a:gd name="connsiteX134" fmla="*/ 589239 w 2848747"/>
                  <a:gd name="connsiteY134" fmla="*/ 2416759 h 5486400"/>
                  <a:gd name="connsiteX135" fmla="*/ 579364 w 2848747"/>
                  <a:gd name="connsiteY135" fmla="*/ 2224187 h 5486400"/>
                  <a:gd name="connsiteX136" fmla="*/ 579912 w 2848747"/>
                  <a:gd name="connsiteY136" fmla="*/ 2214860 h 5486400"/>
                  <a:gd name="connsiteX137" fmla="*/ 575523 w 2848747"/>
                  <a:gd name="connsiteY137" fmla="*/ 2206630 h 5486400"/>
                  <a:gd name="connsiteX138" fmla="*/ 444947 w 2848747"/>
                  <a:gd name="connsiteY138" fmla="*/ 1777045 h 5486400"/>
                  <a:gd name="connsiteX139" fmla="*/ 443301 w 2848747"/>
                  <a:gd name="connsiteY139" fmla="*/ 1767170 h 5486400"/>
                  <a:gd name="connsiteX140" fmla="*/ 437266 w 2848747"/>
                  <a:gd name="connsiteY140" fmla="*/ 1759489 h 5486400"/>
                  <a:gd name="connsiteX141" fmla="*/ 239756 w 2848747"/>
                  <a:gd name="connsiteY141" fmla="*/ 1300277 h 5486400"/>
                  <a:gd name="connsiteX142" fmla="*/ 238658 w 2848747"/>
                  <a:gd name="connsiteY142" fmla="*/ 1293693 h 5486400"/>
                  <a:gd name="connsiteX143" fmla="*/ 235367 w 2848747"/>
                  <a:gd name="connsiteY143" fmla="*/ 1287658 h 5486400"/>
                  <a:gd name="connsiteX144" fmla="*/ 85039 w 2848747"/>
                  <a:gd name="connsiteY144" fmla="*/ 762061 h 5486400"/>
                  <a:gd name="connsiteX145" fmla="*/ 134417 w 2848747"/>
                  <a:gd name="connsiteY145" fmla="*/ 720913 h 5486400"/>
                  <a:gd name="connsiteX146" fmla="*/ 159654 w 2848747"/>
                  <a:gd name="connsiteY146" fmla="*/ 717621 h 5486400"/>
                  <a:gd name="connsiteX147" fmla="*/ 383499 w 2848747"/>
                  <a:gd name="connsiteY147" fmla="*/ 956828 h 5486400"/>
                  <a:gd name="connsiteX148" fmla="*/ 477317 w 2848747"/>
                  <a:gd name="connsiteY148" fmla="*/ 1213043 h 5486400"/>
                  <a:gd name="connsiteX149" fmla="*/ 480060 w 2848747"/>
                  <a:gd name="connsiteY149" fmla="*/ 1224016 h 5486400"/>
                  <a:gd name="connsiteX150" fmla="*/ 488838 w 2848747"/>
                  <a:gd name="connsiteY150" fmla="*/ 1231697 h 5486400"/>
                  <a:gd name="connsiteX151" fmla="*/ 681960 w 2848747"/>
                  <a:gd name="connsiteY151" fmla="*/ 1653601 h 5486400"/>
                  <a:gd name="connsiteX152" fmla="*/ 684703 w 2848747"/>
                  <a:gd name="connsiteY152" fmla="*/ 1665122 h 5486400"/>
                  <a:gd name="connsiteX153" fmla="*/ 694030 w 2848747"/>
                  <a:gd name="connsiteY153" fmla="*/ 1672803 h 5486400"/>
                  <a:gd name="connsiteX154" fmla="*/ 880567 w 2848747"/>
                  <a:gd name="connsiteY154" fmla="*/ 1908719 h 5486400"/>
                  <a:gd name="connsiteX155" fmla="*/ 904159 w 2848747"/>
                  <a:gd name="connsiteY155" fmla="*/ 2047525 h 5486400"/>
                  <a:gd name="connsiteX156" fmla="*/ 656722 w 2848747"/>
                  <a:gd name="connsiteY156" fmla="*/ 2217603 h 5486400"/>
                  <a:gd name="connsiteX157" fmla="*/ 916229 w 2848747"/>
                  <a:gd name="connsiteY157" fmla="*/ 2118299 h 5486400"/>
                  <a:gd name="connsiteX158" fmla="*/ 985357 w 2848747"/>
                  <a:gd name="connsiteY158" fmla="*/ 2495215 h 5486400"/>
                  <a:gd name="connsiteX159" fmla="*/ 1281623 w 2848747"/>
                  <a:gd name="connsiteY159" fmla="*/ 2839212 h 5486400"/>
                  <a:gd name="connsiteX160" fmla="*/ 1317833 w 2848747"/>
                  <a:gd name="connsiteY160" fmla="*/ 2864450 h 5486400"/>
                  <a:gd name="connsiteX161" fmla="*/ 1439631 w 2848747"/>
                  <a:gd name="connsiteY161" fmla="*/ 2903952 h 5486400"/>
                  <a:gd name="connsiteX162" fmla="*/ 1572951 w 2848747"/>
                  <a:gd name="connsiteY162" fmla="*/ 2859512 h 5486400"/>
                  <a:gd name="connsiteX163" fmla="*/ 1572402 w 2848747"/>
                  <a:gd name="connsiteY163" fmla="*/ 2858963 h 5486400"/>
                  <a:gd name="connsiteX164" fmla="*/ 1688165 w 2848747"/>
                  <a:gd name="connsiteY164" fmla="*/ 2863901 h 5486400"/>
                  <a:gd name="connsiteX165" fmla="*/ 1830263 w 2848747"/>
                  <a:gd name="connsiteY165" fmla="*/ 2851282 h 5486400"/>
                  <a:gd name="connsiteX166" fmla="*/ 1641531 w 2848747"/>
                  <a:gd name="connsiteY166" fmla="*/ 3190890 h 5486400"/>
                  <a:gd name="connsiteX167" fmla="*/ 1650858 w 2848747"/>
                  <a:gd name="connsiteY167" fmla="*/ 3493740 h 5486400"/>
                  <a:gd name="connsiteX168" fmla="*/ 1665122 w 2848747"/>
                  <a:gd name="connsiteY168" fmla="*/ 3556284 h 5486400"/>
                  <a:gd name="connsiteX169" fmla="*/ 1666220 w 2848747"/>
                  <a:gd name="connsiteY169" fmla="*/ 3409249 h 5486400"/>
                  <a:gd name="connsiteX170" fmla="*/ 1667317 w 2848747"/>
                  <a:gd name="connsiteY170" fmla="*/ 3397179 h 5486400"/>
                  <a:gd name="connsiteX171" fmla="*/ 1703527 w 2848747"/>
                  <a:gd name="connsiteY171" fmla="*/ 3200766 h 5486400"/>
                  <a:gd name="connsiteX172" fmla="*/ 1900489 w 2848747"/>
                  <a:gd name="connsiteY172" fmla="*/ 2890236 h 5486400"/>
                  <a:gd name="connsiteX173" fmla="*/ 2026127 w 2848747"/>
                  <a:gd name="connsiteY173" fmla="*/ 2815620 h 5486400"/>
                  <a:gd name="connsiteX174" fmla="*/ 2058497 w 2848747"/>
                  <a:gd name="connsiteY174" fmla="*/ 2803002 h 5486400"/>
                  <a:gd name="connsiteX175" fmla="*/ 2193463 w 2848747"/>
                  <a:gd name="connsiteY175" fmla="*/ 2756916 h 5486400"/>
                  <a:gd name="connsiteX176" fmla="*/ 2073311 w 2848747"/>
                  <a:gd name="connsiteY176" fmla="*/ 2737165 h 5486400"/>
                  <a:gd name="connsiteX177" fmla="*/ 2079346 w 2848747"/>
                  <a:gd name="connsiteY177" fmla="*/ 2636215 h 5486400"/>
                  <a:gd name="connsiteX178" fmla="*/ 2020641 w 2848747"/>
                  <a:gd name="connsiteY178" fmla="*/ 2743749 h 5486400"/>
                  <a:gd name="connsiteX179" fmla="*/ 1987723 w 2848747"/>
                  <a:gd name="connsiteY179" fmla="*/ 2750881 h 5486400"/>
                  <a:gd name="connsiteX180" fmla="*/ 1682679 w 2848747"/>
                  <a:gd name="connsiteY180" fmla="*/ 2788737 h 5486400"/>
                  <a:gd name="connsiteX181" fmla="*/ 1432499 w 2848747"/>
                  <a:gd name="connsiteY181" fmla="*/ 2714671 h 5486400"/>
                  <a:gd name="connsiteX182" fmla="*/ 1377086 w 2848747"/>
                  <a:gd name="connsiteY182" fmla="*/ 2572025 h 5486400"/>
                  <a:gd name="connsiteX183" fmla="*/ 1382024 w 2848747"/>
                  <a:gd name="connsiteY183" fmla="*/ 2552273 h 5486400"/>
                  <a:gd name="connsiteX184" fmla="*/ 1469807 w 2848747"/>
                  <a:gd name="connsiteY184" fmla="*/ 2669682 h 5486400"/>
                  <a:gd name="connsiteX185" fmla="*/ 1559235 w 2848747"/>
                  <a:gd name="connsiteY185" fmla="*/ 2704795 h 5486400"/>
                  <a:gd name="connsiteX186" fmla="*/ 1672255 w 2848747"/>
                  <a:gd name="connsiteY186" fmla="*/ 2691628 h 5486400"/>
                  <a:gd name="connsiteX187" fmla="*/ 1729862 w 2848747"/>
                  <a:gd name="connsiteY187" fmla="*/ 2682850 h 5486400"/>
                  <a:gd name="connsiteX188" fmla="*/ 1764975 w 2848747"/>
                  <a:gd name="connsiteY188" fmla="*/ 2678461 h 5486400"/>
                  <a:gd name="connsiteX189" fmla="*/ 1755099 w 2848747"/>
                  <a:gd name="connsiteY189" fmla="*/ 2644994 h 5486400"/>
                  <a:gd name="connsiteX190" fmla="*/ 1617391 w 2848747"/>
                  <a:gd name="connsiteY190" fmla="*/ 2427732 h 5486400"/>
                  <a:gd name="connsiteX191" fmla="*/ 1715049 w 2848747"/>
                  <a:gd name="connsiteY191" fmla="*/ 2400300 h 5486400"/>
                  <a:gd name="connsiteX192" fmla="*/ 1867571 w 2848747"/>
                  <a:gd name="connsiteY192" fmla="*/ 2349825 h 5486400"/>
                  <a:gd name="connsiteX193" fmla="*/ 2093610 w 2848747"/>
                  <a:gd name="connsiteY193" fmla="*/ 2290572 h 5486400"/>
                  <a:gd name="connsiteX194" fmla="*/ 2106229 w 2848747"/>
                  <a:gd name="connsiteY194" fmla="*/ 2294413 h 5486400"/>
                  <a:gd name="connsiteX195" fmla="*/ 2105132 w 2848747"/>
                  <a:gd name="connsiteY195" fmla="*/ 2431573 h 5486400"/>
                  <a:gd name="connsiteX196" fmla="*/ 2153961 w 2848747"/>
                  <a:gd name="connsiteY196" fmla="*/ 2313615 h 5486400"/>
                  <a:gd name="connsiteX197" fmla="*/ 2249973 w 2848747"/>
                  <a:gd name="connsiteY197" fmla="*/ 2425538 h 5486400"/>
                  <a:gd name="connsiteX198" fmla="*/ 2421148 w 2848747"/>
                  <a:gd name="connsiteY198" fmla="*/ 2675717 h 5486400"/>
                  <a:gd name="connsiteX199" fmla="*/ 2507834 w 2848747"/>
                  <a:gd name="connsiteY199" fmla="*/ 2781605 h 5486400"/>
                  <a:gd name="connsiteX200" fmla="*/ 2596165 w 2848747"/>
                  <a:gd name="connsiteY200" fmla="*/ 2878166 h 5486400"/>
                  <a:gd name="connsiteX201" fmla="*/ 2473269 w 2848747"/>
                  <a:gd name="connsiteY201" fmla="*/ 2635667 h 5486400"/>
                  <a:gd name="connsiteX202" fmla="*/ 2320747 w 2848747"/>
                  <a:gd name="connsiteY202" fmla="*/ 2399751 h 5486400"/>
                  <a:gd name="connsiteX203" fmla="*/ 2110618 w 2848747"/>
                  <a:gd name="connsiteY203" fmla="*/ 2217054 h 5486400"/>
                  <a:gd name="connsiteX204" fmla="*/ 2088124 w 2848747"/>
                  <a:gd name="connsiteY204" fmla="*/ 2212665 h 5486400"/>
                  <a:gd name="connsiteX205" fmla="*/ 2073311 w 2848747"/>
                  <a:gd name="connsiteY205" fmla="*/ 1978945 h 5486400"/>
                  <a:gd name="connsiteX206" fmla="*/ 2319101 w 2848747"/>
                  <a:gd name="connsiteY206" fmla="*/ 1970166 h 5486400"/>
                  <a:gd name="connsiteX207" fmla="*/ 2068922 w 2848747"/>
                  <a:gd name="connsiteY207" fmla="*/ 1914754 h 5486400"/>
                  <a:gd name="connsiteX208" fmla="*/ 2055206 w 2848747"/>
                  <a:gd name="connsiteY208" fmla="*/ 1696944 h 5486400"/>
                  <a:gd name="connsiteX209" fmla="*/ 2193463 w 2848747"/>
                  <a:gd name="connsiteY209" fmla="*/ 1370503 h 5486400"/>
                  <a:gd name="connsiteX210" fmla="*/ 2197852 w 2848747"/>
                  <a:gd name="connsiteY210" fmla="*/ 1363919 h 5486400"/>
                  <a:gd name="connsiteX211" fmla="*/ 2198949 w 2848747"/>
                  <a:gd name="connsiteY211" fmla="*/ 1355690 h 5486400"/>
                  <a:gd name="connsiteX212" fmla="*/ 2382195 w 2848747"/>
                  <a:gd name="connsiteY212" fmla="*/ 740115 h 5486400"/>
                  <a:gd name="connsiteX213" fmla="*/ 2386584 w 2848747"/>
                  <a:gd name="connsiteY213" fmla="*/ 732434 h 5486400"/>
                  <a:gd name="connsiteX214" fmla="*/ 2387133 w 2848747"/>
                  <a:gd name="connsiteY214" fmla="*/ 723656 h 5486400"/>
                  <a:gd name="connsiteX215" fmla="*/ 2452970 w 2848747"/>
                  <a:gd name="connsiteY215" fmla="*/ 315468 h 5486400"/>
                  <a:gd name="connsiteX216" fmla="*/ 2663647 w 2848747"/>
                  <a:gd name="connsiteY216" fmla="*/ 73518 h 5486400"/>
                  <a:gd name="connsiteX217" fmla="*/ 2686690 w 2848747"/>
                  <a:gd name="connsiteY217" fmla="*/ 75164 h 5486400"/>
                  <a:gd name="connsiteX218" fmla="*/ 2748138 w 2848747"/>
                  <a:gd name="connsiteY218" fmla="*/ 116312 h 5486400"/>
                  <a:gd name="connsiteX219" fmla="*/ 2657063 w 2848747"/>
                  <a:gd name="connsiteY219" fmla="*/ 767547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2848747" h="5486400">
                    <a:moveTo>
                      <a:pt x="2812877" y="80650"/>
                    </a:moveTo>
                    <a:cubicBezTo>
                      <a:pt x="2787640" y="37308"/>
                      <a:pt x="2747589" y="9876"/>
                      <a:pt x="2697663" y="2743"/>
                    </a:cubicBezTo>
                    <a:cubicBezTo>
                      <a:pt x="2686142" y="1097"/>
                      <a:pt x="2674620" y="0"/>
                      <a:pt x="2663647" y="0"/>
                    </a:cubicBezTo>
                    <a:cubicBezTo>
                      <a:pt x="2355860" y="0"/>
                      <a:pt x="2316907" y="608990"/>
                      <a:pt x="2312518" y="714329"/>
                    </a:cubicBezTo>
                    <a:cubicBezTo>
                      <a:pt x="2290024" y="759318"/>
                      <a:pt x="2181941" y="984260"/>
                      <a:pt x="2126529" y="1338682"/>
                    </a:cubicBezTo>
                    <a:cubicBezTo>
                      <a:pt x="2110618" y="1365016"/>
                      <a:pt x="2055754" y="1459382"/>
                      <a:pt x="2006377" y="1604223"/>
                    </a:cubicBezTo>
                    <a:cubicBezTo>
                      <a:pt x="1995404" y="1587764"/>
                      <a:pt x="1983334" y="1569659"/>
                      <a:pt x="1969618" y="1551554"/>
                    </a:cubicBezTo>
                    <a:cubicBezTo>
                      <a:pt x="1901038" y="1459382"/>
                      <a:pt x="1845625" y="1416589"/>
                      <a:pt x="1795150" y="1416589"/>
                    </a:cubicBezTo>
                    <a:cubicBezTo>
                      <a:pt x="1702430" y="1416589"/>
                      <a:pt x="1543324" y="1429207"/>
                      <a:pt x="1512601" y="1515892"/>
                    </a:cubicBezTo>
                    <a:cubicBezTo>
                      <a:pt x="1498885" y="1554297"/>
                      <a:pt x="1469807" y="1643726"/>
                      <a:pt x="1449507" y="1705173"/>
                    </a:cubicBezTo>
                    <a:cubicBezTo>
                      <a:pt x="1387511" y="1637142"/>
                      <a:pt x="1280526" y="1532900"/>
                      <a:pt x="1204265" y="1532900"/>
                    </a:cubicBezTo>
                    <a:cubicBezTo>
                      <a:pt x="1203168" y="1532900"/>
                      <a:pt x="1201522" y="1532900"/>
                      <a:pt x="1200424" y="1532900"/>
                    </a:cubicBezTo>
                    <a:cubicBezTo>
                      <a:pt x="1039124" y="1539484"/>
                      <a:pt x="937626" y="1598737"/>
                      <a:pt x="914583" y="1699687"/>
                    </a:cubicBezTo>
                    <a:cubicBezTo>
                      <a:pt x="906353" y="1736446"/>
                      <a:pt x="899770" y="1769913"/>
                      <a:pt x="894283" y="1797893"/>
                    </a:cubicBezTo>
                    <a:cubicBezTo>
                      <a:pt x="853684" y="1740835"/>
                      <a:pt x="796625" y="1666220"/>
                      <a:pt x="751637" y="1624523"/>
                    </a:cubicBezTo>
                    <a:cubicBezTo>
                      <a:pt x="736275" y="1564721"/>
                      <a:pt x="661111" y="1294242"/>
                      <a:pt x="546994" y="1183417"/>
                    </a:cubicBezTo>
                    <a:cubicBezTo>
                      <a:pt x="537119" y="1148852"/>
                      <a:pt x="504749" y="1038576"/>
                      <a:pt x="452079" y="926104"/>
                    </a:cubicBezTo>
                    <a:cubicBezTo>
                      <a:pt x="363748" y="737921"/>
                      <a:pt x="265542" y="643006"/>
                      <a:pt x="159654" y="643006"/>
                    </a:cubicBezTo>
                    <a:cubicBezTo>
                      <a:pt x="145390" y="643006"/>
                      <a:pt x="130576" y="644652"/>
                      <a:pt x="116312" y="648493"/>
                    </a:cubicBezTo>
                    <a:cubicBezTo>
                      <a:pt x="69677" y="660563"/>
                      <a:pt x="35113" y="689641"/>
                      <a:pt x="16459" y="732434"/>
                    </a:cubicBezTo>
                    <a:cubicBezTo>
                      <a:pt x="-16459" y="809244"/>
                      <a:pt x="0" y="933237"/>
                      <a:pt x="65837" y="1101121"/>
                    </a:cubicBezTo>
                    <a:cubicBezTo>
                      <a:pt x="106985" y="1206459"/>
                      <a:pt x="154168" y="1294790"/>
                      <a:pt x="167335" y="1318382"/>
                    </a:cubicBezTo>
                    <a:cubicBezTo>
                      <a:pt x="175016" y="1362273"/>
                      <a:pt x="220553" y="1595445"/>
                      <a:pt x="372527" y="1797345"/>
                    </a:cubicBezTo>
                    <a:cubicBezTo>
                      <a:pt x="380208" y="1845625"/>
                      <a:pt x="416966" y="2055754"/>
                      <a:pt x="504749" y="2231868"/>
                    </a:cubicBezTo>
                    <a:cubicBezTo>
                      <a:pt x="504200" y="2264237"/>
                      <a:pt x="503652" y="2368479"/>
                      <a:pt x="516270" y="2431573"/>
                    </a:cubicBezTo>
                    <a:cubicBezTo>
                      <a:pt x="518465" y="2443643"/>
                      <a:pt x="521208" y="2460102"/>
                      <a:pt x="523403" y="2477658"/>
                    </a:cubicBezTo>
                    <a:cubicBezTo>
                      <a:pt x="534375" y="2553371"/>
                      <a:pt x="548640" y="2652674"/>
                      <a:pt x="603504" y="2688336"/>
                    </a:cubicBezTo>
                    <a:cubicBezTo>
                      <a:pt x="599664" y="2721254"/>
                      <a:pt x="602407" y="2774473"/>
                      <a:pt x="622158" y="2860061"/>
                    </a:cubicBezTo>
                    <a:cubicBezTo>
                      <a:pt x="628193" y="2886395"/>
                      <a:pt x="631485" y="2936870"/>
                      <a:pt x="634776" y="2995026"/>
                    </a:cubicBezTo>
                    <a:cubicBezTo>
                      <a:pt x="650687" y="3260019"/>
                      <a:pt x="680862" y="3751601"/>
                      <a:pt x="1064362" y="3994648"/>
                    </a:cubicBezTo>
                    <a:cubicBezTo>
                      <a:pt x="1080272" y="4047866"/>
                      <a:pt x="1137879" y="4247022"/>
                      <a:pt x="1143366" y="4343034"/>
                    </a:cubicBezTo>
                    <a:cubicBezTo>
                      <a:pt x="1150498" y="4457152"/>
                      <a:pt x="1143366" y="5393132"/>
                      <a:pt x="1143366" y="5403007"/>
                    </a:cubicBezTo>
                    <a:lnTo>
                      <a:pt x="1143366" y="5433731"/>
                    </a:lnTo>
                    <a:lnTo>
                      <a:pt x="1173541" y="5440314"/>
                    </a:lnTo>
                    <a:cubicBezTo>
                      <a:pt x="1182319" y="5442509"/>
                      <a:pt x="1394094" y="5486400"/>
                      <a:pt x="1707368" y="5486400"/>
                    </a:cubicBezTo>
                    <a:lnTo>
                      <a:pt x="1707368" y="5486400"/>
                    </a:lnTo>
                    <a:cubicBezTo>
                      <a:pt x="1891162" y="5486400"/>
                      <a:pt x="2071116" y="5471038"/>
                      <a:pt x="2243389" y="5440314"/>
                    </a:cubicBezTo>
                    <a:lnTo>
                      <a:pt x="2274113" y="5434828"/>
                    </a:lnTo>
                    <a:lnTo>
                      <a:pt x="2274113" y="4571269"/>
                    </a:lnTo>
                    <a:cubicBezTo>
                      <a:pt x="2275210" y="4450568"/>
                      <a:pt x="2292218" y="4114251"/>
                      <a:pt x="2357506" y="3988613"/>
                    </a:cubicBezTo>
                    <a:cubicBezTo>
                      <a:pt x="2395911" y="3958438"/>
                      <a:pt x="2585192" y="3801527"/>
                      <a:pt x="2632924" y="3620475"/>
                    </a:cubicBezTo>
                    <a:cubicBezTo>
                      <a:pt x="2680106" y="3441070"/>
                      <a:pt x="2758013" y="2990088"/>
                      <a:pt x="2680106" y="2818913"/>
                    </a:cubicBezTo>
                    <a:cubicBezTo>
                      <a:pt x="2615915" y="2677912"/>
                      <a:pt x="2577511" y="2358603"/>
                      <a:pt x="2577511" y="2320199"/>
                    </a:cubicBezTo>
                    <a:cubicBezTo>
                      <a:pt x="2581351" y="2296058"/>
                      <a:pt x="2584094" y="2213762"/>
                      <a:pt x="2538557" y="2153961"/>
                    </a:cubicBezTo>
                    <a:cubicBezTo>
                      <a:pt x="2548433" y="2111167"/>
                      <a:pt x="2573122" y="2000342"/>
                      <a:pt x="2592873" y="1881287"/>
                    </a:cubicBezTo>
                    <a:cubicBezTo>
                      <a:pt x="2637861" y="1614648"/>
                      <a:pt x="2623048" y="1525768"/>
                      <a:pt x="2611526" y="1491752"/>
                    </a:cubicBezTo>
                    <a:cubicBezTo>
                      <a:pt x="2633472" y="1419880"/>
                      <a:pt x="2733873" y="1076980"/>
                      <a:pt x="2729484" y="786750"/>
                    </a:cubicBezTo>
                    <a:cubicBezTo>
                      <a:pt x="2739908" y="758221"/>
                      <a:pt x="2780507" y="645749"/>
                      <a:pt x="2811780" y="515173"/>
                    </a:cubicBezTo>
                    <a:cubicBezTo>
                      <a:pt x="2860609" y="309433"/>
                      <a:pt x="2861158" y="162946"/>
                      <a:pt x="2812877" y="80650"/>
                    </a:cubicBezTo>
                    <a:close/>
                    <a:moveTo>
                      <a:pt x="1583924" y="1541678"/>
                    </a:moveTo>
                    <a:cubicBezTo>
                      <a:pt x="1592153" y="1517538"/>
                      <a:pt x="1673901" y="1492850"/>
                      <a:pt x="1795699" y="1492850"/>
                    </a:cubicBezTo>
                    <a:cubicBezTo>
                      <a:pt x="1799539" y="1492850"/>
                      <a:pt x="1834103" y="1495593"/>
                      <a:pt x="1909267" y="1597091"/>
                    </a:cubicBezTo>
                    <a:cubicBezTo>
                      <a:pt x="1943283" y="1642628"/>
                      <a:pt x="1970715" y="1689263"/>
                      <a:pt x="1981139" y="1706270"/>
                    </a:cubicBezTo>
                    <a:lnTo>
                      <a:pt x="2013509" y="2214311"/>
                    </a:lnTo>
                    <a:cubicBezTo>
                      <a:pt x="2004731" y="2215409"/>
                      <a:pt x="1995952" y="2217054"/>
                      <a:pt x="1986626" y="2219249"/>
                    </a:cubicBezTo>
                    <a:lnTo>
                      <a:pt x="1986626" y="2219249"/>
                    </a:lnTo>
                    <a:lnTo>
                      <a:pt x="1958096" y="1715597"/>
                    </a:lnTo>
                    <a:cubicBezTo>
                      <a:pt x="1958096" y="1715597"/>
                      <a:pt x="1934505" y="1647566"/>
                      <a:pt x="1881287" y="1590507"/>
                    </a:cubicBezTo>
                    <a:cubicBezTo>
                      <a:pt x="1881287" y="1590507"/>
                      <a:pt x="1916399" y="1702430"/>
                      <a:pt x="1920789" y="1740286"/>
                    </a:cubicBezTo>
                    <a:cubicBezTo>
                      <a:pt x="1924629" y="1774850"/>
                      <a:pt x="1946026" y="2166579"/>
                      <a:pt x="1949318" y="2229673"/>
                    </a:cubicBezTo>
                    <a:cubicBezTo>
                      <a:pt x="1941088" y="2232416"/>
                      <a:pt x="1932859" y="2235159"/>
                      <a:pt x="1924081" y="2239000"/>
                    </a:cubicBezTo>
                    <a:cubicBezTo>
                      <a:pt x="1893905" y="2221443"/>
                      <a:pt x="1813255" y="2226381"/>
                      <a:pt x="1783080" y="2252167"/>
                    </a:cubicBezTo>
                    <a:cubicBezTo>
                      <a:pt x="1752905" y="2278502"/>
                      <a:pt x="1681033" y="2296607"/>
                      <a:pt x="1681033" y="2296607"/>
                    </a:cubicBezTo>
                    <a:cubicBezTo>
                      <a:pt x="1751807" y="2297705"/>
                      <a:pt x="1841236" y="2280148"/>
                      <a:pt x="1841236" y="2280148"/>
                    </a:cubicBezTo>
                    <a:cubicBezTo>
                      <a:pt x="1841236" y="2280148"/>
                      <a:pt x="1841785" y="2280148"/>
                      <a:pt x="1841785" y="2280148"/>
                    </a:cubicBezTo>
                    <a:cubicBezTo>
                      <a:pt x="1837395" y="2282342"/>
                      <a:pt x="1833555" y="2285086"/>
                      <a:pt x="1829166" y="2287280"/>
                    </a:cubicBezTo>
                    <a:cubicBezTo>
                      <a:pt x="1809415" y="2299350"/>
                      <a:pt x="1754551" y="2314164"/>
                      <a:pt x="1696395" y="2329526"/>
                    </a:cubicBezTo>
                    <a:cubicBezTo>
                      <a:pt x="1672255" y="2336109"/>
                      <a:pt x="1647017" y="2342693"/>
                      <a:pt x="1621780" y="2349825"/>
                    </a:cubicBezTo>
                    <a:lnTo>
                      <a:pt x="1503822" y="1782531"/>
                    </a:lnTo>
                    <a:cubicBezTo>
                      <a:pt x="1516441" y="1743578"/>
                      <a:pt x="1565819" y="1592702"/>
                      <a:pt x="1583924" y="1541678"/>
                    </a:cubicBezTo>
                    <a:close/>
                    <a:moveTo>
                      <a:pt x="1685971" y="2630180"/>
                    </a:moveTo>
                    <a:cubicBezTo>
                      <a:pt x="1678290" y="2631278"/>
                      <a:pt x="1670609" y="2632923"/>
                      <a:pt x="1662928" y="2634021"/>
                    </a:cubicBezTo>
                    <a:cubicBezTo>
                      <a:pt x="1617391" y="2641702"/>
                      <a:pt x="1532900" y="2655966"/>
                      <a:pt x="1520282" y="2637861"/>
                    </a:cubicBezTo>
                    <a:cubicBezTo>
                      <a:pt x="1497787" y="2604394"/>
                      <a:pt x="1448410" y="2541301"/>
                      <a:pt x="1424269" y="2510028"/>
                    </a:cubicBezTo>
                    <a:cubicBezTo>
                      <a:pt x="1454993" y="2488631"/>
                      <a:pt x="1498336" y="2469429"/>
                      <a:pt x="1544422" y="2452970"/>
                    </a:cubicBezTo>
                    <a:cubicBezTo>
                      <a:pt x="1620683" y="2490277"/>
                      <a:pt x="1666220" y="2581351"/>
                      <a:pt x="1685971" y="2630180"/>
                    </a:cubicBezTo>
                    <a:close/>
                    <a:moveTo>
                      <a:pt x="988649" y="1717243"/>
                    </a:moveTo>
                    <a:cubicBezTo>
                      <a:pt x="997428" y="1679936"/>
                      <a:pt x="1036381" y="1615745"/>
                      <a:pt x="1204265" y="1608613"/>
                    </a:cubicBezTo>
                    <a:lnTo>
                      <a:pt x="1204813" y="1608613"/>
                    </a:lnTo>
                    <a:cubicBezTo>
                      <a:pt x="1247607" y="1608613"/>
                      <a:pt x="1353495" y="1705173"/>
                      <a:pt x="1430305" y="1797345"/>
                    </a:cubicBezTo>
                    <a:lnTo>
                      <a:pt x="1549359" y="2371771"/>
                    </a:lnTo>
                    <a:cubicBezTo>
                      <a:pt x="1544422" y="2373417"/>
                      <a:pt x="1538935" y="2375063"/>
                      <a:pt x="1533998" y="2376709"/>
                    </a:cubicBezTo>
                    <a:lnTo>
                      <a:pt x="1410005" y="1810512"/>
                    </a:lnTo>
                    <a:cubicBezTo>
                      <a:pt x="1410005" y="1810512"/>
                      <a:pt x="1349106" y="1728216"/>
                      <a:pt x="1312896" y="1701333"/>
                    </a:cubicBezTo>
                    <a:cubicBezTo>
                      <a:pt x="1312896" y="1701333"/>
                      <a:pt x="1369405" y="1806672"/>
                      <a:pt x="1378184" y="1837395"/>
                    </a:cubicBezTo>
                    <a:cubicBezTo>
                      <a:pt x="1386413" y="1865925"/>
                      <a:pt x="1485717" y="2321845"/>
                      <a:pt x="1500530" y="2389327"/>
                    </a:cubicBezTo>
                    <a:cubicBezTo>
                      <a:pt x="1413845" y="2421697"/>
                      <a:pt x="1340876" y="2463942"/>
                      <a:pt x="1313444" y="2524841"/>
                    </a:cubicBezTo>
                    <a:cubicBezTo>
                      <a:pt x="1313444" y="2524841"/>
                      <a:pt x="1313444" y="2524841"/>
                      <a:pt x="1313444" y="2524841"/>
                    </a:cubicBezTo>
                    <a:lnTo>
                      <a:pt x="1140623" y="2584643"/>
                    </a:lnTo>
                    <a:cubicBezTo>
                      <a:pt x="1140623" y="2584643"/>
                      <a:pt x="1230600" y="2607137"/>
                      <a:pt x="1302471" y="2589581"/>
                    </a:cubicBezTo>
                    <a:cubicBezTo>
                      <a:pt x="1304117" y="2658161"/>
                      <a:pt x="1331001" y="2722352"/>
                      <a:pt x="1380378" y="2770632"/>
                    </a:cubicBezTo>
                    <a:cubicBezTo>
                      <a:pt x="1404518" y="2794224"/>
                      <a:pt x="1433048" y="2812877"/>
                      <a:pt x="1464869" y="2828239"/>
                    </a:cubicBezTo>
                    <a:cubicBezTo>
                      <a:pt x="1435791" y="2833726"/>
                      <a:pt x="1399032" y="2830983"/>
                      <a:pt x="1361176" y="2804648"/>
                    </a:cubicBezTo>
                    <a:cubicBezTo>
                      <a:pt x="1349654" y="2796418"/>
                      <a:pt x="1337036" y="2788189"/>
                      <a:pt x="1323868" y="2778862"/>
                    </a:cubicBezTo>
                    <a:cubicBezTo>
                      <a:pt x="1224016" y="2710830"/>
                      <a:pt x="1087405" y="2617562"/>
                      <a:pt x="1058875" y="2482047"/>
                    </a:cubicBezTo>
                    <a:cubicBezTo>
                      <a:pt x="1026505" y="2325685"/>
                      <a:pt x="962863" y="1947123"/>
                      <a:pt x="954085" y="1896100"/>
                    </a:cubicBezTo>
                    <a:cubicBezTo>
                      <a:pt x="957377" y="1876349"/>
                      <a:pt x="968350" y="1807769"/>
                      <a:pt x="988649" y="1717243"/>
                    </a:cubicBezTo>
                    <a:close/>
                    <a:moveTo>
                      <a:pt x="2657063" y="767547"/>
                    </a:moveTo>
                    <a:lnTo>
                      <a:pt x="2654320" y="774680"/>
                    </a:lnTo>
                    <a:lnTo>
                      <a:pt x="2654320" y="782361"/>
                    </a:lnTo>
                    <a:cubicBezTo>
                      <a:pt x="2660904" y="1089599"/>
                      <a:pt x="2537460" y="1479134"/>
                      <a:pt x="2536363" y="1482974"/>
                    </a:cubicBezTo>
                    <a:lnTo>
                      <a:pt x="2531974" y="1496690"/>
                    </a:lnTo>
                    <a:lnTo>
                      <a:pt x="2538009" y="1509857"/>
                    </a:lnTo>
                    <a:cubicBezTo>
                      <a:pt x="2565441" y="1570208"/>
                      <a:pt x="2537460" y="1782531"/>
                      <a:pt x="2500701" y="1972910"/>
                    </a:cubicBezTo>
                    <a:cubicBezTo>
                      <a:pt x="2436510" y="2172614"/>
                      <a:pt x="2204984" y="2194560"/>
                      <a:pt x="2204984" y="2194560"/>
                    </a:cubicBezTo>
                    <a:cubicBezTo>
                      <a:pt x="2451872" y="2192914"/>
                      <a:pt x="2504542" y="2287829"/>
                      <a:pt x="2504542" y="2287829"/>
                    </a:cubicBezTo>
                    <a:cubicBezTo>
                      <a:pt x="2504542" y="2287829"/>
                      <a:pt x="2504542" y="2287829"/>
                      <a:pt x="2504542" y="2287829"/>
                    </a:cubicBezTo>
                    <a:cubicBezTo>
                      <a:pt x="2504542" y="2296607"/>
                      <a:pt x="2504542" y="2303739"/>
                      <a:pt x="2503444" y="2307580"/>
                    </a:cubicBezTo>
                    <a:cubicBezTo>
                      <a:pt x="2497958" y="2333915"/>
                      <a:pt x="2522098" y="2490826"/>
                      <a:pt x="2528133" y="2528682"/>
                    </a:cubicBezTo>
                    <a:cubicBezTo>
                      <a:pt x="2544592" y="2627986"/>
                      <a:pt x="2572573" y="2764597"/>
                      <a:pt x="2611526" y="2850185"/>
                    </a:cubicBezTo>
                    <a:cubicBezTo>
                      <a:pt x="2676266" y="2992831"/>
                      <a:pt x="2608783" y="3416930"/>
                      <a:pt x="2559954" y="3601273"/>
                    </a:cubicBezTo>
                    <a:cubicBezTo>
                      <a:pt x="2514417" y="3773546"/>
                      <a:pt x="2307580" y="3932103"/>
                      <a:pt x="2305385" y="3933749"/>
                    </a:cubicBezTo>
                    <a:lnTo>
                      <a:pt x="2299350" y="3938138"/>
                    </a:lnTo>
                    <a:cubicBezTo>
                      <a:pt x="2299350" y="3938138"/>
                      <a:pt x="2109521" y="4060485"/>
                      <a:pt x="1758391" y="4085174"/>
                    </a:cubicBezTo>
                    <a:cubicBezTo>
                      <a:pt x="1758391" y="4085174"/>
                      <a:pt x="1927921" y="4131259"/>
                      <a:pt x="1987723" y="4134551"/>
                    </a:cubicBezTo>
                    <a:cubicBezTo>
                      <a:pt x="2047525" y="4138392"/>
                      <a:pt x="2212117" y="4143329"/>
                      <a:pt x="2205533" y="4402836"/>
                    </a:cubicBezTo>
                    <a:cubicBezTo>
                      <a:pt x="2199498" y="4494459"/>
                      <a:pt x="2198949" y="4563039"/>
                      <a:pt x="2198949" y="4570172"/>
                    </a:cubicBezTo>
                    <a:lnTo>
                      <a:pt x="2198949" y="5371186"/>
                    </a:lnTo>
                    <a:cubicBezTo>
                      <a:pt x="2040941" y="5397521"/>
                      <a:pt x="1875800" y="5410688"/>
                      <a:pt x="1707368" y="5410688"/>
                    </a:cubicBezTo>
                    <a:lnTo>
                      <a:pt x="1707368" y="5410688"/>
                    </a:lnTo>
                    <a:cubicBezTo>
                      <a:pt x="1469258" y="5410688"/>
                      <a:pt x="1287658" y="5383805"/>
                      <a:pt x="1219078" y="5371734"/>
                    </a:cubicBezTo>
                    <a:cubicBezTo>
                      <a:pt x="1220175" y="5203851"/>
                      <a:pt x="1225113" y="4443984"/>
                      <a:pt x="1218529" y="4338097"/>
                    </a:cubicBezTo>
                    <a:cubicBezTo>
                      <a:pt x="1213592" y="4253606"/>
                      <a:pt x="1174090" y="4104376"/>
                      <a:pt x="1150498" y="4020434"/>
                    </a:cubicBezTo>
                    <a:cubicBezTo>
                      <a:pt x="1279429" y="4048415"/>
                      <a:pt x="1385865" y="4022628"/>
                      <a:pt x="1385865" y="4022628"/>
                    </a:cubicBezTo>
                    <a:cubicBezTo>
                      <a:pt x="1202619" y="3987516"/>
                      <a:pt x="1128004" y="3945270"/>
                      <a:pt x="1128004" y="3945270"/>
                    </a:cubicBezTo>
                    <a:lnTo>
                      <a:pt x="1115934" y="3937589"/>
                    </a:lnTo>
                    <a:cubicBezTo>
                      <a:pt x="754380" y="3717036"/>
                      <a:pt x="725302" y="3244109"/>
                      <a:pt x="709940" y="2989539"/>
                    </a:cubicBezTo>
                    <a:cubicBezTo>
                      <a:pt x="706100" y="2925348"/>
                      <a:pt x="702808" y="2874874"/>
                      <a:pt x="695676" y="2842504"/>
                    </a:cubicBezTo>
                    <a:cubicBezTo>
                      <a:pt x="687995" y="2809586"/>
                      <a:pt x="683605" y="2783251"/>
                      <a:pt x="680862" y="2761854"/>
                    </a:cubicBezTo>
                    <a:cubicBezTo>
                      <a:pt x="687995" y="2637861"/>
                      <a:pt x="892089" y="2564343"/>
                      <a:pt x="892089" y="2564343"/>
                    </a:cubicBezTo>
                    <a:cubicBezTo>
                      <a:pt x="799368" y="2564343"/>
                      <a:pt x="740115" y="2602748"/>
                      <a:pt x="703905" y="2608235"/>
                    </a:cubicBezTo>
                    <a:cubicBezTo>
                      <a:pt x="668244" y="2613721"/>
                      <a:pt x="632033" y="2608235"/>
                      <a:pt x="632033" y="2608235"/>
                    </a:cubicBezTo>
                    <a:cubicBezTo>
                      <a:pt x="628741" y="2601651"/>
                      <a:pt x="624901" y="2593970"/>
                      <a:pt x="621609" y="2584643"/>
                    </a:cubicBezTo>
                    <a:cubicBezTo>
                      <a:pt x="609539" y="2550079"/>
                      <a:pt x="602955" y="2503993"/>
                      <a:pt x="597469" y="2466686"/>
                    </a:cubicBezTo>
                    <a:cubicBezTo>
                      <a:pt x="594726" y="2448581"/>
                      <a:pt x="592531" y="2431024"/>
                      <a:pt x="589239" y="2416759"/>
                    </a:cubicBezTo>
                    <a:cubicBezTo>
                      <a:pt x="576072" y="2351471"/>
                      <a:pt x="579364" y="2225284"/>
                      <a:pt x="579364" y="2224187"/>
                    </a:cubicBezTo>
                    <a:lnTo>
                      <a:pt x="579912" y="2214860"/>
                    </a:lnTo>
                    <a:lnTo>
                      <a:pt x="575523" y="2206630"/>
                    </a:lnTo>
                    <a:cubicBezTo>
                      <a:pt x="480609" y="2020641"/>
                      <a:pt x="445496" y="1779788"/>
                      <a:pt x="444947" y="1777045"/>
                    </a:cubicBezTo>
                    <a:lnTo>
                      <a:pt x="443301" y="1767170"/>
                    </a:lnTo>
                    <a:lnTo>
                      <a:pt x="437266" y="1759489"/>
                    </a:lnTo>
                    <a:cubicBezTo>
                      <a:pt x="279806" y="1554846"/>
                      <a:pt x="240304" y="1303020"/>
                      <a:pt x="239756" y="1300277"/>
                    </a:cubicBezTo>
                    <a:lnTo>
                      <a:pt x="238658" y="1293693"/>
                    </a:lnTo>
                    <a:lnTo>
                      <a:pt x="235367" y="1287658"/>
                    </a:lnTo>
                    <a:cubicBezTo>
                      <a:pt x="176113" y="1181771"/>
                      <a:pt x="33467" y="881116"/>
                      <a:pt x="85039" y="762061"/>
                    </a:cubicBezTo>
                    <a:cubicBezTo>
                      <a:pt x="94366" y="740115"/>
                      <a:pt x="110277" y="727497"/>
                      <a:pt x="134417" y="720913"/>
                    </a:cubicBezTo>
                    <a:cubicBezTo>
                      <a:pt x="142646" y="718718"/>
                      <a:pt x="151425" y="717621"/>
                      <a:pt x="159654" y="717621"/>
                    </a:cubicBezTo>
                    <a:cubicBezTo>
                      <a:pt x="256764" y="717621"/>
                      <a:pt x="341254" y="867400"/>
                      <a:pt x="383499" y="956828"/>
                    </a:cubicBezTo>
                    <a:cubicBezTo>
                      <a:pt x="442752" y="1083015"/>
                      <a:pt x="476768" y="1211397"/>
                      <a:pt x="477317" y="1213043"/>
                    </a:cubicBezTo>
                    <a:lnTo>
                      <a:pt x="480060" y="1224016"/>
                    </a:lnTo>
                    <a:lnTo>
                      <a:pt x="488838" y="1231697"/>
                    </a:lnTo>
                    <a:cubicBezTo>
                      <a:pt x="602407" y="1332098"/>
                      <a:pt x="681411" y="1650309"/>
                      <a:pt x="681960" y="1653601"/>
                    </a:cubicBezTo>
                    <a:lnTo>
                      <a:pt x="684703" y="1665122"/>
                    </a:lnTo>
                    <a:lnTo>
                      <a:pt x="694030" y="1672803"/>
                    </a:lnTo>
                    <a:cubicBezTo>
                      <a:pt x="756026" y="1726022"/>
                      <a:pt x="858622" y="1876349"/>
                      <a:pt x="880567" y="1908719"/>
                    </a:cubicBezTo>
                    <a:cubicBezTo>
                      <a:pt x="883859" y="1927372"/>
                      <a:pt x="892637" y="1980042"/>
                      <a:pt x="904159" y="2047525"/>
                    </a:cubicBezTo>
                    <a:cubicBezTo>
                      <a:pt x="752734" y="2083735"/>
                      <a:pt x="656722" y="2217603"/>
                      <a:pt x="656722" y="2217603"/>
                    </a:cubicBezTo>
                    <a:cubicBezTo>
                      <a:pt x="808147" y="2118299"/>
                      <a:pt x="915680" y="2118299"/>
                      <a:pt x="916229" y="2118299"/>
                    </a:cubicBezTo>
                    <a:cubicBezTo>
                      <a:pt x="938723" y="2249424"/>
                      <a:pt x="967252" y="2407433"/>
                      <a:pt x="985357" y="2495215"/>
                    </a:cubicBezTo>
                    <a:cubicBezTo>
                      <a:pt x="1019922" y="2660904"/>
                      <a:pt x="1171346" y="2764049"/>
                      <a:pt x="1281623" y="2839212"/>
                    </a:cubicBezTo>
                    <a:cubicBezTo>
                      <a:pt x="1294242" y="2847990"/>
                      <a:pt x="1306312" y="2856220"/>
                      <a:pt x="1317833" y="2864450"/>
                    </a:cubicBezTo>
                    <a:cubicBezTo>
                      <a:pt x="1358981" y="2893527"/>
                      <a:pt x="1401227" y="2903952"/>
                      <a:pt x="1439631" y="2903952"/>
                    </a:cubicBezTo>
                    <a:cubicBezTo>
                      <a:pt x="1495044" y="2903952"/>
                      <a:pt x="1547714" y="2878166"/>
                      <a:pt x="1572951" y="2859512"/>
                    </a:cubicBezTo>
                    <a:lnTo>
                      <a:pt x="1572402" y="2858963"/>
                    </a:lnTo>
                    <a:cubicBezTo>
                      <a:pt x="1608613" y="2864450"/>
                      <a:pt x="1647566" y="2866644"/>
                      <a:pt x="1688165" y="2863901"/>
                    </a:cubicBezTo>
                    <a:cubicBezTo>
                      <a:pt x="1739738" y="2860609"/>
                      <a:pt x="1787469" y="2856220"/>
                      <a:pt x="1830263" y="2851282"/>
                    </a:cubicBezTo>
                    <a:cubicBezTo>
                      <a:pt x="1727667" y="2940162"/>
                      <a:pt x="1662928" y="3057022"/>
                      <a:pt x="1641531" y="3190890"/>
                    </a:cubicBezTo>
                    <a:cubicBezTo>
                      <a:pt x="1641531" y="3190890"/>
                      <a:pt x="1620134" y="3373587"/>
                      <a:pt x="1650858" y="3493740"/>
                    </a:cubicBezTo>
                    <a:cubicBezTo>
                      <a:pt x="1653052" y="3523915"/>
                      <a:pt x="1656893" y="3549701"/>
                      <a:pt x="1665122" y="3556284"/>
                    </a:cubicBezTo>
                    <a:cubicBezTo>
                      <a:pt x="1665122" y="3556284"/>
                      <a:pt x="1657990" y="3466308"/>
                      <a:pt x="1666220" y="3409249"/>
                    </a:cubicBezTo>
                    <a:cubicBezTo>
                      <a:pt x="1666768" y="3404860"/>
                      <a:pt x="1667317" y="3400471"/>
                      <a:pt x="1667317" y="3397179"/>
                    </a:cubicBezTo>
                    <a:cubicBezTo>
                      <a:pt x="1677193" y="3331342"/>
                      <a:pt x="1690909" y="3249046"/>
                      <a:pt x="1703527" y="3200766"/>
                    </a:cubicBezTo>
                    <a:cubicBezTo>
                      <a:pt x="1736994" y="3074030"/>
                      <a:pt x="1797893" y="2970337"/>
                      <a:pt x="1900489" y="2890236"/>
                    </a:cubicBezTo>
                    <a:cubicBezTo>
                      <a:pt x="1949867" y="2851282"/>
                      <a:pt x="1997598" y="2827691"/>
                      <a:pt x="2026127" y="2815620"/>
                    </a:cubicBezTo>
                    <a:cubicBezTo>
                      <a:pt x="2039295" y="2811780"/>
                      <a:pt x="2050268" y="2807391"/>
                      <a:pt x="2058497" y="2803002"/>
                    </a:cubicBezTo>
                    <a:cubicBezTo>
                      <a:pt x="2144634" y="2764049"/>
                      <a:pt x="2193463" y="2756916"/>
                      <a:pt x="2193463" y="2756916"/>
                    </a:cubicBezTo>
                    <a:cubicBezTo>
                      <a:pt x="2147377" y="2739360"/>
                      <a:pt x="2103486" y="2736068"/>
                      <a:pt x="2073311" y="2737165"/>
                    </a:cubicBezTo>
                    <a:cubicBezTo>
                      <a:pt x="2093610" y="2686690"/>
                      <a:pt x="2079346" y="2636215"/>
                      <a:pt x="2079346" y="2636215"/>
                    </a:cubicBezTo>
                    <a:cubicBezTo>
                      <a:pt x="2067275" y="2704247"/>
                      <a:pt x="2021190" y="2743200"/>
                      <a:pt x="2020641" y="2743749"/>
                    </a:cubicBezTo>
                    <a:cubicBezTo>
                      <a:pt x="2010217" y="2745395"/>
                      <a:pt x="2004182" y="2746492"/>
                      <a:pt x="1987723" y="2750881"/>
                    </a:cubicBezTo>
                    <a:cubicBezTo>
                      <a:pt x="1949867" y="2762402"/>
                      <a:pt x="1874154" y="2775570"/>
                      <a:pt x="1682679" y="2788737"/>
                    </a:cubicBezTo>
                    <a:cubicBezTo>
                      <a:pt x="1576791" y="2795870"/>
                      <a:pt x="1487912" y="2769535"/>
                      <a:pt x="1432499" y="2714671"/>
                    </a:cubicBezTo>
                    <a:cubicBezTo>
                      <a:pt x="1393546" y="2676815"/>
                      <a:pt x="1374343" y="2627437"/>
                      <a:pt x="1377086" y="2572025"/>
                    </a:cubicBezTo>
                    <a:cubicBezTo>
                      <a:pt x="1377635" y="2565441"/>
                      <a:pt x="1379281" y="2558857"/>
                      <a:pt x="1382024" y="2552273"/>
                    </a:cubicBezTo>
                    <a:cubicBezTo>
                      <a:pt x="1407262" y="2584643"/>
                      <a:pt x="1450056" y="2640605"/>
                      <a:pt x="1469807" y="2669682"/>
                    </a:cubicBezTo>
                    <a:cubicBezTo>
                      <a:pt x="1487912" y="2696566"/>
                      <a:pt x="1520282" y="2704795"/>
                      <a:pt x="1559235" y="2704795"/>
                    </a:cubicBezTo>
                    <a:cubicBezTo>
                      <a:pt x="1593799" y="2704795"/>
                      <a:pt x="1633301" y="2698212"/>
                      <a:pt x="1672255" y="2691628"/>
                    </a:cubicBezTo>
                    <a:cubicBezTo>
                      <a:pt x="1692554" y="2688336"/>
                      <a:pt x="1711757" y="2685044"/>
                      <a:pt x="1729862" y="2682850"/>
                    </a:cubicBezTo>
                    <a:lnTo>
                      <a:pt x="1764975" y="2678461"/>
                    </a:lnTo>
                    <a:lnTo>
                      <a:pt x="1755099" y="2644994"/>
                    </a:lnTo>
                    <a:cubicBezTo>
                      <a:pt x="1753454" y="2638410"/>
                      <a:pt x="1713403" y="2504542"/>
                      <a:pt x="1617391" y="2427732"/>
                    </a:cubicBezTo>
                    <a:cubicBezTo>
                      <a:pt x="1651955" y="2417308"/>
                      <a:pt x="1685971" y="2408530"/>
                      <a:pt x="1715049" y="2400300"/>
                    </a:cubicBezTo>
                    <a:cubicBezTo>
                      <a:pt x="1784177" y="2381646"/>
                      <a:pt x="1838493" y="2367382"/>
                      <a:pt x="1867571" y="2349825"/>
                    </a:cubicBezTo>
                    <a:cubicBezTo>
                      <a:pt x="1936151" y="2308129"/>
                      <a:pt x="2011314" y="2271918"/>
                      <a:pt x="2093610" y="2290572"/>
                    </a:cubicBezTo>
                    <a:cubicBezTo>
                      <a:pt x="2098000" y="2291669"/>
                      <a:pt x="2101840" y="2292767"/>
                      <a:pt x="2106229" y="2294413"/>
                    </a:cubicBezTo>
                    <a:cubicBezTo>
                      <a:pt x="2110618" y="2319650"/>
                      <a:pt x="2117750" y="2373965"/>
                      <a:pt x="2105132" y="2431573"/>
                    </a:cubicBezTo>
                    <a:cubicBezTo>
                      <a:pt x="2105132" y="2431573"/>
                      <a:pt x="2143537" y="2366833"/>
                      <a:pt x="2153961" y="2313615"/>
                    </a:cubicBezTo>
                    <a:cubicBezTo>
                      <a:pt x="2198949" y="2338304"/>
                      <a:pt x="2232416" y="2376160"/>
                      <a:pt x="2249973" y="2425538"/>
                    </a:cubicBezTo>
                    <a:cubicBezTo>
                      <a:pt x="2275210" y="2495215"/>
                      <a:pt x="2335561" y="2572025"/>
                      <a:pt x="2421148" y="2675717"/>
                    </a:cubicBezTo>
                    <a:cubicBezTo>
                      <a:pt x="2484242" y="2751978"/>
                      <a:pt x="2468880" y="2726192"/>
                      <a:pt x="2507834" y="2781605"/>
                    </a:cubicBezTo>
                    <a:lnTo>
                      <a:pt x="2596165" y="2878166"/>
                    </a:lnTo>
                    <a:cubicBezTo>
                      <a:pt x="2593421" y="2872679"/>
                      <a:pt x="2542398" y="2719609"/>
                      <a:pt x="2473269" y="2635667"/>
                    </a:cubicBezTo>
                    <a:cubicBezTo>
                      <a:pt x="2393168" y="2538557"/>
                      <a:pt x="2343242" y="2461748"/>
                      <a:pt x="2320747" y="2399751"/>
                    </a:cubicBezTo>
                    <a:cubicBezTo>
                      <a:pt x="2286731" y="2306483"/>
                      <a:pt x="2210471" y="2240097"/>
                      <a:pt x="2110618" y="2217054"/>
                    </a:cubicBezTo>
                    <a:cubicBezTo>
                      <a:pt x="2103486" y="2215409"/>
                      <a:pt x="2095805" y="2213762"/>
                      <a:pt x="2088124" y="2212665"/>
                    </a:cubicBezTo>
                    <a:lnTo>
                      <a:pt x="2073311" y="1978945"/>
                    </a:lnTo>
                    <a:cubicBezTo>
                      <a:pt x="2155058" y="1958096"/>
                      <a:pt x="2319101" y="1970166"/>
                      <a:pt x="2319101" y="1970166"/>
                    </a:cubicBezTo>
                    <a:cubicBezTo>
                      <a:pt x="2219249" y="1918594"/>
                      <a:pt x="2109521" y="1914205"/>
                      <a:pt x="2068922" y="1914754"/>
                    </a:cubicBezTo>
                    <a:lnTo>
                      <a:pt x="2055206" y="1696944"/>
                    </a:lnTo>
                    <a:cubicBezTo>
                      <a:pt x="2112813" y="1497239"/>
                      <a:pt x="2192914" y="1372149"/>
                      <a:pt x="2193463" y="1370503"/>
                    </a:cubicBezTo>
                    <a:lnTo>
                      <a:pt x="2197852" y="1363919"/>
                    </a:lnTo>
                    <a:lnTo>
                      <a:pt x="2198949" y="1355690"/>
                    </a:lnTo>
                    <a:cubicBezTo>
                      <a:pt x="2257105" y="976031"/>
                      <a:pt x="2380549" y="742310"/>
                      <a:pt x="2382195" y="740115"/>
                    </a:cubicBezTo>
                    <a:lnTo>
                      <a:pt x="2386584" y="732434"/>
                    </a:lnTo>
                    <a:lnTo>
                      <a:pt x="2387133" y="723656"/>
                    </a:lnTo>
                    <a:cubicBezTo>
                      <a:pt x="2390973" y="613928"/>
                      <a:pt x="2410175" y="449336"/>
                      <a:pt x="2452970" y="315468"/>
                    </a:cubicBezTo>
                    <a:cubicBezTo>
                      <a:pt x="2488631" y="205191"/>
                      <a:pt x="2553919" y="73518"/>
                      <a:pt x="2663647" y="73518"/>
                    </a:cubicBezTo>
                    <a:cubicBezTo>
                      <a:pt x="2671328" y="73518"/>
                      <a:pt x="2679009" y="74066"/>
                      <a:pt x="2686690" y="75164"/>
                    </a:cubicBezTo>
                    <a:cubicBezTo>
                      <a:pt x="2714671" y="79004"/>
                      <a:pt x="2733873" y="92172"/>
                      <a:pt x="2748138" y="116312"/>
                    </a:cubicBezTo>
                    <a:cubicBezTo>
                      <a:pt x="2826045" y="251826"/>
                      <a:pt x="2708636" y="632033"/>
                      <a:pt x="2657063" y="7675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B97B3009-8CED-4850-A008-E989DCE5F977}"/>
                  </a:ext>
                </a:extLst>
              </p:cNvPr>
              <p:cNvSpPr/>
              <p:nvPr/>
            </p:nvSpPr>
            <p:spPr>
              <a:xfrm>
                <a:off x="5804678" y="2891879"/>
                <a:ext cx="437555" cy="532730"/>
              </a:xfrm>
              <a:custGeom>
                <a:avLst/>
                <a:gdLst>
                  <a:gd name="connsiteX0" fmla="*/ 0 w 437555"/>
                  <a:gd name="connsiteY0" fmla="*/ 0 h 532729"/>
                  <a:gd name="connsiteX1" fmla="*/ 437266 w 437555"/>
                  <a:gd name="connsiteY1" fmla="*/ 532730 h 532729"/>
                  <a:gd name="connsiteX2" fmla="*/ 0 w 437555"/>
                  <a:gd name="connsiteY2" fmla="*/ 0 h 53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7555" h="532729">
                    <a:moveTo>
                      <a:pt x="0" y="0"/>
                    </a:moveTo>
                    <a:cubicBezTo>
                      <a:pt x="0" y="0"/>
                      <a:pt x="363200" y="273772"/>
                      <a:pt x="437266" y="532730"/>
                    </a:cubicBezTo>
                    <a:cubicBezTo>
                      <a:pt x="437266" y="532730"/>
                      <a:pt x="464149" y="182697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17572CA3-2A41-4154-9E76-9944C71DC8B7}"/>
                  </a:ext>
                </a:extLst>
              </p:cNvPr>
              <p:cNvSpPr/>
              <p:nvPr/>
            </p:nvSpPr>
            <p:spPr>
              <a:xfrm>
                <a:off x="5169899" y="1677962"/>
                <a:ext cx="143195" cy="78231"/>
              </a:xfrm>
              <a:custGeom>
                <a:avLst/>
                <a:gdLst>
                  <a:gd name="connsiteX0" fmla="*/ 0 w 143194"/>
                  <a:gd name="connsiteY0" fmla="*/ 78234 h 78233"/>
                  <a:gd name="connsiteX1" fmla="*/ 143195 w 143194"/>
                  <a:gd name="connsiteY1" fmla="*/ 14043 h 78233"/>
                  <a:gd name="connsiteX2" fmla="*/ 0 w 143194"/>
                  <a:gd name="connsiteY2" fmla="*/ 78234 h 78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194" h="78233">
                    <a:moveTo>
                      <a:pt x="0" y="78234"/>
                    </a:moveTo>
                    <a:lnTo>
                      <a:pt x="143195" y="14043"/>
                    </a:lnTo>
                    <a:cubicBezTo>
                      <a:pt x="23043" y="-39724"/>
                      <a:pt x="0" y="78234"/>
                      <a:pt x="0" y="782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6A14E358-94DB-40F3-A1A4-4AE0ACBF1C80}"/>
                  </a:ext>
                </a:extLst>
              </p:cNvPr>
              <p:cNvSpPr/>
              <p:nvPr/>
            </p:nvSpPr>
            <p:spPr>
              <a:xfrm>
                <a:off x="4972390" y="1229016"/>
                <a:ext cx="136060" cy="68517"/>
              </a:xfrm>
              <a:custGeom>
                <a:avLst/>
                <a:gdLst>
                  <a:gd name="connsiteX0" fmla="*/ 0 w 136062"/>
                  <a:gd name="connsiteY0" fmla="*/ 68517 h 68516"/>
                  <a:gd name="connsiteX1" fmla="*/ 136063 w 136062"/>
                  <a:gd name="connsiteY1" fmla="*/ 17493 h 68516"/>
                  <a:gd name="connsiteX2" fmla="*/ 0 w 136062"/>
                  <a:gd name="connsiteY2" fmla="*/ 68517 h 68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062" h="68516">
                    <a:moveTo>
                      <a:pt x="0" y="68517"/>
                    </a:moveTo>
                    <a:lnTo>
                      <a:pt x="136063" y="17493"/>
                    </a:lnTo>
                    <a:cubicBezTo>
                      <a:pt x="24689" y="-41760"/>
                      <a:pt x="0" y="68517"/>
                      <a:pt x="0" y="685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FB3FB970-390D-480C-ADCB-6C86D72BD3A8}"/>
                  </a:ext>
                </a:extLst>
              </p:cNvPr>
              <p:cNvSpPr/>
              <p:nvPr/>
            </p:nvSpPr>
            <p:spPr>
              <a:xfrm>
                <a:off x="6948593" y="1388034"/>
                <a:ext cx="179952" cy="76830"/>
              </a:xfrm>
              <a:custGeom>
                <a:avLst/>
                <a:gdLst>
                  <a:gd name="connsiteX0" fmla="*/ 0 w 179953"/>
                  <a:gd name="connsiteY0" fmla="*/ 17030 h 76831"/>
                  <a:gd name="connsiteX1" fmla="*/ 179954 w 179953"/>
                  <a:gd name="connsiteY1" fmla="*/ 76832 h 76831"/>
                  <a:gd name="connsiteX2" fmla="*/ 0 w 179953"/>
                  <a:gd name="connsiteY2" fmla="*/ 17030 h 7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953" h="76831">
                    <a:moveTo>
                      <a:pt x="0" y="17030"/>
                    </a:moveTo>
                    <a:lnTo>
                      <a:pt x="179954" y="76832"/>
                    </a:lnTo>
                    <a:cubicBezTo>
                      <a:pt x="148681" y="-48258"/>
                      <a:pt x="0" y="17030"/>
                      <a:pt x="0" y="170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A319A0BB-0FDC-425F-85D3-A223DB564F19}"/>
                  </a:ext>
                </a:extLst>
              </p:cNvPr>
              <p:cNvSpPr/>
              <p:nvPr/>
            </p:nvSpPr>
            <p:spPr>
              <a:xfrm>
                <a:off x="7119767" y="705796"/>
                <a:ext cx="144843" cy="62299"/>
              </a:xfrm>
              <a:custGeom>
                <a:avLst/>
                <a:gdLst>
                  <a:gd name="connsiteX0" fmla="*/ 0 w 144841"/>
                  <a:gd name="connsiteY0" fmla="*/ 28833 h 62300"/>
                  <a:gd name="connsiteX1" fmla="*/ 144841 w 144841"/>
                  <a:gd name="connsiteY1" fmla="*/ 62301 h 62300"/>
                  <a:gd name="connsiteX2" fmla="*/ 0 w 144841"/>
                  <a:gd name="connsiteY2" fmla="*/ 28833 h 6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841" h="62300">
                    <a:moveTo>
                      <a:pt x="0" y="28833"/>
                    </a:moveTo>
                    <a:lnTo>
                      <a:pt x="144841" y="62301"/>
                    </a:lnTo>
                    <a:cubicBezTo>
                      <a:pt x="97109" y="-54560"/>
                      <a:pt x="0" y="28833"/>
                      <a:pt x="0" y="288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1251D48B-1A9A-4096-98AD-39F03A49D8EB}"/>
                  </a:ext>
                </a:extLst>
              </p:cNvPr>
              <p:cNvSpPr/>
              <p:nvPr/>
            </p:nvSpPr>
            <p:spPr>
              <a:xfrm>
                <a:off x="5840338" y="2340367"/>
                <a:ext cx="303400" cy="133998"/>
              </a:xfrm>
              <a:custGeom>
                <a:avLst/>
                <a:gdLst>
                  <a:gd name="connsiteX0" fmla="*/ 148133 w 303398"/>
                  <a:gd name="connsiteY0" fmla="*/ 22624 h 133997"/>
                  <a:gd name="connsiteX1" fmla="*/ 0 w 303398"/>
                  <a:gd name="connsiteY1" fmla="*/ 133998 h 133997"/>
                  <a:gd name="connsiteX2" fmla="*/ 226040 w 303398"/>
                  <a:gd name="connsiteY2" fmla="*/ 56639 h 133997"/>
                  <a:gd name="connsiteX3" fmla="*/ 303398 w 303398"/>
                  <a:gd name="connsiteY3" fmla="*/ 24818 h 133997"/>
                  <a:gd name="connsiteX4" fmla="*/ 60350 w 303398"/>
                  <a:gd name="connsiteY4" fmla="*/ 23172 h 133997"/>
                  <a:gd name="connsiteX5" fmla="*/ 148133 w 303398"/>
                  <a:gd name="connsiteY5" fmla="*/ 22624 h 133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398" h="133997">
                    <a:moveTo>
                      <a:pt x="148133" y="22624"/>
                    </a:moveTo>
                    <a:cubicBezTo>
                      <a:pt x="75712" y="38534"/>
                      <a:pt x="0" y="133998"/>
                      <a:pt x="0" y="133998"/>
                    </a:cubicBezTo>
                    <a:cubicBezTo>
                      <a:pt x="81199" y="86266"/>
                      <a:pt x="226040" y="56639"/>
                      <a:pt x="226040" y="56639"/>
                    </a:cubicBezTo>
                    <a:cubicBezTo>
                      <a:pt x="290231" y="40729"/>
                      <a:pt x="303398" y="24818"/>
                      <a:pt x="303398" y="24818"/>
                    </a:cubicBezTo>
                    <a:cubicBezTo>
                      <a:pt x="195865" y="-30046"/>
                      <a:pt x="60350" y="23172"/>
                      <a:pt x="60350" y="23172"/>
                    </a:cubicBezTo>
                    <a:cubicBezTo>
                      <a:pt x="124541" y="6713"/>
                      <a:pt x="148133" y="22624"/>
                      <a:pt x="148133" y="226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54E724FB-EE34-41DF-A649-C9DED8CD47D0}"/>
                  </a:ext>
                </a:extLst>
              </p:cNvPr>
              <p:cNvSpPr/>
              <p:nvPr/>
            </p:nvSpPr>
            <p:spPr>
              <a:xfrm>
                <a:off x="5698240" y="1647043"/>
                <a:ext cx="233173" cy="86112"/>
              </a:xfrm>
              <a:custGeom>
                <a:avLst/>
                <a:gdLst>
                  <a:gd name="connsiteX0" fmla="*/ 233172 w 233171"/>
                  <a:gd name="connsiteY0" fmla="*/ 31247 h 86110"/>
                  <a:gd name="connsiteX1" fmla="*/ 0 w 233171"/>
                  <a:gd name="connsiteY1" fmla="*/ 86111 h 86110"/>
                  <a:gd name="connsiteX2" fmla="*/ 233172 w 233171"/>
                  <a:gd name="connsiteY2" fmla="*/ 31247 h 8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171" h="86110">
                    <a:moveTo>
                      <a:pt x="233172" y="31247"/>
                    </a:moveTo>
                    <a:cubicBezTo>
                      <a:pt x="233172" y="31247"/>
                      <a:pt x="63642" y="-67508"/>
                      <a:pt x="0" y="86111"/>
                    </a:cubicBezTo>
                    <a:cubicBezTo>
                      <a:pt x="0" y="85562"/>
                      <a:pt x="77907" y="5461"/>
                      <a:pt x="233172" y="312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538FB627-F899-4D66-806D-41F5F1D7A54B}"/>
                  </a:ext>
                </a:extLst>
              </p:cNvPr>
              <p:cNvSpPr/>
              <p:nvPr/>
            </p:nvSpPr>
            <p:spPr>
              <a:xfrm>
                <a:off x="6283090" y="1520545"/>
                <a:ext cx="223844" cy="68864"/>
              </a:xfrm>
              <a:custGeom>
                <a:avLst/>
                <a:gdLst>
                  <a:gd name="connsiteX0" fmla="*/ 223845 w 223845"/>
                  <a:gd name="connsiteY0" fmla="*/ 42531 h 68865"/>
                  <a:gd name="connsiteX1" fmla="*/ 0 w 223845"/>
                  <a:gd name="connsiteY1" fmla="*/ 68866 h 68865"/>
                  <a:gd name="connsiteX2" fmla="*/ 223845 w 223845"/>
                  <a:gd name="connsiteY2" fmla="*/ 42531 h 6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3845" h="68865">
                    <a:moveTo>
                      <a:pt x="223845" y="42531"/>
                    </a:moveTo>
                    <a:cubicBezTo>
                      <a:pt x="223845" y="42531"/>
                      <a:pt x="87782" y="-68843"/>
                      <a:pt x="0" y="68866"/>
                    </a:cubicBezTo>
                    <a:cubicBezTo>
                      <a:pt x="0" y="68866"/>
                      <a:pt x="94366" y="18391"/>
                      <a:pt x="223845" y="425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953BE1F4-430B-43A8-8F3F-A5FD5EC881D2}"/>
                  </a:ext>
                </a:extLst>
              </p:cNvPr>
              <p:cNvSpPr/>
              <p:nvPr/>
            </p:nvSpPr>
            <p:spPr>
              <a:xfrm>
                <a:off x="6621048" y="2991187"/>
                <a:ext cx="663304" cy="999071"/>
              </a:xfrm>
              <a:custGeom>
                <a:avLst/>
                <a:gdLst>
                  <a:gd name="connsiteX0" fmla="*/ 0 w 663305"/>
                  <a:gd name="connsiteY0" fmla="*/ 999073 h 999073"/>
                  <a:gd name="connsiteX1" fmla="*/ 418064 w 663305"/>
                  <a:gd name="connsiteY1" fmla="*/ 833933 h 999073"/>
                  <a:gd name="connsiteX2" fmla="*/ 625998 w 663305"/>
                  <a:gd name="connsiteY2" fmla="*/ 368137 h 999073"/>
                  <a:gd name="connsiteX3" fmla="*/ 663306 w 663305"/>
                  <a:gd name="connsiteY3" fmla="*/ 0 h 999073"/>
                  <a:gd name="connsiteX4" fmla="*/ 520111 w 663305"/>
                  <a:gd name="connsiteY4" fmla="*/ 598018 h 999073"/>
                  <a:gd name="connsiteX5" fmla="*/ 0 w 663305"/>
                  <a:gd name="connsiteY5" fmla="*/ 999073 h 999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3305" h="999073">
                    <a:moveTo>
                      <a:pt x="0" y="999073"/>
                    </a:moveTo>
                    <a:cubicBezTo>
                      <a:pt x="0" y="999073"/>
                      <a:pt x="215615" y="992490"/>
                      <a:pt x="418064" y="833933"/>
                    </a:cubicBezTo>
                    <a:cubicBezTo>
                      <a:pt x="620512" y="674827"/>
                      <a:pt x="594177" y="476768"/>
                      <a:pt x="625998" y="368137"/>
                    </a:cubicBezTo>
                    <a:cubicBezTo>
                      <a:pt x="657819" y="259507"/>
                      <a:pt x="663306" y="0"/>
                      <a:pt x="663306" y="0"/>
                    </a:cubicBezTo>
                    <a:cubicBezTo>
                      <a:pt x="602407" y="121798"/>
                      <a:pt x="673730" y="268834"/>
                      <a:pt x="520111" y="598018"/>
                    </a:cubicBezTo>
                    <a:cubicBezTo>
                      <a:pt x="365943" y="927750"/>
                      <a:pt x="0" y="999073"/>
                      <a:pt x="0" y="9990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54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xmlns="" id="{5E378892-CFC9-4695-9804-31A243468D35}"/>
                </a:ext>
              </a:extLst>
            </p:cNvPr>
            <p:cNvSpPr txBox="1"/>
            <p:nvPr/>
          </p:nvSpPr>
          <p:spPr>
            <a:xfrm>
              <a:off x="7196574" y="4595765"/>
              <a:ext cx="2533329" cy="651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</a:t>
              </a:r>
              <a:endParaRPr lang="zh-CN" altLang="en-US" sz="1600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00E34114-9129-47FD-959B-1DBB798C3BC1}"/>
                </a:ext>
              </a:extLst>
            </p:cNvPr>
            <p:cNvSpPr/>
            <p:nvPr/>
          </p:nvSpPr>
          <p:spPr>
            <a:xfrm>
              <a:off x="8427504" y="5215065"/>
              <a:ext cx="692219" cy="930317"/>
            </a:xfrm>
            <a:custGeom>
              <a:avLst/>
              <a:gdLst>
                <a:gd name="connsiteX0" fmla="*/ 439207 w 692219"/>
                <a:gd name="connsiteY0" fmla="*/ 202589 h 930317"/>
                <a:gd name="connsiteX1" fmla="*/ 437455 w 692219"/>
                <a:gd name="connsiteY1" fmla="*/ 218200 h 930317"/>
                <a:gd name="connsiteX2" fmla="*/ 446713 w 692219"/>
                <a:gd name="connsiteY2" fmla="*/ 224296 h 930317"/>
                <a:gd name="connsiteX3" fmla="*/ 450123 w 692219"/>
                <a:gd name="connsiteY3" fmla="*/ 226877 h 930317"/>
                <a:gd name="connsiteX4" fmla="*/ 453400 w 692219"/>
                <a:gd name="connsiteY4" fmla="*/ 225591 h 930317"/>
                <a:gd name="connsiteX5" fmla="*/ 454466 w 692219"/>
                <a:gd name="connsiteY5" fmla="*/ 226687 h 930317"/>
                <a:gd name="connsiteX6" fmla="*/ 458686 w 692219"/>
                <a:gd name="connsiteY6" fmla="*/ 226820 h 930317"/>
                <a:gd name="connsiteX7" fmla="*/ 459981 w 692219"/>
                <a:gd name="connsiteY7" fmla="*/ 228058 h 930317"/>
                <a:gd name="connsiteX8" fmla="*/ 463610 w 692219"/>
                <a:gd name="connsiteY8" fmla="*/ 232621 h 930317"/>
                <a:gd name="connsiteX9" fmla="*/ 472878 w 692219"/>
                <a:gd name="connsiteY9" fmla="*/ 228411 h 930317"/>
                <a:gd name="connsiteX10" fmla="*/ 477812 w 692219"/>
                <a:gd name="connsiteY10" fmla="*/ 227354 h 930317"/>
                <a:gd name="connsiteX11" fmla="*/ 485432 w 692219"/>
                <a:gd name="connsiteY11" fmla="*/ 229468 h 930317"/>
                <a:gd name="connsiteX12" fmla="*/ 492709 w 692219"/>
                <a:gd name="connsiteY12" fmla="*/ 229468 h 930317"/>
                <a:gd name="connsiteX13" fmla="*/ 501167 w 692219"/>
                <a:gd name="connsiteY13" fmla="*/ 232659 h 930317"/>
                <a:gd name="connsiteX14" fmla="*/ 512426 w 692219"/>
                <a:gd name="connsiteY14" fmla="*/ 229468 h 930317"/>
                <a:gd name="connsiteX15" fmla="*/ 520179 w 692219"/>
                <a:gd name="connsiteY15" fmla="*/ 218210 h 930317"/>
                <a:gd name="connsiteX16" fmla="*/ 515836 w 692219"/>
                <a:gd name="connsiteY16" fmla="*/ 168765 h 930317"/>
                <a:gd name="connsiteX17" fmla="*/ 515836 w 692219"/>
                <a:gd name="connsiteY17" fmla="*/ 143724 h 930317"/>
                <a:gd name="connsiteX18" fmla="*/ 506206 w 692219"/>
                <a:gd name="connsiteY18" fmla="*/ 137857 h 930317"/>
                <a:gd name="connsiteX19" fmla="*/ 485089 w 692219"/>
                <a:gd name="connsiteY19" fmla="*/ 135152 h 930317"/>
                <a:gd name="connsiteX20" fmla="*/ 474059 w 692219"/>
                <a:gd name="connsiteY20" fmla="*/ 155802 h 930317"/>
                <a:gd name="connsiteX21" fmla="*/ 455171 w 692219"/>
                <a:gd name="connsiteY21" fmla="*/ 168232 h 930317"/>
                <a:gd name="connsiteX22" fmla="*/ 453409 w 692219"/>
                <a:gd name="connsiteY22" fmla="*/ 165308 h 930317"/>
                <a:gd name="connsiteX23" fmla="*/ 451895 w 692219"/>
                <a:gd name="connsiteY23" fmla="*/ 164489 h 930317"/>
                <a:gd name="connsiteX24" fmla="*/ 444103 w 692219"/>
                <a:gd name="connsiteY24" fmla="*/ 164717 h 930317"/>
                <a:gd name="connsiteX25" fmla="*/ 406641 w 692219"/>
                <a:gd name="connsiteY25" fmla="*/ 149334 h 930317"/>
                <a:gd name="connsiteX26" fmla="*/ 311001 w 692219"/>
                <a:gd name="connsiteY26" fmla="*/ 187453 h 930317"/>
                <a:gd name="connsiteX27" fmla="*/ 295618 w 692219"/>
                <a:gd name="connsiteY27" fmla="*/ 180100 h 930317"/>
                <a:gd name="connsiteX28" fmla="*/ 241106 w 692219"/>
                <a:gd name="connsiteY28" fmla="*/ 160707 h 930317"/>
                <a:gd name="connsiteX29" fmla="*/ 202311 w 692219"/>
                <a:gd name="connsiteY29" fmla="*/ 159364 h 930317"/>
                <a:gd name="connsiteX30" fmla="*/ 187938 w 692219"/>
                <a:gd name="connsiteY30" fmla="*/ 159021 h 930317"/>
                <a:gd name="connsiteX31" fmla="*/ 159849 w 692219"/>
                <a:gd name="connsiteY31" fmla="*/ 154344 h 930317"/>
                <a:gd name="connsiteX32" fmla="*/ 145466 w 692219"/>
                <a:gd name="connsiteY32" fmla="*/ 146991 h 930317"/>
                <a:gd name="connsiteX33" fmla="*/ 143799 w 692219"/>
                <a:gd name="connsiteY33" fmla="*/ 124922 h 930317"/>
                <a:gd name="connsiteX34" fmla="*/ 108347 w 692219"/>
                <a:gd name="connsiteY34" fmla="*/ 62047 h 930317"/>
                <a:gd name="connsiteX35" fmla="*/ 100994 w 692219"/>
                <a:gd name="connsiteY35" fmla="*/ 32958 h 930317"/>
                <a:gd name="connsiteX36" fmla="*/ 99651 w 692219"/>
                <a:gd name="connsiteY36" fmla="*/ 13222 h 930317"/>
                <a:gd name="connsiteX37" fmla="*/ 66885 w 692219"/>
                <a:gd name="connsiteY37" fmla="*/ 849 h 930317"/>
                <a:gd name="connsiteX38" fmla="*/ 81934 w 692219"/>
                <a:gd name="connsiteY38" fmla="*/ 60037 h 930317"/>
                <a:gd name="connsiteX39" fmla="*/ 89630 w 692219"/>
                <a:gd name="connsiteY39" fmla="*/ 73068 h 930317"/>
                <a:gd name="connsiteX40" fmla="*/ 93974 w 692219"/>
                <a:gd name="connsiteY40" fmla="*/ 110187 h 930317"/>
                <a:gd name="connsiteX41" fmla="*/ 62875 w 692219"/>
                <a:gd name="connsiteY41" fmla="*/ 83097 h 930317"/>
                <a:gd name="connsiteX42" fmla="*/ 45148 w 692219"/>
                <a:gd name="connsiteY42" fmla="*/ 69724 h 930317"/>
                <a:gd name="connsiteX43" fmla="*/ 30442 w 692219"/>
                <a:gd name="connsiteY43" fmla="*/ 56304 h 930317"/>
                <a:gd name="connsiteX44" fmla="*/ 13049 w 692219"/>
                <a:gd name="connsiteY44" fmla="*/ 56342 h 930317"/>
                <a:gd name="connsiteX45" fmla="*/ 0 w 692219"/>
                <a:gd name="connsiteY45" fmla="*/ 57685 h 930317"/>
                <a:gd name="connsiteX46" fmla="*/ 28766 w 692219"/>
                <a:gd name="connsiteY46" fmla="*/ 91794 h 930317"/>
                <a:gd name="connsiteX47" fmla="*/ 52168 w 692219"/>
                <a:gd name="connsiteY47" fmla="*/ 106510 h 930317"/>
                <a:gd name="connsiteX48" fmla="*/ 99993 w 692219"/>
                <a:gd name="connsiteY48" fmla="*/ 155326 h 930317"/>
                <a:gd name="connsiteX49" fmla="*/ 102660 w 692219"/>
                <a:gd name="connsiteY49" fmla="*/ 164689 h 930317"/>
                <a:gd name="connsiteX50" fmla="*/ 118377 w 692219"/>
                <a:gd name="connsiteY50" fmla="*/ 191444 h 930317"/>
                <a:gd name="connsiteX51" fmla="*/ 142951 w 692219"/>
                <a:gd name="connsiteY51" fmla="*/ 208494 h 930317"/>
                <a:gd name="connsiteX52" fmla="*/ 162020 w 692219"/>
                <a:gd name="connsiteY52" fmla="*/ 219534 h 930317"/>
                <a:gd name="connsiteX53" fmla="*/ 180584 w 692219"/>
                <a:gd name="connsiteY53" fmla="*/ 231068 h 930317"/>
                <a:gd name="connsiteX54" fmla="*/ 209169 w 692219"/>
                <a:gd name="connsiteY54" fmla="*/ 286237 h 930317"/>
                <a:gd name="connsiteX55" fmla="*/ 236258 w 692219"/>
                <a:gd name="connsiteY55" fmla="*/ 328881 h 930317"/>
                <a:gd name="connsiteX56" fmla="*/ 271377 w 692219"/>
                <a:gd name="connsiteY56" fmla="*/ 370009 h 930317"/>
                <a:gd name="connsiteX57" fmla="*/ 256832 w 692219"/>
                <a:gd name="connsiteY57" fmla="*/ 395089 h 930317"/>
                <a:gd name="connsiteX58" fmla="*/ 254822 w 692219"/>
                <a:gd name="connsiteY58" fmla="*/ 425188 h 930317"/>
                <a:gd name="connsiteX59" fmla="*/ 254822 w 692219"/>
                <a:gd name="connsiteY59" fmla="*/ 478366 h 930317"/>
                <a:gd name="connsiteX60" fmla="*/ 263852 w 692219"/>
                <a:gd name="connsiteY60" fmla="*/ 496425 h 930317"/>
                <a:gd name="connsiteX61" fmla="*/ 273891 w 692219"/>
                <a:gd name="connsiteY61" fmla="*/ 524010 h 930317"/>
                <a:gd name="connsiteX62" fmla="*/ 294456 w 692219"/>
                <a:gd name="connsiteY62" fmla="*/ 552099 h 930317"/>
                <a:gd name="connsiteX63" fmla="*/ 293951 w 692219"/>
                <a:gd name="connsiteY63" fmla="*/ 554099 h 930317"/>
                <a:gd name="connsiteX64" fmla="*/ 297466 w 692219"/>
                <a:gd name="connsiteY64" fmla="*/ 575683 h 930317"/>
                <a:gd name="connsiteX65" fmla="*/ 304486 w 692219"/>
                <a:gd name="connsiteY65" fmla="*/ 599762 h 930317"/>
                <a:gd name="connsiteX66" fmla="*/ 320030 w 692219"/>
                <a:gd name="connsiteY66" fmla="*/ 666970 h 930317"/>
                <a:gd name="connsiteX67" fmla="*/ 347615 w 692219"/>
                <a:gd name="connsiteY67" fmla="*/ 749228 h 930317"/>
                <a:gd name="connsiteX68" fmla="*/ 352625 w 692219"/>
                <a:gd name="connsiteY68" fmla="*/ 748238 h 930317"/>
                <a:gd name="connsiteX69" fmla="*/ 363665 w 692219"/>
                <a:gd name="connsiteY69" fmla="*/ 869119 h 930317"/>
                <a:gd name="connsiteX70" fmla="*/ 358645 w 692219"/>
                <a:gd name="connsiteY70" fmla="*/ 908248 h 930317"/>
                <a:gd name="connsiteX71" fmla="*/ 341595 w 692219"/>
                <a:gd name="connsiteY71" fmla="*/ 916278 h 930317"/>
                <a:gd name="connsiteX72" fmla="*/ 368684 w 692219"/>
                <a:gd name="connsiteY72" fmla="*/ 930318 h 930317"/>
                <a:gd name="connsiteX73" fmla="*/ 395773 w 692219"/>
                <a:gd name="connsiteY73" fmla="*/ 894713 h 930317"/>
                <a:gd name="connsiteX74" fmla="*/ 404308 w 692219"/>
                <a:gd name="connsiteY74" fmla="*/ 866110 h 930317"/>
                <a:gd name="connsiteX75" fmla="*/ 395288 w 692219"/>
                <a:gd name="connsiteY75" fmla="*/ 830991 h 930317"/>
                <a:gd name="connsiteX76" fmla="*/ 402803 w 692219"/>
                <a:gd name="connsiteY76" fmla="*/ 779832 h 930317"/>
                <a:gd name="connsiteX77" fmla="*/ 394268 w 692219"/>
                <a:gd name="connsiteY77" fmla="*/ 738208 h 930317"/>
                <a:gd name="connsiteX78" fmla="*/ 406803 w 692219"/>
                <a:gd name="connsiteY78" fmla="*/ 733179 h 930317"/>
                <a:gd name="connsiteX79" fmla="*/ 388744 w 692219"/>
                <a:gd name="connsiteY79" fmla="*/ 626842 h 930317"/>
                <a:gd name="connsiteX80" fmla="*/ 480546 w 692219"/>
                <a:gd name="connsiteY80" fmla="*/ 677019 h 930317"/>
                <a:gd name="connsiteX81" fmla="*/ 496605 w 692219"/>
                <a:gd name="connsiteY81" fmla="*/ 653931 h 930317"/>
                <a:gd name="connsiteX82" fmla="*/ 602447 w 692219"/>
                <a:gd name="connsiteY82" fmla="*/ 705604 h 930317"/>
                <a:gd name="connsiteX83" fmla="*/ 645566 w 692219"/>
                <a:gd name="connsiteY83" fmla="*/ 739208 h 930317"/>
                <a:gd name="connsiteX84" fmla="*/ 692220 w 692219"/>
                <a:gd name="connsiteY84" fmla="*/ 746742 h 930317"/>
                <a:gd name="connsiteX85" fmla="*/ 682181 w 692219"/>
                <a:gd name="connsiteY85" fmla="*/ 721149 h 930317"/>
                <a:gd name="connsiteX86" fmla="*/ 649567 w 692219"/>
                <a:gd name="connsiteY86" fmla="*/ 690545 h 930317"/>
                <a:gd name="connsiteX87" fmla="*/ 621983 w 692219"/>
                <a:gd name="connsiteY87" fmla="*/ 676495 h 930317"/>
                <a:gd name="connsiteX88" fmla="*/ 558279 w 692219"/>
                <a:gd name="connsiteY88" fmla="*/ 632347 h 930317"/>
                <a:gd name="connsiteX89" fmla="*/ 514140 w 692219"/>
                <a:gd name="connsiteY89" fmla="*/ 612792 h 930317"/>
                <a:gd name="connsiteX90" fmla="*/ 473021 w 692219"/>
                <a:gd name="connsiteY90" fmla="*/ 599762 h 930317"/>
                <a:gd name="connsiteX91" fmla="*/ 395773 w 692219"/>
                <a:gd name="connsiteY91" fmla="*/ 542050 h 930317"/>
                <a:gd name="connsiteX92" fmla="*/ 356645 w 692219"/>
                <a:gd name="connsiteY92" fmla="*/ 498416 h 930317"/>
                <a:gd name="connsiteX93" fmla="*/ 347624 w 692219"/>
                <a:gd name="connsiteY93" fmla="*/ 485386 h 930317"/>
                <a:gd name="connsiteX94" fmla="*/ 351644 w 692219"/>
                <a:gd name="connsiteY94" fmla="*/ 383049 h 930317"/>
                <a:gd name="connsiteX95" fmla="*/ 356149 w 692219"/>
                <a:gd name="connsiteY95" fmla="*/ 372019 h 930317"/>
                <a:gd name="connsiteX96" fmla="*/ 406308 w 692219"/>
                <a:gd name="connsiteY96" fmla="*/ 349445 h 930317"/>
                <a:gd name="connsiteX97" fmla="*/ 406308 w 692219"/>
                <a:gd name="connsiteY97" fmla="*/ 320356 h 930317"/>
                <a:gd name="connsiteX98" fmla="*/ 402803 w 692219"/>
                <a:gd name="connsiteY98" fmla="*/ 302296 h 930317"/>
                <a:gd name="connsiteX99" fmla="*/ 393268 w 692219"/>
                <a:gd name="connsiteY99" fmla="*/ 287256 h 930317"/>
                <a:gd name="connsiteX100" fmla="*/ 379762 w 692219"/>
                <a:gd name="connsiteY100" fmla="*/ 290647 h 930317"/>
                <a:gd name="connsiteX101" fmla="*/ 411994 w 692219"/>
                <a:gd name="connsiteY101" fmla="*/ 231240 h 930317"/>
                <a:gd name="connsiteX102" fmla="*/ 435073 w 692219"/>
                <a:gd name="connsiteY102" fmla="*/ 205160 h 930317"/>
                <a:gd name="connsiteX103" fmla="*/ 439207 w 692219"/>
                <a:gd name="connsiteY103" fmla="*/ 202589 h 930317"/>
                <a:gd name="connsiteX104" fmla="*/ 333375 w 692219"/>
                <a:gd name="connsiteY104" fmla="*/ 283742 h 930317"/>
                <a:gd name="connsiteX105" fmla="*/ 333375 w 692219"/>
                <a:gd name="connsiteY105" fmla="*/ 291771 h 930317"/>
                <a:gd name="connsiteX106" fmla="*/ 309143 w 692219"/>
                <a:gd name="connsiteY106" fmla="*/ 298543 h 930317"/>
                <a:gd name="connsiteX107" fmla="*/ 314335 w 692219"/>
                <a:gd name="connsiteY107" fmla="*/ 325204 h 930317"/>
                <a:gd name="connsiteX108" fmla="*/ 304810 w 692219"/>
                <a:gd name="connsiteY108" fmla="*/ 335234 h 930317"/>
                <a:gd name="connsiteX109" fmla="*/ 295361 w 692219"/>
                <a:gd name="connsiteY109" fmla="*/ 330557 h 930317"/>
                <a:gd name="connsiteX110" fmla="*/ 267224 w 692219"/>
                <a:gd name="connsiteY110" fmla="*/ 299791 h 930317"/>
                <a:gd name="connsiteX111" fmla="*/ 238449 w 692219"/>
                <a:gd name="connsiteY111" fmla="*/ 258986 h 930317"/>
                <a:gd name="connsiteX112" fmla="*/ 225943 w 692219"/>
                <a:gd name="connsiteY112" fmla="*/ 248537 h 930317"/>
                <a:gd name="connsiteX113" fmla="*/ 229495 w 692219"/>
                <a:gd name="connsiteY113" fmla="*/ 249623 h 930317"/>
                <a:gd name="connsiteX114" fmla="*/ 246288 w 692219"/>
                <a:gd name="connsiteY114" fmla="*/ 252128 h 930317"/>
                <a:gd name="connsiteX115" fmla="*/ 331546 w 692219"/>
                <a:gd name="connsiteY115" fmla="*/ 245108 h 930317"/>
                <a:gd name="connsiteX116" fmla="*/ 360112 w 692219"/>
                <a:gd name="connsiteY116" fmla="*/ 238584 h 930317"/>
                <a:gd name="connsiteX117" fmla="*/ 374085 w 692219"/>
                <a:gd name="connsiteY117" fmla="*/ 241089 h 930317"/>
                <a:gd name="connsiteX118" fmla="*/ 355911 w 692219"/>
                <a:gd name="connsiteY118" fmla="*/ 269683 h 930317"/>
                <a:gd name="connsiteX119" fmla="*/ 341186 w 692219"/>
                <a:gd name="connsiteY119" fmla="*/ 285999 h 930317"/>
                <a:gd name="connsiteX120" fmla="*/ 333375 w 692219"/>
                <a:gd name="connsiteY120" fmla="*/ 283742 h 9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92219" h="930317">
                  <a:moveTo>
                    <a:pt x="439207" y="202589"/>
                  </a:moveTo>
                  <a:cubicBezTo>
                    <a:pt x="444551" y="204522"/>
                    <a:pt x="436998" y="210799"/>
                    <a:pt x="437455" y="218200"/>
                  </a:cubicBezTo>
                  <a:cubicBezTo>
                    <a:pt x="437921" y="225591"/>
                    <a:pt x="445084" y="224534"/>
                    <a:pt x="446713" y="224296"/>
                  </a:cubicBezTo>
                  <a:cubicBezTo>
                    <a:pt x="448370" y="224067"/>
                    <a:pt x="448951" y="226649"/>
                    <a:pt x="450123" y="226877"/>
                  </a:cubicBezTo>
                  <a:cubicBezTo>
                    <a:pt x="451295" y="227106"/>
                    <a:pt x="453400" y="225591"/>
                    <a:pt x="453400" y="225591"/>
                  </a:cubicBezTo>
                  <a:lnTo>
                    <a:pt x="454466" y="226687"/>
                  </a:lnTo>
                  <a:cubicBezTo>
                    <a:pt x="455152" y="227782"/>
                    <a:pt x="457629" y="227477"/>
                    <a:pt x="458686" y="226820"/>
                  </a:cubicBezTo>
                  <a:cubicBezTo>
                    <a:pt x="459734" y="226172"/>
                    <a:pt x="459981" y="228058"/>
                    <a:pt x="459981" y="228058"/>
                  </a:cubicBezTo>
                  <a:cubicBezTo>
                    <a:pt x="458915" y="232621"/>
                    <a:pt x="462791" y="232745"/>
                    <a:pt x="463610" y="232621"/>
                  </a:cubicBezTo>
                  <a:cubicBezTo>
                    <a:pt x="464429" y="232507"/>
                    <a:pt x="472878" y="228411"/>
                    <a:pt x="472878" y="228411"/>
                  </a:cubicBezTo>
                  <a:cubicBezTo>
                    <a:pt x="472878" y="228411"/>
                    <a:pt x="475574" y="225706"/>
                    <a:pt x="477812" y="227354"/>
                  </a:cubicBezTo>
                  <a:cubicBezTo>
                    <a:pt x="480050" y="229001"/>
                    <a:pt x="483670" y="229582"/>
                    <a:pt x="485432" y="229468"/>
                  </a:cubicBezTo>
                  <a:cubicBezTo>
                    <a:pt x="487204" y="229344"/>
                    <a:pt x="492709" y="229468"/>
                    <a:pt x="492709" y="229468"/>
                  </a:cubicBezTo>
                  <a:cubicBezTo>
                    <a:pt x="494605" y="231230"/>
                    <a:pt x="501167" y="232659"/>
                    <a:pt x="501167" y="232659"/>
                  </a:cubicBezTo>
                  <a:cubicBezTo>
                    <a:pt x="508197" y="236898"/>
                    <a:pt x="512426" y="229468"/>
                    <a:pt x="512426" y="229468"/>
                  </a:cubicBezTo>
                  <a:cubicBezTo>
                    <a:pt x="521580" y="226296"/>
                    <a:pt x="520179" y="218210"/>
                    <a:pt x="520179" y="218210"/>
                  </a:cubicBezTo>
                  <a:cubicBezTo>
                    <a:pt x="540115" y="191111"/>
                    <a:pt x="515836" y="168765"/>
                    <a:pt x="515836" y="168765"/>
                  </a:cubicBezTo>
                  <a:cubicBezTo>
                    <a:pt x="528485" y="165308"/>
                    <a:pt x="516655" y="145477"/>
                    <a:pt x="515836" y="143724"/>
                  </a:cubicBezTo>
                  <a:cubicBezTo>
                    <a:pt x="515017" y="141971"/>
                    <a:pt x="508083" y="138914"/>
                    <a:pt x="506206" y="137857"/>
                  </a:cubicBezTo>
                  <a:cubicBezTo>
                    <a:pt x="504330" y="136799"/>
                    <a:pt x="496233" y="129408"/>
                    <a:pt x="485089" y="135152"/>
                  </a:cubicBezTo>
                  <a:cubicBezTo>
                    <a:pt x="473945" y="140905"/>
                    <a:pt x="474059" y="155802"/>
                    <a:pt x="474059" y="155802"/>
                  </a:cubicBezTo>
                  <a:cubicBezTo>
                    <a:pt x="463620" y="151925"/>
                    <a:pt x="455171" y="168232"/>
                    <a:pt x="455171" y="168232"/>
                  </a:cubicBezTo>
                  <a:lnTo>
                    <a:pt x="453409" y="165308"/>
                  </a:lnTo>
                  <a:lnTo>
                    <a:pt x="451895" y="164489"/>
                  </a:lnTo>
                  <a:lnTo>
                    <a:pt x="444103" y="164717"/>
                  </a:lnTo>
                  <a:cubicBezTo>
                    <a:pt x="444103" y="164717"/>
                    <a:pt x="437750" y="151677"/>
                    <a:pt x="406641" y="149334"/>
                  </a:cubicBezTo>
                  <a:cubicBezTo>
                    <a:pt x="375552" y="146991"/>
                    <a:pt x="311001" y="187453"/>
                    <a:pt x="311001" y="187453"/>
                  </a:cubicBezTo>
                  <a:cubicBezTo>
                    <a:pt x="311001" y="187453"/>
                    <a:pt x="304981" y="195150"/>
                    <a:pt x="295618" y="180100"/>
                  </a:cubicBezTo>
                  <a:cubicBezTo>
                    <a:pt x="286255" y="165051"/>
                    <a:pt x="257832" y="155345"/>
                    <a:pt x="241106" y="160707"/>
                  </a:cubicBezTo>
                  <a:cubicBezTo>
                    <a:pt x="224390" y="166060"/>
                    <a:pt x="206664" y="160364"/>
                    <a:pt x="202311" y="159364"/>
                  </a:cubicBezTo>
                  <a:cubicBezTo>
                    <a:pt x="197968" y="158364"/>
                    <a:pt x="187938" y="159021"/>
                    <a:pt x="187938" y="159021"/>
                  </a:cubicBezTo>
                  <a:cubicBezTo>
                    <a:pt x="187938" y="159021"/>
                    <a:pt x="168535" y="156021"/>
                    <a:pt x="159849" y="154344"/>
                  </a:cubicBezTo>
                  <a:cubicBezTo>
                    <a:pt x="151152" y="152678"/>
                    <a:pt x="145466" y="146991"/>
                    <a:pt x="145466" y="146991"/>
                  </a:cubicBezTo>
                  <a:cubicBezTo>
                    <a:pt x="145466" y="146991"/>
                    <a:pt x="146133" y="135952"/>
                    <a:pt x="143799" y="124922"/>
                  </a:cubicBezTo>
                  <a:cubicBezTo>
                    <a:pt x="141456" y="113882"/>
                    <a:pt x="108347" y="62047"/>
                    <a:pt x="108347" y="62047"/>
                  </a:cubicBezTo>
                  <a:cubicBezTo>
                    <a:pt x="112033" y="54694"/>
                    <a:pt x="105004" y="40654"/>
                    <a:pt x="100994" y="32958"/>
                  </a:cubicBezTo>
                  <a:cubicBezTo>
                    <a:pt x="96984" y="25262"/>
                    <a:pt x="99651" y="13222"/>
                    <a:pt x="99651" y="13222"/>
                  </a:cubicBezTo>
                  <a:cubicBezTo>
                    <a:pt x="86277" y="-4837"/>
                    <a:pt x="66885" y="849"/>
                    <a:pt x="66885" y="849"/>
                  </a:cubicBezTo>
                  <a:cubicBezTo>
                    <a:pt x="59198" y="18242"/>
                    <a:pt x="79591" y="57027"/>
                    <a:pt x="81934" y="60037"/>
                  </a:cubicBezTo>
                  <a:cubicBezTo>
                    <a:pt x="84268" y="63028"/>
                    <a:pt x="85277" y="66714"/>
                    <a:pt x="89630" y="73068"/>
                  </a:cubicBezTo>
                  <a:cubicBezTo>
                    <a:pt x="93974" y="79421"/>
                    <a:pt x="93974" y="110187"/>
                    <a:pt x="93974" y="110187"/>
                  </a:cubicBezTo>
                  <a:cubicBezTo>
                    <a:pt x="90297" y="109853"/>
                    <a:pt x="63875" y="84774"/>
                    <a:pt x="62875" y="83097"/>
                  </a:cubicBezTo>
                  <a:cubicBezTo>
                    <a:pt x="61874" y="81421"/>
                    <a:pt x="51835" y="76411"/>
                    <a:pt x="45148" y="69724"/>
                  </a:cubicBezTo>
                  <a:cubicBezTo>
                    <a:pt x="38462" y="63038"/>
                    <a:pt x="31775" y="56685"/>
                    <a:pt x="30442" y="56304"/>
                  </a:cubicBezTo>
                  <a:cubicBezTo>
                    <a:pt x="29099" y="55923"/>
                    <a:pt x="23089" y="56694"/>
                    <a:pt x="13049" y="56342"/>
                  </a:cubicBezTo>
                  <a:cubicBezTo>
                    <a:pt x="3010" y="56008"/>
                    <a:pt x="0" y="57685"/>
                    <a:pt x="0" y="57685"/>
                  </a:cubicBezTo>
                  <a:cubicBezTo>
                    <a:pt x="333" y="73401"/>
                    <a:pt x="22736" y="88793"/>
                    <a:pt x="28766" y="91794"/>
                  </a:cubicBezTo>
                  <a:cubicBezTo>
                    <a:pt x="34776" y="94804"/>
                    <a:pt x="34452" y="99157"/>
                    <a:pt x="52168" y="106510"/>
                  </a:cubicBezTo>
                  <a:cubicBezTo>
                    <a:pt x="69894" y="113863"/>
                    <a:pt x="99993" y="155326"/>
                    <a:pt x="99993" y="155326"/>
                  </a:cubicBezTo>
                  <a:cubicBezTo>
                    <a:pt x="99993" y="155326"/>
                    <a:pt x="103670" y="152659"/>
                    <a:pt x="102660" y="164689"/>
                  </a:cubicBezTo>
                  <a:cubicBezTo>
                    <a:pt x="101651" y="176728"/>
                    <a:pt x="118377" y="191444"/>
                    <a:pt x="118377" y="191444"/>
                  </a:cubicBezTo>
                  <a:cubicBezTo>
                    <a:pt x="122892" y="206494"/>
                    <a:pt x="142951" y="208494"/>
                    <a:pt x="142951" y="208494"/>
                  </a:cubicBezTo>
                  <a:cubicBezTo>
                    <a:pt x="148476" y="221543"/>
                    <a:pt x="162020" y="219534"/>
                    <a:pt x="162020" y="219534"/>
                  </a:cubicBezTo>
                  <a:cubicBezTo>
                    <a:pt x="162020" y="219534"/>
                    <a:pt x="177565" y="218029"/>
                    <a:pt x="180584" y="231068"/>
                  </a:cubicBezTo>
                  <a:cubicBezTo>
                    <a:pt x="183585" y="244108"/>
                    <a:pt x="199634" y="273197"/>
                    <a:pt x="209169" y="286237"/>
                  </a:cubicBezTo>
                  <a:cubicBezTo>
                    <a:pt x="218704" y="299277"/>
                    <a:pt x="229733" y="313831"/>
                    <a:pt x="236258" y="328881"/>
                  </a:cubicBezTo>
                  <a:cubicBezTo>
                    <a:pt x="242783" y="343930"/>
                    <a:pt x="271377" y="370009"/>
                    <a:pt x="271377" y="370009"/>
                  </a:cubicBezTo>
                  <a:cubicBezTo>
                    <a:pt x="271377" y="370009"/>
                    <a:pt x="261337" y="386564"/>
                    <a:pt x="256832" y="395089"/>
                  </a:cubicBezTo>
                  <a:cubicBezTo>
                    <a:pt x="252308" y="403614"/>
                    <a:pt x="254822" y="425188"/>
                    <a:pt x="254822" y="425188"/>
                  </a:cubicBezTo>
                  <a:cubicBezTo>
                    <a:pt x="246297" y="458792"/>
                    <a:pt x="254822" y="474346"/>
                    <a:pt x="254822" y="478366"/>
                  </a:cubicBezTo>
                  <a:cubicBezTo>
                    <a:pt x="254822" y="482376"/>
                    <a:pt x="263852" y="496425"/>
                    <a:pt x="263852" y="496425"/>
                  </a:cubicBezTo>
                  <a:cubicBezTo>
                    <a:pt x="263852" y="496425"/>
                    <a:pt x="267862" y="509465"/>
                    <a:pt x="273891" y="524010"/>
                  </a:cubicBezTo>
                  <a:cubicBezTo>
                    <a:pt x="279902" y="538554"/>
                    <a:pt x="294456" y="552099"/>
                    <a:pt x="294456" y="552099"/>
                  </a:cubicBezTo>
                  <a:cubicBezTo>
                    <a:pt x="294456" y="552099"/>
                    <a:pt x="294456" y="552099"/>
                    <a:pt x="293951" y="554099"/>
                  </a:cubicBezTo>
                  <a:cubicBezTo>
                    <a:pt x="293446" y="556109"/>
                    <a:pt x="292446" y="566634"/>
                    <a:pt x="297466" y="575683"/>
                  </a:cubicBezTo>
                  <a:cubicBezTo>
                    <a:pt x="302485" y="584703"/>
                    <a:pt x="304486" y="596247"/>
                    <a:pt x="304486" y="599762"/>
                  </a:cubicBezTo>
                  <a:cubicBezTo>
                    <a:pt x="304486" y="603248"/>
                    <a:pt x="312515" y="640396"/>
                    <a:pt x="320030" y="666970"/>
                  </a:cubicBezTo>
                  <a:cubicBezTo>
                    <a:pt x="327555" y="693555"/>
                    <a:pt x="347615" y="749228"/>
                    <a:pt x="347615" y="749228"/>
                  </a:cubicBezTo>
                  <a:lnTo>
                    <a:pt x="352625" y="748238"/>
                  </a:lnTo>
                  <a:cubicBezTo>
                    <a:pt x="367179" y="814951"/>
                    <a:pt x="364665" y="860604"/>
                    <a:pt x="363665" y="869119"/>
                  </a:cubicBezTo>
                  <a:cubicBezTo>
                    <a:pt x="362655" y="877654"/>
                    <a:pt x="360150" y="896704"/>
                    <a:pt x="358645" y="908248"/>
                  </a:cubicBezTo>
                  <a:cubicBezTo>
                    <a:pt x="357149" y="919773"/>
                    <a:pt x="341595" y="916278"/>
                    <a:pt x="341595" y="916278"/>
                  </a:cubicBezTo>
                  <a:cubicBezTo>
                    <a:pt x="337090" y="928822"/>
                    <a:pt x="357149" y="930318"/>
                    <a:pt x="368684" y="930318"/>
                  </a:cubicBezTo>
                  <a:cubicBezTo>
                    <a:pt x="380219" y="930318"/>
                    <a:pt x="376714" y="906248"/>
                    <a:pt x="395773" y="894713"/>
                  </a:cubicBezTo>
                  <a:cubicBezTo>
                    <a:pt x="414833" y="883159"/>
                    <a:pt x="410318" y="870634"/>
                    <a:pt x="404308" y="866110"/>
                  </a:cubicBezTo>
                  <a:cubicBezTo>
                    <a:pt x="398288" y="861595"/>
                    <a:pt x="395773" y="846050"/>
                    <a:pt x="395288" y="830991"/>
                  </a:cubicBezTo>
                  <a:cubicBezTo>
                    <a:pt x="394773" y="815951"/>
                    <a:pt x="401793" y="798396"/>
                    <a:pt x="402803" y="779832"/>
                  </a:cubicBezTo>
                  <a:cubicBezTo>
                    <a:pt x="403803" y="761277"/>
                    <a:pt x="394268" y="738208"/>
                    <a:pt x="394268" y="738208"/>
                  </a:cubicBezTo>
                  <a:lnTo>
                    <a:pt x="406803" y="733179"/>
                  </a:lnTo>
                  <a:lnTo>
                    <a:pt x="388744" y="626842"/>
                  </a:lnTo>
                  <a:cubicBezTo>
                    <a:pt x="400793" y="637872"/>
                    <a:pt x="480546" y="677019"/>
                    <a:pt x="480546" y="677019"/>
                  </a:cubicBezTo>
                  <a:lnTo>
                    <a:pt x="496605" y="653931"/>
                  </a:lnTo>
                  <a:cubicBezTo>
                    <a:pt x="506139" y="652940"/>
                    <a:pt x="590922" y="694574"/>
                    <a:pt x="602447" y="705604"/>
                  </a:cubicBezTo>
                  <a:cubicBezTo>
                    <a:pt x="613972" y="716643"/>
                    <a:pt x="622497" y="723168"/>
                    <a:pt x="645566" y="739208"/>
                  </a:cubicBezTo>
                  <a:cubicBezTo>
                    <a:pt x="668645" y="755267"/>
                    <a:pt x="692220" y="746742"/>
                    <a:pt x="692220" y="746742"/>
                  </a:cubicBezTo>
                  <a:cubicBezTo>
                    <a:pt x="692220" y="746742"/>
                    <a:pt x="689220" y="729169"/>
                    <a:pt x="682181" y="721149"/>
                  </a:cubicBezTo>
                  <a:cubicBezTo>
                    <a:pt x="675170" y="713110"/>
                    <a:pt x="656111" y="702594"/>
                    <a:pt x="649567" y="690545"/>
                  </a:cubicBezTo>
                  <a:cubicBezTo>
                    <a:pt x="643061" y="678515"/>
                    <a:pt x="637537" y="673495"/>
                    <a:pt x="621983" y="676495"/>
                  </a:cubicBezTo>
                  <a:cubicBezTo>
                    <a:pt x="606447" y="679505"/>
                    <a:pt x="580854" y="651407"/>
                    <a:pt x="558279" y="632347"/>
                  </a:cubicBezTo>
                  <a:cubicBezTo>
                    <a:pt x="535705" y="613288"/>
                    <a:pt x="514140" y="612792"/>
                    <a:pt x="514140" y="612792"/>
                  </a:cubicBezTo>
                  <a:cubicBezTo>
                    <a:pt x="513140" y="608773"/>
                    <a:pt x="497596" y="603248"/>
                    <a:pt x="473021" y="599762"/>
                  </a:cubicBezTo>
                  <a:cubicBezTo>
                    <a:pt x="448427" y="596247"/>
                    <a:pt x="395773" y="542050"/>
                    <a:pt x="395773" y="542050"/>
                  </a:cubicBezTo>
                  <a:cubicBezTo>
                    <a:pt x="387239" y="506941"/>
                    <a:pt x="356645" y="498416"/>
                    <a:pt x="356645" y="498416"/>
                  </a:cubicBezTo>
                  <a:cubicBezTo>
                    <a:pt x="356645" y="498416"/>
                    <a:pt x="351130" y="492901"/>
                    <a:pt x="347624" y="485386"/>
                  </a:cubicBezTo>
                  <a:cubicBezTo>
                    <a:pt x="344110" y="477852"/>
                    <a:pt x="350139" y="395594"/>
                    <a:pt x="351644" y="383049"/>
                  </a:cubicBezTo>
                  <a:cubicBezTo>
                    <a:pt x="353149" y="370514"/>
                    <a:pt x="356149" y="372019"/>
                    <a:pt x="356149" y="372019"/>
                  </a:cubicBezTo>
                  <a:cubicBezTo>
                    <a:pt x="393268" y="374524"/>
                    <a:pt x="399288" y="355970"/>
                    <a:pt x="406308" y="349445"/>
                  </a:cubicBezTo>
                  <a:cubicBezTo>
                    <a:pt x="413328" y="342920"/>
                    <a:pt x="406813" y="321861"/>
                    <a:pt x="406308" y="320356"/>
                  </a:cubicBezTo>
                  <a:cubicBezTo>
                    <a:pt x="405813" y="318851"/>
                    <a:pt x="406308" y="311326"/>
                    <a:pt x="402803" y="302296"/>
                  </a:cubicBezTo>
                  <a:cubicBezTo>
                    <a:pt x="399288" y="293267"/>
                    <a:pt x="400288" y="287256"/>
                    <a:pt x="393268" y="287256"/>
                  </a:cubicBezTo>
                  <a:cubicBezTo>
                    <a:pt x="387801" y="287256"/>
                    <a:pt x="382048" y="289599"/>
                    <a:pt x="379762" y="290647"/>
                  </a:cubicBezTo>
                  <a:cubicBezTo>
                    <a:pt x="386896" y="285313"/>
                    <a:pt x="407889" y="235364"/>
                    <a:pt x="411994" y="231240"/>
                  </a:cubicBezTo>
                  <a:cubicBezTo>
                    <a:pt x="416347" y="226887"/>
                    <a:pt x="435073" y="205160"/>
                    <a:pt x="435073" y="205160"/>
                  </a:cubicBezTo>
                  <a:cubicBezTo>
                    <a:pt x="435073" y="205160"/>
                    <a:pt x="437769" y="202065"/>
                    <a:pt x="439207" y="202589"/>
                  </a:cubicBezTo>
                  <a:close/>
                  <a:moveTo>
                    <a:pt x="333375" y="283742"/>
                  </a:moveTo>
                  <a:lnTo>
                    <a:pt x="333375" y="291771"/>
                  </a:lnTo>
                  <a:cubicBezTo>
                    <a:pt x="323850" y="292266"/>
                    <a:pt x="309143" y="298543"/>
                    <a:pt x="309143" y="298543"/>
                  </a:cubicBezTo>
                  <a:cubicBezTo>
                    <a:pt x="304133" y="304639"/>
                    <a:pt x="314335" y="325204"/>
                    <a:pt x="314335" y="325204"/>
                  </a:cubicBezTo>
                  <a:cubicBezTo>
                    <a:pt x="309648" y="327214"/>
                    <a:pt x="304810" y="335234"/>
                    <a:pt x="304810" y="335234"/>
                  </a:cubicBezTo>
                  <a:lnTo>
                    <a:pt x="295361" y="330557"/>
                  </a:lnTo>
                  <a:cubicBezTo>
                    <a:pt x="295361" y="330557"/>
                    <a:pt x="269234" y="302468"/>
                    <a:pt x="267224" y="299791"/>
                  </a:cubicBezTo>
                  <a:cubicBezTo>
                    <a:pt x="265214" y="297115"/>
                    <a:pt x="250488" y="265682"/>
                    <a:pt x="238449" y="258986"/>
                  </a:cubicBezTo>
                  <a:cubicBezTo>
                    <a:pt x="235439" y="257319"/>
                    <a:pt x="230953" y="253433"/>
                    <a:pt x="225943" y="248537"/>
                  </a:cubicBezTo>
                  <a:lnTo>
                    <a:pt x="229495" y="249623"/>
                  </a:lnTo>
                  <a:lnTo>
                    <a:pt x="246288" y="252128"/>
                  </a:lnTo>
                  <a:cubicBezTo>
                    <a:pt x="258328" y="256138"/>
                    <a:pt x="314487" y="247108"/>
                    <a:pt x="331546" y="245108"/>
                  </a:cubicBezTo>
                  <a:cubicBezTo>
                    <a:pt x="348605" y="243108"/>
                    <a:pt x="360112" y="238584"/>
                    <a:pt x="360112" y="238584"/>
                  </a:cubicBezTo>
                  <a:cubicBezTo>
                    <a:pt x="360112" y="238584"/>
                    <a:pt x="376590" y="238584"/>
                    <a:pt x="374085" y="241089"/>
                  </a:cubicBezTo>
                  <a:cubicBezTo>
                    <a:pt x="371580" y="243603"/>
                    <a:pt x="360426" y="261653"/>
                    <a:pt x="355911" y="269683"/>
                  </a:cubicBezTo>
                  <a:cubicBezTo>
                    <a:pt x="351396" y="277712"/>
                    <a:pt x="341186" y="285999"/>
                    <a:pt x="341186" y="285999"/>
                  </a:cubicBezTo>
                  <a:cubicBezTo>
                    <a:pt x="336871" y="284808"/>
                    <a:pt x="333375" y="283742"/>
                    <a:pt x="333375" y="28374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31105F86-3012-4D5E-9C1F-D523D7A5258F}"/>
                </a:ext>
              </a:extLst>
            </p:cNvPr>
            <p:cNvSpPr/>
            <p:nvPr/>
          </p:nvSpPr>
          <p:spPr>
            <a:xfrm rot="540000">
              <a:off x="9275057" y="4361561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A143B360-E051-42E0-A865-05875472E3D8}"/>
                </a:ext>
              </a:extLst>
            </p:cNvPr>
            <p:cNvSpPr/>
            <p:nvPr/>
          </p:nvSpPr>
          <p:spPr>
            <a:xfrm rot="540000">
              <a:off x="7525937" y="5691841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星形: 十角 220">
              <a:extLst>
                <a:ext uri="{FF2B5EF4-FFF2-40B4-BE49-F238E27FC236}">
                  <a16:creationId xmlns:a16="http://schemas.microsoft.com/office/drawing/2014/main" xmlns="" id="{AE2C11B4-07EC-4C5B-884B-B87E49FAF81F}"/>
                </a:ext>
              </a:extLst>
            </p:cNvPr>
            <p:cNvSpPr/>
            <p:nvPr/>
          </p:nvSpPr>
          <p:spPr>
            <a:xfrm rot="540000">
              <a:off x="8044187" y="5375388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闪电形 221">
              <a:extLst>
                <a:ext uri="{FF2B5EF4-FFF2-40B4-BE49-F238E27FC236}">
                  <a16:creationId xmlns:a16="http://schemas.microsoft.com/office/drawing/2014/main" xmlns="" id="{C4683D60-0BE6-431B-BEFD-E8854266C185}"/>
                </a:ext>
              </a:extLst>
            </p:cNvPr>
            <p:cNvSpPr/>
            <p:nvPr/>
          </p:nvSpPr>
          <p:spPr>
            <a:xfrm>
              <a:off x="9256201" y="5643693"/>
              <a:ext cx="290900" cy="290900"/>
            </a:xfrm>
            <a:prstGeom prst="lightningBol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2" name="组合 701">
            <a:extLst>
              <a:ext uri="{FF2B5EF4-FFF2-40B4-BE49-F238E27FC236}">
                <a16:creationId xmlns:a16="http://schemas.microsoft.com/office/drawing/2014/main" xmlns="" id="{14D4349B-976F-427C-A615-9A515895A813}"/>
              </a:ext>
            </a:extLst>
          </p:cNvPr>
          <p:cNvGrpSpPr/>
          <p:nvPr/>
        </p:nvGrpSpPr>
        <p:grpSpPr>
          <a:xfrm rot="21060000">
            <a:off x="6157787" y="3857979"/>
            <a:ext cx="3182174" cy="1802902"/>
            <a:chOff x="7743235" y="4182607"/>
            <a:chExt cx="3182174" cy="1802902"/>
          </a:xfrm>
        </p:grpSpPr>
        <p:sp>
          <p:nvSpPr>
            <p:cNvPr id="410" name="矩形: 圆角 409">
              <a:extLst>
                <a:ext uri="{FF2B5EF4-FFF2-40B4-BE49-F238E27FC236}">
                  <a16:creationId xmlns:a16="http://schemas.microsoft.com/office/drawing/2014/main" xmlns="" id="{5980944E-88A7-4B0C-B709-7C7CCF296FFF}"/>
                </a:ext>
              </a:extLst>
            </p:cNvPr>
            <p:cNvSpPr/>
            <p:nvPr/>
          </p:nvSpPr>
          <p:spPr>
            <a:xfrm>
              <a:off x="7743235" y="4182607"/>
              <a:ext cx="3182174" cy="1802902"/>
            </a:xfrm>
            <a:prstGeom prst="roundRect">
              <a:avLst>
                <a:gd name="adj" fmla="val 11337"/>
              </a:avLst>
            </a:prstGeom>
            <a:solidFill>
              <a:srgbClr val="FFD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矩形: 圆角 410">
              <a:extLst>
                <a:ext uri="{FF2B5EF4-FFF2-40B4-BE49-F238E27FC236}">
                  <a16:creationId xmlns:a16="http://schemas.microsoft.com/office/drawing/2014/main" xmlns="" id="{4EFC7E57-4E74-4E94-993D-2A436255F705}"/>
                </a:ext>
              </a:extLst>
            </p:cNvPr>
            <p:cNvSpPr/>
            <p:nvPr/>
          </p:nvSpPr>
          <p:spPr>
            <a:xfrm>
              <a:off x="7848493" y="4273558"/>
              <a:ext cx="2971659" cy="1621001"/>
            </a:xfrm>
            <a:prstGeom prst="roundRect">
              <a:avLst>
                <a:gd name="adj" fmla="val 11337"/>
              </a:avLst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文本框 411">
              <a:extLst>
                <a:ext uri="{FF2B5EF4-FFF2-40B4-BE49-F238E27FC236}">
                  <a16:creationId xmlns:a16="http://schemas.microsoft.com/office/drawing/2014/main" xmlns="" id="{87178278-75B5-4851-9C00-957A120A20E1}"/>
                </a:ext>
              </a:extLst>
            </p:cNvPr>
            <p:cNvSpPr txBox="1"/>
            <p:nvPr/>
          </p:nvSpPr>
          <p:spPr>
            <a:xfrm>
              <a:off x="7914706" y="4273558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sp>
          <p:nvSpPr>
            <p:cNvPr id="414" name="文本框 413">
              <a:extLst>
                <a:ext uri="{FF2B5EF4-FFF2-40B4-BE49-F238E27FC236}">
                  <a16:creationId xmlns:a16="http://schemas.microsoft.com/office/drawing/2014/main" xmlns="" id="{C4695AE6-E8AA-489F-A7EB-B98D7D9ABDBA}"/>
                </a:ext>
              </a:extLst>
            </p:cNvPr>
            <p:cNvSpPr txBox="1"/>
            <p:nvPr/>
          </p:nvSpPr>
          <p:spPr>
            <a:xfrm>
              <a:off x="8490730" y="5432894"/>
              <a:ext cx="1687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latin typeface="Colonna MT" panose="04020805060202030203" pitchFamily="82" charset="0"/>
                </a:rPr>
                <a:t> BY XIAO</a:t>
              </a:r>
              <a:endParaRPr lang="zh-CN" altLang="en-US" sz="2400">
                <a:latin typeface="Colonna MT" panose="04020805060202030203" pitchFamily="82" charset="0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xmlns="" id="{7C00A354-7D06-4A77-BDBE-65E5373EF01C}"/>
                </a:ext>
              </a:extLst>
            </p:cNvPr>
            <p:cNvSpPr/>
            <p:nvPr/>
          </p:nvSpPr>
          <p:spPr>
            <a:xfrm>
              <a:off x="10325188" y="4893953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xmlns="" id="{64500DC1-1162-4969-B9DB-DB0ABAB5F6A6}"/>
                </a:ext>
              </a:extLst>
            </p:cNvPr>
            <p:cNvSpPr/>
            <p:nvPr/>
          </p:nvSpPr>
          <p:spPr>
            <a:xfrm>
              <a:off x="10547038" y="5567584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星形: 十角 416">
              <a:extLst>
                <a:ext uri="{FF2B5EF4-FFF2-40B4-BE49-F238E27FC236}">
                  <a16:creationId xmlns:a16="http://schemas.microsoft.com/office/drawing/2014/main" xmlns="" id="{12972C44-BDD1-4C48-A13D-006FD3553F94}"/>
                </a:ext>
              </a:extLst>
            </p:cNvPr>
            <p:cNvSpPr/>
            <p:nvPr/>
          </p:nvSpPr>
          <p:spPr>
            <a:xfrm>
              <a:off x="9595547" y="5089061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图形 193">
              <a:extLst>
                <a:ext uri="{FF2B5EF4-FFF2-40B4-BE49-F238E27FC236}">
                  <a16:creationId xmlns:a16="http://schemas.microsoft.com/office/drawing/2014/main" xmlns="" id="{4B55851A-6DC0-4262-976B-E15CD8D27A28}"/>
                </a:ext>
              </a:extLst>
            </p:cNvPr>
            <p:cNvSpPr/>
            <p:nvPr/>
          </p:nvSpPr>
          <p:spPr>
            <a:xfrm>
              <a:off x="10056045" y="5312930"/>
              <a:ext cx="278080" cy="32626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60" name="图形 7">
              <a:extLst>
                <a:ext uri="{FF2B5EF4-FFF2-40B4-BE49-F238E27FC236}">
                  <a16:creationId xmlns:a16="http://schemas.microsoft.com/office/drawing/2014/main" xmlns="" id="{8640CEAE-F11A-49C5-B672-69E9100F6411}"/>
                </a:ext>
              </a:extLst>
            </p:cNvPr>
            <p:cNvGrpSpPr/>
            <p:nvPr/>
          </p:nvGrpSpPr>
          <p:grpSpPr>
            <a:xfrm>
              <a:off x="7969119" y="5039942"/>
              <a:ext cx="808802" cy="793648"/>
              <a:chOff x="5013547" y="3178935"/>
              <a:chExt cx="515175" cy="505523"/>
            </a:xfrm>
            <a:solidFill>
              <a:srgbClr val="000000"/>
            </a:solidFill>
          </p:grpSpPr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xmlns="" id="{EB61DE41-F5E7-49BC-A809-F85E71A460AB}"/>
                  </a:ext>
                </a:extLst>
              </p:cNvPr>
              <p:cNvSpPr/>
              <p:nvPr/>
            </p:nvSpPr>
            <p:spPr>
              <a:xfrm>
                <a:off x="5013547" y="3178935"/>
                <a:ext cx="515175" cy="505523"/>
              </a:xfrm>
              <a:custGeom>
                <a:avLst/>
                <a:gdLst>
                  <a:gd name="connsiteX0" fmla="*/ 418655 w 515175"/>
                  <a:gd name="connsiteY0" fmla="*/ 253968 h 505523"/>
                  <a:gd name="connsiteX1" fmla="*/ 410813 w 515175"/>
                  <a:gd name="connsiteY1" fmla="*/ 244316 h 505523"/>
                  <a:gd name="connsiteX2" fmla="*/ 411417 w 515175"/>
                  <a:gd name="connsiteY2" fmla="*/ 241903 h 505523"/>
                  <a:gd name="connsiteX3" fmla="*/ 420465 w 515175"/>
                  <a:gd name="connsiteY3" fmla="*/ 238284 h 505523"/>
                  <a:gd name="connsiteX4" fmla="*/ 421069 w 515175"/>
                  <a:gd name="connsiteY4" fmla="*/ 238284 h 505523"/>
                  <a:gd name="connsiteX5" fmla="*/ 425895 w 515175"/>
                  <a:gd name="connsiteY5" fmla="*/ 236474 h 505523"/>
                  <a:gd name="connsiteX6" fmla="*/ 515175 w 515175"/>
                  <a:gd name="connsiteY6" fmla="*/ 206312 h 505523"/>
                  <a:gd name="connsiteX7" fmla="*/ 450025 w 515175"/>
                  <a:gd name="connsiteY7" fmla="*/ 191230 h 505523"/>
                  <a:gd name="connsiteX8" fmla="*/ 445802 w 515175"/>
                  <a:gd name="connsiteY8" fmla="*/ 188214 h 505523"/>
                  <a:gd name="connsiteX9" fmla="*/ 442785 w 515175"/>
                  <a:gd name="connsiteY9" fmla="*/ 189421 h 505523"/>
                  <a:gd name="connsiteX10" fmla="*/ 423482 w 515175"/>
                  <a:gd name="connsiteY10" fmla="*/ 185198 h 505523"/>
                  <a:gd name="connsiteX11" fmla="*/ 417449 w 515175"/>
                  <a:gd name="connsiteY11" fmla="*/ 179165 h 505523"/>
                  <a:gd name="connsiteX12" fmla="*/ 412020 w 515175"/>
                  <a:gd name="connsiteY12" fmla="*/ 182785 h 505523"/>
                  <a:gd name="connsiteX13" fmla="*/ 396939 w 515175"/>
                  <a:gd name="connsiteY13" fmla="*/ 179165 h 505523"/>
                  <a:gd name="connsiteX14" fmla="*/ 396939 w 515175"/>
                  <a:gd name="connsiteY14" fmla="*/ 177959 h 505523"/>
                  <a:gd name="connsiteX15" fmla="*/ 390303 w 515175"/>
                  <a:gd name="connsiteY15" fmla="*/ 170117 h 505523"/>
                  <a:gd name="connsiteX16" fmla="*/ 389700 w 515175"/>
                  <a:gd name="connsiteY16" fmla="*/ 170117 h 505523"/>
                  <a:gd name="connsiteX17" fmla="*/ 384874 w 515175"/>
                  <a:gd name="connsiteY17" fmla="*/ 171323 h 505523"/>
                  <a:gd name="connsiteX18" fmla="*/ 390906 w 515175"/>
                  <a:gd name="connsiteY18" fmla="*/ 151416 h 505523"/>
                  <a:gd name="connsiteX19" fmla="*/ 398145 w 515175"/>
                  <a:gd name="connsiteY19" fmla="*/ 156242 h 505523"/>
                  <a:gd name="connsiteX20" fmla="*/ 402971 w 515175"/>
                  <a:gd name="connsiteY20" fmla="*/ 149003 h 505523"/>
                  <a:gd name="connsiteX21" fmla="*/ 396939 w 515175"/>
                  <a:gd name="connsiteY21" fmla="*/ 142970 h 505523"/>
                  <a:gd name="connsiteX22" fmla="*/ 393319 w 515175"/>
                  <a:gd name="connsiteY22" fmla="*/ 144177 h 505523"/>
                  <a:gd name="connsiteX23" fmla="*/ 400558 w 515175"/>
                  <a:gd name="connsiteY23" fmla="*/ 120650 h 505523"/>
                  <a:gd name="connsiteX24" fmla="*/ 400558 w 515175"/>
                  <a:gd name="connsiteY24" fmla="*/ 121253 h 505523"/>
                  <a:gd name="connsiteX25" fmla="*/ 404178 w 515175"/>
                  <a:gd name="connsiteY25" fmla="*/ 125476 h 505523"/>
                  <a:gd name="connsiteX26" fmla="*/ 404178 w 515175"/>
                  <a:gd name="connsiteY26" fmla="*/ 125476 h 505523"/>
                  <a:gd name="connsiteX27" fmla="*/ 408400 w 515175"/>
                  <a:gd name="connsiteY27" fmla="*/ 121253 h 505523"/>
                  <a:gd name="connsiteX28" fmla="*/ 408400 w 515175"/>
                  <a:gd name="connsiteY28" fmla="*/ 121253 h 505523"/>
                  <a:gd name="connsiteX29" fmla="*/ 404178 w 515175"/>
                  <a:gd name="connsiteY29" fmla="*/ 117031 h 505523"/>
                  <a:gd name="connsiteX30" fmla="*/ 400558 w 515175"/>
                  <a:gd name="connsiteY30" fmla="*/ 118840 h 505523"/>
                  <a:gd name="connsiteX31" fmla="*/ 424688 w 515175"/>
                  <a:gd name="connsiteY31" fmla="*/ 45244 h 505523"/>
                  <a:gd name="connsiteX32" fmla="*/ 386683 w 515175"/>
                  <a:gd name="connsiteY32" fmla="*/ 85058 h 505523"/>
                  <a:gd name="connsiteX33" fmla="*/ 384270 w 515175"/>
                  <a:gd name="connsiteY33" fmla="*/ 83852 h 505523"/>
                  <a:gd name="connsiteX34" fmla="*/ 381857 w 515175"/>
                  <a:gd name="connsiteY34" fmla="*/ 86265 h 505523"/>
                  <a:gd name="connsiteX35" fmla="*/ 383064 w 515175"/>
                  <a:gd name="connsiteY35" fmla="*/ 88678 h 505523"/>
                  <a:gd name="connsiteX36" fmla="*/ 378841 w 515175"/>
                  <a:gd name="connsiteY36" fmla="*/ 92901 h 505523"/>
                  <a:gd name="connsiteX37" fmla="*/ 369189 w 515175"/>
                  <a:gd name="connsiteY37" fmla="*/ 92901 h 505523"/>
                  <a:gd name="connsiteX38" fmla="*/ 362553 w 515175"/>
                  <a:gd name="connsiteY38" fmla="*/ 93504 h 505523"/>
                  <a:gd name="connsiteX39" fmla="*/ 361347 w 515175"/>
                  <a:gd name="connsiteY39" fmla="*/ 96520 h 505523"/>
                  <a:gd name="connsiteX40" fmla="*/ 363157 w 515175"/>
                  <a:gd name="connsiteY40" fmla="*/ 100140 h 505523"/>
                  <a:gd name="connsiteX41" fmla="*/ 361950 w 515175"/>
                  <a:gd name="connsiteY41" fmla="*/ 101949 h 505523"/>
                  <a:gd name="connsiteX42" fmla="*/ 355918 w 515175"/>
                  <a:gd name="connsiteY42" fmla="*/ 112205 h 505523"/>
                  <a:gd name="connsiteX43" fmla="*/ 351092 w 515175"/>
                  <a:gd name="connsiteY43" fmla="*/ 121857 h 505523"/>
                  <a:gd name="connsiteX44" fmla="*/ 345059 w 515175"/>
                  <a:gd name="connsiteY44" fmla="*/ 128492 h 505523"/>
                  <a:gd name="connsiteX45" fmla="*/ 340836 w 515175"/>
                  <a:gd name="connsiteY45" fmla="*/ 127286 h 505523"/>
                  <a:gd name="connsiteX46" fmla="*/ 332994 w 515175"/>
                  <a:gd name="connsiteY46" fmla="*/ 135128 h 505523"/>
                  <a:gd name="connsiteX47" fmla="*/ 334201 w 515175"/>
                  <a:gd name="connsiteY47" fmla="*/ 139351 h 505523"/>
                  <a:gd name="connsiteX48" fmla="*/ 332391 w 515175"/>
                  <a:gd name="connsiteY48" fmla="*/ 141764 h 505523"/>
                  <a:gd name="connsiteX49" fmla="*/ 332391 w 515175"/>
                  <a:gd name="connsiteY49" fmla="*/ 141161 h 505523"/>
                  <a:gd name="connsiteX50" fmla="*/ 335407 w 515175"/>
                  <a:gd name="connsiteY50" fmla="*/ 123063 h 505523"/>
                  <a:gd name="connsiteX51" fmla="*/ 339027 w 515175"/>
                  <a:gd name="connsiteY51" fmla="*/ 116427 h 505523"/>
                  <a:gd name="connsiteX52" fmla="*/ 336010 w 515175"/>
                  <a:gd name="connsiteY52" fmla="*/ 110998 h 505523"/>
                  <a:gd name="connsiteX53" fmla="*/ 339027 w 515175"/>
                  <a:gd name="connsiteY53" fmla="*/ 92901 h 505523"/>
                  <a:gd name="connsiteX54" fmla="*/ 343853 w 515175"/>
                  <a:gd name="connsiteY54" fmla="*/ 87471 h 505523"/>
                  <a:gd name="connsiteX55" fmla="*/ 340233 w 515175"/>
                  <a:gd name="connsiteY55" fmla="*/ 82645 h 505523"/>
                  <a:gd name="connsiteX56" fmla="*/ 343853 w 515175"/>
                  <a:gd name="connsiteY56" fmla="*/ 60325 h 505523"/>
                  <a:gd name="connsiteX57" fmla="*/ 345662 w 515175"/>
                  <a:gd name="connsiteY57" fmla="*/ 61532 h 505523"/>
                  <a:gd name="connsiteX58" fmla="*/ 348075 w 515175"/>
                  <a:gd name="connsiteY58" fmla="*/ 59119 h 505523"/>
                  <a:gd name="connsiteX59" fmla="*/ 345662 w 515175"/>
                  <a:gd name="connsiteY59" fmla="*/ 56706 h 505523"/>
                  <a:gd name="connsiteX60" fmla="*/ 343853 w 515175"/>
                  <a:gd name="connsiteY60" fmla="*/ 57309 h 505523"/>
                  <a:gd name="connsiteX61" fmla="*/ 352901 w 515175"/>
                  <a:gd name="connsiteY61" fmla="*/ 0 h 505523"/>
                  <a:gd name="connsiteX62" fmla="*/ 318516 w 515175"/>
                  <a:gd name="connsiteY62" fmla="*/ 48863 h 505523"/>
                  <a:gd name="connsiteX63" fmla="*/ 317310 w 515175"/>
                  <a:gd name="connsiteY63" fmla="*/ 48863 h 505523"/>
                  <a:gd name="connsiteX64" fmla="*/ 314897 w 515175"/>
                  <a:gd name="connsiteY64" fmla="*/ 51276 h 505523"/>
                  <a:gd name="connsiteX65" fmla="*/ 314897 w 515175"/>
                  <a:gd name="connsiteY65" fmla="*/ 51276 h 505523"/>
                  <a:gd name="connsiteX66" fmla="*/ 315500 w 515175"/>
                  <a:gd name="connsiteY66" fmla="*/ 53086 h 505523"/>
                  <a:gd name="connsiteX67" fmla="*/ 293783 w 515175"/>
                  <a:gd name="connsiteY67" fmla="*/ 83852 h 505523"/>
                  <a:gd name="connsiteX68" fmla="*/ 291973 w 515175"/>
                  <a:gd name="connsiteY68" fmla="*/ 83852 h 505523"/>
                  <a:gd name="connsiteX69" fmla="*/ 285337 w 515175"/>
                  <a:gd name="connsiteY69" fmla="*/ 90488 h 505523"/>
                  <a:gd name="connsiteX70" fmla="*/ 285337 w 515175"/>
                  <a:gd name="connsiteY70" fmla="*/ 90488 h 505523"/>
                  <a:gd name="connsiteX71" fmla="*/ 286544 w 515175"/>
                  <a:gd name="connsiteY71" fmla="*/ 94107 h 505523"/>
                  <a:gd name="connsiteX72" fmla="*/ 281718 w 515175"/>
                  <a:gd name="connsiteY72" fmla="*/ 103156 h 505523"/>
                  <a:gd name="connsiteX73" fmla="*/ 281718 w 515175"/>
                  <a:gd name="connsiteY73" fmla="*/ 101346 h 505523"/>
                  <a:gd name="connsiteX74" fmla="*/ 274479 w 515175"/>
                  <a:gd name="connsiteY74" fmla="*/ 94107 h 505523"/>
                  <a:gd name="connsiteX75" fmla="*/ 274479 w 515175"/>
                  <a:gd name="connsiteY75" fmla="*/ 94107 h 505523"/>
                  <a:gd name="connsiteX76" fmla="*/ 267240 w 515175"/>
                  <a:gd name="connsiteY76" fmla="*/ 101346 h 505523"/>
                  <a:gd name="connsiteX77" fmla="*/ 274479 w 515175"/>
                  <a:gd name="connsiteY77" fmla="*/ 108585 h 505523"/>
                  <a:gd name="connsiteX78" fmla="*/ 278702 w 515175"/>
                  <a:gd name="connsiteY78" fmla="*/ 107379 h 505523"/>
                  <a:gd name="connsiteX79" fmla="*/ 269050 w 515175"/>
                  <a:gd name="connsiteY79" fmla="*/ 120650 h 505523"/>
                  <a:gd name="connsiteX80" fmla="*/ 267240 w 515175"/>
                  <a:gd name="connsiteY80" fmla="*/ 120650 h 505523"/>
                  <a:gd name="connsiteX81" fmla="*/ 262414 w 515175"/>
                  <a:gd name="connsiteY81" fmla="*/ 122460 h 505523"/>
                  <a:gd name="connsiteX82" fmla="*/ 262414 w 515175"/>
                  <a:gd name="connsiteY82" fmla="*/ 117634 h 505523"/>
                  <a:gd name="connsiteX83" fmla="*/ 264827 w 515175"/>
                  <a:gd name="connsiteY83" fmla="*/ 112205 h 505523"/>
                  <a:gd name="connsiteX84" fmla="*/ 261811 w 515175"/>
                  <a:gd name="connsiteY84" fmla="*/ 106172 h 505523"/>
                  <a:gd name="connsiteX85" fmla="*/ 261207 w 515175"/>
                  <a:gd name="connsiteY85" fmla="*/ 89281 h 505523"/>
                  <a:gd name="connsiteX86" fmla="*/ 264827 w 515175"/>
                  <a:gd name="connsiteY86" fmla="*/ 90488 h 505523"/>
                  <a:gd name="connsiteX87" fmla="*/ 270859 w 515175"/>
                  <a:gd name="connsiteY87" fmla="*/ 84455 h 505523"/>
                  <a:gd name="connsiteX88" fmla="*/ 264827 w 515175"/>
                  <a:gd name="connsiteY88" fmla="*/ 78423 h 505523"/>
                  <a:gd name="connsiteX89" fmla="*/ 260604 w 515175"/>
                  <a:gd name="connsiteY89" fmla="*/ 80232 h 505523"/>
                  <a:gd name="connsiteX90" fmla="*/ 258794 w 515175"/>
                  <a:gd name="connsiteY90" fmla="*/ 48863 h 505523"/>
                  <a:gd name="connsiteX91" fmla="*/ 255175 w 515175"/>
                  <a:gd name="connsiteY91" fmla="*/ 62738 h 505523"/>
                  <a:gd name="connsiteX92" fmla="*/ 254572 w 515175"/>
                  <a:gd name="connsiteY92" fmla="*/ 62738 h 505523"/>
                  <a:gd name="connsiteX93" fmla="*/ 249746 w 515175"/>
                  <a:gd name="connsiteY93" fmla="*/ 66961 h 505523"/>
                  <a:gd name="connsiteX94" fmla="*/ 252762 w 515175"/>
                  <a:gd name="connsiteY94" fmla="*/ 71184 h 505523"/>
                  <a:gd name="connsiteX95" fmla="*/ 247936 w 515175"/>
                  <a:gd name="connsiteY95" fmla="*/ 87471 h 505523"/>
                  <a:gd name="connsiteX96" fmla="*/ 246729 w 515175"/>
                  <a:gd name="connsiteY96" fmla="*/ 87471 h 505523"/>
                  <a:gd name="connsiteX97" fmla="*/ 239490 w 515175"/>
                  <a:gd name="connsiteY97" fmla="*/ 94107 h 505523"/>
                  <a:gd name="connsiteX98" fmla="*/ 244316 w 515175"/>
                  <a:gd name="connsiteY98" fmla="*/ 100743 h 505523"/>
                  <a:gd name="connsiteX99" fmla="*/ 240697 w 515175"/>
                  <a:gd name="connsiteY99" fmla="*/ 114618 h 505523"/>
                  <a:gd name="connsiteX100" fmla="*/ 238887 w 515175"/>
                  <a:gd name="connsiteY100" fmla="*/ 114618 h 505523"/>
                  <a:gd name="connsiteX101" fmla="*/ 234061 w 515175"/>
                  <a:gd name="connsiteY101" fmla="*/ 115824 h 505523"/>
                  <a:gd name="connsiteX102" fmla="*/ 231648 w 515175"/>
                  <a:gd name="connsiteY102" fmla="*/ 110998 h 505523"/>
                  <a:gd name="connsiteX103" fmla="*/ 235268 w 515175"/>
                  <a:gd name="connsiteY103" fmla="*/ 101346 h 505523"/>
                  <a:gd name="connsiteX104" fmla="*/ 229235 w 515175"/>
                  <a:gd name="connsiteY104" fmla="*/ 97123 h 505523"/>
                  <a:gd name="connsiteX105" fmla="*/ 228632 w 515175"/>
                  <a:gd name="connsiteY105" fmla="*/ 80232 h 505523"/>
                  <a:gd name="connsiteX106" fmla="*/ 226219 w 515175"/>
                  <a:gd name="connsiteY106" fmla="*/ 64548 h 505523"/>
                  <a:gd name="connsiteX107" fmla="*/ 225012 w 515175"/>
                  <a:gd name="connsiteY107" fmla="*/ 60928 h 505523"/>
                  <a:gd name="connsiteX108" fmla="*/ 226219 w 515175"/>
                  <a:gd name="connsiteY108" fmla="*/ 60928 h 505523"/>
                  <a:gd name="connsiteX109" fmla="*/ 229838 w 515175"/>
                  <a:gd name="connsiteY109" fmla="*/ 57309 h 505523"/>
                  <a:gd name="connsiteX110" fmla="*/ 226219 w 515175"/>
                  <a:gd name="connsiteY110" fmla="*/ 53689 h 505523"/>
                  <a:gd name="connsiteX111" fmla="*/ 226219 w 515175"/>
                  <a:gd name="connsiteY111" fmla="*/ 53689 h 505523"/>
                  <a:gd name="connsiteX112" fmla="*/ 222599 w 515175"/>
                  <a:gd name="connsiteY112" fmla="*/ 56102 h 505523"/>
                  <a:gd name="connsiteX113" fmla="*/ 218377 w 515175"/>
                  <a:gd name="connsiteY113" fmla="*/ 53086 h 505523"/>
                  <a:gd name="connsiteX114" fmla="*/ 205105 w 515175"/>
                  <a:gd name="connsiteY114" fmla="*/ 61532 h 505523"/>
                  <a:gd name="connsiteX115" fmla="*/ 199073 w 515175"/>
                  <a:gd name="connsiteY115" fmla="*/ 50673 h 505523"/>
                  <a:gd name="connsiteX116" fmla="*/ 199676 w 515175"/>
                  <a:gd name="connsiteY116" fmla="*/ 48863 h 505523"/>
                  <a:gd name="connsiteX117" fmla="*/ 197866 w 515175"/>
                  <a:gd name="connsiteY117" fmla="*/ 47054 h 505523"/>
                  <a:gd name="connsiteX118" fmla="*/ 197263 w 515175"/>
                  <a:gd name="connsiteY118" fmla="*/ 47054 h 505523"/>
                  <a:gd name="connsiteX119" fmla="*/ 174943 w 515175"/>
                  <a:gd name="connsiteY119" fmla="*/ 9049 h 505523"/>
                  <a:gd name="connsiteX120" fmla="*/ 178562 w 515175"/>
                  <a:gd name="connsiteY120" fmla="*/ 101949 h 505523"/>
                  <a:gd name="connsiteX121" fmla="*/ 178562 w 515175"/>
                  <a:gd name="connsiteY121" fmla="*/ 110998 h 505523"/>
                  <a:gd name="connsiteX122" fmla="*/ 179165 w 515175"/>
                  <a:gd name="connsiteY122" fmla="*/ 111601 h 505523"/>
                  <a:gd name="connsiteX123" fmla="*/ 179768 w 515175"/>
                  <a:gd name="connsiteY123" fmla="*/ 123063 h 505523"/>
                  <a:gd name="connsiteX124" fmla="*/ 171323 w 515175"/>
                  <a:gd name="connsiteY124" fmla="*/ 118840 h 505523"/>
                  <a:gd name="connsiteX125" fmla="*/ 171323 w 515175"/>
                  <a:gd name="connsiteY125" fmla="*/ 117634 h 505523"/>
                  <a:gd name="connsiteX126" fmla="*/ 165894 w 515175"/>
                  <a:gd name="connsiteY126" fmla="*/ 110998 h 505523"/>
                  <a:gd name="connsiteX127" fmla="*/ 160465 w 515175"/>
                  <a:gd name="connsiteY127" fmla="*/ 113411 h 505523"/>
                  <a:gd name="connsiteX128" fmla="*/ 103759 w 515175"/>
                  <a:gd name="connsiteY128" fmla="*/ 83852 h 505523"/>
                  <a:gd name="connsiteX129" fmla="*/ 132112 w 515175"/>
                  <a:gd name="connsiteY129" fmla="*/ 133318 h 505523"/>
                  <a:gd name="connsiteX130" fmla="*/ 129096 w 515175"/>
                  <a:gd name="connsiteY130" fmla="*/ 132715 h 505523"/>
                  <a:gd name="connsiteX131" fmla="*/ 123666 w 515175"/>
                  <a:gd name="connsiteY131" fmla="*/ 138144 h 505523"/>
                  <a:gd name="connsiteX132" fmla="*/ 129096 w 515175"/>
                  <a:gd name="connsiteY132" fmla="*/ 143574 h 505523"/>
                  <a:gd name="connsiteX133" fmla="*/ 129096 w 515175"/>
                  <a:gd name="connsiteY133" fmla="*/ 143574 h 505523"/>
                  <a:gd name="connsiteX134" fmla="*/ 134525 w 515175"/>
                  <a:gd name="connsiteY134" fmla="*/ 138144 h 505523"/>
                  <a:gd name="connsiteX135" fmla="*/ 140557 w 515175"/>
                  <a:gd name="connsiteY135" fmla="*/ 149003 h 505523"/>
                  <a:gd name="connsiteX136" fmla="*/ 138748 w 515175"/>
                  <a:gd name="connsiteY136" fmla="*/ 149003 h 505523"/>
                  <a:gd name="connsiteX137" fmla="*/ 131509 w 515175"/>
                  <a:gd name="connsiteY137" fmla="*/ 155639 h 505523"/>
                  <a:gd name="connsiteX138" fmla="*/ 131509 w 515175"/>
                  <a:gd name="connsiteY138" fmla="*/ 155639 h 505523"/>
                  <a:gd name="connsiteX139" fmla="*/ 138144 w 515175"/>
                  <a:gd name="connsiteY139" fmla="*/ 162878 h 505523"/>
                  <a:gd name="connsiteX140" fmla="*/ 144780 w 515175"/>
                  <a:gd name="connsiteY140" fmla="*/ 158052 h 505523"/>
                  <a:gd name="connsiteX141" fmla="*/ 149606 w 515175"/>
                  <a:gd name="connsiteY141" fmla="*/ 165894 h 505523"/>
                  <a:gd name="connsiteX142" fmla="*/ 149003 w 515175"/>
                  <a:gd name="connsiteY142" fmla="*/ 165894 h 505523"/>
                  <a:gd name="connsiteX143" fmla="*/ 145383 w 515175"/>
                  <a:gd name="connsiteY143" fmla="*/ 167100 h 505523"/>
                  <a:gd name="connsiteX144" fmla="*/ 127286 w 515175"/>
                  <a:gd name="connsiteY144" fmla="*/ 165291 h 505523"/>
                  <a:gd name="connsiteX145" fmla="*/ 121253 w 515175"/>
                  <a:gd name="connsiteY145" fmla="*/ 160465 h 505523"/>
                  <a:gd name="connsiteX146" fmla="*/ 115221 w 515175"/>
                  <a:gd name="connsiteY146" fmla="*/ 164084 h 505523"/>
                  <a:gd name="connsiteX147" fmla="*/ 95314 w 515175"/>
                  <a:gd name="connsiteY147" fmla="*/ 161671 h 505523"/>
                  <a:gd name="connsiteX148" fmla="*/ 96520 w 515175"/>
                  <a:gd name="connsiteY148" fmla="*/ 158655 h 505523"/>
                  <a:gd name="connsiteX149" fmla="*/ 92901 w 515175"/>
                  <a:gd name="connsiteY149" fmla="*/ 155035 h 505523"/>
                  <a:gd name="connsiteX150" fmla="*/ 92901 w 515175"/>
                  <a:gd name="connsiteY150" fmla="*/ 155035 h 505523"/>
                  <a:gd name="connsiteX151" fmla="*/ 89281 w 515175"/>
                  <a:gd name="connsiteY151" fmla="*/ 158655 h 505523"/>
                  <a:gd name="connsiteX152" fmla="*/ 89884 w 515175"/>
                  <a:gd name="connsiteY152" fmla="*/ 161068 h 505523"/>
                  <a:gd name="connsiteX153" fmla="*/ 0 w 515175"/>
                  <a:gd name="connsiteY153" fmla="*/ 150813 h 505523"/>
                  <a:gd name="connsiteX154" fmla="*/ 91694 w 515175"/>
                  <a:gd name="connsiteY154" fmla="*/ 200882 h 505523"/>
                  <a:gd name="connsiteX155" fmla="*/ 90487 w 515175"/>
                  <a:gd name="connsiteY155" fmla="*/ 204502 h 505523"/>
                  <a:gd name="connsiteX156" fmla="*/ 95917 w 515175"/>
                  <a:gd name="connsiteY156" fmla="*/ 210534 h 505523"/>
                  <a:gd name="connsiteX157" fmla="*/ 96520 w 515175"/>
                  <a:gd name="connsiteY157" fmla="*/ 210534 h 505523"/>
                  <a:gd name="connsiteX158" fmla="*/ 101949 w 515175"/>
                  <a:gd name="connsiteY158" fmla="*/ 206312 h 505523"/>
                  <a:gd name="connsiteX159" fmla="*/ 109188 w 515175"/>
                  <a:gd name="connsiteY159" fmla="*/ 209931 h 505523"/>
                  <a:gd name="connsiteX160" fmla="*/ 100743 w 515175"/>
                  <a:gd name="connsiteY160" fmla="*/ 212947 h 505523"/>
                  <a:gd name="connsiteX161" fmla="*/ 92297 w 515175"/>
                  <a:gd name="connsiteY161" fmla="*/ 226219 h 505523"/>
                  <a:gd name="connsiteX162" fmla="*/ 92297 w 515175"/>
                  <a:gd name="connsiteY162" fmla="*/ 229235 h 505523"/>
                  <a:gd name="connsiteX163" fmla="*/ 89281 w 515175"/>
                  <a:gd name="connsiteY163" fmla="*/ 227425 h 505523"/>
                  <a:gd name="connsiteX164" fmla="*/ 83852 w 515175"/>
                  <a:gd name="connsiteY164" fmla="*/ 232855 h 505523"/>
                  <a:gd name="connsiteX165" fmla="*/ 83852 w 515175"/>
                  <a:gd name="connsiteY165" fmla="*/ 232855 h 505523"/>
                  <a:gd name="connsiteX166" fmla="*/ 89281 w 515175"/>
                  <a:gd name="connsiteY166" fmla="*/ 238284 h 505523"/>
                  <a:gd name="connsiteX167" fmla="*/ 89281 w 515175"/>
                  <a:gd name="connsiteY167" fmla="*/ 238284 h 505523"/>
                  <a:gd name="connsiteX168" fmla="*/ 94710 w 515175"/>
                  <a:gd name="connsiteY168" fmla="*/ 234061 h 505523"/>
                  <a:gd name="connsiteX169" fmla="*/ 97123 w 515175"/>
                  <a:gd name="connsiteY169" fmla="*/ 237681 h 505523"/>
                  <a:gd name="connsiteX170" fmla="*/ 22320 w 515175"/>
                  <a:gd name="connsiteY170" fmla="*/ 269050 h 505523"/>
                  <a:gd name="connsiteX171" fmla="*/ 115221 w 515175"/>
                  <a:gd name="connsiteY171" fmla="*/ 292576 h 505523"/>
                  <a:gd name="connsiteX172" fmla="*/ 119444 w 515175"/>
                  <a:gd name="connsiteY172" fmla="*/ 293783 h 505523"/>
                  <a:gd name="connsiteX173" fmla="*/ 120047 w 515175"/>
                  <a:gd name="connsiteY173" fmla="*/ 293783 h 505523"/>
                  <a:gd name="connsiteX174" fmla="*/ 134525 w 515175"/>
                  <a:gd name="connsiteY174" fmla="*/ 297402 h 505523"/>
                  <a:gd name="connsiteX175" fmla="*/ 134525 w 515175"/>
                  <a:gd name="connsiteY175" fmla="*/ 298609 h 505523"/>
                  <a:gd name="connsiteX176" fmla="*/ 123666 w 515175"/>
                  <a:gd name="connsiteY176" fmla="*/ 299815 h 505523"/>
                  <a:gd name="connsiteX177" fmla="*/ 124873 w 515175"/>
                  <a:gd name="connsiteY177" fmla="*/ 310674 h 505523"/>
                  <a:gd name="connsiteX178" fmla="*/ 104362 w 515175"/>
                  <a:gd name="connsiteY178" fmla="*/ 337820 h 505523"/>
                  <a:gd name="connsiteX179" fmla="*/ 99536 w 515175"/>
                  <a:gd name="connsiteY179" fmla="*/ 342646 h 505523"/>
                  <a:gd name="connsiteX180" fmla="*/ 99536 w 515175"/>
                  <a:gd name="connsiteY180" fmla="*/ 343250 h 505523"/>
                  <a:gd name="connsiteX181" fmla="*/ 99536 w 515175"/>
                  <a:gd name="connsiteY181" fmla="*/ 344456 h 505523"/>
                  <a:gd name="connsiteX182" fmla="*/ 47657 w 515175"/>
                  <a:gd name="connsiteY182" fmla="*/ 412623 h 505523"/>
                  <a:gd name="connsiteX183" fmla="*/ 104966 w 515175"/>
                  <a:gd name="connsiteY183" fmla="*/ 388493 h 505523"/>
                  <a:gd name="connsiteX184" fmla="*/ 107379 w 515175"/>
                  <a:gd name="connsiteY184" fmla="*/ 390906 h 505523"/>
                  <a:gd name="connsiteX185" fmla="*/ 109792 w 515175"/>
                  <a:gd name="connsiteY185" fmla="*/ 389097 h 505523"/>
                  <a:gd name="connsiteX186" fmla="*/ 109188 w 515175"/>
                  <a:gd name="connsiteY186" fmla="*/ 387287 h 505523"/>
                  <a:gd name="connsiteX187" fmla="*/ 122460 w 515175"/>
                  <a:gd name="connsiteY187" fmla="*/ 381858 h 505523"/>
                  <a:gd name="connsiteX188" fmla="*/ 126079 w 515175"/>
                  <a:gd name="connsiteY188" fmla="*/ 383064 h 505523"/>
                  <a:gd name="connsiteX189" fmla="*/ 130302 w 515175"/>
                  <a:gd name="connsiteY189" fmla="*/ 378841 h 505523"/>
                  <a:gd name="connsiteX190" fmla="*/ 130302 w 515175"/>
                  <a:gd name="connsiteY190" fmla="*/ 378841 h 505523"/>
                  <a:gd name="connsiteX191" fmla="*/ 130302 w 515175"/>
                  <a:gd name="connsiteY191" fmla="*/ 378238 h 505523"/>
                  <a:gd name="connsiteX192" fmla="*/ 141161 w 515175"/>
                  <a:gd name="connsiteY192" fmla="*/ 373412 h 505523"/>
                  <a:gd name="connsiteX193" fmla="*/ 143574 w 515175"/>
                  <a:gd name="connsiteY193" fmla="*/ 374015 h 505523"/>
                  <a:gd name="connsiteX194" fmla="*/ 149606 w 515175"/>
                  <a:gd name="connsiteY194" fmla="*/ 369793 h 505523"/>
                  <a:gd name="connsiteX195" fmla="*/ 161068 w 515175"/>
                  <a:gd name="connsiteY195" fmla="*/ 364967 h 505523"/>
                  <a:gd name="connsiteX196" fmla="*/ 161068 w 515175"/>
                  <a:gd name="connsiteY196" fmla="*/ 364967 h 505523"/>
                  <a:gd name="connsiteX197" fmla="*/ 166497 w 515175"/>
                  <a:gd name="connsiteY197" fmla="*/ 362553 h 505523"/>
                  <a:gd name="connsiteX198" fmla="*/ 189421 w 515175"/>
                  <a:gd name="connsiteY198" fmla="*/ 352901 h 505523"/>
                  <a:gd name="connsiteX199" fmla="*/ 187611 w 515175"/>
                  <a:gd name="connsiteY199" fmla="*/ 357124 h 505523"/>
                  <a:gd name="connsiteX200" fmla="*/ 180975 w 515175"/>
                  <a:gd name="connsiteY200" fmla="*/ 364967 h 505523"/>
                  <a:gd name="connsiteX201" fmla="*/ 182785 w 515175"/>
                  <a:gd name="connsiteY201" fmla="*/ 369793 h 505523"/>
                  <a:gd name="connsiteX202" fmla="*/ 168910 w 515175"/>
                  <a:gd name="connsiteY202" fmla="*/ 403575 h 505523"/>
                  <a:gd name="connsiteX203" fmla="*/ 168910 w 515175"/>
                  <a:gd name="connsiteY203" fmla="*/ 402971 h 505523"/>
                  <a:gd name="connsiteX204" fmla="*/ 164084 w 515175"/>
                  <a:gd name="connsiteY204" fmla="*/ 398145 h 505523"/>
                  <a:gd name="connsiteX205" fmla="*/ 159258 w 515175"/>
                  <a:gd name="connsiteY205" fmla="*/ 403575 h 505523"/>
                  <a:gd name="connsiteX206" fmla="*/ 164084 w 515175"/>
                  <a:gd name="connsiteY206" fmla="*/ 408401 h 505523"/>
                  <a:gd name="connsiteX207" fmla="*/ 167703 w 515175"/>
                  <a:gd name="connsiteY207" fmla="*/ 406591 h 505523"/>
                  <a:gd name="connsiteX208" fmla="*/ 158052 w 515175"/>
                  <a:gd name="connsiteY208" fmla="*/ 430118 h 505523"/>
                  <a:gd name="connsiteX209" fmla="*/ 156242 w 515175"/>
                  <a:gd name="connsiteY209" fmla="*/ 429514 h 505523"/>
                  <a:gd name="connsiteX210" fmla="*/ 153829 w 515175"/>
                  <a:gd name="connsiteY210" fmla="*/ 431324 h 505523"/>
                  <a:gd name="connsiteX211" fmla="*/ 153829 w 515175"/>
                  <a:gd name="connsiteY211" fmla="*/ 431324 h 505523"/>
                  <a:gd name="connsiteX212" fmla="*/ 155638 w 515175"/>
                  <a:gd name="connsiteY212" fmla="*/ 433737 h 505523"/>
                  <a:gd name="connsiteX213" fmla="*/ 156242 w 515175"/>
                  <a:gd name="connsiteY213" fmla="*/ 433737 h 505523"/>
                  <a:gd name="connsiteX214" fmla="*/ 147796 w 515175"/>
                  <a:gd name="connsiteY214" fmla="*/ 455454 h 505523"/>
                  <a:gd name="connsiteX215" fmla="*/ 244316 w 515175"/>
                  <a:gd name="connsiteY215" fmla="*/ 396939 h 505523"/>
                  <a:gd name="connsiteX216" fmla="*/ 244920 w 515175"/>
                  <a:gd name="connsiteY216" fmla="*/ 399352 h 505523"/>
                  <a:gd name="connsiteX217" fmla="*/ 246729 w 515175"/>
                  <a:gd name="connsiteY217" fmla="*/ 401162 h 505523"/>
                  <a:gd name="connsiteX218" fmla="*/ 263620 w 515175"/>
                  <a:gd name="connsiteY218" fmla="*/ 410814 h 505523"/>
                  <a:gd name="connsiteX219" fmla="*/ 260001 w 515175"/>
                  <a:gd name="connsiteY219" fmla="*/ 416846 h 505523"/>
                  <a:gd name="connsiteX220" fmla="*/ 266637 w 515175"/>
                  <a:gd name="connsiteY220" fmla="*/ 423482 h 505523"/>
                  <a:gd name="connsiteX221" fmla="*/ 267240 w 515175"/>
                  <a:gd name="connsiteY221" fmla="*/ 423482 h 505523"/>
                  <a:gd name="connsiteX222" fmla="*/ 276289 w 515175"/>
                  <a:gd name="connsiteY222" fmla="*/ 465106 h 505523"/>
                  <a:gd name="connsiteX223" fmla="*/ 290767 w 515175"/>
                  <a:gd name="connsiteY223" fmla="*/ 428308 h 505523"/>
                  <a:gd name="connsiteX224" fmla="*/ 294989 w 515175"/>
                  <a:gd name="connsiteY224" fmla="*/ 430118 h 505523"/>
                  <a:gd name="connsiteX225" fmla="*/ 302228 w 515175"/>
                  <a:gd name="connsiteY225" fmla="*/ 425895 h 505523"/>
                  <a:gd name="connsiteX226" fmla="*/ 298006 w 515175"/>
                  <a:gd name="connsiteY226" fmla="*/ 418656 h 505523"/>
                  <a:gd name="connsiteX227" fmla="*/ 294386 w 515175"/>
                  <a:gd name="connsiteY227" fmla="*/ 418656 h 505523"/>
                  <a:gd name="connsiteX228" fmla="*/ 293783 w 515175"/>
                  <a:gd name="connsiteY228" fmla="*/ 418656 h 505523"/>
                  <a:gd name="connsiteX229" fmla="*/ 294989 w 515175"/>
                  <a:gd name="connsiteY229" fmla="*/ 416243 h 505523"/>
                  <a:gd name="connsiteX230" fmla="*/ 298609 w 515175"/>
                  <a:gd name="connsiteY230" fmla="*/ 416243 h 505523"/>
                  <a:gd name="connsiteX231" fmla="*/ 306451 w 515175"/>
                  <a:gd name="connsiteY231" fmla="*/ 415640 h 505523"/>
                  <a:gd name="connsiteX232" fmla="*/ 312484 w 515175"/>
                  <a:gd name="connsiteY232" fmla="*/ 420466 h 505523"/>
                  <a:gd name="connsiteX233" fmla="*/ 318516 w 515175"/>
                  <a:gd name="connsiteY233" fmla="*/ 414433 h 505523"/>
                  <a:gd name="connsiteX234" fmla="*/ 318516 w 515175"/>
                  <a:gd name="connsiteY234" fmla="*/ 413227 h 505523"/>
                  <a:gd name="connsiteX235" fmla="*/ 323945 w 515175"/>
                  <a:gd name="connsiteY235" fmla="*/ 411417 h 505523"/>
                  <a:gd name="connsiteX236" fmla="*/ 385477 w 515175"/>
                  <a:gd name="connsiteY236" fmla="*/ 505524 h 505523"/>
                  <a:gd name="connsiteX237" fmla="*/ 371602 w 515175"/>
                  <a:gd name="connsiteY237" fmla="*/ 402971 h 505523"/>
                  <a:gd name="connsiteX238" fmla="*/ 375825 w 515175"/>
                  <a:gd name="connsiteY238" fmla="*/ 405384 h 505523"/>
                  <a:gd name="connsiteX239" fmla="*/ 380651 w 515175"/>
                  <a:gd name="connsiteY239" fmla="*/ 400558 h 505523"/>
                  <a:gd name="connsiteX240" fmla="*/ 375825 w 515175"/>
                  <a:gd name="connsiteY240" fmla="*/ 395732 h 505523"/>
                  <a:gd name="connsiteX241" fmla="*/ 370999 w 515175"/>
                  <a:gd name="connsiteY241" fmla="*/ 399352 h 505523"/>
                  <a:gd name="connsiteX242" fmla="*/ 369189 w 515175"/>
                  <a:gd name="connsiteY242" fmla="*/ 387287 h 505523"/>
                  <a:gd name="connsiteX243" fmla="*/ 371602 w 515175"/>
                  <a:gd name="connsiteY243" fmla="*/ 382461 h 505523"/>
                  <a:gd name="connsiteX244" fmla="*/ 367983 w 515175"/>
                  <a:gd name="connsiteY244" fmla="*/ 377032 h 505523"/>
                  <a:gd name="connsiteX245" fmla="*/ 364363 w 515175"/>
                  <a:gd name="connsiteY245" fmla="*/ 351092 h 505523"/>
                  <a:gd name="connsiteX246" fmla="*/ 365570 w 515175"/>
                  <a:gd name="connsiteY246" fmla="*/ 352298 h 505523"/>
                  <a:gd name="connsiteX247" fmla="*/ 364966 w 515175"/>
                  <a:gd name="connsiteY247" fmla="*/ 354711 h 505523"/>
                  <a:gd name="connsiteX248" fmla="*/ 372205 w 515175"/>
                  <a:gd name="connsiteY248" fmla="*/ 361950 h 505523"/>
                  <a:gd name="connsiteX249" fmla="*/ 372205 w 515175"/>
                  <a:gd name="connsiteY249" fmla="*/ 361950 h 505523"/>
                  <a:gd name="connsiteX250" fmla="*/ 376428 w 515175"/>
                  <a:gd name="connsiteY250" fmla="*/ 360744 h 505523"/>
                  <a:gd name="connsiteX251" fmla="*/ 420465 w 515175"/>
                  <a:gd name="connsiteY251" fmla="*/ 392716 h 505523"/>
                  <a:gd name="connsiteX252" fmla="*/ 414433 w 515175"/>
                  <a:gd name="connsiteY252" fmla="*/ 380651 h 505523"/>
                  <a:gd name="connsiteX253" fmla="*/ 413226 w 515175"/>
                  <a:gd name="connsiteY253" fmla="*/ 377635 h 505523"/>
                  <a:gd name="connsiteX254" fmla="*/ 405987 w 515175"/>
                  <a:gd name="connsiteY254" fmla="*/ 363760 h 505523"/>
                  <a:gd name="connsiteX255" fmla="*/ 405987 w 515175"/>
                  <a:gd name="connsiteY255" fmla="*/ 363157 h 505523"/>
                  <a:gd name="connsiteX256" fmla="*/ 402971 w 515175"/>
                  <a:gd name="connsiteY256" fmla="*/ 357728 h 505523"/>
                  <a:gd name="connsiteX257" fmla="*/ 396939 w 515175"/>
                  <a:gd name="connsiteY257" fmla="*/ 345663 h 505523"/>
                  <a:gd name="connsiteX258" fmla="*/ 396939 w 515175"/>
                  <a:gd name="connsiteY258" fmla="*/ 345059 h 505523"/>
                  <a:gd name="connsiteX259" fmla="*/ 393922 w 515175"/>
                  <a:gd name="connsiteY259" fmla="*/ 339027 h 505523"/>
                  <a:gd name="connsiteX260" fmla="*/ 390906 w 515175"/>
                  <a:gd name="connsiteY260" fmla="*/ 332994 h 505523"/>
                  <a:gd name="connsiteX261" fmla="*/ 402368 w 515175"/>
                  <a:gd name="connsiteY261" fmla="*/ 334804 h 505523"/>
                  <a:gd name="connsiteX262" fmla="*/ 410210 w 515175"/>
                  <a:gd name="connsiteY262" fmla="*/ 339630 h 505523"/>
                  <a:gd name="connsiteX263" fmla="*/ 413830 w 515175"/>
                  <a:gd name="connsiteY263" fmla="*/ 337820 h 505523"/>
                  <a:gd name="connsiteX264" fmla="*/ 433737 w 515175"/>
                  <a:gd name="connsiteY264" fmla="*/ 343250 h 505523"/>
                  <a:gd name="connsiteX265" fmla="*/ 436753 w 515175"/>
                  <a:gd name="connsiteY265" fmla="*/ 345059 h 505523"/>
                  <a:gd name="connsiteX266" fmla="*/ 438563 w 515175"/>
                  <a:gd name="connsiteY266" fmla="*/ 344456 h 505523"/>
                  <a:gd name="connsiteX267" fmla="*/ 500094 w 515175"/>
                  <a:gd name="connsiteY267" fmla="*/ 361347 h 505523"/>
                  <a:gd name="connsiteX268" fmla="*/ 419862 w 515175"/>
                  <a:gd name="connsiteY268" fmla="*/ 256381 h 505523"/>
                  <a:gd name="connsiteX269" fmla="*/ 418655 w 515175"/>
                  <a:gd name="connsiteY269" fmla="*/ 253968 h 505523"/>
                  <a:gd name="connsiteX270" fmla="*/ 231045 w 515175"/>
                  <a:gd name="connsiteY270" fmla="*/ 115221 h 505523"/>
                  <a:gd name="connsiteX271" fmla="*/ 239490 w 515175"/>
                  <a:gd name="connsiteY271" fmla="*/ 130905 h 505523"/>
                  <a:gd name="connsiteX272" fmla="*/ 256381 w 515175"/>
                  <a:gd name="connsiteY272" fmla="*/ 68167 h 505523"/>
                  <a:gd name="connsiteX273" fmla="*/ 260001 w 515175"/>
                  <a:gd name="connsiteY273" fmla="*/ 139954 h 505523"/>
                  <a:gd name="connsiteX274" fmla="*/ 348075 w 515175"/>
                  <a:gd name="connsiteY274" fmla="*/ 15081 h 505523"/>
                  <a:gd name="connsiteX275" fmla="*/ 326358 w 515175"/>
                  <a:gd name="connsiteY275" fmla="*/ 152622 h 505523"/>
                  <a:gd name="connsiteX276" fmla="*/ 348075 w 515175"/>
                  <a:gd name="connsiteY276" fmla="*/ 129699 h 505523"/>
                  <a:gd name="connsiteX277" fmla="*/ 346265 w 515175"/>
                  <a:gd name="connsiteY277" fmla="*/ 135128 h 505523"/>
                  <a:gd name="connsiteX278" fmla="*/ 343249 w 515175"/>
                  <a:gd name="connsiteY278" fmla="*/ 143574 h 505523"/>
                  <a:gd name="connsiteX279" fmla="*/ 322136 w 515175"/>
                  <a:gd name="connsiteY279" fmla="*/ 162274 h 505523"/>
                  <a:gd name="connsiteX280" fmla="*/ 315500 w 515175"/>
                  <a:gd name="connsiteY280" fmla="*/ 160465 h 505523"/>
                  <a:gd name="connsiteX281" fmla="*/ 327565 w 515175"/>
                  <a:gd name="connsiteY281" fmla="*/ 61532 h 505523"/>
                  <a:gd name="connsiteX282" fmla="*/ 257588 w 515175"/>
                  <a:gd name="connsiteY282" fmla="*/ 152019 h 505523"/>
                  <a:gd name="connsiteX283" fmla="*/ 252158 w 515175"/>
                  <a:gd name="connsiteY283" fmla="*/ 106775 h 505523"/>
                  <a:gd name="connsiteX284" fmla="*/ 239490 w 515175"/>
                  <a:gd name="connsiteY284" fmla="*/ 145987 h 505523"/>
                  <a:gd name="connsiteX285" fmla="*/ 234664 w 515175"/>
                  <a:gd name="connsiteY285" fmla="*/ 137541 h 505523"/>
                  <a:gd name="connsiteX286" fmla="*/ 231045 w 515175"/>
                  <a:gd name="connsiteY286" fmla="*/ 116427 h 505523"/>
                  <a:gd name="connsiteX287" fmla="*/ 231045 w 515175"/>
                  <a:gd name="connsiteY287" fmla="*/ 115221 h 505523"/>
                  <a:gd name="connsiteX288" fmla="*/ 337820 w 515175"/>
                  <a:gd name="connsiteY288" fmla="*/ 163481 h 505523"/>
                  <a:gd name="connsiteX289" fmla="*/ 332391 w 515175"/>
                  <a:gd name="connsiteY289" fmla="*/ 179769 h 505523"/>
                  <a:gd name="connsiteX290" fmla="*/ 331788 w 515175"/>
                  <a:gd name="connsiteY290" fmla="*/ 176752 h 505523"/>
                  <a:gd name="connsiteX291" fmla="*/ 329375 w 515175"/>
                  <a:gd name="connsiteY291" fmla="*/ 169513 h 505523"/>
                  <a:gd name="connsiteX292" fmla="*/ 337820 w 515175"/>
                  <a:gd name="connsiteY292" fmla="*/ 163481 h 505523"/>
                  <a:gd name="connsiteX293" fmla="*/ 301022 w 515175"/>
                  <a:gd name="connsiteY293" fmla="*/ 239490 h 505523"/>
                  <a:gd name="connsiteX294" fmla="*/ 290767 w 515175"/>
                  <a:gd name="connsiteY294" fmla="*/ 243110 h 505523"/>
                  <a:gd name="connsiteX295" fmla="*/ 290767 w 515175"/>
                  <a:gd name="connsiteY295" fmla="*/ 241300 h 505523"/>
                  <a:gd name="connsiteX296" fmla="*/ 290163 w 515175"/>
                  <a:gd name="connsiteY296" fmla="*/ 230442 h 505523"/>
                  <a:gd name="connsiteX297" fmla="*/ 289560 w 515175"/>
                  <a:gd name="connsiteY297" fmla="*/ 229235 h 505523"/>
                  <a:gd name="connsiteX298" fmla="*/ 290767 w 515175"/>
                  <a:gd name="connsiteY298" fmla="*/ 220186 h 505523"/>
                  <a:gd name="connsiteX299" fmla="*/ 292576 w 515175"/>
                  <a:gd name="connsiteY299" fmla="*/ 186404 h 505523"/>
                  <a:gd name="connsiteX300" fmla="*/ 290767 w 515175"/>
                  <a:gd name="connsiteY300" fmla="*/ 169513 h 505523"/>
                  <a:gd name="connsiteX301" fmla="*/ 302832 w 515175"/>
                  <a:gd name="connsiteY301" fmla="*/ 165291 h 505523"/>
                  <a:gd name="connsiteX302" fmla="*/ 317913 w 515175"/>
                  <a:gd name="connsiteY302" fmla="*/ 165291 h 505523"/>
                  <a:gd name="connsiteX303" fmla="*/ 326962 w 515175"/>
                  <a:gd name="connsiteY303" fmla="*/ 177356 h 505523"/>
                  <a:gd name="connsiteX304" fmla="*/ 326962 w 515175"/>
                  <a:gd name="connsiteY304" fmla="*/ 197263 h 505523"/>
                  <a:gd name="connsiteX305" fmla="*/ 317310 w 515175"/>
                  <a:gd name="connsiteY305" fmla="*/ 234061 h 505523"/>
                  <a:gd name="connsiteX306" fmla="*/ 313690 w 515175"/>
                  <a:gd name="connsiteY306" fmla="*/ 244920 h 505523"/>
                  <a:gd name="connsiteX307" fmla="*/ 301022 w 515175"/>
                  <a:gd name="connsiteY307" fmla="*/ 239490 h 505523"/>
                  <a:gd name="connsiteX308" fmla="*/ 311277 w 515175"/>
                  <a:gd name="connsiteY308" fmla="*/ 250952 h 505523"/>
                  <a:gd name="connsiteX309" fmla="*/ 310674 w 515175"/>
                  <a:gd name="connsiteY309" fmla="*/ 252159 h 505523"/>
                  <a:gd name="connsiteX310" fmla="*/ 299815 w 515175"/>
                  <a:gd name="connsiteY310" fmla="*/ 266033 h 505523"/>
                  <a:gd name="connsiteX311" fmla="*/ 291973 w 515175"/>
                  <a:gd name="connsiteY311" fmla="*/ 253365 h 505523"/>
                  <a:gd name="connsiteX312" fmla="*/ 291973 w 515175"/>
                  <a:gd name="connsiteY312" fmla="*/ 252762 h 505523"/>
                  <a:gd name="connsiteX313" fmla="*/ 293180 w 515175"/>
                  <a:gd name="connsiteY313" fmla="*/ 249142 h 505523"/>
                  <a:gd name="connsiteX314" fmla="*/ 294989 w 515175"/>
                  <a:gd name="connsiteY314" fmla="*/ 245523 h 505523"/>
                  <a:gd name="connsiteX315" fmla="*/ 299815 w 515175"/>
                  <a:gd name="connsiteY315" fmla="*/ 244316 h 505523"/>
                  <a:gd name="connsiteX316" fmla="*/ 311277 w 515175"/>
                  <a:gd name="connsiteY316" fmla="*/ 250952 h 505523"/>
                  <a:gd name="connsiteX317" fmla="*/ 288957 w 515175"/>
                  <a:gd name="connsiteY317" fmla="*/ 167100 h 505523"/>
                  <a:gd name="connsiteX318" fmla="*/ 285941 w 515175"/>
                  <a:gd name="connsiteY318" fmla="*/ 163481 h 505523"/>
                  <a:gd name="connsiteX319" fmla="*/ 273272 w 515175"/>
                  <a:gd name="connsiteY319" fmla="*/ 158655 h 505523"/>
                  <a:gd name="connsiteX320" fmla="*/ 307054 w 515175"/>
                  <a:gd name="connsiteY320" fmla="*/ 110998 h 505523"/>
                  <a:gd name="connsiteX321" fmla="*/ 300419 w 515175"/>
                  <a:gd name="connsiteY321" fmla="*/ 161671 h 505523"/>
                  <a:gd name="connsiteX322" fmla="*/ 288957 w 515175"/>
                  <a:gd name="connsiteY322" fmla="*/ 167100 h 505523"/>
                  <a:gd name="connsiteX323" fmla="*/ 250952 w 515175"/>
                  <a:gd name="connsiteY323" fmla="*/ 162878 h 505523"/>
                  <a:gd name="connsiteX324" fmla="*/ 244920 w 515175"/>
                  <a:gd name="connsiteY324" fmla="*/ 167100 h 505523"/>
                  <a:gd name="connsiteX325" fmla="*/ 248539 w 515175"/>
                  <a:gd name="connsiteY325" fmla="*/ 154432 h 505523"/>
                  <a:gd name="connsiteX326" fmla="*/ 250952 w 515175"/>
                  <a:gd name="connsiteY326" fmla="*/ 162878 h 505523"/>
                  <a:gd name="connsiteX327" fmla="*/ 16288 w 515175"/>
                  <a:gd name="connsiteY327" fmla="*/ 155639 h 505523"/>
                  <a:gd name="connsiteX328" fmla="*/ 63944 w 515175"/>
                  <a:gd name="connsiteY328" fmla="*/ 161068 h 505523"/>
                  <a:gd name="connsiteX329" fmla="*/ 157448 w 515175"/>
                  <a:gd name="connsiteY329" fmla="*/ 171323 h 505523"/>
                  <a:gd name="connsiteX330" fmla="*/ 112205 w 515175"/>
                  <a:gd name="connsiteY330" fmla="*/ 91694 h 505523"/>
                  <a:gd name="connsiteX331" fmla="*/ 182785 w 515175"/>
                  <a:gd name="connsiteY331" fmla="*/ 128492 h 505523"/>
                  <a:gd name="connsiteX332" fmla="*/ 178562 w 515175"/>
                  <a:gd name="connsiteY332" fmla="*/ 22924 h 505523"/>
                  <a:gd name="connsiteX333" fmla="*/ 203295 w 515175"/>
                  <a:gd name="connsiteY333" fmla="*/ 66961 h 505523"/>
                  <a:gd name="connsiteX334" fmla="*/ 200279 w 515175"/>
                  <a:gd name="connsiteY334" fmla="*/ 74200 h 505523"/>
                  <a:gd name="connsiteX335" fmla="*/ 199676 w 515175"/>
                  <a:gd name="connsiteY335" fmla="*/ 76010 h 505523"/>
                  <a:gd name="connsiteX336" fmla="*/ 190627 w 515175"/>
                  <a:gd name="connsiteY336" fmla="*/ 60325 h 505523"/>
                  <a:gd name="connsiteX337" fmla="*/ 193643 w 515175"/>
                  <a:gd name="connsiteY337" fmla="*/ 146590 h 505523"/>
                  <a:gd name="connsiteX338" fmla="*/ 136938 w 515175"/>
                  <a:gd name="connsiteY338" fmla="*/ 116427 h 505523"/>
                  <a:gd name="connsiteX339" fmla="*/ 173133 w 515175"/>
                  <a:gd name="connsiteY339" fmla="*/ 179769 h 505523"/>
                  <a:gd name="connsiteX340" fmla="*/ 63341 w 515175"/>
                  <a:gd name="connsiteY340" fmla="*/ 164084 h 505523"/>
                  <a:gd name="connsiteX341" fmla="*/ 158655 w 515175"/>
                  <a:gd name="connsiteY341" fmla="*/ 221996 h 505523"/>
                  <a:gd name="connsiteX342" fmla="*/ 138748 w 515175"/>
                  <a:gd name="connsiteY342" fmla="*/ 212947 h 505523"/>
                  <a:gd name="connsiteX343" fmla="*/ 118840 w 515175"/>
                  <a:gd name="connsiteY343" fmla="*/ 209931 h 505523"/>
                  <a:gd name="connsiteX344" fmla="*/ 114617 w 515175"/>
                  <a:gd name="connsiteY344" fmla="*/ 209931 h 505523"/>
                  <a:gd name="connsiteX345" fmla="*/ 16288 w 515175"/>
                  <a:gd name="connsiteY345" fmla="*/ 155639 h 505523"/>
                  <a:gd name="connsiteX346" fmla="*/ 201486 w 515175"/>
                  <a:gd name="connsiteY346" fmla="*/ 200279 h 505523"/>
                  <a:gd name="connsiteX347" fmla="*/ 201486 w 515175"/>
                  <a:gd name="connsiteY347" fmla="*/ 200279 h 505523"/>
                  <a:gd name="connsiteX348" fmla="*/ 198469 w 515175"/>
                  <a:gd name="connsiteY348" fmla="*/ 219583 h 505523"/>
                  <a:gd name="connsiteX349" fmla="*/ 194247 w 515175"/>
                  <a:gd name="connsiteY349" fmla="*/ 253968 h 505523"/>
                  <a:gd name="connsiteX350" fmla="*/ 174943 w 515175"/>
                  <a:gd name="connsiteY350" fmla="*/ 235268 h 505523"/>
                  <a:gd name="connsiteX351" fmla="*/ 191230 w 515175"/>
                  <a:gd name="connsiteY351" fmla="*/ 228632 h 505523"/>
                  <a:gd name="connsiteX352" fmla="*/ 127286 w 515175"/>
                  <a:gd name="connsiteY352" fmla="*/ 190024 h 505523"/>
                  <a:gd name="connsiteX353" fmla="*/ 200279 w 515175"/>
                  <a:gd name="connsiteY353" fmla="*/ 200279 h 505523"/>
                  <a:gd name="connsiteX354" fmla="*/ 176149 w 515175"/>
                  <a:gd name="connsiteY354" fmla="*/ 157448 h 505523"/>
                  <a:gd name="connsiteX355" fmla="*/ 202089 w 515175"/>
                  <a:gd name="connsiteY355" fmla="*/ 173736 h 505523"/>
                  <a:gd name="connsiteX356" fmla="*/ 202089 w 515175"/>
                  <a:gd name="connsiteY356" fmla="*/ 179165 h 505523"/>
                  <a:gd name="connsiteX357" fmla="*/ 201486 w 515175"/>
                  <a:gd name="connsiteY357" fmla="*/ 200279 h 505523"/>
                  <a:gd name="connsiteX358" fmla="*/ 194850 w 515175"/>
                  <a:gd name="connsiteY358" fmla="*/ 73597 h 505523"/>
                  <a:gd name="connsiteX359" fmla="*/ 198469 w 515175"/>
                  <a:gd name="connsiteY359" fmla="*/ 80232 h 505523"/>
                  <a:gd name="connsiteX360" fmla="*/ 195453 w 515175"/>
                  <a:gd name="connsiteY360" fmla="*/ 98933 h 505523"/>
                  <a:gd name="connsiteX361" fmla="*/ 194850 w 515175"/>
                  <a:gd name="connsiteY361" fmla="*/ 73597 h 505523"/>
                  <a:gd name="connsiteX362" fmla="*/ 154432 w 515175"/>
                  <a:gd name="connsiteY362" fmla="*/ 447612 h 505523"/>
                  <a:gd name="connsiteX363" fmla="*/ 195453 w 515175"/>
                  <a:gd name="connsiteY363" fmla="*/ 346869 h 505523"/>
                  <a:gd name="connsiteX364" fmla="*/ 57309 w 515175"/>
                  <a:gd name="connsiteY364" fmla="*/ 404781 h 505523"/>
                  <a:gd name="connsiteX365" fmla="*/ 140557 w 515175"/>
                  <a:gd name="connsiteY365" fmla="*/ 295593 h 505523"/>
                  <a:gd name="connsiteX366" fmla="*/ 32575 w 515175"/>
                  <a:gd name="connsiteY366" fmla="*/ 268446 h 505523"/>
                  <a:gd name="connsiteX367" fmla="*/ 98933 w 515175"/>
                  <a:gd name="connsiteY367" fmla="*/ 240697 h 505523"/>
                  <a:gd name="connsiteX368" fmla="*/ 104966 w 515175"/>
                  <a:gd name="connsiteY368" fmla="*/ 243110 h 505523"/>
                  <a:gd name="connsiteX369" fmla="*/ 111601 w 515175"/>
                  <a:gd name="connsiteY369" fmla="*/ 245523 h 505523"/>
                  <a:gd name="connsiteX370" fmla="*/ 71184 w 515175"/>
                  <a:gd name="connsiteY370" fmla="*/ 265430 h 505523"/>
                  <a:gd name="connsiteX371" fmla="*/ 163481 w 515175"/>
                  <a:gd name="connsiteY371" fmla="*/ 288354 h 505523"/>
                  <a:gd name="connsiteX372" fmla="*/ 103156 w 515175"/>
                  <a:gd name="connsiteY372" fmla="*/ 369189 h 505523"/>
                  <a:gd name="connsiteX373" fmla="*/ 208121 w 515175"/>
                  <a:gd name="connsiteY373" fmla="*/ 333597 h 505523"/>
                  <a:gd name="connsiteX374" fmla="*/ 209931 w 515175"/>
                  <a:gd name="connsiteY374" fmla="*/ 334804 h 505523"/>
                  <a:gd name="connsiteX375" fmla="*/ 187008 w 515175"/>
                  <a:gd name="connsiteY375" fmla="*/ 407194 h 505523"/>
                  <a:gd name="connsiteX376" fmla="*/ 241903 w 515175"/>
                  <a:gd name="connsiteY376" fmla="*/ 373412 h 505523"/>
                  <a:gd name="connsiteX377" fmla="*/ 243713 w 515175"/>
                  <a:gd name="connsiteY377" fmla="*/ 393319 h 505523"/>
                  <a:gd name="connsiteX378" fmla="*/ 154432 w 515175"/>
                  <a:gd name="connsiteY378" fmla="*/ 447612 h 505523"/>
                  <a:gd name="connsiteX379" fmla="*/ 108585 w 515175"/>
                  <a:gd name="connsiteY379" fmla="*/ 238284 h 505523"/>
                  <a:gd name="connsiteX380" fmla="*/ 100140 w 515175"/>
                  <a:gd name="connsiteY380" fmla="*/ 234664 h 505523"/>
                  <a:gd name="connsiteX381" fmla="*/ 98933 w 515175"/>
                  <a:gd name="connsiteY381" fmla="*/ 232855 h 505523"/>
                  <a:gd name="connsiteX382" fmla="*/ 112808 w 515175"/>
                  <a:gd name="connsiteY382" fmla="*/ 233458 h 505523"/>
                  <a:gd name="connsiteX383" fmla="*/ 120650 w 515175"/>
                  <a:gd name="connsiteY383" fmla="*/ 243110 h 505523"/>
                  <a:gd name="connsiteX384" fmla="*/ 108585 w 515175"/>
                  <a:gd name="connsiteY384" fmla="*/ 238284 h 505523"/>
                  <a:gd name="connsiteX385" fmla="*/ 130905 w 515175"/>
                  <a:gd name="connsiteY385" fmla="*/ 253365 h 505523"/>
                  <a:gd name="connsiteX386" fmla="*/ 132715 w 515175"/>
                  <a:gd name="connsiteY386" fmla="*/ 253968 h 505523"/>
                  <a:gd name="connsiteX387" fmla="*/ 155638 w 515175"/>
                  <a:gd name="connsiteY387" fmla="*/ 268446 h 505523"/>
                  <a:gd name="connsiteX388" fmla="*/ 112808 w 515175"/>
                  <a:gd name="connsiteY388" fmla="*/ 260604 h 505523"/>
                  <a:gd name="connsiteX389" fmla="*/ 130905 w 515175"/>
                  <a:gd name="connsiteY389" fmla="*/ 253365 h 505523"/>
                  <a:gd name="connsiteX390" fmla="*/ 177356 w 515175"/>
                  <a:gd name="connsiteY390" fmla="*/ 296799 h 505523"/>
                  <a:gd name="connsiteX391" fmla="*/ 180975 w 515175"/>
                  <a:gd name="connsiteY391" fmla="*/ 304641 h 505523"/>
                  <a:gd name="connsiteX392" fmla="*/ 194247 w 515175"/>
                  <a:gd name="connsiteY392" fmla="*/ 323342 h 505523"/>
                  <a:gd name="connsiteX393" fmla="*/ 144780 w 515175"/>
                  <a:gd name="connsiteY393" fmla="*/ 340836 h 505523"/>
                  <a:gd name="connsiteX394" fmla="*/ 177356 w 515175"/>
                  <a:gd name="connsiteY394" fmla="*/ 296799 h 505523"/>
                  <a:gd name="connsiteX395" fmla="*/ 214757 w 515175"/>
                  <a:gd name="connsiteY395" fmla="*/ 363760 h 505523"/>
                  <a:gd name="connsiteX396" fmla="*/ 221996 w 515175"/>
                  <a:gd name="connsiteY396" fmla="*/ 341440 h 505523"/>
                  <a:gd name="connsiteX397" fmla="*/ 232251 w 515175"/>
                  <a:gd name="connsiteY397" fmla="*/ 350488 h 505523"/>
                  <a:gd name="connsiteX398" fmla="*/ 214757 w 515175"/>
                  <a:gd name="connsiteY398" fmla="*/ 363760 h 505523"/>
                  <a:gd name="connsiteX399" fmla="*/ 276289 w 515175"/>
                  <a:gd name="connsiteY399" fmla="*/ 453041 h 505523"/>
                  <a:gd name="connsiteX400" fmla="*/ 267240 w 515175"/>
                  <a:gd name="connsiteY400" fmla="*/ 411417 h 505523"/>
                  <a:gd name="connsiteX401" fmla="*/ 278702 w 515175"/>
                  <a:gd name="connsiteY401" fmla="*/ 414433 h 505523"/>
                  <a:gd name="connsiteX402" fmla="*/ 279305 w 515175"/>
                  <a:gd name="connsiteY402" fmla="*/ 431927 h 505523"/>
                  <a:gd name="connsiteX403" fmla="*/ 282924 w 515175"/>
                  <a:gd name="connsiteY403" fmla="*/ 415036 h 505523"/>
                  <a:gd name="connsiteX404" fmla="*/ 291370 w 515175"/>
                  <a:gd name="connsiteY404" fmla="*/ 415640 h 505523"/>
                  <a:gd name="connsiteX405" fmla="*/ 276289 w 515175"/>
                  <a:gd name="connsiteY405" fmla="*/ 453041 h 505523"/>
                  <a:gd name="connsiteX406" fmla="*/ 321532 w 515175"/>
                  <a:gd name="connsiteY406" fmla="*/ 404178 h 505523"/>
                  <a:gd name="connsiteX407" fmla="*/ 294989 w 515175"/>
                  <a:gd name="connsiteY407" fmla="*/ 409607 h 505523"/>
                  <a:gd name="connsiteX408" fmla="*/ 249142 w 515175"/>
                  <a:gd name="connsiteY408" fmla="*/ 398749 h 505523"/>
                  <a:gd name="connsiteX409" fmla="*/ 249142 w 515175"/>
                  <a:gd name="connsiteY409" fmla="*/ 398145 h 505523"/>
                  <a:gd name="connsiteX410" fmla="*/ 243110 w 515175"/>
                  <a:gd name="connsiteY410" fmla="*/ 358934 h 505523"/>
                  <a:gd name="connsiteX411" fmla="*/ 220790 w 515175"/>
                  <a:gd name="connsiteY411" fmla="*/ 334804 h 505523"/>
                  <a:gd name="connsiteX412" fmla="*/ 193643 w 515175"/>
                  <a:gd name="connsiteY412" fmla="*/ 316706 h 505523"/>
                  <a:gd name="connsiteX413" fmla="*/ 176752 w 515175"/>
                  <a:gd name="connsiteY413" fmla="*/ 285941 h 505523"/>
                  <a:gd name="connsiteX414" fmla="*/ 124873 w 515175"/>
                  <a:gd name="connsiteY414" fmla="*/ 245523 h 505523"/>
                  <a:gd name="connsiteX415" fmla="*/ 124873 w 515175"/>
                  <a:gd name="connsiteY415" fmla="*/ 244920 h 505523"/>
                  <a:gd name="connsiteX416" fmla="*/ 124873 w 515175"/>
                  <a:gd name="connsiteY416" fmla="*/ 244316 h 505523"/>
                  <a:gd name="connsiteX417" fmla="*/ 98330 w 515175"/>
                  <a:gd name="connsiteY417" fmla="*/ 231648 h 505523"/>
                  <a:gd name="connsiteX418" fmla="*/ 97123 w 515175"/>
                  <a:gd name="connsiteY418" fmla="*/ 227425 h 505523"/>
                  <a:gd name="connsiteX419" fmla="*/ 127889 w 515175"/>
                  <a:gd name="connsiteY419" fmla="*/ 215964 h 505523"/>
                  <a:gd name="connsiteX420" fmla="*/ 167703 w 515175"/>
                  <a:gd name="connsiteY420" fmla="*/ 235268 h 505523"/>
                  <a:gd name="connsiteX421" fmla="*/ 199676 w 515175"/>
                  <a:gd name="connsiteY421" fmla="*/ 263017 h 505523"/>
                  <a:gd name="connsiteX422" fmla="*/ 202692 w 515175"/>
                  <a:gd name="connsiteY422" fmla="*/ 261811 h 505523"/>
                  <a:gd name="connsiteX423" fmla="*/ 202692 w 515175"/>
                  <a:gd name="connsiteY423" fmla="*/ 261207 h 505523"/>
                  <a:gd name="connsiteX424" fmla="*/ 209931 w 515175"/>
                  <a:gd name="connsiteY424" fmla="*/ 259398 h 505523"/>
                  <a:gd name="connsiteX425" fmla="*/ 217773 w 515175"/>
                  <a:gd name="connsiteY425" fmla="*/ 257588 h 505523"/>
                  <a:gd name="connsiteX426" fmla="*/ 218377 w 515175"/>
                  <a:gd name="connsiteY426" fmla="*/ 255778 h 505523"/>
                  <a:gd name="connsiteX427" fmla="*/ 217773 w 515175"/>
                  <a:gd name="connsiteY427" fmla="*/ 255175 h 505523"/>
                  <a:gd name="connsiteX428" fmla="*/ 208725 w 515175"/>
                  <a:gd name="connsiteY428" fmla="*/ 255778 h 505523"/>
                  <a:gd name="connsiteX429" fmla="*/ 201486 w 515175"/>
                  <a:gd name="connsiteY429" fmla="*/ 258794 h 505523"/>
                  <a:gd name="connsiteX430" fmla="*/ 200279 w 515175"/>
                  <a:gd name="connsiteY430" fmla="*/ 257588 h 505523"/>
                  <a:gd name="connsiteX431" fmla="*/ 200279 w 515175"/>
                  <a:gd name="connsiteY431" fmla="*/ 256985 h 505523"/>
                  <a:gd name="connsiteX432" fmla="*/ 206915 w 515175"/>
                  <a:gd name="connsiteY432" fmla="*/ 253365 h 505523"/>
                  <a:gd name="connsiteX433" fmla="*/ 213551 w 515175"/>
                  <a:gd name="connsiteY433" fmla="*/ 247936 h 505523"/>
                  <a:gd name="connsiteX434" fmla="*/ 212947 w 515175"/>
                  <a:gd name="connsiteY434" fmla="*/ 246126 h 505523"/>
                  <a:gd name="connsiteX435" fmla="*/ 204502 w 515175"/>
                  <a:gd name="connsiteY435" fmla="*/ 250349 h 505523"/>
                  <a:gd name="connsiteX436" fmla="*/ 200882 w 515175"/>
                  <a:gd name="connsiteY436" fmla="*/ 252159 h 505523"/>
                  <a:gd name="connsiteX437" fmla="*/ 204502 w 515175"/>
                  <a:gd name="connsiteY437" fmla="*/ 223806 h 505523"/>
                  <a:gd name="connsiteX438" fmla="*/ 208725 w 515175"/>
                  <a:gd name="connsiteY438" fmla="*/ 192437 h 505523"/>
                  <a:gd name="connsiteX439" fmla="*/ 202692 w 515175"/>
                  <a:gd name="connsiteY439" fmla="*/ 125476 h 505523"/>
                  <a:gd name="connsiteX440" fmla="*/ 211138 w 515175"/>
                  <a:gd name="connsiteY440" fmla="*/ 62738 h 505523"/>
                  <a:gd name="connsiteX441" fmla="*/ 216567 w 515175"/>
                  <a:gd name="connsiteY441" fmla="*/ 57912 h 505523"/>
                  <a:gd name="connsiteX442" fmla="*/ 221393 w 515175"/>
                  <a:gd name="connsiteY442" fmla="*/ 64548 h 505523"/>
                  <a:gd name="connsiteX443" fmla="*/ 223806 w 515175"/>
                  <a:gd name="connsiteY443" fmla="*/ 79629 h 505523"/>
                  <a:gd name="connsiteX444" fmla="*/ 226219 w 515175"/>
                  <a:gd name="connsiteY444" fmla="*/ 112808 h 505523"/>
                  <a:gd name="connsiteX445" fmla="*/ 240697 w 515175"/>
                  <a:gd name="connsiteY445" fmla="*/ 188214 h 505523"/>
                  <a:gd name="connsiteX446" fmla="*/ 244316 w 515175"/>
                  <a:gd name="connsiteY446" fmla="*/ 187611 h 505523"/>
                  <a:gd name="connsiteX447" fmla="*/ 243110 w 515175"/>
                  <a:gd name="connsiteY447" fmla="*/ 180372 h 505523"/>
                  <a:gd name="connsiteX448" fmla="*/ 247936 w 515175"/>
                  <a:gd name="connsiteY448" fmla="*/ 170117 h 505523"/>
                  <a:gd name="connsiteX449" fmla="*/ 258794 w 515175"/>
                  <a:gd name="connsiteY449" fmla="*/ 164084 h 505523"/>
                  <a:gd name="connsiteX450" fmla="*/ 284131 w 515175"/>
                  <a:gd name="connsiteY450" fmla="*/ 165894 h 505523"/>
                  <a:gd name="connsiteX451" fmla="*/ 288354 w 515175"/>
                  <a:gd name="connsiteY451" fmla="*/ 188817 h 505523"/>
                  <a:gd name="connsiteX452" fmla="*/ 286544 w 515175"/>
                  <a:gd name="connsiteY452" fmla="*/ 217170 h 505523"/>
                  <a:gd name="connsiteX453" fmla="*/ 281115 w 515175"/>
                  <a:gd name="connsiteY453" fmla="*/ 245523 h 505523"/>
                  <a:gd name="connsiteX454" fmla="*/ 279908 w 515175"/>
                  <a:gd name="connsiteY454" fmla="*/ 249746 h 505523"/>
                  <a:gd name="connsiteX455" fmla="*/ 278702 w 515175"/>
                  <a:gd name="connsiteY455" fmla="*/ 247936 h 505523"/>
                  <a:gd name="connsiteX456" fmla="*/ 267240 w 515175"/>
                  <a:gd name="connsiteY456" fmla="*/ 246126 h 505523"/>
                  <a:gd name="connsiteX457" fmla="*/ 256985 w 515175"/>
                  <a:gd name="connsiteY457" fmla="*/ 252762 h 505523"/>
                  <a:gd name="connsiteX458" fmla="*/ 255778 w 515175"/>
                  <a:gd name="connsiteY458" fmla="*/ 234061 h 505523"/>
                  <a:gd name="connsiteX459" fmla="*/ 256985 w 515175"/>
                  <a:gd name="connsiteY459" fmla="*/ 202692 h 505523"/>
                  <a:gd name="connsiteX460" fmla="*/ 256985 w 515175"/>
                  <a:gd name="connsiteY460" fmla="*/ 187008 h 505523"/>
                  <a:gd name="connsiteX461" fmla="*/ 254572 w 515175"/>
                  <a:gd name="connsiteY461" fmla="*/ 171926 h 505523"/>
                  <a:gd name="connsiteX462" fmla="*/ 251555 w 515175"/>
                  <a:gd name="connsiteY462" fmla="*/ 170720 h 505523"/>
                  <a:gd name="connsiteX463" fmla="*/ 250349 w 515175"/>
                  <a:gd name="connsiteY463" fmla="*/ 171926 h 505523"/>
                  <a:gd name="connsiteX464" fmla="*/ 250349 w 515175"/>
                  <a:gd name="connsiteY464" fmla="*/ 173133 h 505523"/>
                  <a:gd name="connsiteX465" fmla="*/ 252158 w 515175"/>
                  <a:gd name="connsiteY465" fmla="*/ 190024 h 505523"/>
                  <a:gd name="connsiteX466" fmla="*/ 252158 w 515175"/>
                  <a:gd name="connsiteY466" fmla="*/ 206312 h 505523"/>
                  <a:gd name="connsiteX467" fmla="*/ 250952 w 515175"/>
                  <a:gd name="connsiteY467" fmla="*/ 239490 h 505523"/>
                  <a:gd name="connsiteX468" fmla="*/ 255175 w 515175"/>
                  <a:gd name="connsiteY468" fmla="*/ 270256 h 505523"/>
                  <a:gd name="connsiteX469" fmla="*/ 274479 w 515175"/>
                  <a:gd name="connsiteY469" fmla="*/ 279908 h 505523"/>
                  <a:gd name="connsiteX470" fmla="*/ 280511 w 515175"/>
                  <a:gd name="connsiteY470" fmla="*/ 269050 h 505523"/>
                  <a:gd name="connsiteX471" fmla="*/ 285337 w 515175"/>
                  <a:gd name="connsiteY471" fmla="*/ 253365 h 505523"/>
                  <a:gd name="connsiteX472" fmla="*/ 287147 w 515175"/>
                  <a:gd name="connsiteY472" fmla="*/ 246729 h 505523"/>
                  <a:gd name="connsiteX473" fmla="*/ 287750 w 515175"/>
                  <a:gd name="connsiteY473" fmla="*/ 255175 h 505523"/>
                  <a:gd name="connsiteX474" fmla="*/ 294989 w 515175"/>
                  <a:gd name="connsiteY474" fmla="*/ 269653 h 505523"/>
                  <a:gd name="connsiteX475" fmla="*/ 311277 w 515175"/>
                  <a:gd name="connsiteY475" fmla="*/ 266033 h 505523"/>
                  <a:gd name="connsiteX476" fmla="*/ 320326 w 515175"/>
                  <a:gd name="connsiteY476" fmla="*/ 245523 h 505523"/>
                  <a:gd name="connsiteX477" fmla="*/ 323945 w 515175"/>
                  <a:gd name="connsiteY477" fmla="*/ 235268 h 505523"/>
                  <a:gd name="connsiteX478" fmla="*/ 332994 w 515175"/>
                  <a:gd name="connsiteY478" fmla="*/ 199676 h 505523"/>
                  <a:gd name="connsiteX479" fmla="*/ 334201 w 515175"/>
                  <a:gd name="connsiteY479" fmla="*/ 191230 h 505523"/>
                  <a:gd name="connsiteX480" fmla="*/ 335407 w 515175"/>
                  <a:gd name="connsiteY480" fmla="*/ 190024 h 505523"/>
                  <a:gd name="connsiteX481" fmla="*/ 368586 w 515175"/>
                  <a:gd name="connsiteY481" fmla="*/ 104966 h 505523"/>
                  <a:gd name="connsiteX482" fmla="*/ 376428 w 515175"/>
                  <a:gd name="connsiteY482" fmla="*/ 97123 h 505523"/>
                  <a:gd name="connsiteX483" fmla="*/ 378841 w 515175"/>
                  <a:gd name="connsiteY483" fmla="*/ 107982 h 505523"/>
                  <a:gd name="connsiteX484" fmla="*/ 373412 w 515175"/>
                  <a:gd name="connsiteY484" fmla="*/ 136335 h 505523"/>
                  <a:gd name="connsiteX485" fmla="*/ 360140 w 515175"/>
                  <a:gd name="connsiteY485" fmla="*/ 190024 h 505523"/>
                  <a:gd name="connsiteX486" fmla="*/ 357124 w 515175"/>
                  <a:gd name="connsiteY486" fmla="*/ 218377 h 505523"/>
                  <a:gd name="connsiteX487" fmla="*/ 355918 w 515175"/>
                  <a:gd name="connsiteY487" fmla="*/ 236474 h 505523"/>
                  <a:gd name="connsiteX488" fmla="*/ 356521 w 515175"/>
                  <a:gd name="connsiteY488" fmla="*/ 248539 h 505523"/>
                  <a:gd name="connsiteX489" fmla="*/ 358934 w 515175"/>
                  <a:gd name="connsiteY489" fmla="*/ 249142 h 505523"/>
                  <a:gd name="connsiteX490" fmla="*/ 357727 w 515175"/>
                  <a:gd name="connsiteY490" fmla="*/ 305848 h 505523"/>
                  <a:gd name="connsiteX491" fmla="*/ 344456 w 515175"/>
                  <a:gd name="connsiteY491" fmla="*/ 334201 h 505523"/>
                  <a:gd name="connsiteX492" fmla="*/ 336614 w 515175"/>
                  <a:gd name="connsiteY492" fmla="*/ 360744 h 505523"/>
                  <a:gd name="connsiteX493" fmla="*/ 335407 w 515175"/>
                  <a:gd name="connsiteY493" fmla="*/ 392716 h 505523"/>
                  <a:gd name="connsiteX494" fmla="*/ 335407 w 515175"/>
                  <a:gd name="connsiteY494" fmla="*/ 393319 h 505523"/>
                  <a:gd name="connsiteX495" fmla="*/ 334201 w 515175"/>
                  <a:gd name="connsiteY495" fmla="*/ 395732 h 505523"/>
                  <a:gd name="connsiteX496" fmla="*/ 330581 w 515175"/>
                  <a:gd name="connsiteY496" fmla="*/ 399955 h 505523"/>
                  <a:gd name="connsiteX497" fmla="*/ 321532 w 515175"/>
                  <a:gd name="connsiteY497" fmla="*/ 404178 h 505523"/>
                  <a:gd name="connsiteX498" fmla="*/ 321532 w 515175"/>
                  <a:gd name="connsiteY498" fmla="*/ 404178 h 505523"/>
                  <a:gd name="connsiteX499" fmla="*/ 276892 w 515175"/>
                  <a:gd name="connsiteY499" fmla="*/ 258191 h 505523"/>
                  <a:gd name="connsiteX500" fmla="*/ 276892 w 515175"/>
                  <a:gd name="connsiteY500" fmla="*/ 258191 h 505523"/>
                  <a:gd name="connsiteX501" fmla="*/ 276289 w 515175"/>
                  <a:gd name="connsiteY501" fmla="*/ 260001 h 505523"/>
                  <a:gd name="connsiteX502" fmla="*/ 271463 w 515175"/>
                  <a:gd name="connsiteY502" fmla="*/ 272669 h 505523"/>
                  <a:gd name="connsiteX503" fmla="*/ 263620 w 515175"/>
                  <a:gd name="connsiteY503" fmla="*/ 275082 h 505523"/>
                  <a:gd name="connsiteX504" fmla="*/ 262414 w 515175"/>
                  <a:gd name="connsiteY504" fmla="*/ 273876 h 505523"/>
                  <a:gd name="connsiteX505" fmla="*/ 257588 w 515175"/>
                  <a:gd name="connsiteY505" fmla="*/ 262414 h 505523"/>
                  <a:gd name="connsiteX506" fmla="*/ 257588 w 515175"/>
                  <a:gd name="connsiteY506" fmla="*/ 261207 h 505523"/>
                  <a:gd name="connsiteX507" fmla="*/ 264827 w 515175"/>
                  <a:gd name="connsiteY507" fmla="*/ 252762 h 505523"/>
                  <a:gd name="connsiteX508" fmla="*/ 272669 w 515175"/>
                  <a:gd name="connsiteY508" fmla="*/ 251555 h 505523"/>
                  <a:gd name="connsiteX509" fmla="*/ 276892 w 515175"/>
                  <a:gd name="connsiteY509" fmla="*/ 258191 h 505523"/>
                  <a:gd name="connsiteX510" fmla="*/ 362553 w 515175"/>
                  <a:gd name="connsiteY510" fmla="*/ 256381 h 505523"/>
                  <a:gd name="connsiteX511" fmla="*/ 405987 w 515175"/>
                  <a:gd name="connsiteY511" fmla="*/ 299815 h 505523"/>
                  <a:gd name="connsiteX512" fmla="*/ 364966 w 515175"/>
                  <a:gd name="connsiteY512" fmla="*/ 287147 h 505523"/>
                  <a:gd name="connsiteX513" fmla="*/ 364966 w 515175"/>
                  <a:gd name="connsiteY513" fmla="*/ 276289 h 505523"/>
                  <a:gd name="connsiteX514" fmla="*/ 362553 w 515175"/>
                  <a:gd name="connsiteY514" fmla="*/ 256381 h 505523"/>
                  <a:gd name="connsiteX515" fmla="*/ 363157 w 515175"/>
                  <a:gd name="connsiteY515" fmla="*/ 209328 h 505523"/>
                  <a:gd name="connsiteX516" fmla="*/ 396335 w 515175"/>
                  <a:gd name="connsiteY516" fmla="*/ 214154 h 505523"/>
                  <a:gd name="connsiteX517" fmla="*/ 360140 w 515175"/>
                  <a:gd name="connsiteY517" fmla="*/ 230442 h 505523"/>
                  <a:gd name="connsiteX518" fmla="*/ 361950 w 515175"/>
                  <a:gd name="connsiteY518" fmla="*/ 218377 h 505523"/>
                  <a:gd name="connsiteX519" fmla="*/ 363157 w 515175"/>
                  <a:gd name="connsiteY519" fmla="*/ 209328 h 505523"/>
                  <a:gd name="connsiteX520" fmla="*/ 384874 w 515175"/>
                  <a:gd name="connsiteY520" fmla="*/ 326962 h 505523"/>
                  <a:gd name="connsiteX521" fmla="*/ 412020 w 515175"/>
                  <a:gd name="connsiteY521" fmla="*/ 381858 h 505523"/>
                  <a:gd name="connsiteX522" fmla="*/ 360140 w 515175"/>
                  <a:gd name="connsiteY522" fmla="*/ 343853 h 505523"/>
                  <a:gd name="connsiteX523" fmla="*/ 380048 w 515175"/>
                  <a:gd name="connsiteY523" fmla="*/ 491649 h 505523"/>
                  <a:gd name="connsiteX524" fmla="*/ 326358 w 515175"/>
                  <a:gd name="connsiteY524" fmla="*/ 409004 h 505523"/>
                  <a:gd name="connsiteX525" fmla="*/ 336614 w 515175"/>
                  <a:gd name="connsiteY525" fmla="*/ 402368 h 505523"/>
                  <a:gd name="connsiteX526" fmla="*/ 338423 w 515175"/>
                  <a:gd name="connsiteY526" fmla="*/ 400558 h 505523"/>
                  <a:gd name="connsiteX527" fmla="*/ 358330 w 515175"/>
                  <a:gd name="connsiteY527" fmla="*/ 430118 h 505523"/>
                  <a:gd name="connsiteX528" fmla="*/ 345059 w 515175"/>
                  <a:gd name="connsiteY528" fmla="*/ 348679 h 505523"/>
                  <a:gd name="connsiteX529" fmla="*/ 350488 w 515175"/>
                  <a:gd name="connsiteY529" fmla="*/ 334201 h 505523"/>
                  <a:gd name="connsiteX530" fmla="*/ 355314 w 515175"/>
                  <a:gd name="connsiteY530" fmla="*/ 325755 h 505523"/>
                  <a:gd name="connsiteX531" fmla="*/ 385477 w 515175"/>
                  <a:gd name="connsiteY531" fmla="*/ 349282 h 505523"/>
                  <a:gd name="connsiteX532" fmla="*/ 361347 w 515175"/>
                  <a:gd name="connsiteY532" fmla="*/ 313087 h 505523"/>
                  <a:gd name="connsiteX533" fmla="*/ 363157 w 515175"/>
                  <a:gd name="connsiteY533" fmla="*/ 307054 h 505523"/>
                  <a:gd name="connsiteX534" fmla="*/ 363157 w 515175"/>
                  <a:gd name="connsiteY534" fmla="*/ 306451 h 505523"/>
                  <a:gd name="connsiteX535" fmla="*/ 453041 w 515175"/>
                  <a:gd name="connsiteY535" fmla="*/ 328168 h 505523"/>
                  <a:gd name="connsiteX536" fmla="*/ 379444 w 515175"/>
                  <a:gd name="connsiteY536" fmla="*/ 236474 h 505523"/>
                  <a:gd name="connsiteX537" fmla="*/ 447612 w 515175"/>
                  <a:gd name="connsiteY537" fmla="*/ 209328 h 505523"/>
                  <a:gd name="connsiteX538" fmla="*/ 365570 w 515175"/>
                  <a:gd name="connsiteY538" fmla="*/ 190627 h 505523"/>
                  <a:gd name="connsiteX539" fmla="*/ 371602 w 515175"/>
                  <a:gd name="connsiteY539" fmla="*/ 162274 h 505523"/>
                  <a:gd name="connsiteX540" fmla="*/ 378841 w 515175"/>
                  <a:gd name="connsiteY540" fmla="*/ 132112 h 505523"/>
                  <a:gd name="connsiteX541" fmla="*/ 380651 w 515175"/>
                  <a:gd name="connsiteY541" fmla="*/ 124873 h 505523"/>
                  <a:gd name="connsiteX542" fmla="*/ 392716 w 515175"/>
                  <a:gd name="connsiteY542" fmla="*/ 100743 h 505523"/>
                  <a:gd name="connsiteX543" fmla="*/ 384270 w 515175"/>
                  <a:gd name="connsiteY543" fmla="*/ 108585 h 505523"/>
                  <a:gd name="connsiteX544" fmla="*/ 385477 w 515175"/>
                  <a:gd name="connsiteY544" fmla="*/ 101949 h 505523"/>
                  <a:gd name="connsiteX545" fmla="*/ 383064 w 515175"/>
                  <a:gd name="connsiteY545" fmla="*/ 94710 h 505523"/>
                  <a:gd name="connsiteX546" fmla="*/ 419259 w 515175"/>
                  <a:gd name="connsiteY546" fmla="*/ 57309 h 505523"/>
                  <a:gd name="connsiteX547" fmla="*/ 381254 w 515175"/>
                  <a:gd name="connsiteY547" fmla="*/ 178562 h 505523"/>
                  <a:gd name="connsiteX548" fmla="*/ 504317 w 515175"/>
                  <a:gd name="connsiteY548" fmla="*/ 206915 h 505523"/>
                  <a:gd name="connsiteX549" fmla="*/ 405384 w 515175"/>
                  <a:gd name="connsiteY549" fmla="*/ 240094 h 505523"/>
                  <a:gd name="connsiteX550" fmla="*/ 493459 w 515175"/>
                  <a:gd name="connsiteY550" fmla="*/ 355315 h 505523"/>
                  <a:gd name="connsiteX551" fmla="*/ 384874 w 515175"/>
                  <a:gd name="connsiteY551" fmla="*/ 326962 h 50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</a:cxnLst>
                <a:rect l="l" t="t" r="r" b="b"/>
                <a:pathLst>
                  <a:path w="515175" h="505523">
                    <a:moveTo>
                      <a:pt x="418655" y="253968"/>
                    </a:moveTo>
                    <a:lnTo>
                      <a:pt x="410813" y="244316"/>
                    </a:lnTo>
                    <a:cubicBezTo>
                      <a:pt x="410813" y="243713"/>
                      <a:pt x="411417" y="242507"/>
                      <a:pt x="411417" y="241903"/>
                    </a:cubicBezTo>
                    <a:lnTo>
                      <a:pt x="420465" y="238284"/>
                    </a:lnTo>
                    <a:lnTo>
                      <a:pt x="421069" y="238284"/>
                    </a:lnTo>
                    <a:cubicBezTo>
                      <a:pt x="422878" y="238284"/>
                      <a:pt x="424688" y="237681"/>
                      <a:pt x="425895" y="236474"/>
                    </a:cubicBezTo>
                    <a:lnTo>
                      <a:pt x="515175" y="206312"/>
                    </a:lnTo>
                    <a:lnTo>
                      <a:pt x="450025" y="191230"/>
                    </a:lnTo>
                    <a:cubicBezTo>
                      <a:pt x="449421" y="189421"/>
                      <a:pt x="447612" y="188817"/>
                      <a:pt x="445802" y="188214"/>
                    </a:cubicBezTo>
                    <a:cubicBezTo>
                      <a:pt x="444595" y="188214"/>
                      <a:pt x="443992" y="188817"/>
                      <a:pt x="442785" y="189421"/>
                    </a:cubicBezTo>
                    <a:lnTo>
                      <a:pt x="423482" y="185198"/>
                    </a:lnTo>
                    <a:cubicBezTo>
                      <a:pt x="423482" y="181578"/>
                      <a:pt x="421069" y="179165"/>
                      <a:pt x="417449" y="179165"/>
                    </a:cubicBezTo>
                    <a:cubicBezTo>
                      <a:pt x="415036" y="179165"/>
                      <a:pt x="412623" y="180372"/>
                      <a:pt x="412020" y="182785"/>
                    </a:cubicBezTo>
                    <a:lnTo>
                      <a:pt x="396939" y="179165"/>
                    </a:lnTo>
                    <a:cubicBezTo>
                      <a:pt x="396939" y="178562"/>
                      <a:pt x="396939" y="178562"/>
                      <a:pt x="396939" y="177959"/>
                    </a:cubicBezTo>
                    <a:cubicBezTo>
                      <a:pt x="397542" y="173736"/>
                      <a:pt x="393922" y="170117"/>
                      <a:pt x="390303" y="170117"/>
                    </a:cubicBezTo>
                    <a:cubicBezTo>
                      <a:pt x="390303" y="170117"/>
                      <a:pt x="390303" y="170117"/>
                      <a:pt x="389700" y="170117"/>
                    </a:cubicBezTo>
                    <a:cubicBezTo>
                      <a:pt x="387890" y="170117"/>
                      <a:pt x="386683" y="170720"/>
                      <a:pt x="384874" y="171323"/>
                    </a:cubicBezTo>
                    <a:lnTo>
                      <a:pt x="390906" y="151416"/>
                    </a:lnTo>
                    <a:cubicBezTo>
                      <a:pt x="391509" y="155035"/>
                      <a:pt x="394525" y="156845"/>
                      <a:pt x="398145" y="156242"/>
                    </a:cubicBezTo>
                    <a:cubicBezTo>
                      <a:pt x="401765" y="155639"/>
                      <a:pt x="403574" y="152622"/>
                      <a:pt x="402971" y="149003"/>
                    </a:cubicBezTo>
                    <a:cubicBezTo>
                      <a:pt x="402971" y="145383"/>
                      <a:pt x="400558" y="142970"/>
                      <a:pt x="396939" y="142970"/>
                    </a:cubicBezTo>
                    <a:cubicBezTo>
                      <a:pt x="395732" y="142970"/>
                      <a:pt x="394525" y="143574"/>
                      <a:pt x="393319" y="144177"/>
                    </a:cubicBezTo>
                    <a:lnTo>
                      <a:pt x="400558" y="120650"/>
                    </a:lnTo>
                    <a:lnTo>
                      <a:pt x="400558" y="121253"/>
                    </a:lnTo>
                    <a:cubicBezTo>
                      <a:pt x="400558" y="123666"/>
                      <a:pt x="402368" y="124873"/>
                      <a:pt x="404178" y="125476"/>
                    </a:cubicBezTo>
                    <a:lnTo>
                      <a:pt x="404178" y="125476"/>
                    </a:lnTo>
                    <a:cubicBezTo>
                      <a:pt x="406590" y="125476"/>
                      <a:pt x="408400" y="123666"/>
                      <a:pt x="408400" y="121253"/>
                    </a:cubicBezTo>
                    <a:lnTo>
                      <a:pt x="408400" y="121253"/>
                    </a:lnTo>
                    <a:cubicBezTo>
                      <a:pt x="408400" y="118840"/>
                      <a:pt x="406590" y="117031"/>
                      <a:pt x="404178" y="117031"/>
                    </a:cubicBezTo>
                    <a:cubicBezTo>
                      <a:pt x="402971" y="117031"/>
                      <a:pt x="401161" y="117634"/>
                      <a:pt x="400558" y="118840"/>
                    </a:cubicBezTo>
                    <a:lnTo>
                      <a:pt x="424688" y="45244"/>
                    </a:lnTo>
                    <a:lnTo>
                      <a:pt x="386683" y="85058"/>
                    </a:lnTo>
                    <a:cubicBezTo>
                      <a:pt x="386080" y="84455"/>
                      <a:pt x="385477" y="83852"/>
                      <a:pt x="384270" y="83852"/>
                    </a:cubicBezTo>
                    <a:cubicBezTo>
                      <a:pt x="383064" y="83852"/>
                      <a:pt x="381857" y="85058"/>
                      <a:pt x="381857" y="86265"/>
                    </a:cubicBezTo>
                    <a:cubicBezTo>
                      <a:pt x="381857" y="87471"/>
                      <a:pt x="382460" y="88075"/>
                      <a:pt x="383064" y="88678"/>
                    </a:cubicBezTo>
                    <a:lnTo>
                      <a:pt x="378841" y="92901"/>
                    </a:lnTo>
                    <a:cubicBezTo>
                      <a:pt x="375825" y="91091"/>
                      <a:pt x="372205" y="91091"/>
                      <a:pt x="369189" y="92901"/>
                    </a:cubicBezTo>
                    <a:cubicBezTo>
                      <a:pt x="367379" y="91091"/>
                      <a:pt x="364363" y="91694"/>
                      <a:pt x="362553" y="93504"/>
                    </a:cubicBezTo>
                    <a:cubicBezTo>
                      <a:pt x="361950" y="94107"/>
                      <a:pt x="361347" y="95314"/>
                      <a:pt x="361347" y="96520"/>
                    </a:cubicBezTo>
                    <a:cubicBezTo>
                      <a:pt x="361347" y="97727"/>
                      <a:pt x="361950" y="98933"/>
                      <a:pt x="363157" y="100140"/>
                    </a:cubicBezTo>
                    <a:cubicBezTo>
                      <a:pt x="362553" y="100743"/>
                      <a:pt x="362553" y="101346"/>
                      <a:pt x="361950" y="101949"/>
                    </a:cubicBezTo>
                    <a:cubicBezTo>
                      <a:pt x="359537" y="104966"/>
                      <a:pt x="357727" y="108585"/>
                      <a:pt x="355918" y="112205"/>
                    </a:cubicBezTo>
                    <a:cubicBezTo>
                      <a:pt x="354108" y="115221"/>
                      <a:pt x="352901" y="118840"/>
                      <a:pt x="351092" y="121857"/>
                    </a:cubicBezTo>
                    <a:lnTo>
                      <a:pt x="345059" y="128492"/>
                    </a:lnTo>
                    <a:cubicBezTo>
                      <a:pt x="343853" y="127889"/>
                      <a:pt x="342646" y="127286"/>
                      <a:pt x="340836" y="127286"/>
                    </a:cubicBezTo>
                    <a:cubicBezTo>
                      <a:pt x="336614" y="127286"/>
                      <a:pt x="332994" y="130905"/>
                      <a:pt x="332994" y="135128"/>
                    </a:cubicBezTo>
                    <a:cubicBezTo>
                      <a:pt x="332994" y="136938"/>
                      <a:pt x="333597" y="138144"/>
                      <a:pt x="334201" y="139351"/>
                    </a:cubicBezTo>
                    <a:lnTo>
                      <a:pt x="332391" y="141764"/>
                    </a:lnTo>
                    <a:lnTo>
                      <a:pt x="332391" y="141161"/>
                    </a:lnTo>
                    <a:lnTo>
                      <a:pt x="335407" y="123063"/>
                    </a:lnTo>
                    <a:cubicBezTo>
                      <a:pt x="337820" y="121857"/>
                      <a:pt x="339027" y="119444"/>
                      <a:pt x="339027" y="116427"/>
                    </a:cubicBezTo>
                    <a:cubicBezTo>
                      <a:pt x="339027" y="114618"/>
                      <a:pt x="337820" y="112205"/>
                      <a:pt x="336010" y="110998"/>
                    </a:cubicBezTo>
                    <a:lnTo>
                      <a:pt x="339027" y="92901"/>
                    </a:lnTo>
                    <a:cubicBezTo>
                      <a:pt x="342043" y="92901"/>
                      <a:pt x="343853" y="90488"/>
                      <a:pt x="343853" y="87471"/>
                    </a:cubicBezTo>
                    <a:cubicBezTo>
                      <a:pt x="343853" y="85058"/>
                      <a:pt x="342646" y="83249"/>
                      <a:pt x="340233" y="82645"/>
                    </a:cubicBezTo>
                    <a:lnTo>
                      <a:pt x="343853" y="60325"/>
                    </a:lnTo>
                    <a:cubicBezTo>
                      <a:pt x="343853" y="60928"/>
                      <a:pt x="345059" y="61532"/>
                      <a:pt x="345662" y="61532"/>
                    </a:cubicBezTo>
                    <a:cubicBezTo>
                      <a:pt x="346869" y="61532"/>
                      <a:pt x="348075" y="60325"/>
                      <a:pt x="348075" y="59119"/>
                    </a:cubicBezTo>
                    <a:cubicBezTo>
                      <a:pt x="348075" y="57912"/>
                      <a:pt x="346869" y="56706"/>
                      <a:pt x="345662" y="56706"/>
                    </a:cubicBezTo>
                    <a:cubicBezTo>
                      <a:pt x="345059" y="56706"/>
                      <a:pt x="344456" y="56706"/>
                      <a:pt x="343853" y="57309"/>
                    </a:cubicBezTo>
                    <a:lnTo>
                      <a:pt x="352901" y="0"/>
                    </a:lnTo>
                    <a:lnTo>
                      <a:pt x="318516" y="48863"/>
                    </a:lnTo>
                    <a:cubicBezTo>
                      <a:pt x="317913" y="48863"/>
                      <a:pt x="317913" y="48863"/>
                      <a:pt x="317310" y="48863"/>
                    </a:cubicBezTo>
                    <a:cubicBezTo>
                      <a:pt x="316103" y="48863"/>
                      <a:pt x="314897" y="50070"/>
                      <a:pt x="314897" y="51276"/>
                    </a:cubicBezTo>
                    <a:lnTo>
                      <a:pt x="314897" y="51276"/>
                    </a:lnTo>
                    <a:cubicBezTo>
                      <a:pt x="314897" y="51880"/>
                      <a:pt x="314897" y="52483"/>
                      <a:pt x="315500" y="53086"/>
                    </a:cubicBezTo>
                    <a:lnTo>
                      <a:pt x="293783" y="83852"/>
                    </a:lnTo>
                    <a:cubicBezTo>
                      <a:pt x="293180" y="83852"/>
                      <a:pt x="292576" y="83852"/>
                      <a:pt x="291973" y="83852"/>
                    </a:cubicBezTo>
                    <a:cubicBezTo>
                      <a:pt x="288354" y="83852"/>
                      <a:pt x="285337" y="86868"/>
                      <a:pt x="285337" y="90488"/>
                    </a:cubicBezTo>
                    <a:lnTo>
                      <a:pt x="285337" y="90488"/>
                    </a:lnTo>
                    <a:cubicBezTo>
                      <a:pt x="285337" y="91694"/>
                      <a:pt x="285941" y="93504"/>
                      <a:pt x="286544" y="94107"/>
                    </a:cubicBezTo>
                    <a:lnTo>
                      <a:pt x="281718" y="103156"/>
                    </a:lnTo>
                    <a:cubicBezTo>
                      <a:pt x="281718" y="102553"/>
                      <a:pt x="281718" y="101949"/>
                      <a:pt x="281718" y="101346"/>
                    </a:cubicBezTo>
                    <a:cubicBezTo>
                      <a:pt x="281718" y="97123"/>
                      <a:pt x="278702" y="94107"/>
                      <a:pt x="274479" y="94107"/>
                    </a:cubicBezTo>
                    <a:lnTo>
                      <a:pt x="274479" y="94107"/>
                    </a:lnTo>
                    <a:cubicBezTo>
                      <a:pt x="270256" y="94107"/>
                      <a:pt x="267240" y="97123"/>
                      <a:pt x="267240" y="101346"/>
                    </a:cubicBezTo>
                    <a:cubicBezTo>
                      <a:pt x="267240" y="105569"/>
                      <a:pt x="270256" y="108585"/>
                      <a:pt x="274479" y="108585"/>
                    </a:cubicBezTo>
                    <a:cubicBezTo>
                      <a:pt x="275685" y="108585"/>
                      <a:pt x="277495" y="107982"/>
                      <a:pt x="278702" y="107379"/>
                    </a:cubicBezTo>
                    <a:lnTo>
                      <a:pt x="269050" y="120650"/>
                    </a:lnTo>
                    <a:cubicBezTo>
                      <a:pt x="268446" y="120650"/>
                      <a:pt x="267843" y="120650"/>
                      <a:pt x="267240" y="120650"/>
                    </a:cubicBezTo>
                    <a:cubicBezTo>
                      <a:pt x="265430" y="120650"/>
                      <a:pt x="263620" y="121253"/>
                      <a:pt x="262414" y="122460"/>
                    </a:cubicBezTo>
                    <a:lnTo>
                      <a:pt x="262414" y="117634"/>
                    </a:lnTo>
                    <a:cubicBezTo>
                      <a:pt x="264224" y="116427"/>
                      <a:pt x="264827" y="114014"/>
                      <a:pt x="264827" y="112205"/>
                    </a:cubicBezTo>
                    <a:cubicBezTo>
                      <a:pt x="264827" y="109792"/>
                      <a:pt x="263620" y="107379"/>
                      <a:pt x="261811" y="106172"/>
                    </a:cubicBezTo>
                    <a:lnTo>
                      <a:pt x="261207" y="89281"/>
                    </a:lnTo>
                    <a:cubicBezTo>
                      <a:pt x="262414" y="89884"/>
                      <a:pt x="263620" y="90488"/>
                      <a:pt x="264827" y="90488"/>
                    </a:cubicBezTo>
                    <a:cubicBezTo>
                      <a:pt x="268446" y="90488"/>
                      <a:pt x="270859" y="88075"/>
                      <a:pt x="270859" y="84455"/>
                    </a:cubicBezTo>
                    <a:cubicBezTo>
                      <a:pt x="270859" y="80836"/>
                      <a:pt x="268446" y="78423"/>
                      <a:pt x="264827" y="78423"/>
                    </a:cubicBezTo>
                    <a:cubicBezTo>
                      <a:pt x="263017" y="78423"/>
                      <a:pt x="261811" y="79026"/>
                      <a:pt x="260604" y="80232"/>
                    </a:cubicBezTo>
                    <a:lnTo>
                      <a:pt x="258794" y="48863"/>
                    </a:lnTo>
                    <a:lnTo>
                      <a:pt x="255175" y="62738"/>
                    </a:lnTo>
                    <a:lnTo>
                      <a:pt x="254572" y="62738"/>
                    </a:lnTo>
                    <a:cubicBezTo>
                      <a:pt x="252158" y="62738"/>
                      <a:pt x="250349" y="64548"/>
                      <a:pt x="249746" y="66961"/>
                    </a:cubicBezTo>
                    <a:cubicBezTo>
                      <a:pt x="249746" y="68771"/>
                      <a:pt x="250952" y="70580"/>
                      <a:pt x="252762" y="71184"/>
                    </a:cubicBezTo>
                    <a:lnTo>
                      <a:pt x="247936" y="87471"/>
                    </a:lnTo>
                    <a:lnTo>
                      <a:pt x="246729" y="87471"/>
                    </a:lnTo>
                    <a:cubicBezTo>
                      <a:pt x="243110" y="87471"/>
                      <a:pt x="240093" y="90488"/>
                      <a:pt x="239490" y="94107"/>
                    </a:cubicBezTo>
                    <a:cubicBezTo>
                      <a:pt x="239490" y="97123"/>
                      <a:pt x="241300" y="99536"/>
                      <a:pt x="244316" y="100743"/>
                    </a:cubicBezTo>
                    <a:lnTo>
                      <a:pt x="240697" y="114618"/>
                    </a:lnTo>
                    <a:cubicBezTo>
                      <a:pt x="240093" y="114618"/>
                      <a:pt x="239490" y="114618"/>
                      <a:pt x="238887" y="114618"/>
                    </a:cubicBezTo>
                    <a:cubicBezTo>
                      <a:pt x="237077" y="114618"/>
                      <a:pt x="235871" y="115221"/>
                      <a:pt x="234061" y="115824"/>
                    </a:cubicBezTo>
                    <a:lnTo>
                      <a:pt x="231648" y="110998"/>
                    </a:lnTo>
                    <a:cubicBezTo>
                      <a:pt x="235268" y="109188"/>
                      <a:pt x="236474" y="104966"/>
                      <a:pt x="235268" y="101346"/>
                    </a:cubicBezTo>
                    <a:cubicBezTo>
                      <a:pt x="234061" y="98933"/>
                      <a:pt x="231648" y="97727"/>
                      <a:pt x="229235" y="97123"/>
                    </a:cubicBezTo>
                    <a:cubicBezTo>
                      <a:pt x="229235" y="91694"/>
                      <a:pt x="228632" y="86265"/>
                      <a:pt x="228632" y="80232"/>
                    </a:cubicBezTo>
                    <a:cubicBezTo>
                      <a:pt x="228632" y="74803"/>
                      <a:pt x="228028" y="69977"/>
                      <a:pt x="226219" y="64548"/>
                    </a:cubicBezTo>
                    <a:cubicBezTo>
                      <a:pt x="225616" y="63341"/>
                      <a:pt x="225616" y="62135"/>
                      <a:pt x="225012" y="60928"/>
                    </a:cubicBezTo>
                    <a:cubicBezTo>
                      <a:pt x="225616" y="60928"/>
                      <a:pt x="225616" y="60928"/>
                      <a:pt x="226219" y="60928"/>
                    </a:cubicBezTo>
                    <a:cubicBezTo>
                      <a:pt x="228028" y="60928"/>
                      <a:pt x="229838" y="59119"/>
                      <a:pt x="229838" y="57309"/>
                    </a:cubicBezTo>
                    <a:cubicBezTo>
                      <a:pt x="229838" y="55499"/>
                      <a:pt x="228632" y="53689"/>
                      <a:pt x="226219" y="53689"/>
                    </a:cubicBezTo>
                    <a:lnTo>
                      <a:pt x="226219" y="53689"/>
                    </a:lnTo>
                    <a:cubicBezTo>
                      <a:pt x="224409" y="53689"/>
                      <a:pt x="223203" y="54896"/>
                      <a:pt x="222599" y="56102"/>
                    </a:cubicBezTo>
                    <a:cubicBezTo>
                      <a:pt x="221393" y="54896"/>
                      <a:pt x="220186" y="53689"/>
                      <a:pt x="218377" y="53086"/>
                    </a:cubicBezTo>
                    <a:cubicBezTo>
                      <a:pt x="212344" y="51276"/>
                      <a:pt x="208121" y="56102"/>
                      <a:pt x="205105" y="61532"/>
                    </a:cubicBezTo>
                    <a:lnTo>
                      <a:pt x="199073" y="50673"/>
                    </a:lnTo>
                    <a:cubicBezTo>
                      <a:pt x="199676" y="50070"/>
                      <a:pt x="199676" y="49467"/>
                      <a:pt x="199676" y="48863"/>
                    </a:cubicBezTo>
                    <a:cubicBezTo>
                      <a:pt x="199676" y="47657"/>
                      <a:pt x="198469" y="47054"/>
                      <a:pt x="197866" y="47054"/>
                    </a:cubicBezTo>
                    <a:lnTo>
                      <a:pt x="197263" y="47054"/>
                    </a:lnTo>
                    <a:lnTo>
                      <a:pt x="174943" y="9049"/>
                    </a:lnTo>
                    <a:lnTo>
                      <a:pt x="178562" y="101949"/>
                    </a:lnTo>
                    <a:cubicBezTo>
                      <a:pt x="176149" y="104362"/>
                      <a:pt x="176149" y="108585"/>
                      <a:pt x="178562" y="110998"/>
                    </a:cubicBezTo>
                    <a:lnTo>
                      <a:pt x="179165" y="111601"/>
                    </a:lnTo>
                    <a:lnTo>
                      <a:pt x="179768" y="123063"/>
                    </a:lnTo>
                    <a:lnTo>
                      <a:pt x="171323" y="118840"/>
                    </a:lnTo>
                    <a:cubicBezTo>
                      <a:pt x="171323" y="118237"/>
                      <a:pt x="171323" y="118237"/>
                      <a:pt x="171323" y="117634"/>
                    </a:cubicBezTo>
                    <a:cubicBezTo>
                      <a:pt x="171926" y="114618"/>
                      <a:pt x="168910" y="111601"/>
                      <a:pt x="165894" y="110998"/>
                    </a:cubicBezTo>
                    <a:cubicBezTo>
                      <a:pt x="164084" y="110998"/>
                      <a:pt x="162274" y="111601"/>
                      <a:pt x="160465" y="113411"/>
                    </a:cubicBezTo>
                    <a:lnTo>
                      <a:pt x="103759" y="83852"/>
                    </a:lnTo>
                    <a:lnTo>
                      <a:pt x="132112" y="133318"/>
                    </a:lnTo>
                    <a:cubicBezTo>
                      <a:pt x="131509" y="132715"/>
                      <a:pt x="130302" y="132715"/>
                      <a:pt x="129096" y="132715"/>
                    </a:cubicBezTo>
                    <a:cubicBezTo>
                      <a:pt x="126079" y="132715"/>
                      <a:pt x="123666" y="135128"/>
                      <a:pt x="123666" y="138144"/>
                    </a:cubicBezTo>
                    <a:cubicBezTo>
                      <a:pt x="123666" y="141161"/>
                      <a:pt x="126079" y="143574"/>
                      <a:pt x="129096" y="143574"/>
                    </a:cubicBezTo>
                    <a:lnTo>
                      <a:pt x="129096" y="143574"/>
                    </a:lnTo>
                    <a:cubicBezTo>
                      <a:pt x="132112" y="143574"/>
                      <a:pt x="134525" y="141161"/>
                      <a:pt x="134525" y="138144"/>
                    </a:cubicBezTo>
                    <a:lnTo>
                      <a:pt x="140557" y="149003"/>
                    </a:lnTo>
                    <a:cubicBezTo>
                      <a:pt x="139954" y="149003"/>
                      <a:pt x="139351" y="149003"/>
                      <a:pt x="138748" y="149003"/>
                    </a:cubicBezTo>
                    <a:cubicBezTo>
                      <a:pt x="135128" y="149003"/>
                      <a:pt x="132112" y="152019"/>
                      <a:pt x="131509" y="155639"/>
                    </a:cubicBezTo>
                    <a:lnTo>
                      <a:pt x="131509" y="155639"/>
                    </a:lnTo>
                    <a:cubicBezTo>
                      <a:pt x="131509" y="159258"/>
                      <a:pt x="134525" y="162274"/>
                      <a:pt x="138144" y="162878"/>
                    </a:cubicBezTo>
                    <a:cubicBezTo>
                      <a:pt x="141161" y="162878"/>
                      <a:pt x="144177" y="161068"/>
                      <a:pt x="144780" y="158052"/>
                    </a:cubicBezTo>
                    <a:lnTo>
                      <a:pt x="149606" y="165894"/>
                    </a:lnTo>
                    <a:lnTo>
                      <a:pt x="149003" y="165894"/>
                    </a:lnTo>
                    <a:cubicBezTo>
                      <a:pt x="147796" y="165894"/>
                      <a:pt x="146590" y="166497"/>
                      <a:pt x="145383" y="167100"/>
                    </a:cubicBezTo>
                    <a:lnTo>
                      <a:pt x="127286" y="165291"/>
                    </a:lnTo>
                    <a:cubicBezTo>
                      <a:pt x="126682" y="162274"/>
                      <a:pt x="124270" y="160465"/>
                      <a:pt x="121253" y="160465"/>
                    </a:cubicBezTo>
                    <a:cubicBezTo>
                      <a:pt x="118840" y="160465"/>
                      <a:pt x="116427" y="161671"/>
                      <a:pt x="115221" y="164084"/>
                    </a:cubicBezTo>
                    <a:lnTo>
                      <a:pt x="95314" y="161671"/>
                    </a:lnTo>
                    <a:cubicBezTo>
                      <a:pt x="95917" y="161068"/>
                      <a:pt x="96520" y="159861"/>
                      <a:pt x="96520" y="158655"/>
                    </a:cubicBezTo>
                    <a:cubicBezTo>
                      <a:pt x="96520" y="156845"/>
                      <a:pt x="94710" y="155035"/>
                      <a:pt x="92901" y="155035"/>
                    </a:cubicBezTo>
                    <a:lnTo>
                      <a:pt x="92901" y="155035"/>
                    </a:lnTo>
                    <a:cubicBezTo>
                      <a:pt x="91091" y="155035"/>
                      <a:pt x="89281" y="156845"/>
                      <a:pt x="89281" y="158655"/>
                    </a:cubicBezTo>
                    <a:cubicBezTo>
                      <a:pt x="89281" y="159258"/>
                      <a:pt x="89281" y="160465"/>
                      <a:pt x="89884" y="161068"/>
                    </a:cubicBezTo>
                    <a:lnTo>
                      <a:pt x="0" y="150813"/>
                    </a:lnTo>
                    <a:lnTo>
                      <a:pt x="91694" y="200882"/>
                    </a:lnTo>
                    <a:cubicBezTo>
                      <a:pt x="90487" y="202089"/>
                      <a:pt x="90487" y="203295"/>
                      <a:pt x="90487" y="204502"/>
                    </a:cubicBezTo>
                    <a:cubicBezTo>
                      <a:pt x="90487" y="207518"/>
                      <a:pt x="92901" y="210534"/>
                      <a:pt x="95917" y="210534"/>
                    </a:cubicBezTo>
                    <a:cubicBezTo>
                      <a:pt x="95917" y="210534"/>
                      <a:pt x="95917" y="210534"/>
                      <a:pt x="96520" y="210534"/>
                    </a:cubicBezTo>
                    <a:cubicBezTo>
                      <a:pt x="98933" y="210534"/>
                      <a:pt x="101346" y="208725"/>
                      <a:pt x="101949" y="206312"/>
                    </a:cubicBezTo>
                    <a:lnTo>
                      <a:pt x="109188" y="209931"/>
                    </a:lnTo>
                    <a:cubicBezTo>
                      <a:pt x="106172" y="210534"/>
                      <a:pt x="103156" y="211138"/>
                      <a:pt x="100743" y="212947"/>
                    </a:cubicBezTo>
                    <a:cubicBezTo>
                      <a:pt x="95917" y="215360"/>
                      <a:pt x="92901" y="220790"/>
                      <a:pt x="92297" y="226219"/>
                    </a:cubicBezTo>
                    <a:cubicBezTo>
                      <a:pt x="92297" y="227425"/>
                      <a:pt x="92297" y="228029"/>
                      <a:pt x="92297" y="229235"/>
                    </a:cubicBezTo>
                    <a:cubicBezTo>
                      <a:pt x="91694" y="228632"/>
                      <a:pt x="90487" y="228029"/>
                      <a:pt x="89281" y="227425"/>
                    </a:cubicBezTo>
                    <a:cubicBezTo>
                      <a:pt x="86265" y="227425"/>
                      <a:pt x="83852" y="229838"/>
                      <a:pt x="83852" y="232855"/>
                    </a:cubicBezTo>
                    <a:lnTo>
                      <a:pt x="83852" y="232855"/>
                    </a:lnTo>
                    <a:cubicBezTo>
                      <a:pt x="83852" y="235871"/>
                      <a:pt x="86265" y="238284"/>
                      <a:pt x="89281" y="238284"/>
                    </a:cubicBezTo>
                    <a:lnTo>
                      <a:pt x="89281" y="238284"/>
                    </a:lnTo>
                    <a:cubicBezTo>
                      <a:pt x="91694" y="238284"/>
                      <a:pt x="94107" y="236474"/>
                      <a:pt x="94710" y="234061"/>
                    </a:cubicBezTo>
                    <a:cubicBezTo>
                      <a:pt x="95314" y="235268"/>
                      <a:pt x="95917" y="236474"/>
                      <a:pt x="97123" y="237681"/>
                    </a:cubicBezTo>
                    <a:lnTo>
                      <a:pt x="22320" y="269050"/>
                    </a:lnTo>
                    <a:lnTo>
                      <a:pt x="115221" y="292576"/>
                    </a:lnTo>
                    <a:cubicBezTo>
                      <a:pt x="116427" y="293180"/>
                      <a:pt x="117634" y="293783"/>
                      <a:pt x="119444" y="293783"/>
                    </a:cubicBezTo>
                    <a:lnTo>
                      <a:pt x="120047" y="293783"/>
                    </a:lnTo>
                    <a:lnTo>
                      <a:pt x="134525" y="297402"/>
                    </a:lnTo>
                    <a:lnTo>
                      <a:pt x="134525" y="298609"/>
                    </a:lnTo>
                    <a:cubicBezTo>
                      <a:pt x="130905" y="296196"/>
                      <a:pt x="126079" y="296799"/>
                      <a:pt x="123666" y="299815"/>
                    </a:cubicBezTo>
                    <a:cubicBezTo>
                      <a:pt x="121253" y="303435"/>
                      <a:pt x="121857" y="308261"/>
                      <a:pt x="124873" y="310674"/>
                    </a:cubicBezTo>
                    <a:lnTo>
                      <a:pt x="104362" y="337820"/>
                    </a:lnTo>
                    <a:cubicBezTo>
                      <a:pt x="101949" y="337820"/>
                      <a:pt x="99536" y="339630"/>
                      <a:pt x="99536" y="342646"/>
                    </a:cubicBezTo>
                    <a:cubicBezTo>
                      <a:pt x="99536" y="342646"/>
                      <a:pt x="99536" y="342646"/>
                      <a:pt x="99536" y="343250"/>
                    </a:cubicBezTo>
                    <a:cubicBezTo>
                      <a:pt x="99536" y="343853"/>
                      <a:pt x="99536" y="343853"/>
                      <a:pt x="99536" y="344456"/>
                    </a:cubicBezTo>
                    <a:lnTo>
                      <a:pt x="47657" y="412623"/>
                    </a:lnTo>
                    <a:lnTo>
                      <a:pt x="104966" y="388493"/>
                    </a:lnTo>
                    <a:cubicBezTo>
                      <a:pt x="104966" y="389700"/>
                      <a:pt x="106172" y="390906"/>
                      <a:pt x="107379" y="390906"/>
                    </a:cubicBezTo>
                    <a:cubicBezTo>
                      <a:pt x="108585" y="390906"/>
                      <a:pt x="109188" y="390303"/>
                      <a:pt x="109792" y="389097"/>
                    </a:cubicBezTo>
                    <a:cubicBezTo>
                      <a:pt x="109792" y="388493"/>
                      <a:pt x="109792" y="387890"/>
                      <a:pt x="109188" y="387287"/>
                    </a:cubicBezTo>
                    <a:lnTo>
                      <a:pt x="122460" y="381858"/>
                    </a:lnTo>
                    <a:cubicBezTo>
                      <a:pt x="123666" y="382461"/>
                      <a:pt x="124873" y="383064"/>
                      <a:pt x="126079" y="383064"/>
                    </a:cubicBezTo>
                    <a:cubicBezTo>
                      <a:pt x="128492" y="383064"/>
                      <a:pt x="130302" y="381254"/>
                      <a:pt x="130302" y="378841"/>
                    </a:cubicBezTo>
                    <a:lnTo>
                      <a:pt x="130302" y="378841"/>
                    </a:lnTo>
                    <a:lnTo>
                      <a:pt x="130302" y="378238"/>
                    </a:lnTo>
                    <a:lnTo>
                      <a:pt x="141161" y="373412"/>
                    </a:lnTo>
                    <a:cubicBezTo>
                      <a:pt x="141764" y="374015"/>
                      <a:pt x="142970" y="374015"/>
                      <a:pt x="143574" y="374015"/>
                    </a:cubicBezTo>
                    <a:cubicBezTo>
                      <a:pt x="146590" y="374015"/>
                      <a:pt x="149003" y="372205"/>
                      <a:pt x="149606" y="369793"/>
                    </a:cubicBezTo>
                    <a:lnTo>
                      <a:pt x="161068" y="364967"/>
                    </a:lnTo>
                    <a:lnTo>
                      <a:pt x="161068" y="364967"/>
                    </a:lnTo>
                    <a:cubicBezTo>
                      <a:pt x="163481" y="364967"/>
                      <a:pt x="165291" y="363760"/>
                      <a:pt x="166497" y="362553"/>
                    </a:cubicBezTo>
                    <a:lnTo>
                      <a:pt x="189421" y="352901"/>
                    </a:lnTo>
                    <a:lnTo>
                      <a:pt x="187611" y="357124"/>
                    </a:lnTo>
                    <a:cubicBezTo>
                      <a:pt x="183388" y="357728"/>
                      <a:pt x="180975" y="361347"/>
                      <a:pt x="180975" y="364967"/>
                    </a:cubicBezTo>
                    <a:cubicBezTo>
                      <a:pt x="180975" y="366776"/>
                      <a:pt x="181578" y="368586"/>
                      <a:pt x="182785" y="369793"/>
                    </a:cubicBezTo>
                    <a:lnTo>
                      <a:pt x="168910" y="403575"/>
                    </a:lnTo>
                    <a:cubicBezTo>
                      <a:pt x="168910" y="403575"/>
                      <a:pt x="168910" y="403575"/>
                      <a:pt x="168910" y="402971"/>
                    </a:cubicBezTo>
                    <a:cubicBezTo>
                      <a:pt x="168910" y="399955"/>
                      <a:pt x="166497" y="398145"/>
                      <a:pt x="164084" y="398145"/>
                    </a:cubicBezTo>
                    <a:cubicBezTo>
                      <a:pt x="161068" y="398145"/>
                      <a:pt x="159258" y="400558"/>
                      <a:pt x="159258" y="403575"/>
                    </a:cubicBezTo>
                    <a:cubicBezTo>
                      <a:pt x="159258" y="406591"/>
                      <a:pt x="161671" y="408401"/>
                      <a:pt x="164084" y="408401"/>
                    </a:cubicBezTo>
                    <a:cubicBezTo>
                      <a:pt x="165291" y="408401"/>
                      <a:pt x="166497" y="407797"/>
                      <a:pt x="167703" y="406591"/>
                    </a:cubicBezTo>
                    <a:lnTo>
                      <a:pt x="158052" y="430118"/>
                    </a:lnTo>
                    <a:cubicBezTo>
                      <a:pt x="157448" y="429514"/>
                      <a:pt x="156845" y="429514"/>
                      <a:pt x="156242" y="429514"/>
                    </a:cubicBezTo>
                    <a:cubicBezTo>
                      <a:pt x="155035" y="429514"/>
                      <a:pt x="153829" y="430118"/>
                      <a:pt x="153829" y="431324"/>
                    </a:cubicBezTo>
                    <a:lnTo>
                      <a:pt x="153829" y="431324"/>
                    </a:lnTo>
                    <a:cubicBezTo>
                      <a:pt x="153829" y="432531"/>
                      <a:pt x="154432" y="433737"/>
                      <a:pt x="155638" y="433737"/>
                    </a:cubicBezTo>
                    <a:lnTo>
                      <a:pt x="156242" y="433737"/>
                    </a:lnTo>
                    <a:lnTo>
                      <a:pt x="147796" y="455454"/>
                    </a:lnTo>
                    <a:lnTo>
                      <a:pt x="244316" y="396939"/>
                    </a:lnTo>
                    <a:cubicBezTo>
                      <a:pt x="244316" y="397542"/>
                      <a:pt x="244316" y="398749"/>
                      <a:pt x="244920" y="399352"/>
                    </a:cubicBezTo>
                    <a:cubicBezTo>
                      <a:pt x="244920" y="400558"/>
                      <a:pt x="246126" y="401162"/>
                      <a:pt x="246729" y="401162"/>
                    </a:cubicBezTo>
                    <a:cubicBezTo>
                      <a:pt x="251555" y="405384"/>
                      <a:pt x="256985" y="409004"/>
                      <a:pt x="263620" y="410814"/>
                    </a:cubicBezTo>
                    <a:cubicBezTo>
                      <a:pt x="261207" y="412020"/>
                      <a:pt x="260001" y="414433"/>
                      <a:pt x="260001" y="416846"/>
                    </a:cubicBezTo>
                    <a:cubicBezTo>
                      <a:pt x="260001" y="420466"/>
                      <a:pt x="263017" y="423482"/>
                      <a:pt x="266637" y="423482"/>
                    </a:cubicBezTo>
                    <a:lnTo>
                      <a:pt x="267240" y="423482"/>
                    </a:lnTo>
                    <a:lnTo>
                      <a:pt x="276289" y="465106"/>
                    </a:lnTo>
                    <a:lnTo>
                      <a:pt x="290767" y="428308"/>
                    </a:lnTo>
                    <a:cubicBezTo>
                      <a:pt x="291973" y="429514"/>
                      <a:pt x="293180" y="430118"/>
                      <a:pt x="294989" y="430118"/>
                    </a:cubicBezTo>
                    <a:cubicBezTo>
                      <a:pt x="298006" y="431324"/>
                      <a:pt x="301625" y="429514"/>
                      <a:pt x="302228" y="425895"/>
                    </a:cubicBezTo>
                    <a:cubicBezTo>
                      <a:pt x="303435" y="422879"/>
                      <a:pt x="301625" y="419259"/>
                      <a:pt x="298006" y="418656"/>
                    </a:cubicBezTo>
                    <a:cubicBezTo>
                      <a:pt x="296799" y="418053"/>
                      <a:pt x="295593" y="418053"/>
                      <a:pt x="294386" y="418656"/>
                    </a:cubicBezTo>
                    <a:lnTo>
                      <a:pt x="293783" y="418656"/>
                    </a:lnTo>
                    <a:lnTo>
                      <a:pt x="294989" y="416243"/>
                    </a:lnTo>
                    <a:lnTo>
                      <a:pt x="298609" y="416243"/>
                    </a:lnTo>
                    <a:cubicBezTo>
                      <a:pt x="301022" y="416243"/>
                      <a:pt x="303435" y="415640"/>
                      <a:pt x="306451" y="415640"/>
                    </a:cubicBezTo>
                    <a:cubicBezTo>
                      <a:pt x="307054" y="418656"/>
                      <a:pt x="309467" y="420466"/>
                      <a:pt x="312484" y="420466"/>
                    </a:cubicBezTo>
                    <a:cubicBezTo>
                      <a:pt x="316103" y="420466"/>
                      <a:pt x="318516" y="418053"/>
                      <a:pt x="318516" y="414433"/>
                    </a:cubicBezTo>
                    <a:cubicBezTo>
                      <a:pt x="318516" y="413830"/>
                      <a:pt x="318516" y="413830"/>
                      <a:pt x="318516" y="413227"/>
                    </a:cubicBezTo>
                    <a:cubicBezTo>
                      <a:pt x="320326" y="412623"/>
                      <a:pt x="322136" y="412020"/>
                      <a:pt x="323945" y="411417"/>
                    </a:cubicBezTo>
                    <a:lnTo>
                      <a:pt x="385477" y="505524"/>
                    </a:lnTo>
                    <a:lnTo>
                      <a:pt x="371602" y="402971"/>
                    </a:lnTo>
                    <a:cubicBezTo>
                      <a:pt x="372205" y="404178"/>
                      <a:pt x="374015" y="405384"/>
                      <a:pt x="375825" y="405384"/>
                    </a:cubicBezTo>
                    <a:cubicBezTo>
                      <a:pt x="378238" y="405384"/>
                      <a:pt x="380651" y="402971"/>
                      <a:pt x="380651" y="400558"/>
                    </a:cubicBezTo>
                    <a:cubicBezTo>
                      <a:pt x="380651" y="398145"/>
                      <a:pt x="378238" y="395732"/>
                      <a:pt x="375825" y="395732"/>
                    </a:cubicBezTo>
                    <a:cubicBezTo>
                      <a:pt x="373412" y="395732"/>
                      <a:pt x="371602" y="396939"/>
                      <a:pt x="370999" y="399352"/>
                    </a:cubicBezTo>
                    <a:lnTo>
                      <a:pt x="369189" y="387287"/>
                    </a:lnTo>
                    <a:cubicBezTo>
                      <a:pt x="370999" y="386080"/>
                      <a:pt x="371602" y="384271"/>
                      <a:pt x="371602" y="382461"/>
                    </a:cubicBezTo>
                    <a:cubicBezTo>
                      <a:pt x="371602" y="380048"/>
                      <a:pt x="370395" y="377635"/>
                      <a:pt x="367983" y="377032"/>
                    </a:cubicBezTo>
                    <a:lnTo>
                      <a:pt x="364363" y="351092"/>
                    </a:lnTo>
                    <a:lnTo>
                      <a:pt x="365570" y="352298"/>
                    </a:lnTo>
                    <a:cubicBezTo>
                      <a:pt x="365570" y="352901"/>
                      <a:pt x="364966" y="353505"/>
                      <a:pt x="364966" y="354711"/>
                    </a:cubicBezTo>
                    <a:cubicBezTo>
                      <a:pt x="364966" y="358934"/>
                      <a:pt x="367983" y="361950"/>
                      <a:pt x="372205" y="361950"/>
                    </a:cubicBezTo>
                    <a:lnTo>
                      <a:pt x="372205" y="361950"/>
                    </a:lnTo>
                    <a:cubicBezTo>
                      <a:pt x="374015" y="361950"/>
                      <a:pt x="375222" y="361347"/>
                      <a:pt x="376428" y="360744"/>
                    </a:cubicBezTo>
                    <a:lnTo>
                      <a:pt x="420465" y="392716"/>
                    </a:lnTo>
                    <a:lnTo>
                      <a:pt x="414433" y="380651"/>
                    </a:lnTo>
                    <a:cubicBezTo>
                      <a:pt x="414433" y="379445"/>
                      <a:pt x="413830" y="378238"/>
                      <a:pt x="413226" y="377635"/>
                    </a:cubicBezTo>
                    <a:lnTo>
                      <a:pt x="405987" y="363760"/>
                    </a:lnTo>
                    <a:lnTo>
                      <a:pt x="405987" y="363157"/>
                    </a:lnTo>
                    <a:cubicBezTo>
                      <a:pt x="405987" y="360744"/>
                      <a:pt x="404781" y="358934"/>
                      <a:pt x="402971" y="357728"/>
                    </a:cubicBezTo>
                    <a:lnTo>
                      <a:pt x="396939" y="345663"/>
                    </a:lnTo>
                    <a:lnTo>
                      <a:pt x="396939" y="345059"/>
                    </a:lnTo>
                    <a:cubicBezTo>
                      <a:pt x="396939" y="342646"/>
                      <a:pt x="395732" y="340233"/>
                      <a:pt x="393922" y="339027"/>
                    </a:cubicBezTo>
                    <a:lnTo>
                      <a:pt x="390906" y="332994"/>
                    </a:lnTo>
                    <a:lnTo>
                      <a:pt x="402368" y="334804"/>
                    </a:lnTo>
                    <a:cubicBezTo>
                      <a:pt x="402971" y="338423"/>
                      <a:pt x="406590" y="340233"/>
                      <a:pt x="410210" y="339630"/>
                    </a:cubicBezTo>
                    <a:cubicBezTo>
                      <a:pt x="411417" y="339630"/>
                      <a:pt x="412623" y="338423"/>
                      <a:pt x="413830" y="337820"/>
                    </a:cubicBezTo>
                    <a:lnTo>
                      <a:pt x="433737" y="343250"/>
                    </a:lnTo>
                    <a:cubicBezTo>
                      <a:pt x="434340" y="344456"/>
                      <a:pt x="435547" y="345059"/>
                      <a:pt x="436753" y="345059"/>
                    </a:cubicBezTo>
                    <a:cubicBezTo>
                      <a:pt x="437356" y="345059"/>
                      <a:pt x="437960" y="345059"/>
                      <a:pt x="438563" y="344456"/>
                    </a:cubicBezTo>
                    <a:lnTo>
                      <a:pt x="500094" y="361347"/>
                    </a:lnTo>
                    <a:lnTo>
                      <a:pt x="419862" y="256381"/>
                    </a:lnTo>
                    <a:lnTo>
                      <a:pt x="418655" y="253968"/>
                    </a:lnTo>
                    <a:close/>
                    <a:moveTo>
                      <a:pt x="231045" y="115221"/>
                    </a:moveTo>
                    <a:lnTo>
                      <a:pt x="239490" y="130905"/>
                    </a:lnTo>
                    <a:lnTo>
                      <a:pt x="256381" y="68167"/>
                    </a:lnTo>
                    <a:lnTo>
                      <a:pt x="260001" y="139954"/>
                    </a:lnTo>
                    <a:lnTo>
                      <a:pt x="348075" y="15081"/>
                    </a:lnTo>
                    <a:lnTo>
                      <a:pt x="326358" y="152622"/>
                    </a:lnTo>
                    <a:lnTo>
                      <a:pt x="348075" y="129699"/>
                    </a:lnTo>
                    <a:cubicBezTo>
                      <a:pt x="347472" y="131509"/>
                      <a:pt x="346869" y="133318"/>
                      <a:pt x="346265" y="135128"/>
                    </a:cubicBezTo>
                    <a:cubicBezTo>
                      <a:pt x="345059" y="138144"/>
                      <a:pt x="344456" y="141161"/>
                      <a:pt x="343249" y="143574"/>
                    </a:cubicBezTo>
                    <a:lnTo>
                      <a:pt x="322136" y="162274"/>
                    </a:lnTo>
                    <a:cubicBezTo>
                      <a:pt x="320326" y="161671"/>
                      <a:pt x="317913" y="161068"/>
                      <a:pt x="315500" y="160465"/>
                    </a:cubicBezTo>
                    <a:lnTo>
                      <a:pt x="327565" y="61532"/>
                    </a:lnTo>
                    <a:lnTo>
                      <a:pt x="257588" y="152019"/>
                    </a:lnTo>
                    <a:lnTo>
                      <a:pt x="252158" y="106775"/>
                    </a:lnTo>
                    <a:lnTo>
                      <a:pt x="239490" y="145987"/>
                    </a:lnTo>
                    <a:lnTo>
                      <a:pt x="234664" y="137541"/>
                    </a:lnTo>
                    <a:cubicBezTo>
                      <a:pt x="233458" y="130302"/>
                      <a:pt x="232251" y="123666"/>
                      <a:pt x="231045" y="116427"/>
                    </a:cubicBezTo>
                    <a:cubicBezTo>
                      <a:pt x="231045" y="115824"/>
                      <a:pt x="231045" y="115824"/>
                      <a:pt x="231045" y="115221"/>
                    </a:cubicBezTo>
                    <a:close/>
                    <a:moveTo>
                      <a:pt x="337820" y="163481"/>
                    </a:moveTo>
                    <a:cubicBezTo>
                      <a:pt x="336010" y="168910"/>
                      <a:pt x="334804" y="174339"/>
                      <a:pt x="332391" y="179769"/>
                    </a:cubicBezTo>
                    <a:cubicBezTo>
                      <a:pt x="332391" y="178562"/>
                      <a:pt x="331788" y="177959"/>
                      <a:pt x="331788" y="176752"/>
                    </a:cubicBezTo>
                    <a:cubicBezTo>
                      <a:pt x="331184" y="174339"/>
                      <a:pt x="330581" y="171926"/>
                      <a:pt x="329375" y="169513"/>
                    </a:cubicBezTo>
                    <a:lnTo>
                      <a:pt x="337820" y="163481"/>
                    </a:lnTo>
                    <a:close/>
                    <a:moveTo>
                      <a:pt x="301022" y="239490"/>
                    </a:moveTo>
                    <a:cubicBezTo>
                      <a:pt x="297402" y="239490"/>
                      <a:pt x="293180" y="239490"/>
                      <a:pt x="290767" y="243110"/>
                    </a:cubicBezTo>
                    <a:cubicBezTo>
                      <a:pt x="290767" y="242507"/>
                      <a:pt x="290767" y="241903"/>
                      <a:pt x="290767" y="241300"/>
                    </a:cubicBezTo>
                    <a:cubicBezTo>
                      <a:pt x="290767" y="237681"/>
                      <a:pt x="290767" y="234061"/>
                      <a:pt x="290163" y="230442"/>
                    </a:cubicBezTo>
                    <a:cubicBezTo>
                      <a:pt x="290163" y="229838"/>
                      <a:pt x="289560" y="229838"/>
                      <a:pt x="289560" y="229235"/>
                    </a:cubicBezTo>
                    <a:cubicBezTo>
                      <a:pt x="290163" y="226219"/>
                      <a:pt x="290163" y="223203"/>
                      <a:pt x="290767" y="220186"/>
                    </a:cubicBezTo>
                    <a:cubicBezTo>
                      <a:pt x="291973" y="208725"/>
                      <a:pt x="292576" y="197866"/>
                      <a:pt x="292576" y="186404"/>
                    </a:cubicBezTo>
                    <a:cubicBezTo>
                      <a:pt x="293180" y="180975"/>
                      <a:pt x="292576" y="174943"/>
                      <a:pt x="290767" y="169513"/>
                    </a:cubicBezTo>
                    <a:cubicBezTo>
                      <a:pt x="294386" y="167100"/>
                      <a:pt x="298609" y="165291"/>
                      <a:pt x="302832" y="165291"/>
                    </a:cubicBezTo>
                    <a:cubicBezTo>
                      <a:pt x="307658" y="164687"/>
                      <a:pt x="312484" y="164687"/>
                      <a:pt x="317913" y="165291"/>
                    </a:cubicBezTo>
                    <a:cubicBezTo>
                      <a:pt x="324549" y="166497"/>
                      <a:pt x="325755" y="171323"/>
                      <a:pt x="326962" y="177356"/>
                    </a:cubicBezTo>
                    <a:cubicBezTo>
                      <a:pt x="328168" y="183991"/>
                      <a:pt x="328168" y="190627"/>
                      <a:pt x="326962" y="197263"/>
                    </a:cubicBezTo>
                    <a:cubicBezTo>
                      <a:pt x="324549" y="209931"/>
                      <a:pt x="321532" y="221996"/>
                      <a:pt x="317310" y="234061"/>
                    </a:cubicBezTo>
                    <a:cubicBezTo>
                      <a:pt x="316103" y="237681"/>
                      <a:pt x="314897" y="241300"/>
                      <a:pt x="313690" y="244920"/>
                    </a:cubicBezTo>
                    <a:cubicBezTo>
                      <a:pt x="310071" y="241903"/>
                      <a:pt x="305848" y="239490"/>
                      <a:pt x="301022" y="239490"/>
                    </a:cubicBezTo>
                    <a:close/>
                    <a:moveTo>
                      <a:pt x="311277" y="250952"/>
                    </a:moveTo>
                    <a:lnTo>
                      <a:pt x="310674" y="252159"/>
                    </a:lnTo>
                    <a:cubicBezTo>
                      <a:pt x="308864" y="256985"/>
                      <a:pt x="306451" y="266033"/>
                      <a:pt x="299815" y="266033"/>
                    </a:cubicBezTo>
                    <a:cubicBezTo>
                      <a:pt x="293180" y="266033"/>
                      <a:pt x="292576" y="257588"/>
                      <a:pt x="291973" y="253365"/>
                    </a:cubicBezTo>
                    <a:lnTo>
                      <a:pt x="291973" y="252762"/>
                    </a:lnTo>
                    <a:cubicBezTo>
                      <a:pt x="292576" y="251555"/>
                      <a:pt x="292576" y="250349"/>
                      <a:pt x="293180" y="249142"/>
                    </a:cubicBezTo>
                    <a:cubicBezTo>
                      <a:pt x="293783" y="247936"/>
                      <a:pt x="293783" y="246729"/>
                      <a:pt x="294989" y="245523"/>
                    </a:cubicBezTo>
                    <a:cubicBezTo>
                      <a:pt x="296196" y="244316"/>
                      <a:pt x="298006" y="244316"/>
                      <a:pt x="299815" y="244316"/>
                    </a:cubicBezTo>
                    <a:cubicBezTo>
                      <a:pt x="304038" y="244316"/>
                      <a:pt x="310674" y="245523"/>
                      <a:pt x="311277" y="250952"/>
                    </a:cubicBezTo>
                    <a:close/>
                    <a:moveTo>
                      <a:pt x="288957" y="167100"/>
                    </a:moveTo>
                    <a:cubicBezTo>
                      <a:pt x="288354" y="165894"/>
                      <a:pt x="287147" y="164687"/>
                      <a:pt x="285941" y="163481"/>
                    </a:cubicBezTo>
                    <a:cubicBezTo>
                      <a:pt x="282321" y="160465"/>
                      <a:pt x="278098" y="158655"/>
                      <a:pt x="273272" y="158655"/>
                    </a:cubicBezTo>
                    <a:lnTo>
                      <a:pt x="307054" y="110998"/>
                    </a:lnTo>
                    <a:lnTo>
                      <a:pt x="300419" y="161671"/>
                    </a:lnTo>
                    <a:cubicBezTo>
                      <a:pt x="296799" y="161671"/>
                      <a:pt x="292576" y="163481"/>
                      <a:pt x="288957" y="167100"/>
                    </a:cubicBezTo>
                    <a:close/>
                    <a:moveTo>
                      <a:pt x="250952" y="162878"/>
                    </a:moveTo>
                    <a:cubicBezTo>
                      <a:pt x="248539" y="164084"/>
                      <a:pt x="246729" y="165291"/>
                      <a:pt x="244920" y="167100"/>
                    </a:cubicBezTo>
                    <a:lnTo>
                      <a:pt x="248539" y="154432"/>
                    </a:lnTo>
                    <a:lnTo>
                      <a:pt x="250952" y="162878"/>
                    </a:lnTo>
                    <a:close/>
                    <a:moveTo>
                      <a:pt x="16288" y="155639"/>
                    </a:moveTo>
                    <a:lnTo>
                      <a:pt x="63944" y="161068"/>
                    </a:lnTo>
                    <a:lnTo>
                      <a:pt x="157448" y="171323"/>
                    </a:lnTo>
                    <a:lnTo>
                      <a:pt x="112205" y="91694"/>
                    </a:lnTo>
                    <a:lnTo>
                      <a:pt x="182785" y="128492"/>
                    </a:lnTo>
                    <a:lnTo>
                      <a:pt x="178562" y="22924"/>
                    </a:lnTo>
                    <a:lnTo>
                      <a:pt x="203295" y="66961"/>
                    </a:lnTo>
                    <a:cubicBezTo>
                      <a:pt x="202089" y="69977"/>
                      <a:pt x="200882" y="72390"/>
                      <a:pt x="200279" y="74200"/>
                    </a:cubicBezTo>
                    <a:cubicBezTo>
                      <a:pt x="200279" y="74803"/>
                      <a:pt x="199676" y="75406"/>
                      <a:pt x="199676" y="76010"/>
                    </a:cubicBezTo>
                    <a:lnTo>
                      <a:pt x="190627" y="60325"/>
                    </a:lnTo>
                    <a:lnTo>
                      <a:pt x="193643" y="146590"/>
                    </a:lnTo>
                    <a:lnTo>
                      <a:pt x="136938" y="116427"/>
                    </a:lnTo>
                    <a:lnTo>
                      <a:pt x="173133" y="179769"/>
                    </a:lnTo>
                    <a:lnTo>
                      <a:pt x="63341" y="164084"/>
                    </a:lnTo>
                    <a:lnTo>
                      <a:pt x="158655" y="221996"/>
                    </a:lnTo>
                    <a:cubicBezTo>
                      <a:pt x="152622" y="217773"/>
                      <a:pt x="145987" y="214757"/>
                      <a:pt x="138748" y="212947"/>
                    </a:cubicBezTo>
                    <a:cubicBezTo>
                      <a:pt x="132112" y="211138"/>
                      <a:pt x="125476" y="209931"/>
                      <a:pt x="118840" y="209931"/>
                    </a:cubicBezTo>
                    <a:lnTo>
                      <a:pt x="114617" y="209931"/>
                    </a:lnTo>
                    <a:lnTo>
                      <a:pt x="16288" y="155639"/>
                    </a:lnTo>
                    <a:close/>
                    <a:moveTo>
                      <a:pt x="201486" y="200279"/>
                    </a:moveTo>
                    <a:lnTo>
                      <a:pt x="201486" y="200279"/>
                    </a:lnTo>
                    <a:cubicBezTo>
                      <a:pt x="200882" y="206915"/>
                      <a:pt x="199676" y="213551"/>
                      <a:pt x="198469" y="219583"/>
                    </a:cubicBezTo>
                    <a:cubicBezTo>
                      <a:pt x="196056" y="231045"/>
                      <a:pt x="194850" y="242507"/>
                      <a:pt x="194247" y="253968"/>
                    </a:cubicBezTo>
                    <a:cubicBezTo>
                      <a:pt x="187611" y="247936"/>
                      <a:pt x="181578" y="241300"/>
                      <a:pt x="174943" y="235268"/>
                    </a:cubicBezTo>
                    <a:lnTo>
                      <a:pt x="191230" y="228632"/>
                    </a:lnTo>
                    <a:lnTo>
                      <a:pt x="127286" y="190024"/>
                    </a:lnTo>
                    <a:lnTo>
                      <a:pt x="200279" y="200279"/>
                    </a:lnTo>
                    <a:lnTo>
                      <a:pt x="176149" y="157448"/>
                    </a:lnTo>
                    <a:lnTo>
                      <a:pt x="202089" y="173736"/>
                    </a:lnTo>
                    <a:cubicBezTo>
                      <a:pt x="202089" y="175546"/>
                      <a:pt x="202089" y="177356"/>
                      <a:pt x="202089" y="179165"/>
                    </a:cubicBezTo>
                    <a:cubicBezTo>
                      <a:pt x="202692" y="186404"/>
                      <a:pt x="202089" y="193040"/>
                      <a:pt x="201486" y="200279"/>
                    </a:cubicBezTo>
                    <a:close/>
                    <a:moveTo>
                      <a:pt x="194850" y="73597"/>
                    </a:moveTo>
                    <a:lnTo>
                      <a:pt x="198469" y="80232"/>
                    </a:lnTo>
                    <a:cubicBezTo>
                      <a:pt x="196660" y="86265"/>
                      <a:pt x="196056" y="92297"/>
                      <a:pt x="195453" y="98933"/>
                    </a:cubicBezTo>
                    <a:lnTo>
                      <a:pt x="194850" y="73597"/>
                    </a:lnTo>
                    <a:close/>
                    <a:moveTo>
                      <a:pt x="154432" y="447612"/>
                    </a:moveTo>
                    <a:lnTo>
                      <a:pt x="195453" y="346869"/>
                    </a:lnTo>
                    <a:lnTo>
                      <a:pt x="57309" y="404781"/>
                    </a:lnTo>
                    <a:lnTo>
                      <a:pt x="140557" y="295593"/>
                    </a:lnTo>
                    <a:lnTo>
                      <a:pt x="32575" y="268446"/>
                    </a:lnTo>
                    <a:lnTo>
                      <a:pt x="98933" y="240697"/>
                    </a:lnTo>
                    <a:cubicBezTo>
                      <a:pt x="100743" y="241903"/>
                      <a:pt x="102552" y="242507"/>
                      <a:pt x="104966" y="243110"/>
                    </a:cubicBezTo>
                    <a:lnTo>
                      <a:pt x="111601" y="245523"/>
                    </a:lnTo>
                    <a:lnTo>
                      <a:pt x="71184" y="265430"/>
                    </a:lnTo>
                    <a:lnTo>
                      <a:pt x="163481" y="288354"/>
                    </a:lnTo>
                    <a:lnTo>
                      <a:pt x="103156" y="369189"/>
                    </a:lnTo>
                    <a:lnTo>
                      <a:pt x="208121" y="333597"/>
                    </a:lnTo>
                    <a:lnTo>
                      <a:pt x="209931" y="334804"/>
                    </a:lnTo>
                    <a:lnTo>
                      <a:pt x="187008" y="407194"/>
                    </a:lnTo>
                    <a:lnTo>
                      <a:pt x="241903" y="373412"/>
                    </a:lnTo>
                    <a:cubicBezTo>
                      <a:pt x="243110" y="380048"/>
                      <a:pt x="243110" y="386684"/>
                      <a:pt x="243713" y="393319"/>
                    </a:cubicBezTo>
                    <a:lnTo>
                      <a:pt x="154432" y="447612"/>
                    </a:lnTo>
                    <a:close/>
                    <a:moveTo>
                      <a:pt x="108585" y="238284"/>
                    </a:moveTo>
                    <a:cubicBezTo>
                      <a:pt x="105569" y="237681"/>
                      <a:pt x="103156" y="236474"/>
                      <a:pt x="100140" y="234664"/>
                    </a:cubicBezTo>
                    <a:cubicBezTo>
                      <a:pt x="99536" y="234061"/>
                      <a:pt x="98933" y="233458"/>
                      <a:pt x="98933" y="232855"/>
                    </a:cubicBezTo>
                    <a:cubicBezTo>
                      <a:pt x="103759" y="231648"/>
                      <a:pt x="107982" y="232251"/>
                      <a:pt x="112808" y="233458"/>
                    </a:cubicBezTo>
                    <a:cubicBezTo>
                      <a:pt x="117031" y="234664"/>
                      <a:pt x="120650" y="238284"/>
                      <a:pt x="120650" y="243110"/>
                    </a:cubicBezTo>
                    <a:cubicBezTo>
                      <a:pt x="117031" y="241300"/>
                      <a:pt x="112808" y="240094"/>
                      <a:pt x="108585" y="238284"/>
                    </a:cubicBezTo>
                    <a:close/>
                    <a:moveTo>
                      <a:pt x="130905" y="253365"/>
                    </a:moveTo>
                    <a:lnTo>
                      <a:pt x="132715" y="253968"/>
                    </a:lnTo>
                    <a:cubicBezTo>
                      <a:pt x="141161" y="258191"/>
                      <a:pt x="149003" y="263017"/>
                      <a:pt x="155638" y="268446"/>
                    </a:cubicBezTo>
                    <a:lnTo>
                      <a:pt x="112808" y="260604"/>
                    </a:lnTo>
                    <a:lnTo>
                      <a:pt x="130905" y="253365"/>
                    </a:lnTo>
                    <a:close/>
                    <a:moveTo>
                      <a:pt x="177356" y="296799"/>
                    </a:moveTo>
                    <a:cubicBezTo>
                      <a:pt x="178562" y="299212"/>
                      <a:pt x="179768" y="302228"/>
                      <a:pt x="180975" y="304641"/>
                    </a:cubicBezTo>
                    <a:cubicBezTo>
                      <a:pt x="183991" y="311277"/>
                      <a:pt x="188817" y="317913"/>
                      <a:pt x="194247" y="323342"/>
                    </a:cubicBezTo>
                    <a:lnTo>
                      <a:pt x="144780" y="340836"/>
                    </a:lnTo>
                    <a:lnTo>
                      <a:pt x="177356" y="296799"/>
                    </a:lnTo>
                    <a:close/>
                    <a:moveTo>
                      <a:pt x="214757" y="363760"/>
                    </a:moveTo>
                    <a:lnTo>
                      <a:pt x="221996" y="341440"/>
                    </a:lnTo>
                    <a:cubicBezTo>
                      <a:pt x="225616" y="343853"/>
                      <a:pt x="229235" y="346869"/>
                      <a:pt x="232251" y="350488"/>
                    </a:cubicBezTo>
                    <a:lnTo>
                      <a:pt x="214757" y="363760"/>
                    </a:lnTo>
                    <a:close/>
                    <a:moveTo>
                      <a:pt x="276289" y="453041"/>
                    </a:moveTo>
                    <a:lnTo>
                      <a:pt x="267240" y="411417"/>
                    </a:lnTo>
                    <a:cubicBezTo>
                      <a:pt x="270859" y="412623"/>
                      <a:pt x="275082" y="413830"/>
                      <a:pt x="278702" y="414433"/>
                    </a:cubicBezTo>
                    <a:lnTo>
                      <a:pt x="279305" y="431927"/>
                    </a:lnTo>
                    <a:lnTo>
                      <a:pt x="282924" y="415036"/>
                    </a:lnTo>
                    <a:cubicBezTo>
                      <a:pt x="285941" y="415640"/>
                      <a:pt x="288354" y="415640"/>
                      <a:pt x="291370" y="415640"/>
                    </a:cubicBezTo>
                    <a:lnTo>
                      <a:pt x="276289" y="453041"/>
                    </a:lnTo>
                    <a:close/>
                    <a:moveTo>
                      <a:pt x="321532" y="404178"/>
                    </a:moveTo>
                    <a:cubicBezTo>
                      <a:pt x="313087" y="407194"/>
                      <a:pt x="304038" y="409004"/>
                      <a:pt x="294989" y="409607"/>
                    </a:cubicBezTo>
                    <a:cubicBezTo>
                      <a:pt x="279305" y="410814"/>
                      <a:pt x="263017" y="407194"/>
                      <a:pt x="249142" y="398749"/>
                    </a:cubicBezTo>
                    <a:lnTo>
                      <a:pt x="249142" y="398145"/>
                    </a:lnTo>
                    <a:cubicBezTo>
                      <a:pt x="247333" y="384874"/>
                      <a:pt x="248539" y="371602"/>
                      <a:pt x="243110" y="358934"/>
                    </a:cubicBezTo>
                    <a:cubicBezTo>
                      <a:pt x="238887" y="348679"/>
                      <a:pt x="231045" y="340233"/>
                      <a:pt x="220790" y="334804"/>
                    </a:cubicBezTo>
                    <a:cubicBezTo>
                      <a:pt x="211741" y="329375"/>
                      <a:pt x="200882" y="324549"/>
                      <a:pt x="193643" y="316706"/>
                    </a:cubicBezTo>
                    <a:cubicBezTo>
                      <a:pt x="186404" y="308864"/>
                      <a:pt x="182182" y="296196"/>
                      <a:pt x="176752" y="285941"/>
                    </a:cubicBezTo>
                    <a:cubicBezTo>
                      <a:pt x="165894" y="266033"/>
                      <a:pt x="145383" y="253968"/>
                      <a:pt x="124873" y="245523"/>
                    </a:cubicBezTo>
                    <a:lnTo>
                      <a:pt x="124873" y="244920"/>
                    </a:lnTo>
                    <a:lnTo>
                      <a:pt x="124873" y="244316"/>
                    </a:lnTo>
                    <a:cubicBezTo>
                      <a:pt x="125476" y="231648"/>
                      <a:pt x="107379" y="226219"/>
                      <a:pt x="98330" y="231648"/>
                    </a:cubicBezTo>
                    <a:cubicBezTo>
                      <a:pt x="97727" y="230442"/>
                      <a:pt x="97727" y="229235"/>
                      <a:pt x="97123" y="227425"/>
                    </a:cubicBezTo>
                    <a:cubicBezTo>
                      <a:pt x="95917" y="212344"/>
                      <a:pt x="118237" y="214154"/>
                      <a:pt x="127889" y="215964"/>
                    </a:cubicBezTo>
                    <a:cubicBezTo>
                      <a:pt x="142970" y="218377"/>
                      <a:pt x="156242" y="225012"/>
                      <a:pt x="167703" y="235268"/>
                    </a:cubicBezTo>
                    <a:cubicBezTo>
                      <a:pt x="177959" y="244316"/>
                      <a:pt x="187008" y="255778"/>
                      <a:pt x="199676" y="263017"/>
                    </a:cubicBezTo>
                    <a:cubicBezTo>
                      <a:pt x="200882" y="263620"/>
                      <a:pt x="202089" y="263017"/>
                      <a:pt x="202692" y="261811"/>
                    </a:cubicBezTo>
                    <a:lnTo>
                      <a:pt x="202692" y="261207"/>
                    </a:lnTo>
                    <a:cubicBezTo>
                      <a:pt x="205105" y="260604"/>
                      <a:pt x="207518" y="260001"/>
                      <a:pt x="209931" y="259398"/>
                    </a:cubicBezTo>
                    <a:cubicBezTo>
                      <a:pt x="212344" y="259398"/>
                      <a:pt x="215360" y="258794"/>
                      <a:pt x="217773" y="257588"/>
                    </a:cubicBezTo>
                    <a:cubicBezTo>
                      <a:pt x="218377" y="257588"/>
                      <a:pt x="218377" y="256381"/>
                      <a:pt x="218377" y="255778"/>
                    </a:cubicBezTo>
                    <a:lnTo>
                      <a:pt x="217773" y="255175"/>
                    </a:lnTo>
                    <a:cubicBezTo>
                      <a:pt x="214757" y="254572"/>
                      <a:pt x="211741" y="254572"/>
                      <a:pt x="208725" y="255778"/>
                    </a:cubicBezTo>
                    <a:cubicBezTo>
                      <a:pt x="206312" y="255778"/>
                      <a:pt x="203295" y="256985"/>
                      <a:pt x="201486" y="258794"/>
                    </a:cubicBezTo>
                    <a:lnTo>
                      <a:pt x="200279" y="257588"/>
                    </a:lnTo>
                    <a:lnTo>
                      <a:pt x="200279" y="256985"/>
                    </a:lnTo>
                    <a:cubicBezTo>
                      <a:pt x="202089" y="255778"/>
                      <a:pt x="204502" y="254572"/>
                      <a:pt x="206915" y="253365"/>
                    </a:cubicBezTo>
                    <a:cubicBezTo>
                      <a:pt x="209328" y="252159"/>
                      <a:pt x="211741" y="250349"/>
                      <a:pt x="213551" y="247936"/>
                    </a:cubicBezTo>
                    <a:cubicBezTo>
                      <a:pt x="214154" y="247333"/>
                      <a:pt x="213551" y="246126"/>
                      <a:pt x="212947" y="246126"/>
                    </a:cubicBezTo>
                    <a:cubicBezTo>
                      <a:pt x="209931" y="246729"/>
                      <a:pt x="206915" y="248539"/>
                      <a:pt x="204502" y="250349"/>
                    </a:cubicBezTo>
                    <a:cubicBezTo>
                      <a:pt x="203295" y="250952"/>
                      <a:pt x="202089" y="251555"/>
                      <a:pt x="200882" y="252159"/>
                    </a:cubicBezTo>
                    <a:cubicBezTo>
                      <a:pt x="201486" y="242507"/>
                      <a:pt x="202692" y="233458"/>
                      <a:pt x="204502" y="223806"/>
                    </a:cubicBezTo>
                    <a:cubicBezTo>
                      <a:pt x="206312" y="213551"/>
                      <a:pt x="208121" y="203295"/>
                      <a:pt x="208725" y="192437"/>
                    </a:cubicBezTo>
                    <a:cubicBezTo>
                      <a:pt x="209931" y="169513"/>
                      <a:pt x="205708" y="147796"/>
                      <a:pt x="202692" y="125476"/>
                    </a:cubicBezTo>
                    <a:cubicBezTo>
                      <a:pt x="200279" y="104362"/>
                      <a:pt x="199676" y="81439"/>
                      <a:pt x="211138" y="62738"/>
                    </a:cubicBezTo>
                    <a:cubicBezTo>
                      <a:pt x="212344" y="60928"/>
                      <a:pt x="214154" y="57912"/>
                      <a:pt x="216567" y="57912"/>
                    </a:cubicBezTo>
                    <a:cubicBezTo>
                      <a:pt x="218980" y="57912"/>
                      <a:pt x="220186" y="62738"/>
                      <a:pt x="221393" y="64548"/>
                    </a:cubicBezTo>
                    <a:cubicBezTo>
                      <a:pt x="223203" y="69374"/>
                      <a:pt x="223806" y="74200"/>
                      <a:pt x="223806" y="79629"/>
                    </a:cubicBezTo>
                    <a:cubicBezTo>
                      <a:pt x="224409" y="90488"/>
                      <a:pt x="224409" y="101346"/>
                      <a:pt x="226219" y="112808"/>
                    </a:cubicBezTo>
                    <a:cubicBezTo>
                      <a:pt x="229235" y="138144"/>
                      <a:pt x="234061" y="163481"/>
                      <a:pt x="240697" y="188214"/>
                    </a:cubicBezTo>
                    <a:cubicBezTo>
                      <a:pt x="241300" y="190024"/>
                      <a:pt x="244920" y="190024"/>
                      <a:pt x="244316" y="187611"/>
                    </a:cubicBezTo>
                    <a:cubicBezTo>
                      <a:pt x="243713" y="185198"/>
                      <a:pt x="243713" y="182785"/>
                      <a:pt x="243110" y="180372"/>
                    </a:cubicBezTo>
                    <a:cubicBezTo>
                      <a:pt x="243713" y="176752"/>
                      <a:pt x="245523" y="173133"/>
                      <a:pt x="247936" y="170117"/>
                    </a:cubicBezTo>
                    <a:cubicBezTo>
                      <a:pt x="250952" y="167100"/>
                      <a:pt x="254572" y="164687"/>
                      <a:pt x="258794" y="164084"/>
                    </a:cubicBezTo>
                    <a:cubicBezTo>
                      <a:pt x="266033" y="162274"/>
                      <a:pt x="278098" y="159861"/>
                      <a:pt x="284131" y="165894"/>
                    </a:cubicBezTo>
                    <a:cubicBezTo>
                      <a:pt x="290163" y="171926"/>
                      <a:pt x="288957" y="181578"/>
                      <a:pt x="288354" y="188817"/>
                    </a:cubicBezTo>
                    <a:cubicBezTo>
                      <a:pt x="288354" y="198469"/>
                      <a:pt x="287750" y="207518"/>
                      <a:pt x="286544" y="217170"/>
                    </a:cubicBezTo>
                    <a:cubicBezTo>
                      <a:pt x="285337" y="226822"/>
                      <a:pt x="283528" y="235871"/>
                      <a:pt x="281115" y="245523"/>
                    </a:cubicBezTo>
                    <a:cubicBezTo>
                      <a:pt x="281115" y="246729"/>
                      <a:pt x="280511" y="248539"/>
                      <a:pt x="279908" y="249746"/>
                    </a:cubicBezTo>
                    <a:cubicBezTo>
                      <a:pt x="279305" y="249142"/>
                      <a:pt x="279305" y="248539"/>
                      <a:pt x="278702" y="247936"/>
                    </a:cubicBezTo>
                    <a:cubicBezTo>
                      <a:pt x="275685" y="245523"/>
                      <a:pt x="270859" y="244920"/>
                      <a:pt x="267240" y="246126"/>
                    </a:cubicBezTo>
                    <a:cubicBezTo>
                      <a:pt x="263017" y="247333"/>
                      <a:pt x="260001" y="249142"/>
                      <a:pt x="256985" y="252762"/>
                    </a:cubicBezTo>
                    <a:cubicBezTo>
                      <a:pt x="256381" y="246729"/>
                      <a:pt x="255778" y="240094"/>
                      <a:pt x="255778" y="234061"/>
                    </a:cubicBezTo>
                    <a:cubicBezTo>
                      <a:pt x="255778" y="223806"/>
                      <a:pt x="256985" y="212947"/>
                      <a:pt x="256985" y="202692"/>
                    </a:cubicBezTo>
                    <a:cubicBezTo>
                      <a:pt x="256985" y="197263"/>
                      <a:pt x="256985" y="192437"/>
                      <a:pt x="256985" y="187008"/>
                    </a:cubicBezTo>
                    <a:cubicBezTo>
                      <a:pt x="256985" y="182182"/>
                      <a:pt x="256381" y="176752"/>
                      <a:pt x="254572" y="171926"/>
                    </a:cubicBezTo>
                    <a:cubicBezTo>
                      <a:pt x="253968" y="170720"/>
                      <a:pt x="252762" y="170117"/>
                      <a:pt x="251555" y="170720"/>
                    </a:cubicBezTo>
                    <a:cubicBezTo>
                      <a:pt x="250952" y="170720"/>
                      <a:pt x="250349" y="171323"/>
                      <a:pt x="250349" y="171926"/>
                    </a:cubicBezTo>
                    <a:cubicBezTo>
                      <a:pt x="250349" y="172530"/>
                      <a:pt x="250349" y="172530"/>
                      <a:pt x="250349" y="173133"/>
                    </a:cubicBezTo>
                    <a:cubicBezTo>
                      <a:pt x="250349" y="178562"/>
                      <a:pt x="251555" y="183991"/>
                      <a:pt x="252158" y="190024"/>
                    </a:cubicBezTo>
                    <a:cubicBezTo>
                      <a:pt x="252158" y="195453"/>
                      <a:pt x="252158" y="200882"/>
                      <a:pt x="252158" y="206312"/>
                    </a:cubicBezTo>
                    <a:cubicBezTo>
                      <a:pt x="251555" y="217170"/>
                      <a:pt x="250952" y="228632"/>
                      <a:pt x="250952" y="239490"/>
                    </a:cubicBezTo>
                    <a:cubicBezTo>
                      <a:pt x="250952" y="249746"/>
                      <a:pt x="252158" y="260001"/>
                      <a:pt x="255175" y="270256"/>
                    </a:cubicBezTo>
                    <a:cubicBezTo>
                      <a:pt x="258191" y="277495"/>
                      <a:pt x="266033" y="285337"/>
                      <a:pt x="274479" y="279908"/>
                    </a:cubicBezTo>
                    <a:cubicBezTo>
                      <a:pt x="277495" y="276892"/>
                      <a:pt x="279908" y="273272"/>
                      <a:pt x="280511" y="269050"/>
                    </a:cubicBezTo>
                    <a:cubicBezTo>
                      <a:pt x="282321" y="263620"/>
                      <a:pt x="284131" y="258794"/>
                      <a:pt x="285337" y="253365"/>
                    </a:cubicBezTo>
                    <a:cubicBezTo>
                      <a:pt x="285941" y="250952"/>
                      <a:pt x="286544" y="248539"/>
                      <a:pt x="287147" y="246729"/>
                    </a:cubicBezTo>
                    <a:cubicBezTo>
                      <a:pt x="287147" y="249746"/>
                      <a:pt x="287147" y="252762"/>
                      <a:pt x="287750" y="255175"/>
                    </a:cubicBezTo>
                    <a:cubicBezTo>
                      <a:pt x="287750" y="260604"/>
                      <a:pt x="290767" y="266033"/>
                      <a:pt x="294989" y="269653"/>
                    </a:cubicBezTo>
                    <a:cubicBezTo>
                      <a:pt x="300419" y="272669"/>
                      <a:pt x="307658" y="271463"/>
                      <a:pt x="311277" y="266033"/>
                    </a:cubicBezTo>
                    <a:cubicBezTo>
                      <a:pt x="315500" y="259398"/>
                      <a:pt x="318516" y="252762"/>
                      <a:pt x="320326" y="245523"/>
                    </a:cubicBezTo>
                    <a:cubicBezTo>
                      <a:pt x="321532" y="241903"/>
                      <a:pt x="322739" y="238284"/>
                      <a:pt x="323945" y="235268"/>
                    </a:cubicBezTo>
                    <a:cubicBezTo>
                      <a:pt x="328168" y="223806"/>
                      <a:pt x="331184" y="211741"/>
                      <a:pt x="332994" y="199676"/>
                    </a:cubicBezTo>
                    <a:cubicBezTo>
                      <a:pt x="333597" y="196660"/>
                      <a:pt x="333597" y="194247"/>
                      <a:pt x="334201" y="191230"/>
                    </a:cubicBezTo>
                    <a:cubicBezTo>
                      <a:pt x="334804" y="191230"/>
                      <a:pt x="334804" y="190627"/>
                      <a:pt x="335407" y="190024"/>
                    </a:cubicBezTo>
                    <a:cubicBezTo>
                      <a:pt x="346869" y="162274"/>
                      <a:pt x="351092" y="130302"/>
                      <a:pt x="368586" y="104966"/>
                    </a:cubicBezTo>
                    <a:cubicBezTo>
                      <a:pt x="369792" y="103156"/>
                      <a:pt x="373412" y="96520"/>
                      <a:pt x="376428" y="97123"/>
                    </a:cubicBezTo>
                    <a:cubicBezTo>
                      <a:pt x="381254" y="97123"/>
                      <a:pt x="378841" y="105569"/>
                      <a:pt x="378841" y="107982"/>
                    </a:cubicBezTo>
                    <a:cubicBezTo>
                      <a:pt x="377031" y="117634"/>
                      <a:pt x="375222" y="126683"/>
                      <a:pt x="373412" y="136335"/>
                    </a:cubicBezTo>
                    <a:cubicBezTo>
                      <a:pt x="366173" y="153829"/>
                      <a:pt x="362553" y="171926"/>
                      <a:pt x="360140" y="190024"/>
                    </a:cubicBezTo>
                    <a:cubicBezTo>
                      <a:pt x="359537" y="199676"/>
                      <a:pt x="358934" y="208725"/>
                      <a:pt x="357124" y="218377"/>
                    </a:cubicBezTo>
                    <a:cubicBezTo>
                      <a:pt x="355918" y="224409"/>
                      <a:pt x="355314" y="230442"/>
                      <a:pt x="355918" y="236474"/>
                    </a:cubicBezTo>
                    <a:cubicBezTo>
                      <a:pt x="355918" y="240094"/>
                      <a:pt x="356521" y="244316"/>
                      <a:pt x="356521" y="248539"/>
                    </a:cubicBezTo>
                    <a:cubicBezTo>
                      <a:pt x="356521" y="249746"/>
                      <a:pt x="358330" y="250349"/>
                      <a:pt x="358934" y="249142"/>
                    </a:cubicBezTo>
                    <a:cubicBezTo>
                      <a:pt x="362553" y="267843"/>
                      <a:pt x="361950" y="287147"/>
                      <a:pt x="357727" y="305848"/>
                    </a:cubicBezTo>
                    <a:cubicBezTo>
                      <a:pt x="354108" y="315500"/>
                      <a:pt x="349885" y="325152"/>
                      <a:pt x="344456" y="334201"/>
                    </a:cubicBezTo>
                    <a:cubicBezTo>
                      <a:pt x="340233" y="342646"/>
                      <a:pt x="337820" y="351695"/>
                      <a:pt x="336614" y="360744"/>
                    </a:cubicBezTo>
                    <a:cubicBezTo>
                      <a:pt x="335407" y="371602"/>
                      <a:pt x="334804" y="382461"/>
                      <a:pt x="335407" y="392716"/>
                    </a:cubicBezTo>
                    <a:cubicBezTo>
                      <a:pt x="335407" y="392716"/>
                      <a:pt x="335407" y="392716"/>
                      <a:pt x="335407" y="393319"/>
                    </a:cubicBezTo>
                    <a:cubicBezTo>
                      <a:pt x="334804" y="393923"/>
                      <a:pt x="334201" y="394526"/>
                      <a:pt x="334201" y="395732"/>
                    </a:cubicBezTo>
                    <a:cubicBezTo>
                      <a:pt x="332994" y="397542"/>
                      <a:pt x="332391" y="398749"/>
                      <a:pt x="330581" y="399955"/>
                    </a:cubicBezTo>
                    <a:cubicBezTo>
                      <a:pt x="327565" y="401162"/>
                      <a:pt x="324549" y="402971"/>
                      <a:pt x="321532" y="404178"/>
                    </a:cubicBezTo>
                    <a:lnTo>
                      <a:pt x="321532" y="404178"/>
                    </a:lnTo>
                    <a:close/>
                    <a:moveTo>
                      <a:pt x="276892" y="258191"/>
                    </a:moveTo>
                    <a:lnTo>
                      <a:pt x="276892" y="258191"/>
                    </a:lnTo>
                    <a:cubicBezTo>
                      <a:pt x="276892" y="259398"/>
                      <a:pt x="276892" y="259398"/>
                      <a:pt x="276289" y="260001"/>
                    </a:cubicBezTo>
                    <a:cubicBezTo>
                      <a:pt x="275082" y="264224"/>
                      <a:pt x="273876" y="268446"/>
                      <a:pt x="271463" y="272669"/>
                    </a:cubicBezTo>
                    <a:cubicBezTo>
                      <a:pt x="270256" y="275685"/>
                      <a:pt x="266637" y="276289"/>
                      <a:pt x="263620" y="275082"/>
                    </a:cubicBezTo>
                    <a:cubicBezTo>
                      <a:pt x="263620" y="274479"/>
                      <a:pt x="263017" y="274479"/>
                      <a:pt x="262414" y="273876"/>
                    </a:cubicBezTo>
                    <a:cubicBezTo>
                      <a:pt x="260001" y="270859"/>
                      <a:pt x="258191" y="266637"/>
                      <a:pt x="257588" y="262414"/>
                    </a:cubicBezTo>
                    <a:lnTo>
                      <a:pt x="257588" y="261207"/>
                    </a:lnTo>
                    <a:cubicBezTo>
                      <a:pt x="258794" y="257588"/>
                      <a:pt x="261207" y="254572"/>
                      <a:pt x="264827" y="252762"/>
                    </a:cubicBezTo>
                    <a:cubicBezTo>
                      <a:pt x="267240" y="251555"/>
                      <a:pt x="270256" y="250952"/>
                      <a:pt x="272669" y="251555"/>
                    </a:cubicBezTo>
                    <a:cubicBezTo>
                      <a:pt x="275685" y="252159"/>
                      <a:pt x="277495" y="255175"/>
                      <a:pt x="276892" y="258191"/>
                    </a:cubicBezTo>
                    <a:close/>
                    <a:moveTo>
                      <a:pt x="362553" y="256381"/>
                    </a:moveTo>
                    <a:lnTo>
                      <a:pt x="405987" y="299815"/>
                    </a:lnTo>
                    <a:lnTo>
                      <a:pt x="364966" y="287147"/>
                    </a:lnTo>
                    <a:cubicBezTo>
                      <a:pt x="364966" y="283528"/>
                      <a:pt x="364966" y="279908"/>
                      <a:pt x="364966" y="276289"/>
                    </a:cubicBezTo>
                    <a:cubicBezTo>
                      <a:pt x="364966" y="270256"/>
                      <a:pt x="364363" y="263620"/>
                      <a:pt x="362553" y="256381"/>
                    </a:cubicBezTo>
                    <a:close/>
                    <a:moveTo>
                      <a:pt x="363157" y="209328"/>
                    </a:moveTo>
                    <a:lnTo>
                      <a:pt x="396335" y="214154"/>
                    </a:lnTo>
                    <a:lnTo>
                      <a:pt x="360140" y="230442"/>
                    </a:lnTo>
                    <a:cubicBezTo>
                      <a:pt x="360140" y="226219"/>
                      <a:pt x="360744" y="222599"/>
                      <a:pt x="361950" y="218377"/>
                    </a:cubicBezTo>
                    <a:cubicBezTo>
                      <a:pt x="362553" y="215360"/>
                      <a:pt x="363157" y="212344"/>
                      <a:pt x="363157" y="209328"/>
                    </a:cubicBezTo>
                    <a:close/>
                    <a:moveTo>
                      <a:pt x="384874" y="326962"/>
                    </a:moveTo>
                    <a:lnTo>
                      <a:pt x="412020" y="381858"/>
                    </a:lnTo>
                    <a:lnTo>
                      <a:pt x="360140" y="343853"/>
                    </a:lnTo>
                    <a:lnTo>
                      <a:pt x="380048" y="491649"/>
                    </a:lnTo>
                    <a:lnTo>
                      <a:pt x="326358" y="409004"/>
                    </a:lnTo>
                    <a:cubicBezTo>
                      <a:pt x="329978" y="407194"/>
                      <a:pt x="333597" y="405384"/>
                      <a:pt x="336614" y="402368"/>
                    </a:cubicBezTo>
                    <a:cubicBezTo>
                      <a:pt x="337217" y="401765"/>
                      <a:pt x="337820" y="401162"/>
                      <a:pt x="338423" y="400558"/>
                    </a:cubicBezTo>
                    <a:lnTo>
                      <a:pt x="358330" y="430118"/>
                    </a:lnTo>
                    <a:lnTo>
                      <a:pt x="345059" y="348679"/>
                    </a:lnTo>
                    <a:cubicBezTo>
                      <a:pt x="346265" y="343853"/>
                      <a:pt x="348075" y="339027"/>
                      <a:pt x="350488" y="334201"/>
                    </a:cubicBezTo>
                    <a:cubicBezTo>
                      <a:pt x="352298" y="331184"/>
                      <a:pt x="353505" y="328168"/>
                      <a:pt x="355314" y="325755"/>
                    </a:cubicBezTo>
                    <a:lnTo>
                      <a:pt x="385477" y="349282"/>
                    </a:lnTo>
                    <a:lnTo>
                      <a:pt x="361347" y="313087"/>
                    </a:lnTo>
                    <a:cubicBezTo>
                      <a:pt x="361950" y="311277"/>
                      <a:pt x="362553" y="309467"/>
                      <a:pt x="363157" y="307054"/>
                    </a:cubicBezTo>
                    <a:lnTo>
                      <a:pt x="363157" y="306451"/>
                    </a:lnTo>
                    <a:lnTo>
                      <a:pt x="453041" y="328168"/>
                    </a:lnTo>
                    <a:lnTo>
                      <a:pt x="379444" y="236474"/>
                    </a:lnTo>
                    <a:lnTo>
                      <a:pt x="447612" y="209328"/>
                    </a:lnTo>
                    <a:lnTo>
                      <a:pt x="365570" y="190627"/>
                    </a:lnTo>
                    <a:cubicBezTo>
                      <a:pt x="366776" y="180975"/>
                      <a:pt x="368586" y="171323"/>
                      <a:pt x="371602" y="162274"/>
                    </a:cubicBezTo>
                    <a:cubicBezTo>
                      <a:pt x="374618" y="152622"/>
                      <a:pt x="376428" y="142367"/>
                      <a:pt x="378841" y="132112"/>
                    </a:cubicBezTo>
                    <a:cubicBezTo>
                      <a:pt x="379444" y="129699"/>
                      <a:pt x="380048" y="127286"/>
                      <a:pt x="380651" y="124873"/>
                    </a:cubicBezTo>
                    <a:lnTo>
                      <a:pt x="392716" y="100743"/>
                    </a:lnTo>
                    <a:lnTo>
                      <a:pt x="384270" y="108585"/>
                    </a:lnTo>
                    <a:cubicBezTo>
                      <a:pt x="384874" y="106172"/>
                      <a:pt x="384874" y="104362"/>
                      <a:pt x="385477" y="101949"/>
                    </a:cubicBezTo>
                    <a:cubicBezTo>
                      <a:pt x="385477" y="99536"/>
                      <a:pt x="384874" y="97123"/>
                      <a:pt x="383064" y="94710"/>
                    </a:cubicBezTo>
                    <a:lnTo>
                      <a:pt x="419259" y="57309"/>
                    </a:lnTo>
                    <a:lnTo>
                      <a:pt x="381254" y="178562"/>
                    </a:lnTo>
                    <a:lnTo>
                      <a:pt x="504317" y="206915"/>
                    </a:lnTo>
                    <a:lnTo>
                      <a:pt x="405384" y="240094"/>
                    </a:lnTo>
                    <a:lnTo>
                      <a:pt x="493459" y="355315"/>
                    </a:lnTo>
                    <a:lnTo>
                      <a:pt x="384874" y="32696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xmlns="" id="{6367A6E9-70B1-4B7F-A1EB-EF17021BCF91}"/>
                  </a:ext>
                </a:extLst>
              </p:cNvPr>
              <p:cNvSpPr/>
              <p:nvPr/>
            </p:nvSpPr>
            <p:spPr>
              <a:xfrm>
                <a:off x="5495091" y="3350861"/>
                <a:ext cx="452" cy="1206"/>
              </a:xfrm>
              <a:custGeom>
                <a:avLst/>
                <a:gdLst>
                  <a:gd name="connsiteX0" fmla="*/ 452 w 452"/>
                  <a:gd name="connsiteY0" fmla="*/ 1207 h 1206"/>
                  <a:gd name="connsiteX1" fmla="*/ 452 w 452"/>
                  <a:gd name="connsiteY1" fmla="*/ 0 h 1206"/>
                  <a:gd name="connsiteX2" fmla="*/ 452 w 452"/>
                  <a:gd name="connsiteY2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" h="1206">
                    <a:moveTo>
                      <a:pt x="452" y="1207"/>
                    </a:moveTo>
                    <a:lnTo>
                      <a:pt x="452" y="0"/>
                    </a:lnTo>
                    <a:cubicBezTo>
                      <a:pt x="-151" y="0"/>
                      <a:pt x="-151" y="603"/>
                      <a:pt x="452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xmlns="" id="{5C480E00-F1E5-4E6E-B949-729B1BE8D351}"/>
                  </a:ext>
                </a:extLst>
              </p:cNvPr>
              <p:cNvSpPr/>
              <p:nvPr/>
            </p:nvSpPr>
            <p:spPr>
              <a:xfrm>
                <a:off x="5492527" y="3470305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7 w 2413"/>
                  <a:gd name="connsiteY1" fmla="*/ 0 h 3016"/>
                  <a:gd name="connsiteX2" fmla="*/ 0 w 2413"/>
                  <a:gd name="connsiteY2" fmla="*/ 1207 h 3016"/>
                  <a:gd name="connsiteX3" fmla="*/ 1207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3016"/>
                    </a:cubicBezTo>
                    <a:cubicBezTo>
                      <a:pt x="1810" y="1810"/>
                      <a:pt x="1810" y="1810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xmlns="" id="{9069F353-2702-43E5-ACBC-620806C0C3E8}"/>
                  </a:ext>
                </a:extLst>
              </p:cNvPr>
              <p:cNvSpPr/>
              <p:nvPr/>
            </p:nvSpPr>
            <p:spPr>
              <a:xfrm>
                <a:off x="5488908" y="3423854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  <a:gd name="connsiteX5" fmla="*/ 1810 w 3619"/>
                  <a:gd name="connsiteY5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ubicBezTo>
                      <a:pt x="3619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xmlns="" id="{84CBDE8B-48E8-4F42-897A-1551F144ABA4}"/>
                  </a:ext>
                </a:extLst>
              </p:cNvPr>
              <p:cNvSpPr/>
              <p:nvPr/>
            </p:nvSpPr>
            <p:spPr>
              <a:xfrm>
                <a:off x="5484685" y="3498657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6 w 2413"/>
                  <a:gd name="connsiteY1" fmla="*/ 0 h 3016"/>
                  <a:gd name="connsiteX2" fmla="*/ 0 w 2413"/>
                  <a:gd name="connsiteY2" fmla="*/ 1207 h 3016"/>
                  <a:gd name="connsiteX3" fmla="*/ 1206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6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1810"/>
                      <a:pt x="1206" y="3016"/>
                    </a:cubicBezTo>
                    <a:cubicBezTo>
                      <a:pt x="1810" y="1810"/>
                      <a:pt x="2413" y="1207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xmlns="" id="{91C4D0D0-6370-4E42-AFDA-AA36DAA555DC}"/>
                  </a:ext>
                </a:extLst>
              </p:cNvPr>
              <p:cNvSpPr/>
              <p:nvPr/>
            </p:nvSpPr>
            <p:spPr>
              <a:xfrm>
                <a:off x="5484685" y="3332914"/>
                <a:ext cx="1206" cy="720"/>
              </a:xfrm>
              <a:custGeom>
                <a:avLst/>
                <a:gdLst>
                  <a:gd name="connsiteX0" fmla="*/ 1206 w 1206"/>
                  <a:gd name="connsiteY0" fmla="*/ 452 h 720"/>
                  <a:gd name="connsiteX1" fmla="*/ 1206 w 1206"/>
                  <a:gd name="connsiteY1" fmla="*/ 452 h 720"/>
                  <a:gd name="connsiteX2" fmla="*/ 0 w 1206"/>
                  <a:gd name="connsiteY2" fmla="*/ 452 h 720"/>
                  <a:gd name="connsiteX3" fmla="*/ 1206 w 1206"/>
                  <a:gd name="connsiteY3" fmla="*/ 452 h 720"/>
                  <a:gd name="connsiteX4" fmla="*/ 1206 w 1206"/>
                  <a:gd name="connsiteY4" fmla="*/ 452 h 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720">
                    <a:moveTo>
                      <a:pt x="1206" y="452"/>
                    </a:moveTo>
                    <a:cubicBezTo>
                      <a:pt x="1206" y="-151"/>
                      <a:pt x="603" y="-151"/>
                      <a:pt x="1206" y="452"/>
                    </a:cubicBezTo>
                    <a:lnTo>
                      <a:pt x="0" y="452"/>
                    </a:lnTo>
                    <a:cubicBezTo>
                      <a:pt x="0" y="452"/>
                      <a:pt x="0" y="1056"/>
                      <a:pt x="1206" y="452"/>
                    </a:cubicBezTo>
                    <a:cubicBezTo>
                      <a:pt x="603" y="1056"/>
                      <a:pt x="1206" y="452"/>
                      <a:pt x="1206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xmlns="" id="{CFD85EFA-C92F-43C4-A845-79769E0FC34D}"/>
                  </a:ext>
                </a:extLst>
              </p:cNvPr>
              <p:cNvSpPr/>
              <p:nvPr/>
            </p:nvSpPr>
            <p:spPr>
              <a:xfrm>
                <a:off x="5481066" y="3451604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2413 w 4825"/>
                  <a:gd name="connsiteY3" fmla="*/ 0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xmlns="" id="{5AEB4128-EFCD-4300-BAAC-70926BD18C2F}"/>
                  </a:ext>
                </a:extLst>
              </p:cNvPr>
              <p:cNvSpPr/>
              <p:nvPr/>
            </p:nvSpPr>
            <p:spPr>
              <a:xfrm>
                <a:off x="5475636" y="3359910"/>
                <a:ext cx="4222" cy="3619"/>
              </a:xfrm>
              <a:custGeom>
                <a:avLst/>
                <a:gdLst>
                  <a:gd name="connsiteX0" fmla="*/ 2413 w 4222"/>
                  <a:gd name="connsiteY0" fmla="*/ 3619 h 3619"/>
                  <a:gd name="connsiteX1" fmla="*/ 4223 w 4222"/>
                  <a:gd name="connsiteY1" fmla="*/ 1810 h 3619"/>
                  <a:gd name="connsiteX2" fmla="*/ 4223 w 4222"/>
                  <a:gd name="connsiteY2" fmla="*/ 1810 h 3619"/>
                  <a:gd name="connsiteX3" fmla="*/ 1810 w 4222"/>
                  <a:gd name="connsiteY3" fmla="*/ 0 h 3619"/>
                  <a:gd name="connsiteX4" fmla="*/ 0 w 4222"/>
                  <a:gd name="connsiteY4" fmla="*/ 1810 h 3619"/>
                  <a:gd name="connsiteX5" fmla="*/ 2413 w 4222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2" h="3619">
                    <a:moveTo>
                      <a:pt x="2413" y="3619"/>
                    </a:moveTo>
                    <a:cubicBezTo>
                      <a:pt x="3619" y="3619"/>
                      <a:pt x="4223" y="3016"/>
                      <a:pt x="4223" y="1810"/>
                    </a:cubicBezTo>
                    <a:lnTo>
                      <a:pt x="4223" y="1810"/>
                    </a:lnTo>
                    <a:cubicBezTo>
                      <a:pt x="4223" y="603"/>
                      <a:pt x="3016" y="0"/>
                      <a:pt x="1810" y="0"/>
                    </a:cubicBezTo>
                    <a:cubicBezTo>
                      <a:pt x="1206" y="0"/>
                      <a:pt x="603" y="603"/>
                      <a:pt x="0" y="1810"/>
                    </a:cubicBezTo>
                    <a:cubicBezTo>
                      <a:pt x="0" y="3016"/>
                      <a:pt x="1206" y="3619"/>
                      <a:pt x="2413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xmlns="" id="{0199D040-996E-44B0-97B4-0117D0D56BCA}"/>
                  </a:ext>
                </a:extLst>
              </p:cNvPr>
              <p:cNvSpPr/>
              <p:nvPr/>
            </p:nvSpPr>
            <p:spPr>
              <a:xfrm>
                <a:off x="5476843" y="3405154"/>
                <a:ext cx="6189" cy="5429"/>
              </a:xfrm>
              <a:custGeom>
                <a:avLst/>
                <a:gdLst>
                  <a:gd name="connsiteX0" fmla="*/ 3619 w 6189"/>
                  <a:gd name="connsiteY0" fmla="*/ 5429 h 5429"/>
                  <a:gd name="connsiteX1" fmla="*/ 6033 w 6189"/>
                  <a:gd name="connsiteY1" fmla="*/ 2413 h 5429"/>
                  <a:gd name="connsiteX2" fmla="*/ 3016 w 6189"/>
                  <a:gd name="connsiteY2" fmla="*/ 0 h 5429"/>
                  <a:gd name="connsiteX3" fmla="*/ 0 w 6189"/>
                  <a:gd name="connsiteY3" fmla="*/ 3016 h 5429"/>
                  <a:gd name="connsiteX4" fmla="*/ 3619 w 6189"/>
                  <a:gd name="connsiteY4" fmla="*/ 5429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9" h="5429">
                    <a:moveTo>
                      <a:pt x="3619" y="5429"/>
                    </a:moveTo>
                    <a:cubicBezTo>
                      <a:pt x="5429" y="5429"/>
                      <a:pt x="6636" y="4223"/>
                      <a:pt x="6033" y="2413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7" y="0"/>
                      <a:pt x="0" y="1207"/>
                      <a:pt x="0" y="3016"/>
                    </a:cubicBezTo>
                    <a:cubicBezTo>
                      <a:pt x="1207" y="4223"/>
                      <a:pt x="2413" y="5429"/>
                      <a:pt x="3619" y="54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xmlns="" id="{10C0EF91-6274-4794-B514-89A8F4F8B9B9}"/>
                  </a:ext>
                </a:extLst>
              </p:cNvPr>
              <p:cNvSpPr/>
              <p:nvPr/>
            </p:nvSpPr>
            <p:spPr>
              <a:xfrm>
                <a:off x="5472620" y="3478750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3016 w 6032"/>
                  <a:gd name="connsiteY2" fmla="*/ 6033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3016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6" y="0"/>
                      <a:pt x="0" y="1207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xmlns="" id="{ADFD2865-C939-4966-852B-550FB4F89D1A}"/>
                  </a:ext>
                </a:extLst>
              </p:cNvPr>
              <p:cNvSpPr/>
              <p:nvPr/>
            </p:nvSpPr>
            <p:spPr>
              <a:xfrm>
                <a:off x="5470089" y="3432300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4826"/>
                      <a:pt x="6151" y="3016"/>
                    </a:cubicBezTo>
                    <a:cubicBezTo>
                      <a:pt x="6151" y="1207"/>
                      <a:pt x="4341" y="0"/>
                      <a:pt x="3135" y="0"/>
                    </a:cubicBezTo>
                    <a:cubicBezTo>
                      <a:pt x="1325" y="0"/>
                      <a:pt x="-485" y="2413"/>
                      <a:pt x="118" y="4223"/>
                    </a:cubicBezTo>
                    <a:cubicBezTo>
                      <a:pt x="-485" y="5429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xmlns="" id="{CD3B2890-938C-4ECF-A069-B899A7E34064}"/>
                  </a:ext>
                </a:extLst>
              </p:cNvPr>
              <p:cNvSpPr/>
              <p:nvPr/>
            </p:nvSpPr>
            <p:spPr>
              <a:xfrm>
                <a:off x="5474430" y="3315269"/>
                <a:ext cx="1206" cy="1206"/>
              </a:xfrm>
              <a:custGeom>
                <a:avLst/>
                <a:gdLst>
                  <a:gd name="connsiteX0" fmla="*/ 1207 w 1206"/>
                  <a:gd name="connsiteY0" fmla="*/ 603 h 1206"/>
                  <a:gd name="connsiteX1" fmla="*/ 603 w 1206"/>
                  <a:gd name="connsiteY1" fmla="*/ 0 h 1206"/>
                  <a:gd name="connsiteX2" fmla="*/ 0 w 1206"/>
                  <a:gd name="connsiteY2" fmla="*/ 603 h 1206"/>
                  <a:gd name="connsiteX3" fmla="*/ 603 w 1206"/>
                  <a:gd name="connsiteY3" fmla="*/ 1206 h 1206"/>
                  <a:gd name="connsiteX4" fmla="*/ 1207 w 1206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1207" y="603"/>
                    </a:moveTo>
                    <a:cubicBezTo>
                      <a:pt x="1207" y="0"/>
                      <a:pt x="603" y="0"/>
                      <a:pt x="603" y="0"/>
                    </a:cubicBezTo>
                    <a:lnTo>
                      <a:pt x="0" y="603"/>
                    </a:lnTo>
                    <a:lnTo>
                      <a:pt x="603" y="1206"/>
                    </a:lnTo>
                    <a:cubicBezTo>
                      <a:pt x="603" y="603"/>
                      <a:pt x="1207" y="603"/>
                      <a:pt x="1207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xmlns="" id="{0CF5CBB5-F370-4A91-A2DA-4D7E93D2CEFA}"/>
                  </a:ext>
                </a:extLst>
              </p:cNvPr>
              <p:cNvSpPr/>
              <p:nvPr/>
            </p:nvSpPr>
            <p:spPr>
              <a:xfrm>
                <a:off x="5470207" y="3554760"/>
                <a:ext cx="1206" cy="1658"/>
              </a:xfrm>
              <a:custGeom>
                <a:avLst/>
                <a:gdLst>
                  <a:gd name="connsiteX0" fmla="*/ 0 w 1206"/>
                  <a:gd name="connsiteY0" fmla="*/ 1206 h 1658"/>
                  <a:gd name="connsiteX1" fmla="*/ 0 w 1206"/>
                  <a:gd name="connsiteY1" fmla="*/ 1206 h 1658"/>
                  <a:gd name="connsiteX2" fmla="*/ 1206 w 1206"/>
                  <a:gd name="connsiteY2" fmla="*/ 1206 h 1658"/>
                  <a:gd name="connsiteX3" fmla="*/ 603 w 1206"/>
                  <a:gd name="connsiteY3" fmla="*/ 0 h 1658"/>
                  <a:gd name="connsiteX4" fmla="*/ 0 w 1206"/>
                  <a:gd name="connsiteY4" fmla="*/ 1206 h 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58">
                    <a:moveTo>
                      <a:pt x="0" y="1206"/>
                    </a:moveTo>
                    <a:cubicBezTo>
                      <a:pt x="0" y="1206"/>
                      <a:pt x="0" y="1810"/>
                      <a:pt x="0" y="1206"/>
                    </a:cubicBezTo>
                    <a:cubicBezTo>
                      <a:pt x="1206" y="1810"/>
                      <a:pt x="1206" y="1810"/>
                      <a:pt x="1206" y="1206"/>
                    </a:cubicBezTo>
                    <a:cubicBezTo>
                      <a:pt x="1206" y="603"/>
                      <a:pt x="1206" y="603"/>
                      <a:pt x="603" y="0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xmlns="" id="{ED0FCC84-7430-4E9D-ACFB-19BAC57AAFA3}"/>
                  </a:ext>
                </a:extLst>
              </p:cNvPr>
              <p:cNvSpPr/>
              <p:nvPr/>
            </p:nvSpPr>
            <p:spPr>
              <a:xfrm>
                <a:off x="5467342" y="3346035"/>
                <a:ext cx="452" cy="6032"/>
              </a:xfrm>
              <a:custGeom>
                <a:avLst/>
                <a:gdLst>
                  <a:gd name="connsiteX0" fmla="*/ 452 w 452"/>
                  <a:gd name="connsiteY0" fmla="*/ 0 h 6032"/>
                  <a:gd name="connsiteX1" fmla="*/ 452 w 452"/>
                  <a:gd name="connsiteY1" fmla="*/ 0 h 6032"/>
                  <a:gd name="connsiteX2" fmla="*/ 452 w 452"/>
                  <a:gd name="connsiteY2" fmla="*/ 0 h 6032"/>
                  <a:gd name="connsiteX3" fmla="*/ 452 w 452"/>
                  <a:gd name="connsiteY3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" h="6032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0"/>
                      <a:pt x="-151" y="0"/>
                      <a:pt x="452" y="0"/>
                    </a:cubicBezTo>
                    <a:lnTo>
                      <a:pt x="4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xmlns="" id="{76BC020F-0A4E-43A8-B931-809CD0FD1CB6}"/>
                  </a:ext>
                </a:extLst>
              </p:cNvPr>
              <p:cNvSpPr/>
              <p:nvPr/>
            </p:nvSpPr>
            <p:spPr>
              <a:xfrm>
                <a:off x="5465824" y="3341209"/>
                <a:ext cx="4383" cy="4825"/>
              </a:xfrm>
              <a:custGeom>
                <a:avLst/>
                <a:gdLst>
                  <a:gd name="connsiteX0" fmla="*/ 1970 w 4383"/>
                  <a:gd name="connsiteY0" fmla="*/ 4826 h 4825"/>
                  <a:gd name="connsiteX1" fmla="*/ 4383 w 4383"/>
                  <a:gd name="connsiteY1" fmla="*/ 2413 h 4825"/>
                  <a:gd name="connsiteX2" fmla="*/ 4383 w 4383"/>
                  <a:gd name="connsiteY2" fmla="*/ 2413 h 4825"/>
                  <a:gd name="connsiteX3" fmla="*/ 1970 w 4383"/>
                  <a:gd name="connsiteY3" fmla="*/ 0 h 4825"/>
                  <a:gd name="connsiteX4" fmla="*/ 160 w 4383"/>
                  <a:gd name="connsiteY4" fmla="*/ 2413 h 4825"/>
                  <a:gd name="connsiteX5" fmla="*/ 1970 w 4383"/>
                  <a:gd name="connsiteY5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1970" y="4826"/>
                    </a:moveTo>
                    <a:cubicBezTo>
                      <a:pt x="3177" y="4826"/>
                      <a:pt x="4383" y="3619"/>
                      <a:pt x="4383" y="2413"/>
                    </a:cubicBezTo>
                    <a:lnTo>
                      <a:pt x="4383" y="2413"/>
                    </a:lnTo>
                    <a:cubicBezTo>
                      <a:pt x="4383" y="1206"/>
                      <a:pt x="3177" y="0"/>
                      <a:pt x="1970" y="0"/>
                    </a:cubicBezTo>
                    <a:cubicBezTo>
                      <a:pt x="764" y="0"/>
                      <a:pt x="-443" y="1206"/>
                      <a:pt x="160" y="2413"/>
                    </a:cubicBezTo>
                    <a:cubicBezTo>
                      <a:pt x="160" y="3619"/>
                      <a:pt x="764" y="4826"/>
                      <a:pt x="197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xmlns="" id="{540FFF57-3B9F-4E2D-B1BE-5635CAA0BDDE}"/>
                  </a:ext>
                </a:extLst>
              </p:cNvPr>
              <p:cNvSpPr/>
              <p:nvPr/>
            </p:nvSpPr>
            <p:spPr>
              <a:xfrm>
                <a:off x="5461158" y="3460049"/>
                <a:ext cx="8445" cy="8445"/>
              </a:xfrm>
              <a:custGeom>
                <a:avLst/>
                <a:gdLst>
                  <a:gd name="connsiteX0" fmla="*/ 4223 w 8445"/>
                  <a:gd name="connsiteY0" fmla="*/ 8446 h 8445"/>
                  <a:gd name="connsiteX1" fmla="*/ 4223 w 8445"/>
                  <a:gd name="connsiteY1" fmla="*/ 8446 h 8445"/>
                  <a:gd name="connsiteX2" fmla="*/ 8446 w 8445"/>
                  <a:gd name="connsiteY2" fmla="*/ 4223 h 8445"/>
                  <a:gd name="connsiteX3" fmla="*/ 4223 w 8445"/>
                  <a:gd name="connsiteY3" fmla="*/ 0 h 8445"/>
                  <a:gd name="connsiteX4" fmla="*/ 4223 w 8445"/>
                  <a:gd name="connsiteY4" fmla="*/ 0 h 8445"/>
                  <a:gd name="connsiteX5" fmla="*/ 0 w 8445"/>
                  <a:gd name="connsiteY5" fmla="*/ 4223 h 8445"/>
                  <a:gd name="connsiteX6" fmla="*/ 0 w 8445"/>
                  <a:gd name="connsiteY6" fmla="*/ 4223 h 8445"/>
                  <a:gd name="connsiteX7" fmla="*/ 4223 w 8445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45" h="8445">
                    <a:moveTo>
                      <a:pt x="4223" y="8446"/>
                    </a:moveTo>
                    <a:lnTo>
                      <a:pt x="4223" y="8446"/>
                    </a:lnTo>
                    <a:cubicBezTo>
                      <a:pt x="6636" y="8446"/>
                      <a:pt x="8446" y="6636"/>
                      <a:pt x="8446" y="4223"/>
                    </a:cubicBezTo>
                    <a:cubicBezTo>
                      <a:pt x="8446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033"/>
                      <a:pt x="1810" y="7842"/>
                      <a:pt x="4223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xmlns="" id="{D6FF1EA7-2A1B-4F53-A0FE-38D31D73542C}"/>
                  </a:ext>
                </a:extLst>
              </p:cNvPr>
              <p:cNvSpPr/>
              <p:nvPr/>
            </p:nvSpPr>
            <p:spPr>
              <a:xfrm>
                <a:off x="5464175" y="3297172"/>
                <a:ext cx="1206" cy="1809"/>
              </a:xfrm>
              <a:custGeom>
                <a:avLst/>
                <a:gdLst>
                  <a:gd name="connsiteX0" fmla="*/ 1206 w 1206"/>
                  <a:gd name="connsiteY0" fmla="*/ 603 h 1809"/>
                  <a:gd name="connsiteX1" fmla="*/ 603 w 1206"/>
                  <a:gd name="connsiteY1" fmla="*/ 0 h 1809"/>
                  <a:gd name="connsiteX2" fmla="*/ 0 w 1206"/>
                  <a:gd name="connsiteY2" fmla="*/ 603 h 1809"/>
                  <a:gd name="connsiteX3" fmla="*/ 603 w 1206"/>
                  <a:gd name="connsiteY3" fmla="*/ 1810 h 1809"/>
                  <a:gd name="connsiteX4" fmla="*/ 1206 w 1206"/>
                  <a:gd name="connsiteY4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1206" y="603"/>
                    </a:move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810"/>
                    </a:cubicBezTo>
                    <a:cubicBezTo>
                      <a:pt x="1206" y="1810"/>
                      <a:pt x="1206" y="603"/>
                      <a:pt x="1206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xmlns="" id="{9C62EE3C-FAA6-4419-A523-C945193242FC}"/>
                  </a:ext>
                </a:extLst>
              </p:cNvPr>
              <p:cNvSpPr/>
              <p:nvPr/>
            </p:nvSpPr>
            <p:spPr>
              <a:xfrm>
                <a:off x="5458142" y="3412996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9652 w 9651"/>
                  <a:gd name="connsiteY1" fmla="*/ 4826 h 9652"/>
                  <a:gd name="connsiteX2" fmla="*/ 4826 w 9651"/>
                  <a:gd name="connsiteY2" fmla="*/ 0 h 9652"/>
                  <a:gd name="connsiteX3" fmla="*/ 0 w 9651"/>
                  <a:gd name="connsiteY3" fmla="*/ 4826 h 9652"/>
                  <a:gd name="connsiteX4" fmla="*/ 4826 w 9651"/>
                  <a:gd name="connsiteY4" fmla="*/ 9652 h 9652"/>
                  <a:gd name="connsiteX5" fmla="*/ 9652 w 9651"/>
                  <a:gd name="connsiteY5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lnTo>
                      <a:pt x="9652" y="4826"/>
                    </a:lnTo>
                    <a:cubicBezTo>
                      <a:pt x="9652" y="1810"/>
                      <a:pt x="7239" y="0"/>
                      <a:pt x="4826" y="0"/>
                    </a:cubicBezTo>
                    <a:cubicBezTo>
                      <a:pt x="2413" y="0"/>
                      <a:pt x="0" y="2413"/>
                      <a:pt x="0" y="4826"/>
                    </a:cubicBezTo>
                    <a:cubicBezTo>
                      <a:pt x="0" y="7239"/>
                      <a:pt x="2413" y="9652"/>
                      <a:pt x="4826" y="9652"/>
                    </a:cubicBezTo>
                    <a:cubicBezTo>
                      <a:pt x="7239" y="9652"/>
                      <a:pt x="9049" y="7842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xmlns="" id="{255497E9-88DC-4E36-8955-380014AA4475}"/>
                  </a:ext>
                </a:extLst>
              </p:cNvPr>
              <p:cNvSpPr/>
              <p:nvPr/>
            </p:nvSpPr>
            <p:spPr>
              <a:xfrm>
                <a:off x="5454523" y="332311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19" y="0"/>
                      <a:pt x="2413" y="0"/>
                    </a:cubicBez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xmlns="" id="{4D6F04BE-7A72-4CFE-B99C-04BB3682F351}"/>
                  </a:ext>
                </a:extLst>
              </p:cNvPr>
              <p:cNvSpPr/>
              <p:nvPr/>
            </p:nvSpPr>
            <p:spPr>
              <a:xfrm>
                <a:off x="5459348" y="3536059"/>
                <a:ext cx="3619" cy="4222"/>
              </a:xfrm>
              <a:custGeom>
                <a:avLst/>
                <a:gdLst>
                  <a:gd name="connsiteX0" fmla="*/ 1810 w 3619"/>
                  <a:gd name="connsiteY0" fmla="*/ 0 h 4222"/>
                  <a:gd name="connsiteX1" fmla="*/ 1810 w 3619"/>
                  <a:gd name="connsiteY1" fmla="*/ 0 h 4222"/>
                  <a:gd name="connsiteX2" fmla="*/ 0 w 3619"/>
                  <a:gd name="connsiteY2" fmla="*/ 2413 h 4222"/>
                  <a:gd name="connsiteX3" fmla="*/ 1810 w 3619"/>
                  <a:gd name="connsiteY3" fmla="*/ 4223 h 4222"/>
                  <a:gd name="connsiteX4" fmla="*/ 3620 w 3619"/>
                  <a:gd name="connsiteY4" fmla="*/ 2413 h 4222"/>
                  <a:gd name="connsiteX5" fmla="*/ 3620 w 3619"/>
                  <a:gd name="connsiteY5" fmla="*/ 2413 h 4222"/>
                  <a:gd name="connsiteX6" fmla="*/ 1810 w 3619"/>
                  <a:gd name="connsiteY6" fmla="*/ 0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0"/>
                    </a:moveTo>
                    <a:cubicBezTo>
                      <a:pt x="1810" y="0"/>
                      <a:pt x="1207" y="0"/>
                      <a:pt x="1810" y="0"/>
                    </a:cubicBezTo>
                    <a:cubicBezTo>
                      <a:pt x="603" y="0"/>
                      <a:pt x="0" y="1207"/>
                      <a:pt x="0" y="2413"/>
                    </a:cubicBezTo>
                    <a:cubicBezTo>
                      <a:pt x="0" y="3016"/>
                      <a:pt x="603" y="3620"/>
                      <a:pt x="1810" y="4223"/>
                    </a:cubicBezTo>
                    <a:cubicBezTo>
                      <a:pt x="3016" y="4223"/>
                      <a:pt x="3620" y="3620"/>
                      <a:pt x="3620" y="2413"/>
                    </a:cubicBezTo>
                    <a:lnTo>
                      <a:pt x="3620" y="2413"/>
                    </a:lnTo>
                    <a:cubicBezTo>
                      <a:pt x="3620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xmlns="" id="{5A00BBE3-9059-47E4-BDDE-5AC3A6B36D95}"/>
                  </a:ext>
                </a:extLst>
              </p:cNvPr>
              <p:cNvSpPr/>
              <p:nvPr/>
            </p:nvSpPr>
            <p:spPr>
              <a:xfrm>
                <a:off x="5453669" y="3279074"/>
                <a:ext cx="1456" cy="1206"/>
              </a:xfrm>
              <a:custGeom>
                <a:avLst/>
                <a:gdLst>
                  <a:gd name="connsiteX0" fmla="*/ 853 w 1456"/>
                  <a:gd name="connsiteY0" fmla="*/ 1206 h 1206"/>
                  <a:gd name="connsiteX1" fmla="*/ 853 w 1456"/>
                  <a:gd name="connsiteY1" fmla="*/ 1206 h 1206"/>
                  <a:gd name="connsiteX2" fmla="*/ 1456 w 1456"/>
                  <a:gd name="connsiteY2" fmla="*/ 603 h 1206"/>
                  <a:gd name="connsiteX3" fmla="*/ 853 w 1456"/>
                  <a:gd name="connsiteY3" fmla="*/ 0 h 1206"/>
                  <a:gd name="connsiteX4" fmla="*/ 250 w 1456"/>
                  <a:gd name="connsiteY4" fmla="*/ 603 h 1206"/>
                  <a:gd name="connsiteX5" fmla="*/ 853 w 1456"/>
                  <a:gd name="connsiteY5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" h="1206">
                    <a:moveTo>
                      <a:pt x="853" y="1206"/>
                    </a:moveTo>
                    <a:lnTo>
                      <a:pt x="853" y="1206"/>
                    </a:lnTo>
                    <a:lnTo>
                      <a:pt x="1456" y="603"/>
                    </a:lnTo>
                    <a:lnTo>
                      <a:pt x="853" y="0"/>
                    </a:lnTo>
                    <a:lnTo>
                      <a:pt x="250" y="603"/>
                    </a:lnTo>
                    <a:cubicBezTo>
                      <a:pt x="-353" y="1206"/>
                      <a:pt x="250" y="1206"/>
                      <a:pt x="85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xmlns="" id="{5BF0F1B4-8283-4A97-92AC-B5B2CEC648BF}"/>
                  </a:ext>
                </a:extLst>
              </p:cNvPr>
              <p:cNvSpPr/>
              <p:nvPr/>
            </p:nvSpPr>
            <p:spPr>
              <a:xfrm>
                <a:off x="5449000" y="3440652"/>
                <a:ext cx="11554" cy="10951"/>
              </a:xfrm>
              <a:custGeom>
                <a:avLst/>
                <a:gdLst>
                  <a:gd name="connsiteX0" fmla="*/ 11555 w 11554"/>
                  <a:gd name="connsiteY0" fmla="*/ 5522 h 10951"/>
                  <a:gd name="connsiteX1" fmla="*/ 11555 w 11554"/>
                  <a:gd name="connsiteY1" fmla="*/ 5522 h 10951"/>
                  <a:gd name="connsiteX2" fmla="*/ 6126 w 11554"/>
                  <a:gd name="connsiteY2" fmla="*/ 93 h 10951"/>
                  <a:gd name="connsiteX3" fmla="*/ 6126 w 11554"/>
                  <a:gd name="connsiteY3" fmla="*/ 93 h 10951"/>
                  <a:gd name="connsiteX4" fmla="*/ 93 w 11554"/>
                  <a:gd name="connsiteY4" fmla="*/ 4919 h 10951"/>
                  <a:gd name="connsiteX5" fmla="*/ 4919 w 11554"/>
                  <a:gd name="connsiteY5" fmla="*/ 10952 h 10951"/>
                  <a:gd name="connsiteX6" fmla="*/ 6126 w 11554"/>
                  <a:gd name="connsiteY6" fmla="*/ 10952 h 10951"/>
                  <a:gd name="connsiteX7" fmla="*/ 11555 w 11554"/>
                  <a:gd name="connsiteY7" fmla="*/ 5522 h 1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54" h="10951">
                    <a:moveTo>
                      <a:pt x="11555" y="5522"/>
                    </a:moveTo>
                    <a:lnTo>
                      <a:pt x="11555" y="5522"/>
                    </a:lnTo>
                    <a:cubicBezTo>
                      <a:pt x="11555" y="2506"/>
                      <a:pt x="9142" y="93"/>
                      <a:pt x="6126" y="93"/>
                    </a:cubicBezTo>
                    <a:lnTo>
                      <a:pt x="6126" y="93"/>
                    </a:lnTo>
                    <a:cubicBezTo>
                      <a:pt x="3109" y="-510"/>
                      <a:pt x="696" y="1903"/>
                      <a:pt x="93" y="4919"/>
                    </a:cubicBezTo>
                    <a:cubicBezTo>
                      <a:pt x="-510" y="7935"/>
                      <a:pt x="1903" y="10348"/>
                      <a:pt x="4919" y="10952"/>
                    </a:cubicBezTo>
                    <a:cubicBezTo>
                      <a:pt x="5522" y="10952"/>
                      <a:pt x="5522" y="10952"/>
                      <a:pt x="6126" y="10952"/>
                    </a:cubicBezTo>
                    <a:cubicBezTo>
                      <a:pt x="9142" y="10952"/>
                      <a:pt x="11555" y="8539"/>
                      <a:pt x="11555" y="55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xmlns="" id="{4B1AD005-088D-430A-889B-819419797413}"/>
                  </a:ext>
                </a:extLst>
              </p:cNvPr>
              <p:cNvSpPr/>
              <p:nvPr/>
            </p:nvSpPr>
            <p:spPr>
              <a:xfrm>
                <a:off x="5452110" y="3565015"/>
                <a:ext cx="2413" cy="1809"/>
              </a:xfrm>
              <a:custGeom>
                <a:avLst/>
                <a:gdLst>
                  <a:gd name="connsiteX0" fmla="*/ 1206 w 2413"/>
                  <a:gd name="connsiteY0" fmla="*/ 0 h 1809"/>
                  <a:gd name="connsiteX1" fmla="*/ 0 w 2413"/>
                  <a:gd name="connsiteY1" fmla="*/ 1206 h 1809"/>
                  <a:gd name="connsiteX2" fmla="*/ 1206 w 2413"/>
                  <a:gd name="connsiteY2" fmla="*/ 1810 h 1809"/>
                  <a:gd name="connsiteX3" fmla="*/ 2413 w 2413"/>
                  <a:gd name="connsiteY3" fmla="*/ 1206 h 1809"/>
                  <a:gd name="connsiteX4" fmla="*/ 1206 w 2413"/>
                  <a:gd name="connsiteY4" fmla="*/ 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1809">
                    <a:moveTo>
                      <a:pt x="1206" y="0"/>
                    </a:moveTo>
                    <a:cubicBezTo>
                      <a:pt x="603" y="0"/>
                      <a:pt x="603" y="603"/>
                      <a:pt x="0" y="1206"/>
                    </a:cubicBezTo>
                    <a:cubicBezTo>
                      <a:pt x="603" y="1810"/>
                      <a:pt x="603" y="1810"/>
                      <a:pt x="1206" y="1810"/>
                    </a:cubicBezTo>
                    <a:cubicBezTo>
                      <a:pt x="1810" y="1810"/>
                      <a:pt x="1810" y="1206"/>
                      <a:pt x="2413" y="1206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xmlns="" id="{713BA011-C540-4965-A867-2DAF599C8A83}"/>
                  </a:ext>
                </a:extLst>
              </p:cNvPr>
              <p:cNvSpPr/>
              <p:nvPr/>
            </p:nvSpPr>
            <p:spPr>
              <a:xfrm>
                <a:off x="5444871" y="3350141"/>
                <a:ext cx="9048" cy="8562"/>
              </a:xfrm>
              <a:custGeom>
                <a:avLst/>
                <a:gdLst>
                  <a:gd name="connsiteX0" fmla="*/ 0 w 9048"/>
                  <a:gd name="connsiteY0" fmla="*/ 3736 h 8562"/>
                  <a:gd name="connsiteX1" fmla="*/ 0 w 9048"/>
                  <a:gd name="connsiteY1" fmla="*/ 3736 h 8562"/>
                  <a:gd name="connsiteX2" fmla="*/ 4223 w 9048"/>
                  <a:gd name="connsiteY2" fmla="*/ 8562 h 8562"/>
                  <a:gd name="connsiteX3" fmla="*/ 9049 w 9048"/>
                  <a:gd name="connsiteY3" fmla="*/ 4340 h 8562"/>
                  <a:gd name="connsiteX4" fmla="*/ 4826 w 9048"/>
                  <a:gd name="connsiteY4" fmla="*/ 117 h 8562"/>
                  <a:gd name="connsiteX5" fmla="*/ 4826 w 9048"/>
                  <a:gd name="connsiteY5" fmla="*/ 117 h 8562"/>
                  <a:gd name="connsiteX6" fmla="*/ 0 w 9048"/>
                  <a:gd name="connsiteY6" fmla="*/ 3736 h 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562">
                    <a:moveTo>
                      <a:pt x="0" y="3736"/>
                    </a:moveTo>
                    <a:lnTo>
                      <a:pt x="0" y="3736"/>
                    </a:lnTo>
                    <a:cubicBezTo>
                      <a:pt x="0" y="6149"/>
                      <a:pt x="1810" y="8562"/>
                      <a:pt x="4223" y="8562"/>
                    </a:cubicBezTo>
                    <a:cubicBezTo>
                      <a:pt x="6636" y="8562"/>
                      <a:pt x="8445" y="6753"/>
                      <a:pt x="9049" y="4340"/>
                    </a:cubicBezTo>
                    <a:cubicBezTo>
                      <a:pt x="9049" y="1927"/>
                      <a:pt x="7239" y="117"/>
                      <a:pt x="4826" y="117"/>
                    </a:cubicBezTo>
                    <a:lnTo>
                      <a:pt x="4826" y="117"/>
                    </a:lnTo>
                    <a:cubicBezTo>
                      <a:pt x="2413" y="-486"/>
                      <a:pt x="603" y="1323"/>
                      <a:pt x="0" y="37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xmlns="" id="{2B572A8E-CD45-475D-AA57-1BE0D8FBA299}"/>
                  </a:ext>
                </a:extLst>
              </p:cNvPr>
              <p:cNvSpPr/>
              <p:nvPr/>
            </p:nvSpPr>
            <p:spPr>
              <a:xfrm>
                <a:off x="5444871" y="3305617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2413 w 4222"/>
                  <a:gd name="connsiteY3" fmla="*/ 0 h 4222"/>
                  <a:gd name="connsiteX4" fmla="*/ 2413 w 4222"/>
                  <a:gd name="connsiteY4" fmla="*/ 0 h 4222"/>
                  <a:gd name="connsiteX5" fmla="*/ 0 w 4222"/>
                  <a:gd name="connsiteY5" fmla="*/ 1810 h 4222"/>
                  <a:gd name="connsiteX6" fmla="*/ 0 w 4222"/>
                  <a:gd name="connsiteY6" fmla="*/ 1810 h 4222"/>
                  <a:gd name="connsiteX7" fmla="*/ 1810 w 4222"/>
                  <a:gd name="connsiteY7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4223" y="3620"/>
                      <a:pt x="4223" y="2413"/>
                    </a:cubicBezTo>
                    <a:cubicBezTo>
                      <a:pt x="4223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603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xmlns="" id="{FEDF6711-6CE7-4A46-8DA2-8946A7DB75BF}"/>
                  </a:ext>
                </a:extLst>
              </p:cNvPr>
              <p:cNvSpPr/>
              <p:nvPr/>
            </p:nvSpPr>
            <p:spPr>
              <a:xfrm>
                <a:off x="5438838" y="3422045"/>
                <a:ext cx="12065" cy="12065"/>
              </a:xfrm>
              <a:custGeom>
                <a:avLst/>
                <a:gdLst>
                  <a:gd name="connsiteX0" fmla="*/ 6636 w 12065"/>
                  <a:gd name="connsiteY0" fmla="*/ 0 h 12065"/>
                  <a:gd name="connsiteX1" fmla="*/ 6636 w 12065"/>
                  <a:gd name="connsiteY1" fmla="*/ 0 h 12065"/>
                  <a:gd name="connsiteX2" fmla="*/ 0 w 12065"/>
                  <a:gd name="connsiteY2" fmla="*/ 6033 h 12065"/>
                  <a:gd name="connsiteX3" fmla="*/ 6033 w 12065"/>
                  <a:gd name="connsiteY3" fmla="*/ 12065 h 12065"/>
                  <a:gd name="connsiteX4" fmla="*/ 12065 w 12065"/>
                  <a:gd name="connsiteY4" fmla="*/ 6033 h 12065"/>
                  <a:gd name="connsiteX5" fmla="*/ 6636 w 12065"/>
                  <a:gd name="connsiteY5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2065">
                    <a:moveTo>
                      <a:pt x="6636" y="0"/>
                    </a:moveTo>
                    <a:cubicBezTo>
                      <a:pt x="6033" y="0"/>
                      <a:pt x="6033" y="0"/>
                      <a:pt x="6636" y="0"/>
                    </a:cubicBez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652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6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xmlns="" id="{4BD05467-35B5-468F-B722-BD70800F2853}"/>
                  </a:ext>
                </a:extLst>
              </p:cNvPr>
              <p:cNvSpPr/>
              <p:nvPr/>
            </p:nvSpPr>
            <p:spPr>
              <a:xfrm>
                <a:off x="5444103" y="3593971"/>
                <a:ext cx="1639" cy="1206"/>
              </a:xfrm>
              <a:custGeom>
                <a:avLst/>
                <a:gdLst>
                  <a:gd name="connsiteX0" fmla="*/ 1371 w 1639"/>
                  <a:gd name="connsiteY0" fmla="*/ 0 h 1206"/>
                  <a:gd name="connsiteX1" fmla="*/ 164 w 1639"/>
                  <a:gd name="connsiteY1" fmla="*/ 603 h 1206"/>
                  <a:gd name="connsiteX2" fmla="*/ 1371 w 1639"/>
                  <a:gd name="connsiteY2" fmla="*/ 1206 h 1206"/>
                  <a:gd name="connsiteX3" fmla="*/ 1371 w 1639"/>
                  <a:gd name="connsiteY3" fmla="*/ 0 h 1206"/>
                  <a:gd name="connsiteX4" fmla="*/ 1371 w 1639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1371" y="0"/>
                    </a:moveTo>
                    <a:cubicBezTo>
                      <a:pt x="1371" y="0"/>
                      <a:pt x="768" y="0"/>
                      <a:pt x="164" y="603"/>
                    </a:cubicBezTo>
                    <a:cubicBezTo>
                      <a:pt x="-439" y="1206"/>
                      <a:pt x="768" y="1206"/>
                      <a:pt x="1371" y="1206"/>
                    </a:cubicBezTo>
                    <a:cubicBezTo>
                      <a:pt x="1371" y="1206"/>
                      <a:pt x="1974" y="603"/>
                      <a:pt x="1371" y="0"/>
                    </a:cubicBezTo>
                    <a:cubicBezTo>
                      <a:pt x="1974" y="603"/>
                      <a:pt x="1371" y="0"/>
                      <a:pt x="13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xmlns="" id="{A5297098-2D5E-48B7-AE11-EBE4DB23A1FB}"/>
                  </a:ext>
                </a:extLst>
              </p:cNvPr>
              <p:cNvSpPr/>
              <p:nvPr/>
            </p:nvSpPr>
            <p:spPr>
              <a:xfrm>
                <a:off x="5439441" y="3545711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6" y="0"/>
                      <a:pt x="0" y="1206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xmlns="" id="{8EC039A0-1EE2-418E-A7BE-E60EBAA0447A}"/>
                  </a:ext>
                </a:extLst>
              </p:cNvPr>
              <p:cNvSpPr/>
              <p:nvPr/>
            </p:nvSpPr>
            <p:spPr>
              <a:xfrm>
                <a:off x="5434615" y="3331557"/>
                <a:ext cx="9048" cy="9048"/>
              </a:xfrm>
              <a:custGeom>
                <a:avLst/>
                <a:gdLst>
                  <a:gd name="connsiteX0" fmla="*/ 0 w 9048"/>
                  <a:gd name="connsiteY0" fmla="*/ 4223 h 9048"/>
                  <a:gd name="connsiteX1" fmla="*/ 0 w 9048"/>
                  <a:gd name="connsiteY1" fmla="*/ 4223 h 9048"/>
                  <a:gd name="connsiteX2" fmla="*/ 4223 w 9048"/>
                  <a:gd name="connsiteY2" fmla="*/ 9049 h 9048"/>
                  <a:gd name="connsiteX3" fmla="*/ 4223 w 9048"/>
                  <a:gd name="connsiteY3" fmla="*/ 9049 h 9048"/>
                  <a:gd name="connsiteX4" fmla="*/ 9049 w 9048"/>
                  <a:gd name="connsiteY4" fmla="*/ 4223 h 9048"/>
                  <a:gd name="connsiteX5" fmla="*/ 9049 w 9048"/>
                  <a:gd name="connsiteY5" fmla="*/ 4223 h 9048"/>
                  <a:gd name="connsiteX6" fmla="*/ 4223 w 9048"/>
                  <a:gd name="connsiteY6" fmla="*/ 0 h 9048"/>
                  <a:gd name="connsiteX7" fmla="*/ 0 w 9048"/>
                  <a:gd name="connsiteY7" fmla="*/ 4223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048">
                    <a:moveTo>
                      <a:pt x="0" y="4223"/>
                    </a:moveTo>
                    <a:cubicBezTo>
                      <a:pt x="0" y="4826"/>
                      <a:pt x="0" y="4826"/>
                      <a:pt x="0" y="4223"/>
                    </a:cubicBezTo>
                    <a:cubicBezTo>
                      <a:pt x="0" y="6636"/>
                      <a:pt x="1810" y="9049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9049" y="7239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6636" y="0"/>
                      <a:pt x="4223" y="0"/>
                    </a:cubicBezTo>
                    <a:cubicBezTo>
                      <a:pt x="2413" y="0"/>
                      <a:pt x="603" y="1810"/>
                      <a:pt x="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xmlns="" id="{FF10D7C6-E817-46EC-9F19-5CF766D4B1E1}"/>
                  </a:ext>
                </a:extLst>
              </p:cNvPr>
              <p:cNvSpPr/>
              <p:nvPr/>
            </p:nvSpPr>
            <p:spPr>
              <a:xfrm>
                <a:off x="5434615" y="3288123"/>
                <a:ext cx="3619" cy="3619"/>
              </a:xfrm>
              <a:custGeom>
                <a:avLst/>
                <a:gdLst>
                  <a:gd name="connsiteX0" fmla="*/ 3619 w 3619"/>
                  <a:gd name="connsiteY0" fmla="*/ 181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" h="3619">
                    <a:moveTo>
                      <a:pt x="3619" y="1810"/>
                    </a:moveTo>
                    <a:cubicBezTo>
                      <a:pt x="3619" y="1206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7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xmlns="" id="{6E8409D3-8D96-4F33-B9B9-9C910AD94F78}"/>
                  </a:ext>
                </a:extLst>
              </p:cNvPr>
              <p:cNvSpPr/>
              <p:nvPr/>
            </p:nvSpPr>
            <p:spPr>
              <a:xfrm>
                <a:off x="5433409" y="3574667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19 w 3619"/>
                  <a:gd name="connsiteY5" fmla="*/ 1810 h 3619"/>
                  <a:gd name="connsiteX6" fmla="*/ 3619 w 3619"/>
                  <a:gd name="connsiteY6" fmla="*/ 1810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xmlns="" id="{D0EDEEB1-799C-4E3C-A92D-02B448CAB126}"/>
                  </a:ext>
                </a:extLst>
              </p:cNvPr>
              <p:cNvSpPr/>
              <p:nvPr/>
            </p:nvSpPr>
            <p:spPr>
              <a:xfrm>
                <a:off x="5424360" y="3314063"/>
                <a:ext cx="9048" cy="8445"/>
              </a:xfrm>
              <a:custGeom>
                <a:avLst/>
                <a:gdLst>
                  <a:gd name="connsiteX0" fmla="*/ 4826 w 9048"/>
                  <a:gd name="connsiteY0" fmla="*/ 8446 h 8445"/>
                  <a:gd name="connsiteX1" fmla="*/ 9049 w 9048"/>
                  <a:gd name="connsiteY1" fmla="*/ 4223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4826 w 9048"/>
                  <a:gd name="connsiteY4" fmla="*/ 0 h 8445"/>
                  <a:gd name="connsiteX5" fmla="*/ 0 w 9048"/>
                  <a:gd name="connsiteY5" fmla="*/ 3620 h 8445"/>
                  <a:gd name="connsiteX6" fmla="*/ 3619 w 9048"/>
                  <a:gd name="connsiteY6" fmla="*/ 8446 h 8445"/>
                  <a:gd name="connsiteX7" fmla="*/ 4826 w 9048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8445">
                    <a:moveTo>
                      <a:pt x="4826" y="8446"/>
                    </a:moveTo>
                    <a:cubicBezTo>
                      <a:pt x="7239" y="8446"/>
                      <a:pt x="9049" y="6636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207"/>
                      <a:pt x="0" y="3620"/>
                    </a:cubicBezTo>
                    <a:cubicBezTo>
                      <a:pt x="0" y="6033"/>
                      <a:pt x="1206" y="8446"/>
                      <a:pt x="3619" y="8446"/>
                    </a:cubicBezTo>
                    <a:cubicBezTo>
                      <a:pt x="3619" y="8446"/>
                      <a:pt x="4223" y="8446"/>
                      <a:pt x="4826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xmlns="" id="{857E5BE1-8DBD-47ED-B6F7-079C1CA653CF}"/>
                  </a:ext>
                </a:extLst>
              </p:cNvPr>
              <p:cNvSpPr/>
              <p:nvPr/>
            </p:nvSpPr>
            <p:spPr>
              <a:xfrm>
                <a:off x="5427980" y="3525804"/>
                <a:ext cx="9651" cy="9651"/>
              </a:xfrm>
              <a:custGeom>
                <a:avLst/>
                <a:gdLst>
                  <a:gd name="connsiteX0" fmla="*/ 4826 w 9651"/>
                  <a:gd name="connsiteY0" fmla="*/ 0 h 9651"/>
                  <a:gd name="connsiteX1" fmla="*/ 0 w 9651"/>
                  <a:gd name="connsiteY1" fmla="*/ 4826 h 9651"/>
                  <a:gd name="connsiteX2" fmla="*/ 4826 w 9651"/>
                  <a:gd name="connsiteY2" fmla="*/ 9652 h 9651"/>
                  <a:gd name="connsiteX3" fmla="*/ 4826 w 9651"/>
                  <a:gd name="connsiteY3" fmla="*/ 9652 h 9651"/>
                  <a:gd name="connsiteX4" fmla="*/ 9652 w 9651"/>
                  <a:gd name="connsiteY4" fmla="*/ 4826 h 9651"/>
                  <a:gd name="connsiteX5" fmla="*/ 4826 w 9651"/>
                  <a:gd name="connsiteY5" fmla="*/ 0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1">
                    <a:moveTo>
                      <a:pt x="4826" y="0"/>
                    </a:moveTo>
                    <a:cubicBezTo>
                      <a:pt x="1810" y="0"/>
                      <a:pt x="0" y="2413"/>
                      <a:pt x="0" y="4826"/>
                    </a:cubicBezTo>
                    <a:cubicBezTo>
                      <a:pt x="0" y="7842"/>
                      <a:pt x="2413" y="9652"/>
                      <a:pt x="4826" y="9652"/>
                    </a:cubicBezTo>
                    <a:lnTo>
                      <a:pt x="4826" y="9652"/>
                    </a:lnTo>
                    <a:cubicBezTo>
                      <a:pt x="7842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xmlns="" id="{891D70B4-F404-4B0F-804E-5F15DFC78F47}"/>
                  </a:ext>
                </a:extLst>
              </p:cNvPr>
              <p:cNvSpPr/>
              <p:nvPr/>
            </p:nvSpPr>
            <p:spPr>
              <a:xfrm>
                <a:off x="5427527" y="3604226"/>
                <a:ext cx="988" cy="1206"/>
              </a:xfrm>
              <a:custGeom>
                <a:avLst/>
                <a:gdLst>
                  <a:gd name="connsiteX0" fmla="*/ 452 w 988"/>
                  <a:gd name="connsiteY0" fmla="*/ 0 h 1206"/>
                  <a:gd name="connsiteX1" fmla="*/ 452 w 988"/>
                  <a:gd name="connsiteY1" fmla="*/ 0 h 1206"/>
                  <a:gd name="connsiteX2" fmla="*/ 452 w 988"/>
                  <a:gd name="connsiteY2" fmla="*/ 1206 h 1206"/>
                  <a:gd name="connsiteX3" fmla="*/ 452 w 988"/>
                  <a:gd name="connsiteY3" fmla="*/ 0 h 1206"/>
                  <a:gd name="connsiteX4" fmla="*/ 452 w 98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" h="1206">
                    <a:moveTo>
                      <a:pt x="452" y="0"/>
                    </a:moveTo>
                    <a:cubicBezTo>
                      <a:pt x="-151" y="0"/>
                      <a:pt x="-151" y="0"/>
                      <a:pt x="452" y="0"/>
                    </a:cubicBezTo>
                    <a:lnTo>
                      <a:pt x="452" y="1206"/>
                    </a:lnTo>
                    <a:cubicBezTo>
                      <a:pt x="452" y="1206"/>
                      <a:pt x="452" y="1206"/>
                      <a:pt x="452" y="0"/>
                    </a:cubicBezTo>
                    <a:cubicBezTo>
                      <a:pt x="1659" y="0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xmlns="" id="{1F786525-4CC8-456A-B8E7-D7FFE3F7742C}"/>
                  </a:ext>
                </a:extLst>
              </p:cNvPr>
              <p:cNvSpPr/>
              <p:nvPr/>
            </p:nvSpPr>
            <p:spPr>
              <a:xfrm>
                <a:off x="5425317" y="3270629"/>
                <a:ext cx="2662" cy="3016"/>
              </a:xfrm>
              <a:custGeom>
                <a:avLst/>
                <a:gdLst>
                  <a:gd name="connsiteX0" fmla="*/ 853 w 2662"/>
                  <a:gd name="connsiteY0" fmla="*/ 3016 h 3016"/>
                  <a:gd name="connsiteX1" fmla="*/ 2663 w 2662"/>
                  <a:gd name="connsiteY1" fmla="*/ 1810 h 3016"/>
                  <a:gd name="connsiteX2" fmla="*/ 1456 w 2662"/>
                  <a:gd name="connsiteY2" fmla="*/ 0 h 3016"/>
                  <a:gd name="connsiteX3" fmla="*/ 250 w 2662"/>
                  <a:gd name="connsiteY3" fmla="*/ 1206 h 3016"/>
                  <a:gd name="connsiteX4" fmla="*/ 250 w 2662"/>
                  <a:gd name="connsiteY4" fmla="*/ 1206 h 3016"/>
                  <a:gd name="connsiteX5" fmla="*/ 853 w 2662"/>
                  <a:gd name="connsiteY5" fmla="*/ 3016 h 3016"/>
                  <a:gd name="connsiteX6" fmla="*/ 853 w 2662"/>
                  <a:gd name="connsiteY6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2" h="3016">
                    <a:moveTo>
                      <a:pt x="853" y="3016"/>
                    </a:moveTo>
                    <a:cubicBezTo>
                      <a:pt x="1456" y="3016"/>
                      <a:pt x="2060" y="2413"/>
                      <a:pt x="2663" y="1810"/>
                    </a:cubicBezTo>
                    <a:cubicBezTo>
                      <a:pt x="2663" y="1206"/>
                      <a:pt x="2060" y="603"/>
                      <a:pt x="1456" y="0"/>
                    </a:cubicBezTo>
                    <a:cubicBezTo>
                      <a:pt x="853" y="0"/>
                      <a:pt x="250" y="603"/>
                      <a:pt x="250" y="1206"/>
                    </a:cubicBezTo>
                    <a:lnTo>
                      <a:pt x="250" y="1206"/>
                    </a:lnTo>
                    <a:cubicBezTo>
                      <a:pt x="-353" y="2413"/>
                      <a:pt x="250" y="3016"/>
                      <a:pt x="853" y="3016"/>
                    </a:cubicBezTo>
                    <a:lnTo>
                      <a:pt x="853" y="301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xmlns="" id="{39F0B7BB-E4A5-4C73-8573-AF47E9A7EDB8}"/>
                  </a:ext>
                </a:extLst>
              </p:cNvPr>
              <p:cNvSpPr/>
              <p:nvPr/>
            </p:nvSpPr>
            <p:spPr>
              <a:xfrm>
                <a:off x="5415311" y="3339399"/>
                <a:ext cx="12668" cy="12668"/>
              </a:xfrm>
              <a:custGeom>
                <a:avLst/>
                <a:gdLst>
                  <a:gd name="connsiteX0" fmla="*/ 0 w 12668"/>
                  <a:gd name="connsiteY0" fmla="*/ 6033 h 12668"/>
                  <a:gd name="connsiteX1" fmla="*/ 0 w 12668"/>
                  <a:gd name="connsiteY1" fmla="*/ 6033 h 12668"/>
                  <a:gd name="connsiteX2" fmla="*/ 6033 w 12668"/>
                  <a:gd name="connsiteY2" fmla="*/ 12668 h 12668"/>
                  <a:gd name="connsiteX3" fmla="*/ 12668 w 12668"/>
                  <a:gd name="connsiteY3" fmla="*/ 7239 h 12668"/>
                  <a:gd name="connsiteX4" fmla="*/ 12668 w 12668"/>
                  <a:gd name="connsiteY4" fmla="*/ 6636 h 12668"/>
                  <a:gd name="connsiteX5" fmla="*/ 6636 w 12668"/>
                  <a:gd name="connsiteY5" fmla="*/ 0 h 12668"/>
                  <a:gd name="connsiteX6" fmla="*/ 0 w 12668"/>
                  <a:gd name="connsiteY6" fmla="*/ 6033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8" h="12668">
                    <a:moveTo>
                      <a:pt x="0" y="6033"/>
                    </a:moveTo>
                    <a:lnTo>
                      <a:pt x="0" y="6033"/>
                    </a:lnTo>
                    <a:cubicBezTo>
                      <a:pt x="0" y="10255"/>
                      <a:pt x="2413" y="12668"/>
                      <a:pt x="6033" y="12668"/>
                    </a:cubicBezTo>
                    <a:cubicBezTo>
                      <a:pt x="9652" y="12668"/>
                      <a:pt x="12065" y="10255"/>
                      <a:pt x="12668" y="7239"/>
                    </a:cubicBezTo>
                    <a:cubicBezTo>
                      <a:pt x="12668" y="7239"/>
                      <a:pt x="12668" y="7239"/>
                      <a:pt x="12668" y="6636"/>
                    </a:cubicBezTo>
                    <a:cubicBezTo>
                      <a:pt x="12668" y="3016"/>
                      <a:pt x="10255" y="603"/>
                      <a:pt x="6636" y="0"/>
                    </a:cubicBezTo>
                    <a:cubicBezTo>
                      <a:pt x="3016" y="0"/>
                      <a:pt x="0" y="3016"/>
                      <a:pt x="0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xmlns="" id="{F0BC78F5-80E4-4B24-AB65-513262DCDBD7}"/>
                  </a:ext>
                </a:extLst>
              </p:cNvPr>
              <p:cNvSpPr/>
              <p:nvPr/>
            </p:nvSpPr>
            <p:spPr>
              <a:xfrm>
                <a:off x="5414708" y="3584319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2413 w 4825"/>
                  <a:gd name="connsiteY4" fmla="*/ 4826 h 4826"/>
                  <a:gd name="connsiteX5" fmla="*/ 4826 w 4825"/>
                  <a:gd name="connsiteY5" fmla="*/ 2413 h 4826"/>
                  <a:gd name="connsiteX6" fmla="*/ 4826 w 4825"/>
                  <a:gd name="connsiteY6" fmla="*/ 2413 h 4826"/>
                  <a:gd name="connsiteX7" fmla="*/ 2413 w 4825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20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xmlns="" id="{0B3C46B2-27DD-456C-A8CB-C5479E863B51}"/>
                  </a:ext>
                </a:extLst>
              </p:cNvPr>
              <p:cNvSpPr/>
              <p:nvPr/>
            </p:nvSpPr>
            <p:spPr>
              <a:xfrm>
                <a:off x="5402643" y="3565015"/>
                <a:ext cx="8539" cy="8445"/>
              </a:xfrm>
              <a:custGeom>
                <a:avLst/>
                <a:gdLst>
                  <a:gd name="connsiteX0" fmla="*/ 4223 w 8539"/>
                  <a:gd name="connsiteY0" fmla="*/ 0 h 8445"/>
                  <a:gd name="connsiteX1" fmla="*/ 4223 w 8539"/>
                  <a:gd name="connsiteY1" fmla="*/ 0 h 8445"/>
                  <a:gd name="connsiteX2" fmla="*/ 0 w 8539"/>
                  <a:gd name="connsiteY2" fmla="*/ 4223 h 8445"/>
                  <a:gd name="connsiteX3" fmla="*/ 0 w 8539"/>
                  <a:gd name="connsiteY3" fmla="*/ 4223 h 8445"/>
                  <a:gd name="connsiteX4" fmla="*/ 4223 w 8539"/>
                  <a:gd name="connsiteY4" fmla="*/ 8446 h 8445"/>
                  <a:gd name="connsiteX5" fmla="*/ 4223 w 8539"/>
                  <a:gd name="connsiteY5" fmla="*/ 8446 h 8445"/>
                  <a:gd name="connsiteX6" fmla="*/ 8445 w 8539"/>
                  <a:gd name="connsiteY6" fmla="*/ 4223 h 8445"/>
                  <a:gd name="connsiteX7" fmla="*/ 4223 w 8539"/>
                  <a:gd name="connsiteY7" fmla="*/ 0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39" h="8445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636"/>
                      <a:pt x="1810" y="8446"/>
                      <a:pt x="4223" y="8446"/>
                    </a:cubicBezTo>
                    <a:lnTo>
                      <a:pt x="4223" y="8446"/>
                    </a:lnTo>
                    <a:cubicBezTo>
                      <a:pt x="6636" y="8446"/>
                      <a:pt x="8445" y="6636"/>
                      <a:pt x="8445" y="4223"/>
                    </a:cubicBezTo>
                    <a:cubicBezTo>
                      <a:pt x="9049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xmlns="" id="{D2AC278E-0169-4FA9-8688-5A49032D3200}"/>
                  </a:ext>
                </a:extLst>
              </p:cNvPr>
              <p:cNvSpPr/>
              <p:nvPr/>
            </p:nvSpPr>
            <p:spPr>
              <a:xfrm>
                <a:off x="5409882" y="3614482"/>
                <a:ext cx="603" cy="1206"/>
              </a:xfrm>
              <a:custGeom>
                <a:avLst/>
                <a:gdLst>
                  <a:gd name="connsiteX0" fmla="*/ 0 w 603"/>
                  <a:gd name="connsiteY0" fmla="*/ 0 h 1206"/>
                  <a:gd name="connsiteX1" fmla="*/ 0 w 603"/>
                  <a:gd name="connsiteY1" fmla="*/ 0 h 1206"/>
                  <a:gd name="connsiteX2" fmla="*/ 0 w 603"/>
                  <a:gd name="connsiteY2" fmla="*/ 1207 h 1206"/>
                  <a:gd name="connsiteX3" fmla="*/ 603 w 603"/>
                  <a:gd name="connsiteY3" fmla="*/ 1207 h 1206"/>
                  <a:gd name="connsiteX4" fmla="*/ 0 w 603"/>
                  <a:gd name="connsiteY4" fmla="*/ 0 h 1206"/>
                  <a:gd name="connsiteX5" fmla="*/ 0 w 603"/>
                  <a:gd name="connsiteY5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" h="1206">
                    <a:moveTo>
                      <a:pt x="0" y="0"/>
                    </a:moveTo>
                    <a:lnTo>
                      <a:pt x="0" y="0"/>
                    </a:lnTo>
                    <a:lnTo>
                      <a:pt x="0" y="1207"/>
                    </a:lnTo>
                    <a:lnTo>
                      <a:pt x="603" y="120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xmlns="" id="{6A9F14FE-DD7B-47D7-A38B-BD4A39DF7ADE}"/>
                  </a:ext>
                </a:extLst>
              </p:cNvPr>
              <p:cNvSpPr/>
              <p:nvPr/>
            </p:nvSpPr>
            <p:spPr>
              <a:xfrm>
                <a:off x="5404453" y="3235640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1207"/>
                      <a:pt x="0" y="1207"/>
                      <a:pt x="603" y="1207"/>
                    </a:cubicBezTo>
                    <a:cubicBezTo>
                      <a:pt x="1207" y="1207"/>
                      <a:pt x="1810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xmlns="" id="{52BA5849-97E9-4FA8-A272-9B5426FA16CF}"/>
                  </a:ext>
                </a:extLst>
              </p:cNvPr>
              <p:cNvSpPr/>
              <p:nvPr/>
            </p:nvSpPr>
            <p:spPr>
              <a:xfrm>
                <a:off x="5397214" y="3594574"/>
                <a:ext cx="4825" cy="4825"/>
              </a:xfrm>
              <a:custGeom>
                <a:avLst/>
                <a:gdLst>
                  <a:gd name="connsiteX0" fmla="*/ 2413 w 4825"/>
                  <a:gd name="connsiteY0" fmla="*/ 0 h 4825"/>
                  <a:gd name="connsiteX1" fmla="*/ 2413 w 4825"/>
                  <a:gd name="connsiteY1" fmla="*/ 0 h 4825"/>
                  <a:gd name="connsiteX2" fmla="*/ 0 w 4825"/>
                  <a:gd name="connsiteY2" fmla="*/ 2413 h 4825"/>
                  <a:gd name="connsiteX3" fmla="*/ 0 w 4825"/>
                  <a:gd name="connsiteY3" fmla="*/ 2413 h 4825"/>
                  <a:gd name="connsiteX4" fmla="*/ 2413 w 4825"/>
                  <a:gd name="connsiteY4" fmla="*/ 4826 h 4825"/>
                  <a:gd name="connsiteX5" fmla="*/ 4826 w 4825"/>
                  <a:gd name="connsiteY5" fmla="*/ 2413 h 4825"/>
                  <a:gd name="connsiteX6" fmla="*/ 2413 w 4825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6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6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xmlns="" id="{F7E25B26-3371-42AD-92A6-8971A39AF43F}"/>
                  </a:ext>
                </a:extLst>
              </p:cNvPr>
              <p:cNvSpPr/>
              <p:nvPr/>
            </p:nvSpPr>
            <p:spPr>
              <a:xfrm>
                <a:off x="5390578" y="3545108"/>
                <a:ext cx="12065" cy="12065"/>
              </a:xfrm>
              <a:custGeom>
                <a:avLst/>
                <a:gdLst>
                  <a:gd name="connsiteX0" fmla="*/ 12065 w 12065"/>
                  <a:gd name="connsiteY0" fmla="*/ 6032 h 12065"/>
                  <a:gd name="connsiteX1" fmla="*/ 6033 w 12065"/>
                  <a:gd name="connsiteY1" fmla="*/ 12065 h 12065"/>
                  <a:gd name="connsiteX2" fmla="*/ 0 w 12065"/>
                  <a:gd name="connsiteY2" fmla="*/ 6032 h 12065"/>
                  <a:gd name="connsiteX3" fmla="*/ 6033 w 12065"/>
                  <a:gd name="connsiteY3" fmla="*/ 0 h 12065"/>
                  <a:gd name="connsiteX4" fmla="*/ 12065 w 12065"/>
                  <a:gd name="connsiteY4" fmla="*/ 603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2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2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xmlns="" id="{B0C41B7E-47C7-4500-8ED1-7B33D3E0629D}"/>
                  </a:ext>
                </a:extLst>
              </p:cNvPr>
              <p:cNvSpPr/>
              <p:nvPr/>
            </p:nvSpPr>
            <p:spPr>
              <a:xfrm>
                <a:off x="5391332" y="3624737"/>
                <a:ext cx="1658" cy="1206"/>
              </a:xfrm>
              <a:custGeom>
                <a:avLst/>
                <a:gdLst>
                  <a:gd name="connsiteX0" fmla="*/ 452 w 1658"/>
                  <a:gd name="connsiteY0" fmla="*/ 0 h 1206"/>
                  <a:gd name="connsiteX1" fmla="*/ 452 w 1658"/>
                  <a:gd name="connsiteY1" fmla="*/ 0 h 1206"/>
                  <a:gd name="connsiteX2" fmla="*/ 452 w 1658"/>
                  <a:gd name="connsiteY2" fmla="*/ 1206 h 1206"/>
                  <a:gd name="connsiteX3" fmla="*/ 1659 w 1658"/>
                  <a:gd name="connsiteY3" fmla="*/ 603 h 1206"/>
                  <a:gd name="connsiteX4" fmla="*/ 452 w 165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" h="1206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603"/>
                      <a:pt x="-151" y="1206"/>
                      <a:pt x="452" y="1206"/>
                    </a:cubicBezTo>
                    <a:cubicBezTo>
                      <a:pt x="1056" y="1206"/>
                      <a:pt x="1056" y="1206"/>
                      <a:pt x="1659" y="603"/>
                    </a:cubicBezTo>
                    <a:cubicBezTo>
                      <a:pt x="1056" y="603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xmlns="" id="{240AB3F3-95F4-45B0-B9F8-B5C9AAC2B62E}"/>
                  </a:ext>
                </a:extLst>
              </p:cNvPr>
              <p:cNvSpPr/>
              <p:nvPr/>
            </p:nvSpPr>
            <p:spPr>
              <a:xfrm>
                <a:off x="5385752" y="3244689"/>
                <a:ext cx="3619" cy="3619"/>
              </a:xfrm>
              <a:custGeom>
                <a:avLst/>
                <a:gdLst>
                  <a:gd name="connsiteX0" fmla="*/ 1810 w 3619"/>
                  <a:gd name="connsiteY0" fmla="*/ 3620 h 3619"/>
                  <a:gd name="connsiteX1" fmla="*/ 3619 w 3619"/>
                  <a:gd name="connsiteY1" fmla="*/ 1810 h 3619"/>
                  <a:gd name="connsiteX2" fmla="*/ 1810 w 3619"/>
                  <a:gd name="connsiteY2" fmla="*/ 0 h 3619"/>
                  <a:gd name="connsiteX3" fmla="*/ 0 w 3619"/>
                  <a:gd name="connsiteY3" fmla="*/ 1810 h 3619"/>
                  <a:gd name="connsiteX4" fmla="*/ 0 w 3619"/>
                  <a:gd name="connsiteY4" fmla="*/ 1810 h 3619"/>
                  <a:gd name="connsiteX5" fmla="*/ 1810 w 3619"/>
                  <a:gd name="connsiteY5" fmla="*/ 362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20"/>
                    </a:moveTo>
                    <a:cubicBezTo>
                      <a:pt x="2413" y="3620"/>
                      <a:pt x="3619" y="3016"/>
                      <a:pt x="3619" y="1810"/>
                    </a:cubicBezTo>
                    <a:cubicBezTo>
                      <a:pt x="3619" y="1207"/>
                      <a:pt x="3016" y="603"/>
                      <a:pt x="1810" y="0"/>
                    </a:cubicBezTo>
                    <a:cubicBezTo>
                      <a:pt x="1206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603" y="3016"/>
                      <a:pt x="1206" y="3620"/>
                      <a:pt x="181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xmlns="" id="{20E0BBBF-124C-4B29-8921-A1CCA5EF41B0}"/>
                  </a:ext>
                </a:extLst>
              </p:cNvPr>
              <p:cNvSpPr/>
              <p:nvPr/>
            </p:nvSpPr>
            <p:spPr>
              <a:xfrm>
                <a:off x="5376703" y="3228401"/>
                <a:ext cx="1206" cy="1206"/>
              </a:xfrm>
              <a:custGeom>
                <a:avLst/>
                <a:gdLst>
                  <a:gd name="connsiteX0" fmla="*/ 603 w 1206"/>
                  <a:gd name="connsiteY0" fmla="*/ 1206 h 1206"/>
                  <a:gd name="connsiteX1" fmla="*/ 1206 w 1206"/>
                  <a:gd name="connsiteY1" fmla="*/ 603 h 1206"/>
                  <a:gd name="connsiteX2" fmla="*/ 603 w 1206"/>
                  <a:gd name="connsiteY2" fmla="*/ 0 h 1206"/>
                  <a:gd name="connsiteX3" fmla="*/ 0 w 1206"/>
                  <a:gd name="connsiteY3" fmla="*/ 603 h 1206"/>
                  <a:gd name="connsiteX4" fmla="*/ 603 w 1206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603" y="1206"/>
                    </a:moveTo>
                    <a:lnTo>
                      <a:pt x="1206" y="603"/>
                    </a:lnTo>
                    <a:lnTo>
                      <a:pt x="603" y="0"/>
                    </a:lnTo>
                    <a:lnTo>
                      <a:pt x="0" y="603"/>
                    </a:lnTo>
                    <a:lnTo>
                      <a:pt x="603" y="120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xmlns="" id="{B5B2116A-753F-4E77-A208-B2A94F985B1D}"/>
                  </a:ext>
                </a:extLst>
              </p:cNvPr>
              <p:cNvSpPr/>
              <p:nvPr/>
            </p:nvSpPr>
            <p:spPr>
              <a:xfrm>
                <a:off x="5369739" y="3314705"/>
                <a:ext cx="7567" cy="9862"/>
              </a:xfrm>
              <a:custGeom>
                <a:avLst/>
                <a:gdLst>
                  <a:gd name="connsiteX0" fmla="*/ 2742 w 7567"/>
                  <a:gd name="connsiteY0" fmla="*/ 6597 h 9862"/>
                  <a:gd name="connsiteX1" fmla="*/ 5758 w 7567"/>
                  <a:gd name="connsiteY1" fmla="*/ 9613 h 9862"/>
                  <a:gd name="connsiteX2" fmla="*/ 7568 w 7567"/>
                  <a:gd name="connsiteY2" fmla="*/ 9010 h 9862"/>
                  <a:gd name="connsiteX3" fmla="*/ 7568 w 7567"/>
                  <a:gd name="connsiteY3" fmla="*/ 8407 h 9862"/>
                  <a:gd name="connsiteX4" fmla="*/ 5758 w 7567"/>
                  <a:gd name="connsiteY4" fmla="*/ 4184 h 9862"/>
                  <a:gd name="connsiteX5" fmla="*/ 2742 w 7567"/>
                  <a:gd name="connsiteY5" fmla="*/ 564 h 9862"/>
                  <a:gd name="connsiteX6" fmla="*/ 329 w 7567"/>
                  <a:gd name="connsiteY6" fmla="*/ 2977 h 9862"/>
                  <a:gd name="connsiteX7" fmla="*/ 2742 w 7567"/>
                  <a:gd name="connsiteY7" fmla="*/ 6597 h 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67" h="9862">
                    <a:moveTo>
                      <a:pt x="2742" y="6597"/>
                    </a:moveTo>
                    <a:cubicBezTo>
                      <a:pt x="3345" y="7803"/>
                      <a:pt x="4552" y="9010"/>
                      <a:pt x="5758" y="9613"/>
                    </a:cubicBezTo>
                    <a:cubicBezTo>
                      <a:pt x="6361" y="10216"/>
                      <a:pt x="6965" y="9613"/>
                      <a:pt x="7568" y="9010"/>
                    </a:cubicBezTo>
                    <a:lnTo>
                      <a:pt x="7568" y="8407"/>
                    </a:lnTo>
                    <a:cubicBezTo>
                      <a:pt x="7568" y="7200"/>
                      <a:pt x="6361" y="5390"/>
                      <a:pt x="5758" y="4184"/>
                    </a:cubicBezTo>
                    <a:cubicBezTo>
                      <a:pt x="4552" y="2977"/>
                      <a:pt x="3948" y="1771"/>
                      <a:pt x="2742" y="564"/>
                    </a:cubicBezTo>
                    <a:cubicBezTo>
                      <a:pt x="1535" y="-1245"/>
                      <a:pt x="-878" y="1771"/>
                      <a:pt x="329" y="2977"/>
                    </a:cubicBezTo>
                    <a:cubicBezTo>
                      <a:pt x="1535" y="4184"/>
                      <a:pt x="2139" y="5994"/>
                      <a:pt x="2742" y="65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xmlns="" id="{5FC8E17B-27BD-4C8B-9505-6D1395C5B694}"/>
                  </a:ext>
                </a:extLst>
              </p:cNvPr>
              <p:cNvSpPr/>
              <p:nvPr/>
            </p:nvSpPr>
            <p:spPr>
              <a:xfrm>
                <a:off x="5366448" y="3253135"/>
                <a:ext cx="6754" cy="7239"/>
              </a:xfrm>
              <a:custGeom>
                <a:avLst/>
                <a:gdLst>
                  <a:gd name="connsiteX0" fmla="*/ 3619 w 6754"/>
                  <a:gd name="connsiteY0" fmla="*/ 7239 h 7239"/>
                  <a:gd name="connsiteX1" fmla="*/ 6636 w 6754"/>
                  <a:gd name="connsiteY1" fmla="*/ 3016 h 7239"/>
                  <a:gd name="connsiteX2" fmla="*/ 3619 w 6754"/>
                  <a:gd name="connsiteY2" fmla="*/ 0 h 7239"/>
                  <a:gd name="connsiteX3" fmla="*/ 0 w 6754"/>
                  <a:gd name="connsiteY3" fmla="*/ 3620 h 7239"/>
                  <a:gd name="connsiteX4" fmla="*/ 3619 w 6754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4" h="7239">
                    <a:moveTo>
                      <a:pt x="3619" y="7239"/>
                    </a:moveTo>
                    <a:cubicBezTo>
                      <a:pt x="5429" y="7239"/>
                      <a:pt x="7239" y="5429"/>
                      <a:pt x="6636" y="3016"/>
                    </a:cubicBezTo>
                    <a:cubicBezTo>
                      <a:pt x="6636" y="1207"/>
                      <a:pt x="5429" y="0"/>
                      <a:pt x="3619" y="0"/>
                    </a:cubicBez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19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xmlns="" id="{C74E7433-FA7D-4E74-8052-BB77CE51BF5D}"/>
                  </a:ext>
                </a:extLst>
              </p:cNvPr>
              <p:cNvSpPr/>
              <p:nvPr/>
            </p:nvSpPr>
            <p:spPr>
              <a:xfrm>
                <a:off x="5365306" y="3345432"/>
                <a:ext cx="7023" cy="3619"/>
              </a:xfrm>
              <a:custGeom>
                <a:avLst/>
                <a:gdLst>
                  <a:gd name="connsiteX0" fmla="*/ 1142 w 7023"/>
                  <a:gd name="connsiteY0" fmla="*/ 3016 h 3619"/>
                  <a:gd name="connsiteX1" fmla="*/ 4158 w 7023"/>
                  <a:gd name="connsiteY1" fmla="*/ 3620 h 3619"/>
                  <a:gd name="connsiteX2" fmla="*/ 6571 w 7023"/>
                  <a:gd name="connsiteY2" fmla="*/ 3016 h 3619"/>
                  <a:gd name="connsiteX3" fmla="*/ 6571 w 7023"/>
                  <a:gd name="connsiteY3" fmla="*/ 1810 h 3619"/>
                  <a:gd name="connsiteX4" fmla="*/ 4158 w 7023"/>
                  <a:gd name="connsiteY4" fmla="*/ 603 h 3619"/>
                  <a:gd name="connsiteX5" fmla="*/ 1142 w 7023"/>
                  <a:gd name="connsiteY5" fmla="*/ 0 h 3619"/>
                  <a:gd name="connsiteX6" fmla="*/ 1142 w 7023"/>
                  <a:gd name="connsiteY6" fmla="*/ 3016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3" h="3619">
                    <a:moveTo>
                      <a:pt x="1142" y="3016"/>
                    </a:moveTo>
                    <a:cubicBezTo>
                      <a:pt x="2349" y="3016"/>
                      <a:pt x="2952" y="3620"/>
                      <a:pt x="4158" y="3620"/>
                    </a:cubicBezTo>
                    <a:cubicBezTo>
                      <a:pt x="4762" y="3620"/>
                      <a:pt x="5968" y="3620"/>
                      <a:pt x="6571" y="3016"/>
                    </a:cubicBezTo>
                    <a:cubicBezTo>
                      <a:pt x="7175" y="2413"/>
                      <a:pt x="7175" y="1810"/>
                      <a:pt x="6571" y="1810"/>
                    </a:cubicBezTo>
                    <a:cubicBezTo>
                      <a:pt x="5968" y="1207"/>
                      <a:pt x="5365" y="1207"/>
                      <a:pt x="4158" y="603"/>
                    </a:cubicBezTo>
                    <a:cubicBezTo>
                      <a:pt x="2952" y="603"/>
                      <a:pt x="2349" y="603"/>
                      <a:pt x="1142" y="0"/>
                    </a:cubicBezTo>
                    <a:cubicBezTo>
                      <a:pt x="-64" y="0"/>
                      <a:pt x="-668" y="2413"/>
                      <a:pt x="1142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xmlns="" id="{6302FDA3-C204-41AF-BA7E-CA12D4CDE164}"/>
                  </a:ext>
                </a:extLst>
              </p:cNvPr>
              <p:cNvSpPr/>
              <p:nvPr/>
            </p:nvSpPr>
            <p:spPr>
              <a:xfrm>
                <a:off x="5356193" y="3279074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2 w 12065"/>
                  <a:gd name="connsiteY1" fmla="*/ 12065 h 12065"/>
                  <a:gd name="connsiteX2" fmla="*/ 0 w 12065"/>
                  <a:gd name="connsiteY2" fmla="*/ 6033 h 12065"/>
                  <a:gd name="connsiteX3" fmla="*/ 6032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2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2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xmlns="" id="{20BD9F78-A742-4715-A4D1-73D792FEFC8B}"/>
                  </a:ext>
                </a:extLst>
              </p:cNvPr>
              <p:cNvSpPr/>
              <p:nvPr/>
            </p:nvSpPr>
            <p:spPr>
              <a:xfrm>
                <a:off x="5355590" y="3645398"/>
                <a:ext cx="1370" cy="904"/>
              </a:xfrm>
              <a:custGeom>
                <a:avLst/>
                <a:gdLst>
                  <a:gd name="connsiteX0" fmla="*/ 0 w 1370"/>
                  <a:gd name="connsiteY0" fmla="*/ 452 h 904"/>
                  <a:gd name="connsiteX1" fmla="*/ 0 w 1370"/>
                  <a:gd name="connsiteY1" fmla="*/ 452 h 904"/>
                  <a:gd name="connsiteX2" fmla="*/ 1206 w 1370"/>
                  <a:gd name="connsiteY2" fmla="*/ 452 h 904"/>
                  <a:gd name="connsiteX3" fmla="*/ 0 w 1370"/>
                  <a:gd name="connsiteY3" fmla="*/ 452 h 904"/>
                  <a:gd name="connsiteX4" fmla="*/ 0 w 1370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904">
                    <a:moveTo>
                      <a:pt x="0" y="452"/>
                    </a:moveTo>
                    <a:cubicBezTo>
                      <a:pt x="0" y="1056"/>
                      <a:pt x="0" y="1056"/>
                      <a:pt x="0" y="452"/>
                    </a:cubicBezTo>
                    <a:cubicBezTo>
                      <a:pt x="603" y="1056"/>
                      <a:pt x="1206" y="1056"/>
                      <a:pt x="1206" y="452"/>
                    </a:cubicBez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452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xmlns="" id="{51E7FA75-6819-4C3E-BFAB-5DF339BC535C}"/>
                  </a:ext>
                </a:extLst>
              </p:cNvPr>
              <p:cNvSpPr/>
              <p:nvPr/>
            </p:nvSpPr>
            <p:spPr>
              <a:xfrm>
                <a:off x="5343525" y="3625340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4826 w 4825"/>
                  <a:gd name="connsiteY4" fmla="*/ 2413 h 4826"/>
                  <a:gd name="connsiteX5" fmla="*/ 2413 w 4825"/>
                  <a:gd name="connsiteY5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xmlns="" id="{4C90B67A-6CAE-4D5A-B3CD-4C4FE92CC564}"/>
                  </a:ext>
                </a:extLst>
              </p:cNvPr>
              <p:cNvSpPr/>
              <p:nvPr/>
            </p:nvSpPr>
            <p:spPr>
              <a:xfrm>
                <a:off x="5340875" y="3408537"/>
                <a:ext cx="11948" cy="3705"/>
              </a:xfrm>
              <a:custGeom>
                <a:avLst/>
                <a:gdLst>
                  <a:gd name="connsiteX0" fmla="*/ 1443 w 11948"/>
                  <a:gd name="connsiteY0" fmla="*/ 3253 h 3705"/>
                  <a:gd name="connsiteX1" fmla="*/ 11095 w 11948"/>
                  <a:gd name="connsiteY1" fmla="*/ 3253 h 3705"/>
                  <a:gd name="connsiteX2" fmla="*/ 11698 w 11948"/>
                  <a:gd name="connsiteY2" fmla="*/ 2046 h 3705"/>
                  <a:gd name="connsiteX3" fmla="*/ 11095 w 11948"/>
                  <a:gd name="connsiteY3" fmla="*/ 1443 h 3705"/>
                  <a:gd name="connsiteX4" fmla="*/ 1443 w 11948"/>
                  <a:gd name="connsiteY4" fmla="*/ 237 h 3705"/>
                  <a:gd name="connsiteX5" fmla="*/ 237 w 11948"/>
                  <a:gd name="connsiteY5" fmla="*/ 2650 h 3705"/>
                  <a:gd name="connsiteX6" fmla="*/ 1443 w 11948"/>
                  <a:gd name="connsiteY6" fmla="*/ 3253 h 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8" h="3705">
                    <a:moveTo>
                      <a:pt x="1443" y="3253"/>
                    </a:moveTo>
                    <a:cubicBezTo>
                      <a:pt x="4459" y="3856"/>
                      <a:pt x="8079" y="3856"/>
                      <a:pt x="11095" y="3253"/>
                    </a:cubicBezTo>
                    <a:cubicBezTo>
                      <a:pt x="11698" y="3253"/>
                      <a:pt x="12302" y="2650"/>
                      <a:pt x="11698" y="2046"/>
                    </a:cubicBezTo>
                    <a:cubicBezTo>
                      <a:pt x="11698" y="1443"/>
                      <a:pt x="11698" y="1443"/>
                      <a:pt x="11095" y="1443"/>
                    </a:cubicBezTo>
                    <a:cubicBezTo>
                      <a:pt x="8079" y="237"/>
                      <a:pt x="4459" y="-367"/>
                      <a:pt x="1443" y="237"/>
                    </a:cubicBezTo>
                    <a:cubicBezTo>
                      <a:pt x="237" y="840"/>
                      <a:pt x="-367" y="1443"/>
                      <a:pt x="237" y="2650"/>
                    </a:cubicBezTo>
                    <a:cubicBezTo>
                      <a:pt x="840" y="2650"/>
                      <a:pt x="840" y="3253"/>
                      <a:pt x="1443" y="3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xmlns="" id="{58FD35FF-3241-41D2-B832-2594451ED727}"/>
                  </a:ext>
                </a:extLst>
              </p:cNvPr>
              <p:cNvSpPr/>
              <p:nvPr/>
            </p:nvSpPr>
            <p:spPr>
              <a:xfrm>
                <a:off x="5330856" y="3605433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4826 w 9651"/>
                  <a:gd name="connsiteY1" fmla="*/ 9652 h 9652"/>
                  <a:gd name="connsiteX2" fmla="*/ 0 w 9651"/>
                  <a:gd name="connsiteY2" fmla="*/ 4826 h 9652"/>
                  <a:gd name="connsiteX3" fmla="*/ 4826 w 9651"/>
                  <a:gd name="connsiteY3" fmla="*/ 0 h 9652"/>
                  <a:gd name="connsiteX4" fmla="*/ 9652 w 9651"/>
                  <a:gd name="connsiteY4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cubicBezTo>
                      <a:pt x="9652" y="7491"/>
                      <a:pt x="7491" y="9652"/>
                      <a:pt x="4826" y="9652"/>
                    </a:cubicBezTo>
                    <a:cubicBezTo>
                      <a:pt x="2161" y="9652"/>
                      <a:pt x="0" y="7491"/>
                      <a:pt x="0" y="4826"/>
                    </a:cubicBezTo>
                    <a:cubicBezTo>
                      <a:pt x="0" y="2161"/>
                      <a:pt x="2161" y="0"/>
                      <a:pt x="4826" y="0"/>
                    </a:cubicBezTo>
                    <a:cubicBezTo>
                      <a:pt x="7491" y="0"/>
                      <a:pt x="9652" y="2161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xmlns="" id="{CA278EEF-CB3D-4A3D-B677-51F55865BB2E}"/>
                  </a:ext>
                </a:extLst>
              </p:cNvPr>
              <p:cNvSpPr/>
              <p:nvPr/>
            </p:nvSpPr>
            <p:spPr>
              <a:xfrm>
                <a:off x="5336889" y="3412996"/>
                <a:ext cx="27146" cy="7109"/>
              </a:xfrm>
              <a:custGeom>
                <a:avLst/>
                <a:gdLst>
                  <a:gd name="connsiteX0" fmla="*/ 26543 w 27146"/>
                  <a:gd name="connsiteY0" fmla="*/ 4223 h 7109"/>
                  <a:gd name="connsiteX1" fmla="*/ 27146 w 27146"/>
                  <a:gd name="connsiteY1" fmla="*/ 3016 h 7109"/>
                  <a:gd name="connsiteX2" fmla="*/ 25336 w 27146"/>
                  <a:gd name="connsiteY2" fmla="*/ 1207 h 7109"/>
                  <a:gd name="connsiteX3" fmla="*/ 13875 w 27146"/>
                  <a:gd name="connsiteY3" fmla="*/ 2413 h 7109"/>
                  <a:gd name="connsiteX4" fmla="*/ 1810 w 27146"/>
                  <a:gd name="connsiteY4" fmla="*/ 0 h 7109"/>
                  <a:gd name="connsiteX5" fmla="*/ 0 w 27146"/>
                  <a:gd name="connsiteY5" fmla="*/ 1207 h 7109"/>
                  <a:gd name="connsiteX6" fmla="*/ 0 w 27146"/>
                  <a:gd name="connsiteY6" fmla="*/ 1207 h 7109"/>
                  <a:gd name="connsiteX7" fmla="*/ 603 w 27146"/>
                  <a:gd name="connsiteY7" fmla="*/ 3016 h 7109"/>
                  <a:gd name="connsiteX8" fmla="*/ 13875 w 27146"/>
                  <a:gd name="connsiteY8" fmla="*/ 6636 h 7109"/>
                  <a:gd name="connsiteX9" fmla="*/ 26543 w 27146"/>
                  <a:gd name="connsiteY9" fmla="*/ 4223 h 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146" h="7109">
                    <a:moveTo>
                      <a:pt x="26543" y="4223"/>
                    </a:moveTo>
                    <a:cubicBezTo>
                      <a:pt x="27146" y="4223"/>
                      <a:pt x="27146" y="3620"/>
                      <a:pt x="27146" y="3016"/>
                    </a:cubicBezTo>
                    <a:cubicBezTo>
                      <a:pt x="27146" y="1810"/>
                      <a:pt x="26543" y="1207"/>
                      <a:pt x="25336" y="1207"/>
                    </a:cubicBezTo>
                    <a:cubicBezTo>
                      <a:pt x="21114" y="1207"/>
                      <a:pt x="17494" y="2413"/>
                      <a:pt x="13875" y="2413"/>
                    </a:cubicBezTo>
                    <a:cubicBezTo>
                      <a:pt x="9652" y="2413"/>
                      <a:pt x="5429" y="1810"/>
                      <a:pt x="1810" y="0"/>
                    </a:cubicBezTo>
                    <a:cubicBezTo>
                      <a:pt x="1206" y="0"/>
                      <a:pt x="0" y="0"/>
                      <a:pt x="0" y="1207"/>
                    </a:cubicBezTo>
                    <a:lnTo>
                      <a:pt x="0" y="1207"/>
                    </a:lnTo>
                    <a:cubicBezTo>
                      <a:pt x="0" y="1810"/>
                      <a:pt x="0" y="2413"/>
                      <a:pt x="603" y="3016"/>
                    </a:cubicBezTo>
                    <a:cubicBezTo>
                      <a:pt x="4826" y="5429"/>
                      <a:pt x="9049" y="6636"/>
                      <a:pt x="13875" y="6636"/>
                    </a:cubicBezTo>
                    <a:cubicBezTo>
                      <a:pt x="18701" y="7842"/>
                      <a:pt x="22923" y="6636"/>
                      <a:pt x="2654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xmlns="" id="{A8B9DA41-AD40-4D70-AEEB-6AFD0666D269}"/>
                  </a:ext>
                </a:extLst>
              </p:cNvPr>
              <p:cNvSpPr/>
              <p:nvPr/>
            </p:nvSpPr>
            <p:spPr>
              <a:xfrm>
                <a:off x="5326030" y="3636802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20 w 3619"/>
                  <a:gd name="connsiteY5" fmla="*/ 2413 h 3619"/>
                  <a:gd name="connsiteX6" fmla="*/ 3620 w 3619"/>
                  <a:gd name="connsiteY6" fmla="*/ 2413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2413" y="3619"/>
                      <a:pt x="3620" y="3016"/>
                      <a:pt x="3620" y="2413"/>
                    </a:cubicBezTo>
                    <a:lnTo>
                      <a:pt x="3620" y="2413"/>
                    </a:lnTo>
                    <a:cubicBezTo>
                      <a:pt x="3620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xmlns="" id="{5763B06A-3219-4016-9049-86D5CB24D327}"/>
                  </a:ext>
                </a:extLst>
              </p:cNvPr>
              <p:cNvSpPr/>
              <p:nvPr/>
            </p:nvSpPr>
            <p:spPr>
              <a:xfrm>
                <a:off x="5319998" y="3213320"/>
                <a:ext cx="2413" cy="1357"/>
              </a:xfrm>
              <a:custGeom>
                <a:avLst/>
                <a:gdLst>
                  <a:gd name="connsiteX0" fmla="*/ 2413 w 2413"/>
                  <a:gd name="connsiteY0" fmla="*/ 0 h 1357"/>
                  <a:gd name="connsiteX1" fmla="*/ 0 w 2413"/>
                  <a:gd name="connsiteY1" fmla="*/ 0 h 1357"/>
                  <a:gd name="connsiteX2" fmla="*/ 2413 w 2413"/>
                  <a:gd name="connsiteY2" fmla="*/ 0 h 1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" h="1357">
                    <a:moveTo>
                      <a:pt x="2413" y="0"/>
                    </a:moveTo>
                    <a:lnTo>
                      <a:pt x="0" y="0"/>
                    </a:lnTo>
                    <a:cubicBezTo>
                      <a:pt x="1207" y="1810"/>
                      <a:pt x="1207" y="181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xmlns="" id="{25DC4919-6B09-4E3C-8D51-2C7296783DCC}"/>
                  </a:ext>
                </a:extLst>
              </p:cNvPr>
              <p:cNvSpPr/>
              <p:nvPr/>
            </p:nvSpPr>
            <p:spPr>
              <a:xfrm>
                <a:off x="5317585" y="3616291"/>
                <a:ext cx="0" cy="452"/>
              </a:xfrm>
              <a:custGeom>
                <a:avLst/>
                <a:gdLst>
                  <a:gd name="connsiteX0" fmla="*/ 0 w 0"/>
                  <a:gd name="connsiteY0" fmla="*/ 0 h 452"/>
                  <a:gd name="connsiteX1" fmla="*/ 0 w 0"/>
                  <a:gd name="connsiteY1" fmla="*/ 0 h 452"/>
                  <a:gd name="connsiteX2" fmla="*/ 0 w 0"/>
                  <a:gd name="connsiteY2" fmla="*/ 0 h 452"/>
                  <a:gd name="connsiteX3" fmla="*/ 0 w 0"/>
                  <a:gd name="connsiteY3" fmla="*/ 0 h 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52">
                    <a:moveTo>
                      <a:pt x="0" y="0"/>
                    </a:moveTo>
                    <a:cubicBezTo>
                      <a:pt x="0" y="603"/>
                      <a:pt x="0" y="603"/>
                      <a:pt x="0" y="0"/>
                    </a:cubicBezTo>
                    <a:cubicBezTo>
                      <a:pt x="0" y="603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xmlns="" id="{5CA891C8-73FA-4127-B348-C115B4367D0E}"/>
                  </a:ext>
                </a:extLst>
              </p:cNvPr>
              <p:cNvSpPr/>
              <p:nvPr/>
            </p:nvSpPr>
            <p:spPr>
              <a:xfrm>
                <a:off x="5313362" y="361689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4223 w 7842"/>
                  <a:gd name="connsiteY2" fmla="*/ 7842 h 7842"/>
                  <a:gd name="connsiteX3" fmla="*/ 7842 w 7842"/>
                  <a:gd name="connsiteY3" fmla="*/ 3619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603" y="1810"/>
                      <a:pt x="0" y="3619"/>
                    </a:cubicBezTo>
                    <a:cubicBezTo>
                      <a:pt x="0" y="6033"/>
                      <a:pt x="1810" y="7842"/>
                      <a:pt x="4223" y="7842"/>
                    </a:cubicBezTo>
                    <a:cubicBezTo>
                      <a:pt x="6636" y="7842"/>
                      <a:pt x="7842" y="5429"/>
                      <a:pt x="7842" y="3619"/>
                    </a:cubicBezTo>
                    <a:cubicBezTo>
                      <a:pt x="7842" y="1207"/>
                      <a:pt x="6033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xmlns="" id="{CC89193E-A3CF-4B5C-9F28-87E26810E49D}"/>
                  </a:ext>
                </a:extLst>
              </p:cNvPr>
              <p:cNvSpPr/>
              <p:nvPr/>
            </p:nvSpPr>
            <p:spPr>
              <a:xfrm>
                <a:off x="5309743" y="3238053"/>
                <a:ext cx="7842" cy="7842"/>
              </a:xfrm>
              <a:custGeom>
                <a:avLst/>
                <a:gdLst>
                  <a:gd name="connsiteX0" fmla="*/ 3619 w 7842"/>
                  <a:gd name="connsiteY0" fmla="*/ 7842 h 7842"/>
                  <a:gd name="connsiteX1" fmla="*/ 7842 w 7842"/>
                  <a:gd name="connsiteY1" fmla="*/ 4223 h 7842"/>
                  <a:gd name="connsiteX2" fmla="*/ 7842 w 7842"/>
                  <a:gd name="connsiteY2" fmla="*/ 4223 h 7842"/>
                  <a:gd name="connsiteX3" fmla="*/ 4223 w 7842"/>
                  <a:gd name="connsiteY3" fmla="*/ 0 h 7842"/>
                  <a:gd name="connsiteX4" fmla="*/ 4223 w 7842"/>
                  <a:gd name="connsiteY4" fmla="*/ 0 h 7842"/>
                  <a:gd name="connsiteX5" fmla="*/ 0 w 7842"/>
                  <a:gd name="connsiteY5" fmla="*/ 4223 h 7842"/>
                  <a:gd name="connsiteX6" fmla="*/ 3619 w 7842"/>
                  <a:gd name="connsiteY6" fmla="*/ 7842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42" h="7842">
                    <a:moveTo>
                      <a:pt x="3619" y="7842"/>
                    </a:move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7842" y="1810"/>
                      <a:pt x="6033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033"/>
                      <a:pt x="1206" y="7842"/>
                      <a:pt x="3619" y="78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xmlns="" id="{D013F3FD-DDE9-46CB-938B-088F0E955652}"/>
                  </a:ext>
                </a:extLst>
              </p:cNvPr>
              <p:cNvSpPr/>
              <p:nvPr/>
            </p:nvSpPr>
            <p:spPr>
              <a:xfrm>
                <a:off x="5314569" y="3390072"/>
                <a:ext cx="19553" cy="5154"/>
              </a:xfrm>
              <a:custGeom>
                <a:avLst/>
                <a:gdLst>
                  <a:gd name="connsiteX0" fmla="*/ 19304 w 19553"/>
                  <a:gd name="connsiteY0" fmla="*/ 1207 h 5154"/>
                  <a:gd name="connsiteX1" fmla="*/ 19304 w 19553"/>
                  <a:gd name="connsiteY1" fmla="*/ 1207 h 5154"/>
                  <a:gd name="connsiteX2" fmla="*/ 11462 w 19553"/>
                  <a:gd name="connsiteY2" fmla="*/ 603 h 5154"/>
                  <a:gd name="connsiteX3" fmla="*/ 2413 w 19553"/>
                  <a:gd name="connsiteY3" fmla="*/ 0 h 5154"/>
                  <a:gd name="connsiteX4" fmla="*/ 0 w 19553"/>
                  <a:gd name="connsiteY4" fmla="*/ 1207 h 5154"/>
                  <a:gd name="connsiteX5" fmla="*/ 1207 w 19553"/>
                  <a:gd name="connsiteY5" fmla="*/ 3619 h 5154"/>
                  <a:gd name="connsiteX6" fmla="*/ 18701 w 19553"/>
                  <a:gd name="connsiteY6" fmla="*/ 3016 h 5154"/>
                  <a:gd name="connsiteX7" fmla="*/ 19304 w 19553"/>
                  <a:gd name="connsiteY7" fmla="*/ 1207 h 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3" h="5154">
                    <a:moveTo>
                      <a:pt x="19304" y="1207"/>
                    </a:moveTo>
                    <a:lnTo>
                      <a:pt x="19304" y="1207"/>
                    </a:lnTo>
                    <a:cubicBezTo>
                      <a:pt x="16288" y="603"/>
                      <a:pt x="13875" y="603"/>
                      <a:pt x="11462" y="603"/>
                    </a:cubicBezTo>
                    <a:cubicBezTo>
                      <a:pt x="8445" y="603"/>
                      <a:pt x="5429" y="603"/>
                      <a:pt x="2413" y="0"/>
                    </a:cubicBezTo>
                    <a:cubicBezTo>
                      <a:pt x="1207" y="0"/>
                      <a:pt x="603" y="0"/>
                      <a:pt x="0" y="1207"/>
                    </a:cubicBezTo>
                    <a:cubicBezTo>
                      <a:pt x="0" y="2413"/>
                      <a:pt x="0" y="3016"/>
                      <a:pt x="1207" y="3619"/>
                    </a:cubicBezTo>
                    <a:cubicBezTo>
                      <a:pt x="6033" y="4826"/>
                      <a:pt x="13875" y="6636"/>
                      <a:pt x="18701" y="3016"/>
                    </a:cubicBezTo>
                    <a:cubicBezTo>
                      <a:pt x="19304" y="3016"/>
                      <a:pt x="19907" y="1810"/>
                      <a:pt x="19304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xmlns="" id="{31B0E672-BF93-4CD8-9666-76C972729321}"/>
                  </a:ext>
                </a:extLst>
              </p:cNvPr>
              <p:cNvSpPr/>
              <p:nvPr/>
            </p:nvSpPr>
            <p:spPr>
              <a:xfrm>
                <a:off x="5314460" y="3547521"/>
                <a:ext cx="13983" cy="4893"/>
              </a:xfrm>
              <a:custGeom>
                <a:avLst/>
                <a:gdLst>
                  <a:gd name="connsiteX0" fmla="*/ 13380 w 13983"/>
                  <a:gd name="connsiteY0" fmla="*/ 0 h 4893"/>
                  <a:gd name="connsiteX1" fmla="*/ 1315 w 13983"/>
                  <a:gd name="connsiteY1" fmla="*/ 1207 h 4893"/>
                  <a:gd name="connsiteX2" fmla="*/ 2522 w 13983"/>
                  <a:gd name="connsiteY2" fmla="*/ 4826 h 4893"/>
                  <a:gd name="connsiteX3" fmla="*/ 13984 w 13983"/>
                  <a:gd name="connsiteY3" fmla="*/ 1810 h 4893"/>
                  <a:gd name="connsiteX4" fmla="*/ 13380 w 13983"/>
                  <a:gd name="connsiteY4" fmla="*/ 0 h 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3" h="4893">
                    <a:moveTo>
                      <a:pt x="13380" y="0"/>
                    </a:moveTo>
                    <a:cubicBezTo>
                      <a:pt x="9158" y="0"/>
                      <a:pt x="5538" y="0"/>
                      <a:pt x="1315" y="1207"/>
                    </a:cubicBezTo>
                    <a:cubicBezTo>
                      <a:pt x="-1098" y="1810"/>
                      <a:pt x="109" y="5429"/>
                      <a:pt x="2522" y="4826"/>
                    </a:cubicBezTo>
                    <a:cubicBezTo>
                      <a:pt x="6141" y="4826"/>
                      <a:pt x="10364" y="3619"/>
                      <a:pt x="13984" y="1810"/>
                    </a:cubicBezTo>
                    <a:cubicBezTo>
                      <a:pt x="13984" y="1810"/>
                      <a:pt x="13984" y="603"/>
                      <a:pt x="133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xmlns="" id="{C0999DFB-9744-4B0F-AEB9-B782E3A71517}"/>
                  </a:ext>
                </a:extLst>
              </p:cNvPr>
              <p:cNvSpPr/>
              <p:nvPr/>
            </p:nvSpPr>
            <p:spPr>
              <a:xfrm>
                <a:off x="5309139" y="3647057"/>
                <a:ext cx="1809" cy="2413"/>
              </a:xfrm>
              <a:custGeom>
                <a:avLst/>
                <a:gdLst>
                  <a:gd name="connsiteX0" fmla="*/ 0 w 1809"/>
                  <a:gd name="connsiteY0" fmla="*/ 2413 h 2413"/>
                  <a:gd name="connsiteX1" fmla="*/ 1810 w 1809"/>
                  <a:gd name="connsiteY1" fmla="*/ 1810 h 2413"/>
                  <a:gd name="connsiteX2" fmla="*/ 1810 w 1809"/>
                  <a:gd name="connsiteY2" fmla="*/ 603 h 2413"/>
                  <a:gd name="connsiteX3" fmla="*/ 0 w 1809"/>
                  <a:gd name="connsiteY3" fmla="*/ 0 h 2413"/>
                  <a:gd name="connsiteX4" fmla="*/ 0 w 1809"/>
                  <a:gd name="connsiteY4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" h="2413">
                    <a:moveTo>
                      <a:pt x="0" y="2413"/>
                    </a:moveTo>
                    <a:lnTo>
                      <a:pt x="1810" y="1810"/>
                    </a:lnTo>
                    <a:lnTo>
                      <a:pt x="1810" y="603"/>
                    </a:lnTo>
                    <a:cubicBezTo>
                      <a:pt x="1207" y="0"/>
                      <a:pt x="603" y="0"/>
                      <a:pt x="0" y="0"/>
                    </a:cubicBezTo>
                    <a:cubicBezTo>
                      <a:pt x="0" y="603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xmlns="" id="{3DEECA99-7B93-4817-91BB-45326F5DE796}"/>
                  </a:ext>
                </a:extLst>
              </p:cNvPr>
              <p:cNvSpPr/>
              <p:nvPr/>
            </p:nvSpPr>
            <p:spPr>
              <a:xfrm>
                <a:off x="5300694" y="3222369"/>
                <a:ext cx="4383" cy="4222"/>
              </a:xfrm>
              <a:custGeom>
                <a:avLst/>
                <a:gdLst>
                  <a:gd name="connsiteX0" fmla="*/ 2413 w 4383"/>
                  <a:gd name="connsiteY0" fmla="*/ 4223 h 4222"/>
                  <a:gd name="connsiteX1" fmla="*/ 4223 w 4383"/>
                  <a:gd name="connsiteY1" fmla="*/ 1810 h 4222"/>
                  <a:gd name="connsiteX2" fmla="*/ 2413 w 4383"/>
                  <a:gd name="connsiteY2" fmla="*/ 0 h 4222"/>
                  <a:gd name="connsiteX3" fmla="*/ 0 w 4383"/>
                  <a:gd name="connsiteY3" fmla="*/ 2413 h 4222"/>
                  <a:gd name="connsiteX4" fmla="*/ 0 w 4383"/>
                  <a:gd name="connsiteY4" fmla="*/ 2413 h 4222"/>
                  <a:gd name="connsiteX5" fmla="*/ 2413 w 4383"/>
                  <a:gd name="connsiteY5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222">
                    <a:moveTo>
                      <a:pt x="2413" y="4223"/>
                    </a:moveTo>
                    <a:cubicBezTo>
                      <a:pt x="3619" y="4223"/>
                      <a:pt x="4826" y="3016"/>
                      <a:pt x="4223" y="1810"/>
                    </a:cubicBezTo>
                    <a:cubicBezTo>
                      <a:pt x="4223" y="603"/>
                      <a:pt x="3016" y="0"/>
                      <a:pt x="2413" y="0"/>
                    </a:cubicBezTo>
                    <a:cubicBezTo>
                      <a:pt x="1206" y="0"/>
                      <a:pt x="0" y="603"/>
                      <a:pt x="0" y="2413"/>
                    </a:cubicBezTo>
                    <a:lnTo>
                      <a:pt x="0" y="2413"/>
                    </a:lnTo>
                    <a:cubicBezTo>
                      <a:pt x="0" y="3016"/>
                      <a:pt x="1206" y="4223"/>
                      <a:pt x="241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xmlns="" id="{7B95203F-DED1-4319-AC8A-1EE5D40CA1D7}"/>
                  </a:ext>
                </a:extLst>
              </p:cNvPr>
              <p:cNvSpPr/>
              <p:nvPr/>
            </p:nvSpPr>
            <p:spPr>
              <a:xfrm>
                <a:off x="5289835" y="3246499"/>
                <a:ext cx="10858" cy="10858"/>
              </a:xfrm>
              <a:custGeom>
                <a:avLst/>
                <a:gdLst>
                  <a:gd name="connsiteX0" fmla="*/ 5429 w 10858"/>
                  <a:gd name="connsiteY0" fmla="*/ 10859 h 10858"/>
                  <a:gd name="connsiteX1" fmla="*/ 10859 w 10858"/>
                  <a:gd name="connsiteY1" fmla="*/ 5429 h 10858"/>
                  <a:gd name="connsiteX2" fmla="*/ 5429 w 10858"/>
                  <a:gd name="connsiteY2" fmla="*/ 0 h 10858"/>
                  <a:gd name="connsiteX3" fmla="*/ 5429 w 10858"/>
                  <a:gd name="connsiteY3" fmla="*/ 0 h 10858"/>
                  <a:gd name="connsiteX4" fmla="*/ 0 w 10858"/>
                  <a:gd name="connsiteY4" fmla="*/ 5429 h 10858"/>
                  <a:gd name="connsiteX5" fmla="*/ 5429 w 10858"/>
                  <a:gd name="connsiteY5" fmla="*/ 10859 h 10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858">
                    <a:moveTo>
                      <a:pt x="5429" y="10859"/>
                    </a:moveTo>
                    <a:cubicBezTo>
                      <a:pt x="8446" y="10859"/>
                      <a:pt x="10859" y="8446"/>
                      <a:pt x="10859" y="5429"/>
                    </a:cubicBezTo>
                    <a:cubicBezTo>
                      <a:pt x="10859" y="2413"/>
                      <a:pt x="8446" y="0"/>
                      <a:pt x="5429" y="0"/>
                    </a:cubicBezTo>
                    <a:lnTo>
                      <a:pt x="5429" y="0"/>
                    </a:lnTo>
                    <a:cubicBezTo>
                      <a:pt x="2413" y="0"/>
                      <a:pt x="603" y="2413"/>
                      <a:pt x="0" y="5429"/>
                    </a:cubicBezTo>
                    <a:cubicBezTo>
                      <a:pt x="603" y="8446"/>
                      <a:pt x="3016" y="10859"/>
                      <a:pt x="5429" y="108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xmlns="" id="{050D1652-1EB4-450E-A810-EB34C7C2548A}"/>
                  </a:ext>
                </a:extLst>
              </p:cNvPr>
              <p:cNvSpPr/>
              <p:nvPr/>
            </p:nvSpPr>
            <p:spPr>
              <a:xfrm>
                <a:off x="5298055" y="3627753"/>
                <a:ext cx="4071" cy="6032"/>
              </a:xfrm>
              <a:custGeom>
                <a:avLst/>
                <a:gdLst>
                  <a:gd name="connsiteX0" fmla="*/ 2036 w 4071"/>
                  <a:gd name="connsiteY0" fmla="*/ 0 h 6032"/>
                  <a:gd name="connsiteX1" fmla="*/ 226 w 4071"/>
                  <a:gd name="connsiteY1" fmla="*/ 4223 h 6032"/>
                  <a:gd name="connsiteX2" fmla="*/ 2036 w 4071"/>
                  <a:gd name="connsiteY2" fmla="*/ 6033 h 6032"/>
                  <a:gd name="connsiteX3" fmla="*/ 3846 w 4071"/>
                  <a:gd name="connsiteY3" fmla="*/ 1810 h 6032"/>
                  <a:gd name="connsiteX4" fmla="*/ 2036 w 4071"/>
                  <a:gd name="connsiteY4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" h="6032">
                    <a:moveTo>
                      <a:pt x="2036" y="0"/>
                    </a:moveTo>
                    <a:cubicBezTo>
                      <a:pt x="226" y="603"/>
                      <a:pt x="-377" y="2413"/>
                      <a:pt x="226" y="4223"/>
                    </a:cubicBezTo>
                    <a:cubicBezTo>
                      <a:pt x="829" y="5429"/>
                      <a:pt x="1433" y="6033"/>
                      <a:pt x="2036" y="6033"/>
                    </a:cubicBezTo>
                    <a:cubicBezTo>
                      <a:pt x="3846" y="5429"/>
                      <a:pt x="4449" y="3619"/>
                      <a:pt x="3846" y="1810"/>
                    </a:cubicBezTo>
                    <a:cubicBezTo>
                      <a:pt x="3242" y="1206"/>
                      <a:pt x="2639" y="603"/>
                      <a:pt x="20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xmlns="" id="{D9FE7216-C9F0-4E6D-97D3-02437EDD610F}"/>
                  </a:ext>
                </a:extLst>
              </p:cNvPr>
              <p:cNvSpPr/>
              <p:nvPr/>
            </p:nvSpPr>
            <p:spPr>
              <a:xfrm>
                <a:off x="5281993" y="3230814"/>
                <a:ext cx="7239" cy="7238"/>
              </a:xfrm>
              <a:custGeom>
                <a:avLst/>
                <a:gdLst>
                  <a:gd name="connsiteX0" fmla="*/ 3620 w 7239"/>
                  <a:gd name="connsiteY0" fmla="*/ 7239 h 7238"/>
                  <a:gd name="connsiteX1" fmla="*/ 3620 w 7239"/>
                  <a:gd name="connsiteY1" fmla="*/ 7239 h 7238"/>
                  <a:gd name="connsiteX2" fmla="*/ 7239 w 7239"/>
                  <a:gd name="connsiteY2" fmla="*/ 3620 h 7238"/>
                  <a:gd name="connsiteX3" fmla="*/ 3620 w 7239"/>
                  <a:gd name="connsiteY3" fmla="*/ 0 h 7238"/>
                  <a:gd name="connsiteX4" fmla="*/ 3620 w 7239"/>
                  <a:gd name="connsiteY4" fmla="*/ 0 h 7238"/>
                  <a:gd name="connsiteX5" fmla="*/ 0 w 7239"/>
                  <a:gd name="connsiteY5" fmla="*/ 3620 h 7238"/>
                  <a:gd name="connsiteX6" fmla="*/ 3620 w 7239"/>
                  <a:gd name="connsiteY6" fmla="*/ 7239 h 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9" h="7238">
                    <a:moveTo>
                      <a:pt x="3620" y="7239"/>
                    </a:moveTo>
                    <a:lnTo>
                      <a:pt x="3620" y="7239"/>
                    </a:lnTo>
                    <a:cubicBezTo>
                      <a:pt x="5429" y="7239"/>
                      <a:pt x="7239" y="5429"/>
                      <a:pt x="7239" y="3620"/>
                    </a:cubicBezTo>
                    <a:cubicBezTo>
                      <a:pt x="7239" y="1810"/>
                      <a:pt x="5429" y="0"/>
                      <a:pt x="3620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20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xmlns="" id="{33CD836F-116A-4318-90C9-3F9AF9CAA4D9}"/>
                  </a:ext>
                </a:extLst>
              </p:cNvPr>
              <p:cNvSpPr/>
              <p:nvPr/>
            </p:nvSpPr>
            <p:spPr>
              <a:xfrm>
                <a:off x="5282445" y="3349051"/>
                <a:ext cx="8596" cy="3084"/>
              </a:xfrm>
              <a:custGeom>
                <a:avLst/>
                <a:gdLst>
                  <a:gd name="connsiteX0" fmla="*/ 1357 w 8596"/>
                  <a:gd name="connsiteY0" fmla="*/ 0 h 3084"/>
                  <a:gd name="connsiteX1" fmla="*/ 1357 w 8596"/>
                  <a:gd name="connsiteY1" fmla="*/ 3016 h 3084"/>
                  <a:gd name="connsiteX2" fmla="*/ 4977 w 8596"/>
                  <a:gd name="connsiteY2" fmla="*/ 3016 h 3084"/>
                  <a:gd name="connsiteX3" fmla="*/ 7993 w 8596"/>
                  <a:gd name="connsiteY3" fmla="*/ 3016 h 3084"/>
                  <a:gd name="connsiteX4" fmla="*/ 8596 w 8596"/>
                  <a:gd name="connsiteY4" fmla="*/ 1810 h 3084"/>
                  <a:gd name="connsiteX5" fmla="*/ 7993 w 8596"/>
                  <a:gd name="connsiteY5" fmla="*/ 1207 h 3084"/>
                  <a:gd name="connsiteX6" fmla="*/ 1357 w 8596"/>
                  <a:gd name="connsiteY6" fmla="*/ 0 h 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6" h="3084">
                    <a:moveTo>
                      <a:pt x="1357" y="0"/>
                    </a:moveTo>
                    <a:cubicBezTo>
                      <a:pt x="-452" y="0"/>
                      <a:pt x="-452" y="3619"/>
                      <a:pt x="1357" y="3016"/>
                    </a:cubicBezTo>
                    <a:lnTo>
                      <a:pt x="4977" y="3016"/>
                    </a:lnTo>
                    <a:cubicBezTo>
                      <a:pt x="6183" y="3016"/>
                      <a:pt x="7390" y="3016"/>
                      <a:pt x="7993" y="3016"/>
                    </a:cubicBezTo>
                    <a:cubicBezTo>
                      <a:pt x="8596" y="3016"/>
                      <a:pt x="8596" y="1810"/>
                      <a:pt x="8596" y="1810"/>
                    </a:cubicBezTo>
                    <a:lnTo>
                      <a:pt x="7993" y="1207"/>
                    </a:lnTo>
                    <a:cubicBezTo>
                      <a:pt x="6183" y="603"/>
                      <a:pt x="3770" y="0"/>
                      <a:pt x="135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xmlns="" id="{D7A0E429-B55A-4B75-8213-4C274E26B676}"/>
                  </a:ext>
                </a:extLst>
              </p:cNvPr>
              <p:cNvSpPr/>
              <p:nvPr/>
            </p:nvSpPr>
            <p:spPr>
              <a:xfrm>
                <a:off x="5283803" y="3540396"/>
                <a:ext cx="45847" cy="11159"/>
              </a:xfrm>
              <a:custGeom>
                <a:avLst/>
                <a:gdLst>
                  <a:gd name="connsiteX0" fmla="*/ 45244 w 45847"/>
                  <a:gd name="connsiteY0" fmla="*/ 489 h 11159"/>
                  <a:gd name="connsiteX1" fmla="*/ 26543 w 45847"/>
                  <a:gd name="connsiteY1" fmla="*/ 4712 h 11159"/>
                  <a:gd name="connsiteX2" fmla="*/ 1810 w 45847"/>
                  <a:gd name="connsiteY2" fmla="*/ 5315 h 11159"/>
                  <a:gd name="connsiteX3" fmla="*/ 0 w 45847"/>
                  <a:gd name="connsiteY3" fmla="*/ 6522 h 11159"/>
                  <a:gd name="connsiteX4" fmla="*/ 603 w 45847"/>
                  <a:gd name="connsiteY4" fmla="*/ 8331 h 11159"/>
                  <a:gd name="connsiteX5" fmla="*/ 23527 w 45847"/>
                  <a:gd name="connsiteY5" fmla="*/ 10141 h 11159"/>
                  <a:gd name="connsiteX6" fmla="*/ 44641 w 45847"/>
                  <a:gd name="connsiteY6" fmla="*/ 2902 h 11159"/>
                  <a:gd name="connsiteX7" fmla="*/ 45847 w 45847"/>
                  <a:gd name="connsiteY7" fmla="*/ 2299 h 11159"/>
                  <a:gd name="connsiteX8" fmla="*/ 45244 w 45847"/>
                  <a:gd name="connsiteY8" fmla="*/ 489 h 1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47" h="11159">
                    <a:moveTo>
                      <a:pt x="45244" y="489"/>
                    </a:moveTo>
                    <a:cubicBezTo>
                      <a:pt x="38608" y="-1321"/>
                      <a:pt x="32576" y="2299"/>
                      <a:pt x="26543" y="4712"/>
                    </a:cubicBezTo>
                    <a:cubicBezTo>
                      <a:pt x="18701" y="7728"/>
                      <a:pt x="9652" y="7728"/>
                      <a:pt x="1810" y="5315"/>
                    </a:cubicBezTo>
                    <a:cubicBezTo>
                      <a:pt x="1207" y="5315"/>
                      <a:pt x="0" y="5918"/>
                      <a:pt x="0" y="6522"/>
                    </a:cubicBezTo>
                    <a:cubicBezTo>
                      <a:pt x="0" y="7125"/>
                      <a:pt x="0" y="7728"/>
                      <a:pt x="603" y="8331"/>
                    </a:cubicBezTo>
                    <a:cubicBezTo>
                      <a:pt x="7842" y="11348"/>
                      <a:pt x="16288" y="11951"/>
                      <a:pt x="23527" y="10141"/>
                    </a:cubicBezTo>
                    <a:cubicBezTo>
                      <a:pt x="30163" y="7125"/>
                      <a:pt x="37402" y="4712"/>
                      <a:pt x="44641" y="2902"/>
                    </a:cubicBezTo>
                    <a:cubicBezTo>
                      <a:pt x="45244" y="2902"/>
                      <a:pt x="45847" y="2902"/>
                      <a:pt x="45847" y="2299"/>
                    </a:cubicBezTo>
                    <a:cubicBezTo>
                      <a:pt x="45847" y="1092"/>
                      <a:pt x="45847" y="489"/>
                      <a:pt x="45244" y="4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xmlns="" id="{059E1EF8-9A86-4221-8F41-55A168B4AFF3}"/>
                  </a:ext>
                </a:extLst>
              </p:cNvPr>
              <p:cNvSpPr/>
              <p:nvPr/>
            </p:nvSpPr>
            <p:spPr>
              <a:xfrm>
                <a:off x="5279580" y="3639215"/>
                <a:ext cx="4383" cy="4825"/>
              </a:xfrm>
              <a:custGeom>
                <a:avLst/>
                <a:gdLst>
                  <a:gd name="connsiteX0" fmla="*/ 2413 w 4383"/>
                  <a:gd name="connsiteY0" fmla="*/ 0 h 4825"/>
                  <a:gd name="connsiteX1" fmla="*/ 0 w 4383"/>
                  <a:gd name="connsiteY1" fmla="*/ 2413 h 4825"/>
                  <a:gd name="connsiteX2" fmla="*/ 2413 w 4383"/>
                  <a:gd name="connsiteY2" fmla="*/ 4826 h 4825"/>
                  <a:gd name="connsiteX3" fmla="*/ 2413 w 4383"/>
                  <a:gd name="connsiteY3" fmla="*/ 4826 h 4825"/>
                  <a:gd name="connsiteX4" fmla="*/ 4223 w 4383"/>
                  <a:gd name="connsiteY4" fmla="*/ 3016 h 4825"/>
                  <a:gd name="connsiteX5" fmla="*/ 2413 w 4383"/>
                  <a:gd name="connsiteY5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2413" y="0"/>
                    </a:move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223" y="3619"/>
                      <a:pt x="4223" y="3016"/>
                    </a:cubicBezTo>
                    <a:cubicBezTo>
                      <a:pt x="4826" y="603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xmlns="" id="{D9D8FD1C-B2CB-41CD-A2D9-58D96B240A6F}"/>
                  </a:ext>
                </a:extLst>
              </p:cNvPr>
              <p:cNvSpPr/>
              <p:nvPr/>
            </p:nvSpPr>
            <p:spPr>
              <a:xfrm>
                <a:off x="5274868" y="3345981"/>
                <a:ext cx="16173" cy="3673"/>
              </a:xfrm>
              <a:custGeom>
                <a:avLst/>
                <a:gdLst>
                  <a:gd name="connsiteX0" fmla="*/ 1696 w 16173"/>
                  <a:gd name="connsiteY0" fmla="*/ 3674 h 3673"/>
                  <a:gd name="connsiteX1" fmla="*/ 15571 w 16173"/>
                  <a:gd name="connsiteY1" fmla="*/ 2467 h 3673"/>
                  <a:gd name="connsiteX2" fmla="*/ 16174 w 16173"/>
                  <a:gd name="connsiteY2" fmla="*/ 1261 h 3673"/>
                  <a:gd name="connsiteX3" fmla="*/ 15571 w 16173"/>
                  <a:gd name="connsiteY3" fmla="*/ 658 h 3673"/>
                  <a:gd name="connsiteX4" fmla="*/ 1093 w 16173"/>
                  <a:gd name="connsiteY4" fmla="*/ 1261 h 3673"/>
                  <a:gd name="connsiteX5" fmla="*/ 1696 w 16173"/>
                  <a:gd name="connsiteY5" fmla="*/ 3674 h 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73" h="3673">
                    <a:moveTo>
                      <a:pt x="1696" y="3674"/>
                    </a:moveTo>
                    <a:cubicBezTo>
                      <a:pt x="6522" y="3674"/>
                      <a:pt x="11348" y="3071"/>
                      <a:pt x="15571" y="2467"/>
                    </a:cubicBezTo>
                    <a:cubicBezTo>
                      <a:pt x="16174" y="2467"/>
                      <a:pt x="16174" y="1864"/>
                      <a:pt x="16174" y="1261"/>
                    </a:cubicBezTo>
                    <a:lnTo>
                      <a:pt x="15571" y="658"/>
                    </a:lnTo>
                    <a:cubicBezTo>
                      <a:pt x="10745" y="-549"/>
                      <a:pt x="5919" y="54"/>
                      <a:pt x="1093" y="1261"/>
                    </a:cubicBezTo>
                    <a:cubicBezTo>
                      <a:pt x="-717" y="658"/>
                      <a:pt x="-114" y="3674"/>
                      <a:pt x="1696" y="36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xmlns="" id="{83BC18C0-8315-43F7-A951-63A6C35EF86A}"/>
                  </a:ext>
                </a:extLst>
              </p:cNvPr>
              <p:cNvSpPr/>
              <p:nvPr/>
            </p:nvSpPr>
            <p:spPr>
              <a:xfrm>
                <a:off x="5274356" y="3399605"/>
                <a:ext cx="15931" cy="5934"/>
              </a:xfrm>
              <a:custGeom>
                <a:avLst/>
                <a:gdLst>
                  <a:gd name="connsiteX0" fmla="*/ 15479 w 15931"/>
                  <a:gd name="connsiteY0" fmla="*/ 4946 h 5934"/>
                  <a:gd name="connsiteX1" fmla="*/ 15479 w 15931"/>
                  <a:gd name="connsiteY1" fmla="*/ 3136 h 5934"/>
                  <a:gd name="connsiteX2" fmla="*/ 8843 w 15931"/>
                  <a:gd name="connsiteY2" fmla="*/ 2533 h 5934"/>
                  <a:gd name="connsiteX3" fmla="*/ 2208 w 15931"/>
                  <a:gd name="connsiteY3" fmla="*/ 120 h 5934"/>
                  <a:gd name="connsiteX4" fmla="*/ 398 w 15931"/>
                  <a:gd name="connsiteY4" fmla="*/ 2533 h 5934"/>
                  <a:gd name="connsiteX5" fmla="*/ 15479 w 15931"/>
                  <a:gd name="connsiteY5" fmla="*/ 4946 h 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31" h="5934">
                    <a:moveTo>
                      <a:pt x="15479" y="4946"/>
                    </a:moveTo>
                    <a:cubicBezTo>
                      <a:pt x="16082" y="4343"/>
                      <a:pt x="16082" y="3136"/>
                      <a:pt x="15479" y="3136"/>
                    </a:cubicBezTo>
                    <a:cubicBezTo>
                      <a:pt x="13066" y="2533"/>
                      <a:pt x="11256" y="3136"/>
                      <a:pt x="8843" y="2533"/>
                    </a:cubicBezTo>
                    <a:cubicBezTo>
                      <a:pt x="6430" y="1930"/>
                      <a:pt x="4017" y="1326"/>
                      <a:pt x="2208" y="120"/>
                    </a:cubicBezTo>
                    <a:cubicBezTo>
                      <a:pt x="1001" y="-483"/>
                      <a:pt x="-809" y="1326"/>
                      <a:pt x="398" y="2533"/>
                    </a:cubicBezTo>
                    <a:cubicBezTo>
                      <a:pt x="4621" y="6152"/>
                      <a:pt x="10050" y="6756"/>
                      <a:pt x="15479" y="4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xmlns="" id="{8B72595D-8529-4B7A-9501-94E89434E88B}"/>
                  </a:ext>
                </a:extLst>
              </p:cNvPr>
              <p:cNvSpPr/>
              <p:nvPr/>
            </p:nvSpPr>
            <p:spPr>
              <a:xfrm>
                <a:off x="5272944" y="3215130"/>
                <a:ext cx="3619" cy="3016"/>
              </a:xfrm>
              <a:custGeom>
                <a:avLst/>
                <a:gdLst>
                  <a:gd name="connsiteX0" fmla="*/ 1810 w 3619"/>
                  <a:gd name="connsiteY0" fmla="*/ 3016 h 3016"/>
                  <a:gd name="connsiteX1" fmla="*/ 1810 w 3619"/>
                  <a:gd name="connsiteY1" fmla="*/ 3016 h 3016"/>
                  <a:gd name="connsiteX2" fmla="*/ 3620 w 3619"/>
                  <a:gd name="connsiteY2" fmla="*/ 1810 h 3016"/>
                  <a:gd name="connsiteX3" fmla="*/ 3620 w 3619"/>
                  <a:gd name="connsiteY3" fmla="*/ 1810 h 3016"/>
                  <a:gd name="connsiteX4" fmla="*/ 1810 w 3619"/>
                  <a:gd name="connsiteY4" fmla="*/ 0 h 3016"/>
                  <a:gd name="connsiteX5" fmla="*/ 1810 w 3619"/>
                  <a:gd name="connsiteY5" fmla="*/ 0 h 3016"/>
                  <a:gd name="connsiteX6" fmla="*/ 0 w 3619"/>
                  <a:gd name="connsiteY6" fmla="*/ 1810 h 3016"/>
                  <a:gd name="connsiteX7" fmla="*/ 1810 w 3619"/>
                  <a:gd name="connsiteY7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016">
                    <a:moveTo>
                      <a:pt x="1810" y="3016"/>
                    </a:moveTo>
                    <a:lnTo>
                      <a:pt x="1810" y="3016"/>
                    </a:lnTo>
                    <a:cubicBezTo>
                      <a:pt x="2413" y="3016"/>
                      <a:pt x="3620" y="2413"/>
                      <a:pt x="3620" y="1810"/>
                    </a:cubicBezTo>
                    <a:lnTo>
                      <a:pt x="3620" y="1810"/>
                    </a:lnTo>
                    <a:cubicBezTo>
                      <a:pt x="3620" y="1206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1207" y="0"/>
                      <a:pt x="0" y="603"/>
                      <a:pt x="0" y="1810"/>
                    </a:cubicBezTo>
                    <a:cubicBezTo>
                      <a:pt x="603" y="2413"/>
                      <a:pt x="1207" y="3016"/>
                      <a:pt x="181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xmlns="" id="{D4F96E01-641A-4FFB-84DF-6B77D1273EF7}"/>
                  </a:ext>
                </a:extLst>
              </p:cNvPr>
              <p:cNvSpPr/>
              <p:nvPr/>
            </p:nvSpPr>
            <p:spPr>
              <a:xfrm>
                <a:off x="5267515" y="3619308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4223 w 7959"/>
                  <a:gd name="connsiteY1" fmla="*/ 0 h 7842"/>
                  <a:gd name="connsiteX2" fmla="*/ 0 w 7959"/>
                  <a:gd name="connsiteY2" fmla="*/ 3619 h 7842"/>
                  <a:gd name="connsiteX3" fmla="*/ 0 w 7959"/>
                  <a:gd name="connsiteY3" fmla="*/ 3619 h 7842"/>
                  <a:gd name="connsiteX4" fmla="*/ 3619 w 7959"/>
                  <a:gd name="connsiteY4" fmla="*/ 7842 h 7842"/>
                  <a:gd name="connsiteX5" fmla="*/ 3619 w 7959"/>
                  <a:gd name="connsiteY5" fmla="*/ 7842 h 7842"/>
                  <a:gd name="connsiteX6" fmla="*/ 7842 w 7959"/>
                  <a:gd name="connsiteY6" fmla="*/ 4223 h 7842"/>
                  <a:gd name="connsiteX7" fmla="*/ 7842 w 7959"/>
                  <a:gd name="connsiteY7" fmla="*/ 4223 h 7842"/>
                  <a:gd name="connsiteX8" fmla="*/ 4223 w 7959"/>
                  <a:gd name="connsiteY8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19" y="7842"/>
                    </a:cubicBezTo>
                    <a:lnTo>
                      <a:pt x="3619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xmlns="" id="{72143FAD-705A-4D7B-BAC2-5104822B6422}"/>
                  </a:ext>
                </a:extLst>
              </p:cNvPr>
              <p:cNvSpPr/>
              <p:nvPr/>
            </p:nvSpPr>
            <p:spPr>
              <a:xfrm>
                <a:off x="5259070" y="3464272"/>
                <a:ext cx="56705" cy="51879"/>
              </a:xfrm>
              <a:custGeom>
                <a:avLst/>
                <a:gdLst>
                  <a:gd name="connsiteX0" fmla="*/ 47657 w 56705"/>
                  <a:gd name="connsiteY0" fmla="*/ 31369 h 51879"/>
                  <a:gd name="connsiteX1" fmla="*/ 54896 w 56705"/>
                  <a:gd name="connsiteY1" fmla="*/ 51276 h 51879"/>
                  <a:gd name="connsiteX2" fmla="*/ 56102 w 56705"/>
                  <a:gd name="connsiteY2" fmla="*/ 51880 h 51879"/>
                  <a:gd name="connsiteX3" fmla="*/ 56706 w 56705"/>
                  <a:gd name="connsiteY3" fmla="*/ 51276 h 51879"/>
                  <a:gd name="connsiteX4" fmla="*/ 51879 w 56705"/>
                  <a:gd name="connsiteY4" fmla="*/ 30766 h 51879"/>
                  <a:gd name="connsiteX5" fmla="*/ 39211 w 56705"/>
                  <a:gd name="connsiteY5" fmla="*/ 14478 h 51879"/>
                  <a:gd name="connsiteX6" fmla="*/ 1810 w 56705"/>
                  <a:gd name="connsiteY6" fmla="*/ 0 h 51879"/>
                  <a:gd name="connsiteX7" fmla="*/ 0 w 56705"/>
                  <a:gd name="connsiteY7" fmla="*/ 1207 h 51879"/>
                  <a:gd name="connsiteX8" fmla="*/ 1207 w 56705"/>
                  <a:gd name="connsiteY8" fmla="*/ 3016 h 51879"/>
                  <a:gd name="connsiteX9" fmla="*/ 35592 w 56705"/>
                  <a:gd name="connsiteY9" fmla="*/ 16891 h 51879"/>
                  <a:gd name="connsiteX10" fmla="*/ 47657 w 56705"/>
                  <a:gd name="connsiteY10" fmla="*/ 31369 h 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705" h="51879">
                    <a:moveTo>
                      <a:pt x="47657" y="31369"/>
                    </a:moveTo>
                    <a:cubicBezTo>
                      <a:pt x="50673" y="38005"/>
                      <a:pt x="51879" y="44641"/>
                      <a:pt x="54896" y="51276"/>
                    </a:cubicBezTo>
                    <a:cubicBezTo>
                      <a:pt x="54896" y="51880"/>
                      <a:pt x="55499" y="51880"/>
                      <a:pt x="56102" y="51880"/>
                    </a:cubicBezTo>
                    <a:cubicBezTo>
                      <a:pt x="56706" y="51880"/>
                      <a:pt x="56706" y="51276"/>
                      <a:pt x="56706" y="51276"/>
                    </a:cubicBezTo>
                    <a:cubicBezTo>
                      <a:pt x="56706" y="44037"/>
                      <a:pt x="54896" y="36798"/>
                      <a:pt x="51879" y="30766"/>
                    </a:cubicBezTo>
                    <a:cubicBezTo>
                      <a:pt x="48863" y="24130"/>
                      <a:pt x="44641" y="18701"/>
                      <a:pt x="39211" y="14478"/>
                    </a:cubicBezTo>
                    <a:cubicBezTo>
                      <a:pt x="27749" y="6636"/>
                      <a:pt x="15081" y="1810"/>
                      <a:pt x="1810" y="0"/>
                    </a:cubicBezTo>
                    <a:cubicBezTo>
                      <a:pt x="1207" y="0"/>
                      <a:pt x="0" y="0"/>
                      <a:pt x="0" y="1207"/>
                    </a:cubicBezTo>
                    <a:cubicBezTo>
                      <a:pt x="0" y="1810"/>
                      <a:pt x="0" y="3016"/>
                      <a:pt x="1207" y="3016"/>
                    </a:cubicBezTo>
                    <a:cubicBezTo>
                      <a:pt x="13272" y="5429"/>
                      <a:pt x="25337" y="10255"/>
                      <a:pt x="35592" y="16891"/>
                    </a:cubicBezTo>
                    <a:cubicBezTo>
                      <a:pt x="40418" y="20511"/>
                      <a:pt x="44641" y="25337"/>
                      <a:pt x="47657" y="313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xmlns="" id="{6C73608A-8A34-4659-8CAA-39BF71295FCD}"/>
                  </a:ext>
                </a:extLst>
              </p:cNvPr>
              <p:cNvSpPr/>
              <p:nvPr/>
            </p:nvSpPr>
            <p:spPr>
              <a:xfrm>
                <a:off x="5255961" y="3600004"/>
                <a:ext cx="11554" cy="11461"/>
              </a:xfrm>
              <a:custGeom>
                <a:avLst/>
                <a:gdLst>
                  <a:gd name="connsiteX0" fmla="*/ 5522 w 11554"/>
                  <a:gd name="connsiteY0" fmla="*/ 0 h 11461"/>
                  <a:gd name="connsiteX1" fmla="*/ 5522 w 11554"/>
                  <a:gd name="connsiteY1" fmla="*/ 0 h 11461"/>
                  <a:gd name="connsiteX2" fmla="*/ 92 w 11554"/>
                  <a:gd name="connsiteY2" fmla="*/ 6033 h 11461"/>
                  <a:gd name="connsiteX3" fmla="*/ 6125 w 11554"/>
                  <a:gd name="connsiteY3" fmla="*/ 11462 h 11461"/>
                  <a:gd name="connsiteX4" fmla="*/ 11554 w 11554"/>
                  <a:gd name="connsiteY4" fmla="*/ 5429 h 11461"/>
                  <a:gd name="connsiteX5" fmla="*/ 5522 w 11554"/>
                  <a:gd name="connsiteY5" fmla="*/ 0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4" h="11461">
                    <a:moveTo>
                      <a:pt x="5522" y="0"/>
                    </a:moveTo>
                    <a:lnTo>
                      <a:pt x="5522" y="0"/>
                    </a:lnTo>
                    <a:cubicBezTo>
                      <a:pt x="1902" y="0"/>
                      <a:pt x="-511" y="3016"/>
                      <a:pt x="92" y="6033"/>
                    </a:cubicBezTo>
                    <a:cubicBezTo>
                      <a:pt x="696" y="9049"/>
                      <a:pt x="3109" y="11462"/>
                      <a:pt x="6125" y="11462"/>
                    </a:cubicBezTo>
                    <a:cubicBezTo>
                      <a:pt x="9141" y="11462"/>
                      <a:pt x="11554" y="8445"/>
                      <a:pt x="11554" y="5429"/>
                    </a:cubicBezTo>
                    <a:cubicBezTo>
                      <a:pt x="11554" y="2413"/>
                      <a:pt x="8538" y="0"/>
                      <a:pt x="55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xmlns="" id="{06191FA9-5EA5-49A7-9C94-1E9C43DAE6A5}"/>
                  </a:ext>
                </a:extLst>
              </p:cNvPr>
              <p:cNvSpPr/>
              <p:nvPr/>
            </p:nvSpPr>
            <p:spPr>
              <a:xfrm>
                <a:off x="5254847" y="322478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2413 w 4825"/>
                  <a:gd name="connsiteY5" fmla="*/ 0 h 4825"/>
                  <a:gd name="connsiteX6" fmla="*/ 0 w 4825"/>
                  <a:gd name="connsiteY6" fmla="*/ 2413 h 4825"/>
                  <a:gd name="connsiteX7" fmla="*/ 2413 w 4825"/>
                  <a:gd name="connsiteY7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20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20"/>
                      <a:pt x="603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xmlns="" id="{FF5FDDA0-872A-4426-AEB3-29394CF48345}"/>
                  </a:ext>
                </a:extLst>
              </p:cNvPr>
              <p:cNvSpPr/>
              <p:nvPr/>
            </p:nvSpPr>
            <p:spPr>
              <a:xfrm>
                <a:off x="5250624" y="3630769"/>
                <a:ext cx="5586" cy="5429"/>
              </a:xfrm>
              <a:custGeom>
                <a:avLst/>
                <a:gdLst>
                  <a:gd name="connsiteX0" fmla="*/ 3016 w 5586"/>
                  <a:gd name="connsiteY0" fmla="*/ 0 h 5429"/>
                  <a:gd name="connsiteX1" fmla="*/ 0 w 5586"/>
                  <a:gd name="connsiteY1" fmla="*/ 2413 h 5429"/>
                  <a:gd name="connsiteX2" fmla="*/ 2413 w 5586"/>
                  <a:gd name="connsiteY2" fmla="*/ 5429 h 5429"/>
                  <a:gd name="connsiteX3" fmla="*/ 2413 w 5586"/>
                  <a:gd name="connsiteY3" fmla="*/ 5429 h 5429"/>
                  <a:gd name="connsiteX4" fmla="*/ 5429 w 5586"/>
                  <a:gd name="connsiteY4" fmla="*/ 3016 h 5429"/>
                  <a:gd name="connsiteX5" fmla="*/ 5429 w 5586"/>
                  <a:gd name="connsiteY5" fmla="*/ 3016 h 5429"/>
                  <a:gd name="connsiteX6" fmla="*/ 3016 w 5586"/>
                  <a:gd name="connsiteY6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6" h="5429">
                    <a:moveTo>
                      <a:pt x="3016" y="0"/>
                    </a:move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5429"/>
                      <a:pt x="2413" y="5429"/>
                    </a:cubicBezTo>
                    <a:lnTo>
                      <a:pt x="2413" y="5429"/>
                    </a:lnTo>
                    <a:cubicBezTo>
                      <a:pt x="3620" y="5429"/>
                      <a:pt x="5429" y="4223"/>
                      <a:pt x="5429" y="3016"/>
                    </a:cubicBezTo>
                    <a:lnTo>
                      <a:pt x="5429" y="3016"/>
                    </a:lnTo>
                    <a:cubicBezTo>
                      <a:pt x="6033" y="1206"/>
                      <a:pt x="4826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xmlns="" id="{009965B8-670F-4268-A4E6-DD506F79FD2B}"/>
                  </a:ext>
                </a:extLst>
              </p:cNvPr>
              <p:cNvSpPr/>
              <p:nvPr/>
            </p:nvSpPr>
            <p:spPr>
              <a:xfrm>
                <a:off x="5243988" y="3250118"/>
                <a:ext cx="10858" cy="10255"/>
              </a:xfrm>
              <a:custGeom>
                <a:avLst/>
                <a:gdLst>
                  <a:gd name="connsiteX0" fmla="*/ 5429 w 10858"/>
                  <a:gd name="connsiteY0" fmla="*/ 10255 h 10255"/>
                  <a:gd name="connsiteX1" fmla="*/ 10858 w 10858"/>
                  <a:gd name="connsiteY1" fmla="*/ 5429 h 10255"/>
                  <a:gd name="connsiteX2" fmla="*/ 10858 w 10858"/>
                  <a:gd name="connsiteY2" fmla="*/ 5429 h 10255"/>
                  <a:gd name="connsiteX3" fmla="*/ 5429 w 10858"/>
                  <a:gd name="connsiteY3" fmla="*/ 0 h 10255"/>
                  <a:gd name="connsiteX4" fmla="*/ 0 w 10858"/>
                  <a:gd name="connsiteY4" fmla="*/ 5429 h 10255"/>
                  <a:gd name="connsiteX5" fmla="*/ 5429 w 10858"/>
                  <a:gd name="connsiteY5" fmla="*/ 10255 h 10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255">
                    <a:moveTo>
                      <a:pt x="5429" y="10255"/>
                    </a:moveTo>
                    <a:cubicBezTo>
                      <a:pt x="8446" y="10255"/>
                      <a:pt x="10858" y="7842"/>
                      <a:pt x="10858" y="5429"/>
                    </a:cubicBezTo>
                    <a:lnTo>
                      <a:pt x="10858" y="5429"/>
                    </a:lnTo>
                    <a:cubicBezTo>
                      <a:pt x="10858" y="2413"/>
                      <a:pt x="8446" y="0"/>
                      <a:pt x="5429" y="0"/>
                    </a:cubicBezTo>
                    <a:cubicBezTo>
                      <a:pt x="2413" y="0"/>
                      <a:pt x="0" y="2413"/>
                      <a:pt x="0" y="5429"/>
                    </a:cubicBezTo>
                    <a:cubicBezTo>
                      <a:pt x="0" y="7842"/>
                      <a:pt x="2413" y="10255"/>
                      <a:pt x="5429" y="102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xmlns="" id="{B2E5A988-2C16-4F65-959C-BE9F943F361A}"/>
                  </a:ext>
                </a:extLst>
              </p:cNvPr>
              <p:cNvSpPr/>
              <p:nvPr/>
            </p:nvSpPr>
            <p:spPr>
              <a:xfrm>
                <a:off x="5244525" y="3581303"/>
                <a:ext cx="13337" cy="13271"/>
              </a:xfrm>
              <a:custGeom>
                <a:avLst/>
                <a:gdLst>
                  <a:gd name="connsiteX0" fmla="*/ 6702 w 13337"/>
                  <a:gd name="connsiteY0" fmla="*/ 13272 h 13271"/>
                  <a:gd name="connsiteX1" fmla="*/ 13338 w 13337"/>
                  <a:gd name="connsiteY1" fmla="*/ 6636 h 13271"/>
                  <a:gd name="connsiteX2" fmla="*/ 13338 w 13337"/>
                  <a:gd name="connsiteY2" fmla="*/ 6636 h 13271"/>
                  <a:gd name="connsiteX3" fmla="*/ 6702 w 13337"/>
                  <a:gd name="connsiteY3" fmla="*/ 0 h 13271"/>
                  <a:gd name="connsiteX4" fmla="*/ 6702 w 13337"/>
                  <a:gd name="connsiteY4" fmla="*/ 0 h 13271"/>
                  <a:gd name="connsiteX5" fmla="*/ 66 w 13337"/>
                  <a:gd name="connsiteY5" fmla="*/ 6636 h 13271"/>
                  <a:gd name="connsiteX6" fmla="*/ 66 w 13337"/>
                  <a:gd name="connsiteY6" fmla="*/ 6636 h 13271"/>
                  <a:gd name="connsiteX7" fmla="*/ 6702 w 13337"/>
                  <a:gd name="connsiteY7" fmla="*/ 13272 h 13271"/>
                  <a:gd name="connsiteX8" fmla="*/ 6702 w 13337"/>
                  <a:gd name="connsiteY8" fmla="*/ 13272 h 1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13271">
                    <a:moveTo>
                      <a:pt x="6702" y="13272"/>
                    </a:moveTo>
                    <a:cubicBezTo>
                      <a:pt x="10322" y="13272"/>
                      <a:pt x="13338" y="10255"/>
                      <a:pt x="13338" y="6636"/>
                    </a:cubicBezTo>
                    <a:lnTo>
                      <a:pt x="13338" y="6636"/>
                    </a:lnTo>
                    <a:cubicBezTo>
                      <a:pt x="13338" y="3016"/>
                      <a:pt x="10322" y="0"/>
                      <a:pt x="6702" y="0"/>
                    </a:cubicBezTo>
                    <a:lnTo>
                      <a:pt x="6702" y="0"/>
                    </a:lnTo>
                    <a:cubicBezTo>
                      <a:pt x="3083" y="0"/>
                      <a:pt x="66" y="3016"/>
                      <a:pt x="66" y="6636"/>
                    </a:cubicBezTo>
                    <a:lnTo>
                      <a:pt x="66" y="6636"/>
                    </a:lnTo>
                    <a:cubicBezTo>
                      <a:pt x="-537" y="10255"/>
                      <a:pt x="3083" y="13272"/>
                      <a:pt x="6702" y="13272"/>
                    </a:cubicBezTo>
                    <a:lnTo>
                      <a:pt x="6702" y="1327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xmlns="" id="{0B2972E7-26DE-4E05-A1F1-A9B3A0FC429F}"/>
                  </a:ext>
                </a:extLst>
              </p:cNvPr>
              <p:cNvSpPr/>
              <p:nvPr/>
            </p:nvSpPr>
            <p:spPr>
              <a:xfrm>
                <a:off x="5246858" y="3398238"/>
                <a:ext cx="13417" cy="8121"/>
              </a:xfrm>
              <a:custGeom>
                <a:avLst/>
                <a:gdLst>
                  <a:gd name="connsiteX0" fmla="*/ 13418 w 13417"/>
                  <a:gd name="connsiteY0" fmla="*/ 6915 h 8121"/>
                  <a:gd name="connsiteX1" fmla="*/ 12815 w 13417"/>
                  <a:gd name="connsiteY1" fmla="*/ 5709 h 8121"/>
                  <a:gd name="connsiteX2" fmla="*/ 7989 w 13417"/>
                  <a:gd name="connsiteY2" fmla="*/ 3296 h 8121"/>
                  <a:gd name="connsiteX3" fmla="*/ 2559 w 13417"/>
                  <a:gd name="connsiteY3" fmla="*/ 280 h 8121"/>
                  <a:gd name="connsiteX4" fmla="*/ 750 w 13417"/>
                  <a:gd name="connsiteY4" fmla="*/ 3296 h 8121"/>
                  <a:gd name="connsiteX5" fmla="*/ 6179 w 13417"/>
                  <a:gd name="connsiteY5" fmla="*/ 6312 h 8121"/>
                  <a:gd name="connsiteX6" fmla="*/ 11608 w 13417"/>
                  <a:gd name="connsiteY6" fmla="*/ 8122 h 8121"/>
                  <a:gd name="connsiteX7" fmla="*/ 13418 w 13417"/>
                  <a:gd name="connsiteY7" fmla="*/ 6915 h 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17" h="8121">
                    <a:moveTo>
                      <a:pt x="13418" y="6915"/>
                    </a:moveTo>
                    <a:cubicBezTo>
                      <a:pt x="13418" y="6312"/>
                      <a:pt x="13418" y="6312"/>
                      <a:pt x="12815" y="5709"/>
                    </a:cubicBezTo>
                    <a:cubicBezTo>
                      <a:pt x="11005" y="4502"/>
                      <a:pt x="9798" y="3899"/>
                      <a:pt x="7989" y="3296"/>
                    </a:cubicBezTo>
                    <a:cubicBezTo>
                      <a:pt x="6179" y="2089"/>
                      <a:pt x="4369" y="1486"/>
                      <a:pt x="2559" y="280"/>
                    </a:cubicBezTo>
                    <a:cubicBezTo>
                      <a:pt x="750" y="-927"/>
                      <a:pt x="-1060" y="2089"/>
                      <a:pt x="750" y="3296"/>
                    </a:cubicBezTo>
                    <a:cubicBezTo>
                      <a:pt x="2559" y="4502"/>
                      <a:pt x="4369" y="5709"/>
                      <a:pt x="6179" y="6312"/>
                    </a:cubicBezTo>
                    <a:cubicBezTo>
                      <a:pt x="7989" y="7519"/>
                      <a:pt x="9798" y="8122"/>
                      <a:pt x="11608" y="8122"/>
                    </a:cubicBezTo>
                    <a:cubicBezTo>
                      <a:pt x="12815" y="8122"/>
                      <a:pt x="13418" y="7519"/>
                      <a:pt x="13418" y="6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xmlns="" id="{0DAE9015-42AB-415A-A6A8-90128DBCCD88}"/>
                  </a:ext>
                </a:extLst>
              </p:cNvPr>
              <p:cNvSpPr/>
              <p:nvPr/>
            </p:nvSpPr>
            <p:spPr>
              <a:xfrm>
                <a:off x="5239162" y="3611465"/>
                <a:ext cx="9048" cy="9652"/>
              </a:xfrm>
              <a:custGeom>
                <a:avLst/>
                <a:gdLst>
                  <a:gd name="connsiteX0" fmla="*/ 4826 w 9048"/>
                  <a:gd name="connsiteY0" fmla="*/ 0 h 9652"/>
                  <a:gd name="connsiteX1" fmla="*/ 4826 w 9048"/>
                  <a:gd name="connsiteY1" fmla="*/ 0 h 9652"/>
                  <a:gd name="connsiteX2" fmla="*/ 0 w 9048"/>
                  <a:gd name="connsiteY2" fmla="*/ 4826 h 9652"/>
                  <a:gd name="connsiteX3" fmla="*/ 0 w 9048"/>
                  <a:gd name="connsiteY3" fmla="*/ 4826 h 9652"/>
                  <a:gd name="connsiteX4" fmla="*/ 4223 w 9048"/>
                  <a:gd name="connsiteY4" fmla="*/ 9652 h 9652"/>
                  <a:gd name="connsiteX5" fmla="*/ 4826 w 9048"/>
                  <a:gd name="connsiteY5" fmla="*/ 9652 h 9652"/>
                  <a:gd name="connsiteX6" fmla="*/ 9049 w 9048"/>
                  <a:gd name="connsiteY6" fmla="*/ 4223 h 9652"/>
                  <a:gd name="connsiteX7" fmla="*/ 4826 w 9048"/>
                  <a:gd name="connsiteY7" fmla="*/ 0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652">
                    <a:moveTo>
                      <a:pt x="4826" y="0"/>
                    </a:move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ubicBezTo>
                      <a:pt x="0" y="7239"/>
                      <a:pt x="1810" y="9049"/>
                      <a:pt x="4223" y="9652"/>
                    </a:cubicBezTo>
                    <a:cubicBezTo>
                      <a:pt x="4223" y="9652"/>
                      <a:pt x="4223" y="9652"/>
                      <a:pt x="4826" y="9652"/>
                    </a:cubicBezTo>
                    <a:cubicBezTo>
                      <a:pt x="7239" y="9652"/>
                      <a:pt x="9049" y="7239"/>
                      <a:pt x="9049" y="4223"/>
                    </a:cubicBezTo>
                    <a:cubicBezTo>
                      <a:pt x="8445" y="1810"/>
                      <a:pt x="6636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xmlns="" id="{C71435C3-0239-48C3-A684-56D3CFB147D4}"/>
                  </a:ext>
                </a:extLst>
              </p:cNvPr>
              <p:cNvSpPr/>
              <p:nvPr/>
            </p:nvSpPr>
            <p:spPr>
              <a:xfrm>
                <a:off x="5234336" y="3642382"/>
                <a:ext cx="3016" cy="2865"/>
              </a:xfrm>
              <a:custGeom>
                <a:avLst/>
                <a:gdLst>
                  <a:gd name="connsiteX0" fmla="*/ 1810 w 3016"/>
                  <a:gd name="connsiteY0" fmla="*/ 452 h 2865"/>
                  <a:gd name="connsiteX1" fmla="*/ 1810 w 3016"/>
                  <a:gd name="connsiteY1" fmla="*/ 452 h 2865"/>
                  <a:gd name="connsiteX2" fmla="*/ 0 w 3016"/>
                  <a:gd name="connsiteY2" fmla="*/ 1659 h 2865"/>
                  <a:gd name="connsiteX3" fmla="*/ 1810 w 3016"/>
                  <a:gd name="connsiteY3" fmla="*/ 2865 h 2865"/>
                  <a:gd name="connsiteX4" fmla="*/ 3016 w 3016"/>
                  <a:gd name="connsiteY4" fmla="*/ 1659 h 2865"/>
                  <a:gd name="connsiteX5" fmla="*/ 1810 w 3016"/>
                  <a:gd name="connsiteY5" fmla="*/ 452 h 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6" h="2865">
                    <a:moveTo>
                      <a:pt x="1810" y="452"/>
                    </a:moveTo>
                    <a:cubicBezTo>
                      <a:pt x="1810" y="-151"/>
                      <a:pt x="1810" y="-151"/>
                      <a:pt x="1810" y="452"/>
                    </a:cubicBezTo>
                    <a:cubicBezTo>
                      <a:pt x="603" y="452"/>
                      <a:pt x="0" y="1056"/>
                      <a:pt x="0" y="1659"/>
                    </a:cubicBezTo>
                    <a:cubicBezTo>
                      <a:pt x="0" y="2262"/>
                      <a:pt x="603" y="2865"/>
                      <a:pt x="1810" y="2865"/>
                    </a:cubicBezTo>
                    <a:cubicBezTo>
                      <a:pt x="2413" y="2865"/>
                      <a:pt x="3016" y="2262"/>
                      <a:pt x="3016" y="1659"/>
                    </a:cubicBezTo>
                    <a:cubicBezTo>
                      <a:pt x="3016" y="1056"/>
                      <a:pt x="2413" y="452"/>
                      <a:pt x="181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xmlns="" id="{1DA8EFB2-42A8-4C5B-8D54-54DAF2DF254B}"/>
                  </a:ext>
                </a:extLst>
              </p:cNvPr>
              <p:cNvSpPr/>
              <p:nvPr/>
            </p:nvSpPr>
            <p:spPr>
              <a:xfrm>
                <a:off x="5227097" y="3592161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3 w 12065"/>
                  <a:gd name="connsiteY1" fmla="*/ 12065 h 12065"/>
                  <a:gd name="connsiteX2" fmla="*/ 0 w 12065"/>
                  <a:gd name="connsiteY2" fmla="*/ 6033 h 12065"/>
                  <a:gd name="connsiteX3" fmla="*/ 6033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xmlns="" id="{D8E23D44-054A-4512-B593-32404869E0AC}"/>
                  </a:ext>
                </a:extLst>
              </p:cNvPr>
              <p:cNvSpPr/>
              <p:nvPr/>
            </p:nvSpPr>
            <p:spPr>
              <a:xfrm>
                <a:off x="5228421" y="3393966"/>
                <a:ext cx="27567" cy="16767"/>
              </a:xfrm>
              <a:custGeom>
                <a:avLst/>
                <a:gdLst>
                  <a:gd name="connsiteX0" fmla="*/ 26425 w 27567"/>
                  <a:gd name="connsiteY0" fmla="*/ 14204 h 16767"/>
                  <a:gd name="connsiteX1" fmla="*/ 13757 w 27567"/>
                  <a:gd name="connsiteY1" fmla="*/ 8774 h 16767"/>
                  <a:gd name="connsiteX2" fmla="*/ 2295 w 27567"/>
                  <a:gd name="connsiteY2" fmla="*/ 329 h 16767"/>
                  <a:gd name="connsiteX3" fmla="*/ 486 w 27567"/>
                  <a:gd name="connsiteY3" fmla="*/ 2742 h 16767"/>
                  <a:gd name="connsiteX4" fmla="*/ 12551 w 27567"/>
                  <a:gd name="connsiteY4" fmla="*/ 12997 h 16767"/>
                  <a:gd name="connsiteX5" fmla="*/ 26425 w 27567"/>
                  <a:gd name="connsiteY5" fmla="*/ 16617 h 16767"/>
                  <a:gd name="connsiteX6" fmla="*/ 26425 w 27567"/>
                  <a:gd name="connsiteY6" fmla="*/ 14204 h 1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67" h="16767">
                    <a:moveTo>
                      <a:pt x="26425" y="14204"/>
                    </a:moveTo>
                    <a:cubicBezTo>
                      <a:pt x="22203" y="12997"/>
                      <a:pt x="17377" y="11187"/>
                      <a:pt x="13757" y="8774"/>
                    </a:cubicBezTo>
                    <a:cubicBezTo>
                      <a:pt x="9534" y="6361"/>
                      <a:pt x="6518" y="2742"/>
                      <a:pt x="2295" y="329"/>
                    </a:cubicBezTo>
                    <a:cubicBezTo>
                      <a:pt x="486" y="-878"/>
                      <a:pt x="-721" y="1535"/>
                      <a:pt x="486" y="2742"/>
                    </a:cubicBezTo>
                    <a:cubicBezTo>
                      <a:pt x="4105" y="6965"/>
                      <a:pt x="7725" y="10584"/>
                      <a:pt x="12551" y="12997"/>
                    </a:cubicBezTo>
                    <a:cubicBezTo>
                      <a:pt x="16773" y="16013"/>
                      <a:pt x="21599" y="17220"/>
                      <a:pt x="26425" y="16617"/>
                    </a:cubicBezTo>
                    <a:cubicBezTo>
                      <a:pt x="28235" y="16617"/>
                      <a:pt x="27632" y="14807"/>
                      <a:pt x="26425" y="142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xmlns="" id="{8A7AC534-4AD9-4265-81A1-CCCAC79D1824}"/>
                  </a:ext>
                </a:extLst>
              </p:cNvPr>
              <p:cNvSpPr/>
              <p:nvPr/>
            </p:nvSpPr>
            <p:spPr>
              <a:xfrm>
                <a:off x="5227700" y="3218146"/>
                <a:ext cx="2413" cy="2412"/>
              </a:xfrm>
              <a:custGeom>
                <a:avLst/>
                <a:gdLst>
                  <a:gd name="connsiteX0" fmla="*/ 1207 w 2413"/>
                  <a:gd name="connsiteY0" fmla="*/ 2413 h 2412"/>
                  <a:gd name="connsiteX1" fmla="*/ 2413 w 2413"/>
                  <a:gd name="connsiteY1" fmla="*/ 1206 h 2412"/>
                  <a:gd name="connsiteX2" fmla="*/ 2413 w 2413"/>
                  <a:gd name="connsiteY2" fmla="*/ 1206 h 2412"/>
                  <a:gd name="connsiteX3" fmla="*/ 1207 w 2413"/>
                  <a:gd name="connsiteY3" fmla="*/ 0 h 2412"/>
                  <a:gd name="connsiteX4" fmla="*/ 0 w 2413"/>
                  <a:gd name="connsiteY4" fmla="*/ 1206 h 2412"/>
                  <a:gd name="connsiteX5" fmla="*/ 0 w 2413"/>
                  <a:gd name="connsiteY5" fmla="*/ 1206 h 2412"/>
                  <a:gd name="connsiteX6" fmla="*/ 1207 w 2413"/>
                  <a:gd name="connsiteY6" fmla="*/ 2413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" h="2412">
                    <a:moveTo>
                      <a:pt x="1207" y="2413"/>
                    </a:moveTo>
                    <a:cubicBezTo>
                      <a:pt x="1810" y="2413"/>
                      <a:pt x="2413" y="1810"/>
                      <a:pt x="2413" y="1206"/>
                    </a:cubicBezTo>
                    <a:lnTo>
                      <a:pt x="2413" y="1206"/>
                    </a:ln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1810"/>
                      <a:pt x="603" y="2413"/>
                      <a:pt x="1207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xmlns="" id="{FB0E8F23-4EDA-46B9-B847-87E9ECB1935B}"/>
                  </a:ext>
                </a:extLst>
              </p:cNvPr>
              <p:cNvSpPr/>
              <p:nvPr/>
            </p:nvSpPr>
            <p:spPr>
              <a:xfrm>
                <a:off x="5224684" y="3317079"/>
                <a:ext cx="12314" cy="4826"/>
              </a:xfrm>
              <a:custGeom>
                <a:avLst/>
                <a:gdLst>
                  <a:gd name="connsiteX0" fmla="*/ 11462 w 12314"/>
                  <a:gd name="connsiteY0" fmla="*/ 0 h 4826"/>
                  <a:gd name="connsiteX1" fmla="*/ 11462 w 12314"/>
                  <a:gd name="connsiteY1" fmla="*/ 0 h 4826"/>
                  <a:gd name="connsiteX2" fmla="*/ 6636 w 12314"/>
                  <a:gd name="connsiteY2" fmla="*/ 603 h 4826"/>
                  <a:gd name="connsiteX3" fmla="*/ 1810 w 12314"/>
                  <a:gd name="connsiteY3" fmla="*/ 1207 h 4826"/>
                  <a:gd name="connsiteX4" fmla="*/ 0 w 12314"/>
                  <a:gd name="connsiteY4" fmla="*/ 3016 h 4826"/>
                  <a:gd name="connsiteX5" fmla="*/ 1810 w 12314"/>
                  <a:gd name="connsiteY5" fmla="*/ 4826 h 4826"/>
                  <a:gd name="connsiteX6" fmla="*/ 12065 w 12314"/>
                  <a:gd name="connsiteY6" fmla="*/ 1207 h 4826"/>
                  <a:gd name="connsiteX7" fmla="*/ 11462 w 12314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14" h="4826">
                    <a:moveTo>
                      <a:pt x="11462" y="0"/>
                    </a:moveTo>
                    <a:lnTo>
                      <a:pt x="11462" y="0"/>
                    </a:lnTo>
                    <a:cubicBezTo>
                      <a:pt x="9652" y="0"/>
                      <a:pt x="7842" y="0"/>
                      <a:pt x="6636" y="603"/>
                    </a:cubicBezTo>
                    <a:cubicBezTo>
                      <a:pt x="4826" y="1207"/>
                      <a:pt x="3620" y="1207"/>
                      <a:pt x="1810" y="1207"/>
                    </a:cubicBezTo>
                    <a:cubicBezTo>
                      <a:pt x="603" y="1207"/>
                      <a:pt x="0" y="1810"/>
                      <a:pt x="0" y="3016"/>
                    </a:cubicBezTo>
                    <a:cubicBezTo>
                      <a:pt x="0" y="4223"/>
                      <a:pt x="603" y="4826"/>
                      <a:pt x="1810" y="4826"/>
                    </a:cubicBezTo>
                    <a:cubicBezTo>
                      <a:pt x="4826" y="4826"/>
                      <a:pt x="9652" y="4223"/>
                      <a:pt x="12065" y="1207"/>
                    </a:cubicBezTo>
                    <a:cubicBezTo>
                      <a:pt x="12668" y="1207"/>
                      <a:pt x="12065" y="603"/>
                      <a:pt x="1146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xmlns="" id="{F3A7A6E8-0399-4CE3-A674-97A36532ACB8}"/>
                  </a:ext>
                </a:extLst>
              </p:cNvPr>
              <p:cNvSpPr/>
              <p:nvPr/>
            </p:nvSpPr>
            <p:spPr>
              <a:xfrm>
                <a:off x="5222271" y="3622927"/>
                <a:ext cx="6189" cy="6032"/>
              </a:xfrm>
              <a:custGeom>
                <a:avLst/>
                <a:gdLst>
                  <a:gd name="connsiteX0" fmla="*/ 3619 w 6189"/>
                  <a:gd name="connsiteY0" fmla="*/ 0 h 6032"/>
                  <a:gd name="connsiteX1" fmla="*/ 3619 w 6189"/>
                  <a:gd name="connsiteY1" fmla="*/ 0 h 6032"/>
                  <a:gd name="connsiteX2" fmla="*/ 0 w 6189"/>
                  <a:gd name="connsiteY2" fmla="*/ 3016 h 6032"/>
                  <a:gd name="connsiteX3" fmla="*/ 0 w 6189"/>
                  <a:gd name="connsiteY3" fmla="*/ 3016 h 6032"/>
                  <a:gd name="connsiteX4" fmla="*/ 3016 w 6189"/>
                  <a:gd name="connsiteY4" fmla="*/ 6033 h 6032"/>
                  <a:gd name="connsiteX5" fmla="*/ 6033 w 6189"/>
                  <a:gd name="connsiteY5" fmla="*/ 3016 h 6032"/>
                  <a:gd name="connsiteX6" fmla="*/ 3619 w 6189"/>
                  <a:gd name="connsiteY6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9" h="6032">
                    <a:moveTo>
                      <a:pt x="3619" y="0"/>
                    </a:moveTo>
                    <a:lnTo>
                      <a:pt x="3619" y="0"/>
                    </a:lnTo>
                    <a:cubicBezTo>
                      <a:pt x="1810" y="0"/>
                      <a:pt x="603" y="1207"/>
                      <a:pt x="0" y="3016"/>
                    </a:cubicBezTo>
                    <a:lnTo>
                      <a:pt x="0" y="3016"/>
                    </a:ln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636" y="1810"/>
                      <a:pt x="5429" y="603"/>
                      <a:pt x="36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xmlns="" id="{49BB2623-5DB8-4B20-8494-9875F4308EF1}"/>
                  </a:ext>
                </a:extLst>
              </p:cNvPr>
              <p:cNvSpPr/>
              <p:nvPr/>
            </p:nvSpPr>
            <p:spPr>
              <a:xfrm>
                <a:off x="5218543" y="3289271"/>
                <a:ext cx="16396" cy="6091"/>
              </a:xfrm>
              <a:custGeom>
                <a:avLst/>
                <a:gdLst>
                  <a:gd name="connsiteX0" fmla="*/ 16397 w 16396"/>
                  <a:gd name="connsiteY0" fmla="*/ 3678 h 6091"/>
                  <a:gd name="connsiteX1" fmla="*/ 15793 w 16396"/>
                  <a:gd name="connsiteY1" fmla="*/ 3075 h 6091"/>
                  <a:gd name="connsiteX2" fmla="*/ 2522 w 16396"/>
                  <a:gd name="connsiteY2" fmla="*/ 59 h 6091"/>
                  <a:gd name="connsiteX3" fmla="*/ 1315 w 16396"/>
                  <a:gd name="connsiteY3" fmla="*/ 4282 h 6091"/>
                  <a:gd name="connsiteX4" fmla="*/ 15190 w 16396"/>
                  <a:gd name="connsiteY4" fmla="*/ 6091 h 6091"/>
                  <a:gd name="connsiteX5" fmla="*/ 16397 w 16396"/>
                  <a:gd name="connsiteY5" fmla="*/ 3678 h 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96" h="6091">
                    <a:moveTo>
                      <a:pt x="16397" y="3678"/>
                    </a:moveTo>
                    <a:cubicBezTo>
                      <a:pt x="16397" y="3075"/>
                      <a:pt x="15793" y="3075"/>
                      <a:pt x="15793" y="3075"/>
                    </a:cubicBezTo>
                    <a:cubicBezTo>
                      <a:pt x="11571" y="1265"/>
                      <a:pt x="7348" y="59"/>
                      <a:pt x="2522" y="59"/>
                    </a:cubicBezTo>
                    <a:cubicBezTo>
                      <a:pt x="109" y="-544"/>
                      <a:pt x="-1098" y="3678"/>
                      <a:pt x="1315" y="4282"/>
                    </a:cubicBezTo>
                    <a:cubicBezTo>
                      <a:pt x="6141" y="5488"/>
                      <a:pt x="10364" y="6091"/>
                      <a:pt x="15190" y="6091"/>
                    </a:cubicBezTo>
                    <a:cubicBezTo>
                      <a:pt x="16397" y="5488"/>
                      <a:pt x="16397" y="4282"/>
                      <a:pt x="16397" y="3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xmlns="" id="{87148F2D-D1FA-4D7F-BF95-632D347078A7}"/>
                  </a:ext>
                </a:extLst>
              </p:cNvPr>
              <p:cNvSpPr/>
              <p:nvPr/>
            </p:nvSpPr>
            <p:spPr>
              <a:xfrm>
                <a:off x="5210810" y="3603623"/>
                <a:ext cx="9048" cy="9048"/>
              </a:xfrm>
              <a:custGeom>
                <a:avLst/>
                <a:gdLst>
                  <a:gd name="connsiteX0" fmla="*/ 4826 w 9048"/>
                  <a:gd name="connsiteY0" fmla="*/ 0 h 9048"/>
                  <a:gd name="connsiteX1" fmla="*/ 0 w 9048"/>
                  <a:gd name="connsiteY1" fmla="*/ 4223 h 9048"/>
                  <a:gd name="connsiteX2" fmla="*/ 4826 w 9048"/>
                  <a:gd name="connsiteY2" fmla="*/ 9049 h 9048"/>
                  <a:gd name="connsiteX3" fmla="*/ 4826 w 9048"/>
                  <a:gd name="connsiteY3" fmla="*/ 9049 h 9048"/>
                  <a:gd name="connsiteX4" fmla="*/ 9049 w 9048"/>
                  <a:gd name="connsiteY4" fmla="*/ 4223 h 9048"/>
                  <a:gd name="connsiteX5" fmla="*/ 4826 w 9048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48" h="9048">
                    <a:moveTo>
                      <a:pt x="4826" y="0"/>
                    </a:moveTo>
                    <a:cubicBezTo>
                      <a:pt x="2413" y="0"/>
                      <a:pt x="603" y="1810"/>
                      <a:pt x="0" y="4223"/>
                    </a:cubicBezTo>
                    <a:cubicBezTo>
                      <a:pt x="0" y="6636"/>
                      <a:pt x="1810" y="9049"/>
                      <a:pt x="4826" y="9049"/>
                    </a:cubicBezTo>
                    <a:lnTo>
                      <a:pt x="4826" y="9049"/>
                    </a:lnTo>
                    <a:cubicBezTo>
                      <a:pt x="7239" y="9049"/>
                      <a:pt x="9049" y="7239"/>
                      <a:pt x="9049" y="4223"/>
                    </a:cubicBezTo>
                    <a:cubicBezTo>
                      <a:pt x="9049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xmlns="" id="{7D6F1624-085A-421B-BF9D-D018C5636E6C}"/>
                  </a:ext>
                </a:extLst>
              </p:cNvPr>
              <p:cNvSpPr/>
              <p:nvPr/>
            </p:nvSpPr>
            <p:spPr>
              <a:xfrm>
                <a:off x="5205984" y="3634992"/>
                <a:ext cx="2662" cy="2413"/>
              </a:xfrm>
              <a:custGeom>
                <a:avLst/>
                <a:gdLst>
                  <a:gd name="connsiteX0" fmla="*/ 1810 w 2662"/>
                  <a:gd name="connsiteY0" fmla="*/ 0 h 2413"/>
                  <a:gd name="connsiteX1" fmla="*/ 1810 w 2662"/>
                  <a:gd name="connsiteY1" fmla="*/ 0 h 2413"/>
                  <a:gd name="connsiteX2" fmla="*/ 0 w 2662"/>
                  <a:gd name="connsiteY2" fmla="*/ 1207 h 2413"/>
                  <a:gd name="connsiteX3" fmla="*/ 1207 w 2662"/>
                  <a:gd name="connsiteY3" fmla="*/ 2413 h 2413"/>
                  <a:gd name="connsiteX4" fmla="*/ 1207 w 2662"/>
                  <a:gd name="connsiteY4" fmla="*/ 2413 h 2413"/>
                  <a:gd name="connsiteX5" fmla="*/ 2413 w 2662"/>
                  <a:gd name="connsiteY5" fmla="*/ 1207 h 2413"/>
                  <a:gd name="connsiteX6" fmla="*/ 2413 w 2662"/>
                  <a:gd name="connsiteY6" fmla="*/ 1207 h 2413"/>
                  <a:gd name="connsiteX7" fmla="*/ 1810 w 2662"/>
                  <a:gd name="connsiteY7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2" h="2413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2413"/>
                    </a:cubicBezTo>
                    <a:lnTo>
                      <a:pt x="1207" y="2413"/>
                    </a:lnTo>
                    <a:cubicBezTo>
                      <a:pt x="1810" y="2413"/>
                      <a:pt x="2413" y="1810"/>
                      <a:pt x="2413" y="1207"/>
                    </a:cubicBezTo>
                    <a:lnTo>
                      <a:pt x="2413" y="1207"/>
                    </a:lnTo>
                    <a:cubicBezTo>
                      <a:pt x="3016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xmlns="" id="{EF4AFEF9-5467-4C86-B269-05CF7FCF5E61}"/>
                  </a:ext>
                </a:extLst>
              </p:cNvPr>
              <p:cNvSpPr/>
              <p:nvPr/>
            </p:nvSpPr>
            <p:spPr>
              <a:xfrm>
                <a:off x="5194522" y="3615085"/>
                <a:ext cx="6032" cy="6032"/>
              </a:xfrm>
              <a:custGeom>
                <a:avLst/>
                <a:gdLst>
                  <a:gd name="connsiteX0" fmla="*/ 3016 w 6032"/>
                  <a:gd name="connsiteY0" fmla="*/ 0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  <a:gd name="connsiteX5" fmla="*/ 3016 w 6032"/>
                  <a:gd name="connsiteY5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3016" y="0"/>
                    </a:moveTo>
                    <a:lnTo>
                      <a:pt x="3016" y="0"/>
                    </a:lnTo>
                    <a:cubicBezTo>
                      <a:pt x="1810" y="0"/>
                      <a:pt x="603" y="1206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810"/>
                      <a:pt x="4223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xmlns="" id="{9AB22988-CC13-4130-92AA-D321A95A7B3C}"/>
                  </a:ext>
                </a:extLst>
              </p:cNvPr>
              <p:cNvSpPr/>
              <p:nvPr/>
            </p:nvSpPr>
            <p:spPr>
              <a:xfrm>
                <a:off x="5189093" y="3645851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1206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1206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1206" y="1206"/>
                    </a:cubicBezTo>
                    <a:cubicBezTo>
                      <a:pt x="1206" y="1206"/>
                      <a:pt x="1206" y="1206"/>
                      <a:pt x="1206" y="0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xmlns="" id="{ED9B2E75-9DE9-4AE4-910A-7EC8EE3739F6}"/>
                  </a:ext>
                </a:extLst>
              </p:cNvPr>
              <p:cNvSpPr/>
              <p:nvPr/>
            </p:nvSpPr>
            <p:spPr>
              <a:xfrm>
                <a:off x="5177028" y="3547521"/>
                <a:ext cx="14477" cy="14478"/>
              </a:xfrm>
              <a:custGeom>
                <a:avLst/>
                <a:gdLst>
                  <a:gd name="connsiteX0" fmla="*/ 14478 w 14477"/>
                  <a:gd name="connsiteY0" fmla="*/ 7239 h 14478"/>
                  <a:gd name="connsiteX1" fmla="*/ 7239 w 14477"/>
                  <a:gd name="connsiteY1" fmla="*/ 0 h 14478"/>
                  <a:gd name="connsiteX2" fmla="*/ 7239 w 14477"/>
                  <a:gd name="connsiteY2" fmla="*/ 0 h 14478"/>
                  <a:gd name="connsiteX3" fmla="*/ 0 w 14477"/>
                  <a:gd name="connsiteY3" fmla="*/ 7239 h 14478"/>
                  <a:gd name="connsiteX4" fmla="*/ 7239 w 14477"/>
                  <a:gd name="connsiteY4" fmla="*/ 14478 h 14478"/>
                  <a:gd name="connsiteX5" fmla="*/ 14478 w 14477"/>
                  <a:gd name="connsiteY5" fmla="*/ 7239 h 1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77" h="14478">
                    <a:moveTo>
                      <a:pt x="14478" y="7239"/>
                    </a:moveTo>
                    <a:cubicBezTo>
                      <a:pt x="14478" y="3016"/>
                      <a:pt x="11462" y="0"/>
                      <a:pt x="7239" y="0"/>
                    </a:cubicBezTo>
                    <a:lnTo>
                      <a:pt x="7239" y="0"/>
                    </a:lnTo>
                    <a:cubicBezTo>
                      <a:pt x="3619" y="0"/>
                      <a:pt x="0" y="3016"/>
                      <a:pt x="0" y="7239"/>
                    </a:cubicBezTo>
                    <a:cubicBezTo>
                      <a:pt x="0" y="10859"/>
                      <a:pt x="3016" y="14478"/>
                      <a:pt x="7239" y="14478"/>
                    </a:cubicBezTo>
                    <a:cubicBezTo>
                      <a:pt x="11462" y="14478"/>
                      <a:pt x="14478" y="11462"/>
                      <a:pt x="14478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xmlns="" id="{7FAFB05B-6855-42E5-A1D0-D674660371A4}"/>
                  </a:ext>
                </a:extLst>
              </p:cNvPr>
              <p:cNvSpPr/>
              <p:nvPr/>
            </p:nvSpPr>
            <p:spPr>
              <a:xfrm>
                <a:off x="5180647" y="3263390"/>
                <a:ext cx="9651" cy="9048"/>
              </a:xfrm>
              <a:custGeom>
                <a:avLst/>
                <a:gdLst>
                  <a:gd name="connsiteX0" fmla="*/ 4826 w 9651"/>
                  <a:gd name="connsiteY0" fmla="*/ 9049 h 9048"/>
                  <a:gd name="connsiteX1" fmla="*/ 4826 w 9651"/>
                  <a:gd name="connsiteY1" fmla="*/ 9049 h 9048"/>
                  <a:gd name="connsiteX2" fmla="*/ 9652 w 9651"/>
                  <a:gd name="connsiteY2" fmla="*/ 4826 h 9048"/>
                  <a:gd name="connsiteX3" fmla="*/ 9652 w 9651"/>
                  <a:gd name="connsiteY3" fmla="*/ 4826 h 9048"/>
                  <a:gd name="connsiteX4" fmla="*/ 4826 w 9651"/>
                  <a:gd name="connsiteY4" fmla="*/ 0 h 9048"/>
                  <a:gd name="connsiteX5" fmla="*/ 0 w 9651"/>
                  <a:gd name="connsiteY5" fmla="*/ 4826 h 9048"/>
                  <a:gd name="connsiteX6" fmla="*/ 4826 w 9651"/>
                  <a:gd name="connsiteY6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1" h="9048">
                    <a:moveTo>
                      <a:pt x="4826" y="9049"/>
                    </a:moveTo>
                    <a:cubicBezTo>
                      <a:pt x="5429" y="9049"/>
                      <a:pt x="5429" y="9049"/>
                      <a:pt x="4826" y="9049"/>
                    </a:cubicBezTo>
                    <a:cubicBezTo>
                      <a:pt x="7239" y="9049"/>
                      <a:pt x="9652" y="7239"/>
                      <a:pt x="9652" y="4826"/>
                    </a:cubicBezTo>
                    <a:lnTo>
                      <a:pt x="9652" y="4826"/>
                    </a:lnTo>
                    <a:cubicBezTo>
                      <a:pt x="9652" y="2413"/>
                      <a:pt x="7842" y="0"/>
                      <a:pt x="4826" y="0"/>
                    </a:cubicBezTo>
                    <a:cubicBezTo>
                      <a:pt x="2413" y="0"/>
                      <a:pt x="603" y="1810"/>
                      <a:pt x="0" y="4826"/>
                    </a:cubicBezTo>
                    <a:cubicBezTo>
                      <a:pt x="603" y="7239"/>
                      <a:pt x="2413" y="9049"/>
                      <a:pt x="4826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xmlns="" id="{29F0A711-30BC-4BC6-A9F1-D94DBFFCA0AD}"/>
                  </a:ext>
                </a:extLst>
              </p:cNvPr>
              <p:cNvSpPr/>
              <p:nvPr/>
            </p:nvSpPr>
            <p:spPr>
              <a:xfrm>
                <a:off x="5182220" y="3221313"/>
                <a:ext cx="1443" cy="904"/>
              </a:xfrm>
              <a:custGeom>
                <a:avLst/>
                <a:gdLst>
                  <a:gd name="connsiteX0" fmla="*/ 1443 w 1443"/>
                  <a:gd name="connsiteY0" fmla="*/ 452 h 904"/>
                  <a:gd name="connsiteX1" fmla="*/ 1443 w 1443"/>
                  <a:gd name="connsiteY1" fmla="*/ 452 h 904"/>
                  <a:gd name="connsiteX2" fmla="*/ 237 w 1443"/>
                  <a:gd name="connsiteY2" fmla="*/ 452 h 904"/>
                  <a:gd name="connsiteX3" fmla="*/ 1443 w 1443"/>
                  <a:gd name="connsiteY3" fmla="*/ 452 h 904"/>
                  <a:gd name="connsiteX4" fmla="*/ 1443 w 1443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3" h="904">
                    <a:moveTo>
                      <a:pt x="1443" y="452"/>
                    </a:moveTo>
                    <a:cubicBezTo>
                      <a:pt x="1443" y="452"/>
                      <a:pt x="1443" y="-151"/>
                      <a:pt x="1443" y="452"/>
                    </a:cubicBezTo>
                    <a:cubicBezTo>
                      <a:pt x="237" y="-151"/>
                      <a:pt x="237" y="-151"/>
                      <a:pt x="237" y="452"/>
                    </a:cubicBezTo>
                    <a:cubicBezTo>
                      <a:pt x="-367" y="1056"/>
                      <a:pt x="237" y="1056"/>
                      <a:pt x="1443" y="452"/>
                    </a:cubicBezTo>
                    <a:cubicBezTo>
                      <a:pt x="840" y="1056"/>
                      <a:pt x="1443" y="1056"/>
                      <a:pt x="1443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xmlns="" id="{B06B3FDB-2219-4BF6-8801-4A9A98EEEE4A}"/>
                  </a:ext>
                </a:extLst>
              </p:cNvPr>
              <p:cNvSpPr/>
              <p:nvPr/>
            </p:nvSpPr>
            <p:spPr>
              <a:xfrm>
                <a:off x="5178234" y="3627753"/>
                <a:ext cx="2059" cy="2413"/>
              </a:xfrm>
              <a:custGeom>
                <a:avLst/>
                <a:gdLst>
                  <a:gd name="connsiteX0" fmla="*/ 1207 w 2059"/>
                  <a:gd name="connsiteY0" fmla="*/ 0 h 2413"/>
                  <a:gd name="connsiteX1" fmla="*/ 0 w 2059"/>
                  <a:gd name="connsiteY1" fmla="*/ 1206 h 2413"/>
                  <a:gd name="connsiteX2" fmla="*/ 603 w 2059"/>
                  <a:gd name="connsiteY2" fmla="*/ 2413 h 2413"/>
                  <a:gd name="connsiteX3" fmla="*/ 1810 w 2059"/>
                  <a:gd name="connsiteY3" fmla="*/ 1206 h 2413"/>
                  <a:gd name="connsiteX4" fmla="*/ 1207 w 2059"/>
                  <a:gd name="connsiteY4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2413">
                    <a:moveTo>
                      <a:pt x="1207" y="0"/>
                    </a:move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603" y="1810"/>
                      <a:pt x="603" y="2413"/>
                    </a:cubicBezTo>
                    <a:cubicBezTo>
                      <a:pt x="1207" y="2413"/>
                      <a:pt x="1810" y="2413"/>
                      <a:pt x="1810" y="1206"/>
                    </a:cubicBezTo>
                    <a:cubicBezTo>
                      <a:pt x="2413" y="0"/>
                      <a:pt x="1810" y="603"/>
                      <a:pt x="1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xmlns="" id="{975343A6-886F-4101-8832-B38C24FB66F2}"/>
                  </a:ext>
                </a:extLst>
              </p:cNvPr>
              <p:cNvSpPr/>
              <p:nvPr/>
            </p:nvSpPr>
            <p:spPr>
              <a:xfrm>
                <a:off x="5172805" y="3247705"/>
                <a:ext cx="4825" cy="4826"/>
              </a:xfrm>
              <a:custGeom>
                <a:avLst/>
                <a:gdLst>
                  <a:gd name="connsiteX0" fmla="*/ 2413 w 4825"/>
                  <a:gd name="connsiteY0" fmla="*/ 4826 h 4826"/>
                  <a:gd name="connsiteX1" fmla="*/ 4826 w 4825"/>
                  <a:gd name="connsiteY1" fmla="*/ 2413 h 4826"/>
                  <a:gd name="connsiteX2" fmla="*/ 4826 w 4825"/>
                  <a:gd name="connsiteY2" fmla="*/ 2413 h 4826"/>
                  <a:gd name="connsiteX3" fmla="*/ 2413 w 4825"/>
                  <a:gd name="connsiteY3" fmla="*/ 0 h 4826"/>
                  <a:gd name="connsiteX4" fmla="*/ 0 w 4825"/>
                  <a:gd name="connsiteY4" fmla="*/ 2413 h 4826"/>
                  <a:gd name="connsiteX5" fmla="*/ 2413 w 4825"/>
                  <a:gd name="connsiteY5" fmla="*/ 4826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4826"/>
                    </a:move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603" y="3620"/>
                      <a:pt x="1207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xmlns="" id="{A2B3010E-51DA-4764-ADBB-1FF32483ABD1}"/>
                  </a:ext>
                </a:extLst>
              </p:cNvPr>
              <p:cNvSpPr/>
              <p:nvPr/>
            </p:nvSpPr>
            <p:spPr>
              <a:xfrm>
                <a:off x="5163756" y="3274248"/>
                <a:ext cx="8445" cy="9048"/>
              </a:xfrm>
              <a:custGeom>
                <a:avLst/>
                <a:gdLst>
                  <a:gd name="connsiteX0" fmla="*/ 4223 w 8445"/>
                  <a:gd name="connsiteY0" fmla="*/ 9049 h 9048"/>
                  <a:gd name="connsiteX1" fmla="*/ 8445 w 8445"/>
                  <a:gd name="connsiteY1" fmla="*/ 4223 h 9048"/>
                  <a:gd name="connsiteX2" fmla="*/ 4223 w 8445"/>
                  <a:gd name="connsiteY2" fmla="*/ 0 h 9048"/>
                  <a:gd name="connsiteX3" fmla="*/ 4223 w 8445"/>
                  <a:gd name="connsiteY3" fmla="*/ 0 h 9048"/>
                  <a:gd name="connsiteX4" fmla="*/ 0 w 8445"/>
                  <a:gd name="connsiteY4" fmla="*/ 4826 h 9048"/>
                  <a:gd name="connsiteX5" fmla="*/ 4223 w 8445"/>
                  <a:gd name="connsiteY5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9049"/>
                    </a:moveTo>
                    <a:cubicBezTo>
                      <a:pt x="6636" y="9049"/>
                      <a:pt x="8445" y="7239"/>
                      <a:pt x="8445" y="4223"/>
                    </a:cubicBezTo>
                    <a:cubicBezTo>
                      <a:pt x="8445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826"/>
                    </a:cubicBezTo>
                    <a:cubicBezTo>
                      <a:pt x="0" y="6636"/>
                      <a:pt x="1810" y="8446"/>
                      <a:pt x="4223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xmlns="" id="{4B4D11C4-1854-449F-82EC-6C568AF1BF8B}"/>
                  </a:ext>
                </a:extLst>
              </p:cNvPr>
              <p:cNvSpPr/>
              <p:nvPr/>
            </p:nvSpPr>
            <p:spPr>
              <a:xfrm>
                <a:off x="5166169" y="3412600"/>
                <a:ext cx="5075" cy="7281"/>
              </a:xfrm>
              <a:custGeom>
                <a:avLst/>
                <a:gdLst>
                  <a:gd name="connsiteX0" fmla="*/ 1810 w 5075"/>
                  <a:gd name="connsiteY0" fmla="*/ 1000 h 7281"/>
                  <a:gd name="connsiteX1" fmla="*/ 0 w 5075"/>
                  <a:gd name="connsiteY1" fmla="*/ 6429 h 7281"/>
                  <a:gd name="connsiteX2" fmla="*/ 1810 w 5075"/>
                  <a:gd name="connsiteY2" fmla="*/ 7032 h 7281"/>
                  <a:gd name="connsiteX3" fmla="*/ 4826 w 5075"/>
                  <a:gd name="connsiteY3" fmla="*/ 2206 h 7281"/>
                  <a:gd name="connsiteX4" fmla="*/ 4223 w 5075"/>
                  <a:gd name="connsiteY4" fmla="*/ 396 h 7281"/>
                  <a:gd name="connsiteX5" fmla="*/ 1810 w 5075"/>
                  <a:gd name="connsiteY5" fmla="*/ 1000 h 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5" h="7281">
                    <a:moveTo>
                      <a:pt x="1810" y="1000"/>
                    </a:moveTo>
                    <a:cubicBezTo>
                      <a:pt x="1207" y="2809"/>
                      <a:pt x="0" y="4619"/>
                      <a:pt x="0" y="6429"/>
                    </a:cubicBezTo>
                    <a:cubicBezTo>
                      <a:pt x="0" y="7032"/>
                      <a:pt x="1207" y="7635"/>
                      <a:pt x="1810" y="7032"/>
                    </a:cubicBezTo>
                    <a:cubicBezTo>
                      <a:pt x="3016" y="5222"/>
                      <a:pt x="4223" y="4016"/>
                      <a:pt x="4826" y="2206"/>
                    </a:cubicBezTo>
                    <a:cubicBezTo>
                      <a:pt x="5429" y="1603"/>
                      <a:pt x="4826" y="396"/>
                      <a:pt x="4223" y="396"/>
                    </a:cubicBezTo>
                    <a:cubicBezTo>
                      <a:pt x="3016" y="-207"/>
                      <a:pt x="1810" y="-207"/>
                      <a:pt x="1810" y="1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xmlns="" id="{5E3F8D7E-29FA-443A-BF62-C0DAB68F7822}"/>
                  </a:ext>
                </a:extLst>
              </p:cNvPr>
              <p:cNvSpPr/>
              <p:nvPr/>
            </p:nvSpPr>
            <p:spPr>
              <a:xfrm>
                <a:off x="5160740" y="3559586"/>
                <a:ext cx="12065" cy="11461"/>
              </a:xfrm>
              <a:custGeom>
                <a:avLst/>
                <a:gdLst>
                  <a:gd name="connsiteX0" fmla="*/ 6033 w 12065"/>
                  <a:gd name="connsiteY0" fmla="*/ 11462 h 11461"/>
                  <a:gd name="connsiteX1" fmla="*/ 12065 w 12065"/>
                  <a:gd name="connsiteY1" fmla="*/ 5429 h 11461"/>
                  <a:gd name="connsiteX2" fmla="*/ 6033 w 12065"/>
                  <a:gd name="connsiteY2" fmla="*/ 0 h 11461"/>
                  <a:gd name="connsiteX3" fmla="*/ 0 w 12065"/>
                  <a:gd name="connsiteY3" fmla="*/ 5429 h 11461"/>
                  <a:gd name="connsiteX4" fmla="*/ 0 w 12065"/>
                  <a:gd name="connsiteY4" fmla="*/ 6033 h 11461"/>
                  <a:gd name="connsiteX5" fmla="*/ 6033 w 12065"/>
                  <a:gd name="connsiteY5" fmla="*/ 11462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1461">
                    <a:moveTo>
                      <a:pt x="6033" y="11462"/>
                    </a:moveTo>
                    <a:cubicBezTo>
                      <a:pt x="9652" y="11462"/>
                      <a:pt x="12065" y="9049"/>
                      <a:pt x="12065" y="5429"/>
                    </a:cubicBezTo>
                    <a:cubicBezTo>
                      <a:pt x="12065" y="2413"/>
                      <a:pt x="9049" y="0"/>
                      <a:pt x="6033" y="0"/>
                    </a:cubicBezTo>
                    <a:cubicBezTo>
                      <a:pt x="3016" y="0"/>
                      <a:pt x="0" y="1810"/>
                      <a:pt x="0" y="5429"/>
                    </a:cubicBezTo>
                    <a:lnTo>
                      <a:pt x="0" y="6033"/>
                    </a:lnTo>
                    <a:cubicBezTo>
                      <a:pt x="0" y="8446"/>
                      <a:pt x="2413" y="11462"/>
                      <a:pt x="6033" y="1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xmlns="" id="{C9571A4D-A547-4001-92DE-1AFAA8102ADD}"/>
                  </a:ext>
                </a:extLst>
              </p:cNvPr>
              <p:cNvSpPr/>
              <p:nvPr/>
            </p:nvSpPr>
            <p:spPr>
              <a:xfrm>
                <a:off x="5164359" y="3232021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603"/>
                      <a:pt x="0" y="1207"/>
                      <a:pt x="603" y="1207"/>
                    </a:cubicBezTo>
                    <a:cubicBezTo>
                      <a:pt x="603" y="1207"/>
                      <a:pt x="1207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xmlns="" id="{EBC660B0-8ABC-4963-BA7F-42CF1B26B7E8}"/>
                  </a:ext>
                </a:extLst>
              </p:cNvPr>
              <p:cNvSpPr/>
              <p:nvPr/>
            </p:nvSpPr>
            <p:spPr>
              <a:xfrm>
                <a:off x="5155914" y="3590352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3016 w 6032"/>
                  <a:gd name="connsiteY2" fmla="*/ 0 h 6032"/>
                  <a:gd name="connsiteX3" fmla="*/ 0 w 6032"/>
                  <a:gd name="connsiteY3" fmla="*/ 3016 h 6032"/>
                  <a:gd name="connsiteX4" fmla="*/ 3016 w 6032"/>
                  <a:gd name="connsiteY4" fmla="*/ 6033 h 6032"/>
                  <a:gd name="connsiteX5" fmla="*/ 6033 w 6032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7"/>
                      <a:pt x="4826" y="0"/>
                      <a:pt x="3016" y="0"/>
                    </a:cubicBezTo>
                    <a:lnTo>
                      <a:pt x="3016" y="0"/>
                    </a:lnTo>
                    <a:cubicBezTo>
                      <a:pt x="1207" y="0"/>
                      <a:pt x="0" y="1207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xmlns="" id="{6CD6AF2F-1CA2-4533-B5AB-8CB6B63DB62B}"/>
                  </a:ext>
                </a:extLst>
              </p:cNvPr>
              <p:cNvSpPr/>
              <p:nvPr/>
            </p:nvSpPr>
            <p:spPr>
              <a:xfrm>
                <a:off x="5157517" y="3408773"/>
                <a:ext cx="11461" cy="17140"/>
              </a:xfrm>
              <a:custGeom>
                <a:avLst/>
                <a:gdLst>
                  <a:gd name="connsiteX0" fmla="*/ 11065 w 11461"/>
                  <a:gd name="connsiteY0" fmla="*/ 603 h 17140"/>
                  <a:gd name="connsiteX1" fmla="*/ 9255 w 11461"/>
                  <a:gd name="connsiteY1" fmla="*/ 0 h 17140"/>
                  <a:gd name="connsiteX2" fmla="*/ 206 w 11461"/>
                  <a:gd name="connsiteY2" fmla="*/ 16288 h 17140"/>
                  <a:gd name="connsiteX3" fmla="*/ 1413 w 11461"/>
                  <a:gd name="connsiteY3" fmla="*/ 16891 h 17140"/>
                  <a:gd name="connsiteX4" fmla="*/ 2016 w 11461"/>
                  <a:gd name="connsiteY4" fmla="*/ 16288 h 17140"/>
                  <a:gd name="connsiteX5" fmla="*/ 10462 w 11461"/>
                  <a:gd name="connsiteY5" fmla="*/ 2413 h 17140"/>
                  <a:gd name="connsiteX6" fmla="*/ 11065 w 11461"/>
                  <a:gd name="connsiteY6" fmla="*/ 603 h 1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1" h="17140">
                    <a:moveTo>
                      <a:pt x="11065" y="603"/>
                    </a:moveTo>
                    <a:cubicBezTo>
                      <a:pt x="10462" y="0"/>
                      <a:pt x="9858" y="0"/>
                      <a:pt x="9255" y="0"/>
                    </a:cubicBezTo>
                    <a:cubicBezTo>
                      <a:pt x="3223" y="2413"/>
                      <a:pt x="-1000" y="9049"/>
                      <a:pt x="206" y="16288"/>
                    </a:cubicBezTo>
                    <a:cubicBezTo>
                      <a:pt x="206" y="16891"/>
                      <a:pt x="810" y="17494"/>
                      <a:pt x="1413" y="16891"/>
                    </a:cubicBezTo>
                    <a:cubicBezTo>
                      <a:pt x="2016" y="16891"/>
                      <a:pt x="2016" y="16288"/>
                      <a:pt x="2016" y="16288"/>
                    </a:cubicBezTo>
                    <a:cubicBezTo>
                      <a:pt x="3223" y="10859"/>
                      <a:pt x="6239" y="6033"/>
                      <a:pt x="10462" y="2413"/>
                    </a:cubicBezTo>
                    <a:cubicBezTo>
                      <a:pt x="11668" y="2413"/>
                      <a:pt x="11668" y="1207"/>
                      <a:pt x="11065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xmlns="" id="{42B681F4-930C-47B0-902D-6CE54F3C0776}"/>
                  </a:ext>
                </a:extLst>
              </p:cNvPr>
              <p:cNvSpPr/>
              <p:nvPr/>
            </p:nvSpPr>
            <p:spPr>
              <a:xfrm>
                <a:off x="5155310" y="3258564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4223 w 4222"/>
                  <a:gd name="connsiteY3" fmla="*/ 2413 h 4222"/>
                  <a:gd name="connsiteX4" fmla="*/ 2413 w 4222"/>
                  <a:gd name="connsiteY4" fmla="*/ 0 h 4222"/>
                  <a:gd name="connsiteX5" fmla="*/ 2413 w 4222"/>
                  <a:gd name="connsiteY5" fmla="*/ 0 h 4222"/>
                  <a:gd name="connsiteX6" fmla="*/ 0 w 4222"/>
                  <a:gd name="connsiteY6" fmla="*/ 1810 h 4222"/>
                  <a:gd name="connsiteX7" fmla="*/ 0 w 4222"/>
                  <a:gd name="connsiteY7" fmla="*/ 1810 h 4222"/>
                  <a:gd name="connsiteX8" fmla="*/ 1810 w 4222"/>
                  <a:gd name="connsiteY8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cubicBezTo>
                      <a:pt x="2413" y="4223"/>
                      <a:pt x="2413" y="4223"/>
                      <a:pt x="1810" y="4223"/>
                    </a:cubicBezTo>
                    <a:cubicBezTo>
                      <a:pt x="3016" y="4223"/>
                      <a:pt x="4223" y="3619"/>
                      <a:pt x="4223" y="2413"/>
                    </a:cubicBezTo>
                    <a:lnTo>
                      <a:pt x="4223" y="2413"/>
                    </a:lnTo>
                    <a:cubicBezTo>
                      <a:pt x="4223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xmlns="" id="{617B4005-94A2-4641-8AF3-9E681046138D}"/>
                  </a:ext>
                </a:extLst>
              </p:cNvPr>
              <p:cNvSpPr/>
              <p:nvPr/>
            </p:nvSpPr>
            <p:spPr>
              <a:xfrm>
                <a:off x="5144452" y="3571651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0 w 7959"/>
                  <a:gd name="connsiteY1" fmla="*/ 3619 h 7842"/>
                  <a:gd name="connsiteX2" fmla="*/ 0 w 7959"/>
                  <a:gd name="connsiteY2" fmla="*/ 3619 h 7842"/>
                  <a:gd name="connsiteX3" fmla="*/ 3620 w 7959"/>
                  <a:gd name="connsiteY3" fmla="*/ 7842 h 7842"/>
                  <a:gd name="connsiteX4" fmla="*/ 3620 w 7959"/>
                  <a:gd name="connsiteY4" fmla="*/ 7842 h 7842"/>
                  <a:gd name="connsiteX5" fmla="*/ 7842 w 7959"/>
                  <a:gd name="connsiteY5" fmla="*/ 3619 h 7842"/>
                  <a:gd name="connsiteX6" fmla="*/ 4223 w 7959"/>
                  <a:gd name="connsiteY6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cubicBezTo>
                      <a:pt x="2413" y="0"/>
                      <a:pt x="603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033"/>
                      <a:pt x="7842" y="3619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xmlns="" id="{3E6CC49B-2E30-4632-954C-EB3559FC68CB}"/>
                  </a:ext>
                </a:extLst>
              </p:cNvPr>
              <p:cNvSpPr/>
              <p:nvPr/>
            </p:nvSpPr>
            <p:spPr>
              <a:xfrm>
                <a:off x="5151088" y="3619911"/>
                <a:ext cx="1206" cy="1809"/>
              </a:xfrm>
              <a:custGeom>
                <a:avLst/>
                <a:gdLst>
                  <a:gd name="connsiteX0" fmla="*/ 0 w 1206"/>
                  <a:gd name="connsiteY0" fmla="*/ 1207 h 1809"/>
                  <a:gd name="connsiteX1" fmla="*/ 603 w 1206"/>
                  <a:gd name="connsiteY1" fmla="*/ 1810 h 1809"/>
                  <a:gd name="connsiteX2" fmla="*/ 1206 w 1206"/>
                  <a:gd name="connsiteY2" fmla="*/ 1207 h 1809"/>
                  <a:gd name="connsiteX3" fmla="*/ 603 w 1206"/>
                  <a:gd name="connsiteY3" fmla="*/ 0 h 1809"/>
                  <a:gd name="connsiteX4" fmla="*/ 0 w 1206"/>
                  <a:gd name="connsiteY4" fmla="*/ 1207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0" y="1207"/>
                    </a:moveTo>
                    <a:lnTo>
                      <a:pt x="603" y="1810"/>
                    </a:lnTo>
                    <a:lnTo>
                      <a:pt x="1206" y="1207"/>
                    </a:lnTo>
                    <a:cubicBezTo>
                      <a:pt x="1206" y="603"/>
                      <a:pt x="603" y="603"/>
                      <a:pt x="603" y="0"/>
                    </a:cubicBezTo>
                    <a:cubicBezTo>
                      <a:pt x="0" y="603"/>
                      <a:pt x="0" y="1207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xmlns="" id="{C3AB3155-EB4A-43E6-BF18-E51CA19C9A20}"/>
                  </a:ext>
                </a:extLst>
              </p:cNvPr>
              <p:cNvSpPr/>
              <p:nvPr/>
            </p:nvSpPr>
            <p:spPr>
              <a:xfrm>
                <a:off x="5146615" y="3242276"/>
                <a:ext cx="2059" cy="1206"/>
              </a:xfrm>
              <a:custGeom>
                <a:avLst/>
                <a:gdLst>
                  <a:gd name="connsiteX0" fmla="*/ 853 w 2059"/>
                  <a:gd name="connsiteY0" fmla="*/ 1207 h 1206"/>
                  <a:gd name="connsiteX1" fmla="*/ 2060 w 2059"/>
                  <a:gd name="connsiteY1" fmla="*/ 603 h 1206"/>
                  <a:gd name="connsiteX2" fmla="*/ 853 w 2059"/>
                  <a:gd name="connsiteY2" fmla="*/ 0 h 1206"/>
                  <a:gd name="connsiteX3" fmla="*/ 250 w 2059"/>
                  <a:gd name="connsiteY3" fmla="*/ 0 h 1206"/>
                  <a:gd name="connsiteX4" fmla="*/ 853 w 205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1206">
                    <a:moveTo>
                      <a:pt x="853" y="1207"/>
                    </a:moveTo>
                    <a:cubicBezTo>
                      <a:pt x="853" y="1207"/>
                      <a:pt x="1456" y="1207"/>
                      <a:pt x="2060" y="603"/>
                    </a:cubicBezTo>
                    <a:cubicBezTo>
                      <a:pt x="1456" y="603"/>
                      <a:pt x="853" y="0"/>
                      <a:pt x="853" y="0"/>
                    </a:cubicBezTo>
                    <a:lnTo>
                      <a:pt x="250" y="0"/>
                    </a:lnTo>
                    <a:cubicBezTo>
                      <a:pt x="-353" y="603"/>
                      <a:pt x="250" y="1207"/>
                      <a:pt x="85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xmlns="" id="{CFC4A241-D3B8-4A17-84E7-B772D45D24D2}"/>
                  </a:ext>
                </a:extLst>
              </p:cNvPr>
              <p:cNvSpPr/>
              <p:nvPr/>
            </p:nvSpPr>
            <p:spPr>
              <a:xfrm>
                <a:off x="5140229" y="3601813"/>
                <a:ext cx="2413" cy="3016"/>
              </a:xfrm>
              <a:custGeom>
                <a:avLst/>
                <a:gdLst>
                  <a:gd name="connsiteX0" fmla="*/ 0 w 2413"/>
                  <a:gd name="connsiteY0" fmla="*/ 1810 h 3016"/>
                  <a:gd name="connsiteX1" fmla="*/ 1207 w 2413"/>
                  <a:gd name="connsiteY1" fmla="*/ 3016 h 3016"/>
                  <a:gd name="connsiteX2" fmla="*/ 1207 w 2413"/>
                  <a:gd name="connsiteY2" fmla="*/ 3016 h 3016"/>
                  <a:gd name="connsiteX3" fmla="*/ 2413 w 2413"/>
                  <a:gd name="connsiteY3" fmla="*/ 1810 h 3016"/>
                  <a:gd name="connsiteX4" fmla="*/ 1207 w 2413"/>
                  <a:gd name="connsiteY4" fmla="*/ 0 h 3016"/>
                  <a:gd name="connsiteX5" fmla="*/ 0 w 2413"/>
                  <a:gd name="connsiteY5" fmla="*/ 1810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3016">
                    <a:moveTo>
                      <a:pt x="0" y="1810"/>
                    </a:moveTo>
                    <a:cubicBezTo>
                      <a:pt x="0" y="2413"/>
                      <a:pt x="603" y="3016"/>
                      <a:pt x="1207" y="3016"/>
                    </a:cubicBezTo>
                    <a:lnTo>
                      <a:pt x="1207" y="3016"/>
                    </a:lnTo>
                    <a:cubicBezTo>
                      <a:pt x="1810" y="3016"/>
                      <a:pt x="2413" y="2413"/>
                      <a:pt x="2413" y="1810"/>
                    </a:cubicBezTo>
                    <a:cubicBezTo>
                      <a:pt x="1810" y="1207"/>
                      <a:pt x="1810" y="603"/>
                      <a:pt x="1207" y="0"/>
                    </a:cubicBezTo>
                    <a:cubicBezTo>
                      <a:pt x="0" y="603"/>
                      <a:pt x="0" y="1207"/>
                      <a:pt x="0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xmlns="" id="{2CCF57BB-1FC3-4C17-9B05-4ED1E8D010BE}"/>
                  </a:ext>
                </a:extLst>
              </p:cNvPr>
              <p:cNvSpPr/>
              <p:nvPr/>
            </p:nvSpPr>
            <p:spPr>
              <a:xfrm>
                <a:off x="5137816" y="3268819"/>
                <a:ext cx="3619" cy="4222"/>
              </a:xfrm>
              <a:custGeom>
                <a:avLst/>
                <a:gdLst>
                  <a:gd name="connsiteX0" fmla="*/ 1810 w 3619"/>
                  <a:gd name="connsiteY0" fmla="*/ 4223 h 4222"/>
                  <a:gd name="connsiteX1" fmla="*/ 1810 w 3619"/>
                  <a:gd name="connsiteY1" fmla="*/ 4223 h 4222"/>
                  <a:gd name="connsiteX2" fmla="*/ 3620 w 3619"/>
                  <a:gd name="connsiteY2" fmla="*/ 1810 h 4222"/>
                  <a:gd name="connsiteX3" fmla="*/ 1810 w 3619"/>
                  <a:gd name="connsiteY3" fmla="*/ 0 h 4222"/>
                  <a:gd name="connsiteX4" fmla="*/ 0 w 3619"/>
                  <a:gd name="connsiteY4" fmla="*/ 1810 h 4222"/>
                  <a:gd name="connsiteX5" fmla="*/ 0 w 3619"/>
                  <a:gd name="connsiteY5" fmla="*/ 1810 h 4222"/>
                  <a:gd name="connsiteX6" fmla="*/ 1810 w 3619"/>
                  <a:gd name="connsiteY6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3620" y="3016"/>
                      <a:pt x="3620" y="1810"/>
                    </a:cubicBezTo>
                    <a:cubicBezTo>
                      <a:pt x="3620" y="1207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xmlns="" id="{B48E8D12-00BE-493B-A73B-1FC15FEC28E6}"/>
                  </a:ext>
                </a:extLst>
              </p:cNvPr>
              <p:cNvSpPr/>
              <p:nvPr/>
            </p:nvSpPr>
            <p:spPr>
              <a:xfrm>
                <a:off x="5129252" y="3295362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5429"/>
                      <a:pt x="6151" y="3016"/>
                    </a:cubicBezTo>
                    <a:cubicBezTo>
                      <a:pt x="6151" y="1207"/>
                      <a:pt x="4944" y="0"/>
                      <a:pt x="3135" y="0"/>
                    </a:cubicBezTo>
                    <a:cubicBezTo>
                      <a:pt x="1325" y="0"/>
                      <a:pt x="-485" y="1810"/>
                      <a:pt x="118" y="4223"/>
                    </a:cubicBezTo>
                    <a:cubicBezTo>
                      <a:pt x="118" y="6033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xmlns="" id="{0FCFEB79-AEAD-4331-8C8E-6565093ADFA3}"/>
                  </a:ext>
                </a:extLst>
              </p:cNvPr>
              <p:cNvSpPr/>
              <p:nvPr/>
            </p:nvSpPr>
            <p:spPr>
              <a:xfrm>
                <a:off x="5129371" y="3583716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19 h 3619"/>
                  <a:gd name="connsiteX4" fmla="*/ 3620 w 3619"/>
                  <a:gd name="connsiteY4" fmla="*/ 1810 h 3619"/>
                  <a:gd name="connsiteX5" fmla="*/ 3620 w 3619"/>
                  <a:gd name="connsiteY5" fmla="*/ 1810 h 3619"/>
                  <a:gd name="connsiteX6" fmla="*/ 1810 w 3619"/>
                  <a:gd name="connsiteY6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20" y="3016"/>
                      <a:pt x="3620" y="1810"/>
                    </a:cubicBezTo>
                    <a:lnTo>
                      <a:pt x="3620" y="1810"/>
                    </a:lnTo>
                    <a:cubicBezTo>
                      <a:pt x="3016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xmlns="" id="{65AD551B-9DA3-4A98-AFA4-BF7ECAC3FBB3}"/>
                  </a:ext>
                </a:extLst>
              </p:cNvPr>
              <p:cNvSpPr/>
              <p:nvPr/>
            </p:nvSpPr>
            <p:spPr>
              <a:xfrm>
                <a:off x="5119115" y="3487196"/>
                <a:ext cx="12668" cy="12668"/>
              </a:xfrm>
              <a:custGeom>
                <a:avLst/>
                <a:gdLst>
                  <a:gd name="connsiteX0" fmla="*/ 6033 w 12668"/>
                  <a:gd name="connsiteY0" fmla="*/ 12668 h 12668"/>
                  <a:gd name="connsiteX1" fmla="*/ 6033 w 12668"/>
                  <a:gd name="connsiteY1" fmla="*/ 12668 h 12668"/>
                  <a:gd name="connsiteX2" fmla="*/ 12668 w 12668"/>
                  <a:gd name="connsiteY2" fmla="*/ 7239 h 12668"/>
                  <a:gd name="connsiteX3" fmla="*/ 12668 w 12668"/>
                  <a:gd name="connsiteY3" fmla="*/ 6636 h 12668"/>
                  <a:gd name="connsiteX4" fmla="*/ 6636 w 12668"/>
                  <a:gd name="connsiteY4" fmla="*/ 0 h 12668"/>
                  <a:gd name="connsiteX5" fmla="*/ 6636 w 12668"/>
                  <a:gd name="connsiteY5" fmla="*/ 0 h 12668"/>
                  <a:gd name="connsiteX6" fmla="*/ 0 w 12668"/>
                  <a:gd name="connsiteY6" fmla="*/ 6636 h 12668"/>
                  <a:gd name="connsiteX7" fmla="*/ 6033 w 12668"/>
                  <a:gd name="connsiteY7" fmla="*/ 12668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68" h="12668">
                    <a:moveTo>
                      <a:pt x="6033" y="12668"/>
                    </a:moveTo>
                    <a:lnTo>
                      <a:pt x="6033" y="12668"/>
                    </a:lnTo>
                    <a:cubicBezTo>
                      <a:pt x="9652" y="12668"/>
                      <a:pt x="12065" y="10255"/>
                      <a:pt x="12668" y="7239"/>
                    </a:cubicBezTo>
                    <a:lnTo>
                      <a:pt x="12668" y="6636"/>
                    </a:lnTo>
                    <a:cubicBezTo>
                      <a:pt x="12668" y="3016"/>
                      <a:pt x="9652" y="0"/>
                      <a:pt x="6636" y="0"/>
                    </a:cubicBezTo>
                    <a:lnTo>
                      <a:pt x="6636" y="0"/>
                    </a:lnTo>
                    <a:cubicBezTo>
                      <a:pt x="3016" y="0"/>
                      <a:pt x="0" y="3016"/>
                      <a:pt x="0" y="6636"/>
                    </a:cubicBezTo>
                    <a:cubicBezTo>
                      <a:pt x="0" y="9652"/>
                      <a:pt x="2413" y="12668"/>
                      <a:pt x="6033" y="12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xmlns="" id="{22BD8D63-87E3-4AC8-9AC5-0998EE5A9A02}"/>
                  </a:ext>
                </a:extLst>
              </p:cNvPr>
              <p:cNvSpPr/>
              <p:nvPr/>
            </p:nvSpPr>
            <p:spPr>
              <a:xfrm>
                <a:off x="5128767" y="3252531"/>
                <a:ext cx="1206" cy="1474"/>
              </a:xfrm>
              <a:custGeom>
                <a:avLst/>
                <a:gdLst>
                  <a:gd name="connsiteX0" fmla="*/ 603 w 1206"/>
                  <a:gd name="connsiteY0" fmla="*/ 1206 h 1474"/>
                  <a:gd name="connsiteX1" fmla="*/ 1207 w 1206"/>
                  <a:gd name="connsiteY1" fmla="*/ 603 h 1474"/>
                  <a:gd name="connsiteX2" fmla="*/ 603 w 1206"/>
                  <a:gd name="connsiteY2" fmla="*/ 0 h 1474"/>
                  <a:gd name="connsiteX3" fmla="*/ 0 w 1206"/>
                  <a:gd name="connsiteY3" fmla="*/ 603 h 1474"/>
                  <a:gd name="connsiteX4" fmla="*/ 603 w 1206"/>
                  <a:gd name="connsiteY4" fmla="*/ 1206 h 1474"/>
                  <a:gd name="connsiteX5" fmla="*/ 603 w 1206"/>
                  <a:gd name="connsiteY5" fmla="*/ 1206 h 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" h="1474">
                    <a:moveTo>
                      <a:pt x="603" y="1206"/>
                    </a:moveTo>
                    <a:lnTo>
                      <a:pt x="1207" y="603"/>
                    </a:ln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206"/>
                    </a:cubicBezTo>
                    <a:cubicBezTo>
                      <a:pt x="603" y="1810"/>
                      <a:pt x="603" y="1206"/>
                      <a:pt x="60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xmlns="" id="{15932E6D-C615-4E12-8461-AF3B75798426}"/>
                  </a:ext>
                </a:extLst>
              </p:cNvPr>
              <p:cNvSpPr/>
              <p:nvPr/>
            </p:nvSpPr>
            <p:spPr>
              <a:xfrm>
                <a:off x="5119719" y="3322508"/>
                <a:ext cx="9652" cy="9652"/>
              </a:xfrm>
              <a:custGeom>
                <a:avLst/>
                <a:gdLst>
                  <a:gd name="connsiteX0" fmla="*/ 0 w 9652"/>
                  <a:gd name="connsiteY0" fmla="*/ 4826 h 9652"/>
                  <a:gd name="connsiteX1" fmla="*/ 4826 w 9652"/>
                  <a:gd name="connsiteY1" fmla="*/ 9652 h 9652"/>
                  <a:gd name="connsiteX2" fmla="*/ 4826 w 9652"/>
                  <a:gd name="connsiteY2" fmla="*/ 9652 h 9652"/>
                  <a:gd name="connsiteX3" fmla="*/ 9652 w 9652"/>
                  <a:gd name="connsiteY3" fmla="*/ 4826 h 9652"/>
                  <a:gd name="connsiteX4" fmla="*/ 4826 w 9652"/>
                  <a:gd name="connsiteY4" fmla="*/ 0 h 9652"/>
                  <a:gd name="connsiteX5" fmla="*/ 4826 w 9652"/>
                  <a:gd name="connsiteY5" fmla="*/ 0 h 9652"/>
                  <a:gd name="connsiteX6" fmla="*/ 0 w 9652"/>
                  <a:gd name="connsiteY6" fmla="*/ 4826 h 9652"/>
                  <a:gd name="connsiteX7" fmla="*/ 0 w 9652"/>
                  <a:gd name="connsiteY7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2" h="9652">
                    <a:moveTo>
                      <a:pt x="0" y="4826"/>
                    </a:moveTo>
                    <a:cubicBezTo>
                      <a:pt x="0" y="7239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xmlns="" id="{94E6C4A4-14E5-4F96-B88F-D3DDB4A4A256}"/>
                  </a:ext>
                </a:extLst>
              </p:cNvPr>
              <p:cNvSpPr/>
              <p:nvPr/>
            </p:nvSpPr>
            <p:spPr>
              <a:xfrm>
                <a:off x="5120761" y="3280281"/>
                <a:ext cx="2577" cy="2413"/>
              </a:xfrm>
              <a:custGeom>
                <a:avLst/>
                <a:gdLst>
                  <a:gd name="connsiteX0" fmla="*/ 1371 w 2577"/>
                  <a:gd name="connsiteY0" fmla="*/ 2413 h 2413"/>
                  <a:gd name="connsiteX1" fmla="*/ 2577 w 2577"/>
                  <a:gd name="connsiteY1" fmla="*/ 1207 h 2413"/>
                  <a:gd name="connsiteX2" fmla="*/ 2577 w 2577"/>
                  <a:gd name="connsiteY2" fmla="*/ 1207 h 2413"/>
                  <a:gd name="connsiteX3" fmla="*/ 1371 w 2577"/>
                  <a:gd name="connsiteY3" fmla="*/ 0 h 2413"/>
                  <a:gd name="connsiteX4" fmla="*/ 164 w 2577"/>
                  <a:gd name="connsiteY4" fmla="*/ 1810 h 2413"/>
                  <a:gd name="connsiteX5" fmla="*/ 1371 w 2577"/>
                  <a:gd name="connsiteY5" fmla="*/ 2413 h 2413"/>
                  <a:gd name="connsiteX6" fmla="*/ 1371 w 2577"/>
                  <a:gd name="connsiteY6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" h="2413">
                    <a:moveTo>
                      <a:pt x="1371" y="2413"/>
                    </a:moveTo>
                    <a:cubicBezTo>
                      <a:pt x="1974" y="2413"/>
                      <a:pt x="2577" y="1810"/>
                      <a:pt x="2577" y="1207"/>
                    </a:cubicBezTo>
                    <a:lnTo>
                      <a:pt x="2577" y="1207"/>
                    </a:lnTo>
                    <a:cubicBezTo>
                      <a:pt x="2577" y="603"/>
                      <a:pt x="1974" y="0"/>
                      <a:pt x="1371" y="0"/>
                    </a:cubicBezTo>
                    <a:cubicBezTo>
                      <a:pt x="768" y="0"/>
                      <a:pt x="164" y="603"/>
                      <a:pt x="164" y="1810"/>
                    </a:cubicBezTo>
                    <a:cubicBezTo>
                      <a:pt x="-439" y="1810"/>
                      <a:pt x="768" y="2413"/>
                      <a:pt x="1371" y="2413"/>
                    </a:cubicBezTo>
                    <a:lnTo>
                      <a:pt x="1371" y="2413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xmlns="" id="{79F8FD99-7CA8-467B-A34A-E6122B044C9F}"/>
                  </a:ext>
                </a:extLst>
              </p:cNvPr>
              <p:cNvSpPr/>
              <p:nvPr/>
            </p:nvSpPr>
            <p:spPr>
              <a:xfrm>
                <a:off x="5111273" y="3306221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6033 w 6032"/>
                  <a:gd name="connsiteY2" fmla="*/ 3016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2413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lnTo>
                      <a:pt x="6033" y="3016"/>
                    </a:ln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4826"/>
                      <a:pt x="1207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xmlns="" id="{ACB67A23-6F6C-4AE3-A049-96D9A273FF7A}"/>
                  </a:ext>
                </a:extLst>
              </p:cNvPr>
              <p:cNvSpPr/>
              <p:nvPr/>
            </p:nvSpPr>
            <p:spPr>
              <a:xfrm>
                <a:off x="5111877" y="3595178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603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603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603" y="1206"/>
                    </a:cubicBezTo>
                    <a:cubicBezTo>
                      <a:pt x="1206" y="1206"/>
                      <a:pt x="1810" y="603"/>
                      <a:pt x="1206" y="0"/>
                    </a:cubicBezTo>
                    <a:cubicBezTo>
                      <a:pt x="1810" y="0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xmlns="" id="{65BBDEDD-8E4F-4AD2-ABA3-FF80D3830A18}"/>
                  </a:ext>
                </a:extLst>
              </p:cNvPr>
              <p:cNvSpPr/>
              <p:nvPr/>
            </p:nvSpPr>
            <p:spPr>
              <a:xfrm>
                <a:off x="5110670" y="3262618"/>
                <a:ext cx="1055" cy="1375"/>
              </a:xfrm>
              <a:custGeom>
                <a:avLst/>
                <a:gdLst>
                  <a:gd name="connsiteX0" fmla="*/ 603 w 1055"/>
                  <a:gd name="connsiteY0" fmla="*/ 1375 h 1375"/>
                  <a:gd name="connsiteX1" fmla="*/ 603 w 1055"/>
                  <a:gd name="connsiteY1" fmla="*/ 1375 h 1375"/>
                  <a:gd name="connsiteX2" fmla="*/ 603 w 1055"/>
                  <a:gd name="connsiteY2" fmla="*/ 169 h 1375"/>
                  <a:gd name="connsiteX3" fmla="*/ 0 w 1055"/>
                  <a:gd name="connsiteY3" fmla="*/ 772 h 1375"/>
                  <a:gd name="connsiteX4" fmla="*/ 603 w 1055"/>
                  <a:gd name="connsiteY4" fmla="*/ 1375 h 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" h="1375">
                    <a:moveTo>
                      <a:pt x="603" y="1375"/>
                    </a:moveTo>
                    <a:cubicBezTo>
                      <a:pt x="1207" y="1375"/>
                      <a:pt x="1207" y="772"/>
                      <a:pt x="603" y="1375"/>
                    </a:cubicBezTo>
                    <a:cubicBezTo>
                      <a:pt x="1207" y="772"/>
                      <a:pt x="1207" y="169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lnTo>
                      <a:pt x="603" y="1375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xmlns="" id="{DA230261-A3A5-4395-8BB5-CCAC5CA828FB}"/>
                  </a:ext>
                </a:extLst>
              </p:cNvPr>
              <p:cNvSpPr/>
              <p:nvPr/>
            </p:nvSpPr>
            <p:spPr>
              <a:xfrm>
                <a:off x="5108860" y="3469701"/>
                <a:ext cx="12065" cy="12065"/>
              </a:xfrm>
              <a:custGeom>
                <a:avLst/>
                <a:gdLst>
                  <a:gd name="connsiteX0" fmla="*/ 6033 w 12065"/>
                  <a:gd name="connsiteY0" fmla="*/ 0 h 12065"/>
                  <a:gd name="connsiteX1" fmla="*/ 0 w 12065"/>
                  <a:gd name="connsiteY1" fmla="*/ 6033 h 12065"/>
                  <a:gd name="connsiteX2" fmla="*/ 6033 w 12065"/>
                  <a:gd name="connsiteY2" fmla="*/ 12065 h 12065"/>
                  <a:gd name="connsiteX3" fmla="*/ 12065 w 12065"/>
                  <a:gd name="connsiteY3" fmla="*/ 6033 h 12065"/>
                  <a:gd name="connsiteX4" fmla="*/ 6033 w 12065"/>
                  <a:gd name="connsiteY4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6033" y="0"/>
                    </a:move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049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0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xmlns="" id="{EEC36866-4439-4BE0-A2B7-E10EAC819A6E}"/>
                  </a:ext>
                </a:extLst>
              </p:cNvPr>
              <p:cNvSpPr/>
              <p:nvPr/>
            </p:nvSpPr>
            <p:spPr>
              <a:xfrm>
                <a:off x="5102828" y="3498657"/>
                <a:ext cx="9652" cy="9651"/>
              </a:xfrm>
              <a:custGeom>
                <a:avLst/>
                <a:gdLst>
                  <a:gd name="connsiteX0" fmla="*/ 0 w 9652"/>
                  <a:gd name="connsiteY0" fmla="*/ 4826 h 9651"/>
                  <a:gd name="connsiteX1" fmla="*/ 0 w 9652"/>
                  <a:gd name="connsiteY1" fmla="*/ 4826 h 9651"/>
                  <a:gd name="connsiteX2" fmla="*/ 4826 w 9652"/>
                  <a:gd name="connsiteY2" fmla="*/ 9652 h 9651"/>
                  <a:gd name="connsiteX3" fmla="*/ 4826 w 9652"/>
                  <a:gd name="connsiteY3" fmla="*/ 9652 h 9651"/>
                  <a:gd name="connsiteX4" fmla="*/ 9652 w 9652"/>
                  <a:gd name="connsiteY4" fmla="*/ 4826 h 9651"/>
                  <a:gd name="connsiteX5" fmla="*/ 4826 w 9652"/>
                  <a:gd name="connsiteY5" fmla="*/ 0 h 9651"/>
                  <a:gd name="connsiteX6" fmla="*/ 0 w 9652"/>
                  <a:gd name="connsiteY6" fmla="*/ 4826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2" h="9651">
                    <a:moveTo>
                      <a:pt x="0" y="4826"/>
                    </a:moveTo>
                    <a:cubicBezTo>
                      <a:pt x="0" y="4826"/>
                      <a:pt x="0" y="5429"/>
                      <a:pt x="0" y="4826"/>
                    </a:cubicBezTo>
                    <a:cubicBezTo>
                      <a:pt x="0" y="7842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ubicBezTo>
                      <a:pt x="2413" y="603"/>
                      <a:pt x="0" y="2413"/>
                      <a:pt x="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xmlns="" id="{40EE8034-7FC2-4CB7-A885-D43AA3AD42A4}"/>
                  </a:ext>
                </a:extLst>
              </p:cNvPr>
              <p:cNvSpPr/>
              <p:nvPr/>
            </p:nvSpPr>
            <p:spPr>
              <a:xfrm>
                <a:off x="5102828" y="3291139"/>
                <a:ext cx="2412" cy="1809"/>
              </a:xfrm>
              <a:custGeom>
                <a:avLst/>
                <a:gdLst>
                  <a:gd name="connsiteX0" fmla="*/ 2413 w 2412"/>
                  <a:gd name="connsiteY0" fmla="*/ 603 h 1809"/>
                  <a:gd name="connsiteX1" fmla="*/ 1206 w 2412"/>
                  <a:gd name="connsiteY1" fmla="*/ 0 h 1809"/>
                  <a:gd name="connsiteX2" fmla="*/ 0 w 2412"/>
                  <a:gd name="connsiteY2" fmla="*/ 603 h 1809"/>
                  <a:gd name="connsiteX3" fmla="*/ 0 w 2412"/>
                  <a:gd name="connsiteY3" fmla="*/ 1206 h 1809"/>
                  <a:gd name="connsiteX4" fmla="*/ 603 w 2412"/>
                  <a:gd name="connsiteY4" fmla="*/ 1810 h 1809"/>
                  <a:gd name="connsiteX5" fmla="*/ 2413 w 2412"/>
                  <a:gd name="connsiteY5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" h="1809">
                    <a:moveTo>
                      <a:pt x="2413" y="603"/>
                    </a:moveTo>
                    <a:cubicBezTo>
                      <a:pt x="1810" y="0"/>
                      <a:pt x="1810" y="0"/>
                      <a:pt x="1206" y="0"/>
                    </a:cubicBezTo>
                    <a:cubicBezTo>
                      <a:pt x="603" y="0"/>
                      <a:pt x="603" y="0"/>
                      <a:pt x="0" y="603"/>
                    </a:cubicBezTo>
                    <a:lnTo>
                      <a:pt x="0" y="1206"/>
                    </a:lnTo>
                    <a:cubicBezTo>
                      <a:pt x="0" y="1810"/>
                      <a:pt x="603" y="1810"/>
                      <a:pt x="603" y="1810"/>
                    </a:cubicBezTo>
                    <a:cubicBezTo>
                      <a:pt x="1206" y="1206"/>
                      <a:pt x="1810" y="603"/>
                      <a:pt x="2413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xmlns="" id="{F4090506-7A07-4882-A8F9-251D5A7BBED7}"/>
                  </a:ext>
                </a:extLst>
              </p:cNvPr>
              <p:cNvSpPr/>
              <p:nvPr/>
            </p:nvSpPr>
            <p:spPr>
              <a:xfrm>
                <a:off x="5102225" y="3577834"/>
                <a:ext cx="1370" cy="1055"/>
              </a:xfrm>
              <a:custGeom>
                <a:avLst/>
                <a:gdLst>
                  <a:gd name="connsiteX0" fmla="*/ 0 w 1370"/>
                  <a:gd name="connsiteY0" fmla="*/ 452 h 1055"/>
                  <a:gd name="connsiteX1" fmla="*/ 603 w 1370"/>
                  <a:gd name="connsiteY1" fmla="*/ 1056 h 1055"/>
                  <a:gd name="connsiteX2" fmla="*/ 1207 w 1370"/>
                  <a:gd name="connsiteY2" fmla="*/ 452 h 1055"/>
                  <a:gd name="connsiteX3" fmla="*/ 0 w 1370"/>
                  <a:gd name="connsiteY3" fmla="*/ 452 h 1055"/>
                  <a:gd name="connsiteX4" fmla="*/ 0 w 1370"/>
                  <a:gd name="connsiteY4" fmla="*/ 452 h 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1055">
                    <a:moveTo>
                      <a:pt x="0" y="452"/>
                    </a:moveTo>
                    <a:cubicBezTo>
                      <a:pt x="0" y="452"/>
                      <a:pt x="0" y="1056"/>
                      <a:pt x="603" y="1056"/>
                    </a:cubicBezTo>
                    <a:lnTo>
                      <a:pt x="1207" y="452"/>
                    </a:ln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-151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xmlns="" id="{C8DB84B4-8BD7-4748-9965-60F82C9EF53E}"/>
                  </a:ext>
                </a:extLst>
              </p:cNvPr>
              <p:cNvSpPr/>
              <p:nvPr/>
            </p:nvSpPr>
            <p:spPr>
              <a:xfrm>
                <a:off x="5097399" y="3528820"/>
                <a:ext cx="5429" cy="6032"/>
              </a:xfrm>
              <a:custGeom>
                <a:avLst/>
                <a:gdLst>
                  <a:gd name="connsiteX0" fmla="*/ 0 w 5429"/>
                  <a:gd name="connsiteY0" fmla="*/ 3016 h 6032"/>
                  <a:gd name="connsiteX1" fmla="*/ 2413 w 5429"/>
                  <a:gd name="connsiteY1" fmla="*/ 6033 h 6032"/>
                  <a:gd name="connsiteX2" fmla="*/ 2413 w 5429"/>
                  <a:gd name="connsiteY2" fmla="*/ 6033 h 6032"/>
                  <a:gd name="connsiteX3" fmla="*/ 5429 w 5429"/>
                  <a:gd name="connsiteY3" fmla="*/ 3016 h 6032"/>
                  <a:gd name="connsiteX4" fmla="*/ 2413 w 5429"/>
                  <a:gd name="connsiteY4" fmla="*/ 0 h 6032"/>
                  <a:gd name="connsiteX5" fmla="*/ 0 w 5429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29" h="6032">
                    <a:moveTo>
                      <a:pt x="0" y="3016"/>
                    </a:moveTo>
                    <a:cubicBezTo>
                      <a:pt x="0" y="4223"/>
                      <a:pt x="1206" y="6033"/>
                      <a:pt x="2413" y="6033"/>
                    </a:cubicBezTo>
                    <a:lnTo>
                      <a:pt x="2413" y="6033"/>
                    </a:lnTo>
                    <a:cubicBezTo>
                      <a:pt x="3619" y="6033"/>
                      <a:pt x="5429" y="4826"/>
                      <a:pt x="5429" y="3016"/>
                    </a:cubicBezTo>
                    <a:cubicBezTo>
                      <a:pt x="5429" y="1206"/>
                      <a:pt x="4223" y="0"/>
                      <a:pt x="2413" y="0"/>
                    </a:cubicBezTo>
                    <a:cubicBezTo>
                      <a:pt x="1206" y="603"/>
                      <a:pt x="0" y="1810"/>
                      <a:pt x="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xmlns="" id="{89EC2038-8547-4B63-8182-32BE75CB5638}"/>
                  </a:ext>
                </a:extLst>
              </p:cNvPr>
              <p:cNvSpPr/>
              <p:nvPr/>
            </p:nvSpPr>
            <p:spPr>
              <a:xfrm>
                <a:off x="5094382" y="3317682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3619 w 3619"/>
                  <a:gd name="connsiteY3" fmla="*/ 1810 h 3619"/>
                  <a:gd name="connsiteX4" fmla="*/ 1810 w 3619"/>
                  <a:gd name="connsiteY4" fmla="*/ 0 h 3619"/>
                  <a:gd name="connsiteX5" fmla="*/ 1810 w 3619"/>
                  <a:gd name="connsiteY5" fmla="*/ 0 h 3619"/>
                  <a:gd name="connsiteX6" fmla="*/ 0 w 3619"/>
                  <a:gd name="connsiteY6" fmla="*/ 1810 h 3619"/>
                  <a:gd name="connsiteX7" fmla="*/ 1810 w 3619"/>
                  <a:gd name="connsiteY7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lnTo>
                      <a:pt x="1810" y="3619"/>
                    </a:ln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1207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xmlns="" id="{ACB66C53-8831-4BDB-9339-5B208800D2F9}"/>
                  </a:ext>
                </a:extLst>
              </p:cNvPr>
              <p:cNvSpPr/>
              <p:nvPr/>
            </p:nvSpPr>
            <p:spPr>
              <a:xfrm>
                <a:off x="5093176" y="3481766"/>
                <a:ext cx="8445" cy="9048"/>
              </a:xfrm>
              <a:custGeom>
                <a:avLst/>
                <a:gdLst>
                  <a:gd name="connsiteX0" fmla="*/ 4223 w 8445"/>
                  <a:gd name="connsiteY0" fmla="*/ 0 h 9048"/>
                  <a:gd name="connsiteX1" fmla="*/ 0 w 8445"/>
                  <a:gd name="connsiteY1" fmla="*/ 4223 h 9048"/>
                  <a:gd name="connsiteX2" fmla="*/ 4223 w 8445"/>
                  <a:gd name="connsiteY2" fmla="*/ 9049 h 9048"/>
                  <a:gd name="connsiteX3" fmla="*/ 4223 w 8445"/>
                  <a:gd name="connsiteY3" fmla="*/ 9049 h 9048"/>
                  <a:gd name="connsiteX4" fmla="*/ 8445 w 8445"/>
                  <a:gd name="connsiteY4" fmla="*/ 4826 h 9048"/>
                  <a:gd name="connsiteX5" fmla="*/ 4223 w 8445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0"/>
                    </a:move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636"/>
                      <a:pt x="1810" y="8445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8445" y="7239"/>
                      <a:pt x="8445" y="4826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xmlns="" id="{A5073CF2-3F0D-42B2-A8CC-30D1056624D7}"/>
                  </a:ext>
                </a:extLst>
              </p:cNvPr>
              <p:cNvSpPr/>
              <p:nvPr/>
            </p:nvSpPr>
            <p:spPr>
              <a:xfrm>
                <a:off x="5087143" y="3389469"/>
                <a:ext cx="9048" cy="8445"/>
              </a:xfrm>
              <a:custGeom>
                <a:avLst/>
                <a:gdLst>
                  <a:gd name="connsiteX0" fmla="*/ 4826 w 9048"/>
                  <a:gd name="connsiteY0" fmla="*/ 8445 h 8445"/>
                  <a:gd name="connsiteX1" fmla="*/ 4826 w 9048"/>
                  <a:gd name="connsiteY1" fmla="*/ 8445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0 w 9048"/>
                  <a:gd name="connsiteY4" fmla="*/ 3619 h 8445"/>
                  <a:gd name="connsiteX5" fmla="*/ 3620 w 9048"/>
                  <a:gd name="connsiteY5" fmla="*/ 8445 h 8445"/>
                  <a:gd name="connsiteX6" fmla="*/ 4826 w 9048"/>
                  <a:gd name="connsiteY6" fmla="*/ 8445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445">
                    <a:moveTo>
                      <a:pt x="4826" y="8445"/>
                    </a:moveTo>
                    <a:lnTo>
                      <a:pt x="4826" y="8445"/>
                    </a:lnTo>
                    <a:cubicBezTo>
                      <a:pt x="7239" y="8445"/>
                      <a:pt x="9049" y="6636"/>
                      <a:pt x="9049" y="4223"/>
                    </a:cubicBezTo>
                    <a:cubicBezTo>
                      <a:pt x="9049" y="1810"/>
                      <a:pt x="7239" y="0"/>
                      <a:pt x="4826" y="0"/>
                    </a:cubicBezTo>
                    <a:cubicBezTo>
                      <a:pt x="2413" y="0"/>
                      <a:pt x="603" y="1206"/>
                      <a:pt x="0" y="3619"/>
                    </a:cubicBezTo>
                    <a:cubicBezTo>
                      <a:pt x="0" y="6033"/>
                      <a:pt x="1207" y="7842"/>
                      <a:pt x="3620" y="8445"/>
                    </a:cubicBezTo>
                    <a:cubicBezTo>
                      <a:pt x="3620" y="8445"/>
                      <a:pt x="4223" y="8445"/>
                      <a:pt x="4826" y="84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xmlns="" id="{18975446-77CA-4834-8417-A5E1EA5CE67E}"/>
                  </a:ext>
                </a:extLst>
              </p:cNvPr>
              <p:cNvSpPr/>
              <p:nvPr/>
            </p:nvSpPr>
            <p:spPr>
              <a:xfrm>
                <a:off x="5087143" y="3511326"/>
                <a:ext cx="4825" cy="5429"/>
              </a:xfrm>
              <a:custGeom>
                <a:avLst/>
                <a:gdLst>
                  <a:gd name="connsiteX0" fmla="*/ 0 w 4825"/>
                  <a:gd name="connsiteY0" fmla="*/ 2413 h 5429"/>
                  <a:gd name="connsiteX1" fmla="*/ 0 w 4825"/>
                  <a:gd name="connsiteY1" fmla="*/ 2413 h 5429"/>
                  <a:gd name="connsiteX2" fmla="*/ 2413 w 4825"/>
                  <a:gd name="connsiteY2" fmla="*/ 5429 h 5429"/>
                  <a:gd name="connsiteX3" fmla="*/ 4826 w 4825"/>
                  <a:gd name="connsiteY3" fmla="*/ 2413 h 5429"/>
                  <a:gd name="connsiteX4" fmla="*/ 2413 w 4825"/>
                  <a:gd name="connsiteY4" fmla="*/ 0 h 5429"/>
                  <a:gd name="connsiteX5" fmla="*/ 0 w 4825"/>
                  <a:gd name="connsiteY5" fmla="*/ 2413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5429">
                    <a:moveTo>
                      <a:pt x="0" y="2413"/>
                    </a:moveTo>
                    <a:lnTo>
                      <a:pt x="0" y="2413"/>
                    </a:lnTo>
                    <a:cubicBezTo>
                      <a:pt x="0" y="4223"/>
                      <a:pt x="1207" y="5429"/>
                      <a:pt x="2413" y="5429"/>
                    </a:cubicBezTo>
                    <a:cubicBezTo>
                      <a:pt x="3620" y="5429"/>
                      <a:pt x="4826" y="4223"/>
                      <a:pt x="4826" y="2413"/>
                    </a:cubicBezTo>
                    <a:cubicBezTo>
                      <a:pt x="4826" y="1207"/>
                      <a:pt x="3620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xmlns="" id="{A217C2D4-D60A-4063-AC6E-E5EA383EF018}"/>
                  </a:ext>
                </a:extLst>
              </p:cNvPr>
              <p:cNvSpPr/>
              <p:nvPr/>
            </p:nvSpPr>
            <p:spPr>
              <a:xfrm>
                <a:off x="5085937" y="3302601"/>
                <a:ext cx="6032" cy="6032"/>
              </a:xfrm>
              <a:custGeom>
                <a:avLst/>
                <a:gdLst>
                  <a:gd name="connsiteX0" fmla="*/ 0 w 6032"/>
                  <a:gd name="connsiteY0" fmla="*/ 0 h 6032"/>
                  <a:gd name="connsiteX1" fmla="*/ 0 w 6032"/>
                  <a:gd name="connsiteY1" fmla="*/ 0 h 6032"/>
                  <a:gd name="connsiteX2" fmla="*/ 0 w 6032"/>
                  <a:gd name="connsiteY2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" h="603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xmlns="" id="{11CC11C8-19A0-443B-B56E-3BB1730D0166}"/>
                  </a:ext>
                </a:extLst>
              </p:cNvPr>
              <p:cNvSpPr/>
              <p:nvPr/>
            </p:nvSpPr>
            <p:spPr>
              <a:xfrm>
                <a:off x="5085669" y="3301395"/>
                <a:ext cx="1040" cy="1206"/>
              </a:xfrm>
              <a:custGeom>
                <a:avLst/>
                <a:gdLst>
                  <a:gd name="connsiteX0" fmla="*/ 268 w 1040"/>
                  <a:gd name="connsiteY0" fmla="*/ 1207 h 1206"/>
                  <a:gd name="connsiteX1" fmla="*/ 871 w 1040"/>
                  <a:gd name="connsiteY1" fmla="*/ 603 h 1206"/>
                  <a:gd name="connsiteX2" fmla="*/ 268 w 1040"/>
                  <a:gd name="connsiteY2" fmla="*/ 0 h 1206"/>
                  <a:gd name="connsiteX3" fmla="*/ 268 w 1040"/>
                  <a:gd name="connsiteY3" fmla="*/ 1207 h 1206"/>
                  <a:gd name="connsiteX4" fmla="*/ 268 w 1040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871" y="603"/>
                    </a:cubicBezTo>
                    <a:cubicBezTo>
                      <a:pt x="1475" y="0"/>
                      <a:pt x="268" y="0"/>
                      <a:pt x="268" y="0"/>
                    </a:cubicBezTo>
                    <a:cubicBezTo>
                      <a:pt x="268" y="0"/>
                      <a:pt x="-335" y="0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xmlns="" id="{1E334C9C-5773-4106-B590-380DB20DAD64}"/>
                  </a:ext>
                </a:extLst>
              </p:cNvPr>
              <p:cNvSpPr/>
              <p:nvPr/>
            </p:nvSpPr>
            <p:spPr>
              <a:xfrm>
                <a:off x="5082920" y="3464272"/>
                <a:ext cx="7842" cy="7842"/>
              </a:xfrm>
              <a:custGeom>
                <a:avLst/>
                <a:gdLst>
                  <a:gd name="connsiteX0" fmla="*/ 0 w 7842"/>
                  <a:gd name="connsiteY0" fmla="*/ 3620 h 7842"/>
                  <a:gd name="connsiteX1" fmla="*/ 0 w 7842"/>
                  <a:gd name="connsiteY1" fmla="*/ 3620 h 7842"/>
                  <a:gd name="connsiteX2" fmla="*/ 3620 w 7842"/>
                  <a:gd name="connsiteY2" fmla="*/ 7842 h 7842"/>
                  <a:gd name="connsiteX3" fmla="*/ 3620 w 7842"/>
                  <a:gd name="connsiteY3" fmla="*/ 7842 h 7842"/>
                  <a:gd name="connsiteX4" fmla="*/ 7842 w 7842"/>
                  <a:gd name="connsiteY4" fmla="*/ 4223 h 7842"/>
                  <a:gd name="connsiteX5" fmla="*/ 4223 w 7842"/>
                  <a:gd name="connsiteY5" fmla="*/ 0 h 7842"/>
                  <a:gd name="connsiteX6" fmla="*/ 3620 w 7842"/>
                  <a:gd name="connsiteY6" fmla="*/ 0 h 7842"/>
                  <a:gd name="connsiteX7" fmla="*/ 0 w 7842"/>
                  <a:gd name="connsiteY7" fmla="*/ 362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2" h="7842">
                    <a:moveTo>
                      <a:pt x="0" y="3620"/>
                    </a:moveTo>
                    <a:lnTo>
                      <a:pt x="0" y="3620"/>
                    </a:lnTo>
                    <a:cubicBezTo>
                      <a:pt x="0" y="6033"/>
                      <a:pt x="1207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xmlns="" id="{8D6858E9-F94C-4CFD-8A11-5576F64E72E2}"/>
                  </a:ext>
                </a:extLst>
              </p:cNvPr>
              <p:cNvSpPr/>
              <p:nvPr/>
            </p:nvSpPr>
            <p:spPr>
              <a:xfrm>
                <a:off x="5081714" y="3540885"/>
                <a:ext cx="1206" cy="1809"/>
              </a:xfrm>
              <a:custGeom>
                <a:avLst/>
                <a:gdLst>
                  <a:gd name="connsiteX0" fmla="*/ 603 w 1206"/>
                  <a:gd name="connsiteY0" fmla="*/ 1810 h 1809"/>
                  <a:gd name="connsiteX1" fmla="*/ 1206 w 1206"/>
                  <a:gd name="connsiteY1" fmla="*/ 1206 h 1809"/>
                  <a:gd name="connsiteX2" fmla="*/ 603 w 1206"/>
                  <a:gd name="connsiteY2" fmla="*/ 0 h 1809"/>
                  <a:gd name="connsiteX3" fmla="*/ 0 w 1206"/>
                  <a:gd name="connsiteY3" fmla="*/ 1206 h 1809"/>
                  <a:gd name="connsiteX4" fmla="*/ 603 w 1206"/>
                  <a:gd name="connsiteY4" fmla="*/ 181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603" y="1810"/>
                    </a:moveTo>
                    <a:lnTo>
                      <a:pt x="1206" y="1206"/>
                    </a:lnTo>
                    <a:cubicBezTo>
                      <a:pt x="1206" y="1206"/>
                      <a:pt x="1206" y="603"/>
                      <a:pt x="603" y="0"/>
                    </a:cubicBez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0" y="1810"/>
                      <a:pt x="603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xmlns="" id="{80CBDD28-DAEB-41B3-82C1-CD7E96FF5AA1}"/>
                  </a:ext>
                </a:extLst>
              </p:cNvPr>
              <p:cNvSpPr/>
              <p:nvPr/>
            </p:nvSpPr>
            <p:spPr>
              <a:xfrm>
                <a:off x="5076888" y="3493831"/>
                <a:ext cx="4826" cy="4825"/>
              </a:xfrm>
              <a:custGeom>
                <a:avLst/>
                <a:gdLst>
                  <a:gd name="connsiteX0" fmla="*/ 2413 w 4826"/>
                  <a:gd name="connsiteY0" fmla="*/ 0 h 4825"/>
                  <a:gd name="connsiteX1" fmla="*/ 0 w 4826"/>
                  <a:gd name="connsiteY1" fmla="*/ 2413 h 4825"/>
                  <a:gd name="connsiteX2" fmla="*/ 0 w 4826"/>
                  <a:gd name="connsiteY2" fmla="*/ 2413 h 4825"/>
                  <a:gd name="connsiteX3" fmla="*/ 2413 w 4826"/>
                  <a:gd name="connsiteY3" fmla="*/ 4826 h 4825"/>
                  <a:gd name="connsiteX4" fmla="*/ 4826 w 4826"/>
                  <a:gd name="connsiteY4" fmla="*/ 2413 h 4825"/>
                  <a:gd name="connsiteX5" fmla="*/ 4826 w 4826"/>
                  <a:gd name="connsiteY5" fmla="*/ 2413 h 4825"/>
                  <a:gd name="connsiteX6" fmla="*/ 2413 w 4826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6" h="4825">
                    <a:moveTo>
                      <a:pt x="2413" y="0"/>
                    </a:moveTo>
                    <a:cubicBezTo>
                      <a:pt x="1207" y="0"/>
                      <a:pt x="0" y="1207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20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20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xmlns="" id="{A67A7591-393A-4B41-8E4D-8827F3D2A477}"/>
                  </a:ext>
                </a:extLst>
              </p:cNvPr>
              <p:cNvSpPr/>
              <p:nvPr/>
            </p:nvSpPr>
            <p:spPr>
              <a:xfrm>
                <a:off x="5079904" y="341842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3620 w 7842"/>
                  <a:gd name="connsiteY2" fmla="*/ 7842 h 7842"/>
                  <a:gd name="connsiteX3" fmla="*/ 7842 w 7842"/>
                  <a:gd name="connsiteY3" fmla="*/ 4223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0" y="1810"/>
                      <a:pt x="0" y="3619"/>
                    </a:cubicBezTo>
                    <a:cubicBezTo>
                      <a:pt x="0" y="6033"/>
                      <a:pt x="1810" y="7842"/>
                      <a:pt x="3620" y="7842"/>
                    </a:cubicBezTo>
                    <a:cubicBezTo>
                      <a:pt x="6033" y="7842"/>
                      <a:pt x="7842" y="6033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xmlns="" id="{3076E7E2-1E55-4B91-9BBC-9532BA0BBE50}"/>
                  </a:ext>
                </a:extLst>
              </p:cNvPr>
              <p:cNvSpPr/>
              <p:nvPr/>
            </p:nvSpPr>
            <p:spPr>
              <a:xfrm>
                <a:off x="5078698" y="3373181"/>
                <a:ext cx="4982" cy="5429"/>
              </a:xfrm>
              <a:custGeom>
                <a:avLst/>
                <a:gdLst>
                  <a:gd name="connsiteX0" fmla="*/ 2413 w 4982"/>
                  <a:gd name="connsiteY0" fmla="*/ 0 h 5429"/>
                  <a:gd name="connsiteX1" fmla="*/ 0 w 4982"/>
                  <a:gd name="connsiteY1" fmla="*/ 3016 h 5429"/>
                  <a:gd name="connsiteX2" fmla="*/ 2413 w 4982"/>
                  <a:gd name="connsiteY2" fmla="*/ 5429 h 5429"/>
                  <a:gd name="connsiteX3" fmla="*/ 4826 w 4982"/>
                  <a:gd name="connsiteY3" fmla="*/ 3016 h 5429"/>
                  <a:gd name="connsiteX4" fmla="*/ 2413 w 4982"/>
                  <a:gd name="connsiteY4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" h="5429">
                    <a:moveTo>
                      <a:pt x="2413" y="0"/>
                    </a:moveTo>
                    <a:cubicBezTo>
                      <a:pt x="1206" y="0"/>
                      <a:pt x="0" y="1810"/>
                      <a:pt x="0" y="3016"/>
                    </a:cubicBezTo>
                    <a:cubicBezTo>
                      <a:pt x="0" y="4223"/>
                      <a:pt x="1206" y="4826"/>
                      <a:pt x="2413" y="5429"/>
                    </a:cubicBezTo>
                    <a:cubicBezTo>
                      <a:pt x="3620" y="5429"/>
                      <a:pt x="4826" y="4223"/>
                      <a:pt x="4826" y="3016"/>
                    </a:cubicBezTo>
                    <a:cubicBezTo>
                      <a:pt x="5429" y="1207"/>
                      <a:pt x="4223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xmlns="" id="{689B63DD-8C6F-454D-8C1B-55F1D929D08F}"/>
                  </a:ext>
                </a:extLst>
              </p:cNvPr>
              <p:cNvSpPr/>
              <p:nvPr/>
            </p:nvSpPr>
            <p:spPr>
              <a:xfrm>
                <a:off x="5078095" y="3329144"/>
                <a:ext cx="1375" cy="1206"/>
              </a:xfrm>
              <a:custGeom>
                <a:avLst/>
                <a:gdLst>
                  <a:gd name="connsiteX0" fmla="*/ 0 w 1375"/>
                  <a:gd name="connsiteY0" fmla="*/ 1206 h 1206"/>
                  <a:gd name="connsiteX1" fmla="*/ 1207 w 1375"/>
                  <a:gd name="connsiteY1" fmla="*/ 603 h 1206"/>
                  <a:gd name="connsiteX2" fmla="*/ 603 w 1375"/>
                  <a:gd name="connsiteY2" fmla="*/ 0 h 1206"/>
                  <a:gd name="connsiteX3" fmla="*/ 0 w 1375"/>
                  <a:gd name="connsiteY3" fmla="*/ 1206 h 1206"/>
                  <a:gd name="connsiteX4" fmla="*/ 0 w 1375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" h="1206">
                    <a:moveTo>
                      <a:pt x="0" y="1206"/>
                    </a:moveTo>
                    <a:cubicBezTo>
                      <a:pt x="0" y="1206"/>
                      <a:pt x="603" y="1206"/>
                      <a:pt x="1207" y="603"/>
                    </a:cubicBezTo>
                    <a:cubicBezTo>
                      <a:pt x="1810" y="0"/>
                      <a:pt x="603" y="0"/>
                      <a:pt x="603" y="0"/>
                    </a:cubicBezTo>
                    <a:cubicBezTo>
                      <a:pt x="0" y="603"/>
                      <a:pt x="0" y="603"/>
                      <a:pt x="0" y="1206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xmlns="" id="{6A2EB2A3-D90A-4B68-A4A1-F12A7299BE7E}"/>
                  </a:ext>
                </a:extLst>
              </p:cNvPr>
              <p:cNvSpPr/>
              <p:nvPr/>
            </p:nvSpPr>
            <p:spPr>
              <a:xfrm>
                <a:off x="5071459" y="3400931"/>
                <a:ext cx="4826" cy="5311"/>
              </a:xfrm>
              <a:custGeom>
                <a:avLst/>
                <a:gdLst>
                  <a:gd name="connsiteX0" fmla="*/ 4826 w 4826"/>
                  <a:gd name="connsiteY0" fmla="*/ 3016 h 5311"/>
                  <a:gd name="connsiteX1" fmla="*/ 2413 w 4826"/>
                  <a:gd name="connsiteY1" fmla="*/ 0 h 5311"/>
                  <a:gd name="connsiteX2" fmla="*/ 0 w 4826"/>
                  <a:gd name="connsiteY2" fmla="*/ 2413 h 5311"/>
                  <a:gd name="connsiteX3" fmla="*/ 2413 w 4826"/>
                  <a:gd name="connsiteY3" fmla="*/ 4826 h 5311"/>
                  <a:gd name="connsiteX4" fmla="*/ 4826 w 4826"/>
                  <a:gd name="connsiteY4" fmla="*/ 3016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" h="5311">
                    <a:moveTo>
                      <a:pt x="4826" y="3016"/>
                    </a:moveTo>
                    <a:cubicBezTo>
                      <a:pt x="4826" y="1810"/>
                      <a:pt x="3620" y="603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0" y="3620"/>
                      <a:pt x="1207" y="4826"/>
                      <a:pt x="2413" y="4826"/>
                    </a:cubicBezTo>
                    <a:cubicBezTo>
                      <a:pt x="3620" y="6033"/>
                      <a:pt x="4826" y="4826"/>
                      <a:pt x="4826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xmlns="" id="{D83C0020-1723-41E6-B879-8F8B9EE70A18}"/>
                  </a:ext>
                </a:extLst>
              </p:cNvPr>
              <p:cNvSpPr/>
              <p:nvPr/>
            </p:nvSpPr>
            <p:spPr>
              <a:xfrm>
                <a:off x="5070855" y="3523222"/>
                <a:ext cx="1206" cy="1643"/>
              </a:xfrm>
              <a:custGeom>
                <a:avLst/>
                <a:gdLst>
                  <a:gd name="connsiteX0" fmla="*/ 1207 w 1206"/>
                  <a:gd name="connsiteY0" fmla="*/ 1375 h 1643"/>
                  <a:gd name="connsiteX1" fmla="*/ 603 w 1206"/>
                  <a:gd name="connsiteY1" fmla="*/ 169 h 1643"/>
                  <a:gd name="connsiteX2" fmla="*/ 0 w 1206"/>
                  <a:gd name="connsiteY2" fmla="*/ 772 h 1643"/>
                  <a:gd name="connsiteX3" fmla="*/ 603 w 1206"/>
                  <a:gd name="connsiteY3" fmla="*/ 1375 h 1643"/>
                  <a:gd name="connsiteX4" fmla="*/ 1207 w 1206"/>
                  <a:gd name="connsiteY4" fmla="*/ 1375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43">
                    <a:moveTo>
                      <a:pt x="1207" y="1375"/>
                    </a:moveTo>
                    <a:cubicBezTo>
                      <a:pt x="1207" y="1375"/>
                      <a:pt x="1207" y="772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cubicBezTo>
                      <a:pt x="0" y="772"/>
                      <a:pt x="0" y="1375"/>
                      <a:pt x="603" y="1375"/>
                    </a:cubicBezTo>
                    <a:cubicBezTo>
                      <a:pt x="603" y="1979"/>
                      <a:pt x="1207" y="1375"/>
                      <a:pt x="1207" y="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xmlns="" id="{EC39ED70-E7BD-447D-A028-52EDDB8045D1}"/>
                  </a:ext>
                </a:extLst>
              </p:cNvPr>
              <p:cNvSpPr/>
              <p:nvPr/>
            </p:nvSpPr>
            <p:spPr>
              <a:xfrm>
                <a:off x="5067236" y="3476940"/>
                <a:ext cx="3619" cy="3180"/>
              </a:xfrm>
              <a:custGeom>
                <a:avLst/>
                <a:gdLst>
                  <a:gd name="connsiteX0" fmla="*/ 3619 w 3619"/>
                  <a:gd name="connsiteY0" fmla="*/ 1810 h 3180"/>
                  <a:gd name="connsiteX1" fmla="*/ 3619 w 3619"/>
                  <a:gd name="connsiteY1" fmla="*/ 1810 h 3180"/>
                  <a:gd name="connsiteX2" fmla="*/ 1810 w 3619"/>
                  <a:gd name="connsiteY2" fmla="*/ 0 h 3180"/>
                  <a:gd name="connsiteX3" fmla="*/ 0 w 3619"/>
                  <a:gd name="connsiteY3" fmla="*/ 1206 h 3180"/>
                  <a:gd name="connsiteX4" fmla="*/ 0 w 3619"/>
                  <a:gd name="connsiteY4" fmla="*/ 1206 h 3180"/>
                  <a:gd name="connsiteX5" fmla="*/ 1810 w 3619"/>
                  <a:gd name="connsiteY5" fmla="*/ 3016 h 3180"/>
                  <a:gd name="connsiteX6" fmla="*/ 3619 w 3619"/>
                  <a:gd name="connsiteY6" fmla="*/ 1810 h 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180">
                    <a:moveTo>
                      <a:pt x="3619" y="1810"/>
                    </a:moveTo>
                    <a:lnTo>
                      <a:pt x="3619" y="1810"/>
                    </a:lnTo>
                    <a:cubicBezTo>
                      <a:pt x="3619" y="603"/>
                      <a:pt x="3016" y="0"/>
                      <a:pt x="1810" y="0"/>
                    </a:cubicBezTo>
                    <a:cubicBezTo>
                      <a:pt x="1206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2413"/>
                      <a:pt x="603" y="3016"/>
                      <a:pt x="1810" y="3016"/>
                    </a:cubicBezTo>
                    <a:cubicBezTo>
                      <a:pt x="2413" y="3619"/>
                      <a:pt x="3619" y="2413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xmlns="" id="{2ED0A1FF-D32D-4BC5-BADD-9E36CA71976B}"/>
                  </a:ext>
                </a:extLst>
              </p:cNvPr>
              <p:cNvSpPr/>
              <p:nvPr/>
            </p:nvSpPr>
            <p:spPr>
              <a:xfrm>
                <a:off x="5064220" y="3430490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1810 w 3619"/>
                  <a:gd name="connsiteY3" fmla="*/ 0 h 3619"/>
                  <a:gd name="connsiteX4" fmla="*/ 0 w 3619"/>
                  <a:gd name="connsiteY4" fmla="*/ 1810 h 3619"/>
                  <a:gd name="connsiteX5" fmla="*/ 1810 w 3619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cubicBezTo>
                      <a:pt x="2413" y="3619"/>
                      <a:pt x="2413" y="3619"/>
                      <a:pt x="1810" y="3619"/>
                    </a:cubicBezTo>
                    <a:cubicBezTo>
                      <a:pt x="3016" y="3619"/>
                      <a:pt x="3619" y="2413"/>
                      <a:pt x="3619" y="1810"/>
                    </a:cubicBezTo>
                    <a:cubicBezTo>
                      <a:pt x="3619" y="603"/>
                      <a:pt x="2413" y="0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6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xmlns="" id="{F17F1569-543C-43B6-858A-76E261DC7AA8}"/>
                  </a:ext>
                </a:extLst>
              </p:cNvPr>
              <p:cNvSpPr/>
              <p:nvPr/>
            </p:nvSpPr>
            <p:spPr>
              <a:xfrm>
                <a:off x="5062410" y="3385246"/>
                <a:ext cx="2413" cy="2412"/>
              </a:xfrm>
              <a:custGeom>
                <a:avLst/>
                <a:gdLst>
                  <a:gd name="connsiteX0" fmla="*/ 0 w 2413"/>
                  <a:gd name="connsiteY0" fmla="*/ 1207 h 2412"/>
                  <a:gd name="connsiteX1" fmla="*/ 603 w 2413"/>
                  <a:gd name="connsiteY1" fmla="*/ 2413 h 2412"/>
                  <a:gd name="connsiteX2" fmla="*/ 603 w 2413"/>
                  <a:gd name="connsiteY2" fmla="*/ 2413 h 2412"/>
                  <a:gd name="connsiteX3" fmla="*/ 2413 w 2413"/>
                  <a:gd name="connsiteY3" fmla="*/ 1207 h 2412"/>
                  <a:gd name="connsiteX4" fmla="*/ 603 w 2413"/>
                  <a:gd name="connsiteY4" fmla="*/ 0 h 2412"/>
                  <a:gd name="connsiteX5" fmla="*/ 0 w 2413"/>
                  <a:gd name="connsiteY5" fmla="*/ 1207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2412">
                    <a:moveTo>
                      <a:pt x="0" y="1207"/>
                    </a:moveTo>
                    <a:cubicBezTo>
                      <a:pt x="0" y="1810"/>
                      <a:pt x="0" y="2413"/>
                      <a:pt x="603" y="2413"/>
                    </a:cubicBezTo>
                    <a:lnTo>
                      <a:pt x="603" y="2413"/>
                    </a:lnTo>
                    <a:cubicBezTo>
                      <a:pt x="1207" y="2413"/>
                      <a:pt x="1810" y="1810"/>
                      <a:pt x="2413" y="1207"/>
                    </a:cubicBezTo>
                    <a:cubicBezTo>
                      <a:pt x="1810" y="603"/>
                      <a:pt x="1207" y="0"/>
                      <a:pt x="603" y="0"/>
                    </a:cubicBezTo>
                    <a:cubicBezTo>
                      <a:pt x="603" y="0"/>
                      <a:pt x="0" y="603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xmlns="" id="{8B635069-B9A2-43A6-8F24-5BA1433A2E5E}"/>
                  </a:ext>
                </a:extLst>
              </p:cNvPr>
              <p:cNvSpPr/>
              <p:nvPr/>
            </p:nvSpPr>
            <p:spPr>
              <a:xfrm>
                <a:off x="5060935" y="3505897"/>
                <a:ext cx="1639" cy="1206"/>
              </a:xfrm>
              <a:custGeom>
                <a:avLst/>
                <a:gdLst>
                  <a:gd name="connsiteX0" fmla="*/ 268 w 1639"/>
                  <a:gd name="connsiteY0" fmla="*/ 1207 h 1206"/>
                  <a:gd name="connsiteX1" fmla="*/ 1475 w 1639"/>
                  <a:gd name="connsiteY1" fmla="*/ 603 h 1206"/>
                  <a:gd name="connsiteX2" fmla="*/ 268 w 1639"/>
                  <a:gd name="connsiteY2" fmla="*/ 0 h 1206"/>
                  <a:gd name="connsiteX3" fmla="*/ 268 w 1639"/>
                  <a:gd name="connsiteY3" fmla="*/ 1207 h 1206"/>
                  <a:gd name="connsiteX4" fmla="*/ 268 w 163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1475" y="603"/>
                    </a:cubicBezTo>
                    <a:cubicBezTo>
                      <a:pt x="2078" y="0"/>
                      <a:pt x="871" y="0"/>
                      <a:pt x="268" y="0"/>
                    </a:cubicBezTo>
                    <a:cubicBezTo>
                      <a:pt x="268" y="0"/>
                      <a:pt x="268" y="603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5DEF3B1-9883-412E-BB0B-53D2AFDCD41F}"/>
              </a:ext>
            </a:extLst>
          </p:cNvPr>
          <p:cNvGrpSpPr/>
          <p:nvPr/>
        </p:nvGrpSpPr>
        <p:grpSpPr>
          <a:xfrm rot="540000">
            <a:off x="7238517" y="2087990"/>
            <a:ext cx="3182174" cy="1802902"/>
            <a:chOff x="3719565" y="2584041"/>
            <a:chExt cx="3182174" cy="180290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04A92FB2-14F7-4EAF-B84D-FC03D3303037}"/>
                </a:ext>
              </a:extLst>
            </p:cNvPr>
            <p:cNvSpPr/>
            <p:nvPr/>
          </p:nvSpPr>
          <p:spPr>
            <a:xfrm>
              <a:off x="3719565" y="2584041"/>
              <a:ext cx="3182174" cy="1802902"/>
            </a:xfrm>
            <a:prstGeom prst="roundRect">
              <a:avLst>
                <a:gd name="adj" fmla="val 11337"/>
              </a:avLst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D000415-00F9-4EED-9658-E2CC5FDCFB4E}"/>
                </a:ext>
              </a:extLst>
            </p:cNvPr>
            <p:cNvSpPr/>
            <p:nvPr/>
          </p:nvSpPr>
          <p:spPr>
            <a:xfrm>
              <a:off x="3824823" y="2674992"/>
              <a:ext cx="2971659" cy="1621001"/>
            </a:xfrm>
            <a:prstGeom prst="roundRect">
              <a:avLst>
                <a:gd name="adj" fmla="val 11337"/>
              </a:avLst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57EBC77F-FB41-4BF7-AEA2-263F383032AC}"/>
                </a:ext>
              </a:extLst>
            </p:cNvPr>
            <p:cNvSpPr txBox="1"/>
            <p:nvPr/>
          </p:nvSpPr>
          <p:spPr>
            <a:xfrm>
              <a:off x="3891036" y="2674992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xmlns="" id="{6486562C-0C22-4A12-A0ED-1F8A7093B251}"/>
                </a:ext>
              </a:extLst>
            </p:cNvPr>
            <p:cNvGrpSpPr/>
            <p:nvPr/>
          </p:nvGrpSpPr>
          <p:grpSpPr>
            <a:xfrm>
              <a:off x="5846764" y="3485492"/>
              <a:ext cx="808802" cy="793648"/>
              <a:chOff x="5013547" y="3178935"/>
              <a:chExt cx="515175" cy="505523"/>
            </a:xfrm>
            <a:solidFill>
              <a:srgbClr val="000000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FAC3AB22-EBD8-42E7-BF7A-FB31E041B873}"/>
                  </a:ext>
                </a:extLst>
              </p:cNvPr>
              <p:cNvSpPr/>
              <p:nvPr/>
            </p:nvSpPr>
            <p:spPr>
              <a:xfrm>
                <a:off x="5013547" y="3178935"/>
                <a:ext cx="515175" cy="505523"/>
              </a:xfrm>
              <a:custGeom>
                <a:avLst/>
                <a:gdLst>
                  <a:gd name="connsiteX0" fmla="*/ 418655 w 515175"/>
                  <a:gd name="connsiteY0" fmla="*/ 253968 h 505523"/>
                  <a:gd name="connsiteX1" fmla="*/ 410813 w 515175"/>
                  <a:gd name="connsiteY1" fmla="*/ 244316 h 505523"/>
                  <a:gd name="connsiteX2" fmla="*/ 411417 w 515175"/>
                  <a:gd name="connsiteY2" fmla="*/ 241903 h 505523"/>
                  <a:gd name="connsiteX3" fmla="*/ 420465 w 515175"/>
                  <a:gd name="connsiteY3" fmla="*/ 238284 h 505523"/>
                  <a:gd name="connsiteX4" fmla="*/ 421069 w 515175"/>
                  <a:gd name="connsiteY4" fmla="*/ 238284 h 505523"/>
                  <a:gd name="connsiteX5" fmla="*/ 425895 w 515175"/>
                  <a:gd name="connsiteY5" fmla="*/ 236474 h 505523"/>
                  <a:gd name="connsiteX6" fmla="*/ 515175 w 515175"/>
                  <a:gd name="connsiteY6" fmla="*/ 206312 h 505523"/>
                  <a:gd name="connsiteX7" fmla="*/ 450025 w 515175"/>
                  <a:gd name="connsiteY7" fmla="*/ 191230 h 505523"/>
                  <a:gd name="connsiteX8" fmla="*/ 445802 w 515175"/>
                  <a:gd name="connsiteY8" fmla="*/ 188214 h 505523"/>
                  <a:gd name="connsiteX9" fmla="*/ 442785 w 515175"/>
                  <a:gd name="connsiteY9" fmla="*/ 189421 h 505523"/>
                  <a:gd name="connsiteX10" fmla="*/ 423482 w 515175"/>
                  <a:gd name="connsiteY10" fmla="*/ 185198 h 505523"/>
                  <a:gd name="connsiteX11" fmla="*/ 417449 w 515175"/>
                  <a:gd name="connsiteY11" fmla="*/ 179165 h 505523"/>
                  <a:gd name="connsiteX12" fmla="*/ 412020 w 515175"/>
                  <a:gd name="connsiteY12" fmla="*/ 182785 h 505523"/>
                  <a:gd name="connsiteX13" fmla="*/ 396939 w 515175"/>
                  <a:gd name="connsiteY13" fmla="*/ 179165 h 505523"/>
                  <a:gd name="connsiteX14" fmla="*/ 396939 w 515175"/>
                  <a:gd name="connsiteY14" fmla="*/ 177959 h 505523"/>
                  <a:gd name="connsiteX15" fmla="*/ 390303 w 515175"/>
                  <a:gd name="connsiteY15" fmla="*/ 170117 h 505523"/>
                  <a:gd name="connsiteX16" fmla="*/ 389700 w 515175"/>
                  <a:gd name="connsiteY16" fmla="*/ 170117 h 505523"/>
                  <a:gd name="connsiteX17" fmla="*/ 384874 w 515175"/>
                  <a:gd name="connsiteY17" fmla="*/ 171323 h 505523"/>
                  <a:gd name="connsiteX18" fmla="*/ 390906 w 515175"/>
                  <a:gd name="connsiteY18" fmla="*/ 151416 h 505523"/>
                  <a:gd name="connsiteX19" fmla="*/ 398145 w 515175"/>
                  <a:gd name="connsiteY19" fmla="*/ 156242 h 505523"/>
                  <a:gd name="connsiteX20" fmla="*/ 402971 w 515175"/>
                  <a:gd name="connsiteY20" fmla="*/ 149003 h 505523"/>
                  <a:gd name="connsiteX21" fmla="*/ 396939 w 515175"/>
                  <a:gd name="connsiteY21" fmla="*/ 142970 h 505523"/>
                  <a:gd name="connsiteX22" fmla="*/ 393319 w 515175"/>
                  <a:gd name="connsiteY22" fmla="*/ 144177 h 505523"/>
                  <a:gd name="connsiteX23" fmla="*/ 400558 w 515175"/>
                  <a:gd name="connsiteY23" fmla="*/ 120650 h 505523"/>
                  <a:gd name="connsiteX24" fmla="*/ 400558 w 515175"/>
                  <a:gd name="connsiteY24" fmla="*/ 121253 h 505523"/>
                  <a:gd name="connsiteX25" fmla="*/ 404178 w 515175"/>
                  <a:gd name="connsiteY25" fmla="*/ 125476 h 505523"/>
                  <a:gd name="connsiteX26" fmla="*/ 404178 w 515175"/>
                  <a:gd name="connsiteY26" fmla="*/ 125476 h 505523"/>
                  <a:gd name="connsiteX27" fmla="*/ 408400 w 515175"/>
                  <a:gd name="connsiteY27" fmla="*/ 121253 h 505523"/>
                  <a:gd name="connsiteX28" fmla="*/ 408400 w 515175"/>
                  <a:gd name="connsiteY28" fmla="*/ 121253 h 505523"/>
                  <a:gd name="connsiteX29" fmla="*/ 404178 w 515175"/>
                  <a:gd name="connsiteY29" fmla="*/ 117031 h 505523"/>
                  <a:gd name="connsiteX30" fmla="*/ 400558 w 515175"/>
                  <a:gd name="connsiteY30" fmla="*/ 118840 h 505523"/>
                  <a:gd name="connsiteX31" fmla="*/ 424688 w 515175"/>
                  <a:gd name="connsiteY31" fmla="*/ 45244 h 505523"/>
                  <a:gd name="connsiteX32" fmla="*/ 386683 w 515175"/>
                  <a:gd name="connsiteY32" fmla="*/ 85058 h 505523"/>
                  <a:gd name="connsiteX33" fmla="*/ 384270 w 515175"/>
                  <a:gd name="connsiteY33" fmla="*/ 83852 h 505523"/>
                  <a:gd name="connsiteX34" fmla="*/ 381857 w 515175"/>
                  <a:gd name="connsiteY34" fmla="*/ 86265 h 505523"/>
                  <a:gd name="connsiteX35" fmla="*/ 383064 w 515175"/>
                  <a:gd name="connsiteY35" fmla="*/ 88678 h 505523"/>
                  <a:gd name="connsiteX36" fmla="*/ 378841 w 515175"/>
                  <a:gd name="connsiteY36" fmla="*/ 92901 h 505523"/>
                  <a:gd name="connsiteX37" fmla="*/ 369189 w 515175"/>
                  <a:gd name="connsiteY37" fmla="*/ 92901 h 505523"/>
                  <a:gd name="connsiteX38" fmla="*/ 362553 w 515175"/>
                  <a:gd name="connsiteY38" fmla="*/ 93504 h 505523"/>
                  <a:gd name="connsiteX39" fmla="*/ 361347 w 515175"/>
                  <a:gd name="connsiteY39" fmla="*/ 96520 h 505523"/>
                  <a:gd name="connsiteX40" fmla="*/ 363157 w 515175"/>
                  <a:gd name="connsiteY40" fmla="*/ 100140 h 505523"/>
                  <a:gd name="connsiteX41" fmla="*/ 361950 w 515175"/>
                  <a:gd name="connsiteY41" fmla="*/ 101949 h 505523"/>
                  <a:gd name="connsiteX42" fmla="*/ 355918 w 515175"/>
                  <a:gd name="connsiteY42" fmla="*/ 112205 h 505523"/>
                  <a:gd name="connsiteX43" fmla="*/ 351092 w 515175"/>
                  <a:gd name="connsiteY43" fmla="*/ 121857 h 505523"/>
                  <a:gd name="connsiteX44" fmla="*/ 345059 w 515175"/>
                  <a:gd name="connsiteY44" fmla="*/ 128492 h 505523"/>
                  <a:gd name="connsiteX45" fmla="*/ 340836 w 515175"/>
                  <a:gd name="connsiteY45" fmla="*/ 127286 h 505523"/>
                  <a:gd name="connsiteX46" fmla="*/ 332994 w 515175"/>
                  <a:gd name="connsiteY46" fmla="*/ 135128 h 505523"/>
                  <a:gd name="connsiteX47" fmla="*/ 334201 w 515175"/>
                  <a:gd name="connsiteY47" fmla="*/ 139351 h 505523"/>
                  <a:gd name="connsiteX48" fmla="*/ 332391 w 515175"/>
                  <a:gd name="connsiteY48" fmla="*/ 141764 h 505523"/>
                  <a:gd name="connsiteX49" fmla="*/ 332391 w 515175"/>
                  <a:gd name="connsiteY49" fmla="*/ 141161 h 505523"/>
                  <a:gd name="connsiteX50" fmla="*/ 335407 w 515175"/>
                  <a:gd name="connsiteY50" fmla="*/ 123063 h 505523"/>
                  <a:gd name="connsiteX51" fmla="*/ 339027 w 515175"/>
                  <a:gd name="connsiteY51" fmla="*/ 116427 h 505523"/>
                  <a:gd name="connsiteX52" fmla="*/ 336010 w 515175"/>
                  <a:gd name="connsiteY52" fmla="*/ 110998 h 505523"/>
                  <a:gd name="connsiteX53" fmla="*/ 339027 w 515175"/>
                  <a:gd name="connsiteY53" fmla="*/ 92901 h 505523"/>
                  <a:gd name="connsiteX54" fmla="*/ 343853 w 515175"/>
                  <a:gd name="connsiteY54" fmla="*/ 87471 h 505523"/>
                  <a:gd name="connsiteX55" fmla="*/ 340233 w 515175"/>
                  <a:gd name="connsiteY55" fmla="*/ 82645 h 505523"/>
                  <a:gd name="connsiteX56" fmla="*/ 343853 w 515175"/>
                  <a:gd name="connsiteY56" fmla="*/ 60325 h 505523"/>
                  <a:gd name="connsiteX57" fmla="*/ 345662 w 515175"/>
                  <a:gd name="connsiteY57" fmla="*/ 61532 h 505523"/>
                  <a:gd name="connsiteX58" fmla="*/ 348075 w 515175"/>
                  <a:gd name="connsiteY58" fmla="*/ 59119 h 505523"/>
                  <a:gd name="connsiteX59" fmla="*/ 345662 w 515175"/>
                  <a:gd name="connsiteY59" fmla="*/ 56706 h 505523"/>
                  <a:gd name="connsiteX60" fmla="*/ 343853 w 515175"/>
                  <a:gd name="connsiteY60" fmla="*/ 57309 h 505523"/>
                  <a:gd name="connsiteX61" fmla="*/ 352901 w 515175"/>
                  <a:gd name="connsiteY61" fmla="*/ 0 h 505523"/>
                  <a:gd name="connsiteX62" fmla="*/ 318516 w 515175"/>
                  <a:gd name="connsiteY62" fmla="*/ 48863 h 505523"/>
                  <a:gd name="connsiteX63" fmla="*/ 317310 w 515175"/>
                  <a:gd name="connsiteY63" fmla="*/ 48863 h 505523"/>
                  <a:gd name="connsiteX64" fmla="*/ 314897 w 515175"/>
                  <a:gd name="connsiteY64" fmla="*/ 51276 h 505523"/>
                  <a:gd name="connsiteX65" fmla="*/ 314897 w 515175"/>
                  <a:gd name="connsiteY65" fmla="*/ 51276 h 505523"/>
                  <a:gd name="connsiteX66" fmla="*/ 315500 w 515175"/>
                  <a:gd name="connsiteY66" fmla="*/ 53086 h 505523"/>
                  <a:gd name="connsiteX67" fmla="*/ 293783 w 515175"/>
                  <a:gd name="connsiteY67" fmla="*/ 83852 h 505523"/>
                  <a:gd name="connsiteX68" fmla="*/ 291973 w 515175"/>
                  <a:gd name="connsiteY68" fmla="*/ 83852 h 505523"/>
                  <a:gd name="connsiteX69" fmla="*/ 285337 w 515175"/>
                  <a:gd name="connsiteY69" fmla="*/ 90488 h 505523"/>
                  <a:gd name="connsiteX70" fmla="*/ 285337 w 515175"/>
                  <a:gd name="connsiteY70" fmla="*/ 90488 h 505523"/>
                  <a:gd name="connsiteX71" fmla="*/ 286544 w 515175"/>
                  <a:gd name="connsiteY71" fmla="*/ 94107 h 505523"/>
                  <a:gd name="connsiteX72" fmla="*/ 281718 w 515175"/>
                  <a:gd name="connsiteY72" fmla="*/ 103156 h 505523"/>
                  <a:gd name="connsiteX73" fmla="*/ 281718 w 515175"/>
                  <a:gd name="connsiteY73" fmla="*/ 101346 h 505523"/>
                  <a:gd name="connsiteX74" fmla="*/ 274479 w 515175"/>
                  <a:gd name="connsiteY74" fmla="*/ 94107 h 505523"/>
                  <a:gd name="connsiteX75" fmla="*/ 274479 w 515175"/>
                  <a:gd name="connsiteY75" fmla="*/ 94107 h 505523"/>
                  <a:gd name="connsiteX76" fmla="*/ 267240 w 515175"/>
                  <a:gd name="connsiteY76" fmla="*/ 101346 h 505523"/>
                  <a:gd name="connsiteX77" fmla="*/ 274479 w 515175"/>
                  <a:gd name="connsiteY77" fmla="*/ 108585 h 505523"/>
                  <a:gd name="connsiteX78" fmla="*/ 278702 w 515175"/>
                  <a:gd name="connsiteY78" fmla="*/ 107379 h 505523"/>
                  <a:gd name="connsiteX79" fmla="*/ 269050 w 515175"/>
                  <a:gd name="connsiteY79" fmla="*/ 120650 h 505523"/>
                  <a:gd name="connsiteX80" fmla="*/ 267240 w 515175"/>
                  <a:gd name="connsiteY80" fmla="*/ 120650 h 505523"/>
                  <a:gd name="connsiteX81" fmla="*/ 262414 w 515175"/>
                  <a:gd name="connsiteY81" fmla="*/ 122460 h 505523"/>
                  <a:gd name="connsiteX82" fmla="*/ 262414 w 515175"/>
                  <a:gd name="connsiteY82" fmla="*/ 117634 h 505523"/>
                  <a:gd name="connsiteX83" fmla="*/ 264827 w 515175"/>
                  <a:gd name="connsiteY83" fmla="*/ 112205 h 505523"/>
                  <a:gd name="connsiteX84" fmla="*/ 261811 w 515175"/>
                  <a:gd name="connsiteY84" fmla="*/ 106172 h 505523"/>
                  <a:gd name="connsiteX85" fmla="*/ 261207 w 515175"/>
                  <a:gd name="connsiteY85" fmla="*/ 89281 h 505523"/>
                  <a:gd name="connsiteX86" fmla="*/ 264827 w 515175"/>
                  <a:gd name="connsiteY86" fmla="*/ 90488 h 505523"/>
                  <a:gd name="connsiteX87" fmla="*/ 270859 w 515175"/>
                  <a:gd name="connsiteY87" fmla="*/ 84455 h 505523"/>
                  <a:gd name="connsiteX88" fmla="*/ 264827 w 515175"/>
                  <a:gd name="connsiteY88" fmla="*/ 78423 h 505523"/>
                  <a:gd name="connsiteX89" fmla="*/ 260604 w 515175"/>
                  <a:gd name="connsiteY89" fmla="*/ 80232 h 505523"/>
                  <a:gd name="connsiteX90" fmla="*/ 258794 w 515175"/>
                  <a:gd name="connsiteY90" fmla="*/ 48863 h 505523"/>
                  <a:gd name="connsiteX91" fmla="*/ 255175 w 515175"/>
                  <a:gd name="connsiteY91" fmla="*/ 62738 h 505523"/>
                  <a:gd name="connsiteX92" fmla="*/ 254572 w 515175"/>
                  <a:gd name="connsiteY92" fmla="*/ 62738 h 505523"/>
                  <a:gd name="connsiteX93" fmla="*/ 249746 w 515175"/>
                  <a:gd name="connsiteY93" fmla="*/ 66961 h 505523"/>
                  <a:gd name="connsiteX94" fmla="*/ 252762 w 515175"/>
                  <a:gd name="connsiteY94" fmla="*/ 71184 h 505523"/>
                  <a:gd name="connsiteX95" fmla="*/ 247936 w 515175"/>
                  <a:gd name="connsiteY95" fmla="*/ 87471 h 505523"/>
                  <a:gd name="connsiteX96" fmla="*/ 246729 w 515175"/>
                  <a:gd name="connsiteY96" fmla="*/ 87471 h 505523"/>
                  <a:gd name="connsiteX97" fmla="*/ 239490 w 515175"/>
                  <a:gd name="connsiteY97" fmla="*/ 94107 h 505523"/>
                  <a:gd name="connsiteX98" fmla="*/ 244316 w 515175"/>
                  <a:gd name="connsiteY98" fmla="*/ 100743 h 505523"/>
                  <a:gd name="connsiteX99" fmla="*/ 240697 w 515175"/>
                  <a:gd name="connsiteY99" fmla="*/ 114618 h 505523"/>
                  <a:gd name="connsiteX100" fmla="*/ 238887 w 515175"/>
                  <a:gd name="connsiteY100" fmla="*/ 114618 h 505523"/>
                  <a:gd name="connsiteX101" fmla="*/ 234061 w 515175"/>
                  <a:gd name="connsiteY101" fmla="*/ 115824 h 505523"/>
                  <a:gd name="connsiteX102" fmla="*/ 231648 w 515175"/>
                  <a:gd name="connsiteY102" fmla="*/ 110998 h 505523"/>
                  <a:gd name="connsiteX103" fmla="*/ 235268 w 515175"/>
                  <a:gd name="connsiteY103" fmla="*/ 101346 h 505523"/>
                  <a:gd name="connsiteX104" fmla="*/ 229235 w 515175"/>
                  <a:gd name="connsiteY104" fmla="*/ 97123 h 505523"/>
                  <a:gd name="connsiteX105" fmla="*/ 228632 w 515175"/>
                  <a:gd name="connsiteY105" fmla="*/ 80232 h 505523"/>
                  <a:gd name="connsiteX106" fmla="*/ 226219 w 515175"/>
                  <a:gd name="connsiteY106" fmla="*/ 64548 h 505523"/>
                  <a:gd name="connsiteX107" fmla="*/ 225012 w 515175"/>
                  <a:gd name="connsiteY107" fmla="*/ 60928 h 505523"/>
                  <a:gd name="connsiteX108" fmla="*/ 226219 w 515175"/>
                  <a:gd name="connsiteY108" fmla="*/ 60928 h 505523"/>
                  <a:gd name="connsiteX109" fmla="*/ 229838 w 515175"/>
                  <a:gd name="connsiteY109" fmla="*/ 57309 h 505523"/>
                  <a:gd name="connsiteX110" fmla="*/ 226219 w 515175"/>
                  <a:gd name="connsiteY110" fmla="*/ 53689 h 505523"/>
                  <a:gd name="connsiteX111" fmla="*/ 226219 w 515175"/>
                  <a:gd name="connsiteY111" fmla="*/ 53689 h 505523"/>
                  <a:gd name="connsiteX112" fmla="*/ 222599 w 515175"/>
                  <a:gd name="connsiteY112" fmla="*/ 56102 h 505523"/>
                  <a:gd name="connsiteX113" fmla="*/ 218377 w 515175"/>
                  <a:gd name="connsiteY113" fmla="*/ 53086 h 505523"/>
                  <a:gd name="connsiteX114" fmla="*/ 205105 w 515175"/>
                  <a:gd name="connsiteY114" fmla="*/ 61532 h 505523"/>
                  <a:gd name="connsiteX115" fmla="*/ 199073 w 515175"/>
                  <a:gd name="connsiteY115" fmla="*/ 50673 h 505523"/>
                  <a:gd name="connsiteX116" fmla="*/ 199676 w 515175"/>
                  <a:gd name="connsiteY116" fmla="*/ 48863 h 505523"/>
                  <a:gd name="connsiteX117" fmla="*/ 197866 w 515175"/>
                  <a:gd name="connsiteY117" fmla="*/ 47054 h 505523"/>
                  <a:gd name="connsiteX118" fmla="*/ 197263 w 515175"/>
                  <a:gd name="connsiteY118" fmla="*/ 47054 h 505523"/>
                  <a:gd name="connsiteX119" fmla="*/ 174943 w 515175"/>
                  <a:gd name="connsiteY119" fmla="*/ 9049 h 505523"/>
                  <a:gd name="connsiteX120" fmla="*/ 178562 w 515175"/>
                  <a:gd name="connsiteY120" fmla="*/ 101949 h 505523"/>
                  <a:gd name="connsiteX121" fmla="*/ 178562 w 515175"/>
                  <a:gd name="connsiteY121" fmla="*/ 110998 h 505523"/>
                  <a:gd name="connsiteX122" fmla="*/ 179165 w 515175"/>
                  <a:gd name="connsiteY122" fmla="*/ 111601 h 505523"/>
                  <a:gd name="connsiteX123" fmla="*/ 179768 w 515175"/>
                  <a:gd name="connsiteY123" fmla="*/ 123063 h 505523"/>
                  <a:gd name="connsiteX124" fmla="*/ 171323 w 515175"/>
                  <a:gd name="connsiteY124" fmla="*/ 118840 h 505523"/>
                  <a:gd name="connsiteX125" fmla="*/ 171323 w 515175"/>
                  <a:gd name="connsiteY125" fmla="*/ 117634 h 505523"/>
                  <a:gd name="connsiteX126" fmla="*/ 165894 w 515175"/>
                  <a:gd name="connsiteY126" fmla="*/ 110998 h 505523"/>
                  <a:gd name="connsiteX127" fmla="*/ 160465 w 515175"/>
                  <a:gd name="connsiteY127" fmla="*/ 113411 h 505523"/>
                  <a:gd name="connsiteX128" fmla="*/ 103759 w 515175"/>
                  <a:gd name="connsiteY128" fmla="*/ 83852 h 505523"/>
                  <a:gd name="connsiteX129" fmla="*/ 132112 w 515175"/>
                  <a:gd name="connsiteY129" fmla="*/ 133318 h 505523"/>
                  <a:gd name="connsiteX130" fmla="*/ 129096 w 515175"/>
                  <a:gd name="connsiteY130" fmla="*/ 132715 h 505523"/>
                  <a:gd name="connsiteX131" fmla="*/ 123666 w 515175"/>
                  <a:gd name="connsiteY131" fmla="*/ 138144 h 505523"/>
                  <a:gd name="connsiteX132" fmla="*/ 129096 w 515175"/>
                  <a:gd name="connsiteY132" fmla="*/ 143574 h 505523"/>
                  <a:gd name="connsiteX133" fmla="*/ 129096 w 515175"/>
                  <a:gd name="connsiteY133" fmla="*/ 143574 h 505523"/>
                  <a:gd name="connsiteX134" fmla="*/ 134525 w 515175"/>
                  <a:gd name="connsiteY134" fmla="*/ 138144 h 505523"/>
                  <a:gd name="connsiteX135" fmla="*/ 140557 w 515175"/>
                  <a:gd name="connsiteY135" fmla="*/ 149003 h 505523"/>
                  <a:gd name="connsiteX136" fmla="*/ 138748 w 515175"/>
                  <a:gd name="connsiteY136" fmla="*/ 149003 h 505523"/>
                  <a:gd name="connsiteX137" fmla="*/ 131509 w 515175"/>
                  <a:gd name="connsiteY137" fmla="*/ 155639 h 505523"/>
                  <a:gd name="connsiteX138" fmla="*/ 131509 w 515175"/>
                  <a:gd name="connsiteY138" fmla="*/ 155639 h 505523"/>
                  <a:gd name="connsiteX139" fmla="*/ 138144 w 515175"/>
                  <a:gd name="connsiteY139" fmla="*/ 162878 h 505523"/>
                  <a:gd name="connsiteX140" fmla="*/ 144780 w 515175"/>
                  <a:gd name="connsiteY140" fmla="*/ 158052 h 505523"/>
                  <a:gd name="connsiteX141" fmla="*/ 149606 w 515175"/>
                  <a:gd name="connsiteY141" fmla="*/ 165894 h 505523"/>
                  <a:gd name="connsiteX142" fmla="*/ 149003 w 515175"/>
                  <a:gd name="connsiteY142" fmla="*/ 165894 h 505523"/>
                  <a:gd name="connsiteX143" fmla="*/ 145383 w 515175"/>
                  <a:gd name="connsiteY143" fmla="*/ 167100 h 505523"/>
                  <a:gd name="connsiteX144" fmla="*/ 127286 w 515175"/>
                  <a:gd name="connsiteY144" fmla="*/ 165291 h 505523"/>
                  <a:gd name="connsiteX145" fmla="*/ 121253 w 515175"/>
                  <a:gd name="connsiteY145" fmla="*/ 160465 h 505523"/>
                  <a:gd name="connsiteX146" fmla="*/ 115221 w 515175"/>
                  <a:gd name="connsiteY146" fmla="*/ 164084 h 505523"/>
                  <a:gd name="connsiteX147" fmla="*/ 95314 w 515175"/>
                  <a:gd name="connsiteY147" fmla="*/ 161671 h 505523"/>
                  <a:gd name="connsiteX148" fmla="*/ 96520 w 515175"/>
                  <a:gd name="connsiteY148" fmla="*/ 158655 h 505523"/>
                  <a:gd name="connsiteX149" fmla="*/ 92901 w 515175"/>
                  <a:gd name="connsiteY149" fmla="*/ 155035 h 505523"/>
                  <a:gd name="connsiteX150" fmla="*/ 92901 w 515175"/>
                  <a:gd name="connsiteY150" fmla="*/ 155035 h 505523"/>
                  <a:gd name="connsiteX151" fmla="*/ 89281 w 515175"/>
                  <a:gd name="connsiteY151" fmla="*/ 158655 h 505523"/>
                  <a:gd name="connsiteX152" fmla="*/ 89884 w 515175"/>
                  <a:gd name="connsiteY152" fmla="*/ 161068 h 505523"/>
                  <a:gd name="connsiteX153" fmla="*/ 0 w 515175"/>
                  <a:gd name="connsiteY153" fmla="*/ 150813 h 505523"/>
                  <a:gd name="connsiteX154" fmla="*/ 91694 w 515175"/>
                  <a:gd name="connsiteY154" fmla="*/ 200882 h 505523"/>
                  <a:gd name="connsiteX155" fmla="*/ 90487 w 515175"/>
                  <a:gd name="connsiteY155" fmla="*/ 204502 h 505523"/>
                  <a:gd name="connsiteX156" fmla="*/ 95917 w 515175"/>
                  <a:gd name="connsiteY156" fmla="*/ 210534 h 505523"/>
                  <a:gd name="connsiteX157" fmla="*/ 96520 w 515175"/>
                  <a:gd name="connsiteY157" fmla="*/ 210534 h 505523"/>
                  <a:gd name="connsiteX158" fmla="*/ 101949 w 515175"/>
                  <a:gd name="connsiteY158" fmla="*/ 206312 h 505523"/>
                  <a:gd name="connsiteX159" fmla="*/ 109188 w 515175"/>
                  <a:gd name="connsiteY159" fmla="*/ 209931 h 505523"/>
                  <a:gd name="connsiteX160" fmla="*/ 100743 w 515175"/>
                  <a:gd name="connsiteY160" fmla="*/ 212947 h 505523"/>
                  <a:gd name="connsiteX161" fmla="*/ 92297 w 515175"/>
                  <a:gd name="connsiteY161" fmla="*/ 226219 h 505523"/>
                  <a:gd name="connsiteX162" fmla="*/ 92297 w 515175"/>
                  <a:gd name="connsiteY162" fmla="*/ 229235 h 505523"/>
                  <a:gd name="connsiteX163" fmla="*/ 89281 w 515175"/>
                  <a:gd name="connsiteY163" fmla="*/ 227425 h 505523"/>
                  <a:gd name="connsiteX164" fmla="*/ 83852 w 515175"/>
                  <a:gd name="connsiteY164" fmla="*/ 232855 h 505523"/>
                  <a:gd name="connsiteX165" fmla="*/ 83852 w 515175"/>
                  <a:gd name="connsiteY165" fmla="*/ 232855 h 505523"/>
                  <a:gd name="connsiteX166" fmla="*/ 89281 w 515175"/>
                  <a:gd name="connsiteY166" fmla="*/ 238284 h 505523"/>
                  <a:gd name="connsiteX167" fmla="*/ 89281 w 515175"/>
                  <a:gd name="connsiteY167" fmla="*/ 238284 h 505523"/>
                  <a:gd name="connsiteX168" fmla="*/ 94710 w 515175"/>
                  <a:gd name="connsiteY168" fmla="*/ 234061 h 505523"/>
                  <a:gd name="connsiteX169" fmla="*/ 97123 w 515175"/>
                  <a:gd name="connsiteY169" fmla="*/ 237681 h 505523"/>
                  <a:gd name="connsiteX170" fmla="*/ 22320 w 515175"/>
                  <a:gd name="connsiteY170" fmla="*/ 269050 h 505523"/>
                  <a:gd name="connsiteX171" fmla="*/ 115221 w 515175"/>
                  <a:gd name="connsiteY171" fmla="*/ 292576 h 505523"/>
                  <a:gd name="connsiteX172" fmla="*/ 119444 w 515175"/>
                  <a:gd name="connsiteY172" fmla="*/ 293783 h 505523"/>
                  <a:gd name="connsiteX173" fmla="*/ 120047 w 515175"/>
                  <a:gd name="connsiteY173" fmla="*/ 293783 h 505523"/>
                  <a:gd name="connsiteX174" fmla="*/ 134525 w 515175"/>
                  <a:gd name="connsiteY174" fmla="*/ 297402 h 505523"/>
                  <a:gd name="connsiteX175" fmla="*/ 134525 w 515175"/>
                  <a:gd name="connsiteY175" fmla="*/ 298609 h 505523"/>
                  <a:gd name="connsiteX176" fmla="*/ 123666 w 515175"/>
                  <a:gd name="connsiteY176" fmla="*/ 299815 h 505523"/>
                  <a:gd name="connsiteX177" fmla="*/ 124873 w 515175"/>
                  <a:gd name="connsiteY177" fmla="*/ 310674 h 505523"/>
                  <a:gd name="connsiteX178" fmla="*/ 104362 w 515175"/>
                  <a:gd name="connsiteY178" fmla="*/ 337820 h 505523"/>
                  <a:gd name="connsiteX179" fmla="*/ 99536 w 515175"/>
                  <a:gd name="connsiteY179" fmla="*/ 342646 h 505523"/>
                  <a:gd name="connsiteX180" fmla="*/ 99536 w 515175"/>
                  <a:gd name="connsiteY180" fmla="*/ 343250 h 505523"/>
                  <a:gd name="connsiteX181" fmla="*/ 99536 w 515175"/>
                  <a:gd name="connsiteY181" fmla="*/ 344456 h 505523"/>
                  <a:gd name="connsiteX182" fmla="*/ 47657 w 515175"/>
                  <a:gd name="connsiteY182" fmla="*/ 412623 h 505523"/>
                  <a:gd name="connsiteX183" fmla="*/ 104966 w 515175"/>
                  <a:gd name="connsiteY183" fmla="*/ 388493 h 505523"/>
                  <a:gd name="connsiteX184" fmla="*/ 107379 w 515175"/>
                  <a:gd name="connsiteY184" fmla="*/ 390906 h 505523"/>
                  <a:gd name="connsiteX185" fmla="*/ 109792 w 515175"/>
                  <a:gd name="connsiteY185" fmla="*/ 389097 h 505523"/>
                  <a:gd name="connsiteX186" fmla="*/ 109188 w 515175"/>
                  <a:gd name="connsiteY186" fmla="*/ 387287 h 505523"/>
                  <a:gd name="connsiteX187" fmla="*/ 122460 w 515175"/>
                  <a:gd name="connsiteY187" fmla="*/ 381858 h 505523"/>
                  <a:gd name="connsiteX188" fmla="*/ 126079 w 515175"/>
                  <a:gd name="connsiteY188" fmla="*/ 383064 h 505523"/>
                  <a:gd name="connsiteX189" fmla="*/ 130302 w 515175"/>
                  <a:gd name="connsiteY189" fmla="*/ 378841 h 505523"/>
                  <a:gd name="connsiteX190" fmla="*/ 130302 w 515175"/>
                  <a:gd name="connsiteY190" fmla="*/ 378841 h 505523"/>
                  <a:gd name="connsiteX191" fmla="*/ 130302 w 515175"/>
                  <a:gd name="connsiteY191" fmla="*/ 378238 h 505523"/>
                  <a:gd name="connsiteX192" fmla="*/ 141161 w 515175"/>
                  <a:gd name="connsiteY192" fmla="*/ 373412 h 505523"/>
                  <a:gd name="connsiteX193" fmla="*/ 143574 w 515175"/>
                  <a:gd name="connsiteY193" fmla="*/ 374015 h 505523"/>
                  <a:gd name="connsiteX194" fmla="*/ 149606 w 515175"/>
                  <a:gd name="connsiteY194" fmla="*/ 369793 h 505523"/>
                  <a:gd name="connsiteX195" fmla="*/ 161068 w 515175"/>
                  <a:gd name="connsiteY195" fmla="*/ 364967 h 505523"/>
                  <a:gd name="connsiteX196" fmla="*/ 161068 w 515175"/>
                  <a:gd name="connsiteY196" fmla="*/ 364967 h 505523"/>
                  <a:gd name="connsiteX197" fmla="*/ 166497 w 515175"/>
                  <a:gd name="connsiteY197" fmla="*/ 362553 h 505523"/>
                  <a:gd name="connsiteX198" fmla="*/ 189421 w 515175"/>
                  <a:gd name="connsiteY198" fmla="*/ 352901 h 505523"/>
                  <a:gd name="connsiteX199" fmla="*/ 187611 w 515175"/>
                  <a:gd name="connsiteY199" fmla="*/ 357124 h 505523"/>
                  <a:gd name="connsiteX200" fmla="*/ 180975 w 515175"/>
                  <a:gd name="connsiteY200" fmla="*/ 364967 h 505523"/>
                  <a:gd name="connsiteX201" fmla="*/ 182785 w 515175"/>
                  <a:gd name="connsiteY201" fmla="*/ 369793 h 505523"/>
                  <a:gd name="connsiteX202" fmla="*/ 168910 w 515175"/>
                  <a:gd name="connsiteY202" fmla="*/ 403575 h 505523"/>
                  <a:gd name="connsiteX203" fmla="*/ 168910 w 515175"/>
                  <a:gd name="connsiteY203" fmla="*/ 402971 h 505523"/>
                  <a:gd name="connsiteX204" fmla="*/ 164084 w 515175"/>
                  <a:gd name="connsiteY204" fmla="*/ 398145 h 505523"/>
                  <a:gd name="connsiteX205" fmla="*/ 159258 w 515175"/>
                  <a:gd name="connsiteY205" fmla="*/ 403575 h 505523"/>
                  <a:gd name="connsiteX206" fmla="*/ 164084 w 515175"/>
                  <a:gd name="connsiteY206" fmla="*/ 408401 h 505523"/>
                  <a:gd name="connsiteX207" fmla="*/ 167703 w 515175"/>
                  <a:gd name="connsiteY207" fmla="*/ 406591 h 505523"/>
                  <a:gd name="connsiteX208" fmla="*/ 158052 w 515175"/>
                  <a:gd name="connsiteY208" fmla="*/ 430118 h 505523"/>
                  <a:gd name="connsiteX209" fmla="*/ 156242 w 515175"/>
                  <a:gd name="connsiteY209" fmla="*/ 429514 h 505523"/>
                  <a:gd name="connsiteX210" fmla="*/ 153829 w 515175"/>
                  <a:gd name="connsiteY210" fmla="*/ 431324 h 505523"/>
                  <a:gd name="connsiteX211" fmla="*/ 153829 w 515175"/>
                  <a:gd name="connsiteY211" fmla="*/ 431324 h 505523"/>
                  <a:gd name="connsiteX212" fmla="*/ 155638 w 515175"/>
                  <a:gd name="connsiteY212" fmla="*/ 433737 h 505523"/>
                  <a:gd name="connsiteX213" fmla="*/ 156242 w 515175"/>
                  <a:gd name="connsiteY213" fmla="*/ 433737 h 505523"/>
                  <a:gd name="connsiteX214" fmla="*/ 147796 w 515175"/>
                  <a:gd name="connsiteY214" fmla="*/ 455454 h 505523"/>
                  <a:gd name="connsiteX215" fmla="*/ 244316 w 515175"/>
                  <a:gd name="connsiteY215" fmla="*/ 396939 h 505523"/>
                  <a:gd name="connsiteX216" fmla="*/ 244920 w 515175"/>
                  <a:gd name="connsiteY216" fmla="*/ 399352 h 505523"/>
                  <a:gd name="connsiteX217" fmla="*/ 246729 w 515175"/>
                  <a:gd name="connsiteY217" fmla="*/ 401162 h 505523"/>
                  <a:gd name="connsiteX218" fmla="*/ 263620 w 515175"/>
                  <a:gd name="connsiteY218" fmla="*/ 410814 h 505523"/>
                  <a:gd name="connsiteX219" fmla="*/ 260001 w 515175"/>
                  <a:gd name="connsiteY219" fmla="*/ 416846 h 505523"/>
                  <a:gd name="connsiteX220" fmla="*/ 266637 w 515175"/>
                  <a:gd name="connsiteY220" fmla="*/ 423482 h 505523"/>
                  <a:gd name="connsiteX221" fmla="*/ 267240 w 515175"/>
                  <a:gd name="connsiteY221" fmla="*/ 423482 h 505523"/>
                  <a:gd name="connsiteX222" fmla="*/ 276289 w 515175"/>
                  <a:gd name="connsiteY222" fmla="*/ 465106 h 505523"/>
                  <a:gd name="connsiteX223" fmla="*/ 290767 w 515175"/>
                  <a:gd name="connsiteY223" fmla="*/ 428308 h 505523"/>
                  <a:gd name="connsiteX224" fmla="*/ 294989 w 515175"/>
                  <a:gd name="connsiteY224" fmla="*/ 430118 h 505523"/>
                  <a:gd name="connsiteX225" fmla="*/ 302228 w 515175"/>
                  <a:gd name="connsiteY225" fmla="*/ 425895 h 505523"/>
                  <a:gd name="connsiteX226" fmla="*/ 298006 w 515175"/>
                  <a:gd name="connsiteY226" fmla="*/ 418656 h 505523"/>
                  <a:gd name="connsiteX227" fmla="*/ 294386 w 515175"/>
                  <a:gd name="connsiteY227" fmla="*/ 418656 h 505523"/>
                  <a:gd name="connsiteX228" fmla="*/ 293783 w 515175"/>
                  <a:gd name="connsiteY228" fmla="*/ 418656 h 505523"/>
                  <a:gd name="connsiteX229" fmla="*/ 294989 w 515175"/>
                  <a:gd name="connsiteY229" fmla="*/ 416243 h 505523"/>
                  <a:gd name="connsiteX230" fmla="*/ 298609 w 515175"/>
                  <a:gd name="connsiteY230" fmla="*/ 416243 h 505523"/>
                  <a:gd name="connsiteX231" fmla="*/ 306451 w 515175"/>
                  <a:gd name="connsiteY231" fmla="*/ 415640 h 505523"/>
                  <a:gd name="connsiteX232" fmla="*/ 312484 w 515175"/>
                  <a:gd name="connsiteY232" fmla="*/ 420466 h 505523"/>
                  <a:gd name="connsiteX233" fmla="*/ 318516 w 515175"/>
                  <a:gd name="connsiteY233" fmla="*/ 414433 h 505523"/>
                  <a:gd name="connsiteX234" fmla="*/ 318516 w 515175"/>
                  <a:gd name="connsiteY234" fmla="*/ 413227 h 505523"/>
                  <a:gd name="connsiteX235" fmla="*/ 323945 w 515175"/>
                  <a:gd name="connsiteY235" fmla="*/ 411417 h 505523"/>
                  <a:gd name="connsiteX236" fmla="*/ 385477 w 515175"/>
                  <a:gd name="connsiteY236" fmla="*/ 505524 h 505523"/>
                  <a:gd name="connsiteX237" fmla="*/ 371602 w 515175"/>
                  <a:gd name="connsiteY237" fmla="*/ 402971 h 505523"/>
                  <a:gd name="connsiteX238" fmla="*/ 375825 w 515175"/>
                  <a:gd name="connsiteY238" fmla="*/ 405384 h 505523"/>
                  <a:gd name="connsiteX239" fmla="*/ 380651 w 515175"/>
                  <a:gd name="connsiteY239" fmla="*/ 400558 h 505523"/>
                  <a:gd name="connsiteX240" fmla="*/ 375825 w 515175"/>
                  <a:gd name="connsiteY240" fmla="*/ 395732 h 505523"/>
                  <a:gd name="connsiteX241" fmla="*/ 370999 w 515175"/>
                  <a:gd name="connsiteY241" fmla="*/ 399352 h 505523"/>
                  <a:gd name="connsiteX242" fmla="*/ 369189 w 515175"/>
                  <a:gd name="connsiteY242" fmla="*/ 387287 h 505523"/>
                  <a:gd name="connsiteX243" fmla="*/ 371602 w 515175"/>
                  <a:gd name="connsiteY243" fmla="*/ 382461 h 505523"/>
                  <a:gd name="connsiteX244" fmla="*/ 367983 w 515175"/>
                  <a:gd name="connsiteY244" fmla="*/ 377032 h 505523"/>
                  <a:gd name="connsiteX245" fmla="*/ 364363 w 515175"/>
                  <a:gd name="connsiteY245" fmla="*/ 351092 h 505523"/>
                  <a:gd name="connsiteX246" fmla="*/ 365570 w 515175"/>
                  <a:gd name="connsiteY246" fmla="*/ 352298 h 505523"/>
                  <a:gd name="connsiteX247" fmla="*/ 364966 w 515175"/>
                  <a:gd name="connsiteY247" fmla="*/ 354711 h 505523"/>
                  <a:gd name="connsiteX248" fmla="*/ 372205 w 515175"/>
                  <a:gd name="connsiteY248" fmla="*/ 361950 h 505523"/>
                  <a:gd name="connsiteX249" fmla="*/ 372205 w 515175"/>
                  <a:gd name="connsiteY249" fmla="*/ 361950 h 505523"/>
                  <a:gd name="connsiteX250" fmla="*/ 376428 w 515175"/>
                  <a:gd name="connsiteY250" fmla="*/ 360744 h 505523"/>
                  <a:gd name="connsiteX251" fmla="*/ 420465 w 515175"/>
                  <a:gd name="connsiteY251" fmla="*/ 392716 h 505523"/>
                  <a:gd name="connsiteX252" fmla="*/ 414433 w 515175"/>
                  <a:gd name="connsiteY252" fmla="*/ 380651 h 505523"/>
                  <a:gd name="connsiteX253" fmla="*/ 413226 w 515175"/>
                  <a:gd name="connsiteY253" fmla="*/ 377635 h 505523"/>
                  <a:gd name="connsiteX254" fmla="*/ 405987 w 515175"/>
                  <a:gd name="connsiteY254" fmla="*/ 363760 h 505523"/>
                  <a:gd name="connsiteX255" fmla="*/ 405987 w 515175"/>
                  <a:gd name="connsiteY255" fmla="*/ 363157 h 505523"/>
                  <a:gd name="connsiteX256" fmla="*/ 402971 w 515175"/>
                  <a:gd name="connsiteY256" fmla="*/ 357728 h 505523"/>
                  <a:gd name="connsiteX257" fmla="*/ 396939 w 515175"/>
                  <a:gd name="connsiteY257" fmla="*/ 345663 h 505523"/>
                  <a:gd name="connsiteX258" fmla="*/ 396939 w 515175"/>
                  <a:gd name="connsiteY258" fmla="*/ 345059 h 505523"/>
                  <a:gd name="connsiteX259" fmla="*/ 393922 w 515175"/>
                  <a:gd name="connsiteY259" fmla="*/ 339027 h 505523"/>
                  <a:gd name="connsiteX260" fmla="*/ 390906 w 515175"/>
                  <a:gd name="connsiteY260" fmla="*/ 332994 h 505523"/>
                  <a:gd name="connsiteX261" fmla="*/ 402368 w 515175"/>
                  <a:gd name="connsiteY261" fmla="*/ 334804 h 505523"/>
                  <a:gd name="connsiteX262" fmla="*/ 410210 w 515175"/>
                  <a:gd name="connsiteY262" fmla="*/ 339630 h 505523"/>
                  <a:gd name="connsiteX263" fmla="*/ 413830 w 515175"/>
                  <a:gd name="connsiteY263" fmla="*/ 337820 h 505523"/>
                  <a:gd name="connsiteX264" fmla="*/ 433737 w 515175"/>
                  <a:gd name="connsiteY264" fmla="*/ 343250 h 505523"/>
                  <a:gd name="connsiteX265" fmla="*/ 436753 w 515175"/>
                  <a:gd name="connsiteY265" fmla="*/ 345059 h 505523"/>
                  <a:gd name="connsiteX266" fmla="*/ 438563 w 515175"/>
                  <a:gd name="connsiteY266" fmla="*/ 344456 h 505523"/>
                  <a:gd name="connsiteX267" fmla="*/ 500094 w 515175"/>
                  <a:gd name="connsiteY267" fmla="*/ 361347 h 505523"/>
                  <a:gd name="connsiteX268" fmla="*/ 419862 w 515175"/>
                  <a:gd name="connsiteY268" fmla="*/ 256381 h 505523"/>
                  <a:gd name="connsiteX269" fmla="*/ 418655 w 515175"/>
                  <a:gd name="connsiteY269" fmla="*/ 253968 h 505523"/>
                  <a:gd name="connsiteX270" fmla="*/ 231045 w 515175"/>
                  <a:gd name="connsiteY270" fmla="*/ 115221 h 505523"/>
                  <a:gd name="connsiteX271" fmla="*/ 239490 w 515175"/>
                  <a:gd name="connsiteY271" fmla="*/ 130905 h 505523"/>
                  <a:gd name="connsiteX272" fmla="*/ 256381 w 515175"/>
                  <a:gd name="connsiteY272" fmla="*/ 68167 h 505523"/>
                  <a:gd name="connsiteX273" fmla="*/ 260001 w 515175"/>
                  <a:gd name="connsiteY273" fmla="*/ 139954 h 505523"/>
                  <a:gd name="connsiteX274" fmla="*/ 348075 w 515175"/>
                  <a:gd name="connsiteY274" fmla="*/ 15081 h 505523"/>
                  <a:gd name="connsiteX275" fmla="*/ 326358 w 515175"/>
                  <a:gd name="connsiteY275" fmla="*/ 152622 h 505523"/>
                  <a:gd name="connsiteX276" fmla="*/ 348075 w 515175"/>
                  <a:gd name="connsiteY276" fmla="*/ 129699 h 505523"/>
                  <a:gd name="connsiteX277" fmla="*/ 346265 w 515175"/>
                  <a:gd name="connsiteY277" fmla="*/ 135128 h 505523"/>
                  <a:gd name="connsiteX278" fmla="*/ 343249 w 515175"/>
                  <a:gd name="connsiteY278" fmla="*/ 143574 h 505523"/>
                  <a:gd name="connsiteX279" fmla="*/ 322136 w 515175"/>
                  <a:gd name="connsiteY279" fmla="*/ 162274 h 505523"/>
                  <a:gd name="connsiteX280" fmla="*/ 315500 w 515175"/>
                  <a:gd name="connsiteY280" fmla="*/ 160465 h 505523"/>
                  <a:gd name="connsiteX281" fmla="*/ 327565 w 515175"/>
                  <a:gd name="connsiteY281" fmla="*/ 61532 h 505523"/>
                  <a:gd name="connsiteX282" fmla="*/ 257588 w 515175"/>
                  <a:gd name="connsiteY282" fmla="*/ 152019 h 505523"/>
                  <a:gd name="connsiteX283" fmla="*/ 252158 w 515175"/>
                  <a:gd name="connsiteY283" fmla="*/ 106775 h 505523"/>
                  <a:gd name="connsiteX284" fmla="*/ 239490 w 515175"/>
                  <a:gd name="connsiteY284" fmla="*/ 145987 h 505523"/>
                  <a:gd name="connsiteX285" fmla="*/ 234664 w 515175"/>
                  <a:gd name="connsiteY285" fmla="*/ 137541 h 505523"/>
                  <a:gd name="connsiteX286" fmla="*/ 231045 w 515175"/>
                  <a:gd name="connsiteY286" fmla="*/ 116427 h 505523"/>
                  <a:gd name="connsiteX287" fmla="*/ 231045 w 515175"/>
                  <a:gd name="connsiteY287" fmla="*/ 115221 h 505523"/>
                  <a:gd name="connsiteX288" fmla="*/ 337820 w 515175"/>
                  <a:gd name="connsiteY288" fmla="*/ 163481 h 505523"/>
                  <a:gd name="connsiteX289" fmla="*/ 332391 w 515175"/>
                  <a:gd name="connsiteY289" fmla="*/ 179769 h 505523"/>
                  <a:gd name="connsiteX290" fmla="*/ 331788 w 515175"/>
                  <a:gd name="connsiteY290" fmla="*/ 176752 h 505523"/>
                  <a:gd name="connsiteX291" fmla="*/ 329375 w 515175"/>
                  <a:gd name="connsiteY291" fmla="*/ 169513 h 505523"/>
                  <a:gd name="connsiteX292" fmla="*/ 337820 w 515175"/>
                  <a:gd name="connsiteY292" fmla="*/ 163481 h 505523"/>
                  <a:gd name="connsiteX293" fmla="*/ 301022 w 515175"/>
                  <a:gd name="connsiteY293" fmla="*/ 239490 h 505523"/>
                  <a:gd name="connsiteX294" fmla="*/ 290767 w 515175"/>
                  <a:gd name="connsiteY294" fmla="*/ 243110 h 505523"/>
                  <a:gd name="connsiteX295" fmla="*/ 290767 w 515175"/>
                  <a:gd name="connsiteY295" fmla="*/ 241300 h 505523"/>
                  <a:gd name="connsiteX296" fmla="*/ 290163 w 515175"/>
                  <a:gd name="connsiteY296" fmla="*/ 230442 h 505523"/>
                  <a:gd name="connsiteX297" fmla="*/ 289560 w 515175"/>
                  <a:gd name="connsiteY297" fmla="*/ 229235 h 505523"/>
                  <a:gd name="connsiteX298" fmla="*/ 290767 w 515175"/>
                  <a:gd name="connsiteY298" fmla="*/ 220186 h 505523"/>
                  <a:gd name="connsiteX299" fmla="*/ 292576 w 515175"/>
                  <a:gd name="connsiteY299" fmla="*/ 186404 h 505523"/>
                  <a:gd name="connsiteX300" fmla="*/ 290767 w 515175"/>
                  <a:gd name="connsiteY300" fmla="*/ 169513 h 505523"/>
                  <a:gd name="connsiteX301" fmla="*/ 302832 w 515175"/>
                  <a:gd name="connsiteY301" fmla="*/ 165291 h 505523"/>
                  <a:gd name="connsiteX302" fmla="*/ 317913 w 515175"/>
                  <a:gd name="connsiteY302" fmla="*/ 165291 h 505523"/>
                  <a:gd name="connsiteX303" fmla="*/ 326962 w 515175"/>
                  <a:gd name="connsiteY303" fmla="*/ 177356 h 505523"/>
                  <a:gd name="connsiteX304" fmla="*/ 326962 w 515175"/>
                  <a:gd name="connsiteY304" fmla="*/ 197263 h 505523"/>
                  <a:gd name="connsiteX305" fmla="*/ 317310 w 515175"/>
                  <a:gd name="connsiteY305" fmla="*/ 234061 h 505523"/>
                  <a:gd name="connsiteX306" fmla="*/ 313690 w 515175"/>
                  <a:gd name="connsiteY306" fmla="*/ 244920 h 505523"/>
                  <a:gd name="connsiteX307" fmla="*/ 301022 w 515175"/>
                  <a:gd name="connsiteY307" fmla="*/ 239490 h 505523"/>
                  <a:gd name="connsiteX308" fmla="*/ 311277 w 515175"/>
                  <a:gd name="connsiteY308" fmla="*/ 250952 h 505523"/>
                  <a:gd name="connsiteX309" fmla="*/ 310674 w 515175"/>
                  <a:gd name="connsiteY309" fmla="*/ 252159 h 505523"/>
                  <a:gd name="connsiteX310" fmla="*/ 299815 w 515175"/>
                  <a:gd name="connsiteY310" fmla="*/ 266033 h 505523"/>
                  <a:gd name="connsiteX311" fmla="*/ 291973 w 515175"/>
                  <a:gd name="connsiteY311" fmla="*/ 253365 h 505523"/>
                  <a:gd name="connsiteX312" fmla="*/ 291973 w 515175"/>
                  <a:gd name="connsiteY312" fmla="*/ 252762 h 505523"/>
                  <a:gd name="connsiteX313" fmla="*/ 293180 w 515175"/>
                  <a:gd name="connsiteY313" fmla="*/ 249142 h 505523"/>
                  <a:gd name="connsiteX314" fmla="*/ 294989 w 515175"/>
                  <a:gd name="connsiteY314" fmla="*/ 245523 h 505523"/>
                  <a:gd name="connsiteX315" fmla="*/ 299815 w 515175"/>
                  <a:gd name="connsiteY315" fmla="*/ 244316 h 505523"/>
                  <a:gd name="connsiteX316" fmla="*/ 311277 w 515175"/>
                  <a:gd name="connsiteY316" fmla="*/ 250952 h 505523"/>
                  <a:gd name="connsiteX317" fmla="*/ 288957 w 515175"/>
                  <a:gd name="connsiteY317" fmla="*/ 167100 h 505523"/>
                  <a:gd name="connsiteX318" fmla="*/ 285941 w 515175"/>
                  <a:gd name="connsiteY318" fmla="*/ 163481 h 505523"/>
                  <a:gd name="connsiteX319" fmla="*/ 273272 w 515175"/>
                  <a:gd name="connsiteY319" fmla="*/ 158655 h 505523"/>
                  <a:gd name="connsiteX320" fmla="*/ 307054 w 515175"/>
                  <a:gd name="connsiteY320" fmla="*/ 110998 h 505523"/>
                  <a:gd name="connsiteX321" fmla="*/ 300419 w 515175"/>
                  <a:gd name="connsiteY321" fmla="*/ 161671 h 505523"/>
                  <a:gd name="connsiteX322" fmla="*/ 288957 w 515175"/>
                  <a:gd name="connsiteY322" fmla="*/ 167100 h 505523"/>
                  <a:gd name="connsiteX323" fmla="*/ 250952 w 515175"/>
                  <a:gd name="connsiteY323" fmla="*/ 162878 h 505523"/>
                  <a:gd name="connsiteX324" fmla="*/ 244920 w 515175"/>
                  <a:gd name="connsiteY324" fmla="*/ 167100 h 505523"/>
                  <a:gd name="connsiteX325" fmla="*/ 248539 w 515175"/>
                  <a:gd name="connsiteY325" fmla="*/ 154432 h 505523"/>
                  <a:gd name="connsiteX326" fmla="*/ 250952 w 515175"/>
                  <a:gd name="connsiteY326" fmla="*/ 162878 h 505523"/>
                  <a:gd name="connsiteX327" fmla="*/ 16288 w 515175"/>
                  <a:gd name="connsiteY327" fmla="*/ 155639 h 505523"/>
                  <a:gd name="connsiteX328" fmla="*/ 63944 w 515175"/>
                  <a:gd name="connsiteY328" fmla="*/ 161068 h 505523"/>
                  <a:gd name="connsiteX329" fmla="*/ 157448 w 515175"/>
                  <a:gd name="connsiteY329" fmla="*/ 171323 h 505523"/>
                  <a:gd name="connsiteX330" fmla="*/ 112205 w 515175"/>
                  <a:gd name="connsiteY330" fmla="*/ 91694 h 505523"/>
                  <a:gd name="connsiteX331" fmla="*/ 182785 w 515175"/>
                  <a:gd name="connsiteY331" fmla="*/ 128492 h 505523"/>
                  <a:gd name="connsiteX332" fmla="*/ 178562 w 515175"/>
                  <a:gd name="connsiteY332" fmla="*/ 22924 h 505523"/>
                  <a:gd name="connsiteX333" fmla="*/ 203295 w 515175"/>
                  <a:gd name="connsiteY333" fmla="*/ 66961 h 505523"/>
                  <a:gd name="connsiteX334" fmla="*/ 200279 w 515175"/>
                  <a:gd name="connsiteY334" fmla="*/ 74200 h 505523"/>
                  <a:gd name="connsiteX335" fmla="*/ 199676 w 515175"/>
                  <a:gd name="connsiteY335" fmla="*/ 76010 h 505523"/>
                  <a:gd name="connsiteX336" fmla="*/ 190627 w 515175"/>
                  <a:gd name="connsiteY336" fmla="*/ 60325 h 505523"/>
                  <a:gd name="connsiteX337" fmla="*/ 193643 w 515175"/>
                  <a:gd name="connsiteY337" fmla="*/ 146590 h 505523"/>
                  <a:gd name="connsiteX338" fmla="*/ 136938 w 515175"/>
                  <a:gd name="connsiteY338" fmla="*/ 116427 h 505523"/>
                  <a:gd name="connsiteX339" fmla="*/ 173133 w 515175"/>
                  <a:gd name="connsiteY339" fmla="*/ 179769 h 505523"/>
                  <a:gd name="connsiteX340" fmla="*/ 63341 w 515175"/>
                  <a:gd name="connsiteY340" fmla="*/ 164084 h 505523"/>
                  <a:gd name="connsiteX341" fmla="*/ 158655 w 515175"/>
                  <a:gd name="connsiteY341" fmla="*/ 221996 h 505523"/>
                  <a:gd name="connsiteX342" fmla="*/ 138748 w 515175"/>
                  <a:gd name="connsiteY342" fmla="*/ 212947 h 505523"/>
                  <a:gd name="connsiteX343" fmla="*/ 118840 w 515175"/>
                  <a:gd name="connsiteY343" fmla="*/ 209931 h 505523"/>
                  <a:gd name="connsiteX344" fmla="*/ 114617 w 515175"/>
                  <a:gd name="connsiteY344" fmla="*/ 209931 h 505523"/>
                  <a:gd name="connsiteX345" fmla="*/ 16288 w 515175"/>
                  <a:gd name="connsiteY345" fmla="*/ 155639 h 505523"/>
                  <a:gd name="connsiteX346" fmla="*/ 201486 w 515175"/>
                  <a:gd name="connsiteY346" fmla="*/ 200279 h 505523"/>
                  <a:gd name="connsiteX347" fmla="*/ 201486 w 515175"/>
                  <a:gd name="connsiteY347" fmla="*/ 200279 h 505523"/>
                  <a:gd name="connsiteX348" fmla="*/ 198469 w 515175"/>
                  <a:gd name="connsiteY348" fmla="*/ 219583 h 505523"/>
                  <a:gd name="connsiteX349" fmla="*/ 194247 w 515175"/>
                  <a:gd name="connsiteY349" fmla="*/ 253968 h 505523"/>
                  <a:gd name="connsiteX350" fmla="*/ 174943 w 515175"/>
                  <a:gd name="connsiteY350" fmla="*/ 235268 h 505523"/>
                  <a:gd name="connsiteX351" fmla="*/ 191230 w 515175"/>
                  <a:gd name="connsiteY351" fmla="*/ 228632 h 505523"/>
                  <a:gd name="connsiteX352" fmla="*/ 127286 w 515175"/>
                  <a:gd name="connsiteY352" fmla="*/ 190024 h 505523"/>
                  <a:gd name="connsiteX353" fmla="*/ 200279 w 515175"/>
                  <a:gd name="connsiteY353" fmla="*/ 200279 h 505523"/>
                  <a:gd name="connsiteX354" fmla="*/ 176149 w 515175"/>
                  <a:gd name="connsiteY354" fmla="*/ 157448 h 505523"/>
                  <a:gd name="connsiteX355" fmla="*/ 202089 w 515175"/>
                  <a:gd name="connsiteY355" fmla="*/ 173736 h 505523"/>
                  <a:gd name="connsiteX356" fmla="*/ 202089 w 515175"/>
                  <a:gd name="connsiteY356" fmla="*/ 179165 h 505523"/>
                  <a:gd name="connsiteX357" fmla="*/ 201486 w 515175"/>
                  <a:gd name="connsiteY357" fmla="*/ 200279 h 505523"/>
                  <a:gd name="connsiteX358" fmla="*/ 194850 w 515175"/>
                  <a:gd name="connsiteY358" fmla="*/ 73597 h 505523"/>
                  <a:gd name="connsiteX359" fmla="*/ 198469 w 515175"/>
                  <a:gd name="connsiteY359" fmla="*/ 80232 h 505523"/>
                  <a:gd name="connsiteX360" fmla="*/ 195453 w 515175"/>
                  <a:gd name="connsiteY360" fmla="*/ 98933 h 505523"/>
                  <a:gd name="connsiteX361" fmla="*/ 194850 w 515175"/>
                  <a:gd name="connsiteY361" fmla="*/ 73597 h 505523"/>
                  <a:gd name="connsiteX362" fmla="*/ 154432 w 515175"/>
                  <a:gd name="connsiteY362" fmla="*/ 447612 h 505523"/>
                  <a:gd name="connsiteX363" fmla="*/ 195453 w 515175"/>
                  <a:gd name="connsiteY363" fmla="*/ 346869 h 505523"/>
                  <a:gd name="connsiteX364" fmla="*/ 57309 w 515175"/>
                  <a:gd name="connsiteY364" fmla="*/ 404781 h 505523"/>
                  <a:gd name="connsiteX365" fmla="*/ 140557 w 515175"/>
                  <a:gd name="connsiteY365" fmla="*/ 295593 h 505523"/>
                  <a:gd name="connsiteX366" fmla="*/ 32575 w 515175"/>
                  <a:gd name="connsiteY366" fmla="*/ 268446 h 505523"/>
                  <a:gd name="connsiteX367" fmla="*/ 98933 w 515175"/>
                  <a:gd name="connsiteY367" fmla="*/ 240697 h 505523"/>
                  <a:gd name="connsiteX368" fmla="*/ 104966 w 515175"/>
                  <a:gd name="connsiteY368" fmla="*/ 243110 h 505523"/>
                  <a:gd name="connsiteX369" fmla="*/ 111601 w 515175"/>
                  <a:gd name="connsiteY369" fmla="*/ 245523 h 505523"/>
                  <a:gd name="connsiteX370" fmla="*/ 71184 w 515175"/>
                  <a:gd name="connsiteY370" fmla="*/ 265430 h 505523"/>
                  <a:gd name="connsiteX371" fmla="*/ 163481 w 515175"/>
                  <a:gd name="connsiteY371" fmla="*/ 288354 h 505523"/>
                  <a:gd name="connsiteX372" fmla="*/ 103156 w 515175"/>
                  <a:gd name="connsiteY372" fmla="*/ 369189 h 505523"/>
                  <a:gd name="connsiteX373" fmla="*/ 208121 w 515175"/>
                  <a:gd name="connsiteY373" fmla="*/ 333597 h 505523"/>
                  <a:gd name="connsiteX374" fmla="*/ 209931 w 515175"/>
                  <a:gd name="connsiteY374" fmla="*/ 334804 h 505523"/>
                  <a:gd name="connsiteX375" fmla="*/ 187008 w 515175"/>
                  <a:gd name="connsiteY375" fmla="*/ 407194 h 505523"/>
                  <a:gd name="connsiteX376" fmla="*/ 241903 w 515175"/>
                  <a:gd name="connsiteY376" fmla="*/ 373412 h 505523"/>
                  <a:gd name="connsiteX377" fmla="*/ 243713 w 515175"/>
                  <a:gd name="connsiteY377" fmla="*/ 393319 h 505523"/>
                  <a:gd name="connsiteX378" fmla="*/ 154432 w 515175"/>
                  <a:gd name="connsiteY378" fmla="*/ 447612 h 505523"/>
                  <a:gd name="connsiteX379" fmla="*/ 108585 w 515175"/>
                  <a:gd name="connsiteY379" fmla="*/ 238284 h 505523"/>
                  <a:gd name="connsiteX380" fmla="*/ 100140 w 515175"/>
                  <a:gd name="connsiteY380" fmla="*/ 234664 h 505523"/>
                  <a:gd name="connsiteX381" fmla="*/ 98933 w 515175"/>
                  <a:gd name="connsiteY381" fmla="*/ 232855 h 505523"/>
                  <a:gd name="connsiteX382" fmla="*/ 112808 w 515175"/>
                  <a:gd name="connsiteY382" fmla="*/ 233458 h 505523"/>
                  <a:gd name="connsiteX383" fmla="*/ 120650 w 515175"/>
                  <a:gd name="connsiteY383" fmla="*/ 243110 h 505523"/>
                  <a:gd name="connsiteX384" fmla="*/ 108585 w 515175"/>
                  <a:gd name="connsiteY384" fmla="*/ 238284 h 505523"/>
                  <a:gd name="connsiteX385" fmla="*/ 130905 w 515175"/>
                  <a:gd name="connsiteY385" fmla="*/ 253365 h 505523"/>
                  <a:gd name="connsiteX386" fmla="*/ 132715 w 515175"/>
                  <a:gd name="connsiteY386" fmla="*/ 253968 h 505523"/>
                  <a:gd name="connsiteX387" fmla="*/ 155638 w 515175"/>
                  <a:gd name="connsiteY387" fmla="*/ 268446 h 505523"/>
                  <a:gd name="connsiteX388" fmla="*/ 112808 w 515175"/>
                  <a:gd name="connsiteY388" fmla="*/ 260604 h 505523"/>
                  <a:gd name="connsiteX389" fmla="*/ 130905 w 515175"/>
                  <a:gd name="connsiteY389" fmla="*/ 253365 h 505523"/>
                  <a:gd name="connsiteX390" fmla="*/ 177356 w 515175"/>
                  <a:gd name="connsiteY390" fmla="*/ 296799 h 505523"/>
                  <a:gd name="connsiteX391" fmla="*/ 180975 w 515175"/>
                  <a:gd name="connsiteY391" fmla="*/ 304641 h 505523"/>
                  <a:gd name="connsiteX392" fmla="*/ 194247 w 515175"/>
                  <a:gd name="connsiteY392" fmla="*/ 323342 h 505523"/>
                  <a:gd name="connsiteX393" fmla="*/ 144780 w 515175"/>
                  <a:gd name="connsiteY393" fmla="*/ 340836 h 505523"/>
                  <a:gd name="connsiteX394" fmla="*/ 177356 w 515175"/>
                  <a:gd name="connsiteY394" fmla="*/ 296799 h 505523"/>
                  <a:gd name="connsiteX395" fmla="*/ 214757 w 515175"/>
                  <a:gd name="connsiteY395" fmla="*/ 363760 h 505523"/>
                  <a:gd name="connsiteX396" fmla="*/ 221996 w 515175"/>
                  <a:gd name="connsiteY396" fmla="*/ 341440 h 505523"/>
                  <a:gd name="connsiteX397" fmla="*/ 232251 w 515175"/>
                  <a:gd name="connsiteY397" fmla="*/ 350488 h 505523"/>
                  <a:gd name="connsiteX398" fmla="*/ 214757 w 515175"/>
                  <a:gd name="connsiteY398" fmla="*/ 363760 h 505523"/>
                  <a:gd name="connsiteX399" fmla="*/ 276289 w 515175"/>
                  <a:gd name="connsiteY399" fmla="*/ 453041 h 505523"/>
                  <a:gd name="connsiteX400" fmla="*/ 267240 w 515175"/>
                  <a:gd name="connsiteY400" fmla="*/ 411417 h 505523"/>
                  <a:gd name="connsiteX401" fmla="*/ 278702 w 515175"/>
                  <a:gd name="connsiteY401" fmla="*/ 414433 h 505523"/>
                  <a:gd name="connsiteX402" fmla="*/ 279305 w 515175"/>
                  <a:gd name="connsiteY402" fmla="*/ 431927 h 505523"/>
                  <a:gd name="connsiteX403" fmla="*/ 282924 w 515175"/>
                  <a:gd name="connsiteY403" fmla="*/ 415036 h 505523"/>
                  <a:gd name="connsiteX404" fmla="*/ 291370 w 515175"/>
                  <a:gd name="connsiteY404" fmla="*/ 415640 h 505523"/>
                  <a:gd name="connsiteX405" fmla="*/ 276289 w 515175"/>
                  <a:gd name="connsiteY405" fmla="*/ 453041 h 505523"/>
                  <a:gd name="connsiteX406" fmla="*/ 321532 w 515175"/>
                  <a:gd name="connsiteY406" fmla="*/ 404178 h 505523"/>
                  <a:gd name="connsiteX407" fmla="*/ 294989 w 515175"/>
                  <a:gd name="connsiteY407" fmla="*/ 409607 h 505523"/>
                  <a:gd name="connsiteX408" fmla="*/ 249142 w 515175"/>
                  <a:gd name="connsiteY408" fmla="*/ 398749 h 505523"/>
                  <a:gd name="connsiteX409" fmla="*/ 249142 w 515175"/>
                  <a:gd name="connsiteY409" fmla="*/ 398145 h 505523"/>
                  <a:gd name="connsiteX410" fmla="*/ 243110 w 515175"/>
                  <a:gd name="connsiteY410" fmla="*/ 358934 h 505523"/>
                  <a:gd name="connsiteX411" fmla="*/ 220790 w 515175"/>
                  <a:gd name="connsiteY411" fmla="*/ 334804 h 505523"/>
                  <a:gd name="connsiteX412" fmla="*/ 193643 w 515175"/>
                  <a:gd name="connsiteY412" fmla="*/ 316706 h 505523"/>
                  <a:gd name="connsiteX413" fmla="*/ 176752 w 515175"/>
                  <a:gd name="connsiteY413" fmla="*/ 285941 h 505523"/>
                  <a:gd name="connsiteX414" fmla="*/ 124873 w 515175"/>
                  <a:gd name="connsiteY414" fmla="*/ 245523 h 505523"/>
                  <a:gd name="connsiteX415" fmla="*/ 124873 w 515175"/>
                  <a:gd name="connsiteY415" fmla="*/ 244920 h 505523"/>
                  <a:gd name="connsiteX416" fmla="*/ 124873 w 515175"/>
                  <a:gd name="connsiteY416" fmla="*/ 244316 h 505523"/>
                  <a:gd name="connsiteX417" fmla="*/ 98330 w 515175"/>
                  <a:gd name="connsiteY417" fmla="*/ 231648 h 505523"/>
                  <a:gd name="connsiteX418" fmla="*/ 97123 w 515175"/>
                  <a:gd name="connsiteY418" fmla="*/ 227425 h 505523"/>
                  <a:gd name="connsiteX419" fmla="*/ 127889 w 515175"/>
                  <a:gd name="connsiteY419" fmla="*/ 215964 h 505523"/>
                  <a:gd name="connsiteX420" fmla="*/ 167703 w 515175"/>
                  <a:gd name="connsiteY420" fmla="*/ 235268 h 505523"/>
                  <a:gd name="connsiteX421" fmla="*/ 199676 w 515175"/>
                  <a:gd name="connsiteY421" fmla="*/ 263017 h 505523"/>
                  <a:gd name="connsiteX422" fmla="*/ 202692 w 515175"/>
                  <a:gd name="connsiteY422" fmla="*/ 261811 h 505523"/>
                  <a:gd name="connsiteX423" fmla="*/ 202692 w 515175"/>
                  <a:gd name="connsiteY423" fmla="*/ 261207 h 505523"/>
                  <a:gd name="connsiteX424" fmla="*/ 209931 w 515175"/>
                  <a:gd name="connsiteY424" fmla="*/ 259398 h 505523"/>
                  <a:gd name="connsiteX425" fmla="*/ 217773 w 515175"/>
                  <a:gd name="connsiteY425" fmla="*/ 257588 h 505523"/>
                  <a:gd name="connsiteX426" fmla="*/ 218377 w 515175"/>
                  <a:gd name="connsiteY426" fmla="*/ 255778 h 505523"/>
                  <a:gd name="connsiteX427" fmla="*/ 217773 w 515175"/>
                  <a:gd name="connsiteY427" fmla="*/ 255175 h 505523"/>
                  <a:gd name="connsiteX428" fmla="*/ 208725 w 515175"/>
                  <a:gd name="connsiteY428" fmla="*/ 255778 h 505523"/>
                  <a:gd name="connsiteX429" fmla="*/ 201486 w 515175"/>
                  <a:gd name="connsiteY429" fmla="*/ 258794 h 505523"/>
                  <a:gd name="connsiteX430" fmla="*/ 200279 w 515175"/>
                  <a:gd name="connsiteY430" fmla="*/ 257588 h 505523"/>
                  <a:gd name="connsiteX431" fmla="*/ 200279 w 515175"/>
                  <a:gd name="connsiteY431" fmla="*/ 256985 h 505523"/>
                  <a:gd name="connsiteX432" fmla="*/ 206915 w 515175"/>
                  <a:gd name="connsiteY432" fmla="*/ 253365 h 505523"/>
                  <a:gd name="connsiteX433" fmla="*/ 213551 w 515175"/>
                  <a:gd name="connsiteY433" fmla="*/ 247936 h 505523"/>
                  <a:gd name="connsiteX434" fmla="*/ 212947 w 515175"/>
                  <a:gd name="connsiteY434" fmla="*/ 246126 h 505523"/>
                  <a:gd name="connsiteX435" fmla="*/ 204502 w 515175"/>
                  <a:gd name="connsiteY435" fmla="*/ 250349 h 505523"/>
                  <a:gd name="connsiteX436" fmla="*/ 200882 w 515175"/>
                  <a:gd name="connsiteY436" fmla="*/ 252159 h 505523"/>
                  <a:gd name="connsiteX437" fmla="*/ 204502 w 515175"/>
                  <a:gd name="connsiteY437" fmla="*/ 223806 h 505523"/>
                  <a:gd name="connsiteX438" fmla="*/ 208725 w 515175"/>
                  <a:gd name="connsiteY438" fmla="*/ 192437 h 505523"/>
                  <a:gd name="connsiteX439" fmla="*/ 202692 w 515175"/>
                  <a:gd name="connsiteY439" fmla="*/ 125476 h 505523"/>
                  <a:gd name="connsiteX440" fmla="*/ 211138 w 515175"/>
                  <a:gd name="connsiteY440" fmla="*/ 62738 h 505523"/>
                  <a:gd name="connsiteX441" fmla="*/ 216567 w 515175"/>
                  <a:gd name="connsiteY441" fmla="*/ 57912 h 505523"/>
                  <a:gd name="connsiteX442" fmla="*/ 221393 w 515175"/>
                  <a:gd name="connsiteY442" fmla="*/ 64548 h 505523"/>
                  <a:gd name="connsiteX443" fmla="*/ 223806 w 515175"/>
                  <a:gd name="connsiteY443" fmla="*/ 79629 h 505523"/>
                  <a:gd name="connsiteX444" fmla="*/ 226219 w 515175"/>
                  <a:gd name="connsiteY444" fmla="*/ 112808 h 505523"/>
                  <a:gd name="connsiteX445" fmla="*/ 240697 w 515175"/>
                  <a:gd name="connsiteY445" fmla="*/ 188214 h 505523"/>
                  <a:gd name="connsiteX446" fmla="*/ 244316 w 515175"/>
                  <a:gd name="connsiteY446" fmla="*/ 187611 h 505523"/>
                  <a:gd name="connsiteX447" fmla="*/ 243110 w 515175"/>
                  <a:gd name="connsiteY447" fmla="*/ 180372 h 505523"/>
                  <a:gd name="connsiteX448" fmla="*/ 247936 w 515175"/>
                  <a:gd name="connsiteY448" fmla="*/ 170117 h 505523"/>
                  <a:gd name="connsiteX449" fmla="*/ 258794 w 515175"/>
                  <a:gd name="connsiteY449" fmla="*/ 164084 h 505523"/>
                  <a:gd name="connsiteX450" fmla="*/ 284131 w 515175"/>
                  <a:gd name="connsiteY450" fmla="*/ 165894 h 505523"/>
                  <a:gd name="connsiteX451" fmla="*/ 288354 w 515175"/>
                  <a:gd name="connsiteY451" fmla="*/ 188817 h 505523"/>
                  <a:gd name="connsiteX452" fmla="*/ 286544 w 515175"/>
                  <a:gd name="connsiteY452" fmla="*/ 217170 h 505523"/>
                  <a:gd name="connsiteX453" fmla="*/ 281115 w 515175"/>
                  <a:gd name="connsiteY453" fmla="*/ 245523 h 505523"/>
                  <a:gd name="connsiteX454" fmla="*/ 279908 w 515175"/>
                  <a:gd name="connsiteY454" fmla="*/ 249746 h 505523"/>
                  <a:gd name="connsiteX455" fmla="*/ 278702 w 515175"/>
                  <a:gd name="connsiteY455" fmla="*/ 247936 h 505523"/>
                  <a:gd name="connsiteX456" fmla="*/ 267240 w 515175"/>
                  <a:gd name="connsiteY456" fmla="*/ 246126 h 505523"/>
                  <a:gd name="connsiteX457" fmla="*/ 256985 w 515175"/>
                  <a:gd name="connsiteY457" fmla="*/ 252762 h 505523"/>
                  <a:gd name="connsiteX458" fmla="*/ 255778 w 515175"/>
                  <a:gd name="connsiteY458" fmla="*/ 234061 h 505523"/>
                  <a:gd name="connsiteX459" fmla="*/ 256985 w 515175"/>
                  <a:gd name="connsiteY459" fmla="*/ 202692 h 505523"/>
                  <a:gd name="connsiteX460" fmla="*/ 256985 w 515175"/>
                  <a:gd name="connsiteY460" fmla="*/ 187008 h 505523"/>
                  <a:gd name="connsiteX461" fmla="*/ 254572 w 515175"/>
                  <a:gd name="connsiteY461" fmla="*/ 171926 h 505523"/>
                  <a:gd name="connsiteX462" fmla="*/ 251555 w 515175"/>
                  <a:gd name="connsiteY462" fmla="*/ 170720 h 505523"/>
                  <a:gd name="connsiteX463" fmla="*/ 250349 w 515175"/>
                  <a:gd name="connsiteY463" fmla="*/ 171926 h 505523"/>
                  <a:gd name="connsiteX464" fmla="*/ 250349 w 515175"/>
                  <a:gd name="connsiteY464" fmla="*/ 173133 h 505523"/>
                  <a:gd name="connsiteX465" fmla="*/ 252158 w 515175"/>
                  <a:gd name="connsiteY465" fmla="*/ 190024 h 505523"/>
                  <a:gd name="connsiteX466" fmla="*/ 252158 w 515175"/>
                  <a:gd name="connsiteY466" fmla="*/ 206312 h 505523"/>
                  <a:gd name="connsiteX467" fmla="*/ 250952 w 515175"/>
                  <a:gd name="connsiteY467" fmla="*/ 239490 h 505523"/>
                  <a:gd name="connsiteX468" fmla="*/ 255175 w 515175"/>
                  <a:gd name="connsiteY468" fmla="*/ 270256 h 505523"/>
                  <a:gd name="connsiteX469" fmla="*/ 274479 w 515175"/>
                  <a:gd name="connsiteY469" fmla="*/ 279908 h 505523"/>
                  <a:gd name="connsiteX470" fmla="*/ 280511 w 515175"/>
                  <a:gd name="connsiteY470" fmla="*/ 269050 h 505523"/>
                  <a:gd name="connsiteX471" fmla="*/ 285337 w 515175"/>
                  <a:gd name="connsiteY471" fmla="*/ 253365 h 505523"/>
                  <a:gd name="connsiteX472" fmla="*/ 287147 w 515175"/>
                  <a:gd name="connsiteY472" fmla="*/ 246729 h 505523"/>
                  <a:gd name="connsiteX473" fmla="*/ 287750 w 515175"/>
                  <a:gd name="connsiteY473" fmla="*/ 255175 h 505523"/>
                  <a:gd name="connsiteX474" fmla="*/ 294989 w 515175"/>
                  <a:gd name="connsiteY474" fmla="*/ 269653 h 505523"/>
                  <a:gd name="connsiteX475" fmla="*/ 311277 w 515175"/>
                  <a:gd name="connsiteY475" fmla="*/ 266033 h 505523"/>
                  <a:gd name="connsiteX476" fmla="*/ 320326 w 515175"/>
                  <a:gd name="connsiteY476" fmla="*/ 245523 h 505523"/>
                  <a:gd name="connsiteX477" fmla="*/ 323945 w 515175"/>
                  <a:gd name="connsiteY477" fmla="*/ 235268 h 505523"/>
                  <a:gd name="connsiteX478" fmla="*/ 332994 w 515175"/>
                  <a:gd name="connsiteY478" fmla="*/ 199676 h 505523"/>
                  <a:gd name="connsiteX479" fmla="*/ 334201 w 515175"/>
                  <a:gd name="connsiteY479" fmla="*/ 191230 h 505523"/>
                  <a:gd name="connsiteX480" fmla="*/ 335407 w 515175"/>
                  <a:gd name="connsiteY480" fmla="*/ 190024 h 505523"/>
                  <a:gd name="connsiteX481" fmla="*/ 368586 w 515175"/>
                  <a:gd name="connsiteY481" fmla="*/ 104966 h 505523"/>
                  <a:gd name="connsiteX482" fmla="*/ 376428 w 515175"/>
                  <a:gd name="connsiteY482" fmla="*/ 97123 h 505523"/>
                  <a:gd name="connsiteX483" fmla="*/ 378841 w 515175"/>
                  <a:gd name="connsiteY483" fmla="*/ 107982 h 505523"/>
                  <a:gd name="connsiteX484" fmla="*/ 373412 w 515175"/>
                  <a:gd name="connsiteY484" fmla="*/ 136335 h 505523"/>
                  <a:gd name="connsiteX485" fmla="*/ 360140 w 515175"/>
                  <a:gd name="connsiteY485" fmla="*/ 190024 h 505523"/>
                  <a:gd name="connsiteX486" fmla="*/ 357124 w 515175"/>
                  <a:gd name="connsiteY486" fmla="*/ 218377 h 505523"/>
                  <a:gd name="connsiteX487" fmla="*/ 355918 w 515175"/>
                  <a:gd name="connsiteY487" fmla="*/ 236474 h 505523"/>
                  <a:gd name="connsiteX488" fmla="*/ 356521 w 515175"/>
                  <a:gd name="connsiteY488" fmla="*/ 248539 h 505523"/>
                  <a:gd name="connsiteX489" fmla="*/ 358934 w 515175"/>
                  <a:gd name="connsiteY489" fmla="*/ 249142 h 505523"/>
                  <a:gd name="connsiteX490" fmla="*/ 357727 w 515175"/>
                  <a:gd name="connsiteY490" fmla="*/ 305848 h 505523"/>
                  <a:gd name="connsiteX491" fmla="*/ 344456 w 515175"/>
                  <a:gd name="connsiteY491" fmla="*/ 334201 h 505523"/>
                  <a:gd name="connsiteX492" fmla="*/ 336614 w 515175"/>
                  <a:gd name="connsiteY492" fmla="*/ 360744 h 505523"/>
                  <a:gd name="connsiteX493" fmla="*/ 335407 w 515175"/>
                  <a:gd name="connsiteY493" fmla="*/ 392716 h 505523"/>
                  <a:gd name="connsiteX494" fmla="*/ 335407 w 515175"/>
                  <a:gd name="connsiteY494" fmla="*/ 393319 h 505523"/>
                  <a:gd name="connsiteX495" fmla="*/ 334201 w 515175"/>
                  <a:gd name="connsiteY495" fmla="*/ 395732 h 505523"/>
                  <a:gd name="connsiteX496" fmla="*/ 330581 w 515175"/>
                  <a:gd name="connsiteY496" fmla="*/ 399955 h 505523"/>
                  <a:gd name="connsiteX497" fmla="*/ 321532 w 515175"/>
                  <a:gd name="connsiteY497" fmla="*/ 404178 h 505523"/>
                  <a:gd name="connsiteX498" fmla="*/ 321532 w 515175"/>
                  <a:gd name="connsiteY498" fmla="*/ 404178 h 505523"/>
                  <a:gd name="connsiteX499" fmla="*/ 276892 w 515175"/>
                  <a:gd name="connsiteY499" fmla="*/ 258191 h 505523"/>
                  <a:gd name="connsiteX500" fmla="*/ 276892 w 515175"/>
                  <a:gd name="connsiteY500" fmla="*/ 258191 h 505523"/>
                  <a:gd name="connsiteX501" fmla="*/ 276289 w 515175"/>
                  <a:gd name="connsiteY501" fmla="*/ 260001 h 505523"/>
                  <a:gd name="connsiteX502" fmla="*/ 271463 w 515175"/>
                  <a:gd name="connsiteY502" fmla="*/ 272669 h 505523"/>
                  <a:gd name="connsiteX503" fmla="*/ 263620 w 515175"/>
                  <a:gd name="connsiteY503" fmla="*/ 275082 h 505523"/>
                  <a:gd name="connsiteX504" fmla="*/ 262414 w 515175"/>
                  <a:gd name="connsiteY504" fmla="*/ 273876 h 505523"/>
                  <a:gd name="connsiteX505" fmla="*/ 257588 w 515175"/>
                  <a:gd name="connsiteY505" fmla="*/ 262414 h 505523"/>
                  <a:gd name="connsiteX506" fmla="*/ 257588 w 515175"/>
                  <a:gd name="connsiteY506" fmla="*/ 261207 h 505523"/>
                  <a:gd name="connsiteX507" fmla="*/ 264827 w 515175"/>
                  <a:gd name="connsiteY507" fmla="*/ 252762 h 505523"/>
                  <a:gd name="connsiteX508" fmla="*/ 272669 w 515175"/>
                  <a:gd name="connsiteY508" fmla="*/ 251555 h 505523"/>
                  <a:gd name="connsiteX509" fmla="*/ 276892 w 515175"/>
                  <a:gd name="connsiteY509" fmla="*/ 258191 h 505523"/>
                  <a:gd name="connsiteX510" fmla="*/ 362553 w 515175"/>
                  <a:gd name="connsiteY510" fmla="*/ 256381 h 505523"/>
                  <a:gd name="connsiteX511" fmla="*/ 405987 w 515175"/>
                  <a:gd name="connsiteY511" fmla="*/ 299815 h 505523"/>
                  <a:gd name="connsiteX512" fmla="*/ 364966 w 515175"/>
                  <a:gd name="connsiteY512" fmla="*/ 287147 h 505523"/>
                  <a:gd name="connsiteX513" fmla="*/ 364966 w 515175"/>
                  <a:gd name="connsiteY513" fmla="*/ 276289 h 505523"/>
                  <a:gd name="connsiteX514" fmla="*/ 362553 w 515175"/>
                  <a:gd name="connsiteY514" fmla="*/ 256381 h 505523"/>
                  <a:gd name="connsiteX515" fmla="*/ 363157 w 515175"/>
                  <a:gd name="connsiteY515" fmla="*/ 209328 h 505523"/>
                  <a:gd name="connsiteX516" fmla="*/ 396335 w 515175"/>
                  <a:gd name="connsiteY516" fmla="*/ 214154 h 505523"/>
                  <a:gd name="connsiteX517" fmla="*/ 360140 w 515175"/>
                  <a:gd name="connsiteY517" fmla="*/ 230442 h 505523"/>
                  <a:gd name="connsiteX518" fmla="*/ 361950 w 515175"/>
                  <a:gd name="connsiteY518" fmla="*/ 218377 h 505523"/>
                  <a:gd name="connsiteX519" fmla="*/ 363157 w 515175"/>
                  <a:gd name="connsiteY519" fmla="*/ 209328 h 505523"/>
                  <a:gd name="connsiteX520" fmla="*/ 384874 w 515175"/>
                  <a:gd name="connsiteY520" fmla="*/ 326962 h 505523"/>
                  <a:gd name="connsiteX521" fmla="*/ 412020 w 515175"/>
                  <a:gd name="connsiteY521" fmla="*/ 381858 h 505523"/>
                  <a:gd name="connsiteX522" fmla="*/ 360140 w 515175"/>
                  <a:gd name="connsiteY522" fmla="*/ 343853 h 505523"/>
                  <a:gd name="connsiteX523" fmla="*/ 380048 w 515175"/>
                  <a:gd name="connsiteY523" fmla="*/ 491649 h 505523"/>
                  <a:gd name="connsiteX524" fmla="*/ 326358 w 515175"/>
                  <a:gd name="connsiteY524" fmla="*/ 409004 h 505523"/>
                  <a:gd name="connsiteX525" fmla="*/ 336614 w 515175"/>
                  <a:gd name="connsiteY525" fmla="*/ 402368 h 505523"/>
                  <a:gd name="connsiteX526" fmla="*/ 338423 w 515175"/>
                  <a:gd name="connsiteY526" fmla="*/ 400558 h 505523"/>
                  <a:gd name="connsiteX527" fmla="*/ 358330 w 515175"/>
                  <a:gd name="connsiteY527" fmla="*/ 430118 h 505523"/>
                  <a:gd name="connsiteX528" fmla="*/ 345059 w 515175"/>
                  <a:gd name="connsiteY528" fmla="*/ 348679 h 505523"/>
                  <a:gd name="connsiteX529" fmla="*/ 350488 w 515175"/>
                  <a:gd name="connsiteY529" fmla="*/ 334201 h 505523"/>
                  <a:gd name="connsiteX530" fmla="*/ 355314 w 515175"/>
                  <a:gd name="connsiteY530" fmla="*/ 325755 h 505523"/>
                  <a:gd name="connsiteX531" fmla="*/ 385477 w 515175"/>
                  <a:gd name="connsiteY531" fmla="*/ 349282 h 505523"/>
                  <a:gd name="connsiteX532" fmla="*/ 361347 w 515175"/>
                  <a:gd name="connsiteY532" fmla="*/ 313087 h 505523"/>
                  <a:gd name="connsiteX533" fmla="*/ 363157 w 515175"/>
                  <a:gd name="connsiteY533" fmla="*/ 307054 h 505523"/>
                  <a:gd name="connsiteX534" fmla="*/ 363157 w 515175"/>
                  <a:gd name="connsiteY534" fmla="*/ 306451 h 505523"/>
                  <a:gd name="connsiteX535" fmla="*/ 453041 w 515175"/>
                  <a:gd name="connsiteY535" fmla="*/ 328168 h 505523"/>
                  <a:gd name="connsiteX536" fmla="*/ 379444 w 515175"/>
                  <a:gd name="connsiteY536" fmla="*/ 236474 h 505523"/>
                  <a:gd name="connsiteX537" fmla="*/ 447612 w 515175"/>
                  <a:gd name="connsiteY537" fmla="*/ 209328 h 505523"/>
                  <a:gd name="connsiteX538" fmla="*/ 365570 w 515175"/>
                  <a:gd name="connsiteY538" fmla="*/ 190627 h 505523"/>
                  <a:gd name="connsiteX539" fmla="*/ 371602 w 515175"/>
                  <a:gd name="connsiteY539" fmla="*/ 162274 h 505523"/>
                  <a:gd name="connsiteX540" fmla="*/ 378841 w 515175"/>
                  <a:gd name="connsiteY540" fmla="*/ 132112 h 505523"/>
                  <a:gd name="connsiteX541" fmla="*/ 380651 w 515175"/>
                  <a:gd name="connsiteY541" fmla="*/ 124873 h 505523"/>
                  <a:gd name="connsiteX542" fmla="*/ 392716 w 515175"/>
                  <a:gd name="connsiteY542" fmla="*/ 100743 h 505523"/>
                  <a:gd name="connsiteX543" fmla="*/ 384270 w 515175"/>
                  <a:gd name="connsiteY543" fmla="*/ 108585 h 505523"/>
                  <a:gd name="connsiteX544" fmla="*/ 385477 w 515175"/>
                  <a:gd name="connsiteY544" fmla="*/ 101949 h 505523"/>
                  <a:gd name="connsiteX545" fmla="*/ 383064 w 515175"/>
                  <a:gd name="connsiteY545" fmla="*/ 94710 h 505523"/>
                  <a:gd name="connsiteX546" fmla="*/ 419259 w 515175"/>
                  <a:gd name="connsiteY546" fmla="*/ 57309 h 505523"/>
                  <a:gd name="connsiteX547" fmla="*/ 381254 w 515175"/>
                  <a:gd name="connsiteY547" fmla="*/ 178562 h 505523"/>
                  <a:gd name="connsiteX548" fmla="*/ 504317 w 515175"/>
                  <a:gd name="connsiteY548" fmla="*/ 206915 h 505523"/>
                  <a:gd name="connsiteX549" fmla="*/ 405384 w 515175"/>
                  <a:gd name="connsiteY549" fmla="*/ 240094 h 505523"/>
                  <a:gd name="connsiteX550" fmla="*/ 493459 w 515175"/>
                  <a:gd name="connsiteY550" fmla="*/ 355315 h 505523"/>
                  <a:gd name="connsiteX551" fmla="*/ 384874 w 515175"/>
                  <a:gd name="connsiteY551" fmla="*/ 326962 h 50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</a:cxnLst>
                <a:rect l="l" t="t" r="r" b="b"/>
                <a:pathLst>
                  <a:path w="515175" h="505523">
                    <a:moveTo>
                      <a:pt x="418655" y="253968"/>
                    </a:moveTo>
                    <a:lnTo>
                      <a:pt x="410813" y="244316"/>
                    </a:lnTo>
                    <a:cubicBezTo>
                      <a:pt x="410813" y="243713"/>
                      <a:pt x="411417" y="242507"/>
                      <a:pt x="411417" y="241903"/>
                    </a:cubicBezTo>
                    <a:lnTo>
                      <a:pt x="420465" y="238284"/>
                    </a:lnTo>
                    <a:lnTo>
                      <a:pt x="421069" y="238284"/>
                    </a:lnTo>
                    <a:cubicBezTo>
                      <a:pt x="422878" y="238284"/>
                      <a:pt x="424688" y="237681"/>
                      <a:pt x="425895" y="236474"/>
                    </a:cubicBezTo>
                    <a:lnTo>
                      <a:pt x="515175" y="206312"/>
                    </a:lnTo>
                    <a:lnTo>
                      <a:pt x="450025" y="191230"/>
                    </a:lnTo>
                    <a:cubicBezTo>
                      <a:pt x="449421" y="189421"/>
                      <a:pt x="447612" y="188817"/>
                      <a:pt x="445802" y="188214"/>
                    </a:cubicBezTo>
                    <a:cubicBezTo>
                      <a:pt x="444595" y="188214"/>
                      <a:pt x="443992" y="188817"/>
                      <a:pt x="442785" y="189421"/>
                    </a:cubicBezTo>
                    <a:lnTo>
                      <a:pt x="423482" y="185198"/>
                    </a:lnTo>
                    <a:cubicBezTo>
                      <a:pt x="423482" y="181578"/>
                      <a:pt x="421069" y="179165"/>
                      <a:pt x="417449" y="179165"/>
                    </a:cubicBezTo>
                    <a:cubicBezTo>
                      <a:pt x="415036" y="179165"/>
                      <a:pt x="412623" y="180372"/>
                      <a:pt x="412020" y="182785"/>
                    </a:cubicBezTo>
                    <a:lnTo>
                      <a:pt x="396939" y="179165"/>
                    </a:lnTo>
                    <a:cubicBezTo>
                      <a:pt x="396939" y="178562"/>
                      <a:pt x="396939" y="178562"/>
                      <a:pt x="396939" y="177959"/>
                    </a:cubicBezTo>
                    <a:cubicBezTo>
                      <a:pt x="397542" y="173736"/>
                      <a:pt x="393922" y="170117"/>
                      <a:pt x="390303" y="170117"/>
                    </a:cubicBezTo>
                    <a:cubicBezTo>
                      <a:pt x="390303" y="170117"/>
                      <a:pt x="390303" y="170117"/>
                      <a:pt x="389700" y="170117"/>
                    </a:cubicBezTo>
                    <a:cubicBezTo>
                      <a:pt x="387890" y="170117"/>
                      <a:pt x="386683" y="170720"/>
                      <a:pt x="384874" y="171323"/>
                    </a:cubicBezTo>
                    <a:lnTo>
                      <a:pt x="390906" y="151416"/>
                    </a:lnTo>
                    <a:cubicBezTo>
                      <a:pt x="391509" y="155035"/>
                      <a:pt x="394525" y="156845"/>
                      <a:pt x="398145" y="156242"/>
                    </a:cubicBezTo>
                    <a:cubicBezTo>
                      <a:pt x="401765" y="155639"/>
                      <a:pt x="403574" y="152622"/>
                      <a:pt x="402971" y="149003"/>
                    </a:cubicBezTo>
                    <a:cubicBezTo>
                      <a:pt x="402971" y="145383"/>
                      <a:pt x="400558" y="142970"/>
                      <a:pt x="396939" y="142970"/>
                    </a:cubicBezTo>
                    <a:cubicBezTo>
                      <a:pt x="395732" y="142970"/>
                      <a:pt x="394525" y="143574"/>
                      <a:pt x="393319" y="144177"/>
                    </a:cubicBezTo>
                    <a:lnTo>
                      <a:pt x="400558" y="120650"/>
                    </a:lnTo>
                    <a:lnTo>
                      <a:pt x="400558" y="121253"/>
                    </a:lnTo>
                    <a:cubicBezTo>
                      <a:pt x="400558" y="123666"/>
                      <a:pt x="402368" y="124873"/>
                      <a:pt x="404178" y="125476"/>
                    </a:cubicBezTo>
                    <a:lnTo>
                      <a:pt x="404178" y="125476"/>
                    </a:lnTo>
                    <a:cubicBezTo>
                      <a:pt x="406590" y="125476"/>
                      <a:pt x="408400" y="123666"/>
                      <a:pt x="408400" y="121253"/>
                    </a:cubicBezTo>
                    <a:lnTo>
                      <a:pt x="408400" y="121253"/>
                    </a:lnTo>
                    <a:cubicBezTo>
                      <a:pt x="408400" y="118840"/>
                      <a:pt x="406590" y="117031"/>
                      <a:pt x="404178" y="117031"/>
                    </a:cubicBezTo>
                    <a:cubicBezTo>
                      <a:pt x="402971" y="117031"/>
                      <a:pt x="401161" y="117634"/>
                      <a:pt x="400558" y="118840"/>
                    </a:cubicBezTo>
                    <a:lnTo>
                      <a:pt x="424688" y="45244"/>
                    </a:lnTo>
                    <a:lnTo>
                      <a:pt x="386683" y="85058"/>
                    </a:lnTo>
                    <a:cubicBezTo>
                      <a:pt x="386080" y="84455"/>
                      <a:pt x="385477" y="83852"/>
                      <a:pt x="384270" y="83852"/>
                    </a:cubicBezTo>
                    <a:cubicBezTo>
                      <a:pt x="383064" y="83852"/>
                      <a:pt x="381857" y="85058"/>
                      <a:pt x="381857" y="86265"/>
                    </a:cubicBezTo>
                    <a:cubicBezTo>
                      <a:pt x="381857" y="87471"/>
                      <a:pt x="382460" y="88075"/>
                      <a:pt x="383064" y="88678"/>
                    </a:cubicBezTo>
                    <a:lnTo>
                      <a:pt x="378841" y="92901"/>
                    </a:lnTo>
                    <a:cubicBezTo>
                      <a:pt x="375825" y="91091"/>
                      <a:pt x="372205" y="91091"/>
                      <a:pt x="369189" y="92901"/>
                    </a:cubicBezTo>
                    <a:cubicBezTo>
                      <a:pt x="367379" y="91091"/>
                      <a:pt x="364363" y="91694"/>
                      <a:pt x="362553" y="93504"/>
                    </a:cubicBezTo>
                    <a:cubicBezTo>
                      <a:pt x="361950" y="94107"/>
                      <a:pt x="361347" y="95314"/>
                      <a:pt x="361347" y="96520"/>
                    </a:cubicBezTo>
                    <a:cubicBezTo>
                      <a:pt x="361347" y="97727"/>
                      <a:pt x="361950" y="98933"/>
                      <a:pt x="363157" y="100140"/>
                    </a:cubicBezTo>
                    <a:cubicBezTo>
                      <a:pt x="362553" y="100743"/>
                      <a:pt x="362553" y="101346"/>
                      <a:pt x="361950" y="101949"/>
                    </a:cubicBezTo>
                    <a:cubicBezTo>
                      <a:pt x="359537" y="104966"/>
                      <a:pt x="357727" y="108585"/>
                      <a:pt x="355918" y="112205"/>
                    </a:cubicBezTo>
                    <a:cubicBezTo>
                      <a:pt x="354108" y="115221"/>
                      <a:pt x="352901" y="118840"/>
                      <a:pt x="351092" y="121857"/>
                    </a:cubicBezTo>
                    <a:lnTo>
                      <a:pt x="345059" y="128492"/>
                    </a:lnTo>
                    <a:cubicBezTo>
                      <a:pt x="343853" y="127889"/>
                      <a:pt x="342646" y="127286"/>
                      <a:pt x="340836" y="127286"/>
                    </a:cubicBezTo>
                    <a:cubicBezTo>
                      <a:pt x="336614" y="127286"/>
                      <a:pt x="332994" y="130905"/>
                      <a:pt x="332994" y="135128"/>
                    </a:cubicBezTo>
                    <a:cubicBezTo>
                      <a:pt x="332994" y="136938"/>
                      <a:pt x="333597" y="138144"/>
                      <a:pt x="334201" y="139351"/>
                    </a:cubicBezTo>
                    <a:lnTo>
                      <a:pt x="332391" y="141764"/>
                    </a:lnTo>
                    <a:lnTo>
                      <a:pt x="332391" y="141161"/>
                    </a:lnTo>
                    <a:lnTo>
                      <a:pt x="335407" y="123063"/>
                    </a:lnTo>
                    <a:cubicBezTo>
                      <a:pt x="337820" y="121857"/>
                      <a:pt x="339027" y="119444"/>
                      <a:pt x="339027" y="116427"/>
                    </a:cubicBezTo>
                    <a:cubicBezTo>
                      <a:pt x="339027" y="114618"/>
                      <a:pt x="337820" y="112205"/>
                      <a:pt x="336010" y="110998"/>
                    </a:cubicBezTo>
                    <a:lnTo>
                      <a:pt x="339027" y="92901"/>
                    </a:lnTo>
                    <a:cubicBezTo>
                      <a:pt x="342043" y="92901"/>
                      <a:pt x="343853" y="90488"/>
                      <a:pt x="343853" y="87471"/>
                    </a:cubicBezTo>
                    <a:cubicBezTo>
                      <a:pt x="343853" y="85058"/>
                      <a:pt x="342646" y="83249"/>
                      <a:pt x="340233" y="82645"/>
                    </a:cubicBezTo>
                    <a:lnTo>
                      <a:pt x="343853" y="60325"/>
                    </a:lnTo>
                    <a:cubicBezTo>
                      <a:pt x="343853" y="60928"/>
                      <a:pt x="345059" y="61532"/>
                      <a:pt x="345662" y="61532"/>
                    </a:cubicBezTo>
                    <a:cubicBezTo>
                      <a:pt x="346869" y="61532"/>
                      <a:pt x="348075" y="60325"/>
                      <a:pt x="348075" y="59119"/>
                    </a:cubicBezTo>
                    <a:cubicBezTo>
                      <a:pt x="348075" y="57912"/>
                      <a:pt x="346869" y="56706"/>
                      <a:pt x="345662" y="56706"/>
                    </a:cubicBezTo>
                    <a:cubicBezTo>
                      <a:pt x="345059" y="56706"/>
                      <a:pt x="344456" y="56706"/>
                      <a:pt x="343853" y="57309"/>
                    </a:cubicBezTo>
                    <a:lnTo>
                      <a:pt x="352901" y="0"/>
                    </a:lnTo>
                    <a:lnTo>
                      <a:pt x="318516" y="48863"/>
                    </a:lnTo>
                    <a:cubicBezTo>
                      <a:pt x="317913" y="48863"/>
                      <a:pt x="317913" y="48863"/>
                      <a:pt x="317310" y="48863"/>
                    </a:cubicBezTo>
                    <a:cubicBezTo>
                      <a:pt x="316103" y="48863"/>
                      <a:pt x="314897" y="50070"/>
                      <a:pt x="314897" y="51276"/>
                    </a:cubicBezTo>
                    <a:lnTo>
                      <a:pt x="314897" y="51276"/>
                    </a:lnTo>
                    <a:cubicBezTo>
                      <a:pt x="314897" y="51880"/>
                      <a:pt x="314897" y="52483"/>
                      <a:pt x="315500" y="53086"/>
                    </a:cubicBezTo>
                    <a:lnTo>
                      <a:pt x="293783" y="83852"/>
                    </a:lnTo>
                    <a:cubicBezTo>
                      <a:pt x="293180" y="83852"/>
                      <a:pt x="292576" y="83852"/>
                      <a:pt x="291973" y="83852"/>
                    </a:cubicBezTo>
                    <a:cubicBezTo>
                      <a:pt x="288354" y="83852"/>
                      <a:pt x="285337" y="86868"/>
                      <a:pt x="285337" y="90488"/>
                    </a:cubicBezTo>
                    <a:lnTo>
                      <a:pt x="285337" y="90488"/>
                    </a:lnTo>
                    <a:cubicBezTo>
                      <a:pt x="285337" y="91694"/>
                      <a:pt x="285941" y="93504"/>
                      <a:pt x="286544" y="94107"/>
                    </a:cubicBezTo>
                    <a:lnTo>
                      <a:pt x="281718" y="103156"/>
                    </a:lnTo>
                    <a:cubicBezTo>
                      <a:pt x="281718" y="102553"/>
                      <a:pt x="281718" y="101949"/>
                      <a:pt x="281718" y="101346"/>
                    </a:cubicBezTo>
                    <a:cubicBezTo>
                      <a:pt x="281718" y="97123"/>
                      <a:pt x="278702" y="94107"/>
                      <a:pt x="274479" y="94107"/>
                    </a:cubicBezTo>
                    <a:lnTo>
                      <a:pt x="274479" y="94107"/>
                    </a:lnTo>
                    <a:cubicBezTo>
                      <a:pt x="270256" y="94107"/>
                      <a:pt x="267240" y="97123"/>
                      <a:pt x="267240" y="101346"/>
                    </a:cubicBezTo>
                    <a:cubicBezTo>
                      <a:pt x="267240" y="105569"/>
                      <a:pt x="270256" y="108585"/>
                      <a:pt x="274479" y="108585"/>
                    </a:cubicBezTo>
                    <a:cubicBezTo>
                      <a:pt x="275685" y="108585"/>
                      <a:pt x="277495" y="107982"/>
                      <a:pt x="278702" y="107379"/>
                    </a:cubicBezTo>
                    <a:lnTo>
                      <a:pt x="269050" y="120650"/>
                    </a:lnTo>
                    <a:cubicBezTo>
                      <a:pt x="268446" y="120650"/>
                      <a:pt x="267843" y="120650"/>
                      <a:pt x="267240" y="120650"/>
                    </a:cubicBezTo>
                    <a:cubicBezTo>
                      <a:pt x="265430" y="120650"/>
                      <a:pt x="263620" y="121253"/>
                      <a:pt x="262414" y="122460"/>
                    </a:cubicBezTo>
                    <a:lnTo>
                      <a:pt x="262414" y="117634"/>
                    </a:lnTo>
                    <a:cubicBezTo>
                      <a:pt x="264224" y="116427"/>
                      <a:pt x="264827" y="114014"/>
                      <a:pt x="264827" y="112205"/>
                    </a:cubicBezTo>
                    <a:cubicBezTo>
                      <a:pt x="264827" y="109792"/>
                      <a:pt x="263620" y="107379"/>
                      <a:pt x="261811" y="106172"/>
                    </a:cubicBezTo>
                    <a:lnTo>
                      <a:pt x="261207" y="89281"/>
                    </a:lnTo>
                    <a:cubicBezTo>
                      <a:pt x="262414" y="89884"/>
                      <a:pt x="263620" y="90488"/>
                      <a:pt x="264827" y="90488"/>
                    </a:cubicBezTo>
                    <a:cubicBezTo>
                      <a:pt x="268446" y="90488"/>
                      <a:pt x="270859" y="88075"/>
                      <a:pt x="270859" y="84455"/>
                    </a:cubicBezTo>
                    <a:cubicBezTo>
                      <a:pt x="270859" y="80836"/>
                      <a:pt x="268446" y="78423"/>
                      <a:pt x="264827" y="78423"/>
                    </a:cubicBezTo>
                    <a:cubicBezTo>
                      <a:pt x="263017" y="78423"/>
                      <a:pt x="261811" y="79026"/>
                      <a:pt x="260604" y="80232"/>
                    </a:cubicBezTo>
                    <a:lnTo>
                      <a:pt x="258794" y="48863"/>
                    </a:lnTo>
                    <a:lnTo>
                      <a:pt x="255175" y="62738"/>
                    </a:lnTo>
                    <a:lnTo>
                      <a:pt x="254572" y="62738"/>
                    </a:lnTo>
                    <a:cubicBezTo>
                      <a:pt x="252158" y="62738"/>
                      <a:pt x="250349" y="64548"/>
                      <a:pt x="249746" y="66961"/>
                    </a:cubicBezTo>
                    <a:cubicBezTo>
                      <a:pt x="249746" y="68771"/>
                      <a:pt x="250952" y="70580"/>
                      <a:pt x="252762" y="71184"/>
                    </a:cubicBezTo>
                    <a:lnTo>
                      <a:pt x="247936" y="87471"/>
                    </a:lnTo>
                    <a:lnTo>
                      <a:pt x="246729" y="87471"/>
                    </a:lnTo>
                    <a:cubicBezTo>
                      <a:pt x="243110" y="87471"/>
                      <a:pt x="240093" y="90488"/>
                      <a:pt x="239490" y="94107"/>
                    </a:cubicBezTo>
                    <a:cubicBezTo>
                      <a:pt x="239490" y="97123"/>
                      <a:pt x="241300" y="99536"/>
                      <a:pt x="244316" y="100743"/>
                    </a:cubicBezTo>
                    <a:lnTo>
                      <a:pt x="240697" y="114618"/>
                    </a:lnTo>
                    <a:cubicBezTo>
                      <a:pt x="240093" y="114618"/>
                      <a:pt x="239490" y="114618"/>
                      <a:pt x="238887" y="114618"/>
                    </a:cubicBezTo>
                    <a:cubicBezTo>
                      <a:pt x="237077" y="114618"/>
                      <a:pt x="235871" y="115221"/>
                      <a:pt x="234061" y="115824"/>
                    </a:cubicBezTo>
                    <a:lnTo>
                      <a:pt x="231648" y="110998"/>
                    </a:lnTo>
                    <a:cubicBezTo>
                      <a:pt x="235268" y="109188"/>
                      <a:pt x="236474" y="104966"/>
                      <a:pt x="235268" y="101346"/>
                    </a:cubicBezTo>
                    <a:cubicBezTo>
                      <a:pt x="234061" y="98933"/>
                      <a:pt x="231648" y="97727"/>
                      <a:pt x="229235" y="97123"/>
                    </a:cubicBezTo>
                    <a:cubicBezTo>
                      <a:pt x="229235" y="91694"/>
                      <a:pt x="228632" y="86265"/>
                      <a:pt x="228632" y="80232"/>
                    </a:cubicBezTo>
                    <a:cubicBezTo>
                      <a:pt x="228632" y="74803"/>
                      <a:pt x="228028" y="69977"/>
                      <a:pt x="226219" y="64548"/>
                    </a:cubicBezTo>
                    <a:cubicBezTo>
                      <a:pt x="225616" y="63341"/>
                      <a:pt x="225616" y="62135"/>
                      <a:pt x="225012" y="60928"/>
                    </a:cubicBezTo>
                    <a:cubicBezTo>
                      <a:pt x="225616" y="60928"/>
                      <a:pt x="225616" y="60928"/>
                      <a:pt x="226219" y="60928"/>
                    </a:cubicBezTo>
                    <a:cubicBezTo>
                      <a:pt x="228028" y="60928"/>
                      <a:pt x="229838" y="59119"/>
                      <a:pt x="229838" y="57309"/>
                    </a:cubicBezTo>
                    <a:cubicBezTo>
                      <a:pt x="229838" y="55499"/>
                      <a:pt x="228632" y="53689"/>
                      <a:pt x="226219" y="53689"/>
                    </a:cubicBezTo>
                    <a:lnTo>
                      <a:pt x="226219" y="53689"/>
                    </a:lnTo>
                    <a:cubicBezTo>
                      <a:pt x="224409" y="53689"/>
                      <a:pt x="223203" y="54896"/>
                      <a:pt x="222599" y="56102"/>
                    </a:cubicBezTo>
                    <a:cubicBezTo>
                      <a:pt x="221393" y="54896"/>
                      <a:pt x="220186" y="53689"/>
                      <a:pt x="218377" y="53086"/>
                    </a:cubicBezTo>
                    <a:cubicBezTo>
                      <a:pt x="212344" y="51276"/>
                      <a:pt x="208121" y="56102"/>
                      <a:pt x="205105" y="61532"/>
                    </a:cubicBezTo>
                    <a:lnTo>
                      <a:pt x="199073" y="50673"/>
                    </a:lnTo>
                    <a:cubicBezTo>
                      <a:pt x="199676" y="50070"/>
                      <a:pt x="199676" y="49467"/>
                      <a:pt x="199676" y="48863"/>
                    </a:cubicBezTo>
                    <a:cubicBezTo>
                      <a:pt x="199676" y="47657"/>
                      <a:pt x="198469" y="47054"/>
                      <a:pt x="197866" y="47054"/>
                    </a:cubicBezTo>
                    <a:lnTo>
                      <a:pt x="197263" y="47054"/>
                    </a:lnTo>
                    <a:lnTo>
                      <a:pt x="174943" y="9049"/>
                    </a:lnTo>
                    <a:lnTo>
                      <a:pt x="178562" y="101949"/>
                    </a:lnTo>
                    <a:cubicBezTo>
                      <a:pt x="176149" y="104362"/>
                      <a:pt x="176149" y="108585"/>
                      <a:pt x="178562" y="110998"/>
                    </a:cubicBezTo>
                    <a:lnTo>
                      <a:pt x="179165" y="111601"/>
                    </a:lnTo>
                    <a:lnTo>
                      <a:pt x="179768" y="123063"/>
                    </a:lnTo>
                    <a:lnTo>
                      <a:pt x="171323" y="118840"/>
                    </a:lnTo>
                    <a:cubicBezTo>
                      <a:pt x="171323" y="118237"/>
                      <a:pt x="171323" y="118237"/>
                      <a:pt x="171323" y="117634"/>
                    </a:cubicBezTo>
                    <a:cubicBezTo>
                      <a:pt x="171926" y="114618"/>
                      <a:pt x="168910" y="111601"/>
                      <a:pt x="165894" y="110998"/>
                    </a:cubicBezTo>
                    <a:cubicBezTo>
                      <a:pt x="164084" y="110998"/>
                      <a:pt x="162274" y="111601"/>
                      <a:pt x="160465" y="113411"/>
                    </a:cubicBezTo>
                    <a:lnTo>
                      <a:pt x="103759" y="83852"/>
                    </a:lnTo>
                    <a:lnTo>
                      <a:pt x="132112" y="133318"/>
                    </a:lnTo>
                    <a:cubicBezTo>
                      <a:pt x="131509" y="132715"/>
                      <a:pt x="130302" y="132715"/>
                      <a:pt x="129096" y="132715"/>
                    </a:cubicBezTo>
                    <a:cubicBezTo>
                      <a:pt x="126079" y="132715"/>
                      <a:pt x="123666" y="135128"/>
                      <a:pt x="123666" y="138144"/>
                    </a:cubicBezTo>
                    <a:cubicBezTo>
                      <a:pt x="123666" y="141161"/>
                      <a:pt x="126079" y="143574"/>
                      <a:pt x="129096" y="143574"/>
                    </a:cubicBezTo>
                    <a:lnTo>
                      <a:pt x="129096" y="143574"/>
                    </a:lnTo>
                    <a:cubicBezTo>
                      <a:pt x="132112" y="143574"/>
                      <a:pt x="134525" y="141161"/>
                      <a:pt x="134525" y="138144"/>
                    </a:cubicBezTo>
                    <a:lnTo>
                      <a:pt x="140557" y="149003"/>
                    </a:lnTo>
                    <a:cubicBezTo>
                      <a:pt x="139954" y="149003"/>
                      <a:pt x="139351" y="149003"/>
                      <a:pt x="138748" y="149003"/>
                    </a:cubicBezTo>
                    <a:cubicBezTo>
                      <a:pt x="135128" y="149003"/>
                      <a:pt x="132112" y="152019"/>
                      <a:pt x="131509" y="155639"/>
                    </a:cubicBezTo>
                    <a:lnTo>
                      <a:pt x="131509" y="155639"/>
                    </a:lnTo>
                    <a:cubicBezTo>
                      <a:pt x="131509" y="159258"/>
                      <a:pt x="134525" y="162274"/>
                      <a:pt x="138144" y="162878"/>
                    </a:cubicBezTo>
                    <a:cubicBezTo>
                      <a:pt x="141161" y="162878"/>
                      <a:pt x="144177" y="161068"/>
                      <a:pt x="144780" y="158052"/>
                    </a:cubicBezTo>
                    <a:lnTo>
                      <a:pt x="149606" y="165894"/>
                    </a:lnTo>
                    <a:lnTo>
                      <a:pt x="149003" y="165894"/>
                    </a:lnTo>
                    <a:cubicBezTo>
                      <a:pt x="147796" y="165894"/>
                      <a:pt x="146590" y="166497"/>
                      <a:pt x="145383" y="167100"/>
                    </a:cubicBezTo>
                    <a:lnTo>
                      <a:pt x="127286" y="165291"/>
                    </a:lnTo>
                    <a:cubicBezTo>
                      <a:pt x="126682" y="162274"/>
                      <a:pt x="124270" y="160465"/>
                      <a:pt x="121253" y="160465"/>
                    </a:cubicBezTo>
                    <a:cubicBezTo>
                      <a:pt x="118840" y="160465"/>
                      <a:pt x="116427" y="161671"/>
                      <a:pt x="115221" y="164084"/>
                    </a:cubicBezTo>
                    <a:lnTo>
                      <a:pt x="95314" y="161671"/>
                    </a:lnTo>
                    <a:cubicBezTo>
                      <a:pt x="95917" y="161068"/>
                      <a:pt x="96520" y="159861"/>
                      <a:pt x="96520" y="158655"/>
                    </a:cubicBezTo>
                    <a:cubicBezTo>
                      <a:pt x="96520" y="156845"/>
                      <a:pt x="94710" y="155035"/>
                      <a:pt x="92901" y="155035"/>
                    </a:cubicBezTo>
                    <a:lnTo>
                      <a:pt x="92901" y="155035"/>
                    </a:lnTo>
                    <a:cubicBezTo>
                      <a:pt x="91091" y="155035"/>
                      <a:pt x="89281" y="156845"/>
                      <a:pt x="89281" y="158655"/>
                    </a:cubicBezTo>
                    <a:cubicBezTo>
                      <a:pt x="89281" y="159258"/>
                      <a:pt x="89281" y="160465"/>
                      <a:pt x="89884" y="161068"/>
                    </a:cubicBezTo>
                    <a:lnTo>
                      <a:pt x="0" y="150813"/>
                    </a:lnTo>
                    <a:lnTo>
                      <a:pt x="91694" y="200882"/>
                    </a:lnTo>
                    <a:cubicBezTo>
                      <a:pt x="90487" y="202089"/>
                      <a:pt x="90487" y="203295"/>
                      <a:pt x="90487" y="204502"/>
                    </a:cubicBezTo>
                    <a:cubicBezTo>
                      <a:pt x="90487" y="207518"/>
                      <a:pt x="92901" y="210534"/>
                      <a:pt x="95917" y="210534"/>
                    </a:cubicBezTo>
                    <a:cubicBezTo>
                      <a:pt x="95917" y="210534"/>
                      <a:pt x="95917" y="210534"/>
                      <a:pt x="96520" y="210534"/>
                    </a:cubicBezTo>
                    <a:cubicBezTo>
                      <a:pt x="98933" y="210534"/>
                      <a:pt x="101346" y="208725"/>
                      <a:pt x="101949" y="206312"/>
                    </a:cubicBezTo>
                    <a:lnTo>
                      <a:pt x="109188" y="209931"/>
                    </a:lnTo>
                    <a:cubicBezTo>
                      <a:pt x="106172" y="210534"/>
                      <a:pt x="103156" y="211138"/>
                      <a:pt x="100743" y="212947"/>
                    </a:cubicBezTo>
                    <a:cubicBezTo>
                      <a:pt x="95917" y="215360"/>
                      <a:pt x="92901" y="220790"/>
                      <a:pt x="92297" y="226219"/>
                    </a:cubicBezTo>
                    <a:cubicBezTo>
                      <a:pt x="92297" y="227425"/>
                      <a:pt x="92297" y="228029"/>
                      <a:pt x="92297" y="229235"/>
                    </a:cubicBezTo>
                    <a:cubicBezTo>
                      <a:pt x="91694" y="228632"/>
                      <a:pt x="90487" y="228029"/>
                      <a:pt x="89281" y="227425"/>
                    </a:cubicBezTo>
                    <a:cubicBezTo>
                      <a:pt x="86265" y="227425"/>
                      <a:pt x="83852" y="229838"/>
                      <a:pt x="83852" y="232855"/>
                    </a:cubicBezTo>
                    <a:lnTo>
                      <a:pt x="83852" y="232855"/>
                    </a:lnTo>
                    <a:cubicBezTo>
                      <a:pt x="83852" y="235871"/>
                      <a:pt x="86265" y="238284"/>
                      <a:pt x="89281" y="238284"/>
                    </a:cubicBezTo>
                    <a:lnTo>
                      <a:pt x="89281" y="238284"/>
                    </a:lnTo>
                    <a:cubicBezTo>
                      <a:pt x="91694" y="238284"/>
                      <a:pt x="94107" y="236474"/>
                      <a:pt x="94710" y="234061"/>
                    </a:cubicBezTo>
                    <a:cubicBezTo>
                      <a:pt x="95314" y="235268"/>
                      <a:pt x="95917" y="236474"/>
                      <a:pt x="97123" y="237681"/>
                    </a:cubicBezTo>
                    <a:lnTo>
                      <a:pt x="22320" y="269050"/>
                    </a:lnTo>
                    <a:lnTo>
                      <a:pt x="115221" y="292576"/>
                    </a:lnTo>
                    <a:cubicBezTo>
                      <a:pt x="116427" y="293180"/>
                      <a:pt x="117634" y="293783"/>
                      <a:pt x="119444" y="293783"/>
                    </a:cubicBezTo>
                    <a:lnTo>
                      <a:pt x="120047" y="293783"/>
                    </a:lnTo>
                    <a:lnTo>
                      <a:pt x="134525" y="297402"/>
                    </a:lnTo>
                    <a:lnTo>
                      <a:pt x="134525" y="298609"/>
                    </a:lnTo>
                    <a:cubicBezTo>
                      <a:pt x="130905" y="296196"/>
                      <a:pt x="126079" y="296799"/>
                      <a:pt x="123666" y="299815"/>
                    </a:cubicBezTo>
                    <a:cubicBezTo>
                      <a:pt x="121253" y="303435"/>
                      <a:pt x="121857" y="308261"/>
                      <a:pt x="124873" y="310674"/>
                    </a:cubicBezTo>
                    <a:lnTo>
                      <a:pt x="104362" y="337820"/>
                    </a:lnTo>
                    <a:cubicBezTo>
                      <a:pt x="101949" y="337820"/>
                      <a:pt x="99536" y="339630"/>
                      <a:pt x="99536" y="342646"/>
                    </a:cubicBezTo>
                    <a:cubicBezTo>
                      <a:pt x="99536" y="342646"/>
                      <a:pt x="99536" y="342646"/>
                      <a:pt x="99536" y="343250"/>
                    </a:cubicBezTo>
                    <a:cubicBezTo>
                      <a:pt x="99536" y="343853"/>
                      <a:pt x="99536" y="343853"/>
                      <a:pt x="99536" y="344456"/>
                    </a:cubicBezTo>
                    <a:lnTo>
                      <a:pt x="47657" y="412623"/>
                    </a:lnTo>
                    <a:lnTo>
                      <a:pt x="104966" y="388493"/>
                    </a:lnTo>
                    <a:cubicBezTo>
                      <a:pt x="104966" y="389700"/>
                      <a:pt x="106172" y="390906"/>
                      <a:pt x="107379" y="390906"/>
                    </a:cubicBezTo>
                    <a:cubicBezTo>
                      <a:pt x="108585" y="390906"/>
                      <a:pt x="109188" y="390303"/>
                      <a:pt x="109792" y="389097"/>
                    </a:cubicBezTo>
                    <a:cubicBezTo>
                      <a:pt x="109792" y="388493"/>
                      <a:pt x="109792" y="387890"/>
                      <a:pt x="109188" y="387287"/>
                    </a:cubicBezTo>
                    <a:lnTo>
                      <a:pt x="122460" y="381858"/>
                    </a:lnTo>
                    <a:cubicBezTo>
                      <a:pt x="123666" y="382461"/>
                      <a:pt x="124873" y="383064"/>
                      <a:pt x="126079" y="383064"/>
                    </a:cubicBezTo>
                    <a:cubicBezTo>
                      <a:pt x="128492" y="383064"/>
                      <a:pt x="130302" y="381254"/>
                      <a:pt x="130302" y="378841"/>
                    </a:cubicBezTo>
                    <a:lnTo>
                      <a:pt x="130302" y="378841"/>
                    </a:lnTo>
                    <a:lnTo>
                      <a:pt x="130302" y="378238"/>
                    </a:lnTo>
                    <a:lnTo>
                      <a:pt x="141161" y="373412"/>
                    </a:lnTo>
                    <a:cubicBezTo>
                      <a:pt x="141764" y="374015"/>
                      <a:pt x="142970" y="374015"/>
                      <a:pt x="143574" y="374015"/>
                    </a:cubicBezTo>
                    <a:cubicBezTo>
                      <a:pt x="146590" y="374015"/>
                      <a:pt x="149003" y="372205"/>
                      <a:pt x="149606" y="369793"/>
                    </a:cubicBezTo>
                    <a:lnTo>
                      <a:pt x="161068" y="364967"/>
                    </a:lnTo>
                    <a:lnTo>
                      <a:pt x="161068" y="364967"/>
                    </a:lnTo>
                    <a:cubicBezTo>
                      <a:pt x="163481" y="364967"/>
                      <a:pt x="165291" y="363760"/>
                      <a:pt x="166497" y="362553"/>
                    </a:cubicBezTo>
                    <a:lnTo>
                      <a:pt x="189421" y="352901"/>
                    </a:lnTo>
                    <a:lnTo>
                      <a:pt x="187611" y="357124"/>
                    </a:lnTo>
                    <a:cubicBezTo>
                      <a:pt x="183388" y="357728"/>
                      <a:pt x="180975" y="361347"/>
                      <a:pt x="180975" y="364967"/>
                    </a:cubicBezTo>
                    <a:cubicBezTo>
                      <a:pt x="180975" y="366776"/>
                      <a:pt x="181578" y="368586"/>
                      <a:pt x="182785" y="369793"/>
                    </a:cubicBezTo>
                    <a:lnTo>
                      <a:pt x="168910" y="403575"/>
                    </a:lnTo>
                    <a:cubicBezTo>
                      <a:pt x="168910" y="403575"/>
                      <a:pt x="168910" y="403575"/>
                      <a:pt x="168910" y="402971"/>
                    </a:cubicBezTo>
                    <a:cubicBezTo>
                      <a:pt x="168910" y="399955"/>
                      <a:pt x="166497" y="398145"/>
                      <a:pt x="164084" y="398145"/>
                    </a:cubicBezTo>
                    <a:cubicBezTo>
                      <a:pt x="161068" y="398145"/>
                      <a:pt x="159258" y="400558"/>
                      <a:pt x="159258" y="403575"/>
                    </a:cubicBezTo>
                    <a:cubicBezTo>
                      <a:pt x="159258" y="406591"/>
                      <a:pt x="161671" y="408401"/>
                      <a:pt x="164084" y="408401"/>
                    </a:cubicBezTo>
                    <a:cubicBezTo>
                      <a:pt x="165291" y="408401"/>
                      <a:pt x="166497" y="407797"/>
                      <a:pt x="167703" y="406591"/>
                    </a:cubicBezTo>
                    <a:lnTo>
                      <a:pt x="158052" y="430118"/>
                    </a:lnTo>
                    <a:cubicBezTo>
                      <a:pt x="157448" y="429514"/>
                      <a:pt x="156845" y="429514"/>
                      <a:pt x="156242" y="429514"/>
                    </a:cubicBezTo>
                    <a:cubicBezTo>
                      <a:pt x="155035" y="429514"/>
                      <a:pt x="153829" y="430118"/>
                      <a:pt x="153829" y="431324"/>
                    </a:cubicBezTo>
                    <a:lnTo>
                      <a:pt x="153829" y="431324"/>
                    </a:lnTo>
                    <a:cubicBezTo>
                      <a:pt x="153829" y="432531"/>
                      <a:pt x="154432" y="433737"/>
                      <a:pt x="155638" y="433737"/>
                    </a:cubicBezTo>
                    <a:lnTo>
                      <a:pt x="156242" y="433737"/>
                    </a:lnTo>
                    <a:lnTo>
                      <a:pt x="147796" y="455454"/>
                    </a:lnTo>
                    <a:lnTo>
                      <a:pt x="244316" y="396939"/>
                    </a:lnTo>
                    <a:cubicBezTo>
                      <a:pt x="244316" y="397542"/>
                      <a:pt x="244316" y="398749"/>
                      <a:pt x="244920" y="399352"/>
                    </a:cubicBezTo>
                    <a:cubicBezTo>
                      <a:pt x="244920" y="400558"/>
                      <a:pt x="246126" y="401162"/>
                      <a:pt x="246729" y="401162"/>
                    </a:cubicBezTo>
                    <a:cubicBezTo>
                      <a:pt x="251555" y="405384"/>
                      <a:pt x="256985" y="409004"/>
                      <a:pt x="263620" y="410814"/>
                    </a:cubicBezTo>
                    <a:cubicBezTo>
                      <a:pt x="261207" y="412020"/>
                      <a:pt x="260001" y="414433"/>
                      <a:pt x="260001" y="416846"/>
                    </a:cubicBezTo>
                    <a:cubicBezTo>
                      <a:pt x="260001" y="420466"/>
                      <a:pt x="263017" y="423482"/>
                      <a:pt x="266637" y="423482"/>
                    </a:cubicBezTo>
                    <a:lnTo>
                      <a:pt x="267240" y="423482"/>
                    </a:lnTo>
                    <a:lnTo>
                      <a:pt x="276289" y="465106"/>
                    </a:lnTo>
                    <a:lnTo>
                      <a:pt x="290767" y="428308"/>
                    </a:lnTo>
                    <a:cubicBezTo>
                      <a:pt x="291973" y="429514"/>
                      <a:pt x="293180" y="430118"/>
                      <a:pt x="294989" y="430118"/>
                    </a:cubicBezTo>
                    <a:cubicBezTo>
                      <a:pt x="298006" y="431324"/>
                      <a:pt x="301625" y="429514"/>
                      <a:pt x="302228" y="425895"/>
                    </a:cubicBezTo>
                    <a:cubicBezTo>
                      <a:pt x="303435" y="422879"/>
                      <a:pt x="301625" y="419259"/>
                      <a:pt x="298006" y="418656"/>
                    </a:cubicBezTo>
                    <a:cubicBezTo>
                      <a:pt x="296799" y="418053"/>
                      <a:pt x="295593" y="418053"/>
                      <a:pt x="294386" y="418656"/>
                    </a:cubicBezTo>
                    <a:lnTo>
                      <a:pt x="293783" y="418656"/>
                    </a:lnTo>
                    <a:lnTo>
                      <a:pt x="294989" y="416243"/>
                    </a:lnTo>
                    <a:lnTo>
                      <a:pt x="298609" y="416243"/>
                    </a:lnTo>
                    <a:cubicBezTo>
                      <a:pt x="301022" y="416243"/>
                      <a:pt x="303435" y="415640"/>
                      <a:pt x="306451" y="415640"/>
                    </a:cubicBezTo>
                    <a:cubicBezTo>
                      <a:pt x="307054" y="418656"/>
                      <a:pt x="309467" y="420466"/>
                      <a:pt x="312484" y="420466"/>
                    </a:cubicBezTo>
                    <a:cubicBezTo>
                      <a:pt x="316103" y="420466"/>
                      <a:pt x="318516" y="418053"/>
                      <a:pt x="318516" y="414433"/>
                    </a:cubicBezTo>
                    <a:cubicBezTo>
                      <a:pt x="318516" y="413830"/>
                      <a:pt x="318516" y="413830"/>
                      <a:pt x="318516" y="413227"/>
                    </a:cubicBezTo>
                    <a:cubicBezTo>
                      <a:pt x="320326" y="412623"/>
                      <a:pt x="322136" y="412020"/>
                      <a:pt x="323945" y="411417"/>
                    </a:cubicBezTo>
                    <a:lnTo>
                      <a:pt x="385477" y="505524"/>
                    </a:lnTo>
                    <a:lnTo>
                      <a:pt x="371602" y="402971"/>
                    </a:lnTo>
                    <a:cubicBezTo>
                      <a:pt x="372205" y="404178"/>
                      <a:pt x="374015" y="405384"/>
                      <a:pt x="375825" y="405384"/>
                    </a:cubicBezTo>
                    <a:cubicBezTo>
                      <a:pt x="378238" y="405384"/>
                      <a:pt x="380651" y="402971"/>
                      <a:pt x="380651" y="400558"/>
                    </a:cubicBezTo>
                    <a:cubicBezTo>
                      <a:pt x="380651" y="398145"/>
                      <a:pt x="378238" y="395732"/>
                      <a:pt x="375825" y="395732"/>
                    </a:cubicBezTo>
                    <a:cubicBezTo>
                      <a:pt x="373412" y="395732"/>
                      <a:pt x="371602" y="396939"/>
                      <a:pt x="370999" y="399352"/>
                    </a:cubicBezTo>
                    <a:lnTo>
                      <a:pt x="369189" y="387287"/>
                    </a:lnTo>
                    <a:cubicBezTo>
                      <a:pt x="370999" y="386080"/>
                      <a:pt x="371602" y="384271"/>
                      <a:pt x="371602" y="382461"/>
                    </a:cubicBezTo>
                    <a:cubicBezTo>
                      <a:pt x="371602" y="380048"/>
                      <a:pt x="370395" y="377635"/>
                      <a:pt x="367983" y="377032"/>
                    </a:cubicBezTo>
                    <a:lnTo>
                      <a:pt x="364363" y="351092"/>
                    </a:lnTo>
                    <a:lnTo>
                      <a:pt x="365570" y="352298"/>
                    </a:lnTo>
                    <a:cubicBezTo>
                      <a:pt x="365570" y="352901"/>
                      <a:pt x="364966" y="353505"/>
                      <a:pt x="364966" y="354711"/>
                    </a:cubicBezTo>
                    <a:cubicBezTo>
                      <a:pt x="364966" y="358934"/>
                      <a:pt x="367983" y="361950"/>
                      <a:pt x="372205" y="361950"/>
                    </a:cubicBezTo>
                    <a:lnTo>
                      <a:pt x="372205" y="361950"/>
                    </a:lnTo>
                    <a:cubicBezTo>
                      <a:pt x="374015" y="361950"/>
                      <a:pt x="375222" y="361347"/>
                      <a:pt x="376428" y="360744"/>
                    </a:cubicBezTo>
                    <a:lnTo>
                      <a:pt x="420465" y="392716"/>
                    </a:lnTo>
                    <a:lnTo>
                      <a:pt x="414433" y="380651"/>
                    </a:lnTo>
                    <a:cubicBezTo>
                      <a:pt x="414433" y="379445"/>
                      <a:pt x="413830" y="378238"/>
                      <a:pt x="413226" y="377635"/>
                    </a:cubicBezTo>
                    <a:lnTo>
                      <a:pt x="405987" y="363760"/>
                    </a:lnTo>
                    <a:lnTo>
                      <a:pt x="405987" y="363157"/>
                    </a:lnTo>
                    <a:cubicBezTo>
                      <a:pt x="405987" y="360744"/>
                      <a:pt x="404781" y="358934"/>
                      <a:pt x="402971" y="357728"/>
                    </a:cubicBezTo>
                    <a:lnTo>
                      <a:pt x="396939" y="345663"/>
                    </a:lnTo>
                    <a:lnTo>
                      <a:pt x="396939" y="345059"/>
                    </a:lnTo>
                    <a:cubicBezTo>
                      <a:pt x="396939" y="342646"/>
                      <a:pt x="395732" y="340233"/>
                      <a:pt x="393922" y="339027"/>
                    </a:cubicBezTo>
                    <a:lnTo>
                      <a:pt x="390906" y="332994"/>
                    </a:lnTo>
                    <a:lnTo>
                      <a:pt x="402368" y="334804"/>
                    </a:lnTo>
                    <a:cubicBezTo>
                      <a:pt x="402971" y="338423"/>
                      <a:pt x="406590" y="340233"/>
                      <a:pt x="410210" y="339630"/>
                    </a:cubicBezTo>
                    <a:cubicBezTo>
                      <a:pt x="411417" y="339630"/>
                      <a:pt x="412623" y="338423"/>
                      <a:pt x="413830" y="337820"/>
                    </a:cubicBezTo>
                    <a:lnTo>
                      <a:pt x="433737" y="343250"/>
                    </a:lnTo>
                    <a:cubicBezTo>
                      <a:pt x="434340" y="344456"/>
                      <a:pt x="435547" y="345059"/>
                      <a:pt x="436753" y="345059"/>
                    </a:cubicBezTo>
                    <a:cubicBezTo>
                      <a:pt x="437356" y="345059"/>
                      <a:pt x="437960" y="345059"/>
                      <a:pt x="438563" y="344456"/>
                    </a:cubicBezTo>
                    <a:lnTo>
                      <a:pt x="500094" y="361347"/>
                    </a:lnTo>
                    <a:lnTo>
                      <a:pt x="419862" y="256381"/>
                    </a:lnTo>
                    <a:lnTo>
                      <a:pt x="418655" y="253968"/>
                    </a:lnTo>
                    <a:close/>
                    <a:moveTo>
                      <a:pt x="231045" y="115221"/>
                    </a:moveTo>
                    <a:lnTo>
                      <a:pt x="239490" y="130905"/>
                    </a:lnTo>
                    <a:lnTo>
                      <a:pt x="256381" y="68167"/>
                    </a:lnTo>
                    <a:lnTo>
                      <a:pt x="260001" y="139954"/>
                    </a:lnTo>
                    <a:lnTo>
                      <a:pt x="348075" y="15081"/>
                    </a:lnTo>
                    <a:lnTo>
                      <a:pt x="326358" y="152622"/>
                    </a:lnTo>
                    <a:lnTo>
                      <a:pt x="348075" y="129699"/>
                    </a:lnTo>
                    <a:cubicBezTo>
                      <a:pt x="347472" y="131509"/>
                      <a:pt x="346869" y="133318"/>
                      <a:pt x="346265" y="135128"/>
                    </a:cubicBezTo>
                    <a:cubicBezTo>
                      <a:pt x="345059" y="138144"/>
                      <a:pt x="344456" y="141161"/>
                      <a:pt x="343249" y="143574"/>
                    </a:cubicBezTo>
                    <a:lnTo>
                      <a:pt x="322136" y="162274"/>
                    </a:lnTo>
                    <a:cubicBezTo>
                      <a:pt x="320326" y="161671"/>
                      <a:pt x="317913" y="161068"/>
                      <a:pt x="315500" y="160465"/>
                    </a:cubicBezTo>
                    <a:lnTo>
                      <a:pt x="327565" y="61532"/>
                    </a:lnTo>
                    <a:lnTo>
                      <a:pt x="257588" y="152019"/>
                    </a:lnTo>
                    <a:lnTo>
                      <a:pt x="252158" y="106775"/>
                    </a:lnTo>
                    <a:lnTo>
                      <a:pt x="239490" y="145987"/>
                    </a:lnTo>
                    <a:lnTo>
                      <a:pt x="234664" y="137541"/>
                    </a:lnTo>
                    <a:cubicBezTo>
                      <a:pt x="233458" y="130302"/>
                      <a:pt x="232251" y="123666"/>
                      <a:pt x="231045" y="116427"/>
                    </a:cubicBezTo>
                    <a:cubicBezTo>
                      <a:pt x="231045" y="115824"/>
                      <a:pt x="231045" y="115824"/>
                      <a:pt x="231045" y="115221"/>
                    </a:cubicBezTo>
                    <a:close/>
                    <a:moveTo>
                      <a:pt x="337820" y="163481"/>
                    </a:moveTo>
                    <a:cubicBezTo>
                      <a:pt x="336010" y="168910"/>
                      <a:pt x="334804" y="174339"/>
                      <a:pt x="332391" y="179769"/>
                    </a:cubicBezTo>
                    <a:cubicBezTo>
                      <a:pt x="332391" y="178562"/>
                      <a:pt x="331788" y="177959"/>
                      <a:pt x="331788" y="176752"/>
                    </a:cubicBezTo>
                    <a:cubicBezTo>
                      <a:pt x="331184" y="174339"/>
                      <a:pt x="330581" y="171926"/>
                      <a:pt x="329375" y="169513"/>
                    </a:cubicBezTo>
                    <a:lnTo>
                      <a:pt x="337820" y="163481"/>
                    </a:lnTo>
                    <a:close/>
                    <a:moveTo>
                      <a:pt x="301022" y="239490"/>
                    </a:moveTo>
                    <a:cubicBezTo>
                      <a:pt x="297402" y="239490"/>
                      <a:pt x="293180" y="239490"/>
                      <a:pt x="290767" y="243110"/>
                    </a:cubicBezTo>
                    <a:cubicBezTo>
                      <a:pt x="290767" y="242507"/>
                      <a:pt x="290767" y="241903"/>
                      <a:pt x="290767" y="241300"/>
                    </a:cubicBezTo>
                    <a:cubicBezTo>
                      <a:pt x="290767" y="237681"/>
                      <a:pt x="290767" y="234061"/>
                      <a:pt x="290163" y="230442"/>
                    </a:cubicBezTo>
                    <a:cubicBezTo>
                      <a:pt x="290163" y="229838"/>
                      <a:pt x="289560" y="229838"/>
                      <a:pt x="289560" y="229235"/>
                    </a:cubicBezTo>
                    <a:cubicBezTo>
                      <a:pt x="290163" y="226219"/>
                      <a:pt x="290163" y="223203"/>
                      <a:pt x="290767" y="220186"/>
                    </a:cubicBezTo>
                    <a:cubicBezTo>
                      <a:pt x="291973" y="208725"/>
                      <a:pt x="292576" y="197866"/>
                      <a:pt x="292576" y="186404"/>
                    </a:cubicBezTo>
                    <a:cubicBezTo>
                      <a:pt x="293180" y="180975"/>
                      <a:pt x="292576" y="174943"/>
                      <a:pt x="290767" y="169513"/>
                    </a:cubicBezTo>
                    <a:cubicBezTo>
                      <a:pt x="294386" y="167100"/>
                      <a:pt x="298609" y="165291"/>
                      <a:pt x="302832" y="165291"/>
                    </a:cubicBezTo>
                    <a:cubicBezTo>
                      <a:pt x="307658" y="164687"/>
                      <a:pt x="312484" y="164687"/>
                      <a:pt x="317913" y="165291"/>
                    </a:cubicBezTo>
                    <a:cubicBezTo>
                      <a:pt x="324549" y="166497"/>
                      <a:pt x="325755" y="171323"/>
                      <a:pt x="326962" y="177356"/>
                    </a:cubicBezTo>
                    <a:cubicBezTo>
                      <a:pt x="328168" y="183991"/>
                      <a:pt x="328168" y="190627"/>
                      <a:pt x="326962" y="197263"/>
                    </a:cubicBezTo>
                    <a:cubicBezTo>
                      <a:pt x="324549" y="209931"/>
                      <a:pt x="321532" y="221996"/>
                      <a:pt x="317310" y="234061"/>
                    </a:cubicBezTo>
                    <a:cubicBezTo>
                      <a:pt x="316103" y="237681"/>
                      <a:pt x="314897" y="241300"/>
                      <a:pt x="313690" y="244920"/>
                    </a:cubicBezTo>
                    <a:cubicBezTo>
                      <a:pt x="310071" y="241903"/>
                      <a:pt x="305848" y="239490"/>
                      <a:pt x="301022" y="239490"/>
                    </a:cubicBezTo>
                    <a:close/>
                    <a:moveTo>
                      <a:pt x="311277" y="250952"/>
                    </a:moveTo>
                    <a:lnTo>
                      <a:pt x="310674" y="252159"/>
                    </a:lnTo>
                    <a:cubicBezTo>
                      <a:pt x="308864" y="256985"/>
                      <a:pt x="306451" y="266033"/>
                      <a:pt x="299815" y="266033"/>
                    </a:cubicBezTo>
                    <a:cubicBezTo>
                      <a:pt x="293180" y="266033"/>
                      <a:pt x="292576" y="257588"/>
                      <a:pt x="291973" y="253365"/>
                    </a:cubicBezTo>
                    <a:lnTo>
                      <a:pt x="291973" y="252762"/>
                    </a:lnTo>
                    <a:cubicBezTo>
                      <a:pt x="292576" y="251555"/>
                      <a:pt x="292576" y="250349"/>
                      <a:pt x="293180" y="249142"/>
                    </a:cubicBezTo>
                    <a:cubicBezTo>
                      <a:pt x="293783" y="247936"/>
                      <a:pt x="293783" y="246729"/>
                      <a:pt x="294989" y="245523"/>
                    </a:cubicBezTo>
                    <a:cubicBezTo>
                      <a:pt x="296196" y="244316"/>
                      <a:pt x="298006" y="244316"/>
                      <a:pt x="299815" y="244316"/>
                    </a:cubicBezTo>
                    <a:cubicBezTo>
                      <a:pt x="304038" y="244316"/>
                      <a:pt x="310674" y="245523"/>
                      <a:pt x="311277" y="250952"/>
                    </a:cubicBezTo>
                    <a:close/>
                    <a:moveTo>
                      <a:pt x="288957" y="167100"/>
                    </a:moveTo>
                    <a:cubicBezTo>
                      <a:pt x="288354" y="165894"/>
                      <a:pt x="287147" y="164687"/>
                      <a:pt x="285941" y="163481"/>
                    </a:cubicBezTo>
                    <a:cubicBezTo>
                      <a:pt x="282321" y="160465"/>
                      <a:pt x="278098" y="158655"/>
                      <a:pt x="273272" y="158655"/>
                    </a:cubicBezTo>
                    <a:lnTo>
                      <a:pt x="307054" y="110998"/>
                    </a:lnTo>
                    <a:lnTo>
                      <a:pt x="300419" y="161671"/>
                    </a:lnTo>
                    <a:cubicBezTo>
                      <a:pt x="296799" y="161671"/>
                      <a:pt x="292576" y="163481"/>
                      <a:pt x="288957" y="167100"/>
                    </a:cubicBezTo>
                    <a:close/>
                    <a:moveTo>
                      <a:pt x="250952" y="162878"/>
                    </a:moveTo>
                    <a:cubicBezTo>
                      <a:pt x="248539" y="164084"/>
                      <a:pt x="246729" y="165291"/>
                      <a:pt x="244920" y="167100"/>
                    </a:cubicBezTo>
                    <a:lnTo>
                      <a:pt x="248539" y="154432"/>
                    </a:lnTo>
                    <a:lnTo>
                      <a:pt x="250952" y="162878"/>
                    </a:lnTo>
                    <a:close/>
                    <a:moveTo>
                      <a:pt x="16288" y="155639"/>
                    </a:moveTo>
                    <a:lnTo>
                      <a:pt x="63944" y="161068"/>
                    </a:lnTo>
                    <a:lnTo>
                      <a:pt x="157448" y="171323"/>
                    </a:lnTo>
                    <a:lnTo>
                      <a:pt x="112205" y="91694"/>
                    </a:lnTo>
                    <a:lnTo>
                      <a:pt x="182785" y="128492"/>
                    </a:lnTo>
                    <a:lnTo>
                      <a:pt x="178562" y="22924"/>
                    </a:lnTo>
                    <a:lnTo>
                      <a:pt x="203295" y="66961"/>
                    </a:lnTo>
                    <a:cubicBezTo>
                      <a:pt x="202089" y="69977"/>
                      <a:pt x="200882" y="72390"/>
                      <a:pt x="200279" y="74200"/>
                    </a:cubicBezTo>
                    <a:cubicBezTo>
                      <a:pt x="200279" y="74803"/>
                      <a:pt x="199676" y="75406"/>
                      <a:pt x="199676" y="76010"/>
                    </a:cubicBezTo>
                    <a:lnTo>
                      <a:pt x="190627" y="60325"/>
                    </a:lnTo>
                    <a:lnTo>
                      <a:pt x="193643" y="146590"/>
                    </a:lnTo>
                    <a:lnTo>
                      <a:pt x="136938" y="116427"/>
                    </a:lnTo>
                    <a:lnTo>
                      <a:pt x="173133" y="179769"/>
                    </a:lnTo>
                    <a:lnTo>
                      <a:pt x="63341" y="164084"/>
                    </a:lnTo>
                    <a:lnTo>
                      <a:pt x="158655" y="221996"/>
                    </a:lnTo>
                    <a:cubicBezTo>
                      <a:pt x="152622" y="217773"/>
                      <a:pt x="145987" y="214757"/>
                      <a:pt x="138748" y="212947"/>
                    </a:cubicBezTo>
                    <a:cubicBezTo>
                      <a:pt x="132112" y="211138"/>
                      <a:pt x="125476" y="209931"/>
                      <a:pt x="118840" y="209931"/>
                    </a:cubicBezTo>
                    <a:lnTo>
                      <a:pt x="114617" y="209931"/>
                    </a:lnTo>
                    <a:lnTo>
                      <a:pt x="16288" y="155639"/>
                    </a:lnTo>
                    <a:close/>
                    <a:moveTo>
                      <a:pt x="201486" y="200279"/>
                    </a:moveTo>
                    <a:lnTo>
                      <a:pt x="201486" y="200279"/>
                    </a:lnTo>
                    <a:cubicBezTo>
                      <a:pt x="200882" y="206915"/>
                      <a:pt x="199676" y="213551"/>
                      <a:pt x="198469" y="219583"/>
                    </a:cubicBezTo>
                    <a:cubicBezTo>
                      <a:pt x="196056" y="231045"/>
                      <a:pt x="194850" y="242507"/>
                      <a:pt x="194247" y="253968"/>
                    </a:cubicBezTo>
                    <a:cubicBezTo>
                      <a:pt x="187611" y="247936"/>
                      <a:pt x="181578" y="241300"/>
                      <a:pt x="174943" y="235268"/>
                    </a:cubicBezTo>
                    <a:lnTo>
                      <a:pt x="191230" y="228632"/>
                    </a:lnTo>
                    <a:lnTo>
                      <a:pt x="127286" y="190024"/>
                    </a:lnTo>
                    <a:lnTo>
                      <a:pt x="200279" y="200279"/>
                    </a:lnTo>
                    <a:lnTo>
                      <a:pt x="176149" y="157448"/>
                    </a:lnTo>
                    <a:lnTo>
                      <a:pt x="202089" y="173736"/>
                    </a:lnTo>
                    <a:cubicBezTo>
                      <a:pt x="202089" y="175546"/>
                      <a:pt x="202089" y="177356"/>
                      <a:pt x="202089" y="179165"/>
                    </a:cubicBezTo>
                    <a:cubicBezTo>
                      <a:pt x="202692" y="186404"/>
                      <a:pt x="202089" y="193040"/>
                      <a:pt x="201486" y="200279"/>
                    </a:cubicBezTo>
                    <a:close/>
                    <a:moveTo>
                      <a:pt x="194850" y="73597"/>
                    </a:moveTo>
                    <a:lnTo>
                      <a:pt x="198469" y="80232"/>
                    </a:lnTo>
                    <a:cubicBezTo>
                      <a:pt x="196660" y="86265"/>
                      <a:pt x="196056" y="92297"/>
                      <a:pt x="195453" y="98933"/>
                    </a:cubicBezTo>
                    <a:lnTo>
                      <a:pt x="194850" y="73597"/>
                    </a:lnTo>
                    <a:close/>
                    <a:moveTo>
                      <a:pt x="154432" y="447612"/>
                    </a:moveTo>
                    <a:lnTo>
                      <a:pt x="195453" y="346869"/>
                    </a:lnTo>
                    <a:lnTo>
                      <a:pt x="57309" y="404781"/>
                    </a:lnTo>
                    <a:lnTo>
                      <a:pt x="140557" y="295593"/>
                    </a:lnTo>
                    <a:lnTo>
                      <a:pt x="32575" y="268446"/>
                    </a:lnTo>
                    <a:lnTo>
                      <a:pt x="98933" y="240697"/>
                    </a:lnTo>
                    <a:cubicBezTo>
                      <a:pt x="100743" y="241903"/>
                      <a:pt x="102552" y="242507"/>
                      <a:pt x="104966" y="243110"/>
                    </a:cubicBezTo>
                    <a:lnTo>
                      <a:pt x="111601" y="245523"/>
                    </a:lnTo>
                    <a:lnTo>
                      <a:pt x="71184" y="265430"/>
                    </a:lnTo>
                    <a:lnTo>
                      <a:pt x="163481" y="288354"/>
                    </a:lnTo>
                    <a:lnTo>
                      <a:pt x="103156" y="369189"/>
                    </a:lnTo>
                    <a:lnTo>
                      <a:pt x="208121" y="333597"/>
                    </a:lnTo>
                    <a:lnTo>
                      <a:pt x="209931" y="334804"/>
                    </a:lnTo>
                    <a:lnTo>
                      <a:pt x="187008" y="407194"/>
                    </a:lnTo>
                    <a:lnTo>
                      <a:pt x="241903" y="373412"/>
                    </a:lnTo>
                    <a:cubicBezTo>
                      <a:pt x="243110" y="380048"/>
                      <a:pt x="243110" y="386684"/>
                      <a:pt x="243713" y="393319"/>
                    </a:cubicBezTo>
                    <a:lnTo>
                      <a:pt x="154432" y="447612"/>
                    </a:lnTo>
                    <a:close/>
                    <a:moveTo>
                      <a:pt x="108585" y="238284"/>
                    </a:moveTo>
                    <a:cubicBezTo>
                      <a:pt x="105569" y="237681"/>
                      <a:pt x="103156" y="236474"/>
                      <a:pt x="100140" y="234664"/>
                    </a:cubicBezTo>
                    <a:cubicBezTo>
                      <a:pt x="99536" y="234061"/>
                      <a:pt x="98933" y="233458"/>
                      <a:pt x="98933" y="232855"/>
                    </a:cubicBezTo>
                    <a:cubicBezTo>
                      <a:pt x="103759" y="231648"/>
                      <a:pt x="107982" y="232251"/>
                      <a:pt x="112808" y="233458"/>
                    </a:cubicBezTo>
                    <a:cubicBezTo>
                      <a:pt x="117031" y="234664"/>
                      <a:pt x="120650" y="238284"/>
                      <a:pt x="120650" y="243110"/>
                    </a:cubicBezTo>
                    <a:cubicBezTo>
                      <a:pt x="117031" y="241300"/>
                      <a:pt x="112808" y="240094"/>
                      <a:pt x="108585" y="238284"/>
                    </a:cubicBezTo>
                    <a:close/>
                    <a:moveTo>
                      <a:pt x="130905" y="253365"/>
                    </a:moveTo>
                    <a:lnTo>
                      <a:pt x="132715" y="253968"/>
                    </a:lnTo>
                    <a:cubicBezTo>
                      <a:pt x="141161" y="258191"/>
                      <a:pt x="149003" y="263017"/>
                      <a:pt x="155638" y="268446"/>
                    </a:cubicBezTo>
                    <a:lnTo>
                      <a:pt x="112808" y="260604"/>
                    </a:lnTo>
                    <a:lnTo>
                      <a:pt x="130905" y="253365"/>
                    </a:lnTo>
                    <a:close/>
                    <a:moveTo>
                      <a:pt x="177356" y="296799"/>
                    </a:moveTo>
                    <a:cubicBezTo>
                      <a:pt x="178562" y="299212"/>
                      <a:pt x="179768" y="302228"/>
                      <a:pt x="180975" y="304641"/>
                    </a:cubicBezTo>
                    <a:cubicBezTo>
                      <a:pt x="183991" y="311277"/>
                      <a:pt x="188817" y="317913"/>
                      <a:pt x="194247" y="323342"/>
                    </a:cubicBezTo>
                    <a:lnTo>
                      <a:pt x="144780" y="340836"/>
                    </a:lnTo>
                    <a:lnTo>
                      <a:pt x="177356" y="296799"/>
                    </a:lnTo>
                    <a:close/>
                    <a:moveTo>
                      <a:pt x="214757" y="363760"/>
                    </a:moveTo>
                    <a:lnTo>
                      <a:pt x="221996" y="341440"/>
                    </a:lnTo>
                    <a:cubicBezTo>
                      <a:pt x="225616" y="343853"/>
                      <a:pt x="229235" y="346869"/>
                      <a:pt x="232251" y="350488"/>
                    </a:cubicBezTo>
                    <a:lnTo>
                      <a:pt x="214757" y="363760"/>
                    </a:lnTo>
                    <a:close/>
                    <a:moveTo>
                      <a:pt x="276289" y="453041"/>
                    </a:moveTo>
                    <a:lnTo>
                      <a:pt x="267240" y="411417"/>
                    </a:lnTo>
                    <a:cubicBezTo>
                      <a:pt x="270859" y="412623"/>
                      <a:pt x="275082" y="413830"/>
                      <a:pt x="278702" y="414433"/>
                    </a:cubicBezTo>
                    <a:lnTo>
                      <a:pt x="279305" y="431927"/>
                    </a:lnTo>
                    <a:lnTo>
                      <a:pt x="282924" y="415036"/>
                    </a:lnTo>
                    <a:cubicBezTo>
                      <a:pt x="285941" y="415640"/>
                      <a:pt x="288354" y="415640"/>
                      <a:pt x="291370" y="415640"/>
                    </a:cubicBezTo>
                    <a:lnTo>
                      <a:pt x="276289" y="453041"/>
                    </a:lnTo>
                    <a:close/>
                    <a:moveTo>
                      <a:pt x="321532" y="404178"/>
                    </a:moveTo>
                    <a:cubicBezTo>
                      <a:pt x="313087" y="407194"/>
                      <a:pt x="304038" y="409004"/>
                      <a:pt x="294989" y="409607"/>
                    </a:cubicBezTo>
                    <a:cubicBezTo>
                      <a:pt x="279305" y="410814"/>
                      <a:pt x="263017" y="407194"/>
                      <a:pt x="249142" y="398749"/>
                    </a:cubicBezTo>
                    <a:lnTo>
                      <a:pt x="249142" y="398145"/>
                    </a:lnTo>
                    <a:cubicBezTo>
                      <a:pt x="247333" y="384874"/>
                      <a:pt x="248539" y="371602"/>
                      <a:pt x="243110" y="358934"/>
                    </a:cubicBezTo>
                    <a:cubicBezTo>
                      <a:pt x="238887" y="348679"/>
                      <a:pt x="231045" y="340233"/>
                      <a:pt x="220790" y="334804"/>
                    </a:cubicBezTo>
                    <a:cubicBezTo>
                      <a:pt x="211741" y="329375"/>
                      <a:pt x="200882" y="324549"/>
                      <a:pt x="193643" y="316706"/>
                    </a:cubicBezTo>
                    <a:cubicBezTo>
                      <a:pt x="186404" y="308864"/>
                      <a:pt x="182182" y="296196"/>
                      <a:pt x="176752" y="285941"/>
                    </a:cubicBezTo>
                    <a:cubicBezTo>
                      <a:pt x="165894" y="266033"/>
                      <a:pt x="145383" y="253968"/>
                      <a:pt x="124873" y="245523"/>
                    </a:cubicBezTo>
                    <a:lnTo>
                      <a:pt x="124873" y="244920"/>
                    </a:lnTo>
                    <a:lnTo>
                      <a:pt x="124873" y="244316"/>
                    </a:lnTo>
                    <a:cubicBezTo>
                      <a:pt x="125476" y="231648"/>
                      <a:pt x="107379" y="226219"/>
                      <a:pt x="98330" y="231648"/>
                    </a:cubicBezTo>
                    <a:cubicBezTo>
                      <a:pt x="97727" y="230442"/>
                      <a:pt x="97727" y="229235"/>
                      <a:pt x="97123" y="227425"/>
                    </a:cubicBezTo>
                    <a:cubicBezTo>
                      <a:pt x="95917" y="212344"/>
                      <a:pt x="118237" y="214154"/>
                      <a:pt x="127889" y="215964"/>
                    </a:cubicBezTo>
                    <a:cubicBezTo>
                      <a:pt x="142970" y="218377"/>
                      <a:pt x="156242" y="225012"/>
                      <a:pt x="167703" y="235268"/>
                    </a:cubicBezTo>
                    <a:cubicBezTo>
                      <a:pt x="177959" y="244316"/>
                      <a:pt x="187008" y="255778"/>
                      <a:pt x="199676" y="263017"/>
                    </a:cubicBezTo>
                    <a:cubicBezTo>
                      <a:pt x="200882" y="263620"/>
                      <a:pt x="202089" y="263017"/>
                      <a:pt x="202692" y="261811"/>
                    </a:cubicBezTo>
                    <a:lnTo>
                      <a:pt x="202692" y="261207"/>
                    </a:lnTo>
                    <a:cubicBezTo>
                      <a:pt x="205105" y="260604"/>
                      <a:pt x="207518" y="260001"/>
                      <a:pt x="209931" y="259398"/>
                    </a:cubicBezTo>
                    <a:cubicBezTo>
                      <a:pt x="212344" y="259398"/>
                      <a:pt x="215360" y="258794"/>
                      <a:pt x="217773" y="257588"/>
                    </a:cubicBezTo>
                    <a:cubicBezTo>
                      <a:pt x="218377" y="257588"/>
                      <a:pt x="218377" y="256381"/>
                      <a:pt x="218377" y="255778"/>
                    </a:cubicBezTo>
                    <a:lnTo>
                      <a:pt x="217773" y="255175"/>
                    </a:lnTo>
                    <a:cubicBezTo>
                      <a:pt x="214757" y="254572"/>
                      <a:pt x="211741" y="254572"/>
                      <a:pt x="208725" y="255778"/>
                    </a:cubicBezTo>
                    <a:cubicBezTo>
                      <a:pt x="206312" y="255778"/>
                      <a:pt x="203295" y="256985"/>
                      <a:pt x="201486" y="258794"/>
                    </a:cubicBezTo>
                    <a:lnTo>
                      <a:pt x="200279" y="257588"/>
                    </a:lnTo>
                    <a:lnTo>
                      <a:pt x="200279" y="256985"/>
                    </a:lnTo>
                    <a:cubicBezTo>
                      <a:pt x="202089" y="255778"/>
                      <a:pt x="204502" y="254572"/>
                      <a:pt x="206915" y="253365"/>
                    </a:cubicBezTo>
                    <a:cubicBezTo>
                      <a:pt x="209328" y="252159"/>
                      <a:pt x="211741" y="250349"/>
                      <a:pt x="213551" y="247936"/>
                    </a:cubicBezTo>
                    <a:cubicBezTo>
                      <a:pt x="214154" y="247333"/>
                      <a:pt x="213551" y="246126"/>
                      <a:pt x="212947" y="246126"/>
                    </a:cubicBezTo>
                    <a:cubicBezTo>
                      <a:pt x="209931" y="246729"/>
                      <a:pt x="206915" y="248539"/>
                      <a:pt x="204502" y="250349"/>
                    </a:cubicBezTo>
                    <a:cubicBezTo>
                      <a:pt x="203295" y="250952"/>
                      <a:pt x="202089" y="251555"/>
                      <a:pt x="200882" y="252159"/>
                    </a:cubicBezTo>
                    <a:cubicBezTo>
                      <a:pt x="201486" y="242507"/>
                      <a:pt x="202692" y="233458"/>
                      <a:pt x="204502" y="223806"/>
                    </a:cubicBezTo>
                    <a:cubicBezTo>
                      <a:pt x="206312" y="213551"/>
                      <a:pt x="208121" y="203295"/>
                      <a:pt x="208725" y="192437"/>
                    </a:cubicBezTo>
                    <a:cubicBezTo>
                      <a:pt x="209931" y="169513"/>
                      <a:pt x="205708" y="147796"/>
                      <a:pt x="202692" y="125476"/>
                    </a:cubicBezTo>
                    <a:cubicBezTo>
                      <a:pt x="200279" y="104362"/>
                      <a:pt x="199676" y="81439"/>
                      <a:pt x="211138" y="62738"/>
                    </a:cubicBezTo>
                    <a:cubicBezTo>
                      <a:pt x="212344" y="60928"/>
                      <a:pt x="214154" y="57912"/>
                      <a:pt x="216567" y="57912"/>
                    </a:cubicBezTo>
                    <a:cubicBezTo>
                      <a:pt x="218980" y="57912"/>
                      <a:pt x="220186" y="62738"/>
                      <a:pt x="221393" y="64548"/>
                    </a:cubicBezTo>
                    <a:cubicBezTo>
                      <a:pt x="223203" y="69374"/>
                      <a:pt x="223806" y="74200"/>
                      <a:pt x="223806" y="79629"/>
                    </a:cubicBezTo>
                    <a:cubicBezTo>
                      <a:pt x="224409" y="90488"/>
                      <a:pt x="224409" y="101346"/>
                      <a:pt x="226219" y="112808"/>
                    </a:cubicBezTo>
                    <a:cubicBezTo>
                      <a:pt x="229235" y="138144"/>
                      <a:pt x="234061" y="163481"/>
                      <a:pt x="240697" y="188214"/>
                    </a:cubicBezTo>
                    <a:cubicBezTo>
                      <a:pt x="241300" y="190024"/>
                      <a:pt x="244920" y="190024"/>
                      <a:pt x="244316" y="187611"/>
                    </a:cubicBezTo>
                    <a:cubicBezTo>
                      <a:pt x="243713" y="185198"/>
                      <a:pt x="243713" y="182785"/>
                      <a:pt x="243110" y="180372"/>
                    </a:cubicBezTo>
                    <a:cubicBezTo>
                      <a:pt x="243713" y="176752"/>
                      <a:pt x="245523" y="173133"/>
                      <a:pt x="247936" y="170117"/>
                    </a:cubicBezTo>
                    <a:cubicBezTo>
                      <a:pt x="250952" y="167100"/>
                      <a:pt x="254572" y="164687"/>
                      <a:pt x="258794" y="164084"/>
                    </a:cubicBezTo>
                    <a:cubicBezTo>
                      <a:pt x="266033" y="162274"/>
                      <a:pt x="278098" y="159861"/>
                      <a:pt x="284131" y="165894"/>
                    </a:cubicBezTo>
                    <a:cubicBezTo>
                      <a:pt x="290163" y="171926"/>
                      <a:pt x="288957" y="181578"/>
                      <a:pt x="288354" y="188817"/>
                    </a:cubicBezTo>
                    <a:cubicBezTo>
                      <a:pt x="288354" y="198469"/>
                      <a:pt x="287750" y="207518"/>
                      <a:pt x="286544" y="217170"/>
                    </a:cubicBezTo>
                    <a:cubicBezTo>
                      <a:pt x="285337" y="226822"/>
                      <a:pt x="283528" y="235871"/>
                      <a:pt x="281115" y="245523"/>
                    </a:cubicBezTo>
                    <a:cubicBezTo>
                      <a:pt x="281115" y="246729"/>
                      <a:pt x="280511" y="248539"/>
                      <a:pt x="279908" y="249746"/>
                    </a:cubicBezTo>
                    <a:cubicBezTo>
                      <a:pt x="279305" y="249142"/>
                      <a:pt x="279305" y="248539"/>
                      <a:pt x="278702" y="247936"/>
                    </a:cubicBezTo>
                    <a:cubicBezTo>
                      <a:pt x="275685" y="245523"/>
                      <a:pt x="270859" y="244920"/>
                      <a:pt x="267240" y="246126"/>
                    </a:cubicBezTo>
                    <a:cubicBezTo>
                      <a:pt x="263017" y="247333"/>
                      <a:pt x="260001" y="249142"/>
                      <a:pt x="256985" y="252762"/>
                    </a:cubicBezTo>
                    <a:cubicBezTo>
                      <a:pt x="256381" y="246729"/>
                      <a:pt x="255778" y="240094"/>
                      <a:pt x="255778" y="234061"/>
                    </a:cubicBezTo>
                    <a:cubicBezTo>
                      <a:pt x="255778" y="223806"/>
                      <a:pt x="256985" y="212947"/>
                      <a:pt x="256985" y="202692"/>
                    </a:cubicBezTo>
                    <a:cubicBezTo>
                      <a:pt x="256985" y="197263"/>
                      <a:pt x="256985" y="192437"/>
                      <a:pt x="256985" y="187008"/>
                    </a:cubicBezTo>
                    <a:cubicBezTo>
                      <a:pt x="256985" y="182182"/>
                      <a:pt x="256381" y="176752"/>
                      <a:pt x="254572" y="171926"/>
                    </a:cubicBezTo>
                    <a:cubicBezTo>
                      <a:pt x="253968" y="170720"/>
                      <a:pt x="252762" y="170117"/>
                      <a:pt x="251555" y="170720"/>
                    </a:cubicBezTo>
                    <a:cubicBezTo>
                      <a:pt x="250952" y="170720"/>
                      <a:pt x="250349" y="171323"/>
                      <a:pt x="250349" y="171926"/>
                    </a:cubicBezTo>
                    <a:cubicBezTo>
                      <a:pt x="250349" y="172530"/>
                      <a:pt x="250349" y="172530"/>
                      <a:pt x="250349" y="173133"/>
                    </a:cubicBezTo>
                    <a:cubicBezTo>
                      <a:pt x="250349" y="178562"/>
                      <a:pt x="251555" y="183991"/>
                      <a:pt x="252158" y="190024"/>
                    </a:cubicBezTo>
                    <a:cubicBezTo>
                      <a:pt x="252158" y="195453"/>
                      <a:pt x="252158" y="200882"/>
                      <a:pt x="252158" y="206312"/>
                    </a:cubicBezTo>
                    <a:cubicBezTo>
                      <a:pt x="251555" y="217170"/>
                      <a:pt x="250952" y="228632"/>
                      <a:pt x="250952" y="239490"/>
                    </a:cubicBezTo>
                    <a:cubicBezTo>
                      <a:pt x="250952" y="249746"/>
                      <a:pt x="252158" y="260001"/>
                      <a:pt x="255175" y="270256"/>
                    </a:cubicBezTo>
                    <a:cubicBezTo>
                      <a:pt x="258191" y="277495"/>
                      <a:pt x="266033" y="285337"/>
                      <a:pt x="274479" y="279908"/>
                    </a:cubicBezTo>
                    <a:cubicBezTo>
                      <a:pt x="277495" y="276892"/>
                      <a:pt x="279908" y="273272"/>
                      <a:pt x="280511" y="269050"/>
                    </a:cubicBezTo>
                    <a:cubicBezTo>
                      <a:pt x="282321" y="263620"/>
                      <a:pt x="284131" y="258794"/>
                      <a:pt x="285337" y="253365"/>
                    </a:cubicBezTo>
                    <a:cubicBezTo>
                      <a:pt x="285941" y="250952"/>
                      <a:pt x="286544" y="248539"/>
                      <a:pt x="287147" y="246729"/>
                    </a:cubicBezTo>
                    <a:cubicBezTo>
                      <a:pt x="287147" y="249746"/>
                      <a:pt x="287147" y="252762"/>
                      <a:pt x="287750" y="255175"/>
                    </a:cubicBezTo>
                    <a:cubicBezTo>
                      <a:pt x="287750" y="260604"/>
                      <a:pt x="290767" y="266033"/>
                      <a:pt x="294989" y="269653"/>
                    </a:cubicBezTo>
                    <a:cubicBezTo>
                      <a:pt x="300419" y="272669"/>
                      <a:pt x="307658" y="271463"/>
                      <a:pt x="311277" y="266033"/>
                    </a:cubicBezTo>
                    <a:cubicBezTo>
                      <a:pt x="315500" y="259398"/>
                      <a:pt x="318516" y="252762"/>
                      <a:pt x="320326" y="245523"/>
                    </a:cubicBezTo>
                    <a:cubicBezTo>
                      <a:pt x="321532" y="241903"/>
                      <a:pt x="322739" y="238284"/>
                      <a:pt x="323945" y="235268"/>
                    </a:cubicBezTo>
                    <a:cubicBezTo>
                      <a:pt x="328168" y="223806"/>
                      <a:pt x="331184" y="211741"/>
                      <a:pt x="332994" y="199676"/>
                    </a:cubicBezTo>
                    <a:cubicBezTo>
                      <a:pt x="333597" y="196660"/>
                      <a:pt x="333597" y="194247"/>
                      <a:pt x="334201" y="191230"/>
                    </a:cubicBezTo>
                    <a:cubicBezTo>
                      <a:pt x="334804" y="191230"/>
                      <a:pt x="334804" y="190627"/>
                      <a:pt x="335407" y="190024"/>
                    </a:cubicBezTo>
                    <a:cubicBezTo>
                      <a:pt x="346869" y="162274"/>
                      <a:pt x="351092" y="130302"/>
                      <a:pt x="368586" y="104966"/>
                    </a:cubicBezTo>
                    <a:cubicBezTo>
                      <a:pt x="369792" y="103156"/>
                      <a:pt x="373412" y="96520"/>
                      <a:pt x="376428" y="97123"/>
                    </a:cubicBezTo>
                    <a:cubicBezTo>
                      <a:pt x="381254" y="97123"/>
                      <a:pt x="378841" y="105569"/>
                      <a:pt x="378841" y="107982"/>
                    </a:cubicBezTo>
                    <a:cubicBezTo>
                      <a:pt x="377031" y="117634"/>
                      <a:pt x="375222" y="126683"/>
                      <a:pt x="373412" y="136335"/>
                    </a:cubicBezTo>
                    <a:cubicBezTo>
                      <a:pt x="366173" y="153829"/>
                      <a:pt x="362553" y="171926"/>
                      <a:pt x="360140" y="190024"/>
                    </a:cubicBezTo>
                    <a:cubicBezTo>
                      <a:pt x="359537" y="199676"/>
                      <a:pt x="358934" y="208725"/>
                      <a:pt x="357124" y="218377"/>
                    </a:cubicBezTo>
                    <a:cubicBezTo>
                      <a:pt x="355918" y="224409"/>
                      <a:pt x="355314" y="230442"/>
                      <a:pt x="355918" y="236474"/>
                    </a:cubicBezTo>
                    <a:cubicBezTo>
                      <a:pt x="355918" y="240094"/>
                      <a:pt x="356521" y="244316"/>
                      <a:pt x="356521" y="248539"/>
                    </a:cubicBezTo>
                    <a:cubicBezTo>
                      <a:pt x="356521" y="249746"/>
                      <a:pt x="358330" y="250349"/>
                      <a:pt x="358934" y="249142"/>
                    </a:cubicBezTo>
                    <a:cubicBezTo>
                      <a:pt x="362553" y="267843"/>
                      <a:pt x="361950" y="287147"/>
                      <a:pt x="357727" y="305848"/>
                    </a:cubicBezTo>
                    <a:cubicBezTo>
                      <a:pt x="354108" y="315500"/>
                      <a:pt x="349885" y="325152"/>
                      <a:pt x="344456" y="334201"/>
                    </a:cubicBezTo>
                    <a:cubicBezTo>
                      <a:pt x="340233" y="342646"/>
                      <a:pt x="337820" y="351695"/>
                      <a:pt x="336614" y="360744"/>
                    </a:cubicBezTo>
                    <a:cubicBezTo>
                      <a:pt x="335407" y="371602"/>
                      <a:pt x="334804" y="382461"/>
                      <a:pt x="335407" y="392716"/>
                    </a:cubicBezTo>
                    <a:cubicBezTo>
                      <a:pt x="335407" y="392716"/>
                      <a:pt x="335407" y="392716"/>
                      <a:pt x="335407" y="393319"/>
                    </a:cubicBezTo>
                    <a:cubicBezTo>
                      <a:pt x="334804" y="393923"/>
                      <a:pt x="334201" y="394526"/>
                      <a:pt x="334201" y="395732"/>
                    </a:cubicBezTo>
                    <a:cubicBezTo>
                      <a:pt x="332994" y="397542"/>
                      <a:pt x="332391" y="398749"/>
                      <a:pt x="330581" y="399955"/>
                    </a:cubicBezTo>
                    <a:cubicBezTo>
                      <a:pt x="327565" y="401162"/>
                      <a:pt x="324549" y="402971"/>
                      <a:pt x="321532" y="404178"/>
                    </a:cubicBezTo>
                    <a:lnTo>
                      <a:pt x="321532" y="404178"/>
                    </a:lnTo>
                    <a:close/>
                    <a:moveTo>
                      <a:pt x="276892" y="258191"/>
                    </a:moveTo>
                    <a:lnTo>
                      <a:pt x="276892" y="258191"/>
                    </a:lnTo>
                    <a:cubicBezTo>
                      <a:pt x="276892" y="259398"/>
                      <a:pt x="276892" y="259398"/>
                      <a:pt x="276289" y="260001"/>
                    </a:cubicBezTo>
                    <a:cubicBezTo>
                      <a:pt x="275082" y="264224"/>
                      <a:pt x="273876" y="268446"/>
                      <a:pt x="271463" y="272669"/>
                    </a:cubicBezTo>
                    <a:cubicBezTo>
                      <a:pt x="270256" y="275685"/>
                      <a:pt x="266637" y="276289"/>
                      <a:pt x="263620" y="275082"/>
                    </a:cubicBezTo>
                    <a:cubicBezTo>
                      <a:pt x="263620" y="274479"/>
                      <a:pt x="263017" y="274479"/>
                      <a:pt x="262414" y="273876"/>
                    </a:cubicBezTo>
                    <a:cubicBezTo>
                      <a:pt x="260001" y="270859"/>
                      <a:pt x="258191" y="266637"/>
                      <a:pt x="257588" y="262414"/>
                    </a:cubicBezTo>
                    <a:lnTo>
                      <a:pt x="257588" y="261207"/>
                    </a:lnTo>
                    <a:cubicBezTo>
                      <a:pt x="258794" y="257588"/>
                      <a:pt x="261207" y="254572"/>
                      <a:pt x="264827" y="252762"/>
                    </a:cubicBezTo>
                    <a:cubicBezTo>
                      <a:pt x="267240" y="251555"/>
                      <a:pt x="270256" y="250952"/>
                      <a:pt x="272669" y="251555"/>
                    </a:cubicBezTo>
                    <a:cubicBezTo>
                      <a:pt x="275685" y="252159"/>
                      <a:pt x="277495" y="255175"/>
                      <a:pt x="276892" y="258191"/>
                    </a:cubicBezTo>
                    <a:close/>
                    <a:moveTo>
                      <a:pt x="362553" y="256381"/>
                    </a:moveTo>
                    <a:lnTo>
                      <a:pt x="405987" y="299815"/>
                    </a:lnTo>
                    <a:lnTo>
                      <a:pt x="364966" y="287147"/>
                    </a:lnTo>
                    <a:cubicBezTo>
                      <a:pt x="364966" y="283528"/>
                      <a:pt x="364966" y="279908"/>
                      <a:pt x="364966" y="276289"/>
                    </a:cubicBezTo>
                    <a:cubicBezTo>
                      <a:pt x="364966" y="270256"/>
                      <a:pt x="364363" y="263620"/>
                      <a:pt x="362553" y="256381"/>
                    </a:cubicBezTo>
                    <a:close/>
                    <a:moveTo>
                      <a:pt x="363157" y="209328"/>
                    </a:moveTo>
                    <a:lnTo>
                      <a:pt x="396335" y="214154"/>
                    </a:lnTo>
                    <a:lnTo>
                      <a:pt x="360140" y="230442"/>
                    </a:lnTo>
                    <a:cubicBezTo>
                      <a:pt x="360140" y="226219"/>
                      <a:pt x="360744" y="222599"/>
                      <a:pt x="361950" y="218377"/>
                    </a:cubicBezTo>
                    <a:cubicBezTo>
                      <a:pt x="362553" y="215360"/>
                      <a:pt x="363157" y="212344"/>
                      <a:pt x="363157" y="209328"/>
                    </a:cubicBezTo>
                    <a:close/>
                    <a:moveTo>
                      <a:pt x="384874" y="326962"/>
                    </a:moveTo>
                    <a:lnTo>
                      <a:pt x="412020" y="381858"/>
                    </a:lnTo>
                    <a:lnTo>
                      <a:pt x="360140" y="343853"/>
                    </a:lnTo>
                    <a:lnTo>
                      <a:pt x="380048" y="491649"/>
                    </a:lnTo>
                    <a:lnTo>
                      <a:pt x="326358" y="409004"/>
                    </a:lnTo>
                    <a:cubicBezTo>
                      <a:pt x="329978" y="407194"/>
                      <a:pt x="333597" y="405384"/>
                      <a:pt x="336614" y="402368"/>
                    </a:cubicBezTo>
                    <a:cubicBezTo>
                      <a:pt x="337217" y="401765"/>
                      <a:pt x="337820" y="401162"/>
                      <a:pt x="338423" y="400558"/>
                    </a:cubicBezTo>
                    <a:lnTo>
                      <a:pt x="358330" y="430118"/>
                    </a:lnTo>
                    <a:lnTo>
                      <a:pt x="345059" y="348679"/>
                    </a:lnTo>
                    <a:cubicBezTo>
                      <a:pt x="346265" y="343853"/>
                      <a:pt x="348075" y="339027"/>
                      <a:pt x="350488" y="334201"/>
                    </a:cubicBezTo>
                    <a:cubicBezTo>
                      <a:pt x="352298" y="331184"/>
                      <a:pt x="353505" y="328168"/>
                      <a:pt x="355314" y="325755"/>
                    </a:cubicBezTo>
                    <a:lnTo>
                      <a:pt x="385477" y="349282"/>
                    </a:lnTo>
                    <a:lnTo>
                      <a:pt x="361347" y="313087"/>
                    </a:lnTo>
                    <a:cubicBezTo>
                      <a:pt x="361950" y="311277"/>
                      <a:pt x="362553" y="309467"/>
                      <a:pt x="363157" y="307054"/>
                    </a:cubicBezTo>
                    <a:lnTo>
                      <a:pt x="363157" y="306451"/>
                    </a:lnTo>
                    <a:lnTo>
                      <a:pt x="453041" y="328168"/>
                    </a:lnTo>
                    <a:lnTo>
                      <a:pt x="379444" y="236474"/>
                    </a:lnTo>
                    <a:lnTo>
                      <a:pt x="447612" y="209328"/>
                    </a:lnTo>
                    <a:lnTo>
                      <a:pt x="365570" y="190627"/>
                    </a:lnTo>
                    <a:cubicBezTo>
                      <a:pt x="366776" y="180975"/>
                      <a:pt x="368586" y="171323"/>
                      <a:pt x="371602" y="162274"/>
                    </a:cubicBezTo>
                    <a:cubicBezTo>
                      <a:pt x="374618" y="152622"/>
                      <a:pt x="376428" y="142367"/>
                      <a:pt x="378841" y="132112"/>
                    </a:cubicBezTo>
                    <a:cubicBezTo>
                      <a:pt x="379444" y="129699"/>
                      <a:pt x="380048" y="127286"/>
                      <a:pt x="380651" y="124873"/>
                    </a:cubicBezTo>
                    <a:lnTo>
                      <a:pt x="392716" y="100743"/>
                    </a:lnTo>
                    <a:lnTo>
                      <a:pt x="384270" y="108585"/>
                    </a:lnTo>
                    <a:cubicBezTo>
                      <a:pt x="384874" y="106172"/>
                      <a:pt x="384874" y="104362"/>
                      <a:pt x="385477" y="101949"/>
                    </a:cubicBezTo>
                    <a:cubicBezTo>
                      <a:pt x="385477" y="99536"/>
                      <a:pt x="384874" y="97123"/>
                      <a:pt x="383064" y="94710"/>
                    </a:cubicBezTo>
                    <a:lnTo>
                      <a:pt x="419259" y="57309"/>
                    </a:lnTo>
                    <a:lnTo>
                      <a:pt x="381254" y="178562"/>
                    </a:lnTo>
                    <a:lnTo>
                      <a:pt x="504317" y="206915"/>
                    </a:lnTo>
                    <a:lnTo>
                      <a:pt x="405384" y="240094"/>
                    </a:lnTo>
                    <a:lnTo>
                      <a:pt x="493459" y="355315"/>
                    </a:lnTo>
                    <a:lnTo>
                      <a:pt x="384874" y="32696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7164A96E-90E0-4078-BAAF-85979C669376}"/>
                  </a:ext>
                </a:extLst>
              </p:cNvPr>
              <p:cNvSpPr/>
              <p:nvPr/>
            </p:nvSpPr>
            <p:spPr>
              <a:xfrm>
                <a:off x="5495091" y="3350861"/>
                <a:ext cx="452" cy="1206"/>
              </a:xfrm>
              <a:custGeom>
                <a:avLst/>
                <a:gdLst>
                  <a:gd name="connsiteX0" fmla="*/ 452 w 452"/>
                  <a:gd name="connsiteY0" fmla="*/ 1207 h 1206"/>
                  <a:gd name="connsiteX1" fmla="*/ 452 w 452"/>
                  <a:gd name="connsiteY1" fmla="*/ 0 h 1206"/>
                  <a:gd name="connsiteX2" fmla="*/ 452 w 452"/>
                  <a:gd name="connsiteY2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2" h="1206">
                    <a:moveTo>
                      <a:pt x="452" y="1207"/>
                    </a:moveTo>
                    <a:lnTo>
                      <a:pt x="452" y="0"/>
                    </a:lnTo>
                    <a:cubicBezTo>
                      <a:pt x="-151" y="0"/>
                      <a:pt x="-151" y="603"/>
                      <a:pt x="452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A1042E59-67F9-4678-9496-03FD283B8D0C}"/>
                  </a:ext>
                </a:extLst>
              </p:cNvPr>
              <p:cNvSpPr/>
              <p:nvPr/>
            </p:nvSpPr>
            <p:spPr>
              <a:xfrm>
                <a:off x="5492527" y="3470305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7 w 2413"/>
                  <a:gd name="connsiteY1" fmla="*/ 0 h 3016"/>
                  <a:gd name="connsiteX2" fmla="*/ 0 w 2413"/>
                  <a:gd name="connsiteY2" fmla="*/ 1207 h 3016"/>
                  <a:gd name="connsiteX3" fmla="*/ 1207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3016"/>
                    </a:cubicBezTo>
                    <a:cubicBezTo>
                      <a:pt x="1810" y="1810"/>
                      <a:pt x="1810" y="1810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FBBA8253-D80F-44FA-AF8A-D00CED148E1B}"/>
                  </a:ext>
                </a:extLst>
              </p:cNvPr>
              <p:cNvSpPr/>
              <p:nvPr/>
            </p:nvSpPr>
            <p:spPr>
              <a:xfrm>
                <a:off x="5488908" y="3423854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  <a:gd name="connsiteX5" fmla="*/ 1810 w 3619"/>
                  <a:gd name="connsiteY5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ubicBezTo>
                      <a:pt x="3619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5FF903C5-EB0E-426C-8598-E15CF5AECA29}"/>
                  </a:ext>
                </a:extLst>
              </p:cNvPr>
              <p:cNvSpPr/>
              <p:nvPr/>
            </p:nvSpPr>
            <p:spPr>
              <a:xfrm>
                <a:off x="5484685" y="3498657"/>
                <a:ext cx="2413" cy="3016"/>
              </a:xfrm>
              <a:custGeom>
                <a:avLst/>
                <a:gdLst>
                  <a:gd name="connsiteX0" fmla="*/ 2413 w 2413"/>
                  <a:gd name="connsiteY0" fmla="*/ 1207 h 3016"/>
                  <a:gd name="connsiteX1" fmla="*/ 1206 w 2413"/>
                  <a:gd name="connsiteY1" fmla="*/ 0 h 3016"/>
                  <a:gd name="connsiteX2" fmla="*/ 0 w 2413"/>
                  <a:gd name="connsiteY2" fmla="*/ 1207 h 3016"/>
                  <a:gd name="connsiteX3" fmla="*/ 1206 w 2413"/>
                  <a:gd name="connsiteY3" fmla="*/ 3016 h 3016"/>
                  <a:gd name="connsiteX4" fmla="*/ 2413 w 2413"/>
                  <a:gd name="connsiteY4" fmla="*/ 1207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3016">
                    <a:moveTo>
                      <a:pt x="2413" y="1207"/>
                    </a:moveTo>
                    <a:cubicBezTo>
                      <a:pt x="2413" y="603"/>
                      <a:pt x="1810" y="0"/>
                      <a:pt x="1206" y="0"/>
                    </a:cubicBez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1810"/>
                      <a:pt x="1206" y="3016"/>
                    </a:cubicBezTo>
                    <a:cubicBezTo>
                      <a:pt x="1810" y="1810"/>
                      <a:pt x="2413" y="1207"/>
                      <a:pt x="241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B1CDC345-2D69-46A6-9B96-4E8654568244}"/>
                  </a:ext>
                </a:extLst>
              </p:cNvPr>
              <p:cNvSpPr/>
              <p:nvPr/>
            </p:nvSpPr>
            <p:spPr>
              <a:xfrm>
                <a:off x="5484685" y="3332914"/>
                <a:ext cx="1206" cy="720"/>
              </a:xfrm>
              <a:custGeom>
                <a:avLst/>
                <a:gdLst>
                  <a:gd name="connsiteX0" fmla="*/ 1206 w 1206"/>
                  <a:gd name="connsiteY0" fmla="*/ 452 h 720"/>
                  <a:gd name="connsiteX1" fmla="*/ 1206 w 1206"/>
                  <a:gd name="connsiteY1" fmla="*/ 452 h 720"/>
                  <a:gd name="connsiteX2" fmla="*/ 0 w 1206"/>
                  <a:gd name="connsiteY2" fmla="*/ 452 h 720"/>
                  <a:gd name="connsiteX3" fmla="*/ 1206 w 1206"/>
                  <a:gd name="connsiteY3" fmla="*/ 452 h 720"/>
                  <a:gd name="connsiteX4" fmla="*/ 1206 w 1206"/>
                  <a:gd name="connsiteY4" fmla="*/ 452 h 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720">
                    <a:moveTo>
                      <a:pt x="1206" y="452"/>
                    </a:moveTo>
                    <a:cubicBezTo>
                      <a:pt x="1206" y="-151"/>
                      <a:pt x="603" y="-151"/>
                      <a:pt x="1206" y="452"/>
                    </a:cubicBezTo>
                    <a:lnTo>
                      <a:pt x="0" y="452"/>
                    </a:lnTo>
                    <a:cubicBezTo>
                      <a:pt x="0" y="452"/>
                      <a:pt x="0" y="1056"/>
                      <a:pt x="1206" y="452"/>
                    </a:cubicBezTo>
                    <a:cubicBezTo>
                      <a:pt x="603" y="1056"/>
                      <a:pt x="1206" y="452"/>
                      <a:pt x="1206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4BF0F345-1967-464F-A93B-6ADC0F2209C6}"/>
                  </a:ext>
                </a:extLst>
              </p:cNvPr>
              <p:cNvSpPr/>
              <p:nvPr/>
            </p:nvSpPr>
            <p:spPr>
              <a:xfrm>
                <a:off x="5481066" y="3451604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2413 w 4825"/>
                  <a:gd name="connsiteY3" fmla="*/ 0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B7D9B71E-4704-402F-BAFD-9F064DA4699F}"/>
                  </a:ext>
                </a:extLst>
              </p:cNvPr>
              <p:cNvSpPr/>
              <p:nvPr/>
            </p:nvSpPr>
            <p:spPr>
              <a:xfrm>
                <a:off x="5475636" y="3359910"/>
                <a:ext cx="4222" cy="3619"/>
              </a:xfrm>
              <a:custGeom>
                <a:avLst/>
                <a:gdLst>
                  <a:gd name="connsiteX0" fmla="*/ 2413 w 4222"/>
                  <a:gd name="connsiteY0" fmla="*/ 3619 h 3619"/>
                  <a:gd name="connsiteX1" fmla="*/ 4223 w 4222"/>
                  <a:gd name="connsiteY1" fmla="*/ 1810 h 3619"/>
                  <a:gd name="connsiteX2" fmla="*/ 4223 w 4222"/>
                  <a:gd name="connsiteY2" fmla="*/ 1810 h 3619"/>
                  <a:gd name="connsiteX3" fmla="*/ 1810 w 4222"/>
                  <a:gd name="connsiteY3" fmla="*/ 0 h 3619"/>
                  <a:gd name="connsiteX4" fmla="*/ 0 w 4222"/>
                  <a:gd name="connsiteY4" fmla="*/ 1810 h 3619"/>
                  <a:gd name="connsiteX5" fmla="*/ 2413 w 4222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2" h="3619">
                    <a:moveTo>
                      <a:pt x="2413" y="3619"/>
                    </a:moveTo>
                    <a:cubicBezTo>
                      <a:pt x="3619" y="3619"/>
                      <a:pt x="4223" y="3016"/>
                      <a:pt x="4223" y="1810"/>
                    </a:cubicBezTo>
                    <a:lnTo>
                      <a:pt x="4223" y="1810"/>
                    </a:lnTo>
                    <a:cubicBezTo>
                      <a:pt x="4223" y="603"/>
                      <a:pt x="3016" y="0"/>
                      <a:pt x="1810" y="0"/>
                    </a:cubicBezTo>
                    <a:cubicBezTo>
                      <a:pt x="1206" y="0"/>
                      <a:pt x="603" y="603"/>
                      <a:pt x="0" y="1810"/>
                    </a:cubicBezTo>
                    <a:cubicBezTo>
                      <a:pt x="0" y="3016"/>
                      <a:pt x="1206" y="3619"/>
                      <a:pt x="2413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4C9A3A46-8B0E-4216-8542-8EAFFD0E69DE}"/>
                  </a:ext>
                </a:extLst>
              </p:cNvPr>
              <p:cNvSpPr/>
              <p:nvPr/>
            </p:nvSpPr>
            <p:spPr>
              <a:xfrm>
                <a:off x="5476843" y="3405154"/>
                <a:ext cx="6189" cy="5429"/>
              </a:xfrm>
              <a:custGeom>
                <a:avLst/>
                <a:gdLst>
                  <a:gd name="connsiteX0" fmla="*/ 3619 w 6189"/>
                  <a:gd name="connsiteY0" fmla="*/ 5429 h 5429"/>
                  <a:gd name="connsiteX1" fmla="*/ 6033 w 6189"/>
                  <a:gd name="connsiteY1" fmla="*/ 2413 h 5429"/>
                  <a:gd name="connsiteX2" fmla="*/ 3016 w 6189"/>
                  <a:gd name="connsiteY2" fmla="*/ 0 h 5429"/>
                  <a:gd name="connsiteX3" fmla="*/ 0 w 6189"/>
                  <a:gd name="connsiteY3" fmla="*/ 3016 h 5429"/>
                  <a:gd name="connsiteX4" fmla="*/ 3619 w 6189"/>
                  <a:gd name="connsiteY4" fmla="*/ 5429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9" h="5429">
                    <a:moveTo>
                      <a:pt x="3619" y="5429"/>
                    </a:moveTo>
                    <a:cubicBezTo>
                      <a:pt x="5429" y="5429"/>
                      <a:pt x="6636" y="4223"/>
                      <a:pt x="6033" y="2413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7" y="0"/>
                      <a:pt x="0" y="1207"/>
                      <a:pt x="0" y="3016"/>
                    </a:cubicBezTo>
                    <a:cubicBezTo>
                      <a:pt x="1207" y="4223"/>
                      <a:pt x="2413" y="5429"/>
                      <a:pt x="3619" y="54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6A0F9102-575C-450D-AE43-0A7D742C0C3B}"/>
                  </a:ext>
                </a:extLst>
              </p:cNvPr>
              <p:cNvSpPr/>
              <p:nvPr/>
            </p:nvSpPr>
            <p:spPr>
              <a:xfrm>
                <a:off x="5472620" y="3478750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3016 w 6032"/>
                  <a:gd name="connsiteY2" fmla="*/ 6033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3016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207"/>
                      <a:pt x="4826" y="0"/>
                      <a:pt x="3016" y="0"/>
                    </a:cubicBezTo>
                    <a:cubicBezTo>
                      <a:pt x="1206" y="0"/>
                      <a:pt x="0" y="1207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B5424CF-3D46-4BE6-AF88-444B9CBF265A}"/>
                  </a:ext>
                </a:extLst>
              </p:cNvPr>
              <p:cNvSpPr/>
              <p:nvPr/>
            </p:nvSpPr>
            <p:spPr>
              <a:xfrm>
                <a:off x="5470089" y="3432300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4826"/>
                      <a:pt x="6151" y="3016"/>
                    </a:cubicBezTo>
                    <a:cubicBezTo>
                      <a:pt x="6151" y="1207"/>
                      <a:pt x="4341" y="0"/>
                      <a:pt x="3135" y="0"/>
                    </a:cubicBezTo>
                    <a:cubicBezTo>
                      <a:pt x="1325" y="0"/>
                      <a:pt x="-485" y="2413"/>
                      <a:pt x="118" y="4223"/>
                    </a:cubicBezTo>
                    <a:cubicBezTo>
                      <a:pt x="-485" y="5429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3A7CEA94-793D-4C7E-AF13-3C1E13B3E0D0}"/>
                  </a:ext>
                </a:extLst>
              </p:cNvPr>
              <p:cNvSpPr/>
              <p:nvPr/>
            </p:nvSpPr>
            <p:spPr>
              <a:xfrm>
                <a:off x="5474430" y="3315269"/>
                <a:ext cx="1206" cy="1206"/>
              </a:xfrm>
              <a:custGeom>
                <a:avLst/>
                <a:gdLst>
                  <a:gd name="connsiteX0" fmla="*/ 1207 w 1206"/>
                  <a:gd name="connsiteY0" fmla="*/ 603 h 1206"/>
                  <a:gd name="connsiteX1" fmla="*/ 603 w 1206"/>
                  <a:gd name="connsiteY1" fmla="*/ 0 h 1206"/>
                  <a:gd name="connsiteX2" fmla="*/ 0 w 1206"/>
                  <a:gd name="connsiteY2" fmla="*/ 603 h 1206"/>
                  <a:gd name="connsiteX3" fmla="*/ 603 w 1206"/>
                  <a:gd name="connsiteY3" fmla="*/ 1206 h 1206"/>
                  <a:gd name="connsiteX4" fmla="*/ 1207 w 1206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1207" y="603"/>
                    </a:moveTo>
                    <a:cubicBezTo>
                      <a:pt x="1207" y="0"/>
                      <a:pt x="603" y="0"/>
                      <a:pt x="603" y="0"/>
                    </a:cubicBezTo>
                    <a:lnTo>
                      <a:pt x="0" y="603"/>
                    </a:lnTo>
                    <a:lnTo>
                      <a:pt x="603" y="1206"/>
                    </a:lnTo>
                    <a:cubicBezTo>
                      <a:pt x="603" y="603"/>
                      <a:pt x="1207" y="603"/>
                      <a:pt x="1207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4C245F2D-4D84-464A-B7EA-071345FB3E6B}"/>
                  </a:ext>
                </a:extLst>
              </p:cNvPr>
              <p:cNvSpPr/>
              <p:nvPr/>
            </p:nvSpPr>
            <p:spPr>
              <a:xfrm>
                <a:off x="5470207" y="3554760"/>
                <a:ext cx="1206" cy="1658"/>
              </a:xfrm>
              <a:custGeom>
                <a:avLst/>
                <a:gdLst>
                  <a:gd name="connsiteX0" fmla="*/ 0 w 1206"/>
                  <a:gd name="connsiteY0" fmla="*/ 1206 h 1658"/>
                  <a:gd name="connsiteX1" fmla="*/ 0 w 1206"/>
                  <a:gd name="connsiteY1" fmla="*/ 1206 h 1658"/>
                  <a:gd name="connsiteX2" fmla="*/ 1206 w 1206"/>
                  <a:gd name="connsiteY2" fmla="*/ 1206 h 1658"/>
                  <a:gd name="connsiteX3" fmla="*/ 603 w 1206"/>
                  <a:gd name="connsiteY3" fmla="*/ 0 h 1658"/>
                  <a:gd name="connsiteX4" fmla="*/ 0 w 1206"/>
                  <a:gd name="connsiteY4" fmla="*/ 1206 h 1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58">
                    <a:moveTo>
                      <a:pt x="0" y="1206"/>
                    </a:moveTo>
                    <a:cubicBezTo>
                      <a:pt x="0" y="1206"/>
                      <a:pt x="0" y="1810"/>
                      <a:pt x="0" y="1206"/>
                    </a:cubicBezTo>
                    <a:cubicBezTo>
                      <a:pt x="1206" y="1810"/>
                      <a:pt x="1206" y="1810"/>
                      <a:pt x="1206" y="1206"/>
                    </a:cubicBezTo>
                    <a:cubicBezTo>
                      <a:pt x="1206" y="603"/>
                      <a:pt x="1206" y="603"/>
                      <a:pt x="603" y="0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F3373DB8-056B-4466-A1A0-CEAE2F735509}"/>
                  </a:ext>
                </a:extLst>
              </p:cNvPr>
              <p:cNvSpPr/>
              <p:nvPr/>
            </p:nvSpPr>
            <p:spPr>
              <a:xfrm>
                <a:off x="5467342" y="3346035"/>
                <a:ext cx="452" cy="6032"/>
              </a:xfrm>
              <a:custGeom>
                <a:avLst/>
                <a:gdLst>
                  <a:gd name="connsiteX0" fmla="*/ 452 w 452"/>
                  <a:gd name="connsiteY0" fmla="*/ 0 h 6032"/>
                  <a:gd name="connsiteX1" fmla="*/ 452 w 452"/>
                  <a:gd name="connsiteY1" fmla="*/ 0 h 6032"/>
                  <a:gd name="connsiteX2" fmla="*/ 452 w 452"/>
                  <a:gd name="connsiteY2" fmla="*/ 0 h 6032"/>
                  <a:gd name="connsiteX3" fmla="*/ 452 w 452"/>
                  <a:gd name="connsiteY3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2" h="6032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0"/>
                      <a:pt x="-151" y="0"/>
                      <a:pt x="452" y="0"/>
                    </a:cubicBezTo>
                    <a:lnTo>
                      <a:pt x="452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7AC0CB20-E3E4-4B4E-9247-D16D9A438C0A}"/>
                  </a:ext>
                </a:extLst>
              </p:cNvPr>
              <p:cNvSpPr/>
              <p:nvPr/>
            </p:nvSpPr>
            <p:spPr>
              <a:xfrm>
                <a:off x="5465824" y="3341209"/>
                <a:ext cx="4383" cy="4825"/>
              </a:xfrm>
              <a:custGeom>
                <a:avLst/>
                <a:gdLst>
                  <a:gd name="connsiteX0" fmla="*/ 1970 w 4383"/>
                  <a:gd name="connsiteY0" fmla="*/ 4826 h 4825"/>
                  <a:gd name="connsiteX1" fmla="*/ 4383 w 4383"/>
                  <a:gd name="connsiteY1" fmla="*/ 2413 h 4825"/>
                  <a:gd name="connsiteX2" fmla="*/ 4383 w 4383"/>
                  <a:gd name="connsiteY2" fmla="*/ 2413 h 4825"/>
                  <a:gd name="connsiteX3" fmla="*/ 1970 w 4383"/>
                  <a:gd name="connsiteY3" fmla="*/ 0 h 4825"/>
                  <a:gd name="connsiteX4" fmla="*/ 160 w 4383"/>
                  <a:gd name="connsiteY4" fmla="*/ 2413 h 4825"/>
                  <a:gd name="connsiteX5" fmla="*/ 1970 w 4383"/>
                  <a:gd name="connsiteY5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1970" y="4826"/>
                    </a:moveTo>
                    <a:cubicBezTo>
                      <a:pt x="3177" y="4826"/>
                      <a:pt x="4383" y="3619"/>
                      <a:pt x="4383" y="2413"/>
                    </a:cubicBezTo>
                    <a:lnTo>
                      <a:pt x="4383" y="2413"/>
                    </a:lnTo>
                    <a:cubicBezTo>
                      <a:pt x="4383" y="1206"/>
                      <a:pt x="3177" y="0"/>
                      <a:pt x="1970" y="0"/>
                    </a:cubicBezTo>
                    <a:cubicBezTo>
                      <a:pt x="764" y="0"/>
                      <a:pt x="-443" y="1206"/>
                      <a:pt x="160" y="2413"/>
                    </a:cubicBezTo>
                    <a:cubicBezTo>
                      <a:pt x="160" y="3619"/>
                      <a:pt x="764" y="4826"/>
                      <a:pt x="197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209B6876-BE43-4FBF-B114-14C7283D0CEF}"/>
                  </a:ext>
                </a:extLst>
              </p:cNvPr>
              <p:cNvSpPr/>
              <p:nvPr/>
            </p:nvSpPr>
            <p:spPr>
              <a:xfrm>
                <a:off x="5461158" y="3460049"/>
                <a:ext cx="8445" cy="8445"/>
              </a:xfrm>
              <a:custGeom>
                <a:avLst/>
                <a:gdLst>
                  <a:gd name="connsiteX0" fmla="*/ 4223 w 8445"/>
                  <a:gd name="connsiteY0" fmla="*/ 8446 h 8445"/>
                  <a:gd name="connsiteX1" fmla="*/ 4223 w 8445"/>
                  <a:gd name="connsiteY1" fmla="*/ 8446 h 8445"/>
                  <a:gd name="connsiteX2" fmla="*/ 8446 w 8445"/>
                  <a:gd name="connsiteY2" fmla="*/ 4223 h 8445"/>
                  <a:gd name="connsiteX3" fmla="*/ 4223 w 8445"/>
                  <a:gd name="connsiteY3" fmla="*/ 0 h 8445"/>
                  <a:gd name="connsiteX4" fmla="*/ 4223 w 8445"/>
                  <a:gd name="connsiteY4" fmla="*/ 0 h 8445"/>
                  <a:gd name="connsiteX5" fmla="*/ 0 w 8445"/>
                  <a:gd name="connsiteY5" fmla="*/ 4223 h 8445"/>
                  <a:gd name="connsiteX6" fmla="*/ 0 w 8445"/>
                  <a:gd name="connsiteY6" fmla="*/ 4223 h 8445"/>
                  <a:gd name="connsiteX7" fmla="*/ 4223 w 8445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45" h="8445">
                    <a:moveTo>
                      <a:pt x="4223" y="8446"/>
                    </a:moveTo>
                    <a:lnTo>
                      <a:pt x="4223" y="8446"/>
                    </a:lnTo>
                    <a:cubicBezTo>
                      <a:pt x="6636" y="8446"/>
                      <a:pt x="8446" y="6636"/>
                      <a:pt x="8446" y="4223"/>
                    </a:cubicBezTo>
                    <a:cubicBezTo>
                      <a:pt x="8446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033"/>
                      <a:pt x="1810" y="7842"/>
                      <a:pt x="4223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B71D702B-5069-4976-AB49-44EB28F8A41E}"/>
                  </a:ext>
                </a:extLst>
              </p:cNvPr>
              <p:cNvSpPr/>
              <p:nvPr/>
            </p:nvSpPr>
            <p:spPr>
              <a:xfrm>
                <a:off x="5464175" y="3297172"/>
                <a:ext cx="1206" cy="1809"/>
              </a:xfrm>
              <a:custGeom>
                <a:avLst/>
                <a:gdLst>
                  <a:gd name="connsiteX0" fmla="*/ 1206 w 1206"/>
                  <a:gd name="connsiteY0" fmla="*/ 603 h 1809"/>
                  <a:gd name="connsiteX1" fmla="*/ 603 w 1206"/>
                  <a:gd name="connsiteY1" fmla="*/ 0 h 1809"/>
                  <a:gd name="connsiteX2" fmla="*/ 0 w 1206"/>
                  <a:gd name="connsiteY2" fmla="*/ 603 h 1809"/>
                  <a:gd name="connsiteX3" fmla="*/ 603 w 1206"/>
                  <a:gd name="connsiteY3" fmla="*/ 1810 h 1809"/>
                  <a:gd name="connsiteX4" fmla="*/ 1206 w 1206"/>
                  <a:gd name="connsiteY4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1206" y="603"/>
                    </a:move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810"/>
                    </a:cubicBezTo>
                    <a:cubicBezTo>
                      <a:pt x="1206" y="1810"/>
                      <a:pt x="1206" y="603"/>
                      <a:pt x="1206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AB5A75A1-8098-4442-92D4-CB80E63CEC33}"/>
                  </a:ext>
                </a:extLst>
              </p:cNvPr>
              <p:cNvSpPr/>
              <p:nvPr/>
            </p:nvSpPr>
            <p:spPr>
              <a:xfrm>
                <a:off x="5458142" y="3412996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9652 w 9651"/>
                  <a:gd name="connsiteY1" fmla="*/ 4826 h 9652"/>
                  <a:gd name="connsiteX2" fmla="*/ 4826 w 9651"/>
                  <a:gd name="connsiteY2" fmla="*/ 0 h 9652"/>
                  <a:gd name="connsiteX3" fmla="*/ 0 w 9651"/>
                  <a:gd name="connsiteY3" fmla="*/ 4826 h 9652"/>
                  <a:gd name="connsiteX4" fmla="*/ 4826 w 9651"/>
                  <a:gd name="connsiteY4" fmla="*/ 9652 h 9652"/>
                  <a:gd name="connsiteX5" fmla="*/ 9652 w 9651"/>
                  <a:gd name="connsiteY5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lnTo>
                      <a:pt x="9652" y="4826"/>
                    </a:lnTo>
                    <a:cubicBezTo>
                      <a:pt x="9652" y="1810"/>
                      <a:pt x="7239" y="0"/>
                      <a:pt x="4826" y="0"/>
                    </a:cubicBezTo>
                    <a:cubicBezTo>
                      <a:pt x="2413" y="0"/>
                      <a:pt x="0" y="2413"/>
                      <a:pt x="0" y="4826"/>
                    </a:cubicBezTo>
                    <a:cubicBezTo>
                      <a:pt x="0" y="7239"/>
                      <a:pt x="2413" y="9652"/>
                      <a:pt x="4826" y="9652"/>
                    </a:cubicBezTo>
                    <a:cubicBezTo>
                      <a:pt x="7239" y="9652"/>
                      <a:pt x="9049" y="7842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42571D7-8F7A-4BCF-96F0-F3D8E261CC77}"/>
                  </a:ext>
                </a:extLst>
              </p:cNvPr>
              <p:cNvSpPr/>
              <p:nvPr/>
            </p:nvSpPr>
            <p:spPr>
              <a:xfrm>
                <a:off x="5454523" y="332311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0 w 4825"/>
                  <a:gd name="connsiteY5" fmla="*/ 2413 h 4825"/>
                  <a:gd name="connsiteX6" fmla="*/ 2413 w 4825"/>
                  <a:gd name="connsiteY6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19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19" y="0"/>
                      <a:pt x="2413" y="0"/>
                    </a:cubicBez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D671E367-E084-47F2-A29E-86ADB4D1C9D2}"/>
                  </a:ext>
                </a:extLst>
              </p:cNvPr>
              <p:cNvSpPr/>
              <p:nvPr/>
            </p:nvSpPr>
            <p:spPr>
              <a:xfrm>
                <a:off x="5459348" y="3536059"/>
                <a:ext cx="3619" cy="4222"/>
              </a:xfrm>
              <a:custGeom>
                <a:avLst/>
                <a:gdLst>
                  <a:gd name="connsiteX0" fmla="*/ 1810 w 3619"/>
                  <a:gd name="connsiteY0" fmla="*/ 0 h 4222"/>
                  <a:gd name="connsiteX1" fmla="*/ 1810 w 3619"/>
                  <a:gd name="connsiteY1" fmla="*/ 0 h 4222"/>
                  <a:gd name="connsiteX2" fmla="*/ 0 w 3619"/>
                  <a:gd name="connsiteY2" fmla="*/ 2413 h 4222"/>
                  <a:gd name="connsiteX3" fmla="*/ 1810 w 3619"/>
                  <a:gd name="connsiteY3" fmla="*/ 4223 h 4222"/>
                  <a:gd name="connsiteX4" fmla="*/ 3620 w 3619"/>
                  <a:gd name="connsiteY4" fmla="*/ 2413 h 4222"/>
                  <a:gd name="connsiteX5" fmla="*/ 3620 w 3619"/>
                  <a:gd name="connsiteY5" fmla="*/ 2413 h 4222"/>
                  <a:gd name="connsiteX6" fmla="*/ 1810 w 3619"/>
                  <a:gd name="connsiteY6" fmla="*/ 0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0"/>
                    </a:moveTo>
                    <a:cubicBezTo>
                      <a:pt x="1810" y="0"/>
                      <a:pt x="1207" y="0"/>
                      <a:pt x="1810" y="0"/>
                    </a:cubicBezTo>
                    <a:cubicBezTo>
                      <a:pt x="603" y="0"/>
                      <a:pt x="0" y="1207"/>
                      <a:pt x="0" y="2413"/>
                    </a:cubicBezTo>
                    <a:cubicBezTo>
                      <a:pt x="0" y="3016"/>
                      <a:pt x="603" y="3620"/>
                      <a:pt x="1810" y="4223"/>
                    </a:cubicBezTo>
                    <a:cubicBezTo>
                      <a:pt x="3016" y="4223"/>
                      <a:pt x="3620" y="3620"/>
                      <a:pt x="3620" y="2413"/>
                    </a:cubicBezTo>
                    <a:lnTo>
                      <a:pt x="3620" y="2413"/>
                    </a:lnTo>
                    <a:cubicBezTo>
                      <a:pt x="3620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3A2A700-5598-4AA6-8170-595615D84BC3}"/>
                  </a:ext>
                </a:extLst>
              </p:cNvPr>
              <p:cNvSpPr/>
              <p:nvPr/>
            </p:nvSpPr>
            <p:spPr>
              <a:xfrm>
                <a:off x="5453669" y="3279074"/>
                <a:ext cx="1456" cy="1206"/>
              </a:xfrm>
              <a:custGeom>
                <a:avLst/>
                <a:gdLst>
                  <a:gd name="connsiteX0" fmla="*/ 853 w 1456"/>
                  <a:gd name="connsiteY0" fmla="*/ 1206 h 1206"/>
                  <a:gd name="connsiteX1" fmla="*/ 853 w 1456"/>
                  <a:gd name="connsiteY1" fmla="*/ 1206 h 1206"/>
                  <a:gd name="connsiteX2" fmla="*/ 1456 w 1456"/>
                  <a:gd name="connsiteY2" fmla="*/ 603 h 1206"/>
                  <a:gd name="connsiteX3" fmla="*/ 853 w 1456"/>
                  <a:gd name="connsiteY3" fmla="*/ 0 h 1206"/>
                  <a:gd name="connsiteX4" fmla="*/ 250 w 1456"/>
                  <a:gd name="connsiteY4" fmla="*/ 603 h 1206"/>
                  <a:gd name="connsiteX5" fmla="*/ 853 w 1456"/>
                  <a:gd name="connsiteY5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6" h="1206">
                    <a:moveTo>
                      <a:pt x="853" y="1206"/>
                    </a:moveTo>
                    <a:lnTo>
                      <a:pt x="853" y="1206"/>
                    </a:lnTo>
                    <a:lnTo>
                      <a:pt x="1456" y="603"/>
                    </a:lnTo>
                    <a:lnTo>
                      <a:pt x="853" y="0"/>
                    </a:lnTo>
                    <a:lnTo>
                      <a:pt x="250" y="603"/>
                    </a:lnTo>
                    <a:cubicBezTo>
                      <a:pt x="-353" y="1206"/>
                      <a:pt x="250" y="1206"/>
                      <a:pt x="85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19466181-F8DA-452B-BCAA-76C11A9FB05C}"/>
                  </a:ext>
                </a:extLst>
              </p:cNvPr>
              <p:cNvSpPr/>
              <p:nvPr/>
            </p:nvSpPr>
            <p:spPr>
              <a:xfrm>
                <a:off x="5449000" y="3440652"/>
                <a:ext cx="11554" cy="10951"/>
              </a:xfrm>
              <a:custGeom>
                <a:avLst/>
                <a:gdLst>
                  <a:gd name="connsiteX0" fmla="*/ 11555 w 11554"/>
                  <a:gd name="connsiteY0" fmla="*/ 5522 h 10951"/>
                  <a:gd name="connsiteX1" fmla="*/ 11555 w 11554"/>
                  <a:gd name="connsiteY1" fmla="*/ 5522 h 10951"/>
                  <a:gd name="connsiteX2" fmla="*/ 6126 w 11554"/>
                  <a:gd name="connsiteY2" fmla="*/ 93 h 10951"/>
                  <a:gd name="connsiteX3" fmla="*/ 6126 w 11554"/>
                  <a:gd name="connsiteY3" fmla="*/ 93 h 10951"/>
                  <a:gd name="connsiteX4" fmla="*/ 93 w 11554"/>
                  <a:gd name="connsiteY4" fmla="*/ 4919 h 10951"/>
                  <a:gd name="connsiteX5" fmla="*/ 4919 w 11554"/>
                  <a:gd name="connsiteY5" fmla="*/ 10952 h 10951"/>
                  <a:gd name="connsiteX6" fmla="*/ 6126 w 11554"/>
                  <a:gd name="connsiteY6" fmla="*/ 10952 h 10951"/>
                  <a:gd name="connsiteX7" fmla="*/ 11555 w 11554"/>
                  <a:gd name="connsiteY7" fmla="*/ 5522 h 1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54" h="10951">
                    <a:moveTo>
                      <a:pt x="11555" y="5522"/>
                    </a:moveTo>
                    <a:lnTo>
                      <a:pt x="11555" y="5522"/>
                    </a:lnTo>
                    <a:cubicBezTo>
                      <a:pt x="11555" y="2506"/>
                      <a:pt x="9142" y="93"/>
                      <a:pt x="6126" y="93"/>
                    </a:cubicBezTo>
                    <a:lnTo>
                      <a:pt x="6126" y="93"/>
                    </a:lnTo>
                    <a:cubicBezTo>
                      <a:pt x="3109" y="-510"/>
                      <a:pt x="696" y="1903"/>
                      <a:pt x="93" y="4919"/>
                    </a:cubicBezTo>
                    <a:cubicBezTo>
                      <a:pt x="-510" y="7935"/>
                      <a:pt x="1903" y="10348"/>
                      <a:pt x="4919" y="10952"/>
                    </a:cubicBezTo>
                    <a:cubicBezTo>
                      <a:pt x="5522" y="10952"/>
                      <a:pt x="5522" y="10952"/>
                      <a:pt x="6126" y="10952"/>
                    </a:cubicBezTo>
                    <a:cubicBezTo>
                      <a:pt x="9142" y="10952"/>
                      <a:pt x="11555" y="8539"/>
                      <a:pt x="11555" y="55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72B831FF-9634-4805-831E-9F4C164681D7}"/>
                  </a:ext>
                </a:extLst>
              </p:cNvPr>
              <p:cNvSpPr/>
              <p:nvPr/>
            </p:nvSpPr>
            <p:spPr>
              <a:xfrm>
                <a:off x="5452110" y="3565015"/>
                <a:ext cx="2413" cy="1809"/>
              </a:xfrm>
              <a:custGeom>
                <a:avLst/>
                <a:gdLst>
                  <a:gd name="connsiteX0" fmla="*/ 1206 w 2413"/>
                  <a:gd name="connsiteY0" fmla="*/ 0 h 1809"/>
                  <a:gd name="connsiteX1" fmla="*/ 0 w 2413"/>
                  <a:gd name="connsiteY1" fmla="*/ 1206 h 1809"/>
                  <a:gd name="connsiteX2" fmla="*/ 1206 w 2413"/>
                  <a:gd name="connsiteY2" fmla="*/ 1810 h 1809"/>
                  <a:gd name="connsiteX3" fmla="*/ 2413 w 2413"/>
                  <a:gd name="connsiteY3" fmla="*/ 1206 h 1809"/>
                  <a:gd name="connsiteX4" fmla="*/ 1206 w 2413"/>
                  <a:gd name="connsiteY4" fmla="*/ 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" h="1809">
                    <a:moveTo>
                      <a:pt x="1206" y="0"/>
                    </a:moveTo>
                    <a:cubicBezTo>
                      <a:pt x="603" y="0"/>
                      <a:pt x="603" y="603"/>
                      <a:pt x="0" y="1206"/>
                    </a:cubicBezTo>
                    <a:cubicBezTo>
                      <a:pt x="603" y="1810"/>
                      <a:pt x="603" y="1810"/>
                      <a:pt x="1206" y="1810"/>
                    </a:cubicBezTo>
                    <a:cubicBezTo>
                      <a:pt x="1810" y="1810"/>
                      <a:pt x="1810" y="1206"/>
                      <a:pt x="2413" y="1206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9971CEB4-DD7F-4768-8B20-0340EB0551D7}"/>
                  </a:ext>
                </a:extLst>
              </p:cNvPr>
              <p:cNvSpPr/>
              <p:nvPr/>
            </p:nvSpPr>
            <p:spPr>
              <a:xfrm>
                <a:off x="5444871" y="3350141"/>
                <a:ext cx="9048" cy="8562"/>
              </a:xfrm>
              <a:custGeom>
                <a:avLst/>
                <a:gdLst>
                  <a:gd name="connsiteX0" fmla="*/ 0 w 9048"/>
                  <a:gd name="connsiteY0" fmla="*/ 3736 h 8562"/>
                  <a:gd name="connsiteX1" fmla="*/ 0 w 9048"/>
                  <a:gd name="connsiteY1" fmla="*/ 3736 h 8562"/>
                  <a:gd name="connsiteX2" fmla="*/ 4223 w 9048"/>
                  <a:gd name="connsiteY2" fmla="*/ 8562 h 8562"/>
                  <a:gd name="connsiteX3" fmla="*/ 9049 w 9048"/>
                  <a:gd name="connsiteY3" fmla="*/ 4340 h 8562"/>
                  <a:gd name="connsiteX4" fmla="*/ 4826 w 9048"/>
                  <a:gd name="connsiteY4" fmla="*/ 117 h 8562"/>
                  <a:gd name="connsiteX5" fmla="*/ 4826 w 9048"/>
                  <a:gd name="connsiteY5" fmla="*/ 117 h 8562"/>
                  <a:gd name="connsiteX6" fmla="*/ 0 w 9048"/>
                  <a:gd name="connsiteY6" fmla="*/ 3736 h 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562">
                    <a:moveTo>
                      <a:pt x="0" y="3736"/>
                    </a:moveTo>
                    <a:lnTo>
                      <a:pt x="0" y="3736"/>
                    </a:lnTo>
                    <a:cubicBezTo>
                      <a:pt x="0" y="6149"/>
                      <a:pt x="1810" y="8562"/>
                      <a:pt x="4223" y="8562"/>
                    </a:cubicBezTo>
                    <a:cubicBezTo>
                      <a:pt x="6636" y="8562"/>
                      <a:pt x="8445" y="6753"/>
                      <a:pt x="9049" y="4340"/>
                    </a:cubicBezTo>
                    <a:cubicBezTo>
                      <a:pt x="9049" y="1927"/>
                      <a:pt x="7239" y="117"/>
                      <a:pt x="4826" y="117"/>
                    </a:cubicBezTo>
                    <a:lnTo>
                      <a:pt x="4826" y="117"/>
                    </a:lnTo>
                    <a:cubicBezTo>
                      <a:pt x="2413" y="-486"/>
                      <a:pt x="603" y="1323"/>
                      <a:pt x="0" y="373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DA0F4AA7-E4C1-41E4-9D87-23E6F21F8348}"/>
                  </a:ext>
                </a:extLst>
              </p:cNvPr>
              <p:cNvSpPr/>
              <p:nvPr/>
            </p:nvSpPr>
            <p:spPr>
              <a:xfrm>
                <a:off x="5444871" y="3305617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2413 w 4222"/>
                  <a:gd name="connsiteY3" fmla="*/ 0 h 4222"/>
                  <a:gd name="connsiteX4" fmla="*/ 2413 w 4222"/>
                  <a:gd name="connsiteY4" fmla="*/ 0 h 4222"/>
                  <a:gd name="connsiteX5" fmla="*/ 0 w 4222"/>
                  <a:gd name="connsiteY5" fmla="*/ 1810 h 4222"/>
                  <a:gd name="connsiteX6" fmla="*/ 0 w 4222"/>
                  <a:gd name="connsiteY6" fmla="*/ 1810 h 4222"/>
                  <a:gd name="connsiteX7" fmla="*/ 1810 w 4222"/>
                  <a:gd name="connsiteY7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4223" y="3620"/>
                      <a:pt x="4223" y="2413"/>
                    </a:cubicBezTo>
                    <a:cubicBezTo>
                      <a:pt x="4223" y="1207"/>
                      <a:pt x="3619" y="0"/>
                      <a:pt x="2413" y="0"/>
                    </a:cubicBezTo>
                    <a:lnTo>
                      <a:pt x="2413" y="0"/>
                    </a:lnTo>
                    <a:cubicBezTo>
                      <a:pt x="1206" y="0"/>
                      <a:pt x="603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30F03837-93D7-4B2E-AD92-D9350EBF970C}"/>
                  </a:ext>
                </a:extLst>
              </p:cNvPr>
              <p:cNvSpPr/>
              <p:nvPr/>
            </p:nvSpPr>
            <p:spPr>
              <a:xfrm>
                <a:off x="5438838" y="3422045"/>
                <a:ext cx="12065" cy="12065"/>
              </a:xfrm>
              <a:custGeom>
                <a:avLst/>
                <a:gdLst>
                  <a:gd name="connsiteX0" fmla="*/ 6636 w 12065"/>
                  <a:gd name="connsiteY0" fmla="*/ 0 h 12065"/>
                  <a:gd name="connsiteX1" fmla="*/ 6636 w 12065"/>
                  <a:gd name="connsiteY1" fmla="*/ 0 h 12065"/>
                  <a:gd name="connsiteX2" fmla="*/ 0 w 12065"/>
                  <a:gd name="connsiteY2" fmla="*/ 6033 h 12065"/>
                  <a:gd name="connsiteX3" fmla="*/ 6033 w 12065"/>
                  <a:gd name="connsiteY3" fmla="*/ 12065 h 12065"/>
                  <a:gd name="connsiteX4" fmla="*/ 12065 w 12065"/>
                  <a:gd name="connsiteY4" fmla="*/ 6033 h 12065"/>
                  <a:gd name="connsiteX5" fmla="*/ 6636 w 12065"/>
                  <a:gd name="connsiteY5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2065">
                    <a:moveTo>
                      <a:pt x="6636" y="0"/>
                    </a:moveTo>
                    <a:cubicBezTo>
                      <a:pt x="6033" y="0"/>
                      <a:pt x="6033" y="0"/>
                      <a:pt x="6636" y="0"/>
                    </a:cubicBez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652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6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3D5C5265-CD54-4562-835B-D01C172A9ADC}"/>
                  </a:ext>
                </a:extLst>
              </p:cNvPr>
              <p:cNvSpPr/>
              <p:nvPr/>
            </p:nvSpPr>
            <p:spPr>
              <a:xfrm>
                <a:off x="5444103" y="3593971"/>
                <a:ext cx="1639" cy="1206"/>
              </a:xfrm>
              <a:custGeom>
                <a:avLst/>
                <a:gdLst>
                  <a:gd name="connsiteX0" fmla="*/ 1371 w 1639"/>
                  <a:gd name="connsiteY0" fmla="*/ 0 h 1206"/>
                  <a:gd name="connsiteX1" fmla="*/ 164 w 1639"/>
                  <a:gd name="connsiteY1" fmla="*/ 603 h 1206"/>
                  <a:gd name="connsiteX2" fmla="*/ 1371 w 1639"/>
                  <a:gd name="connsiteY2" fmla="*/ 1206 h 1206"/>
                  <a:gd name="connsiteX3" fmla="*/ 1371 w 1639"/>
                  <a:gd name="connsiteY3" fmla="*/ 0 h 1206"/>
                  <a:gd name="connsiteX4" fmla="*/ 1371 w 1639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1371" y="0"/>
                    </a:moveTo>
                    <a:cubicBezTo>
                      <a:pt x="1371" y="0"/>
                      <a:pt x="768" y="0"/>
                      <a:pt x="164" y="603"/>
                    </a:cubicBezTo>
                    <a:cubicBezTo>
                      <a:pt x="-439" y="1206"/>
                      <a:pt x="768" y="1206"/>
                      <a:pt x="1371" y="1206"/>
                    </a:cubicBezTo>
                    <a:cubicBezTo>
                      <a:pt x="1371" y="1206"/>
                      <a:pt x="1974" y="603"/>
                      <a:pt x="1371" y="0"/>
                    </a:cubicBezTo>
                    <a:cubicBezTo>
                      <a:pt x="1974" y="603"/>
                      <a:pt x="1371" y="0"/>
                      <a:pt x="13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FC306BD9-F1FB-40B3-9C7D-C33741D65CDF}"/>
                  </a:ext>
                </a:extLst>
              </p:cNvPr>
              <p:cNvSpPr/>
              <p:nvPr/>
            </p:nvSpPr>
            <p:spPr>
              <a:xfrm>
                <a:off x="5439441" y="3545711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6" y="0"/>
                      <a:pt x="0" y="1206"/>
                      <a:pt x="0" y="3016"/>
                    </a:cubicBez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4D14C89C-4DDE-4FD7-9172-CBDB069B3CBD}"/>
                  </a:ext>
                </a:extLst>
              </p:cNvPr>
              <p:cNvSpPr/>
              <p:nvPr/>
            </p:nvSpPr>
            <p:spPr>
              <a:xfrm>
                <a:off x="5434615" y="3331557"/>
                <a:ext cx="9048" cy="9048"/>
              </a:xfrm>
              <a:custGeom>
                <a:avLst/>
                <a:gdLst>
                  <a:gd name="connsiteX0" fmla="*/ 0 w 9048"/>
                  <a:gd name="connsiteY0" fmla="*/ 4223 h 9048"/>
                  <a:gd name="connsiteX1" fmla="*/ 0 w 9048"/>
                  <a:gd name="connsiteY1" fmla="*/ 4223 h 9048"/>
                  <a:gd name="connsiteX2" fmla="*/ 4223 w 9048"/>
                  <a:gd name="connsiteY2" fmla="*/ 9049 h 9048"/>
                  <a:gd name="connsiteX3" fmla="*/ 4223 w 9048"/>
                  <a:gd name="connsiteY3" fmla="*/ 9049 h 9048"/>
                  <a:gd name="connsiteX4" fmla="*/ 9049 w 9048"/>
                  <a:gd name="connsiteY4" fmla="*/ 4223 h 9048"/>
                  <a:gd name="connsiteX5" fmla="*/ 9049 w 9048"/>
                  <a:gd name="connsiteY5" fmla="*/ 4223 h 9048"/>
                  <a:gd name="connsiteX6" fmla="*/ 4223 w 9048"/>
                  <a:gd name="connsiteY6" fmla="*/ 0 h 9048"/>
                  <a:gd name="connsiteX7" fmla="*/ 0 w 9048"/>
                  <a:gd name="connsiteY7" fmla="*/ 4223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048">
                    <a:moveTo>
                      <a:pt x="0" y="4223"/>
                    </a:moveTo>
                    <a:cubicBezTo>
                      <a:pt x="0" y="4826"/>
                      <a:pt x="0" y="4826"/>
                      <a:pt x="0" y="4223"/>
                    </a:cubicBezTo>
                    <a:cubicBezTo>
                      <a:pt x="0" y="6636"/>
                      <a:pt x="1810" y="9049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9049" y="7239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6636" y="0"/>
                      <a:pt x="4223" y="0"/>
                    </a:cubicBezTo>
                    <a:cubicBezTo>
                      <a:pt x="2413" y="0"/>
                      <a:pt x="603" y="1810"/>
                      <a:pt x="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920C37B0-3CD2-4C0B-B9DE-F6D78C0AB98F}"/>
                  </a:ext>
                </a:extLst>
              </p:cNvPr>
              <p:cNvSpPr/>
              <p:nvPr/>
            </p:nvSpPr>
            <p:spPr>
              <a:xfrm>
                <a:off x="5434615" y="3288123"/>
                <a:ext cx="3619" cy="3619"/>
              </a:xfrm>
              <a:custGeom>
                <a:avLst/>
                <a:gdLst>
                  <a:gd name="connsiteX0" fmla="*/ 3619 w 3619"/>
                  <a:gd name="connsiteY0" fmla="*/ 181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20 h 3619"/>
                  <a:gd name="connsiteX4" fmla="*/ 3619 w 3619"/>
                  <a:gd name="connsiteY4" fmla="*/ 181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" h="3619">
                    <a:moveTo>
                      <a:pt x="3619" y="1810"/>
                    </a:moveTo>
                    <a:cubicBezTo>
                      <a:pt x="3619" y="1206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7" y="3620"/>
                      <a:pt x="1810" y="3620"/>
                    </a:cubicBezTo>
                    <a:cubicBezTo>
                      <a:pt x="3016" y="3620"/>
                      <a:pt x="3619" y="3016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BB1EFCA8-DA46-43B6-9A7C-55D6B4762F2B}"/>
                  </a:ext>
                </a:extLst>
              </p:cNvPr>
              <p:cNvSpPr/>
              <p:nvPr/>
            </p:nvSpPr>
            <p:spPr>
              <a:xfrm>
                <a:off x="5433409" y="3574667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19 w 3619"/>
                  <a:gd name="connsiteY5" fmla="*/ 1810 h 3619"/>
                  <a:gd name="connsiteX6" fmla="*/ 3619 w 3619"/>
                  <a:gd name="connsiteY6" fmla="*/ 1810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67BBF27B-B739-4C29-A0B5-9B3910715750}"/>
                  </a:ext>
                </a:extLst>
              </p:cNvPr>
              <p:cNvSpPr/>
              <p:nvPr/>
            </p:nvSpPr>
            <p:spPr>
              <a:xfrm>
                <a:off x="5424360" y="3314063"/>
                <a:ext cx="9048" cy="8445"/>
              </a:xfrm>
              <a:custGeom>
                <a:avLst/>
                <a:gdLst>
                  <a:gd name="connsiteX0" fmla="*/ 4826 w 9048"/>
                  <a:gd name="connsiteY0" fmla="*/ 8446 h 8445"/>
                  <a:gd name="connsiteX1" fmla="*/ 9049 w 9048"/>
                  <a:gd name="connsiteY1" fmla="*/ 4223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4826 w 9048"/>
                  <a:gd name="connsiteY4" fmla="*/ 0 h 8445"/>
                  <a:gd name="connsiteX5" fmla="*/ 0 w 9048"/>
                  <a:gd name="connsiteY5" fmla="*/ 3620 h 8445"/>
                  <a:gd name="connsiteX6" fmla="*/ 3619 w 9048"/>
                  <a:gd name="connsiteY6" fmla="*/ 8446 h 8445"/>
                  <a:gd name="connsiteX7" fmla="*/ 4826 w 9048"/>
                  <a:gd name="connsiteY7" fmla="*/ 8446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8445">
                    <a:moveTo>
                      <a:pt x="4826" y="8446"/>
                    </a:moveTo>
                    <a:cubicBezTo>
                      <a:pt x="7239" y="8446"/>
                      <a:pt x="9049" y="6636"/>
                      <a:pt x="9049" y="4223"/>
                    </a:cubicBezTo>
                    <a:lnTo>
                      <a:pt x="9049" y="4223"/>
                    </a:lnTo>
                    <a:cubicBezTo>
                      <a:pt x="9049" y="1810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207"/>
                      <a:pt x="0" y="3620"/>
                    </a:cubicBezTo>
                    <a:cubicBezTo>
                      <a:pt x="0" y="6033"/>
                      <a:pt x="1206" y="8446"/>
                      <a:pt x="3619" y="8446"/>
                    </a:cubicBezTo>
                    <a:cubicBezTo>
                      <a:pt x="3619" y="8446"/>
                      <a:pt x="4223" y="8446"/>
                      <a:pt x="4826" y="8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118CCB6F-0D6B-4191-8E23-C74B1B9B5633}"/>
                  </a:ext>
                </a:extLst>
              </p:cNvPr>
              <p:cNvSpPr/>
              <p:nvPr/>
            </p:nvSpPr>
            <p:spPr>
              <a:xfrm>
                <a:off x="5427980" y="3525804"/>
                <a:ext cx="9651" cy="9651"/>
              </a:xfrm>
              <a:custGeom>
                <a:avLst/>
                <a:gdLst>
                  <a:gd name="connsiteX0" fmla="*/ 4826 w 9651"/>
                  <a:gd name="connsiteY0" fmla="*/ 0 h 9651"/>
                  <a:gd name="connsiteX1" fmla="*/ 0 w 9651"/>
                  <a:gd name="connsiteY1" fmla="*/ 4826 h 9651"/>
                  <a:gd name="connsiteX2" fmla="*/ 4826 w 9651"/>
                  <a:gd name="connsiteY2" fmla="*/ 9652 h 9651"/>
                  <a:gd name="connsiteX3" fmla="*/ 4826 w 9651"/>
                  <a:gd name="connsiteY3" fmla="*/ 9652 h 9651"/>
                  <a:gd name="connsiteX4" fmla="*/ 9652 w 9651"/>
                  <a:gd name="connsiteY4" fmla="*/ 4826 h 9651"/>
                  <a:gd name="connsiteX5" fmla="*/ 4826 w 9651"/>
                  <a:gd name="connsiteY5" fmla="*/ 0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51" h="9651">
                    <a:moveTo>
                      <a:pt x="4826" y="0"/>
                    </a:moveTo>
                    <a:cubicBezTo>
                      <a:pt x="1810" y="0"/>
                      <a:pt x="0" y="2413"/>
                      <a:pt x="0" y="4826"/>
                    </a:cubicBezTo>
                    <a:cubicBezTo>
                      <a:pt x="0" y="7842"/>
                      <a:pt x="2413" y="9652"/>
                      <a:pt x="4826" y="9652"/>
                    </a:cubicBezTo>
                    <a:lnTo>
                      <a:pt x="4826" y="9652"/>
                    </a:lnTo>
                    <a:cubicBezTo>
                      <a:pt x="7842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34261188-4E62-4E45-89DA-1267936F5A31}"/>
                  </a:ext>
                </a:extLst>
              </p:cNvPr>
              <p:cNvSpPr/>
              <p:nvPr/>
            </p:nvSpPr>
            <p:spPr>
              <a:xfrm>
                <a:off x="5427527" y="3604226"/>
                <a:ext cx="988" cy="1206"/>
              </a:xfrm>
              <a:custGeom>
                <a:avLst/>
                <a:gdLst>
                  <a:gd name="connsiteX0" fmla="*/ 452 w 988"/>
                  <a:gd name="connsiteY0" fmla="*/ 0 h 1206"/>
                  <a:gd name="connsiteX1" fmla="*/ 452 w 988"/>
                  <a:gd name="connsiteY1" fmla="*/ 0 h 1206"/>
                  <a:gd name="connsiteX2" fmla="*/ 452 w 988"/>
                  <a:gd name="connsiteY2" fmla="*/ 1206 h 1206"/>
                  <a:gd name="connsiteX3" fmla="*/ 452 w 988"/>
                  <a:gd name="connsiteY3" fmla="*/ 0 h 1206"/>
                  <a:gd name="connsiteX4" fmla="*/ 452 w 98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" h="1206">
                    <a:moveTo>
                      <a:pt x="452" y="0"/>
                    </a:moveTo>
                    <a:cubicBezTo>
                      <a:pt x="-151" y="0"/>
                      <a:pt x="-151" y="0"/>
                      <a:pt x="452" y="0"/>
                    </a:cubicBezTo>
                    <a:lnTo>
                      <a:pt x="452" y="1206"/>
                    </a:lnTo>
                    <a:cubicBezTo>
                      <a:pt x="452" y="1206"/>
                      <a:pt x="452" y="1206"/>
                      <a:pt x="452" y="0"/>
                    </a:cubicBezTo>
                    <a:cubicBezTo>
                      <a:pt x="1659" y="0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2CA18359-49C2-4002-BD86-B9E166BEE673}"/>
                  </a:ext>
                </a:extLst>
              </p:cNvPr>
              <p:cNvSpPr/>
              <p:nvPr/>
            </p:nvSpPr>
            <p:spPr>
              <a:xfrm>
                <a:off x="5425317" y="3270629"/>
                <a:ext cx="2662" cy="3016"/>
              </a:xfrm>
              <a:custGeom>
                <a:avLst/>
                <a:gdLst>
                  <a:gd name="connsiteX0" fmla="*/ 853 w 2662"/>
                  <a:gd name="connsiteY0" fmla="*/ 3016 h 3016"/>
                  <a:gd name="connsiteX1" fmla="*/ 2663 w 2662"/>
                  <a:gd name="connsiteY1" fmla="*/ 1810 h 3016"/>
                  <a:gd name="connsiteX2" fmla="*/ 1456 w 2662"/>
                  <a:gd name="connsiteY2" fmla="*/ 0 h 3016"/>
                  <a:gd name="connsiteX3" fmla="*/ 250 w 2662"/>
                  <a:gd name="connsiteY3" fmla="*/ 1206 h 3016"/>
                  <a:gd name="connsiteX4" fmla="*/ 250 w 2662"/>
                  <a:gd name="connsiteY4" fmla="*/ 1206 h 3016"/>
                  <a:gd name="connsiteX5" fmla="*/ 853 w 2662"/>
                  <a:gd name="connsiteY5" fmla="*/ 3016 h 3016"/>
                  <a:gd name="connsiteX6" fmla="*/ 853 w 2662"/>
                  <a:gd name="connsiteY6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2" h="3016">
                    <a:moveTo>
                      <a:pt x="853" y="3016"/>
                    </a:moveTo>
                    <a:cubicBezTo>
                      <a:pt x="1456" y="3016"/>
                      <a:pt x="2060" y="2413"/>
                      <a:pt x="2663" y="1810"/>
                    </a:cubicBezTo>
                    <a:cubicBezTo>
                      <a:pt x="2663" y="1206"/>
                      <a:pt x="2060" y="603"/>
                      <a:pt x="1456" y="0"/>
                    </a:cubicBezTo>
                    <a:cubicBezTo>
                      <a:pt x="853" y="0"/>
                      <a:pt x="250" y="603"/>
                      <a:pt x="250" y="1206"/>
                    </a:cubicBezTo>
                    <a:lnTo>
                      <a:pt x="250" y="1206"/>
                    </a:lnTo>
                    <a:cubicBezTo>
                      <a:pt x="-353" y="2413"/>
                      <a:pt x="250" y="3016"/>
                      <a:pt x="853" y="3016"/>
                    </a:cubicBezTo>
                    <a:lnTo>
                      <a:pt x="853" y="301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A911CAFA-22FC-4F36-AB71-C90055EAF24C}"/>
                  </a:ext>
                </a:extLst>
              </p:cNvPr>
              <p:cNvSpPr/>
              <p:nvPr/>
            </p:nvSpPr>
            <p:spPr>
              <a:xfrm>
                <a:off x="5415311" y="3339399"/>
                <a:ext cx="12668" cy="12668"/>
              </a:xfrm>
              <a:custGeom>
                <a:avLst/>
                <a:gdLst>
                  <a:gd name="connsiteX0" fmla="*/ 0 w 12668"/>
                  <a:gd name="connsiteY0" fmla="*/ 6033 h 12668"/>
                  <a:gd name="connsiteX1" fmla="*/ 0 w 12668"/>
                  <a:gd name="connsiteY1" fmla="*/ 6033 h 12668"/>
                  <a:gd name="connsiteX2" fmla="*/ 6033 w 12668"/>
                  <a:gd name="connsiteY2" fmla="*/ 12668 h 12668"/>
                  <a:gd name="connsiteX3" fmla="*/ 12668 w 12668"/>
                  <a:gd name="connsiteY3" fmla="*/ 7239 h 12668"/>
                  <a:gd name="connsiteX4" fmla="*/ 12668 w 12668"/>
                  <a:gd name="connsiteY4" fmla="*/ 6636 h 12668"/>
                  <a:gd name="connsiteX5" fmla="*/ 6636 w 12668"/>
                  <a:gd name="connsiteY5" fmla="*/ 0 h 12668"/>
                  <a:gd name="connsiteX6" fmla="*/ 0 w 12668"/>
                  <a:gd name="connsiteY6" fmla="*/ 6033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8" h="12668">
                    <a:moveTo>
                      <a:pt x="0" y="6033"/>
                    </a:moveTo>
                    <a:lnTo>
                      <a:pt x="0" y="6033"/>
                    </a:lnTo>
                    <a:cubicBezTo>
                      <a:pt x="0" y="10255"/>
                      <a:pt x="2413" y="12668"/>
                      <a:pt x="6033" y="12668"/>
                    </a:cubicBezTo>
                    <a:cubicBezTo>
                      <a:pt x="9652" y="12668"/>
                      <a:pt x="12065" y="10255"/>
                      <a:pt x="12668" y="7239"/>
                    </a:cubicBezTo>
                    <a:cubicBezTo>
                      <a:pt x="12668" y="7239"/>
                      <a:pt x="12668" y="7239"/>
                      <a:pt x="12668" y="6636"/>
                    </a:cubicBezTo>
                    <a:cubicBezTo>
                      <a:pt x="12668" y="3016"/>
                      <a:pt x="10255" y="603"/>
                      <a:pt x="6636" y="0"/>
                    </a:cubicBezTo>
                    <a:cubicBezTo>
                      <a:pt x="3016" y="0"/>
                      <a:pt x="0" y="3016"/>
                      <a:pt x="0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88DD5A16-885E-4170-BBAC-CD33CFB62D05}"/>
                  </a:ext>
                </a:extLst>
              </p:cNvPr>
              <p:cNvSpPr/>
              <p:nvPr/>
            </p:nvSpPr>
            <p:spPr>
              <a:xfrm>
                <a:off x="5414708" y="3584319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2413 w 4825"/>
                  <a:gd name="connsiteY4" fmla="*/ 4826 h 4826"/>
                  <a:gd name="connsiteX5" fmla="*/ 4826 w 4825"/>
                  <a:gd name="connsiteY5" fmla="*/ 2413 h 4826"/>
                  <a:gd name="connsiteX6" fmla="*/ 4826 w 4825"/>
                  <a:gd name="connsiteY6" fmla="*/ 2413 h 4826"/>
                  <a:gd name="connsiteX7" fmla="*/ 2413 w 4825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7"/>
                      <a:pt x="0" y="2413"/>
                    </a:cubicBezTo>
                    <a:cubicBezTo>
                      <a:pt x="0" y="3620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AC69C524-7D38-4EAA-B86E-B981980E7BA7}"/>
                  </a:ext>
                </a:extLst>
              </p:cNvPr>
              <p:cNvSpPr/>
              <p:nvPr/>
            </p:nvSpPr>
            <p:spPr>
              <a:xfrm>
                <a:off x="5402643" y="3565015"/>
                <a:ext cx="8539" cy="8445"/>
              </a:xfrm>
              <a:custGeom>
                <a:avLst/>
                <a:gdLst>
                  <a:gd name="connsiteX0" fmla="*/ 4223 w 8539"/>
                  <a:gd name="connsiteY0" fmla="*/ 0 h 8445"/>
                  <a:gd name="connsiteX1" fmla="*/ 4223 w 8539"/>
                  <a:gd name="connsiteY1" fmla="*/ 0 h 8445"/>
                  <a:gd name="connsiteX2" fmla="*/ 0 w 8539"/>
                  <a:gd name="connsiteY2" fmla="*/ 4223 h 8445"/>
                  <a:gd name="connsiteX3" fmla="*/ 0 w 8539"/>
                  <a:gd name="connsiteY3" fmla="*/ 4223 h 8445"/>
                  <a:gd name="connsiteX4" fmla="*/ 4223 w 8539"/>
                  <a:gd name="connsiteY4" fmla="*/ 8446 h 8445"/>
                  <a:gd name="connsiteX5" fmla="*/ 4223 w 8539"/>
                  <a:gd name="connsiteY5" fmla="*/ 8446 h 8445"/>
                  <a:gd name="connsiteX6" fmla="*/ 8445 w 8539"/>
                  <a:gd name="connsiteY6" fmla="*/ 4223 h 8445"/>
                  <a:gd name="connsiteX7" fmla="*/ 4223 w 8539"/>
                  <a:gd name="connsiteY7" fmla="*/ 0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39" h="8445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lnTo>
                      <a:pt x="0" y="4223"/>
                    </a:lnTo>
                    <a:cubicBezTo>
                      <a:pt x="0" y="6636"/>
                      <a:pt x="1810" y="8446"/>
                      <a:pt x="4223" y="8446"/>
                    </a:cubicBezTo>
                    <a:lnTo>
                      <a:pt x="4223" y="8446"/>
                    </a:lnTo>
                    <a:cubicBezTo>
                      <a:pt x="6636" y="8446"/>
                      <a:pt x="8445" y="6636"/>
                      <a:pt x="8445" y="4223"/>
                    </a:cubicBezTo>
                    <a:cubicBezTo>
                      <a:pt x="9049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3EA44AA7-C1D6-461C-B823-B66190D510DF}"/>
                  </a:ext>
                </a:extLst>
              </p:cNvPr>
              <p:cNvSpPr/>
              <p:nvPr/>
            </p:nvSpPr>
            <p:spPr>
              <a:xfrm>
                <a:off x="5409882" y="3614482"/>
                <a:ext cx="603" cy="1206"/>
              </a:xfrm>
              <a:custGeom>
                <a:avLst/>
                <a:gdLst>
                  <a:gd name="connsiteX0" fmla="*/ 0 w 603"/>
                  <a:gd name="connsiteY0" fmla="*/ 0 h 1206"/>
                  <a:gd name="connsiteX1" fmla="*/ 0 w 603"/>
                  <a:gd name="connsiteY1" fmla="*/ 0 h 1206"/>
                  <a:gd name="connsiteX2" fmla="*/ 0 w 603"/>
                  <a:gd name="connsiteY2" fmla="*/ 1207 h 1206"/>
                  <a:gd name="connsiteX3" fmla="*/ 603 w 603"/>
                  <a:gd name="connsiteY3" fmla="*/ 1207 h 1206"/>
                  <a:gd name="connsiteX4" fmla="*/ 0 w 603"/>
                  <a:gd name="connsiteY4" fmla="*/ 0 h 1206"/>
                  <a:gd name="connsiteX5" fmla="*/ 0 w 603"/>
                  <a:gd name="connsiteY5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" h="1206">
                    <a:moveTo>
                      <a:pt x="0" y="0"/>
                    </a:moveTo>
                    <a:lnTo>
                      <a:pt x="0" y="0"/>
                    </a:lnTo>
                    <a:lnTo>
                      <a:pt x="0" y="1207"/>
                    </a:lnTo>
                    <a:lnTo>
                      <a:pt x="603" y="120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B5AF6866-BAA5-4EAD-AE19-9C9D7434E410}"/>
                  </a:ext>
                </a:extLst>
              </p:cNvPr>
              <p:cNvSpPr/>
              <p:nvPr/>
            </p:nvSpPr>
            <p:spPr>
              <a:xfrm>
                <a:off x="5404453" y="3235640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1207"/>
                      <a:pt x="0" y="1207"/>
                      <a:pt x="603" y="1207"/>
                    </a:cubicBezTo>
                    <a:cubicBezTo>
                      <a:pt x="1207" y="1207"/>
                      <a:pt x="1810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618DA51F-06B5-40CD-B3B8-0397BB280AB8}"/>
                  </a:ext>
                </a:extLst>
              </p:cNvPr>
              <p:cNvSpPr/>
              <p:nvPr/>
            </p:nvSpPr>
            <p:spPr>
              <a:xfrm>
                <a:off x="5397214" y="3594574"/>
                <a:ext cx="4825" cy="4825"/>
              </a:xfrm>
              <a:custGeom>
                <a:avLst/>
                <a:gdLst>
                  <a:gd name="connsiteX0" fmla="*/ 2413 w 4825"/>
                  <a:gd name="connsiteY0" fmla="*/ 0 h 4825"/>
                  <a:gd name="connsiteX1" fmla="*/ 2413 w 4825"/>
                  <a:gd name="connsiteY1" fmla="*/ 0 h 4825"/>
                  <a:gd name="connsiteX2" fmla="*/ 0 w 4825"/>
                  <a:gd name="connsiteY2" fmla="*/ 2413 h 4825"/>
                  <a:gd name="connsiteX3" fmla="*/ 0 w 4825"/>
                  <a:gd name="connsiteY3" fmla="*/ 2413 h 4825"/>
                  <a:gd name="connsiteX4" fmla="*/ 2413 w 4825"/>
                  <a:gd name="connsiteY4" fmla="*/ 4826 h 4825"/>
                  <a:gd name="connsiteX5" fmla="*/ 4826 w 4825"/>
                  <a:gd name="connsiteY5" fmla="*/ 2413 h 4825"/>
                  <a:gd name="connsiteX6" fmla="*/ 2413 w 4825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5" h="4825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6" y="0"/>
                      <a:pt x="0" y="1206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6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AA6BE372-434F-4566-AEC9-3B281BA7790E}"/>
                  </a:ext>
                </a:extLst>
              </p:cNvPr>
              <p:cNvSpPr/>
              <p:nvPr/>
            </p:nvSpPr>
            <p:spPr>
              <a:xfrm>
                <a:off x="5390578" y="3545108"/>
                <a:ext cx="12065" cy="12065"/>
              </a:xfrm>
              <a:custGeom>
                <a:avLst/>
                <a:gdLst>
                  <a:gd name="connsiteX0" fmla="*/ 12065 w 12065"/>
                  <a:gd name="connsiteY0" fmla="*/ 6032 h 12065"/>
                  <a:gd name="connsiteX1" fmla="*/ 6033 w 12065"/>
                  <a:gd name="connsiteY1" fmla="*/ 12065 h 12065"/>
                  <a:gd name="connsiteX2" fmla="*/ 0 w 12065"/>
                  <a:gd name="connsiteY2" fmla="*/ 6032 h 12065"/>
                  <a:gd name="connsiteX3" fmla="*/ 6033 w 12065"/>
                  <a:gd name="connsiteY3" fmla="*/ 0 h 12065"/>
                  <a:gd name="connsiteX4" fmla="*/ 12065 w 12065"/>
                  <a:gd name="connsiteY4" fmla="*/ 6032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2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2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BB86CB4E-04CE-4787-9A58-8E745CE52887}"/>
                  </a:ext>
                </a:extLst>
              </p:cNvPr>
              <p:cNvSpPr/>
              <p:nvPr/>
            </p:nvSpPr>
            <p:spPr>
              <a:xfrm>
                <a:off x="5391332" y="3624737"/>
                <a:ext cx="1658" cy="1206"/>
              </a:xfrm>
              <a:custGeom>
                <a:avLst/>
                <a:gdLst>
                  <a:gd name="connsiteX0" fmla="*/ 452 w 1658"/>
                  <a:gd name="connsiteY0" fmla="*/ 0 h 1206"/>
                  <a:gd name="connsiteX1" fmla="*/ 452 w 1658"/>
                  <a:gd name="connsiteY1" fmla="*/ 0 h 1206"/>
                  <a:gd name="connsiteX2" fmla="*/ 452 w 1658"/>
                  <a:gd name="connsiteY2" fmla="*/ 1206 h 1206"/>
                  <a:gd name="connsiteX3" fmla="*/ 1659 w 1658"/>
                  <a:gd name="connsiteY3" fmla="*/ 603 h 1206"/>
                  <a:gd name="connsiteX4" fmla="*/ 452 w 1658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" h="1206">
                    <a:moveTo>
                      <a:pt x="452" y="0"/>
                    </a:moveTo>
                    <a:lnTo>
                      <a:pt x="452" y="0"/>
                    </a:lnTo>
                    <a:cubicBezTo>
                      <a:pt x="-151" y="603"/>
                      <a:pt x="-151" y="1206"/>
                      <a:pt x="452" y="1206"/>
                    </a:cubicBezTo>
                    <a:cubicBezTo>
                      <a:pt x="1056" y="1206"/>
                      <a:pt x="1056" y="1206"/>
                      <a:pt x="1659" y="603"/>
                    </a:cubicBezTo>
                    <a:cubicBezTo>
                      <a:pt x="1056" y="603"/>
                      <a:pt x="452" y="0"/>
                      <a:pt x="45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BF0656DE-74FC-4319-90AC-F83A2E79EF20}"/>
                  </a:ext>
                </a:extLst>
              </p:cNvPr>
              <p:cNvSpPr/>
              <p:nvPr/>
            </p:nvSpPr>
            <p:spPr>
              <a:xfrm>
                <a:off x="5385752" y="3244689"/>
                <a:ext cx="3619" cy="3619"/>
              </a:xfrm>
              <a:custGeom>
                <a:avLst/>
                <a:gdLst>
                  <a:gd name="connsiteX0" fmla="*/ 1810 w 3619"/>
                  <a:gd name="connsiteY0" fmla="*/ 3620 h 3619"/>
                  <a:gd name="connsiteX1" fmla="*/ 3619 w 3619"/>
                  <a:gd name="connsiteY1" fmla="*/ 1810 h 3619"/>
                  <a:gd name="connsiteX2" fmla="*/ 1810 w 3619"/>
                  <a:gd name="connsiteY2" fmla="*/ 0 h 3619"/>
                  <a:gd name="connsiteX3" fmla="*/ 0 w 3619"/>
                  <a:gd name="connsiteY3" fmla="*/ 1810 h 3619"/>
                  <a:gd name="connsiteX4" fmla="*/ 0 w 3619"/>
                  <a:gd name="connsiteY4" fmla="*/ 1810 h 3619"/>
                  <a:gd name="connsiteX5" fmla="*/ 1810 w 3619"/>
                  <a:gd name="connsiteY5" fmla="*/ 362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20"/>
                    </a:moveTo>
                    <a:cubicBezTo>
                      <a:pt x="2413" y="3620"/>
                      <a:pt x="3619" y="3016"/>
                      <a:pt x="3619" y="1810"/>
                    </a:cubicBezTo>
                    <a:cubicBezTo>
                      <a:pt x="3619" y="1207"/>
                      <a:pt x="3016" y="603"/>
                      <a:pt x="1810" y="0"/>
                    </a:cubicBezTo>
                    <a:cubicBezTo>
                      <a:pt x="1206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603" y="3016"/>
                      <a:pt x="1206" y="3620"/>
                      <a:pt x="181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40FB362F-7230-4C9D-8286-63E39DAF0FA4}"/>
                  </a:ext>
                </a:extLst>
              </p:cNvPr>
              <p:cNvSpPr/>
              <p:nvPr/>
            </p:nvSpPr>
            <p:spPr>
              <a:xfrm>
                <a:off x="5376703" y="3228401"/>
                <a:ext cx="1206" cy="1206"/>
              </a:xfrm>
              <a:custGeom>
                <a:avLst/>
                <a:gdLst>
                  <a:gd name="connsiteX0" fmla="*/ 603 w 1206"/>
                  <a:gd name="connsiteY0" fmla="*/ 1206 h 1206"/>
                  <a:gd name="connsiteX1" fmla="*/ 1206 w 1206"/>
                  <a:gd name="connsiteY1" fmla="*/ 603 h 1206"/>
                  <a:gd name="connsiteX2" fmla="*/ 603 w 1206"/>
                  <a:gd name="connsiteY2" fmla="*/ 0 h 1206"/>
                  <a:gd name="connsiteX3" fmla="*/ 0 w 1206"/>
                  <a:gd name="connsiteY3" fmla="*/ 603 h 1206"/>
                  <a:gd name="connsiteX4" fmla="*/ 603 w 1206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206">
                    <a:moveTo>
                      <a:pt x="603" y="1206"/>
                    </a:moveTo>
                    <a:lnTo>
                      <a:pt x="1206" y="603"/>
                    </a:lnTo>
                    <a:lnTo>
                      <a:pt x="603" y="0"/>
                    </a:lnTo>
                    <a:lnTo>
                      <a:pt x="0" y="603"/>
                    </a:lnTo>
                    <a:lnTo>
                      <a:pt x="603" y="120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EF61C8A5-2E22-4C98-8286-4ECAC6D82525}"/>
                  </a:ext>
                </a:extLst>
              </p:cNvPr>
              <p:cNvSpPr/>
              <p:nvPr/>
            </p:nvSpPr>
            <p:spPr>
              <a:xfrm>
                <a:off x="5369739" y="3314705"/>
                <a:ext cx="7567" cy="9862"/>
              </a:xfrm>
              <a:custGeom>
                <a:avLst/>
                <a:gdLst>
                  <a:gd name="connsiteX0" fmla="*/ 2742 w 7567"/>
                  <a:gd name="connsiteY0" fmla="*/ 6597 h 9862"/>
                  <a:gd name="connsiteX1" fmla="*/ 5758 w 7567"/>
                  <a:gd name="connsiteY1" fmla="*/ 9613 h 9862"/>
                  <a:gd name="connsiteX2" fmla="*/ 7568 w 7567"/>
                  <a:gd name="connsiteY2" fmla="*/ 9010 h 9862"/>
                  <a:gd name="connsiteX3" fmla="*/ 7568 w 7567"/>
                  <a:gd name="connsiteY3" fmla="*/ 8407 h 9862"/>
                  <a:gd name="connsiteX4" fmla="*/ 5758 w 7567"/>
                  <a:gd name="connsiteY4" fmla="*/ 4184 h 9862"/>
                  <a:gd name="connsiteX5" fmla="*/ 2742 w 7567"/>
                  <a:gd name="connsiteY5" fmla="*/ 564 h 9862"/>
                  <a:gd name="connsiteX6" fmla="*/ 329 w 7567"/>
                  <a:gd name="connsiteY6" fmla="*/ 2977 h 9862"/>
                  <a:gd name="connsiteX7" fmla="*/ 2742 w 7567"/>
                  <a:gd name="connsiteY7" fmla="*/ 6597 h 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67" h="9862">
                    <a:moveTo>
                      <a:pt x="2742" y="6597"/>
                    </a:moveTo>
                    <a:cubicBezTo>
                      <a:pt x="3345" y="7803"/>
                      <a:pt x="4552" y="9010"/>
                      <a:pt x="5758" y="9613"/>
                    </a:cubicBezTo>
                    <a:cubicBezTo>
                      <a:pt x="6361" y="10216"/>
                      <a:pt x="6965" y="9613"/>
                      <a:pt x="7568" y="9010"/>
                    </a:cubicBezTo>
                    <a:lnTo>
                      <a:pt x="7568" y="8407"/>
                    </a:lnTo>
                    <a:cubicBezTo>
                      <a:pt x="7568" y="7200"/>
                      <a:pt x="6361" y="5390"/>
                      <a:pt x="5758" y="4184"/>
                    </a:cubicBezTo>
                    <a:cubicBezTo>
                      <a:pt x="4552" y="2977"/>
                      <a:pt x="3948" y="1771"/>
                      <a:pt x="2742" y="564"/>
                    </a:cubicBezTo>
                    <a:cubicBezTo>
                      <a:pt x="1535" y="-1245"/>
                      <a:pt x="-878" y="1771"/>
                      <a:pt x="329" y="2977"/>
                    </a:cubicBezTo>
                    <a:cubicBezTo>
                      <a:pt x="1535" y="4184"/>
                      <a:pt x="2139" y="5994"/>
                      <a:pt x="2742" y="65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CCBDD9F3-8801-4A95-9B9D-24A50E640498}"/>
                  </a:ext>
                </a:extLst>
              </p:cNvPr>
              <p:cNvSpPr/>
              <p:nvPr/>
            </p:nvSpPr>
            <p:spPr>
              <a:xfrm>
                <a:off x="5366448" y="3253135"/>
                <a:ext cx="6754" cy="7239"/>
              </a:xfrm>
              <a:custGeom>
                <a:avLst/>
                <a:gdLst>
                  <a:gd name="connsiteX0" fmla="*/ 3619 w 6754"/>
                  <a:gd name="connsiteY0" fmla="*/ 7239 h 7239"/>
                  <a:gd name="connsiteX1" fmla="*/ 6636 w 6754"/>
                  <a:gd name="connsiteY1" fmla="*/ 3016 h 7239"/>
                  <a:gd name="connsiteX2" fmla="*/ 3619 w 6754"/>
                  <a:gd name="connsiteY2" fmla="*/ 0 h 7239"/>
                  <a:gd name="connsiteX3" fmla="*/ 0 w 6754"/>
                  <a:gd name="connsiteY3" fmla="*/ 3620 h 7239"/>
                  <a:gd name="connsiteX4" fmla="*/ 3619 w 6754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4" h="7239">
                    <a:moveTo>
                      <a:pt x="3619" y="7239"/>
                    </a:moveTo>
                    <a:cubicBezTo>
                      <a:pt x="5429" y="7239"/>
                      <a:pt x="7239" y="5429"/>
                      <a:pt x="6636" y="3016"/>
                    </a:cubicBezTo>
                    <a:cubicBezTo>
                      <a:pt x="6636" y="1207"/>
                      <a:pt x="5429" y="0"/>
                      <a:pt x="3619" y="0"/>
                    </a:cubicBez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19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D798E9FE-98D4-4808-B149-D98518B441F4}"/>
                  </a:ext>
                </a:extLst>
              </p:cNvPr>
              <p:cNvSpPr/>
              <p:nvPr/>
            </p:nvSpPr>
            <p:spPr>
              <a:xfrm>
                <a:off x="5365306" y="3345432"/>
                <a:ext cx="7023" cy="3619"/>
              </a:xfrm>
              <a:custGeom>
                <a:avLst/>
                <a:gdLst>
                  <a:gd name="connsiteX0" fmla="*/ 1142 w 7023"/>
                  <a:gd name="connsiteY0" fmla="*/ 3016 h 3619"/>
                  <a:gd name="connsiteX1" fmla="*/ 4158 w 7023"/>
                  <a:gd name="connsiteY1" fmla="*/ 3620 h 3619"/>
                  <a:gd name="connsiteX2" fmla="*/ 6571 w 7023"/>
                  <a:gd name="connsiteY2" fmla="*/ 3016 h 3619"/>
                  <a:gd name="connsiteX3" fmla="*/ 6571 w 7023"/>
                  <a:gd name="connsiteY3" fmla="*/ 1810 h 3619"/>
                  <a:gd name="connsiteX4" fmla="*/ 4158 w 7023"/>
                  <a:gd name="connsiteY4" fmla="*/ 603 h 3619"/>
                  <a:gd name="connsiteX5" fmla="*/ 1142 w 7023"/>
                  <a:gd name="connsiteY5" fmla="*/ 0 h 3619"/>
                  <a:gd name="connsiteX6" fmla="*/ 1142 w 7023"/>
                  <a:gd name="connsiteY6" fmla="*/ 3016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3" h="3619">
                    <a:moveTo>
                      <a:pt x="1142" y="3016"/>
                    </a:moveTo>
                    <a:cubicBezTo>
                      <a:pt x="2349" y="3016"/>
                      <a:pt x="2952" y="3620"/>
                      <a:pt x="4158" y="3620"/>
                    </a:cubicBezTo>
                    <a:cubicBezTo>
                      <a:pt x="4762" y="3620"/>
                      <a:pt x="5968" y="3620"/>
                      <a:pt x="6571" y="3016"/>
                    </a:cubicBezTo>
                    <a:cubicBezTo>
                      <a:pt x="7175" y="2413"/>
                      <a:pt x="7175" y="1810"/>
                      <a:pt x="6571" y="1810"/>
                    </a:cubicBezTo>
                    <a:cubicBezTo>
                      <a:pt x="5968" y="1207"/>
                      <a:pt x="5365" y="1207"/>
                      <a:pt x="4158" y="603"/>
                    </a:cubicBezTo>
                    <a:cubicBezTo>
                      <a:pt x="2952" y="603"/>
                      <a:pt x="2349" y="603"/>
                      <a:pt x="1142" y="0"/>
                    </a:cubicBezTo>
                    <a:cubicBezTo>
                      <a:pt x="-64" y="0"/>
                      <a:pt x="-668" y="2413"/>
                      <a:pt x="1142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77DA274C-5CD8-4F78-AC77-A828BA198875}"/>
                  </a:ext>
                </a:extLst>
              </p:cNvPr>
              <p:cNvSpPr/>
              <p:nvPr/>
            </p:nvSpPr>
            <p:spPr>
              <a:xfrm>
                <a:off x="5356193" y="3279074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2 w 12065"/>
                  <a:gd name="connsiteY1" fmla="*/ 12065 h 12065"/>
                  <a:gd name="connsiteX2" fmla="*/ 0 w 12065"/>
                  <a:gd name="connsiteY2" fmla="*/ 6033 h 12065"/>
                  <a:gd name="connsiteX3" fmla="*/ 6032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2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2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562B32E3-7AA2-4942-9572-083DBDAA3BA6}"/>
                  </a:ext>
                </a:extLst>
              </p:cNvPr>
              <p:cNvSpPr/>
              <p:nvPr/>
            </p:nvSpPr>
            <p:spPr>
              <a:xfrm>
                <a:off x="5355590" y="3645398"/>
                <a:ext cx="1370" cy="904"/>
              </a:xfrm>
              <a:custGeom>
                <a:avLst/>
                <a:gdLst>
                  <a:gd name="connsiteX0" fmla="*/ 0 w 1370"/>
                  <a:gd name="connsiteY0" fmla="*/ 452 h 904"/>
                  <a:gd name="connsiteX1" fmla="*/ 0 w 1370"/>
                  <a:gd name="connsiteY1" fmla="*/ 452 h 904"/>
                  <a:gd name="connsiteX2" fmla="*/ 1206 w 1370"/>
                  <a:gd name="connsiteY2" fmla="*/ 452 h 904"/>
                  <a:gd name="connsiteX3" fmla="*/ 0 w 1370"/>
                  <a:gd name="connsiteY3" fmla="*/ 452 h 904"/>
                  <a:gd name="connsiteX4" fmla="*/ 0 w 1370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904">
                    <a:moveTo>
                      <a:pt x="0" y="452"/>
                    </a:moveTo>
                    <a:cubicBezTo>
                      <a:pt x="0" y="1056"/>
                      <a:pt x="0" y="1056"/>
                      <a:pt x="0" y="452"/>
                    </a:cubicBezTo>
                    <a:cubicBezTo>
                      <a:pt x="603" y="1056"/>
                      <a:pt x="1206" y="1056"/>
                      <a:pt x="1206" y="452"/>
                    </a:cubicBez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452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CAA94CC5-780E-4C04-AB46-E7C3650D2F76}"/>
                  </a:ext>
                </a:extLst>
              </p:cNvPr>
              <p:cNvSpPr/>
              <p:nvPr/>
            </p:nvSpPr>
            <p:spPr>
              <a:xfrm>
                <a:off x="5343525" y="3625340"/>
                <a:ext cx="4825" cy="4826"/>
              </a:xfrm>
              <a:custGeom>
                <a:avLst/>
                <a:gdLst>
                  <a:gd name="connsiteX0" fmla="*/ 2413 w 4825"/>
                  <a:gd name="connsiteY0" fmla="*/ 0 h 4826"/>
                  <a:gd name="connsiteX1" fmla="*/ 2413 w 4825"/>
                  <a:gd name="connsiteY1" fmla="*/ 0 h 4826"/>
                  <a:gd name="connsiteX2" fmla="*/ 0 w 4825"/>
                  <a:gd name="connsiteY2" fmla="*/ 2413 h 4826"/>
                  <a:gd name="connsiteX3" fmla="*/ 2413 w 4825"/>
                  <a:gd name="connsiteY3" fmla="*/ 4826 h 4826"/>
                  <a:gd name="connsiteX4" fmla="*/ 4826 w 4825"/>
                  <a:gd name="connsiteY4" fmla="*/ 2413 h 4826"/>
                  <a:gd name="connsiteX5" fmla="*/ 2413 w 4825"/>
                  <a:gd name="connsiteY5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0"/>
                    </a:move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19" y="4826"/>
                      <a:pt x="4826" y="3619"/>
                      <a:pt x="4826" y="2413"/>
                    </a:cubicBezTo>
                    <a:cubicBezTo>
                      <a:pt x="4826" y="1206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60F284A8-EF30-4614-BAFD-4BBD2ED6B3A9}"/>
                  </a:ext>
                </a:extLst>
              </p:cNvPr>
              <p:cNvSpPr/>
              <p:nvPr/>
            </p:nvSpPr>
            <p:spPr>
              <a:xfrm>
                <a:off x="5340875" y="3408537"/>
                <a:ext cx="11948" cy="3705"/>
              </a:xfrm>
              <a:custGeom>
                <a:avLst/>
                <a:gdLst>
                  <a:gd name="connsiteX0" fmla="*/ 1443 w 11948"/>
                  <a:gd name="connsiteY0" fmla="*/ 3253 h 3705"/>
                  <a:gd name="connsiteX1" fmla="*/ 11095 w 11948"/>
                  <a:gd name="connsiteY1" fmla="*/ 3253 h 3705"/>
                  <a:gd name="connsiteX2" fmla="*/ 11698 w 11948"/>
                  <a:gd name="connsiteY2" fmla="*/ 2046 h 3705"/>
                  <a:gd name="connsiteX3" fmla="*/ 11095 w 11948"/>
                  <a:gd name="connsiteY3" fmla="*/ 1443 h 3705"/>
                  <a:gd name="connsiteX4" fmla="*/ 1443 w 11948"/>
                  <a:gd name="connsiteY4" fmla="*/ 237 h 3705"/>
                  <a:gd name="connsiteX5" fmla="*/ 237 w 11948"/>
                  <a:gd name="connsiteY5" fmla="*/ 2650 h 3705"/>
                  <a:gd name="connsiteX6" fmla="*/ 1443 w 11948"/>
                  <a:gd name="connsiteY6" fmla="*/ 3253 h 3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48" h="3705">
                    <a:moveTo>
                      <a:pt x="1443" y="3253"/>
                    </a:moveTo>
                    <a:cubicBezTo>
                      <a:pt x="4459" y="3856"/>
                      <a:pt x="8079" y="3856"/>
                      <a:pt x="11095" y="3253"/>
                    </a:cubicBezTo>
                    <a:cubicBezTo>
                      <a:pt x="11698" y="3253"/>
                      <a:pt x="12302" y="2650"/>
                      <a:pt x="11698" y="2046"/>
                    </a:cubicBezTo>
                    <a:cubicBezTo>
                      <a:pt x="11698" y="1443"/>
                      <a:pt x="11698" y="1443"/>
                      <a:pt x="11095" y="1443"/>
                    </a:cubicBezTo>
                    <a:cubicBezTo>
                      <a:pt x="8079" y="237"/>
                      <a:pt x="4459" y="-367"/>
                      <a:pt x="1443" y="237"/>
                    </a:cubicBezTo>
                    <a:cubicBezTo>
                      <a:pt x="237" y="840"/>
                      <a:pt x="-367" y="1443"/>
                      <a:pt x="237" y="2650"/>
                    </a:cubicBezTo>
                    <a:cubicBezTo>
                      <a:pt x="840" y="2650"/>
                      <a:pt x="840" y="3253"/>
                      <a:pt x="1443" y="32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0BC34485-EE96-48B8-962C-58834555F167}"/>
                  </a:ext>
                </a:extLst>
              </p:cNvPr>
              <p:cNvSpPr/>
              <p:nvPr/>
            </p:nvSpPr>
            <p:spPr>
              <a:xfrm>
                <a:off x="5330856" y="3605433"/>
                <a:ext cx="9651" cy="9652"/>
              </a:xfrm>
              <a:custGeom>
                <a:avLst/>
                <a:gdLst>
                  <a:gd name="connsiteX0" fmla="*/ 9652 w 9651"/>
                  <a:gd name="connsiteY0" fmla="*/ 4826 h 9652"/>
                  <a:gd name="connsiteX1" fmla="*/ 4826 w 9651"/>
                  <a:gd name="connsiteY1" fmla="*/ 9652 h 9652"/>
                  <a:gd name="connsiteX2" fmla="*/ 0 w 9651"/>
                  <a:gd name="connsiteY2" fmla="*/ 4826 h 9652"/>
                  <a:gd name="connsiteX3" fmla="*/ 4826 w 9651"/>
                  <a:gd name="connsiteY3" fmla="*/ 0 h 9652"/>
                  <a:gd name="connsiteX4" fmla="*/ 9652 w 9651"/>
                  <a:gd name="connsiteY4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1" h="9652">
                    <a:moveTo>
                      <a:pt x="9652" y="4826"/>
                    </a:moveTo>
                    <a:cubicBezTo>
                      <a:pt x="9652" y="7491"/>
                      <a:pt x="7491" y="9652"/>
                      <a:pt x="4826" y="9652"/>
                    </a:cubicBezTo>
                    <a:cubicBezTo>
                      <a:pt x="2161" y="9652"/>
                      <a:pt x="0" y="7491"/>
                      <a:pt x="0" y="4826"/>
                    </a:cubicBezTo>
                    <a:cubicBezTo>
                      <a:pt x="0" y="2161"/>
                      <a:pt x="2161" y="0"/>
                      <a:pt x="4826" y="0"/>
                    </a:cubicBezTo>
                    <a:cubicBezTo>
                      <a:pt x="7491" y="0"/>
                      <a:pt x="9652" y="2161"/>
                      <a:pt x="9652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9E7F8265-EF92-422E-9690-463A43F19415}"/>
                  </a:ext>
                </a:extLst>
              </p:cNvPr>
              <p:cNvSpPr/>
              <p:nvPr/>
            </p:nvSpPr>
            <p:spPr>
              <a:xfrm>
                <a:off x="5336889" y="3412996"/>
                <a:ext cx="27146" cy="7109"/>
              </a:xfrm>
              <a:custGeom>
                <a:avLst/>
                <a:gdLst>
                  <a:gd name="connsiteX0" fmla="*/ 26543 w 27146"/>
                  <a:gd name="connsiteY0" fmla="*/ 4223 h 7109"/>
                  <a:gd name="connsiteX1" fmla="*/ 27146 w 27146"/>
                  <a:gd name="connsiteY1" fmla="*/ 3016 h 7109"/>
                  <a:gd name="connsiteX2" fmla="*/ 25336 w 27146"/>
                  <a:gd name="connsiteY2" fmla="*/ 1207 h 7109"/>
                  <a:gd name="connsiteX3" fmla="*/ 13875 w 27146"/>
                  <a:gd name="connsiteY3" fmla="*/ 2413 h 7109"/>
                  <a:gd name="connsiteX4" fmla="*/ 1810 w 27146"/>
                  <a:gd name="connsiteY4" fmla="*/ 0 h 7109"/>
                  <a:gd name="connsiteX5" fmla="*/ 0 w 27146"/>
                  <a:gd name="connsiteY5" fmla="*/ 1207 h 7109"/>
                  <a:gd name="connsiteX6" fmla="*/ 0 w 27146"/>
                  <a:gd name="connsiteY6" fmla="*/ 1207 h 7109"/>
                  <a:gd name="connsiteX7" fmla="*/ 603 w 27146"/>
                  <a:gd name="connsiteY7" fmla="*/ 3016 h 7109"/>
                  <a:gd name="connsiteX8" fmla="*/ 13875 w 27146"/>
                  <a:gd name="connsiteY8" fmla="*/ 6636 h 7109"/>
                  <a:gd name="connsiteX9" fmla="*/ 26543 w 27146"/>
                  <a:gd name="connsiteY9" fmla="*/ 4223 h 7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146" h="7109">
                    <a:moveTo>
                      <a:pt x="26543" y="4223"/>
                    </a:moveTo>
                    <a:cubicBezTo>
                      <a:pt x="27146" y="4223"/>
                      <a:pt x="27146" y="3620"/>
                      <a:pt x="27146" y="3016"/>
                    </a:cubicBezTo>
                    <a:cubicBezTo>
                      <a:pt x="27146" y="1810"/>
                      <a:pt x="26543" y="1207"/>
                      <a:pt x="25336" y="1207"/>
                    </a:cubicBezTo>
                    <a:cubicBezTo>
                      <a:pt x="21114" y="1207"/>
                      <a:pt x="17494" y="2413"/>
                      <a:pt x="13875" y="2413"/>
                    </a:cubicBezTo>
                    <a:cubicBezTo>
                      <a:pt x="9652" y="2413"/>
                      <a:pt x="5429" y="1810"/>
                      <a:pt x="1810" y="0"/>
                    </a:cubicBezTo>
                    <a:cubicBezTo>
                      <a:pt x="1206" y="0"/>
                      <a:pt x="0" y="0"/>
                      <a:pt x="0" y="1207"/>
                    </a:cubicBezTo>
                    <a:lnTo>
                      <a:pt x="0" y="1207"/>
                    </a:lnTo>
                    <a:cubicBezTo>
                      <a:pt x="0" y="1810"/>
                      <a:pt x="0" y="2413"/>
                      <a:pt x="603" y="3016"/>
                    </a:cubicBezTo>
                    <a:cubicBezTo>
                      <a:pt x="4826" y="5429"/>
                      <a:pt x="9049" y="6636"/>
                      <a:pt x="13875" y="6636"/>
                    </a:cubicBezTo>
                    <a:cubicBezTo>
                      <a:pt x="18701" y="7842"/>
                      <a:pt x="22923" y="6636"/>
                      <a:pt x="2654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87AA7C44-8E8B-4996-A89F-41335FA30BBB}"/>
                  </a:ext>
                </a:extLst>
              </p:cNvPr>
              <p:cNvSpPr/>
              <p:nvPr/>
            </p:nvSpPr>
            <p:spPr>
              <a:xfrm>
                <a:off x="5326030" y="3636802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0 w 3619"/>
                  <a:gd name="connsiteY3" fmla="*/ 1810 h 3619"/>
                  <a:gd name="connsiteX4" fmla="*/ 1810 w 3619"/>
                  <a:gd name="connsiteY4" fmla="*/ 3619 h 3619"/>
                  <a:gd name="connsiteX5" fmla="*/ 3620 w 3619"/>
                  <a:gd name="connsiteY5" fmla="*/ 2413 h 3619"/>
                  <a:gd name="connsiteX6" fmla="*/ 3620 w 3619"/>
                  <a:gd name="connsiteY6" fmla="*/ 2413 h 3619"/>
                  <a:gd name="connsiteX7" fmla="*/ 1810 w 3619"/>
                  <a:gd name="connsiteY7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2413" y="3619"/>
                      <a:pt x="3620" y="3016"/>
                      <a:pt x="3620" y="2413"/>
                    </a:cubicBezTo>
                    <a:lnTo>
                      <a:pt x="3620" y="2413"/>
                    </a:lnTo>
                    <a:cubicBezTo>
                      <a:pt x="3620" y="603"/>
                      <a:pt x="3016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C0EF6F6A-2B77-4682-BE1B-7322B488C5ED}"/>
                  </a:ext>
                </a:extLst>
              </p:cNvPr>
              <p:cNvSpPr/>
              <p:nvPr/>
            </p:nvSpPr>
            <p:spPr>
              <a:xfrm>
                <a:off x="5319998" y="3213320"/>
                <a:ext cx="2413" cy="1357"/>
              </a:xfrm>
              <a:custGeom>
                <a:avLst/>
                <a:gdLst>
                  <a:gd name="connsiteX0" fmla="*/ 2413 w 2413"/>
                  <a:gd name="connsiteY0" fmla="*/ 0 h 1357"/>
                  <a:gd name="connsiteX1" fmla="*/ 0 w 2413"/>
                  <a:gd name="connsiteY1" fmla="*/ 0 h 1357"/>
                  <a:gd name="connsiteX2" fmla="*/ 2413 w 2413"/>
                  <a:gd name="connsiteY2" fmla="*/ 0 h 1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" h="1357">
                    <a:moveTo>
                      <a:pt x="2413" y="0"/>
                    </a:moveTo>
                    <a:lnTo>
                      <a:pt x="0" y="0"/>
                    </a:lnTo>
                    <a:cubicBezTo>
                      <a:pt x="1207" y="1810"/>
                      <a:pt x="1207" y="181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0B09009E-BBA3-47DA-A288-71DA0A0DF88D}"/>
                  </a:ext>
                </a:extLst>
              </p:cNvPr>
              <p:cNvSpPr/>
              <p:nvPr/>
            </p:nvSpPr>
            <p:spPr>
              <a:xfrm>
                <a:off x="5317585" y="3616291"/>
                <a:ext cx="0" cy="452"/>
              </a:xfrm>
              <a:custGeom>
                <a:avLst/>
                <a:gdLst>
                  <a:gd name="connsiteX0" fmla="*/ 0 w 0"/>
                  <a:gd name="connsiteY0" fmla="*/ 0 h 452"/>
                  <a:gd name="connsiteX1" fmla="*/ 0 w 0"/>
                  <a:gd name="connsiteY1" fmla="*/ 0 h 452"/>
                  <a:gd name="connsiteX2" fmla="*/ 0 w 0"/>
                  <a:gd name="connsiteY2" fmla="*/ 0 h 452"/>
                  <a:gd name="connsiteX3" fmla="*/ 0 w 0"/>
                  <a:gd name="connsiteY3" fmla="*/ 0 h 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52">
                    <a:moveTo>
                      <a:pt x="0" y="0"/>
                    </a:moveTo>
                    <a:cubicBezTo>
                      <a:pt x="0" y="603"/>
                      <a:pt x="0" y="603"/>
                      <a:pt x="0" y="0"/>
                    </a:cubicBezTo>
                    <a:cubicBezTo>
                      <a:pt x="0" y="603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0A23B6AA-DE25-4E8E-ABCA-8016B04B6B67}"/>
                  </a:ext>
                </a:extLst>
              </p:cNvPr>
              <p:cNvSpPr/>
              <p:nvPr/>
            </p:nvSpPr>
            <p:spPr>
              <a:xfrm>
                <a:off x="5313362" y="361689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4223 w 7842"/>
                  <a:gd name="connsiteY2" fmla="*/ 7842 h 7842"/>
                  <a:gd name="connsiteX3" fmla="*/ 7842 w 7842"/>
                  <a:gd name="connsiteY3" fmla="*/ 3619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603" y="1810"/>
                      <a:pt x="0" y="3619"/>
                    </a:cubicBezTo>
                    <a:cubicBezTo>
                      <a:pt x="0" y="6033"/>
                      <a:pt x="1810" y="7842"/>
                      <a:pt x="4223" y="7842"/>
                    </a:cubicBezTo>
                    <a:cubicBezTo>
                      <a:pt x="6636" y="7842"/>
                      <a:pt x="7842" y="5429"/>
                      <a:pt x="7842" y="3619"/>
                    </a:cubicBezTo>
                    <a:cubicBezTo>
                      <a:pt x="7842" y="1207"/>
                      <a:pt x="6033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7A2B150-1ABF-413F-9BC5-5EBEDA1F07EF}"/>
                  </a:ext>
                </a:extLst>
              </p:cNvPr>
              <p:cNvSpPr/>
              <p:nvPr/>
            </p:nvSpPr>
            <p:spPr>
              <a:xfrm>
                <a:off x="5309743" y="3238053"/>
                <a:ext cx="7842" cy="7842"/>
              </a:xfrm>
              <a:custGeom>
                <a:avLst/>
                <a:gdLst>
                  <a:gd name="connsiteX0" fmla="*/ 3619 w 7842"/>
                  <a:gd name="connsiteY0" fmla="*/ 7842 h 7842"/>
                  <a:gd name="connsiteX1" fmla="*/ 7842 w 7842"/>
                  <a:gd name="connsiteY1" fmla="*/ 4223 h 7842"/>
                  <a:gd name="connsiteX2" fmla="*/ 7842 w 7842"/>
                  <a:gd name="connsiteY2" fmla="*/ 4223 h 7842"/>
                  <a:gd name="connsiteX3" fmla="*/ 4223 w 7842"/>
                  <a:gd name="connsiteY3" fmla="*/ 0 h 7842"/>
                  <a:gd name="connsiteX4" fmla="*/ 4223 w 7842"/>
                  <a:gd name="connsiteY4" fmla="*/ 0 h 7842"/>
                  <a:gd name="connsiteX5" fmla="*/ 0 w 7842"/>
                  <a:gd name="connsiteY5" fmla="*/ 4223 h 7842"/>
                  <a:gd name="connsiteX6" fmla="*/ 3619 w 7842"/>
                  <a:gd name="connsiteY6" fmla="*/ 7842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42" h="7842">
                    <a:moveTo>
                      <a:pt x="3619" y="7842"/>
                    </a:move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7842" y="1810"/>
                      <a:pt x="6033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033"/>
                      <a:pt x="1206" y="7842"/>
                      <a:pt x="3619" y="78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0518F630-B46F-47F3-A346-9EFD14290932}"/>
                  </a:ext>
                </a:extLst>
              </p:cNvPr>
              <p:cNvSpPr/>
              <p:nvPr/>
            </p:nvSpPr>
            <p:spPr>
              <a:xfrm>
                <a:off x="5314569" y="3390072"/>
                <a:ext cx="19553" cy="5154"/>
              </a:xfrm>
              <a:custGeom>
                <a:avLst/>
                <a:gdLst>
                  <a:gd name="connsiteX0" fmla="*/ 19304 w 19553"/>
                  <a:gd name="connsiteY0" fmla="*/ 1207 h 5154"/>
                  <a:gd name="connsiteX1" fmla="*/ 19304 w 19553"/>
                  <a:gd name="connsiteY1" fmla="*/ 1207 h 5154"/>
                  <a:gd name="connsiteX2" fmla="*/ 11462 w 19553"/>
                  <a:gd name="connsiteY2" fmla="*/ 603 h 5154"/>
                  <a:gd name="connsiteX3" fmla="*/ 2413 w 19553"/>
                  <a:gd name="connsiteY3" fmla="*/ 0 h 5154"/>
                  <a:gd name="connsiteX4" fmla="*/ 0 w 19553"/>
                  <a:gd name="connsiteY4" fmla="*/ 1207 h 5154"/>
                  <a:gd name="connsiteX5" fmla="*/ 1207 w 19553"/>
                  <a:gd name="connsiteY5" fmla="*/ 3619 h 5154"/>
                  <a:gd name="connsiteX6" fmla="*/ 18701 w 19553"/>
                  <a:gd name="connsiteY6" fmla="*/ 3016 h 5154"/>
                  <a:gd name="connsiteX7" fmla="*/ 19304 w 19553"/>
                  <a:gd name="connsiteY7" fmla="*/ 1207 h 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53" h="5154">
                    <a:moveTo>
                      <a:pt x="19304" y="1207"/>
                    </a:moveTo>
                    <a:lnTo>
                      <a:pt x="19304" y="1207"/>
                    </a:lnTo>
                    <a:cubicBezTo>
                      <a:pt x="16288" y="603"/>
                      <a:pt x="13875" y="603"/>
                      <a:pt x="11462" y="603"/>
                    </a:cubicBezTo>
                    <a:cubicBezTo>
                      <a:pt x="8445" y="603"/>
                      <a:pt x="5429" y="603"/>
                      <a:pt x="2413" y="0"/>
                    </a:cubicBezTo>
                    <a:cubicBezTo>
                      <a:pt x="1207" y="0"/>
                      <a:pt x="603" y="0"/>
                      <a:pt x="0" y="1207"/>
                    </a:cubicBezTo>
                    <a:cubicBezTo>
                      <a:pt x="0" y="2413"/>
                      <a:pt x="0" y="3016"/>
                      <a:pt x="1207" y="3619"/>
                    </a:cubicBezTo>
                    <a:cubicBezTo>
                      <a:pt x="6033" y="4826"/>
                      <a:pt x="13875" y="6636"/>
                      <a:pt x="18701" y="3016"/>
                    </a:cubicBezTo>
                    <a:cubicBezTo>
                      <a:pt x="19304" y="3016"/>
                      <a:pt x="19907" y="1810"/>
                      <a:pt x="19304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F4243C70-454B-46D4-B093-1AB39216053C}"/>
                  </a:ext>
                </a:extLst>
              </p:cNvPr>
              <p:cNvSpPr/>
              <p:nvPr/>
            </p:nvSpPr>
            <p:spPr>
              <a:xfrm>
                <a:off x="5314460" y="3547521"/>
                <a:ext cx="13983" cy="4893"/>
              </a:xfrm>
              <a:custGeom>
                <a:avLst/>
                <a:gdLst>
                  <a:gd name="connsiteX0" fmla="*/ 13380 w 13983"/>
                  <a:gd name="connsiteY0" fmla="*/ 0 h 4893"/>
                  <a:gd name="connsiteX1" fmla="*/ 1315 w 13983"/>
                  <a:gd name="connsiteY1" fmla="*/ 1207 h 4893"/>
                  <a:gd name="connsiteX2" fmla="*/ 2522 w 13983"/>
                  <a:gd name="connsiteY2" fmla="*/ 4826 h 4893"/>
                  <a:gd name="connsiteX3" fmla="*/ 13984 w 13983"/>
                  <a:gd name="connsiteY3" fmla="*/ 1810 h 4893"/>
                  <a:gd name="connsiteX4" fmla="*/ 13380 w 13983"/>
                  <a:gd name="connsiteY4" fmla="*/ 0 h 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3" h="4893">
                    <a:moveTo>
                      <a:pt x="13380" y="0"/>
                    </a:moveTo>
                    <a:cubicBezTo>
                      <a:pt x="9158" y="0"/>
                      <a:pt x="5538" y="0"/>
                      <a:pt x="1315" y="1207"/>
                    </a:cubicBezTo>
                    <a:cubicBezTo>
                      <a:pt x="-1098" y="1810"/>
                      <a:pt x="109" y="5429"/>
                      <a:pt x="2522" y="4826"/>
                    </a:cubicBezTo>
                    <a:cubicBezTo>
                      <a:pt x="6141" y="4826"/>
                      <a:pt x="10364" y="3619"/>
                      <a:pt x="13984" y="1810"/>
                    </a:cubicBezTo>
                    <a:cubicBezTo>
                      <a:pt x="13984" y="1810"/>
                      <a:pt x="13984" y="603"/>
                      <a:pt x="133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D4E90D2F-5D42-47EE-93E2-AD1EFF99A2FC}"/>
                  </a:ext>
                </a:extLst>
              </p:cNvPr>
              <p:cNvSpPr/>
              <p:nvPr/>
            </p:nvSpPr>
            <p:spPr>
              <a:xfrm>
                <a:off x="5309139" y="3647057"/>
                <a:ext cx="1809" cy="2413"/>
              </a:xfrm>
              <a:custGeom>
                <a:avLst/>
                <a:gdLst>
                  <a:gd name="connsiteX0" fmla="*/ 0 w 1809"/>
                  <a:gd name="connsiteY0" fmla="*/ 2413 h 2413"/>
                  <a:gd name="connsiteX1" fmla="*/ 1810 w 1809"/>
                  <a:gd name="connsiteY1" fmla="*/ 1810 h 2413"/>
                  <a:gd name="connsiteX2" fmla="*/ 1810 w 1809"/>
                  <a:gd name="connsiteY2" fmla="*/ 603 h 2413"/>
                  <a:gd name="connsiteX3" fmla="*/ 0 w 1809"/>
                  <a:gd name="connsiteY3" fmla="*/ 0 h 2413"/>
                  <a:gd name="connsiteX4" fmla="*/ 0 w 1809"/>
                  <a:gd name="connsiteY4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9" h="2413">
                    <a:moveTo>
                      <a:pt x="0" y="2413"/>
                    </a:moveTo>
                    <a:lnTo>
                      <a:pt x="1810" y="1810"/>
                    </a:lnTo>
                    <a:lnTo>
                      <a:pt x="1810" y="603"/>
                    </a:lnTo>
                    <a:cubicBezTo>
                      <a:pt x="1207" y="0"/>
                      <a:pt x="603" y="0"/>
                      <a:pt x="0" y="0"/>
                    </a:cubicBezTo>
                    <a:cubicBezTo>
                      <a:pt x="0" y="603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C88F06B1-A926-4F22-9C7D-DD214A235174}"/>
                  </a:ext>
                </a:extLst>
              </p:cNvPr>
              <p:cNvSpPr/>
              <p:nvPr/>
            </p:nvSpPr>
            <p:spPr>
              <a:xfrm>
                <a:off x="5300694" y="3222369"/>
                <a:ext cx="4383" cy="4222"/>
              </a:xfrm>
              <a:custGeom>
                <a:avLst/>
                <a:gdLst>
                  <a:gd name="connsiteX0" fmla="*/ 2413 w 4383"/>
                  <a:gd name="connsiteY0" fmla="*/ 4223 h 4222"/>
                  <a:gd name="connsiteX1" fmla="*/ 4223 w 4383"/>
                  <a:gd name="connsiteY1" fmla="*/ 1810 h 4222"/>
                  <a:gd name="connsiteX2" fmla="*/ 2413 w 4383"/>
                  <a:gd name="connsiteY2" fmla="*/ 0 h 4222"/>
                  <a:gd name="connsiteX3" fmla="*/ 0 w 4383"/>
                  <a:gd name="connsiteY3" fmla="*/ 2413 h 4222"/>
                  <a:gd name="connsiteX4" fmla="*/ 0 w 4383"/>
                  <a:gd name="connsiteY4" fmla="*/ 2413 h 4222"/>
                  <a:gd name="connsiteX5" fmla="*/ 2413 w 4383"/>
                  <a:gd name="connsiteY5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222">
                    <a:moveTo>
                      <a:pt x="2413" y="4223"/>
                    </a:moveTo>
                    <a:cubicBezTo>
                      <a:pt x="3619" y="4223"/>
                      <a:pt x="4826" y="3016"/>
                      <a:pt x="4223" y="1810"/>
                    </a:cubicBezTo>
                    <a:cubicBezTo>
                      <a:pt x="4223" y="603"/>
                      <a:pt x="3016" y="0"/>
                      <a:pt x="2413" y="0"/>
                    </a:cubicBezTo>
                    <a:cubicBezTo>
                      <a:pt x="1206" y="0"/>
                      <a:pt x="0" y="603"/>
                      <a:pt x="0" y="2413"/>
                    </a:cubicBezTo>
                    <a:lnTo>
                      <a:pt x="0" y="2413"/>
                    </a:lnTo>
                    <a:cubicBezTo>
                      <a:pt x="0" y="3016"/>
                      <a:pt x="1206" y="4223"/>
                      <a:pt x="2413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A778E5C7-F7C6-459D-B77A-FFF61CBB7047}"/>
                  </a:ext>
                </a:extLst>
              </p:cNvPr>
              <p:cNvSpPr/>
              <p:nvPr/>
            </p:nvSpPr>
            <p:spPr>
              <a:xfrm>
                <a:off x="5289835" y="3246499"/>
                <a:ext cx="10858" cy="10858"/>
              </a:xfrm>
              <a:custGeom>
                <a:avLst/>
                <a:gdLst>
                  <a:gd name="connsiteX0" fmla="*/ 5429 w 10858"/>
                  <a:gd name="connsiteY0" fmla="*/ 10859 h 10858"/>
                  <a:gd name="connsiteX1" fmla="*/ 10859 w 10858"/>
                  <a:gd name="connsiteY1" fmla="*/ 5429 h 10858"/>
                  <a:gd name="connsiteX2" fmla="*/ 5429 w 10858"/>
                  <a:gd name="connsiteY2" fmla="*/ 0 h 10858"/>
                  <a:gd name="connsiteX3" fmla="*/ 5429 w 10858"/>
                  <a:gd name="connsiteY3" fmla="*/ 0 h 10858"/>
                  <a:gd name="connsiteX4" fmla="*/ 0 w 10858"/>
                  <a:gd name="connsiteY4" fmla="*/ 5429 h 10858"/>
                  <a:gd name="connsiteX5" fmla="*/ 5429 w 10858"/>
                  <a:gd name="connsiteY5" fmla="*/ 10859 h 10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858">
                    <a:moveTo>
                      <a:pt x="5429" y="10859"/>
                    </a:moveTo>
                    <a:cubicBezTo>
                      <a:pt x="8446" y="10859"/>
                      <a:pt x="10859" y="8446"/>
                      <a:pt x="10859" y="5429"/>
                    </a:cubicBezTo>
                    <a:cubicBezTo>
                      <a:pt x="10859" y="2413"/>
                      <a:pt x="8446" y="0"/>
                      <a:pt x="5429" y="0"/>
                    </a:cubicBezTo>
                    <a:lnTo>
                      <a:pt x="5429" y="0"/>
                    </a:lnTo>
                    <a:cubicBezTo>
                      <a:pt x="2413" y="0"/>
                      <a:pt x="603" y="2413"/>
                      <a:pt x="0" y="5429"/>
                    </a:cubicBezTo>
                    <a:cubicBezTo>
                      <a:pt x="603" y="8446"/>
                      <a:pt x="3016" y="10859"/>
                      <a:pt x="5429" y="108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D6A1BAEB-AD03-4241-B33C-36C70D8A9EFD}"/>
                  </a:ext>
                </a:extLst>
              </p:cNvPr>
              <p:cNvSpPr/>
              <p:nvPr/>
            </p:nvSpPr>
            <p:spPr>
              <a:xfrm>
                <a:off x="5298055" y="3627753"/>
                <a:ext cx="4071" cy="6032"/>
              </a:xfrm>
              <a:custGeom>
                <a:avLst/>
                <a:gdLst>
                  <a:gd name="connsiteX0" fmla="*/ 2036 w 4071"/>
                  <a:gd name="connsiteY0" fmla="*/ 0 h 6032"/>
                  <a:gd name="connsiteX1" fmla="*/ 226 w 4071"/>
                  <a:gd name="connsiteY1" fmla="*/ 4223 h 6032"/>
                  <a:gd name="connsiteX2" fmla="*/ 2036 w 4071"/>
                  <a:gd name="connsiteY2" fmla="*/ 6033 h 6032"/>
                  <a:gd name="connsiteX3" fmla="*/ 3846 w 4071"/>
                  <a:gd name="connsiteY3" fmla="*/ 1810 h 6032"/>
                  <a:gd name="connsiteX4" fmla="*/ 2036 w 4071"/>
                  <a:gd name="connsiteY4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1" h="6032">
                    <a:moveTo>
                      <a:pt x="2036" y="0"/>
                    </a:moveTo>
                    <a:cubicBezTo>
                      <a:pt x="226" y="603"/>
                      <a:pt x="-377" y="2413"/>
                      <a:pt x="226" y="4223"/>
                    </a:cubicBezTo>
                    <a:cubicBezTo>
                      <a:pt x="829" y="5429"/>
                      <a:pt x="1433" y="6033"/>
                      <a:pt x="2036" y="6033"/>
                    </a:cubicBezTo>
                    <a:cubicBezTo>
                      <a:pt x="3846" y="5429"/>
                      <a:pt x="4449" y="3619"/>
                      <a:pt x="3846" y="1810"/>
                    </a:cubicBezTo>
                    <a:cubicBezTo>
                      <a:pt x="3242" y="1206"/>
                      <a:pt x="2639" y="603"/>
                      <a:pt x="20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3BD47675-0BF3-4655-BE42-22D094971E60}"/>
                  </a:ext>
                </a:extLst>
              </p:cNvPr>
              <p:cNvSpPr/>
              <p:nvPr/>
            </p:nvSpPr>
            <p:spPr>
              <a:xfrm>
                <a:off x="5281993" y="3230814"/>
                <a:ext cx="7239" cy="7238"/>
              </a:xfrm>
              <a:custGeom>
                <a:avLst/>
                <a:gdLst>
                  <a:gd name="connsiteX0" fmla="*/ 3620 w 7239"/>
                  <a:gd name="connsiteY0" fmla="*/ 7239 h 7238"/>
                  <a:gd name="connsiteX1" fmla="*/ 3620 w 7239"/>
                  <a:gd name="connsiteY1" fmla="*/ 7239 h 7238"/>
                  <a:gd name="connsiteX2" fmla="*/ 7239 w 7239"/>
                  <a:gd name="connsiteY2" fmla="*/ 3620 h 7238"/>
                  <a:gd name="connsiteX3" fmla="*/ 3620 w 7239"/>
                  <a:gd name="connsiteY3" fmla="*/ 0 h 7238"/>
                  <a:gd name="connsiteX4" fmla="*/ 3620 w 7239"/>
                  <a:gd name="connsiteY4" fmla="*/ 0 h 7238"/>
                  <a:gd name="connsiteX5" fmla="*/ 0 w 7239"/>
                  <a:gd name="connsiteY5" fmla="*/ 3620 h 7238"/>
                  <a:gd name="connsiteX6" fmla="*/ 3620 w 7239"/>
                  <a:gd name="connsiteY6" fmla="*/ 7239 h 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9" h="7238">
                    <a:moveTo>
                      <a:pt x="3620" y="7239"/>
                    </a:moveTo>
                    <a:lnTo>
                      <a:pt x="3620" y="7239"/>
                    </a:lnTo>
                    <a:cubicBezTo>
                      <a:pt x="5429" y="7239"/>
                      <a:pt x="7239" y="5429"/>
                      <a:pt x="7239" y="3620"/>
                    </a:cubicBezTo>
                    <a:cubicBezTo>
                      <a:pt x="7239" y="1810"/>
                      <a:pt x="5429" y="0"/>
                      <a:pt x="3620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ubicBezTo>
                      <a:pt x="0" y="5429"/>
                      <a:pt x="1810" y="7239"/>
                      <a:pt x="3620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D7F0373D-615F-461A-B5D8-6D75801D85BF}"/>
                  </a:ext>
                </a:extLst>
              </p:cNvPr>
              <p:cNvSpPr/>
              <p:nvPr/>
            </p:nvSpPr>
            <p:spPr>
              <a:xfrm>
                <a:off x="5282445" y="3349051"/>
                <a:ext cx="8596" cy="3084"/>
              </a:xfrm>
              <a:custGeom>
                <a:avLst/>
                <a:gdLst>
                  <a:gd name="connsiteX0" fmla="*/ 1357 w 8596"/>
                  <a:gd name="connsiteY0" fmla="*/ 0 h 3084"/>
                  <a:gd name="connsiteX1" fmla="*/ 1357 w 8596"/>
                  <a:gd name="connsiteY1" fmla="*/ 3016 h 3084"/>
                  <a:gd name="connsiteX2" fmla="*/ 4977 w 8596"/>
                  <a:gd name="connsiteY2" fmla="*/ 3016 h 3084"/>
                  <a:gd name="connsiteX3" fmla="*/ 7993 w 8596"/>
                  <a:gd name="connsiteY3" fmla="*/ 3016 h 3084"/>
                  <a:gd name="connsiteX4" fmla="*/ 8596 w 8596"/>
                  <a:gd name="connsiteY4" fmla="*/ 1810 h 3084"/>
                  <a:gd name="connsiteX5" fmla="*/ 7993 w 8596"/>
                  <a:gd name="connsiteY5" fmla="*/ 1207 h 3084"/>
                  <a:gd name="connsiteX6" fmla="*/ 1357 w 8596"/>
                  <a:gd name="connsiteY6" fmla="*/ 0 h 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96" h="3084">
                    <a:moveTo>
                      <a:pt x="1357" y="0"/>
                    </a:moveTo>
                    <a:cubicBezTo>
                      <a:pt x="-452" y="0"/>
                      <a:pt x="-452" y="3619"/>
                      <a:pt x="1357" y="3016"/>
                    </a:cubicBezTo>
                    <a:lnTo>
                      <a:pt x="4977" y="3016"/>
                    </a:lnTo>
                    <a:cubicBezTo>
                      <a:pt x="6183" y="3016"/>
                      <a:pt x="7390" y="3016"/>
                      <a:pt x="7993" y="3016"/>
                    </a:cubicBezTo>
                    <a:cubicBezTo>
                      <a:pt x="8596" y="3016"/>
                      <a:pt x="8596" y="1810"/>
                      <a:pt x="8596" y="1810"/>
                    </a:cubicBezTo>
                    <a:lnTo>
                      <a:pt x="7993" y="1207"/>
                    </a:lnTo>
                    <a:cubicBezTo>
                      <a:pt x="6183" y="603"/>
                      <a:pt x="3770" y="0"/>
                      <a:pt x="135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89C754B7-EAC0-470C-AB7E-08FCC1765F17}"/>
                  </a:ext>
                </a:extLst>
              </p:cNvPr>
              <p:cNvSpPr/>
              <p:nvPr/>
            </p:nvSpPr>
            <p:spPr>
              <a:xfrm>
                <a:off x="5283803" y="3540396"/>
                <a:ext cx="45847" cy="11159"/>
              </a:xfrm>
              <a:custGeom>
                <a:avLst/>
                <a:gdLst>
                  <a:gd name="connsiteX0" fmla="*/ 45244 w 45847"/>
                  <a:gd name="connsiteY0" fmla="*/ 489 h 11159"/>
                  <a:gd name="connsiteX1" fmla="*/ 26543 w 45847"/>
                  <a:gd name="connsiteY1" fmla="*/ 4712 h 11159"/>
                  <a:gd name="connsiteX2" fmla="*/ 1810 w 45847"/>
                  <a:gd name="connsiteY2" fmla="*/ 5315 h 11159"/>
                  <a:gd name="connsiteX3" fmla="*/ 0 w 45847"/>
                  <a:gd name="connsiteY3" fmla="*/ 6522 h 11159"/>
                  <a:gd name="connsiteX4" fmla="*/ 603 w 45847"/>
                  <a:gd name="connsiteY4" fmla="*/ 8331 h 11159"/>
                  <a:gd name="connsiteX5" fmla="*/ 23527 w 45847"/>
                  <a:gd name="connsiteY5" fmla="*/ 10141 h 11159"/>
                  <a:gd name="connsiteX6" fmla="*/ 44641 w 45847"/>
                  <a:gd name="connsiteY6" fmla="*/ 2902 h 11159"/>
                  <a:gd name="connsiteX7" fmla="*/ 45847 w 45847"/>
                  <a:gd name="connsiteY7" fmla="*/ 2299 h 11159"/>
                  <a:gd name="connsiteX8" fmla="*/ 45244 w 45847"/>
                  <a:gd name="connsiteY8" fmla="*/ 489 h 1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847" h="11159">
                    <a:moveTo>
                      <a:pt x="45244" y="489"/>
                    </a:moveTo>
                    <a:cubicBezTo>
                      <a:pt x="38608" y="-1321"/>
                      <a:pt x="32576" y="2299"/>
                      <a:pt x="26543" y="4712"/>
                    </a:cubicBezTo>
                    <a:cubicBezTo>
                      <a:pt x="18701" y="7728"/>
                      <a:pt x="9652" y="7728"/>
                      <a:pt x="1810" y="5315"/>
                    </a:cubicBezTo>
                    <a:cubicBezTo>
                      <a:pt x="1207" y="5315"/>
                      <a:pt x="0" y="5918"/>
                      <a:pt x="0" y="6522"/>
                    </a:cubicBezTo>
                    <a:cubicBezTo>
                      <a:pt x="0" y="7125"/>
                      <a:pt x="0" y="7728"/>
                      <a:pt x="603" y="8331"/>
                    </a:cubicBezTo>
                    <a:cubicBezTo>
                      <a:pt x="7842" y="11348"/>
                      <a:pt x="16288" y="11951"/>
                      <a:pt x="23527" y="10141"/>
                    </a:cubicBezTo>
                    <a:cubicBezTo>
                      <a:pt x="30163" y="7125"/>
                      <a:pt x="37402" y="4712"/>
                      <a:pt x="44641" y="2902"/>
                    </a:cubicBezTo>
                    <a:cubicBezTo>
                      <a:pt x="45244" y="2902"/>
                      <a:pt x="45847" y="2902"/>
                      <a:pt x="45847" y="2299"/>
                    </a:cubicBezTo>
                    <a:cubicBezTo>
                      <a:pt x="45847" y="1092"/>
                      <a:pt x="45847" y="489"/>
                      <a:pt x="45244" y="4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BA77387D-6A34-4DF6-B9D2-4F29DB8102FC}"/>
                  </a:ext>
                </a:extLst>
              </p:cNvPr>
              <p:cNvSpPr/>
              <p:nvPr/>
            </p:nvSpPr>
            <p:spPr>
              <a:xfrm>
                <a:off x="5279580" y="3639215"/>
                <a:ext cx="4383" cy="4825"/>
              </a:xfrm>
              <a:custGeom>
                <a:avLst/>
                <a:gdLst>
                  <a:gd name="connsiteX0" fmla="*/ 2413 w 4383"/>
                  <a:gd name="connsiteY0" fmla="*/ 0 h 4825"/>
                  <a:gd name="connsiteX1" fmla="*/ 0 w 4383"/>
                  <a:gd name="connsiteY1" fmla="*/ 2413 h 4825"/>
                  <a:gd name="connsiteX2" fmla="*/ 2413 w 4383"/>
                  <a:gd name="connsiteY2" fmla="*/ 4826 h 4825"/>
                  <a:gd name="connsiteX3" fmla="*/ 2413 w 4383"/>
                  <a:gd name="connsiteY3" fmla="*/ 4826 h 4825"/>
                  <a:gd name="connsiteX4" fmla="*/ 4223 w 4383"/>
                  <a:gd name="connsiteY4" fmla="*/ 3016 h 4825"/>
                  <a:gd name="connsiteX5" fmla="*/ 2413 w 4383"/>
                  <a:gd name="connsiteY5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3" h="4825">
                    <a:moveTo>
                      <a:pt x="2413" y="0"/>
                    </a:moveTo>
                    <a:cubicBezTo>
                      <a:pt x="1206" y="0"/>
                      <a:pt x="0" y="1206"/>
                      <a:pt x="0" y="2413"/>
                    </a:cubicBezTo>
                    <a:cubicBezTo>
                      <a:pt x="0" y="3619"/>
                      <a:pt x="1206" y="4826"/>
                      <a:pt x="2413" y="4826"/>
                    </a:cubicBezTo>
                    <a:lnTo>
                      <a:pt x="2413" y="4826"/>
                    </a:lnTo>
                    <a:cubicBezTo>
                      <a:pt x="3619" y="4826"/>
                      <a:pt x="4223" y="3619"/>
                      <a:pt x="4223" y="3016"/>
                    </a:cubicBezTo>
                    <a:cubicBezTo>
                      <a:pt x="4826" y="603"/>
                      <a:pt x="3619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F813BCF1-01A7-4436-9CFE-175A52AF2AFC}"/>
                  </a:ext>
                </a:extLst>
              </p:cNvPr>
              <p:cNvSpPr/>
              <p:nvPr/>
            </p:nvSpPr>
            <p:spPr>
              <a:xfrm>
                <a:off x="5274868" y="3345981"/>
                <a:ext cx="16173" cy="3673"/>
              </a:xfrm>
              <a:custGeom>
                <a:avLst/>
                <a:gdLst>
                  <a:gd name="connsiteX0" fmla="*/ 1696 w 16173"/>
                  <a:gd name="connsiteY0" fmla="*/ 3674 h 3673"/>
                  <a:gd name="connsiteX1" fmla="*/ 15571 w 16173"/>
                  <a:gd name="connsiteY1" fmla="*/ 2467 h 3673"/>
                  <a:gd name="connsiteX2" fmla="*/ 16174 w 16173"/>
                  <a:gd name="connsiteY2" fmla="*/ 1261 h 3673"/>
                  <a:gd name="connsiteX3" fmla="*/ 15571 w 16173"/>
                  <a:gd name="connsiteY3" fmla="*/ 658 h 3673"/>
                  <a:gd name="connsiteX4" fmla="*/ 1093 w 16173"/>
                  <a:gd name="connsiteY4" fmla="*/ 1261 h 3673"/>
                  <a:gd name="connsiteX5" fmla="*/ 1696 w 16173"/>
                  <a:gd name="connsiteY5" fmla="*/ 3674 h 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73" h="3673">
                    <a:moveTo>
                      <a:pt x="1696" y="3674"/>
                    </a:moveTo>
                    <a:cubicBezTo>
                      <a:pt x="6522" y="3674"/>
                      <a:pt x="11348" y="3071"/>
                      <a:pt x="15571" y="2467"/>
                    </a:cubicBezTo>
                    <a:cubicBezTo>
                      <a:pt x="16174" y="2467"/>
                      <a:pt x="16174" y="1864"/>
                      <a:pt x="16174" y="1261"/>
                    </a:cubicBezTo>
                    <a:lnTo>
                      <a:pt x="15571" y="658"/>
                    </a:lnTo>
                    <a:cubicBezTo>
                      <a:pt x="10745" y="-549"/>
                      <a:pt x="5919" y="54"/>
                      <a:pt x="1093" y="1261"/>
                    </a:cubicBezTo>
                    <a:cubicBezTo>
                      <a:pt x="-717" y="658"/>
                      <a:pt x="-114" y="3674"/>
                      <a:pt x="1696" y="36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8DFF2354-C56F-423A-BF39-BD8CA674E16B}"/>
                  </a:ext>
                </a:extLst>
              </p:cNvPr>
              <p:cNvSpPr/>
              <p:nvPr/>
            </p:nvSpPr>
            <p:spPr>
              <a:xfrm>
                <a:off x="5274356" y="3399605"/>
                <a:ext cx="15931" cy="5934"/>
              </a:xfrm>
              <a:custGeom>
                <a:avLst/>
                <a:gdLst>
                  <a:gd name="connsiteX0" fmla="*/ 15479 w 15931"/>
                  <a:gd name="connsiteY0" fmla="*/ 4946 h 5934"/>
                  <a:gd name="connsiteX1" fmla="*/ 15479 w 15931"/>
                  <a:gd name="connsiteY1" fmla="*/ 3136 h 5934"/>
                  <a:gd name="connsiteX2" fmla="*/ 8843 w 15931"/>
                  <a:gd name="connsiteY2" fmla="*/ 2533 h 5934"/>
                  <a:gd name="connsiteX3" fmla="*/ 2208 w 15931"/>
                  <a:gd name="connsiteY3" fmla="*/ 120 h 5934"/>
                  <a:gd name="connsiteX4" fmla="*/ 398 w 15931"/>
                  <a:gd name="connsiteY4" fmla="*/ 2533 h 5934"/>
                  <a:gd name="connsiteX5" fmla="*/ 15479 w 15931"/>
                  <a:gd name="connsiteY5" fmla="*/ 4946 h 5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31" h="5934">
                    <a:moveTo>
                      <a:pt x="15479" y="4946"/>
                    </a:moveTo>
                    <a:cubicBezTo>
                      <a:pt x="16082" y="4343"/>
                      <a:pt x="16082" y="3136"/>
                      <a:pt x="15479" y="3136"/>
                    </a:cubicBezTo>
                    <a:cubicBezTo>
                      <a:pt x="13066" y="2533"/>
                      <a:pt x="11256" y="3136"/>
                      <a:pt x="8843" y="2533"/>
                    </a:cubicBezTo>
                    <a:cubicBezTo>
                      <a:pt x="6430" y="1930"/>
                      <a:pt x="4017" y="1326"/>
                      <a:pt x="2208" y="120"/>
                    </a:cubicBezTo>
                    <a:cubicBezTo>
                      <a:pt x="1001" y="-483"/>
                      <a:pt x="-809" y="1326"/>
                      <a:pt x="398" y="2533"/>
                    </a:cubicBezTo>
                    <a:cubicBezTo>
                      <a:pt x="4621" y="6152"/>
                      <a:pt x="10050" y="6756"/>
                      <a:pt x="15479" y="49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58B1F8AC-D6BD-43FA-9104-10060D264555}"/>
                  </a:ext>
                </a:extLst>
              </p:cNvPr>
              <p:cNvSpPr/>
              <p:nvPr/>
            </p:nvSpPr>
            <p:spPr>
              <a:xfrm>
                <a:off x="5272944" y="3215130"/>
                <a:ext cx="3619" cy="3016"/>
              </a:xfrm>
              <a:custGeom>
                <a:avLst/>
                <a:gdLst>
                  <a:gd name="connsiteX0" fmla="*/ 1810 w 3619"/>
                  <a:gd name="connsiteY0" fmla="*/ 3016 h 3016"/>
                  <a:gd name="connsiteX1" fmla="*/ 1810 w 3619"/>
                  <a:gd name="connsiteY1" fmla="*/ 3016 h 3016"/>
                  <a:gd name="connsiteX2" fmla="*/ 3620 w 3619"/>
                  <a:gd name="connsiteY2" fmla="*/ 1810 h 3016"/>
                  <a:gd name="connsiteX3" fmla="*/ 3620 w 3619"/>
                  <a:gd name="connsiteY3" fmla="*/ 1810 h 3016"/>
                  <a:gd name="connsiteX4" fmla="*/ 1810 w 3619"/>
                  <a:gd name="connsiteY4" fmla="*/ 0 h 3016"/>
                  <a:gd name="connsiteX5" fmla="*/ 1810 w 3619"/>
                  <a:gd name="connsiteY5" fmla="*/ 0 h 3016"/>
                  <a:gd name="connsiteX6" fmla="*/ 0 w 3619"/>
                  <a:gd name="connsiteY6" fmla="*/ 1810 h 3016"/>
                  <a:gd name="connsiteX7" fmla="*/ 1810 w 3619"/>
                  <a:gd name="connsiteY7" fmla="*/ 3016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016">
                    <a:moveTo>
                      <a:pt x="1810" y="3016"/>
                    </a:moveTo>
                    <a:lnTo>
                      <a:pt x="1810" y="3016"/>
                    </a:lnTo>
                    <a:cubicBezTo>
                      <a:pt x="2413" y="3016"/>
                      <a:pt x="3620" y="2413"/>
                      <a:pt x="3620" y="1810"/>
                    </a:cubicBezTo>
                    <a:lnTo>
                      <a:pt x="3620" y="1810"/>
                    </a:lnTo>
                    <a:cubicBezTo>
                      <a:pt x="3620" y="1206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1207" y="0"/>
                      <a:pt x="0" y="603"/>
                      <a:pt x="0" y="1810"/>
                    </a:cubicBezTo>
                    <a:cubicBezTo>
                      <a:pt x="603" y="2413"/>
                      <a:pt x="1207" y="3016"/>
                      <a:pt x="181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86DC4196-E85E-408F-A32F-65B0803A5B30}"/>
                  </a:ext>
                </a:extLst>
              </p:cNvPr>
              <p:cNvSpPr/>
              <p:nvPr/>
            </p:nvSpPr>
            <p:spPr>
              <a:xfrm>
                <a:off x="5267515" y="3619308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4223 w 7959"/>
                  <a:gd name="connsiteY1" fmla="*/ 0 h 7842"/>
                  <a:gd name="connsiteX2" fmla="*/ 0 w 7959"/>
                  <a:gd name="connsiteY2" fmla="*/ 3619 h 7842"/>
                  <a:gd name="connsiteX3" fmla="*/ 0 w 7959"/>
                  <a:gd name="connsiteY3" fmla="*/ 3619 h 7842"/>
                  <a:gd name="connsiteX4" fmla="*/ 3619 w 7959"/>
                  <a:gd name="connsiteY4" fmla="*/ 7842 h 7842"/>
                  <a:gd name="connsiteX5" fmla="*/ 3619 w 7959"/>
                  <a:gd name="connsiteY5" fmla="*/ 7842 h 7842"/>
                  <a:gd name="connsiteX6" fmla="*/ 7842 w 7959"/>
                  <a:gd name="connsiteY6" fmla="*/ 4223 h 7842"/>
                  <a:gd name="connsiteX7" fmla="*/ 7842 w 7959"/>
                  <a:gd name="connsiteY7" fmla="*/ 4223 h 7842"/>
                  <a:gd name="connsiteX8" fmla="*/ 4223 w 7959"/>
                  <a:gd name="connsiteY8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lnTo>
                      <a:pt x="4223" y="0"/>
                    </a:lnTo>
                    <a:cubicBezTo>
                      <a:pt x="1810" y="0"/>
                      <a:pt x="0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19" y="7842"/>
                    </a:cubicBezTo>
                    <a:lnTo>
                      <a:pt x="3619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lnTo>
                      <a:pt x="7842" y="4223"/>
                    </a:ln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B8597E46-CE1E-4CE1-9A15-F20084D76D25}"/>
                  </a:ext>
                </a:extLst>
              </p:cNvPr>
              <p:cNvSpPr/>
              <p:nvPr/>
            </p:nvSpPr>
            <p:spPr>
              <a:xfrm>
                <a:off x="5259070" y="3464272"/>
                <a:ext cx="56705" cy="51879"/>
              </a:xfrm>
              <a:custGeom>
                <a:avLst/>
                <a:gdLst>
                  <a:gd name="connsiteX0" fmla="*/ 47657 w 56705"/>
                  <a:gd name="connsiteY0" fmla="*/ 31369 h 51879"/>
                  <a:gd name="connsiteX1" fmla="*/ 54896 w 56705"/>
                  <a:gd name="connsiteY1" fmla="*/ 51276 h 51879"/>
                  <a:gd name="connsiteX2" fmla="*/ 56102 w 56705"/>
                  <a:gd name="connsiteY2" fmla="*/ 51880 h 51879"/>
                  <a:gd name="connsiteX3" fmla="*/ 56706 w 56705"/>
                  <a:gd name="connsiteY3" fmla="*/ 51276 h 51879"/>
                  <a:gd name="connsiteX4" fmla="*/ 51879 w 56705"/>
                  <a:gd name="connsiteY4" fmla="*/ 30766 h 51879"/>
                  <a:gd name="connsiteX5" fmla="*/ 39211 w 56705"/>
                  <a:gd name="connsiteY5" fmla="*/ 14478 h 51879"/>
                  <a:gd name="connsiteX6" fmla="*/ 1810 w 56705"/>
                  <a:gd name="connsiteY6" fmla="*/ 0 h 51879"/>
                  <a:gd name="connsiteX7" fmla="*/ 0 w 56705"/>
                  <a:gd name="connsiteY7" fmla="*/ 1207 h 51879"/>
                  <a:gd name="connsiteX8" fmla="*/ 1207 w 56705"/>
                  <a:gd name="connsiteY8" fmla="*/ 3016 h 51879"/>
                  <a:gd name="connsiteX9" fmla="*/ 35592 w 56705"/>
                  <a:gd name="connsiteY9" fmla="*/ 16891 h 51879"/>
                  <a:gd name="connsiteX10" fmla="*/ 47657 w 56705"/>
                  <a:gd name="connsiteY10" fmla="*/ 31369 h 5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705" h="51879">
                    <a:moveTo>
                      <a:pt x="47657" y="31369"/>
                    </a:moveTo>
                    <a:cubicBezTo>
                      <a:pt x="50673" y="38005"/>
                      <a:pt x="51879" y="44641"/>
                      <a:pt x="54896" y="51276"/>
                    </a:cubicBezTo>
                    <a:cubicBezTo>
                      <a:pt x="54896" y="51880"/>
                      <a:pt x="55499" y="51880"/>
                      <a:pt x="56102" y="51880"/>
                    </a:cubicBezTo>
                    <a:cubicBezTo>
                      <a:pt x="56706" y="51880"/>
                      <a:pt x="56706" y="51276"/>
                      <a:pt x="56706" y="51276"/>
                    </a:cubicBezTo>
                    <a:cubicBezTo>
                      <a:pt x="56706" y="44037"/>
                      <a:pt x="54896" y="36798"/>
                      <a:pt x="51879" y="30766"/>
                    </a:cubicBezTo>
                    <a:cubicBezTo>
                      <a:pt x="48863" y="24130"/>
                      <a:pt x="44641" y="18701"/>
                      <a:pt x="39211" y="14478"/>
                    </a:cubicBezTo>
                    <a:cubicBezTo>
                      <a:pt x="27749" y="6636"/>
                      <a:pt x="15081" y="1810"/>
                      <a:pt x="1810" y="0"/>
                    </a:cubicBezTo>
                    <a:cubicBezTo>
                      <a:pt x="1207" y="0"/>
                      <a:pt x="0" y="0"/>
                      <a:pt x="0" y="1207"/>
                    </a:cubicBezTo>
                    <a:cubicBezTo>
                      <a:pt x="0" y="1810"/>
                      <a:pt x="0" y="3016"/>
                      <a:pt x="1207" y="3016"/>
                    </a:cubicBezTo>
                    <a:cubicBezTo>
                      <a:pt x="13272" y="5429"/>
                      <a:pt x="25337" y="10255"/>
                      <a:pt x="35592" y="16891"/>
                    </a:cubicBezTo>
                    <a:cubicBezTo>
                      <a:pt x="40418" y="20511"/>
                      <a:pt x="44641" y="25337"/>
                      <a:pt x="47657" y="313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F8D69C1C-51CB-4B42-9B1E-B72F70AAC9DC}"/>
                  </a:ext>
                </a:extLst>
              </p:cNvPr>
              <p:cNvSpPr/>
              <p:nvPr/>
            </p:nvSpPr>
            <p:spPr>
              <a:xfrm>
                <a:off x="5255961" y="3600004"/>
                <a:ext cx="11554" cy="11461"/>
              </a:xfrm>
              <a:custGeom>
                <a:avLst/>
                <a:gdLst>
                  <a:gd name="connsiteX0" fmla="*/ 5522 w 11554"/>
                  <a:gd name="connsiteY0" fmla="*/ 0 h 11461"/>
                  <a:gd name="connsiteX1" fmla="*/ 5522 w 11554"/>
                  <a:gd name="connsiteY1" fmla="*/ 0 h 11461"/>
                  <a:gd name="connsiteX2" fmla="*/ 92 w 11554"/>
                  <a:gd name="connsiteY2" fmla="*/ 6033 h 11461"/>
                  <a:gd name="connsiteX3" fmla="*/ 6125 w 11554"/>
                  <a:gd name="connsiteY3" fmla="*/ 11462 h 11461"/>
                  <a:gd name="connsiteX4" fmla="*/ 11554 w 11554"/>
                  <a:gd name="connsiteY4" fmla="*/ 5429 h 11461"/>
                  <a:gd name="connsiteX5" fmla="*/ 5522 w 11554"/>
                  <a:gd name="connsiteY5" fmla="*/ 0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554" h="11461">
                    <a:moveTo>
                      <a:pt x="5522" y="0"/>
                    </a:moveTo>
                    <a:lnTo>
                      <a:pt x="5522" y="0"/>
                    </a:lnTo>
                    <a:cubicBezTo>
                      <a:pt x="1902" y="0"/>
                      <a:pt x="-511" y="3016"/>
                      <a:pt x="92" y="6033"/>
                    </a:cubicBezTo>
                    <a:cubicBezTo>
                      <a:pt x="696" y="9049"/>
                      <a:pt x="3109" y="11462"/>
                      <a:pt x="6125" y="11462"/>
                    </a:cubicBezTo>
                    <a:cubicBezTo>
                      <a:pt x="9141" y="11462"/>
                      <a:pt x="11554" y="8445"/>
                      <a:pt x="11554" y="5429"/>
                    </a:cubicBezTo>
                    <a:cubicBezTo>
                      <a:pt x="11554" y="2413"/>
                      <a:pt x="8538" y="0"/>
                      <a:pt x="55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484C4F9D-2F6B-4958-9FA6-396227F3DBCC}"/>
                  </a:ext>
                </a:extLst>
              </p:cNvPr>
              <p:cNvSpPr/>
              <p:nvPr/>
            </p:nvSpPr>
            <p:spPr>
              <a:xfrm>
                <a:off x="5254847" y="3224782"/>
                <a:ext cx="4825" cy="4825"/>
              </a:xfrm>
              <a:custGeom>
                <a:avLst/>
                <a:gdLst>
                  <a:gd name="connsiteX0" fmla="*/ 2413 w 4825"/>
                  <a:gd name="connsiteY0" fmla="*/ 4826 h 4825"/>
                  <a:gd name="connsiteX1" fmla="*/ 2413 w 4825"/>
                  <a:gd name="connsiteY1" fmla="*/ 4826 h 4825"/>
                  <a:gd name="connsiteX2" fmla="*/ 4826 w 4825"/>
                  <a:gd name="connsiteY2" fmla="*/ 2413 h 4825"/>
                  <a:gd name="connsiteX3" fmla="*/ 4826 w 4825"/>
                  <a:gd name="connsiteY3" fmla="*/ 2413 h 4825"/>
                  <a:gd name="connsiteX4" fmla="*/ 2413 w 4825"/>
                  <a:gd name="connsiteY4" fmla="*/ 0 h 4825"/>
                  <a:gd name="connsiteX5" fmla="*/ 2413 w 4825"/>
                  <a:gd name="connsiteY5" fmla="*/ 0 h 4825"/>
                  <a:gd name="connsiteX6" fmla="*/ 0 w 4825"/>
                  <a:gd name="connsiteY6" fmla="*/ 2413 h 4825"/>
                  <a:gd name="connsiteX7" fmla="*/ 2413 w 4825"/>
                  <a:gd name="connsiteY7" fmla="*/ 4826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25" h="4825">
                    <a:moveTo>
                      <a:pt x="2413" y="4826"/>
                    </a:moveTo>
                    <a:lnTo>
                      <a:pt x="2413" y="4826"/>
                    </a:lnTo>
                    <a:cubicBezTo>
                      <a:pt x="3620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20"/>
                      <a:pt x="603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7AE8206D-126C-4E20-B807-E374C46D1F98}"/>
                  </a:ext>
                </a:extLst>
              </p:cNvPr>
              <p:cNvSpPr/>
              <p:nvPr/>
            </p:nvSpPr>
            <p:spPr>
              <a:xfrm>
                <a:off x="5250624" y="3630769"/>
                <a:ext cx="5586" cy="5429"/>
              </a:xfrm>
              <a:custGeom>
                <a:avLst/>
                <a:gdLst>
                  <a:gd name="connsiteX0" fmla="*/ 3016 w 5586"/>
                  <a:gd name="connsiteY0" fmla="*/ 0 h 5429"/>
                  <a:gd name="connsiteX1" fmla="*/ 0 w 5586"/>
                  <a:gd name="connsiteY1" fmla="*/ 2413 h 5429"/>
                  <a:gd name="connsiteX2" fmla="*/ 2413 w 5586"/>
                  <a:gd name="connsiteY2" fmla="*/ 5429 h 5429"/>
                  <a:gd name="connsiteX3" fmla="*/ 2413 w 5586"/>
                  <a:gd name="connsiteY3" fmla="*/ 5429 h 5429"/>
                  <a:gd name="connsiteX4" fmla="*/ 5429 w 5586"/>
                  <a:gd name="connsiteY4" fmla="*/ 3016 h 5429"/>
                  <a:gd name="connsiteX5" fmla="*/ 5429 w 5586"/>
                  <a:gd name="connsiteY5" fmla="*/ 3016 h 5429"/>
                  <a:gd name="connsiteX6" fmla="*/ 3016 w 5586"/>
                  <a:gd name="connsiteY6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86" h="5429">
                    <a:moveTo>
                      <a:pt x="3016" y="0"/>
                    </a:move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3619"/>
                      <a:pt x="1207" y="5429"/>
                      <a:pt x="2413" y="5429"/>
                    </a:cubicBezTo>
                    <a:lnTo>
                      <a:pt x="2413" y="5429"/>
                    </a:lnTo>
                    <a:cubicBezTo>
                      <a:pt x="3620" y="5429"/>
                      <a:pt x="5429" y="4223"/>
                      <a:pt x="5429" y="3016"/>
                    </a:cubicBezTo>
                    <a:lnTo>
                      <a:pt x="5429" y="3016"/>
                    </a:lnTo>
                    <a:cubicBezTo>
                      <a:pt x="6033" y="1206"/>
                      <a:pt x="4826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2885FC2D-703F-4913-BD27-E70993A7C066}"/>
                  </a:ext>
                </a:extLst>
              </p:cNvPr>
              <p:cNvSpPr/>
              <p:nvPr/>
            </p:nvSpPr>
            <p:spPr>
              <a:xfrm>
                <a:off x="5243988" y="3250118"/>
                <a:ext cx="10858" cy="10255"/>
              </a:xfrm>
              <a:custGeom>
                <a:avLst/>
                <a:gdLst>
                  <a:gd name="connsiteX0" fmla="*/ 5429 w 10858"/>
                  <a:gd name="connsiteY0" fmla="*/ 10255 h 10255"/>
                  <a:gd name="connsiteX1" fmla="*/ 10858 w 10858"/>
                  <a:gd name="connsiteY1" fmla="*/ 5429 h 10255"/>
                  <a:gd name="connsiteX2" fmla="*/ 10858 w 10858"/>
                  <a:gd name="connsiteY2" fmla="*/ 5429 h 10255"/>
                  <a:gd name="connsiteX3" fmla="*/ 5429 w 10858"/>
                  <a:gd name="connsiteY3" fmla="*/ 0 h 10255"/>
                  <a:gd name="connsiteX4" fmla="*/ 0 w 10858"/>
                  <a:gd name="connsiteY4" fmla="*/ 5429 h 10255"/>
                  <a:gd name="connsiteX5" fmla="*/ 5429 w 10858"/>
                  <a:gd name="connsiteY5" fmla="*/ 10255 h 10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58" h="10255">
                    <a:moveTo>
                      <a:pt x="5429" y="10255"/>
                    </a:moveTo>
                    <a:cubicBezTo>
                      <a:pt x="8446" y="10255"/>
                      <a:pt x="10858" y="7842"/>
                      <a:pt x="10858" y="5429"/>
                    </a:cubicBezTo>
                    <a:lnTo>
                      <a:pt x="10858" y="5429"/>
                    </a:lnTo>
                    <a:cubicBezTo>
                      <a:pt x="10858" y="2413"/>
                      <a:pt x="8446" y="0"/>
                      <a:pt x="5429" y="0"/>
                    </a:cubicBezTo>
                    <a:cubicBezTo>
                      <a:pt x="2413" y="0"/>
                      <a:pt x="0" y="2413"/>
                      <a:pt x="0" y="5429"/>
                    </a:cubicBezTo>
                    <a:cubicBezTo>
                      <a:pt x="0" y="7842"/>
                      <a:pt x="2413" y="10255"/>
                      <a:pt x="5429" y="102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803D1064-BAB6-44A3-9004-91B799C239B4}"/>
                  </a:ext>
                </a:extLst>
              </p:cNvPr>
              <p:cNvSpPr/>
              <p:nvPr/>
            </p:nvSpPr>
            <p:spPr>
              <a:xfrm>
                <a:off x="5244525" y="3581303"/>
                <a:ext cx="13337" cy="13271"/>
              </a:xfrm>
              <a:custGeom>
                <a:avLst/>
                <a:gdLst>
                  <a:gd name="connsiteX0" fmla="*/ 6702 w 13337"/>
                  <a:gd name="connsiteY0" fmla="*/ 13272 h 13271"/>
                  <a:gd name="connsiteX1" fmla="*/ 13338 w 13337"/>
                  <a:gd name="connsiteY1" fmla="*/ 6636 h 13271"/>
                  <a:gd name="connsiteX2" fmla="*/ 13338 w 13337"/>
                  <a:gd name="connsiteY2" fmla="*/ 6636 h 13271"/>
                  <a:gd name="connsiteX3" fmla="*/ 6702 w 13337"/>
                  <a:gd name="connsiteY3" fmla="*/ 0 h 13271"/>
                  <a:gd name="connsiteX4" fmla="*/ 6702 w 13337"/>
                  <a:gd name="connsiteY4" fmla="*/ 0 h 13271"/>
                  <a:gd name="connsiteX5" fmla="*/ 66 w 13337"/>
                  <a:gd name="connsiteY5" fmla="*/ 6636 h 13271"/>
                  <a:gd name="connsiteX6" fmla="*/ 66 w 13337"/>
                  <a:gd name="connsiteY6" fmla="*/ 6636 h 13271"/>
                  <a:gd name="connsiteX7" fmla="*/ 6702 w 13337"/>
                  <a:gd name="connsiteY7" fmla="*/ 13272 h 13271"/>
                  <a:gd name="connsiteX8" fmla="*/ 6702 w 13337"/>
                  <a:gd name="connsiteY8" fmla="*/ 13272 h 1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7" h="13271">
                    <a:moveTo>
                      <a:pt x="6702" y="13272"/>
                    </a:moveTo>
                    <a:cubicBezTo>
                      <a:pt x="10322" y="13272"/>
                      <a:pt x="13338" y="10255"/>
                      <a:pt x="13338" y="6636"/>
                    </a:cubicBezTo>
                    <a:lnTo>
                      <a:pt x="13338" y="6636"/>
                    </a:lnTo>
                    <a:cubicBezTo>
                      <a:pt x="13338" y="3016"/>
                      <a:pt x="10322" y="0"/>
                      <a:pt x="6702" y="0"/>
                    </a:cubicBezTo>
                    <a:lnTo>
                      <a:pt x="6702" y="0"/>
                    </a:lnTo>
                    <a:cubicBezTo>
                      <a:pt x="3083" y="0"/>
                      <a:pt x="66" y="3016"/>
                      <a:pt x="66" y="6636"/>
                    </a:cubicBezTo>
                    <a:lnTo>
                      <a:pt x="66" y="6636"/>
                    </a:lnTo>
                    <a:cubicBezTo>
                      <a:pt x="-537" y="10255"/>
                      <a:pt x="3083" y="13272"/>
                      <a:pt x="6702" y="13272"/>
                    </a:cubicBezTo>
                    <a:lnTo>
                      <a:pt x="6702" y="13272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ADD45921-D0BA-4D66-A7DB-DCD120930B06}"/>
                  </a:ext>
                </a:extLst>
              </p:cNvPr>
              <p:cNvSpPr/>
              <p:nvPr/>
            </p:nvSpPr>
            <p:spPr>
              <a:xfrm>
                <a:off x="5246858" y="3398238"/>
                <a:ext cx="13417" cy="8121"/>
              </a:xfrm>
              <a:custGeom>
                <a:avLst/>
                <a:gdLst>
                  <a:gd name="connsiteX0" fmla="*/ 13418 w 13417"/>
                  <a:gd name="connsiteY0" fmla="*/ 6915 h 8121"/>
                  <a:gd name="connsiteX1" fmla="*/ 12815 w 13417"/>
                  <a:gd name="connsiteY1" fmla="*/ 5709 h 8121"/>
                  <a:gd name="connsiteX2" fmla="*/ 7989 w 13417"/>
                  <a:gd name="connsiteY2" fmla="*/ 3296 h 8121"/>
                  <a:gd name="connsiteX3" fmla="*/ 2559 w 13417"/>
                  <a:gd name="connsiteY3" fmla="*/ 280 h 8121"/>
                  <a:gd name="connsiteX4" fmla="*/ 750 w 13417"/>
                  <a:gd name="connsiteY4" fmla="*/ 3296 h 8121"/>
                  <a:gd name="connsiteX5" fmla="*/ 6179 w 13417"/>
                  <a:gd name="connsiteY5" fmla="*/ 6312 h 8121"/>
                  <a:gd name="connsiteX6" fmla="*/ 11608 w 13417"/>
                  <a:gd name="connsiteY6" fmla="*/ 8122 h 8121"/>
                  <a:gd name="connsiteX7" fmla="*/ 13418 w 13417"/>
                  <a:gd name="connsiteY7" fmla="*/ 6915 h 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17" h="8121">
                    <a:moveTo>
                      <a:pt x="13418" y="6915"/>
                    </a:moveTo>
                    <a:cubicBezTo>
                      <a:pt x="13418" y="6312"/>
                      <a:pt x="13418" y="6312"/>
                      <a:pt x="12815" y="5709"/>
                    </a:cubicBezTo>
                    <a:cubicBezTo>
                      <a:pt x="11005" y="4502"/>
                      <a:pt x="9798" y="3899"/>
                      <a:pt x="7989" y="3296"/>
                    </a:cubicBezTo>
                    <a:cubicBezTo>
                      <a:pt x="6179" y="2089"/>
                      <a:pt x="4369" y="1486"/>
                      <a:pt x="2559" y="280"/>
                    </a:cubicBezTo>
                    <a:cubicBezTo>
                      <a:pt x="750" y="-927"/>
                      <a:pt x="-1060" y="2089"/>
                      <a:pt x="750" y="3296"/>
                    </a:cubicBezTo>
                    <a:cubicBezTo>
                      <a:pt x="2559" y="4502"/>
                      <a:pt x="4369" y="5709"/>
                      <a:pt x="6179" y="6312"/>
                    </a:cubicBezTo>
                    <a:cubicBezTo>
                      <a:pt x="7989" y="7519"/>
                      <a:pt x="9798" y="8122"/>
                      <a:pt x="11608" y="8122"/>
                    </a:cubicBezTo>
                    <a:cubicBezTo>
                      <a:pt x="12815" y="8122"/>
                      <a:pt x="13418" y="7519"/>
                      <a:pt x="13418" y="69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EFFECA98-3F7D-4746-B3AB-51A8FB6E9E6C}"/>
                  </a:ext>
                </a:extLst>
              </p:cNvPr>
              <p:cNvSpPr/>
              <p:nvPr/>
            </p:nvSpPr>
            <p:spPr>
              <a:xfrm>
                <a:off x="5239162" y="3611465"/>
                <a:ext cx="9048" cy="9652"/>
              </a:xfrm>
              <a:custGeom>
                <a:avLst/>
                <a:gdLst>
                  <a:gd name="connsiteX0" fmla="*/ 4826 w 9048"/>
                  <a:gd name="connsiteY0" fmla="*/ 0 h 9652"/>
                  <a:gd name="connsiteX1" fmla="*/ 4826 w 9048"/>
                  <a:gd name="connsiteY1" fmla="*/ 0 h 9652"/>
                  <a:gd name="connsiteX2" fmla="*/ 0 w 9048"/>
                  <a:gd name="connsiteY2" fmla="*/ 4826 h 9652"/>
                  <a:gd name="connsiteX3" fmla="*/ 0 w 9048"/>
                  <a:gd name="connsiteY3" fmla="*/ 4826 h 9652"/>
                  <a:gd name="connsiteX4" fmla="*/ 4223 w 9048"/>
                  <a:gd name="connsiteY4" fmla="*/ 9652 h 9652"/>
                  <a:gd name="connsiteX5" fmla="*/ 4826 w 9048"/>
                  <a:gd name="connsiteY5" fmla="*/ 9652 h 9652"/>
                  <a:gd name="connsiteX6" fmla="*/ 9049 w 9048"/>
                  <a:gd name="connsiteY6" fmla="*/ 4223 h 9652"/>
                  <a:gd name="connsiteX7" fmla="*/ 4826 w 9048"/>
                  <a:gd name="connsiteY7" fmla="*/ 0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48" h="9652">
                    <a:moveTo>
                      <a:pt x="4826" y="0"/>
                    </a:move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ubicBezTo>
                      <a:pt x="0" y="7239"/>
                      <a:pt x="1810" y="9049"/>
                      <a:pt x="4223" y="9652"/>
                    </a:cubicBezTo>
                    <a:cubicBezTo>
                      <a:pt x="4223" y="9652"/>
                      <a:pt x="4223" y="9652"/>
                      <a:pt x="4826" y="9652"/>
                    </a:cubicBezTo>
                    <a:cubicBezTo>
                      <a:pt x="7239" y="9652"/>
                      <a:pt x="9049" y="7239"/>
                      <a:pt x="9049" y="4223"/>
                    </a:cubicBezTo>
                    <a:cubicBezTo>
                      <a:pt x="8445" y="1810"/>
                      <a:pt x="6636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7A8BFEF7-9D27-4F98-990A-AB82320D0538}"/>
                  </a:ext>
                </a:extLst>
              </p:cNvPr>
              <p:cNvSpPr/>
              <p:nvPr/>
            </p:nvSpPr>
            <p:spPr>
              <a:xfrm>
                <a:off x="5234336" y="3642382"/>
                <a:ext cx="3016" cy="2865"/>
              </a:xfrm>
              <a:custGeom>
                <a:avLst/>
                <a:gdLst>
                  <a:gd name="connsiteX0" fmla="*/ 1810 w 3016"/>
                  <a:gd name="connsiteY0" fmla="*/ 452 h 2865"/>
                  <a:gd name="connsiteX1" fmla="*/ 1810 w 3016"/>
                  <a:gd name="connsiteY1" fmla="*/ 452 h 2865"/>
                  <a:gd name="connsiteX2" fmla="*/ 0 w 3016"/>
                  <a:gd name="connsiteY2" fmla="*/ 1659 h 2865"/>
                  <a:gd name="connsiteX3" fmla="*/ 1810 w 3016"/>
                  <a:gd name="connsiteY3" fmla="*/ 2865 h 2865"/>
                  <a:gd name="connsiteX4" fmla="*/ 3016 w 3016"/>
                  <a:gd name="connsiteY4" fmla="*/ 1659 h 2865"/>
                  <a:gd name="connsiteX5" fmla="*/ 1810 w 3016"/>
                  <a:gd name="connsiteY5" fmla="*/ 452 h 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6" h="2865">
                    <a:moveTo>
                      <a:pt x="1810" y="452"/>
                    </a:moveTo>
                    <a:cubicBezTo>
                      <a:pt x="1810" y="-151"/>
                      <a:pt x="1810" y="-151"/>
                      <a:pt x="1810" y="452"/>
                    </a:cubicBezTo>
                    <a:cubicBezTo>
                      <a:pt x="603" y="452"/>
                      <a:pt x="0" y="1056"/>
                      <a:pt x="0" y="1659"/>
                    </a:cubicBezTo>
                    <a:cubicBezTo>
                      <a:pt x="0" y="2262"/>
                      <a:pt x="603" y="2865"/>
                      <a:pt x="1810" y="2865"/>
                    </a:cubicBezTo>
                    <a:cubicBezTo>
                      <a:pt x="2413" y="2865"/>
                      <a:pt x="3016" y="2262"/>
                      <a:pt x="3016" y="1659"/>
                    </a:cubicBezTo>
                    <a:cubicBezTo>
                      <a:pt x="3016" y="1056"/>
                      <a:pt x="2413" y="452"/>
                      <a:pt x="181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B7A14C56-A437-4B8B-829F-E3E9AAAC5F66}"/>
                  </a:ext>
                </a:extLst>
              </p:cNvPr>
              <p:cNvSpPr/>
              <p:nvPr/>
            </p:nvSpPr>
            <p:spPr>
              <a:xfrm>
                <a:off x="5227097" y="3592161"/>
                <a:ext cx="12065" cy="12065"/>
              </a:xfrm>
              <a:custGeom>
                <a:avLst/>
                <a:gdLst>
                  <a:gd name="connsiteX0" fmla="*/ 12065 w 12065"/>
                  <a:gd name="connsiteY0" fmla="*/ 6033 h 12065"/>
                  <a:gd name="connsiteX1" fmla="*/ 6033 w 12065"/>
                  <a:gd name="connsiteY1" fmla="*/ 12065 h 12065"/>
                  <a:gd name="connsiteX2" fmla="*/ 0 w 12065"/>
                  <a:gd name="connsiteY2" fmla="*/ 6033 h 12065"/>
                  <a:gd name="connsiteX3" fmla="*/ 6033 w 12065"/>
                  <a:gd name="connsiteY3" fmla="*/ 0 h 12065"/>
                  <a:gd name="connsiteX4" fmla="*/ 12065 w 12065"/>
                  <a:gd name="connsiteY4" fmla="*/ 6033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12065" y="6033"/>
                    </a:moveTo>
                    <a:cubicBezTo>
                      <a:pt x="12065" y="9364"/>
                      <a:pt x="9364" y="12065"/>
                      <a:pt x="6033" y="12065"/>
                    </a:cubicBezTo>
                    <a:cubicBezTo>
                      <a:pt x="2701" y="12065"/>
                      <a:pt x="0" y="9364"/>
                      <a:pt x="0" y="6033"/>
                    </a:cubicBezTo>
                    <a:cubicBezTo>
                      <a:pt x="0" y="2701"/>
                      <a:pt x="2701" y="0"/>
                      <a:pt x="6033" y="0"/>
                    </a:cubicBezTo>
                    <a:cubicBezTo>
                      <a:pt x="9364" y="0"/>
                      <a:pt x="12065" y="2701"/>
                      <a:pt x="12065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BC9DB271-754B-408A-A66C-59FD8E775DFB}"/>
                  </a:ext>
                </a:extLst>
              </p:cNvPr>
              <p:cNvSpPr/>
              <p:nvPr/>
            </p:nvSpPr>
            <p:spPr>
              <a:xfrm>
                <a:off x="5228421" y="3393966"/>
                <a:ext cx="27567" cy="16767"/>
              </a:xfrm>
              <a:custGeom>
                <a:avLst/>
                <a:gdLst>
                  <a:gd name="connsiteX0" fmla="*/ 26425 w 27567"/>
                  <a:gd name="connsiteY0" fmla="*/ 14204 h 16767"/>
                  <a:gd name="connsiteX1" fmla="*/ 13757 w 27567"/>
                  <a:gd name="connsiteY1" fmla="*/ 8774 h 16767"/>
                  <a:gd name="connsiteX2" fmla="*/ 2295 w 27567"/>
                  <a:gd name="connsiteY2" fmla="*/ 329 h 16767"/>
                  <a:gd name="connsiteX3" fmla="*/ 486 w 27567"/>
                  <a:gd name="connsiteY3" fmla="*/ 2742 h 16767"/>
                  <a:gd name="connsiteX4" fmla="*/ 12551 w 27567"/>
                  <a:gd name="connsiteY4" fmla="*/ 12997 h 16767"/>
                  <a:gd name="connsiteX5" fmla="*/ 26425 w 27567"/>
                  <a:gd name="connsiteY5" fmla="*/ 16617 h 16767"/>
                  <a:gd name="connsiteX6" fmla="*/ 26425 w 27567"/>
                  <a:gd name="connsiteY6" fmla="*/ 14204 h 1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567" h="16767">
                    <a:moveTo>
                      <a:pt x="26425" y="14204"/>
                    </a:moveTo>
                    <a:cubicBezTo>
                      <a:pt x="22203" y="12997"/>
                      <a:pt x="17377" y="11187"/>
                      <a:pt x="13757" y="8774"/>
                    </a:cubicBezTo>
                    <a:cubicBezTo>
                      <a:pt x="9534" y="6361"/>
                      <a:pt x="6518" y="2742"/>
                      <a:pt x="2295" y="329"/>
                    </a:cubicBezTo>
                    <a:cubicBezTo>
                      <a:pt x="486" y="-878"/>
                      <a:pt x="-721" y="1535"/>
                      <a:pt x="486" y="2742"/>
                    </a:cubicBezTo>
                    <a:cubicBezTo>
                      <a:pt x="4105" y="6965"/>
                      <a:pt x="7725" y="10584"/>
                      <a:pt x="12551" y="12997"/>
                    </a:cubicBezTo>
                    <a:cubicBezTo>
                      <a:pt x="16773" y="16013"/>
                      <a:pt x="21599" y="17220"/>
                      <a:pt x="26425" y="16617"/>
                    </a:cubicBezTo>
                    <a:cubicBezTo>
                      <a:pt x="28235" y="16617"/>
                      <a:pt x="27632" y="14807"/>
                      <a:pt x="26425" y="142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D21E47C9-E58B-4DBE-8FED-229FB9428741}"/>
                  </a:ext>
                </a:extLst>
              </p:cNvPr>
              <p:cNvSpPr/>
              <p:nvPr/>
            </p:nvSpPr>
            <p:spPr>
              <a:xfrm>
                <a:off x="5227700" y="3218146"/>
                <a:ext cx="2413" cy="2412"/>
              </a:xfrm>
              <a:custGeom>
                <a:avLst/>
                <a:gdLst>
                  <a:gd name="connsiteX0" fmla="*/ 1207 w 2413"/>
                  <a:gd name="connsiteY0" fmla="*/ 2413 h 2412"/>
                  <a:gd name="connsiteX1" fmla="*/ 2413 w 2413"/>
                  <a:gd name="connsiteY1" fmla="*/ 1206 h 2412"/>
                  <a:gd name="connsiteX2" fmla="*/ 2413 w 2413"/>
                  <a:gd name="connsiteY2" fmla="*/ 1206 h 2412"/>
                  <a:gd name="connsiteX3" fmla="*/ 1207 w 2413"/>
                  <a:gd name="connsiteY3" fmla="*/ 0 h 2412"/>
                  <a:gd name="connsiteX4" fmla="*/ 0 w 2413"/>
                  <a:gd name="connsiteY4" fmla="*/ 1206 h 2412"/>
                  <a:gd name="connsiteX5" fmla="*/ 0 w 2413"/>
                  <a:gd name="connsiteY5" fmla="*/ 1206 h 2412"/>
                  <a:gd name="connsiteX6" fmla="*/ 1207 w 2413"/>
                  <a:gd name="connsiteY6" fmla="*/ 2413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" h="2412">
                    <a:moveTo>
                      <a:pt x="1207" y="2413"/>
                    </a:moveTo>
                    <a:cubicBezTo>
                      <a:pt x="1810" y="2413"/>
                      <a:pt x="2413" y="1810"/>
                      <a:pt x="2413" y="1206"/>
                    </a:cubicBezTo>
                    <a:lnTo>
                      <a:pt x="2413" y="1206"/>
                    </a:lnTo>
                    <a:cubicBezTo>
                      <a:pt x="2413" y="603"/>
                      <a:pt x="1810" y="0"/>
                      <a:pt x="1207" y="0"/>
                    </a:cubicBezTo>
                    <a:cubicBezTo>
                      <a:pt x="603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1810"/>
                      <a:pt x="603" y="2413"/>
                      <a:pt x="1207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E0D8423D-880A-4822-9395-99074746CCE3}"/>
                  </a:ext>
                </a:extLst>
              </p:cNvPr>
              <p:cNvSpPr/>
              <p:nvPr/>
            </p:nvSpPr>
            <p:spPr>
              <a:xfrm>
                <a:off x="5224684" y="3317079"/>
                <a:ext cx="12314" cy="4826"/>
              </a:xfrm>
              <a:custGeom>
                <a:avLst/>
                <a:gdLst>
                  <a:gd name="connsiteX0" fmla="*/ 11462 w 12314"/>
                  <a:gd name="connsiteY0" fmla="*/ 0 h 4826"/>
                  <a:gd name="connsiteX1" fmla="*/ 11462 w 12314"/>
                  <a:gd name="connsiteY1" fmla="*/ 0 h 4826"/>
                  <a:gd name="connsiteX2" fmla="*/ 6636 w 12314"/>
                  <a:gd name="connsiteY2" fmla="*/ 603 h 4826"/>
                  <a:gd name="connsiteX3" fmla="*/ 1810 w 12314"/>
                  <a:gd name="connsiteY3" fmla="*/ 1207 h 4826"/>
                  <a:gd name="connsiteX4" fmla="*/ 0 w 12314"/>
                  <a:gd name="connsiteY4" fmla="*/ 3016 h 4826"/>
                  <a:gd name="connsiteX5" fmla="*/ 1810 w 12314"/>
                  <a:gd name="connsiteY5" fmla="*/ 4826 h 4826"/>
                  <a:gd name="connsiteX6" fmla="*/ 12065 w 12314"/>
                  <a:gd name="connsiteY6" fmla="*/ 1207 h 4826"/>
                  <a:gd name="connsiteX7" fmla="*/ 11462 w 12314"/>
                  <a:gd name="connsiteY7" fmla="*/ 0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14" h="4826">
                    <a:moveTo>
                      <a:pt x="11462" y="0"/>
                    </a:moveTo>
                    <a:lnTo>
                      <a:pt x="11462" y="0"/>
                    </a:lnTo>
                    <a:cubicBezTo>
                      <a:pt x="9652" y="0"/>
                      <a:pt x="7842" y="0"/>
                      <a:pt x="6636" y="603"/>
                    </a:cubicBezTo>
                    <a:cubicBezTo>
                      <a:pt x="4826" y="1207"/>
                      <a:pt x="3620" y="1207"/>
                      <a:pt x="1810" y="1207"/>
                    </a:cubicBezTo>
                    <a:cubicBezTo>
                      <a:pt x="603" y="1207"/>
                      <a:pt x="0" y="1810"/>
                      <a:pt x="0" y="3016"/>
                    </a:cubicBezTo>
                    <a:cubicBezTo>
                      <a:pt x="0" y="4223"/>
                      <a:pt x="603" y="4826"/>
                      <a:pt x="1810" y="4826"/>
                    </a:cubicBezTo>
                    <a:cubicBezTo>
                      <a:pt x="4826" y="4826"/>
                      <a:pt x="9652" y="4223"/>
                      <a:pt x="12065" y="1207"/>
                    </a:cubicBezTo>
                    <a:cubicBezTo>
                      <a:pt x="12668" y="1207"/>
                      <a:pt x="12065" y="603"/>
                      <a:pt x="1146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CF46A45F-B336-4AC9-8E0C-43CD65BA31D5}"/>
                  </a:ext>
                </a:extLst>
              </p:cNvPr>
              <p:cNvSpPr/>
              <p:nvPr/>
            </p:nvSpPr>
            <p:spPr>
              <a:xfrm>
                <a:off x="5222271" y="3622927"/>
                <a:ext cx="6189" cy="6032"/>
              </a:xfrm>
              <a:custGeom>
                <a:avLst/>
                <a:gdLst>
                  <a:gd name="connsiteX0" fmla="*/ 3619 w 6189"/>
                  <a:gd name="connsiteY0" fmla="*/ 0 h 6032"/>
                  <a:gd name="connsiteX1" fmla="*/ 3619 w 6189"/>
                  <a:gd name="connsiteY1" fmla="*/ 0 h 6032"/>
                  <a:gd name="connsiteX2" fmla="*/ 0 w 6189"/>
                  <a:gd name="connsiteY2" fmla="*/ 3016 h 6032"/>
                  <a:gd name="connsiteX3" fmla="*/ 0 w 6189"/>
                  <a:gd name="connsiteY3" fmla="*/ 3016 h 6032"/>
                  <a:gd name="connsiteX4" fmla="*/ 3016 w 6189"/>
                  <a:gd name="connsiteY4" fmla="*/ 6033 h 6032"/>
                  <a:gd name="connsiteX5" fmla="*/ 6033 w 6189"/>
                  <a:gd name="connsiteY5" fmla="*/ 3016 h 6032"/>
                  <a:gd name="connsiteX6" fmla="*/ 3619 w 6189"/>
                  <a:gd name="connsiteY6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9" h="6032">
                    <a:moveTo>
                      <a:pt x="3619" y="0"/>
                    </a:moveTo>
                    <a:lnTo>
                      <a:pt x="3619" y="0"/>
                    </a:lnTo>
                    <a:cubicBezTo>
                      <a:pt x="1810" y="0"/>
                      <a:pt x="603" y="1207"/>
                      <a:pt x="0" y="3016"/>
                    </a:cubicBezTo>
                    <a:lnTo>
                      <a:pt x="0" y="3016"/>
                    </a:lnTo>
                    <a:cubicBezTo>
                      <a:pt x="0" y="4826"/>
                      <a:pt x="1206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636" y="1810"/>
                      <a:pt x="5429" y="603"/>
                      <a:pt x="361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199CB78F-3197-463E-9A2A-49C26B933BA3}"/>
                  </a:ext>
                </a:extLst>
              </p:cNvPr>
              <p:cNvSpPr/>
              <p:nvPr/>
            </p:nvSpPr>
            <p:spPr>
              <a:xfrm>
                <a:off x="5218543" y="3289271"/>
                <a:ext cx="16396" cy="6091"/>
              </a:xfrm>
              <a:custGeom>
                <a:avLst/>
                <a:gdLst>
                  <a:gd name="connsiteX0" fmla="*/ 16397 w 16396"/>
                  <a:gd name="connsiteY0" fmla="*/ 3678 h 6091"/>
                  <a:gd name="connsiteX1" fmla="*/ 15793 w 16396"/>
                  <a:gd name="connsiteY1" fmla="*/ 3075 h 6091"/>
                  <a:gd name="connsiteX2" fmla="*/ 2522 w 16396"/>
                  <a:gd name="connsiteY2" fmla="*/ 59 h 6091"/>
                  <a:gd name="connsiteX3" fmla="*/ 1315 w 16396"/>
                  <a:gd name="connsiteY3" fmla="*/ 4282 h 6091"/>
                  <a:gd name="connsiteX4" fmla="*/ 15190 w 16396"/>
                  <a:gd name="connsiteY4" fmla="*/ 6091 h 6091"/>
                  <a:gd name="connsiteX5" fmla="*/ 16397 w 16396"/>
                  <a:gd name="connsiteY5" fmla="*/ 3678 h 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96" h="6091">
                    <a:moveTo>
                      <a:pt x="16397" y="3678"/>
                    </a:moveTo>
                    <a:cubicBezTo>
                      <a:pt x="16397" y="3075"/>
                      <a:pt x="15793" y="3075"/>
                      <a:pt x="15793" y="3075"/>
                    </a:cubicBezTo>
                    <a:cubicBezTo>
                      <a:pt x="11571" y="1265"/>
                      <a:pt x="7348" y="59"/>
                      <a:pt x="2522" y="59"/>
                    </a:cubicBezTo>
                    <a:cubicBezTo>
                      <a:pt x="109" y="-544"/>
                      <a:pt x="-1098" y="3678"/>
                      <a:pt x="1315" y="4282"/>
                    </a:cubicBezTo>
                    <a:cubicBezTo>
                      <a:pt x="6141" y="5488"/>
                      <a:pt x="10364" y="6091"/>
                      <a:pt x="15190" y="6091"/>
                    </a:cubicBezTo>
                    <a:cubicBezTo>
                      <a:pt x="16397" y="5488"/>
                      <a:pt x="16397" y="4282"/>
                      <a:pt x="16397" y="3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4BFDFD6C-F7E9-4D95-B45F-F91ED6AE842C}"/>
                  </a:ext>
                </a:extLst>
              </p:cNvPr>
              <p:cNvSpPr/>
              <p:nvPr/>
            </p:nvSpPr>
            <p:spPr>
              <a:xfrm>
                <a:off x="5210810" y="3603623"/>
                <a:ext cx="9048" cy="9048"/>
              </a:xfrm>
              <a:custGeom>
                <a:avLst/>
                <a:gdLst>
                  <a:gd name="connsiteX0" fmla="*/ 4826 w 9048"/>
                  <a:gd name="connsiteY0" fmla="*/ 0 h 9048"/>
                  <a:gd name="connsiteX1" fmla="*/ 0 w 9048"/>
                  <a:gd name="connsiteY1" fmla="*/ 4223 h 9048"/>
                  <a:gd name="connsiteX2" fmla="*/ 4826 w 9048"/>
                  <a:gd name="connsiteY2" fmla="*/ 9049 h 9048"/>
                  <a:gd name="connsiteX3" fmla="*/ 4826 w 9048"/>
                  <a:gd name="connsiteY3" fmla="*/ 9049 h 9048"/>
                  <a:gd name="connsiteX4" fmla="*/ 9049 w 9048"/>
                  <a:gd name="connsiteY4" fmla="*/ 4223 h 9048"/>
                  <a:gd name="connsiteX5" fmla="*/ 4826 w 9048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48" h="9048">
                    <a:moveTo>
                      <a:pt x="4826" y="0"/>
                    </a:moveTo>
                    <a:cubicBezTo>
                      <a:pt x="2413" y="0"/>
                      <a:pt x="603" y="1810"/>
                      <a:pt x="0" y="4223"/>
                    </a:cubicBezTo>
                    <a:cubicBezTo>
                      <a:pt x="0" y="6636"/>
                      <a:pt x="1810" y="9049"/>
                      <a:pt x="4826" y="9049"/>
                    </a:cubicBezTo>
                    <a:lnTo>
                      <a:pt x="4826" y="9049"/>
                    </a:lnTo>
                    <a:cubicBezTo>
                      <a:pt x="7239" y="9049"/>
                      <a:pt x="9049" y="7239"/>
                      <a:pt x="9049" y="4223"/>
                    </a:cubicBezTo>
                    <a:cubicBezTo>
                      <a:pt x="9049" y="2413"/>
                      <a:pt x="7239" y="0"/>
                      <a:pt x="482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4AEDA648-2C56-455E-8175-995935867E8B}"/>
                  </a:ext>
                </a:extLst>
              </p:cNvPr>
              <p:cNvSpPr/>
              <p:nvPr/>
            </p:nvSpPr>
            <p:spPr>
              <a:xfrm>
                <a:off x="5205984" y="3634992"/>
                <a:ext cx="2662" cy="2413"/>
              </a:xfrm>
              <a:custGeom>
                <a:avLst/>
                <a:gdLst>
                  <a:gd name="connsiteX0" fmla="*/ 1810 w 2662"/>
                  <a:gd name="connsiteY0" fmla="*/ 0 h 2413"/>
                  <a:gd name="connsiteX1" fmla="*/ 1810 w 2662"/>
                  <a:gd name="connsiteY1" fmla="*/ 0 h 2413"/>
                  <a:gd name="connsiteX2" fmla="*/ 0 w 2662"/>
                  <a:gd name="connsiteY2" fmla="*/ 1207 h 2413"/>
                  <a:gd name="connsiteX3" fmla="*/ 1207 w 2662"/>
                  <a:gd name="connsiteY3" fmla="*/ 2413 h 2413"/>
                  <a:gd name="connsiteX4" fmla="*/ 1207 w 2662"/>
                  <a:gd name="connsiteY4" fmla="*/ 2413 h 2413"/>
                  <a:gd name="connsiteX5" fmla="*/ 2413 w 2662"/>
                  <a:gd name="connsiteY5" fmla="*/ 1207 h 2413"/>
                  <a:gd name="connsiteX6" fmla="*/ 2413 w 2662"/>
                  <a:gd name="connsiteY6" fmla="*/ 1207 h 2413"/>
                  <a:gd name="connsiteX7" fmla="*/ 1810 w 2662"/>
                  <a:gd name="connsiteY7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2" h="2413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207"/>
                    </a:cubicBezTo>
                    <a:cubicBezTo>
                      <a:pt x="0" y="1810"/>
                      <a:pt x="603" y="2413"/>
                      <a:pt x="1207" y="2413"/>
                    </a:cubicBezTo>
                    <a:lnTo>
                      <a:pt x="1207" y="2413"/>
                    </a:lnTo>
                    <a:cubicBezTo>
                      <a:pt x="1810" y="2413"/>
                      <a:pt x="2413" y="1810"/>
                      <a:pt x="2413" y="1207"/>
                    </a:cubicBezTo>
                    <a:lnTo>
                      <a:pt x="2413" y="1207"/>
                    </a:lnTo>
                    <a:cubicBezTo>
                      <a:pt x="3016" y="603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0EF107DD-8D9D-4486-8374-84E194C5DB12}"/>
                  </a:ext>
                </a:extLst>
              </p:cNvPr>
              <p:cNvSpPr/>
              <p:nvPr/>
            </p:nvSpPr>
            <p:spPr>
              <a:xfrm>
                <a:off x="5194522" y="3615085"/>
                <a:ext cx="6032" cy="6032"/>
              </a:xfrm>
              <a:custGeom>
                <a:avLst/>
                <a:gdLst>
                  <a:gd name="connsiteX0" fmla="*/ 3016 w 6032"/>
                  <a:gd name="connsiteY0" fmla="*/ 0 h 6032"/>
                  <a:gd name="connsiteX1" fmla="*/ 3016 w 6032"/>
                  <a:gd name="connsiteY1" fmla="*/ 0 h 6032"/>
                  <a:gd name="connsiteX2" fmla="*/ 0 w 6032"/>
                  <a:gd name="connsiteY2" fmla="*/ 3016 h 6032"/>
                  <a:gd name="connsiteX3" fmla="*/ 3016 w 6032"/>
                  <a:gd name="connsiteY3" fmla="*/ 6033 h 6032"/>
                  <a:gd name="connsiteX4" fmla="*/ 6033 w 6032"/>
                  <a:gd name="connsiteY4" fmla="*/ 3016 h 6032"/>
                  <a:gd name="connsiteX5" fmla="*/ 3016 w 6032"/>
                  <a:gd name="connsiteY5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3016" y="0"/>
                    </a:moveTo>
                    <a:lnTo>
                      <a:pt x="3016" y="0"/>
                    </a:lnTo>
                    <a:cubicBezTo>
                      <a:pt x="1810" y="0"/>
                      <a:pt x="603" y="1206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826"/>
                      <a:pt x="6033" y="3016"/>
                    </a:cubicBezTo>
                    <a:cubicBezTo>
                      <a:pt x="6033" y="1810"/>
                      <a:pt x="4223" y="0"/>
                      <a:pt x="30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DFC9F2A6-14C2-472E-8281-D74939DC78A2}"/>
                  </a:ext>
                </a:extLst>
              </p:cNvPr>
              <p:cNvSpPr/>
              <p:nvPr/>
            </p:nvSpPr>
            <p:spPr>
              <a:xfrm>
                <a:off x="5189093" y="3645851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1206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1206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1206" y="1206"/>
                    </a:cubicBezTo>
                    <a:cubicBezTo>
                      <a:pt x="1206" y="1206"/>
                      <a:pt x="1206" y="1206"/>
                      <a:pt x="1206" y="0"/>
                    </a:cubicBezTo>
                    <a:cubicBezTo>
                      <a:pt x="1810" y="603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5C0814F4-8EC4-4307-83CC-035D050796F5}"/>
                  </a:ext>
                </a:extLst>
              </p:cNvPr>
              <p:cNvSpPr/>
              <p:nvPr/>
            </p:nvSpPr>
            <p:spPr>
              <a:xfrm>
                <a:off x="5177028" y="3547521"/>
                <a:ext cx="14477" cy="14478"/>
              </a:xfrm>
              <a:custGeom>
                <a:avLst/>
                <a:gdLst>
                  <a:gd name="connsiteX0" fmla="*/ 14478 w 14477"/>
                  <a:gd name="connsiteY0" fmla="*/ 7239 h 14478"/>
                  <a:gd name="connsiteX1" fmla="*/ 7239 w 14477"/>
                  <a:gd name="connsiteY1" fmla="*/ 0 h 14478"/>
                  <a:gd name="connsiteX2" fmla="*/ 7239 w 14477"/>
                  <a:gd name="connsiteY2" fmla="*/ 0 h 14478"/>
                  <a:gd name="connsiteX3" fmla="*/ 0 w 14477"/>
                  <a:gd name="connsiteY3" fmla="*/ 7239 h 14478"/>
                  <a:gd name="connsiteX4" fmla="*/ 7239 w 14477"/>
                  <a:gd name="connsiteY4" fmla="*/ 14478 h 14478"/>
                  <a:gd name="connsiteX5" fmla="*/ 14478 w 14477"/>
                  <a:gd name="connsiteY5" fmla="*/ 7239 h 14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477" h="14478">
                    <a:moveTo>
                      <a:pt x="14478" y="7239"/>
                    </a:moveTo>
                    <a:cubicBezTo>
                      <a:pt x="14478" y="3016"/>
                      <a:pt x="11462" y="0"/>
                      <a:pt x="7239" y="0"/>
                    </a:cubicBezTo>
                    <a:lnTo>
                      <a:pt x="7239" y="0"/>
                    </a:lnTo>
                    <a:cubicBezTo>
                      <a:pt x="3619" y="0"/>
                      <a:pt x="0" y="3016"/>
                      <a:pt x="0" y="7239"/>
                    </a:cubicBezTo>
                    <a:cubicBezTo>
                      <a:pt x="0" y="10859"/>
                      <a:pt x="3016" y="14478"/>
                      <a:pt x="7239" y="14478"/>
                    </a:cubicBezTo>
                    <a:cubicBezTo>
                      <a:pt x="11462" y="14478"/>
                      <a:pt x="14478" y="11462"/>
                      <a:pt x="14478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E75D38B7-90AE-4838-B021-52ADEE9AC6FA}"/>
                  </a:ext>
                </a:extLst>
              </p:cNvPr>
              <p:cNvSpPr/>
              <p:nvPr/>
            </p:nvSpPr>
            <p:spPr>
              <a:xfrm>
                <a:off x="5180647" y="3263390"/>
                <a:ext cx="9651" cy="9048"/>
              </a:xfrm>
              <a:custGeom>
                <a:avLst/>
                <a:gdLst>
                  <a:gd name="connsiteX0" fmla="*/ 4826 w 9651"/>
                  <a:gd name="connsiteY0" fmla="*/ 9049 h 9048"/>
                  <a:gd name="connsiteX1" fmla="*/ 4826 w 9651"/>
                  <a:gd name="connsiteY1" fmla="*/ 9049 h 9048"/>
                  <a:gd name="connsiteX2" fmla="*/ 9652 w 9651"/>
                  <a:gd name="connsiteY2" fmla="*/ 4826 h 9048"/>
                  <a:gd name="connsiteX3" fmla="*/ 9652 w 9651"/>
                  <a:gd name="connsiteY3" fmla="*/ 4826 h 9048"/>
                  <a:gd name="connsiteX4" fmla="*/ 4826 w 9651"/>
                  <a:gd name="connsiteY4" fmla="*/ 0 h 9048"/>
                  <a:gd name="connsiteX5" fmla="*/ 0 w 9651"/>
                  <a:gd name="connsiteY5" fmla="*/ 4826 h 9048"/>
                  <a:gd name="connsiteX6" fmla="*/ 4826 w 9651"/>
                  <a:gd name="connsiteY6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1" h="9048">
                    <a:moveTo>
                      <a:pt x="4826" y="9049"/>
                    </a:moveTo>
                    <a:cubicBezTo>
                      <a:pt x="5429" y="9049"/>
                      <a:pt x="5429" y="9049"/>
                      <a:pt x="4826" y="9049"/>
                    </a:cubicBezTo>
                    <a:cubicBezTo>
                      <a:pt x="7239" y="9049"/>
                      <a:pt x="9652" y="7239"/>
                      <a:pt x="9652" y="4826"/>
                    </a:cubicBezTo>
                    <a:lnTo>
                      <a:pt x="9652" y="4826"/>
                    </a:lnTo>
                    <a:cubicBezTo>
                      <a:pt x="9652" y="2413"/>
                      <a:pt x="7842" y="0"/>
                      <a:pt x="4826" y="0"/>
                    </a:cubicBezTo>
                    <a:cubicBezTo>
                      <a:pt x="2413" y="0"/>
                      <a:pt x="603" y="1810"/>
                      <a:pt x="0" y="4826"/>
                    </a:cubicBezTo>
                    <a:cubicBezTo>
                      <a:pt x="603" y="7239"/>
                      <a:pt x="2413" y="9049"/>
                      <a:pt x="4826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BB665612-04F9-40BE-B932-167257EF0868}"/>
                  </a:ext>
                </a:extLst>
              </p:cNvPr>
              <p:cNvSpPr/>
              <p:nvPr/>
            </p:nvSpPr>
            <p:spPr>
              <a:xfrm>
                <a:off x="5182220" y="3221313"/>
                <a:ext cx="1443" cy="904"/>
              </a:xfrm>
              <a:custGeom>
                <a:avLst/>
                <a:gdLst>
                  <a:gd name="connsiteX0" fmla="*/ 1443 w 1443"/>
                  <a:gd name="connsiteY0" fmla="*/ 452 h 904"/>
                  <a:gd name="connsiteX1" fmla="*/ 1443 w 1443"/>
                  <a:gd name="connsiteY1" fmla="*/ 452 h 904"/>
                  <a:gd name="connsiteX2" fmla="*/ 237 w 1443"/>
                  <a:gd name="connsiteY2" fmla="*/ 452 h 904"/>
                  <a:gd name="connsiteX3" fmla="*/ 1443 w 1443"/>
                  <a:gd name="connsiteY3" fmla="*/ 452 h 904"/>
                  <a:gd name="connsiteX4" fmla="*/ 1443 w 1443"/>
                  <a:gd name="connsiteY4" fmla="*/ 452 h 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3" h="904">
                    <a:moveTo>
                      <a:pt x="1443" y="452"/>
                    </a:moveTo>
                    <a:cubicBezTo>
                      <a:pt x="1443" y="452"/>
                      <a:pt x="1443" y="-151"/>
                      <a:pt x="1443" y="452"/>
                    </a:cubicBezTo>
                    <a:cubicBezTo>
                      <a:pt x="237" y="-151"/>
                      <a:pt x="237" y="-151"/>
                      <a:pt x="237" y="452"/>
                    </a:cubicBezTo>
                    <a:cubicBezTo>
                      <a:pt x="-367" y="1056"/>
                      <a:pt x="237" y="1056"/>
                      <a:pt x="1443" y="452"/>
                    </a:cubicBezTo>
                    <a:cubicBezTo>
                      <a:pt x="840" y="1056"/>
                      <a:pt x="1443" y="1056"/>
                      <a:pt x="1443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FF84D662-E01B-4DBB-A6F9-07E828011B97}"/>
                  </a:ext>
                </a:extLst>
              </p:cNvPr>
              <p:cNvSpPr/>
              <p:nvPr/>
            </p:nvSpPr>
            <p:spPr>
              <a:xfrm>
                <a:off x="5178234" y="3627753"/>
                <a:ext cx="2059" cy="2413"/>
              </a:xfrm>
              <a:custGeom>
                <a:avLst/>
                <a:gdLst>
                  <a:gd name="connsiteX0" fmla="*/ 1207 w 2059"/>
                  <a:gd name="connsiteY0" fmla="*/ 0 h 2413"/>
                  <a:gd name="connsiteX1" fmla="*/ 0 w 2059"/>
                  <a:gd name="connsiteY1" fmla="*/ 1206 h 2413"/>
                  <a:gd name="connsiteX2" fmla="*/ 603 w 2059"/>
                  <a:gd name="connsiteY2" fmla="*/ 2413 h 2413"/>
                  <a:gd name="connsiteX3" fmla="*/ 1810 w 2059"/>
                  <a:gd name="connsiteY3" fmla="*/ 1206 h 2413"/>
                  <a:gd name="connsiteX4" fmla="*/ 1207 w 2059"/>
                  <a:gd name="connsiteY4" fmla="*/ 0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2413">
                    <a:moveTo>
                      <a:pt x="1207" y="0"/>
                    </a:move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603" y="1810"/>
                      <a:pt x="603" y="2413"/>
                    </a:cubicBezTo>
                    <a:cubicBezTo>
                      <a:pt x="1207" y="2413"/>
                      <a:pt x="1810" y="2413"/>
                      <a:pt x="1810" y="1206"/>
                    </a:cubicBezTo>
                    <a:cubicBezTo>
                      <a:pt x="2413" y="0"/>
                      <a:pt x="1810" y="603"/>
                      <a:pt x="120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86E1C938-56E0-431B-B757-4FAA4D266F55}"/>
                  </a:ext>
                </a:extLst>
              </p:cNvPr>
              <p:cNvSpPr/>
              <p:nvPr/>
            </p:nvSpPr>
            <p:spPr>
              <a:xfrm>
                <a:off x="5172805" y="3247705"/>
                <a:ext cx="4825" cy="4826"/>
              </a:xfrm>
              <a:custGeom>
                <a:avLst/>
                <a:gdLst>
                  <a:gd name="connsiteX0" fmla="*/ 2413 w 4825"/>
                  <a:gd name="connsiteY0" fmla="*/ 4826 h 4826"/>
                  <a:gd name="connsiteX1" fmla="*/ 4826 w 4825"/>
                  <a:gd name="connsiteY1" fmla="*/ 2413 h 4826"/>
                  <a:gd name="connsiteX2" fmla="*/ 4826 w 4825"/>
                  <a:gd name="connsiteY2" fmla="*/ 2413 h 4826"/>
                  <a:gd name="connsiteX3" fmla="*/ 2413 w 4825"/>
                  <a:gd name="connsiteY3" fmla="*/ 0 h 4826"/>
                  <a:gd name="connsiteX4" fmla="*/ 0 w 4825"/>
                  <a:gd name="connsiteY4" fmla="*/ 2413 h 4826"/>
                  <a:gd name="connsiteX5" fmla="*/ 2413 w 4825"/>
                  <a:gd name="connsiteY5" fmla="*/ 4826 h 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4826">
                    <a:moveTo>
                      <a:pt x="2413" y="4826"/>
                    </a:moveTo>
                    <a:cubicBezTo>
                      <a:pt x="3619" y="4826"/>
                      <a:pt x="4826" y="3620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19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603" y="3620"/>
                      <a:pt x="1207" y="4826"/>
                      <a:pt x="2413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EA89C84B-7752-4765-9D25-AA11E2DBF965}"/>
                  </a:ext>
                </a:extLst>
              </p:cNvPr>
              <p:cNvSpPr/>
              <p:nvPr/>
            </p:nvSpPr>
            <p:spPr>
              <a:xfrm>
                <a:off x="5163756" y="3274248"/>
                <a:ext cx="8445" cy="9048"/>
              </a:xfrm>
              <a:custGeom>
                <a:avLst/>
                <a:gdLst>
                  <a:gd name="connsiteX0" fmla="*/ 4223 w 8445"/>
                  <a:gd name="connsiteY0" fmla="*/ 9049 h 9048"/>
                  <a:gd name="connsiteX1" fmla="*/ 8445 w 8445"/>
                  <a:gd name="connsiteY1" fmla="*/ 4223 h 9048"/>
                  <a:gd name="connsiteX2" fmla="*/ 4223 w 8445"/>
                  <a:gd name="connsiteY2" fmla="*/ 0 h 9048"/>
                  <a:gd name="connsiteX3" fmla="*/ 4223 w 8445"/>
                  <a:gd name="connsiteY3" fmla="*/ 0 h 9048"/>
                  <a:gd name="connsiteX4" fmla="*/ 0 w 8445"/>
                  <a:gd name="connsiteY4" fmla="*/ 4826 h 9048"/>
                  <a:gd name="connsiteX5" fmla="*/ 4223 w 8445"/>
                  <a:gd name="connsiteY5" fmla="*/ 9049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9049"/>
                    </a:moveTo>
                    <a:cubicBezTo>
                      <a:pt x="6636" y="9049"/>
                      <a:pt x="8445" y="7239"/>
                      <a:pt x="8445" y="4223"/>
                    </a:cubicBezTo>
                    <a:cubicBezTo>
                      <a:pt x="8445" y="1810"/>
                      <a:pt x="6636" y="0"/>
                      <a:pt x="4223" y="0"/>
                    </a:cubicBezTo>
                    <a:lnTo>
                      <a:pt x="4223" y="0"/>
                    </a:lnTo>
                    <a:cubicBezTo>
                      <a:pt x="1810" y="0"/>
                      <a:pt x="0" y="1810"/>
                      <a:pt x="0" y="4826"/>
                    </a:cubicBezTo>
                    <a:cubicBezTo>
                      <a:pt x="0" y="6636"/>
                      <a:pt x="1810" y="8446"/>
                      <a:pt x="4223" y="90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537E4E5C-51E5-45E7-8CA6-B2D9691AE6DA}"/>
                  </a:ext>
                </a:extLst>
              </p:cNvPr>
              <p:cNvSpPr/>
              <p:nvPr/>
            </p:nvSpPr>
            <p:spPr>
              <a:xfrm>
                <a:off x="5166169" y="3412600"/>
                <a:ext cx="5075" cy="7281"/>
              </a:xfrm>
              <a:custGeom>
                <a:avLst/>
                <a:gdLst>
                  <a:gd name="connsiteX0" fmla="*/ 1810 w 5075"/>
                  <a:gd name="connsiteY0" fmla="*/ 1000 h 7281"/>
                  <a:gd name="connsiteX1" fmla="*/ 0 w 5075"/>
                  <a:gd name="connsiteY1" fmla="*/ 6429 h 7281"/>
                  <a:gd name="connsiteX2" fmla="*/ 1810 w 5075"/>
                  <a:gd name="connsiteY2" fmla="*/ 7032 h 7281"/>
                  <a:gd name="connsiteX3" fmla="*/ 4826 w 5075"/>
                  <a:gd name="connsiteY3" fmla="*/ 2206 h 7281"/>
                  <a:gd name="connsiteX4" fmla="*/ 4223 w 5075"/>
                  <a:gd name="connsiteY4" fmla="*/ 396 h 7281"/>
                  <a:gd name="connsiteX5" fmla="*/ 1810 w 5075"/>
                  <a:gd name="connsiteY5" fmla="*/ 1000 h 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5" h="7281">
                    <a:moveTo>
                      <a:pt x="1810" y="1000"/>
                    </a:moveTo>
                    <a:cubicBezTo>
                      <a:pt x="1207" y="2809"/>
                      <a:pt x="0" y="4619"/>
                      <a:pt x="0" y="6429"/>
                    </a:cubicBezTo>
                    <a:cubicBezTo>
                      <a:pt x="0" y="7032"/>
                      <a:pt x="1207" y="7635"/>
                      <a:pt x="1810" y="7032"/>
                    </a:cubicBezTo>
                    <a:cubicBezTo>
                      <a:pt x="3016" y="5222"/>
                      <a:pt x="4223" y="4016"/>
                      <a:pt x="4826" y="2206"/>
                    </a:cubicBezTo>
                    <a:cubicBezTo>
                      <a:pt x="5429" y="1603"/>
                      <a:pt x="4826" y="396"/>
                      <a:pt x="4223" y="396"/>
                    </a:cubicBezTo>
                    <a:cubicBezTo>
                      <a:pt x="3016" y="-207"/>
                      <a:pt x="1810" y="-207"/>
                      <a:pt x="1810" y="10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xmlns="" id="{A12503D0-0DBB-477C-9033-289621D67752}"/>
                  </a:ext>
                </a:extLst>
              </p:cNvPr>
              <p:cNvSpPr/>
              <p:nvPr/>
            </p:nvSpPr>
            <p:spPr>
              <a:xfrm>
                <a:off x="5160740" y="3559586"/>
                <a:ext cx="12065" cy="11461"/>
              </a:xfrm>
              <a:custGeom>
                <a:avLst/>
                <a:gdLst>
                  <a:gd name="connsiteX0" fmla="*/ 6033 w 12065"/>
                  <a:gd name="connsiteY0" fmla="*/ 11462 h 11461"/>
                  <a:gd name="connsiteX1" fmla="*/ 12065 w 12065"/>
                  <a:gd name="connsiteY1" fmla="*/ 5429 h 11461"/>
                  <a:gd name="connsiteX2" fmla="*/ 6033 w 12065"/>
                  <a:gd name="connsiteY2" fmla="*/ 0 h 11461"/>
                  <a:gd name="connsiteX3" fmla="*/ 0 w 12065"/>
                  <a:gd name="connsiteY3" fmla="*/ 5429 h 11461"/>
                  <a:gd name="connsiteX4" fmla="*/ 0 w 12065"/>
                  <a:gd name="connsiteY4" fmla="*/ 6033 h 11461"/>
                  <a:gd name="connsiteX5" fmla="*/ 6033 w 12065"/>
                  <a:gd name="connsiteY5" fmla="*/ 11462 h 1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" h="11461">
                    <a:moveTo>
                      <a:pt x="6033" y="11462"/>
                    </a:moveTo>
                    <a:cubicBezTo>
                      <a:pt x="9652" y="11462"/>
                      <a:pt x="12065" y="9049"/>
                      <a:pt x="12065" y="5429"/>
                    </a:cubicBezTo>
                    <a:cubicBezTo>
                      <a:pt x="12065" y="2413"/>
                      <a:pt x="9049" y="0"/>
                      <a:pt x="6033" y="0"/>
                    </a:cubicBezTo>
                    <a:cubicBezTo>
                      <a:pt x="3016" y="0"/>
                      <a:pt x="0" y="1810"/>
                      <a:pt x="0" y="5429"/>
                    </a:cubicBezTo>
                    <a:lnTo>
                      <a:pt x="0" y="6033"/>
                    </a:lnTo>
                    <a:cubicBezTo>
                      <a:pt x="0" y="8446"/>
                      <a:pt x="2413" y="11462"/>
                      <a:pt x="6033" y="11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xmlns="" id="{21F7B305-16E8-4942-AD87-BC9B39055788}"/>
                  </a:ext>
                </a:extLst>
              </p:cNvPr>
              <p:cNvSpPr/>
              <p:nvPr/>
            </p:nvSpPr>
            <p:spPr>
              <a:xfrm>
                <a:off x="5164359" y="3232021"/>
                <a:ext cx="1974" cy="1206"/>
              </a:xfrm>
              <a:custGeom>
                <a:avLst/>
                <a:gdLst>
                  <a:gd name="connsiteX0" fmla="*/ 1810 w 1974"/>
                  <a:gd name="connsiteY0" fmla="*/ 603 h 1206"/>
                  <a:gd name="connsiteX1" fmla="*/ 603 w 1974"/>
                  <a:gd name="connsiteY1" fmla="*/ 0 h 1206"/>
                  <a:gd name="connsiteX2" fmla="*/ 0 w 1974"/>
                  <a:gd name="connsiteY2" fmla="*/ 603 h 1206"/>
                  <a:gd name="connsiteX3" fmla="*/ 603 w 1974"/>
                  <a:gd name="connsiteY3" fmla="*/ 1207 h 1206"/>
                  <a:gd name="connsiteX4" fmla="*/ 1810 w 1974"/>
                  <a:gd name="connsiteY4" fmla="*/ 603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4" h="1206">
                    <a:moveTo>
                      <a:pt x="1810" y="603"/>
                    </a:moveTo>
                    <a:cubicBezTo>
                      <a:pt x="2413" y="0"/>
                      <a:pt x="1207" y="0"/>
                      <a:pt x="603" y="0"/>
                    </a:cubicBezTo>
                    <a:lnTo>
                      <a:pt x="0" y="603"/>
                    </a:lnTo>
                    <a:cubicBezTo>
                      <a:pt x="0" y="603"/>
                      <a:pt x="0" y="1207"/>
                      <a:pt x="603" y="1207"/>
                    </a:cubicBezTo>
                    <a:cubicBezTo>
                      <a:pt x="603" y="1207"/>
                      <a:pt x="1207" y="1207"/>
                      <a:pt x="1810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77C33176-8092-4168-996D-F807A804FF73}"/>
                  </a:ext>
                </a:extLst>
              </p:cNvPr>
              <p:cNvSpPr/>
              <p:nvPr/>
            </p:nvSpPr>
            <p:spPr>
              <a:xfrm>
                <a:off x="5155914" y="3590352"/>
                <a:ext cx="6032" cy="6032"/>
              </a:xfrm>
              <a:custGeom>
                <a:avLst/>
                <a:gdLst>
                  <a:gd name="connsiteX0" fmla="*/ 6033 w 6032"/>
                  <a:gd name="connsiteY0" fmla="*/ 3016 h 6032"/>
                  <a:gd name="connsiteX1" fmla="*/ 3016 w 6032"/>
                  <a:gd name="connsiteY1" fmla="*/ 0 h 6032"/>
                  <a:gd name="connsiteX2" fmla="*/ 3016 w 6032"/>
                  <a:gd name="connsiteY2" fmla="*/ 0 h 6032"/>
                  <a:gd name="connsiteX3" fmla="*/ 0 w 6032"/>
                  <a:gd name="connsiteY3" fmla="*/ 3016 h 6032"/>
                  <a:gd name="connsiteX4" fmla="*/ 3016 w 6032"/>
                  <a:gd name="connsiteY4" fmla="*/ 6033 h 6032"/>
                  <a:gd name="connsiteX5" fmla="*/ 6033 w 6032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32" h="6032">
                    <a:moveTo>
                      <a:pt x="6033" y="3016"/>
                    </a:moveTo>
                    <a:cubicBezTo>
                      <a:pt x="6033" y="1207"/>
                      <a:pt x="4826" y="0"/>
                      <a:pt x="3016" y="0"/>
                    </a:cubicBezTo>
                    <a:lnTo>
                      <a:pt x="3016" y="0"/>
                    </a:lnTo>
                    <a:cubicBezTo>
                      <a:pt x="1207" y="0"/>
                      <a:pt x="0" y="1207"/>
                      <a:pt x="0" y="3016"/>
                    </a:cubicBezTo>
                    <a:cubicBezTo>
                      <a:pt x="0" y="4826"/>
                      <a:pt x="1207" y="6033"/>
                      <a:pt x="3016" y="6033"/>
                    </a:cubicBezTo>
                    <a:cubicBezTo>
                      <a:pt x="4826" y="6033"/>
                      <a:pt x="6033" y="4223"/>
                      <a:pt x="6033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FCF939E1-85FD-427F-A4D7-E07E43942BB3}"/>
                  </a:ext>
                </a:extLst>
              </p:cNvPr>
              <p:cNvSpPr/>
              <p:nvPr/>
            </p:nvSpPr>
            <p:spPr>
              <a:xfrm>
                <a:off x="5157517" y="3408773"/>
                <a:ext cx="11461" cy="17140"/>
              </a:xfrm>
              <a:custGeom>
                <a:avLst/>
                <a:gdLst>
                  <a:gd name="connsiteX0" fmla="*/ 11065 w 11461"/>
                  <a:gd name="connsiteY0" fmla="*/ 603 h 17140"/>
                  <a:gd name="connsiteX1" fmla="*/ 9255 w 11461"/>
                  <a:gd name="connsiteY1" fmla="*/ 0 h 17140"/>
                  <a:gd name="connsiteX2" fmla="*/ 206 w 11461"/>
                  <a:gd name="connsiteY2" fmla="*/ 16288 h 17140"/>
                  <a:gd name="connsiteX3" fmla="*/ 1413 w 11461"/>
                  <a:gd name="connsiteY3" fmla="*/ 16891 h 17140"/>
                  <a:gd name="connsiteX4" fmla="*/ 2016 w 11461"/>
                  <a:gd name="connsiteY4" fmla="*/ 16288 h 17140"/>
                  <a:gd name="connsiteX5" fmla="*/ 10462 w 11461"/>
                  <a:gd name="connsiteY5" fmla="*/ 2413 h 17140"/>
                  <a:gd name="connsiteX6" fmla="*/ 11065 w 11461"/>
                  <a:gd name="connsiteY6" fmla="*/ 603 h 17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1" h="17140">
                    <a:moveTo>
                      <a:pt x="11065" y="603"/>
                    </a:moveTo>
                    <a:cubicBezTo>
                      <a:pt x="10462" y="0"/>
                      <a:pt x="9858" y="0"/>
                      <a:pt x="9255" y="0"/>
                    </a:cubicBezTo>
                    <a:cubicBezTo>
                      <a:pt x="3223" y="2413"/>
                      <a:pt x="-1000" y="9049"/>
                      <a:pt x="206" y="16288"/>
                    </a:cubicBezTo>
                    <a:cubicBezTo>
                      <a:pt x="206" y="16891"/>
                      <a:pt x="810" y="17494"/>
                      <a:pt x="1413" y="16891"/>
                    </a:cubicBezTo>
                    <a:cubicBezTo>
                      <a:pt x="2016" y="16891"/>
                      <a:pt x="2016" y="16288"/>
                      <a:pt x="2016" y="16288"/>
                    </a:cubicBezTo>
                    <a:cubicBezTo>
                      <a:pt x="3223" y="10859"/>
                      <a:pt x="6239" y="6033"/>
                      <a:pt x="10462" y="2413"/>
                    </a:cubicBezTo>
                    <a:cubicBezTo>
                      <a:pt x="11668" y="2413"/>
                      <a:pt x="11668" y="1207"/>
                      <a:pt x="11065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869745AE-3AB8-4B8E-A46D-786D7C1BAC6B}"/>
                  </a:ext>
                </a:extLst>
              </p:cNvPr>
              <p:cNvSpPr/>
              <p:nvPr/>
            </p:nvSpPr>
            <p:spPr>
              <a:xfrm>
                <a:off x="5155310" y="3258564"/>
                <a:ext cx="4222" cy="4222"/>
              </a:xfrm>
              <a:custGeom>
                <a:avLst/>
                <a:gdLst>
                  <a:gd name="connsiteX0" fmla="*/ 1810 w 4222"/>
                  <a:gd name="connsiteY0" fmla="*/ 4223 h 4222"/>
                  <a:gd name="connsiteX1" fmla="*/ 1810 w 4222"/>
                  <a:gd name="connsiteY1" fmla="*/ 4223 h 4222"/>
                  <a:gd name="connsiteX2" fmla="*/ 4223 w 4222"/>
                  <a:gd name="connsiteY2" fmla="*/ 2413 h 4222"/>
                  <a:gd name="connsiteX3" fmla="*/ 4223 w 4222"/>
                  <a:gd name="connsiteY3" fmla="*/ 2413 h 4222"/>
                  <a:gd name="connsiteX4" fmla="*/ 2413 w 4222"/>
                  <a:gd name="connsiteY4" fmla="*/ 0 h 4222"/>
                  <a:gd name="connsiteX5" fmla="*/ 2413 w 4222"/>
                  <a:gd name="connsiteY5" fmla="*/ 0 h 4222"/>
                  <a:gd name="connsiteX6" fmla="*/ 0 w 4222"/>
                  <a:gd name="connsiteY6" fmla="*/ 1810 h 4222"/>
                  <a:gd name="connsiteX7" fmla="*/ 0 w 4222"/>
                  <a:gd name="connsiteY7" fmla="*/ 1810 h 4222"/>
                  <a:gd name="connsiteX8" fmla="*/ 1810 w 4222"/>
                  <a:gd name="connsiteY8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22" h="4222">
                    <a:moveTo>
                      <a:pt x="1810" y="4223"/>
                    </a:moveTo>
                    <a:cubicBezTo>
                      <a:pt x="2413" y="4223"/>
                      <a:pt x="2413" y="4223"/>
                      <a:pt x="1810" y="4223"/>
                    </a:cubicBezTo>
                    <a:cubicBezTo>
                      <a:pt x="3016" y="4223"/>
                      <a:pt x="4223" y="3619"/>
                      <a:pt x="4223" y="2413"/>
                    </a:cubicBezTo>
                    <a:lnTo>
                      <a:pt x="4223" y="2413"/>
                    </a:lnTo>
                    <a:cubicBezTo>
                      <a:pt x="4223" y="1206"/>
                      <a:pt x="3620" y="0"/>
                      <a:pt x="2413" y="0"/>
                    </a:cubicBezTo>
                    <a:lnTo>
                      <a:pt x="2413" y="0"/>
                    </a:lnTo>
                    <a:cubicBezTo>
                      <a:pt x="1207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39B579F7-A14E-4527-B220-A36E912BC272}"/>
                  </a:ext>
                </a:extLst>
              </p:cNvPr>
              <p:cNvSpPr/>
              <p:nvPr/>
            </p:nvSpPr>
            <p:spPr>
              <a:xfrm>
                <a:off x="5144452" y="3571651"/>
                <a:ext cx="7959" cy="7842"/>
              </a:xfrm>
              <a:custGeom>
                <a:avLst/>
                <a:gdLst>
                  <a:gd name="connsiteX0" fmla="*/ 4223 w 7959"/>
                  <a:gd name="connsiteY0" fmla="*/ 0 h 7842"/>
                  <a:gd name="connsiteX1" fmla="*/ 0 w 7959"/>
                  <a:gd name="connsiteY1" fmla="*/ 3619 h 7842"/>
                  <a:gd name="connsiteX2" fmla="*/ 0 w 7959"/>
                  <a:gd name="connsiteY2" fmla="*/ 3619 h 7842"/>
                  <a:gd name="connsiteX3" fmla="*/ 3620 w 7959"/>
                  <a:gd name="connsiteY3" fmla="*/ 7842 h 7842"/>
                  <a:gd name="connsiteX4" fmla="*/ 3620 w 7959"/>
                  <a:gd name="connsiteY4" fmla="*/ 7842 h 7842"/>
                  <a:gd name="connsiteX5" fmla="*/ 7842 w 7959"/>
                  <a:gd name="connsiteY5" fmla="*/ 3619 h 7842"/>
                  <a:gd name="connsiteX6" fmla="*/ 4223 w 7959"/>
                  <a:gd name="connsiteY6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59" h="7842">
                    <a:moveTo>
                      <a:pt x="4223" y="0"/>
                    </a:moveTo>
                    <a:cubicBezTo>
                      <a:pt x="2413" y="0"/>
                      <a:pt x="603" y="1810"/>
                      <a:pt x="0" y="3619"/>
                    </a:cubicBezTo>
                    <a:lnTo>
                      <a:pt x="0" y="3619"/>
                    </a:lnTo>
                    <a:cubicBezTo>
                      <a:pt x="0" y="6033"/>
                      <a:pt x="1810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033"/>
                      <a:pt x="7842" y="3619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0EA9A62A-5D4D-40E1-BB32-82F316831323}"/>
                  </a:ext>
                </a:extLst>
              </p:cNvPr>
              <p:cNvSpPr/>
              <p:nvPr/>
            </p:nvSpPr>
            <p:spPr>
              <a:xfrm>
                <a:off x="5151088" y="3619911"/>
                <a:ext cx="1206" cy="1809"/>
              </a:xfrm>
              <a:custGeom>
                <a:avLst/>
                <a:gdLst>
                  <a:gd name="connsiteX0" fmla="*/ 0 w 1206"/>
                  <a:gd name="connsiteY0" fmla="*/ 1207 h 1809"/>
                  <a:gd name="connsiteX1" fmla="*/ 603 w 1206"/>
                  <a:gd name="connsiteY1" fmla="*/ 1810 h 1809"/>
                  <a:gd name="connsiteX2" fmla="*/ 1206 w 1206"/>
                  <a:gd name="connsiteY2" fmla="*/ 1207 h 1809"/>
                  <a:gd name="connsiteX3" fmla="*/ 603 w 1206"/>
                  <a:gd name="connsiteY3" fmla="*/ 0 h 1809"/>
                  <a:gd name="connsiteX4" fmla="*/ 0 w 1206"/>
                  <a:gd name="connsiteY4" fmla="*/ 1207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0" y="1207"/>
                    </a:moveTo>
                    <a:lnTo>
                      <a:pt x="603" y="1810"/>
                    </a:lnTo>
                    <a:lnTo>
                      <a:pt x="1206" y="1207"/>
                    </a:lnTo>
                    <a:cubicBezTo>
                      <a:pt x="1206" y="603"/>
                      <a:pt x="603" y="603"/>
                      <a:pt x="603" y="0"/>
                    </a:cubicBezTo>
                    <a:cubicBezTo>
                      <a:pt x="0" y="603"/>
                      <a:pt x="0" y="1207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B7442F4F-65D5-4BDA-86E4-A2CE535D21CE}"/>
                  </a:ext>
                </a:extLst>
              </p:cNvPr>
              <p:cNvSpPr/>
              <p:nvPr/>
            </p:nvSpPr>
            <p:spPr>
              <a:xfrm>
                <a:off x="5146615" y="3242276"/>
                <a:ext cx="2059" cy="1206"/>
              </a:xfrm>
              <a:custGeom>
                <a:avLst/>
                <a:gdLst>
                  <a:gd name="connsiteX0" fmla="*/ 853 w 2059"/>
                  <a:gd name="connsiteY0" fmla="*/ 1207 h 1206"/>
                  <a:gd name="connsiteX1" fmla="*/ 2060 w 2059"/>
                  <a:gd name="connsiteY1" fmla="*/ 603 h 1206"/>
                  <a:gd name="connsiteX2" fmla="*/ 853 w 2059"/>
                  <a:gd name="connsiteY2" fmla="*/ 0 h 1206"/>
                  <a:gd name="connsiteX3" fmla="*/ 250 w 2059"/>
                  <a:gd name="connsiteY3" fmla="*/ 0 h 1206"/>
                  <a:gd name="connsiteX4" fmla="*/ 853 w 205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9" h="1206">
                    <a:moveTo>
                      <a:pt x="853" y="1207"/>
                    </a:moveTo>
                    <a:cubicBezTo>
                      <a:pt x="853" y="1207"/>
                      <a:pt x="1456" y="1207"/>
                      <a:pt x="2060" y="603"/>
                    </a:cubicBezTo>
                    <a:cubicBezTo>
                      <a:pt x="1456" y="603"/>
                      <a:pt x="853" y="0"/>
                      <a:pt x="853" y="0"/>
                    </a:cubicBezTo>
                    <a:lnTo>
                      <a:pt x="250" y="0"/>
                    </a:lnTo>
                    <a:cubicBezTo>
                      <a:pt x="-353" y="603"/>
                      <a:pt x="250" y="1207"/>
                      <a:pt x="853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A8454A15-E515-4F32-A166-FEB2B2F49353}"/>
                  </a:ext>
                </a:extLst>
              </p:cNvPr>
              <p:cNvSpPr/>
              <p:nvPr/>
            </p:nvSpPr>
            <p:spPr>
              <a:xfrm>
                <a:off x="5140229" y="3601813"/>
                <a:ext cx="2413" cy="3016"/>
              </a:xfrm>
              <a:custGeom>
                <a:avLst/>
                <a:gdLst>
                  <a:gd name="connsiteX0" fmla="*/ 0 w 2413"/>
                  <a:gd name="connsiteY0" fmla="*/ 1810 h 3016"/>
                  <a:gd name="connsiteX1" fmla="*/ 1207 w 2413"/>
                  <a:gd name="connsiteY1" fmla="*/ 3016 h 3016"/>
                  <a:gd name="connsiteX2" fmla="*/ 1207 w 2413"/>
                  <a:gd name="connsiteY2" fmla="*/ 3016 h 3016"/>
                  <a:gd name="connsiteX3" fmla="*/ 2413 w 2413"/>
                  <a:gd name="connsiteY3" fmla="*/ 1810 h 3016"/>
                  <a:gd name="connsiteX4" fmla="*/ 1207 w 2413"/>
                  <a:gd name="connsiteY4" fmla="*/ 0 h 3016"/>
                  <a:gd name="connsiteX5" fmla="*/ 0 w 2413"/>
                  <a:gd name="connsiteY5" fmla="*/ 1810 h 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3016">
                    <a:moveTo>
                      <a:pt x="0" y="1810"/>
                    </a:moveTo>
                    <a:cubicBezTo>
                      <a:pt x="0" y="2413"/>
                      <a:pt x="603" y="3016"/>
                      <a:pt x="1207" y="3016"/>
                    </a:cubicBezTo>
                    <a:lnTo>
                      <a:pt x="1207" y="3016"/>
                    </a:lnTo>
                    <a:cubicBezTo>
                      <a:pt x="1810" y="3016"/>
                      <a:pt x="2413" y="2413"/>
                      <a:pt x="2413" y="1810"/>
                    </a:cubicBezTo>
                    <a:cubicBezTo>
                      <a:pt x="1810" y="1207"/>
                      <a:pt x="1810" y="603"/>
                      <a:pt x="1207" y="0"/>
                    </a:cubicBezTo>
                    <a:cubicBezTo>
                      <a:pt x="0" y="603"/>
                      <a:pt x="0" y="1207"/>
                      <a:pt x="0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04C135CB-D88D-435B-AABA-50E66DA7E18C}"/>
                  </a:ext>
                </a:extLst>
              </p:cNvPr>
              <p:cNvSpPr/>
              <p:nvPr/>
            </p:nvSpPr>
            <p:spPr>
              <a:xfrm>
                <a:off x="5137816" y="3268819"/>
                <a:ext cx="3619" cy="4222"/>
              </a:xfrm>
              <a:custGeom>
                <a:avLst/>
                <a:gdLst>
                  <a:gd name="connsiteX0" fmla="*/ 1810 w 3619"/>
                  <a:gd name="connsiteY0" fmla="*/ 4223 h 4222"/>
                  <a:gd name="connsiteX1" fmla="*/ 1810 w 3619"/>
                  <a:gd name="connsiteY1" fmla="*/ 4223 h 4222"/>
                  <a:gd name="connsiteX2" fmla="*/ 3620 w 3619"/>
                  <a:gd name="connsiteY2" fmla="*/ 1810 h 4222"/>
                  <a:gd name="connsiteX3" fmla="*/ 1810 w 3619"/>
                  <a:gd name="connsiteY3" fmla="*/ 0 h 4222"/>
                  <a:gd name="connsiteX4" fmla="*/ 0 w 3619"/>
                  <a:gd name="connsiteY4" fmla="*/ 1810 h 4222"/>
                  <a:gd name="connsiteX5" fmla="*/ 0 w 3619"/>
                  <a:gd name="connsiteY5" fmla="*/ 1810 h 4222"/>
                  <a:gd name="connsiteX6" fmla="*/ 1810 w 3619"/>
                  <a:gd name="connsiteY6" fmla="*/ 4223 h 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4222">
                    <a:moveTo>
                      <a:pt x="1810" y="4223"/>
                    </a:moveTo>
                    <a:lnTo>
                      <a:pt x="1810" y="4223"/>
                    </a:lnTo>
                    <a:cubicBezTo>
                      <a:pt x="3016" y="4223"/>
                      <a:pt x="3620" y="3016"/>
                      <a:pt x="3620" y="1810"/>
                    </a:cubicBezTo>
                    <a:cubicBezTo>
                      <a:pt x="3620" y="1207"/>
                      <a:pt x="3016" y="603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lnTo>
                      <a:pt x="0" y="1810"/>
                    </a:lnTo>
                    <a:cubicBezTo>
                      <a:pt x="0" y="3016"/>
                      <a:pt x="1207" y="4223"/>
                      <a:pt x="1810" y="4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3145D4C1-F485-4B2F-A324-72829A1702CD}"/>
                  </a:ext>
                </a:extLst>
              </p:cNvPr>
              <p:cNvSpPr/>
              <p:nvPr/>
            </p:nvSpPr>
            <p:spPr>
              <a:xfrm>
                <a:off x="5129252" y="3295362"/>
                <a:ext cx="6269" cy="7239"/>
              </a:xfrm>
              <a:custGeom>
                <a:avLst/>
                <a:gdLst>
                  <a:gd name="connsiteX0" fmla="*/ 3135 w 6269"/>
                  <a:gd name="connsiteY0" fmla="*/ 7239 h 7239"/>
                  <a:gd name="connsiteX1" fmla="*/ 6151 w 6269"/>
                  <a:gd name="connsiteY1" fmla="*/ 3016 h 7239"/>
                  <a:gd name="connsiteX2" fmla="*/ 3135 w 6269"/>
                  <a:gd name="connsiteY2" fmla="*/ 0 h 7239"/>
                  <a:gd name="connsiteX3" fmla="*/ 118 w 6269"/>
                  <a:gd name="connsiteY3" fmla="*/ 4223 h 7239"/>
                  <a:gd name="connsiteX4" fmla="*/ 3135 w 6269"/>
                  <a:gd name="connsiteY4" fmla="*/ 7239 h 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9" h="7239">
                    <a:moveTo>
                      <a:pt x="3135" y="7239"/>
                    </a:moveTo>
                    <a:cubicBezTo>
                      <a:pt x="4944" y="7239"/>
                      <a:pt x="6754" y="5429"/>
                      <a:pt x="6151" y="3016"/>
                    </a:cubicBezTo>
                    <a:cubicBezTo>
                      <a:pt x="6151" y="1207"/>
                      <a:pt x="4944" y="0"/>
                      <a:pt x="3135" y="0"/>
                    </a:cubicBezTo>
                    <a:cubicBezTo>
                      <a:pt x="1325" y="0"/>
                      <a:pt x="-485" y="1810"/>
                      <a:pt x="118" y="4223"/>
                    </a:cubicBezTo>
                    <a:cubicBezTo>
                      <a:pt x="118" y="6033"/>
                      <a:pt x="1325" y="7239"/>
                      <a:pt x="3135" y="72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B5469028-DE05-4DC0-BCF7-FEEDF8614082}"/>
                  </a:ext>
                </a:extLst>
              </p:cNvPr>
              <p:cNvSpPr/>
              <p:nvPr/>
            </p:nvSpPr>
            <p:spPr>
              <a:xfrm>
                <a:off x="5129371" y="3583716"/>
                <a:ext cx="3619" cy="3619"/>
              </a:xfrm>
              <a:custGeom>
                <a:avLst/>
                <a:gdLst>
                  <a:gd name="connsiteX0" fmla="*/ 1810 w 3619"/>
                  <a:gd name="connsiteY0" fmla="*/ 0 h 3619"/>
                  <a:gd name="connsiteX1" fmla="*/ 1810 w 3619"/>
                  <a:gd name="connsiteY1" fmla="*/ 0 h 3619"/>
                  <a:gd name="connsiteX2" fmla="*/ 0 w 3619"/>
                  <a:gd name="connsiteY2" fmla="*/ 1810 h 3619"/>
                  <a:gd name="connsiteX3" fmla="*/ 1810 w 3619"/>
                  <a:gd name="connsiteY3" fmla="*/ 3619 h 3619"/>
                  <a:gd name="connsiteX4" fmla="*/ 3620 w 3619"/>
                  <a:gd name="connsiteY4" fmla="*/ 1810 h 3619"/>
                  <a:gd name="connsiteX5" fmla="*/ 3620 w 3619"/>
                  <a:gd name="connsiteY5" fmla="*/ 1810 h 3619"/>
                  <a:gd name="connsiteX6" fmla="*/ 1810 w 3619"/>
                  <a:gd name="connsiteY6" fmla="*/ 0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619">
                    <a:moveTo>
                      <a:pt x="1810" y="0"/>
                    </a:move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ubicBezTo>
                      <a:pt x="3016" y="3619"/>
                      <a:pt x="3620" y="3016"/>
                      <a:pt x="3620" y="1810"/>
                    </a:cubicBezTo>
                    <a:lnTo>
                      <a:pt x="3620" y="1810"/>
                    </a:lnTo>
                    <a:cubicBezTo>
                      <a:pt x="3016" y="1207"/>
                      <a:pt x="2413" y="0"/>
                      <a:pt x="181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9897AA59-685C-4788-AADF-36FF8635B567}"/>
                  </a:ext>
                </a:extLst>
              </p:cNvPr>
              <p:cNvSpPr/>
              <p:nvPr/>
            </p:nvSpPr>
            <p:spPr>
              <a:xfrm>
                <a:off x="5119115" y="3487196"/>
                <a:ext cx="12668" cy="12668"/>
              </a:xfrm>
              <a:custGeom>
                <a:avLst/>
                <a:gdLst>
                  <a:gd name="connsiteX0" fmla="*/ 6033 w 12668"/>
                  <a:gd name="connsiteY0" fmla="*/ 12668 h 12668"/>
                  <a:gd name="connsiteX1" fmla="*/ 6033 w 12668"/>
                  <a:gd name="connsiteY1" fmla="*/ 12668 h 12668"/>
                  <a:gd name="connsiteX2" fmla="*/ 12668 w 12668"/>
                  <a:gd name="connsiteY2" fmla="*/ 7239 h 12668"/>
                  <a:gd name="connsiteX3" fmla="*/ 12668 w 12668"/>
                  <a:gd name="connsiteY3" fmla="*/ 6636 h 12668"/>
                  <a:gd name="connsiteX4" fmla="*/ 6636 w 12668"/>
                  <a:gd name="connsiteY4" fmla="*/ 0 h 12668"/>
                  <a:gd name="connsiteX5" fmla="*/ 6636 w 12668"/>
                  <a:gd name="connsiteY5" fmla="*/ 0 h 12668"/>
                  <a:gd name="connsiteX6" fmla="*/ 0 w 12668"/>
                  <a:gd name="connsiteY6" fmla="*/ 6636 h 12668"/>
                  <a:gd name="connsiteX7" fmla="*/ 6033 w 12668"/>
                  <a:gd name="connsiteY7" fmla="*/ 12668 h 1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68" h="12668">
                    <a:moveTo>
                      <a:pt x="6033" y="12668"/>
                    </a:moveTo>
                    <a:lnTo>
                      <a:pt x="6033" y="12668"/>
                    </a:lnTo>
                    <a:cubicBezTo>
                      <a:pt x="9652" y="12668"/>
                      <a:pt x="12065" y="10255"/>
                      <a:pt x="12668" y="7239"/>
                    </a:cubicBezTo>
                    <a:lnTo>
                      <a:pt x="12668" y="6636"/>
                    </a:lnTo>
                    <a:cubicBezTo>
                      <a:pt x="12668" y="3016"/>
                      <a:pt x="9652" y="0"/>
                      <a:pt x="6636" y="0"/>
                    </a:cubicBezTo>
                    <a:lnTo>
                      <a:pt x="6636" y="0"/>
                    </a:lnTo>
                    <a:cubicBezTo>
                      <a:pt x="3016" y="0"/>
                      <a:pt x="0" y="3016"/>
                      <a:pt x="0" y="6636"/>
                    </a:cubicBezTo>
                    <a:cubicBezTo>
                      <a:pt x="0" y="9652"/>
                      <a:pt x="2413" y="12668"/>
                      <a:pt x="6033" y="126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B9E7D5F3-8A9F-4C43-84B6-B41063A01410}"/>
                  </a:ext>
                </a:extLst>
              </p:cNvPr>
              <p:cNvSpPr/>
              <p:nvPr/>
            </p:nvSpPr>
            <p:spPr>
              <a:xfrm>
                <a:off x="5128767" y="3252531"/>
                <a:ext cx="1206" cy="1474"/>
              </a:xfrm>
              <a:custGeom>
                <a:avLst/>
                <a:gdLst>
                  <a:gd name="connsiteX0" fmla="*/ 603 w 1206"/>
                  <a:gd name="connsiteY0" fmla="*/ 1206 h 1474"/>
                  <a:gd name="connsiteX1" fmla="*/ 1207 w 1206"/>
                  <a:gd name="connsiteY1" fmla="*/ 603 h 1474"/>
                  <a:gd name="connsiteX2" fmla="*/ 603 w 1206"/>
                  <a:gd name="connsiteY2" fmla="*/ 0 h 1474"/>
                  <a:gd name="connsiteX3" fmla="*/ 0 w 1206"/>
                  <a:gd name="connsiteY3" fmla="*/ 603 h 1474"/>
                  <a:gd name="connsiteX4" fmla="*/ 603 w 1206"/>
                  <a:gd name="connsiteY4" fmla="*/ 1206 h 1474"/>
                  <a:gd name="connsiteX5" fmla="*/ 603 w 1206"/>
                  <a:gd name="connsiteY5" fmla="*/ 1206 h 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" h="1474">
                    <a:moveTo>
                      <a:pt x="603" y="1206"/>
                    </a:moveTo>
                    <a:lnTo>
                      <a:pt x="1207" y="603"/>
                    </a:lnTo>
                    <a:lnTo>
                      <a:pt x="603" y="0"/>
                    </a:lnTo>
                    <a:lnTo>
                      <a:pt x="0" y="603"/>
                    </a:lnTo>
                    <a:cubicBezTo>
                      <a:pt x="0" y="603"/>
                      <a:pt x="0" y="1206"/>
                      <a:pt x="603" y="1206"/>
                    </a:cubicBezTo>
                    <a:cubicBezTo>
                      <a:pt x="603" y="1810"/>
                      <a:pt x="603" y="1206"/>
                      <a:pt x="603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A71C7915-15EC-4C73-97CF-2B0DB8FE217D}"/>
                  </a:ext>
                </a:extLst>
              </p:cNvPr>
              <p:cNvSpPr/>
              <p:nvPr/>
            </p:nvSpPr>
            <p:spPr>
              <a:xfrm>
                <a:off x="5119719" y="3322508"/>
                <a:ext cx="9652" cy="9652"/>
              </a:xfrm>
              <a:custGeom>
                <a:avLst/>
                <a:gdLst>
                  <a:gd name="connsiteX0" fmla="*/ 0 w 9652"/>
                  <a:gd name="connsiteY0" fmla="*/ 4826 h 9652"/>
                  <a:gd name="connsiteX1" fmla="*/ 4826 w 9652"/>
                  <a:gd name="connsiteY1" fmla="*/ 9652 h 9652"/>
                  <a:gd name="connsiteX2" fmla="*/ 4826 w 9652"/>
                  <a:gd name="connsiteY2" fmla="*/ 9652 h 9652"/>
                  <a:gd name="connsiteX3" fmla="*/ 9652 w 9652"/>
                  <a:gd name="connsiteY3" fmla="*/ 4826 h 9652"/>
                  <a:gd name="connsiteX4" fmla="*/ 4826 w 9652"/>
                  <a:gd name="connsiteY4" fmla="*/ 0 h 9652"/>
                  <a:gd name="connsiteX5" fmla="*/ 4826 w 9652"/>
                  <a:gd name="connsiteY5" fmla="*/ 0 h 9652"/>
                  <a:gd name="connsiteX6" fmla="*/ 0 w 9652"/>
                  <a:gd name="connsiteY6" fmla="*/ 4826 h 9652"/>
                  <a:gd name="connsiteX7" fmla="*/ 0 w 9652"/>
                  <a:gd name="connsiteY7" fmla="*/ 4826 h 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52" h="9652">
                    <a:moveTo>
                      <a:pt x="0" y="4826"/>
                    </a:moveTo>
                    <a:cubicBezTo>
                      <a:pt x="0" y="7239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lnTo>
                      <a:pt x="4826" y="0"/>
                    </a:lnTo>
                    <a:cubicBezTo>
                      <a:pt x="2413" y="0"/>
                      <a:pt x="0" y="1810"/>
                      <a:pt x="0" y="4826"/>
                    </a:cubicBezTo>
                    <a:lnTo>
                      <a:pt x="0" y="4826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32DDDCEA-CBA2-4C6E-90E8-4E29DB4CB4E6}"/>
                  </a:ext>
                </a:extLst>
              </p:cNvPr>
              <p:cNvSpPr/>
              <p:nvPr/>
            </p:nvSpPr>
            <p:spPr>
              <a:xfrm>
                <a:off x="5120761" y="3280281"/>
                <a:ext cx="2577" cy="2413"/>
              </a:xfrm>
              <a:custGeom>
                <a:avLst/>
                <a:gdLst>
                  <a:gd name="connsiteX0" fmla="*/ 1371 w 2577"/>
                  <a:gd name="connsiteY0" fmla="*/ 2413 h 2413"/>
                  <a:gd name="connsiteX1" fmla="*/ 2577 w 2577"/>
                  <a:gd name="connsiteY1" fmla="*/ 1207 h 2413"/>
                  <a:gd name="connsiteX2" fmla="*/ 2577 w 2577"/>
                  <a:gd name="connsiteY2" fmla="*/ 1207 h 2413"/>
                  <a:gd name="connsiteX3" fmla="*/ 1371 w 2577"/>
                  <a:gd name="connsiteY3" fmla="*/ 0 h 2413"/>
                  <a:gd name="connsiteX4" fmla="*/ 164 w 2577"/>
                  <a:gd name="connsiteY4" fmla="*/ 1810 h 2413"/>
                  <a:gd name="connsiteX5" fmla="*/ 1371 w 2577"/>
                  <a:gd name="connsiteY5" fmla="*/ 2413 h 2413"/>
                  <a:gd name="connsiteX6" fmla="*/ 1371 w 2577"/>
                  <a:gd name="connsiteY6" fmla="*/ 2413 h 2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" h="2413">
                    <a:moveTo>
                      <a:pt x="1371" y="2413"/>
                    </a:moveTo>
                    <a:cubicBezTo>
                      <a:pt x="1974" y="2413"/>
                      <a:pt x="2577" y="1810"/>
                      <a:pt x="2577" y="1207"/>
                    </a:cubicBezTo>
                    <a:lnTo>
                      <a:pt x="2577" y="1207"/>
                    </a:lnTo>
                    <a:cubicBezTo>
                      <a:pt x="2577" y="603"/>
                      <a:pt x="1974" y="0"/>
                      <a:pt x="1371" y="0"/>
                    </a:cubicBezTo>
                    <a:cubicBezTo>
                      <a:pt x="768" y="0"/>
                      <a:pt x="164" y="603"/>
                      <a:pt x="164" y="1810"/>
                    </a:cubicBezTo>
                    <a:cubicBezTo>
                      <a:pt x="-439" y="1810"/>
                      <a:pt x="768" y="2413"/>
                      <a:pt x="1371" y="2413"/>
                    </a:cubicBezTo>
                    <a:lnTo>
                      <a:pt x="1371" y="2413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47E88BE8-0CA7-4149-95FF-53E013F1A240}"/>
                  </a:ext>
                </a:extLst>
              </p:cNvPr>
              <p:cNvSpPr/>
              <p:nvPr/>
            </p:nvSpPr>
            <p:spPr>
              <a:xfrm>
                <a:off x="5111273" y="3306221"/>
                <a:ext cx="6032" cy="6032"/>
              </a:xfrm>
              <a:custGeom>
                <a:avLst/>
                <a:gdLst>
                  <a:gd name="connsiteX0" fmla="*/ 3016 w 6032"/>
                  <a:gd name="connsiteY0" fmla="*/ 6033 h 6032"/>
                  <a:gd name="connsiteX1" fmla="*/ 3016 w 6032"/>
                  <a:gd name="connsiteY1" fmla="*/ 6033 h 6032"/>
                  <a:gd name="connsiteX2" fmla="*/ 6033 w 6032"/>
                  <a:gd name="connsiteY2" fmla="*/ 3016 h 6032"/>
                  <a:gd name="connsiteX3" fmla="*/ 6033 w 6032"/>
                  <a:gd name="connsiteY3" fmla="*/ 3016 h 6032"/>
                  <a:gd name="connsiteX4" fmla="*/ 3016 w 6032"/>
                  <a:gd name="connsiteY4" fmla="*/ 0 h 6032"/>
                  <a:gd name="connsiteX5" fmla="*/ 0 w 6032"/>
                  <a:gd name="connsiteY5" fmla="*/ 2413 h 6032"/>
                  <a:gd name="connsiteX6" fmla="*/ 3016 w 6032"/>
                  <a:gd name="connsiteY6" fmla="*/ 6033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32" h="6032">
                    <a:moveTo>
                      <a:pt x="3016" y="6033"/>
                    </a:moveTo>
                    <a:lnTo>
                      <a:pt x="3016" y="6033"/>
                    </a:lnTo>
                    <a:cubicBezTo>
                      <a:pt x="4826" y="6033"/>
                      <a:pt x="6033" y="4826"/>
                      <a:pt x="6033" y="3016"/>
                    </a:cubicBezTo>
                    <a:lnTo>
                      <a:pt x="6033" y="3016"/>
                    </a:lnTo>
                    <a:cubicBezTo>
                      <a:pt x="6033" y="1206"/>
                      <a:pt x="4826" y="0"/>
                      <a:pt x="3016" y="0"/>
                    </a:cubicBezTo>
                    <a:cubicBezTo>
                      <a:pt x="1207" y="0"/>
                      <a:pt x="0" y="1206"/>
                      <a:pt x="0" y="2413"/>
                    </a:cubicBezTo>
                    <a:cubicBezTo>
                      <a:pt x="0" y="4826"/>
                      <a:pt x="1207" y="6033"/>
                      <a:pt x="3016" y="6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EA5BB7B0-1870-4139-BA8B-ED8F41E94127}"/>
                  </a:ext>
                </a:extLst>
              </p:cNvPr>
              <p:cNvSpPr/>
              <p:nvPr/>
            </p:nvSpPr>
            <p:spPr>
              <a:xfrm>
                <a:off x="5111877" y="3595178"/>
                <a:ext cx="1474" cy="1206"/>
              </a:xfrm>
              <a:custGeom>
                <a:avLst/>
                <a:gdLst>
                  <a:gd name="connsiteX0" fmla="*/ 1206 w 1474"/>
                  <a:gd name="connsiteY0" fmla="*/ 0 h 1206"/>
                  <a:gd name="connsiteX1" fmla="*/ 0 w 1474"/>
                  <a:gd name="connsiteY1" fmla="*/ 603 h 1206"/>
                  <a:gd name="connsiteX2" fmla="*/ 603 w 1474"/>
                  <a:gd name="connsiteY2" fmla="*/ 1206 h 1206"/>
                  <a:gd name="connsiteX3" fmla="*/ 1206 w 1474"/>
                  <a:gd name="connsiteY3" fmla="*/ 0 h 1206"/>
                  <a:gd name="connsiteX4" fmla="*/ 1206 w 1474"/>
                  <a:gd name="connsiteY4" fmla="*/ 0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" h="1206">
                    <a:moveTo>
                      <a:pt x="1206" y="0"/>
                    </a:moveTo>
                    <a:cubicBezTo>
                      <a:pt x="603" y="0"/>
                      <a:pt x="603" y="0"/>
                      <a:pt x="0" y="603"/>
                    </a:cubicBezTo>
                    <a:cubicBezTo>
                      <a:pt x="603" y="1206"/>
                      <a:pt x="603" y="1206"/>
                      <a:pt x="603" y="1206"/>
                    </a:cubicBezTo>
                    <a:cubicBezTo>
                      <a:pt x="1206" y="1206"/>
                      <a:pt x="1810" y="603"/>
                      <a:pt x="1206" y="0"/>
                    </a:cubicBezTo>
                    <a:cubicBezTo>
                      <a:pt x="1810" y="0"/>
                      <a:pt x="1206" y="0"/>
                      <a:pt x="120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D4DB217B-EE69-417D-BFA0-BD27CC7BC7BA}"/>
                  </a:ext>
                </a:extLst>
              </p:cNvPr>
              <p:cNvSpPr/>
              <p:nvPr/>
            </p:nvSpPr>
            <p:spPr>
              <a:xfrm>
                <a:off x="5110670" y="3262618"/>
                <a:ext cx="1055" cy="1375"/>
              </a:xfrm>
              <a:custGeom>
                <a:avLst/>
                <a:gdLst>
                  <a:gd name="connsiteX0" fmla="*/ 603 w 1055"/>
                  <a:gd name="connsiteY0" fmla="*/ 1375 h 1375"/>
                  <a:gd name="connsiteX1" fmla="*/ 603 w 1055"/>
                  <a:gd name="connsiteY1" fmla="*/ 1375 h 1375"/>
                  <a:gd name="connsiteX2" fmla="*/ 603 w 1055"/>
                  <a:gd name="connsiteY2" fmla="*/ 169 h 1375"/>
                  <a:gd name="connsiteX3" fmla="*/ 0 w 1055"/>
                  <a:gd name="connsiteY3" fmla="*/ 772 h 1375"/>
                  <a:gd name="connsiteX4" fmla="*/ 603 w 1055"/>
                  <a:gd name="connsiteY4" fmla="*/ 1375 h 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5" h="1375">
                    <a:moveTo>
                      <a:pt x="603" y="1375"/>
                    </a:moveTo>
                    <a:cubicBezTo>
                      <a:pt x="1207" y="1375"/>
                      <a:pt x="1207" y="772"/>
                      <a:pt x="603" y="1375"/>
                    </a:cubicBezTo>
                    <a:cubicBezTo>
                      <a:pt x="1207" y="772"/>
                      <a:pt x="1207" y="169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lnTo>
                      <a:pt x="603" y="1375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4CA49BB3-9AAC-42C7-BAF4-E8771690C5A8}"/>
                  </a:ext>
                </a:extLst>
              </p:cNvPr>
              <p:cNvSpPr/>
              <p:nvPr/>
            </p:nvSpPr>
            <p:spPr>
              <a:xfrm>
                <a:off x="5108860" y="3469701"/>
                <a:ext cx="12065" cy="12065"/>
              </a:xfrm>
              <a:custGeom>
                <a:avLst/>
                <a:gdLst>
                  <a:gd name="connsiteX0" fmla="*/ 6033 w 12065"/>
                  <a:gd name="connsiteY0" fmla="*/ 0 h 12065"/>
                  <a:gd name="connsiteX1" fmla="*/ 0 w 12065"/>
                  <a:gd name="connsiteY1" fmla="*/ 6033 h 12065"/>
                  <a:gd name="connsiteX2" fmla="*/ 6033 w 12065"/>
                  <a:gd name="connsiteY2" fmla="*/ 12065 h 12065"/>
                  <a:gd name="connsiteX3" fmla="*/ 12065 w 12065"/>
                  <a:gd name="connsiteY3" fmla="*/ 6033 h 12065"/>
                  <a:gd name="connsiteX4" fmla="*/ 6033 w 12065"/>
                  <a:gd name="connsiteY4" fmla="*/ 0 h 1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" h="12065">
                    <a:moveTo>
                      <a:pt x="6033" y="0"/>
                    </a:moveTo>
                    <a:cubicBezTo>
                      <a:pt x="2413" y="0"/>
                      <a:pt x="0" y="3016"/>
                      <a:pt x="0" y="6033"/>
                    </a:cubicBezTo>
                    <a:cubicBezTo>
                      <a:pt x="0" y="9049"/>
                      <a:pt x="3016" y="12065"/>
                      <a:pt x="6033" y="12065"/>
                    </a:cubicBezTo>
                    <a:cubicBezTo>
                      <a:pt x="9049" y="12065"/>
                      <a:pt x="12065" y="9049"/>
                      <a:pt x="12065" y="6033"/>
                    </a:cubicBezTo>
                    <a:cubicBezTo>
                      <a:pt x="12065" y="3016"/>
                      <a:pt x="9652" y="0"/>
                      <a:pt x="603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FCC9AFFB-B882-4BFD-A7FF-B5F00CDF0411}"/>
                  </a:ext>
                </a:extLst>
              </p:cNvPr>
              <p:cNvSpPr/>
              <p:nvPr/>
            </p:nvSpPr>
            <p:spPr>
              <a:xfrm>
                <a:off x="5102828" y="3498657"/>
                <a:ext cx="9652" cy="9651"/>
              </a:xfrm>
              <a:custGeom>
                <a:avLst/>
                <a:gdLst>
                  <a:gd name="connsiteX0" fmla="*/ 0 w 9652"/>
                  <a:gd name="connsiteY0" fmla="*/ 4826 h 9651"/>
                  <a:gd name="connsiteX1" fmla="*/ 0 w 9652"/>
                  <a:gd name="connsiteY1" fmla="*/ 4826 h 9651"/>
                  <a:gd name="connsiteX2" fmla="*/ 4826 w 9652"/>
                  <a:gd name="connsiteY2" fmla="*/ 9652 h 9651"/>
                  <a:gd name="connsiteX3" fmla="*/ 4826 w 9652"/>
                  <a:gd name="connsiteY3" fmla="*/ 9652 h 9651"/>
                  <a:gd name="connsiteX4" fmla="*/ 9652 w 9652"/>
                  <a:gd name="connsiteY4" fmla="*/ 4826 h 9651"/>
                  <a:gd name="connsiteX5" fmla="*/ 4826 w 9652"/>
                  <a:gd name="connsiteY5" fmla="*/ 0 h 9651"/>
                  <a:gd name="connsiteX6" fmla="*/ 0 w 9652"/>
                  <a:gd name="connsiteY6" fmla="*/ 4826 h 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2" h="9651">
                    <a:moveTo>
                      <a:pt x="0" y="4826"/>
                    </a:moveTo>
                    <a:cubicBezTo>
                      <a:pt x="0" y="4826"/>
                      <a:pt x="0" y="5429"/>
                      <a:pt x="0" y="4826"/>
                    </a:cubicBezTo>
                    <a:cubicBezTo>
                      <a:pt x="0" y="7842"/>
                      <a:pt x="1810" y="9652"/>
                      <a:pt x="4826" y="9652"/>
                    </a:cubicBezTo>
                    <a:lnTo>
                      <a:pt x="4826" y="9652"/>
                    </a:lnTo>
                    <a:cubicBezTo>
                      <a:pt x="7239" y="9652"/>
                      <a:pt x="9652" y="7239"/>
                      <a:pt x="9652" y="4826"/>
                    </a:cubicBezTo>
                    <a:cubicBezTo>
                      <a:pt x="9652" y="2413"/>
                      <a:pt x="7239" y="0"/>
                      <a:pt x="4826" y="0"/>
                    </a:cubicBezTo>
                    <a:cubicBezTo>
                      <a:pt x="2413" y="603"/>
                      <a:pt x="0" y="2413"/>
                      <a:pt x="0" y="4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D42ABB00-9354-4E54-919F-A128F187605D}"/>
                  </a:ext>
                </a:extLst>
              </p:cNvPr>
              <p:cNvSpPr/>
              <p:nvPr/>
            </p:nvSpPr>
            <p:spPr>
              <a:xfrm>
                <a:off x="5102828" y="3291139"/>
                <a:ext cx="2412" cy="1809"/>
              </a:xfrm>
              <a:custGeom>
                <a:avLst/>
                <a:gdLst>
                  <a:gd name="connsiteX0" fmla="*/ 2413 w 2412"/>
                  <a:gd name="connsiteY0" fmla="*/ 603 h 1809"/>
                  <a:gd name="connsiteX1" fmla="*/ 1206 w 2412"/>
                  <a:gd name="connsiteY1" fmla="*/ 0 h 1809"/>
                  <a:gd name="connsiteX2" fmla="*/ 0 w 2412"/>
                  <a:gd name="connsiteY2" fmla="*/ 603 h 1809"/>
                  <a:gd name="connsiteX3" fmla="*/ 0 w 2412"/>
                  <a:gd name="connsiteY3" fmla="*/ 1206 h 1809"/>
                  <a:gd name="connsiteX4" fmla="*/ 603 w 2412"/>
                  <a:gd name="connsiteY4" fmla="*/ 1810 h 1809"/>
                  <a:gd name="connsiteX5" fmla="*/ 2413 w 2412"/>
                  <a:gd name="connsiteY5" fmla="*/ 603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2" h="1809">
                    <a:moveTo>
                      <a:pt x="2413" y="603"/>
                    </a:moveTo>
                    <a:cubicBezTo>
                      <a:pt x="1810" y="0"/>
                      <a:pt x="1810" y="0"/>
                      <a:pt x="1206" y="0"/>
                    </a:cubicBezTo>
                    <a:cubicBezTo>
                      <a:pt x="603" y="0"/>
                      <a:pt x="603" y="0"/>
                      <a:pt x="0" y="603"/>
                    </a:cubicBezTo>
                    <a:lnTo>
                      <a:pt x="0" y="1206"/>
                    </a:lnTo>
                    <a:cubicBezTo>
                      <a:pt x="0" y="1810"/>
                      <a:pt x="603" y="1810"/>
                      <a:pt x="603" y="1810"/>
                    </a:cubicBezTo>
                    <a:cubicBezTo>
                      <a:pt x="1206" y="1206"/>
                      <a:pt x="1810" y="603"/>
                      <a:pt x="2413" y="6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C1DB64C6-62FE-4BDB-B6FE-D3901EBF5B64}"/>
                  </a:ext>
                </a:extLst>
              </p:cNvPr>
              <p:cNvSpPr/>
              <p:nvPr/>
            </p:nvSpPr>
            <p:spPr>
              <a:xfrm>
                <a:off x="5102225" y="3577834"/>
                <a:ext cx="1370" cy="1055"/>
              </a:xfrm>
              <a:custGeom>
                <a:avLst/>
                <a:gdLst>
                  <a:gd name="connsiteX0" fmla="*/ 0 w 1370"/>
                  <a:gd name="connsiteY0" fmla="*/ 452 h 1055"/>
                  <a:gd name="connsiteX1" fmla="*/ 603 w 1370"/>
                  <a:gd name="connsiteY1" fmla="*/ 1056 h 1055"/>
                  <a:gd name="connsiteX2" fmla="*/ 1207 w 1370"/>
                  <a:gd name="connsiteY2" fmla="*/ 452 h 1055"/>
                  <a:gd name="connsiteX3" fmla="*/ 0 w 1370"/>
                  <a:gd name="connsiteY3" fmla="*/ 452 h 1055"/>
                  <a:gd name="connsiteX4" fmla="*/ 0 w 1370"/>
                  <a:gd name="connsiteY4" fmla="*/ 452 h 1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" h="1055">
                    <a:moveTo>
                      <a:pt x="0" y="452"/>
                    </a:moveTo>
                    <a:cubicBezTo>
                      <a:pt x="0" y="452"/>
                      <a:pt x="0" y="1056"/>
                      <a:pt x="603" y="1056"/>
                    </a:cubicBezTo>
                    <a:lnTo>
                      <a:pt x="1207" y="452"/>
                    </a:lnTo>
                    <a:cubicBezTo>
                      <a:pt x="1810" y="-151"/>
                      <a:pt x="603" y="-151"/>
                      <a:pt x="0" y="452"/>
                    </a:cubicBezTo>
                    <a:cubicBezTo>
                      <a:pt x="603" y="-151"/>
                      <a:pt x="0" y="-151"/>
                      <a:pt x="0" y="4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D6B1148A-4A3A-47CD-8B82-69F4672CEC1F}"/>
                  </a:ext>
                </a:extLst>
              </p:cNvPr>
              <p:cNvSpPr/>
              <p:nvPr/>
            </p:nvSpPr>
            <p:spPr>
              <a:xfrm>
                <a:off x="5097399" y="3528820"/>
                <a:ext cx="5429" cy="6032"/>
              </a:xfrm>
              <a:custGeom>
                <a:avLst/>
                <a:gdLst>
                  <a:gd name="connsiteX0" fmla="*/ 0 w 5429"/>
                  <a:gd name="connsiteY0" fmla="*/ 3016 h 6032"/>
                  <a:gd name="connsiteX1" fmla="*/ 2413 w 5429"/>
                  <a:gd name="connsiteY1" fmla="*/ 6033 h 6032"/>
                  <a:gd name="connsiteX2" fmla="*/ 2413 w 5429"/>
                  <a:gd name="connsiteY2" fmla="*/ 6033 h 6032"/>
                  <a:gd name="connsiteX3" fmla="*/ 5429 w 5429"/>
                  <a:gd name="connsiteY3" fmla="*/ 3016 h 6032"/>
                  <a:gd name="connsiteX4" fmla="*/ 2413 w 5429"/>
                  <a:gd name="connsiteY4" fmla="*/ 0 h 6032"/>
                  <a:gd name="connsiteX5" fmla="*/ 0 w 5429"/>
                  <a:gd name="connsiteY5" fmla="*/ 3016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29" h="6032">
                    <a:moveTo>
                      <a:pt x="0" y="3016"/>
                    </a:moveTo>
                    <a:cubicBezTo>
                      <a:pt x="0" y="4223"/>
                      <a:pt x="1206" y="6033"/>
                      <a:pt x="2413" y="6033"/>
                    </a:cubicBezTo>
                    <a:lnTo>
                      <a:pt x="2413" y="6033"/>
                    </a:lnTo>
                    <a:cubicBezTo>
                      <a:pt x="3619" y="6033"/>
                      <a:pt x="5429" y="4826"/>
                      <a:pt x="5429" y="3016"/>
                    </a:cubicBezTo>
                    <a:cubicBezTo>
                      <a:pt x="5429" y="1206"/>
                      <a:pt x="4223" y="0"/>
                      <a:pt x="2413" y="0"/>
                    </a:cubicBezTo>
                    <a:cubicBezTo>
                      <a:pt x="1206" y="603"/>
                      <a:pt x="0" y="1810"/>
                      <a:pt x="0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280B8EBC-B3AD-4D08-A245-FD3FCA87708D}"/>
                  </a:ext>
                </a:extLst>
              </p:cNvPr>
              <p:cNvSpPr/>
              <p:nvPr/>
            </p:nvSpPr>
            <p:spPr>
              <a:xfrm>
                <a:off x="5094382" y="3317682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3619 w 3619"/>
                  <a:gd name="connsiteY3" fmla="*/ 1810 h 3619"/>
                  <a:gd name="connsiteX4" fmla="*/ 1810 w 3619"/>
                  <a:gd name="connsiteY4" fmla="*/ 0 h 3619"/>
                  <a:gd name="connsiteX5" fmla="*/ 1810 w 3619"/>
                  <a:gd name="connsiteY5" fmla="*/ 0 h 3619"/>
                  <a:gd name="connsiteX6" fmla="*/ 0 w 3619"/>
                  <a:gd name="connsiteY6" fmla="*/ 1810 h 3619"/>
                  <a:gd name="connsiteX7" fmla="*/ 1810 w 3619"/>
                  <a:gd name="connsiteY7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lnTo>
                      <a:pt x="1810" y="3619"/>
                    </a:lnTo>
                    <a:cubicBezTo>
                      <a:pt x="3016" y="3619"/>
                      <a:pt x="3619" y="3016"/>
                      <a:pt x="3619" y="1810"/>
                    </a:cubicBezTo>
                    <a:lnTo>
                      <a:pt x="3619" y="1810"/>
                    </a:lnTo>
                    <a:cubicBezTo>
                      <a:pt x="3619" y="1207"/>
                      <a:pt x="3016" y="0"/>
                      <a:pt x="1810" y="0"/>
                    </a:cubicBezTo>
                    <a:lnTo>
                      <a:pt x="1810" y="0"/>
                    </a:ln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603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04255D40-2E85-4ED8-B030-AB3F7AD16CB9}"/>
                  </a:ext>
                </a:extLst>
              </p:cNvPr>
              <p:cNvSpPr/>
              <p:nvPr/>
            </p:nvSpPr>
            <p:spPr>
              <a:xfrm>
                <a:off x="5093176" y="3481766"/>
                <a:ext cx="8445" cy="9048"/>
              </a:xfrm>
              <a:custGeom>
                <a:avLst/>
                <a:gdLst>
                  <a:gd name="connsiteX0" fmla="*/ 4223 w 8445"/>
                  <a:gd name="connsiteY0" fmla="*/ 0 h 9048"/>
                  <a:gd name="connsiteX1" fmla="*/ 0 w 8445"/>
                  <a:gd name="connsiteY1" fmla="*/ 4223 h 9048"/>
                  <a:gd name="connsiteX2" fmla="*/ 4223 w 8445"/>
                  <a:gd name="connsiteY2" fmla="*/ 9049 h 9048"/>
                  <a:gd name="connsiteX3" fmla="*/ 4223 w 8445"/>
                  <a:gd name="connsiteY3" fmla="*/ 9049 h 9048"/>
                  <a:gd name="connsiteX4" fmla="*/ 8445 w 8445"/>
                  <a:gd name="connsiteY4" fmla="*/ 4826 h 9048"/>
                  <a:gd name="connsiteX5" fmla="*/ 4223 w 8445"/>
                  <a:gd name="connsiteY5" fmla="*/ 0 h 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45" h="9048">
                    <a:moveTo>
                      <a:pt x="4223" y="0"/>
                    </a:moveTo>
                    <a:cubicBezTo>
                      <a:pt x="1810" y="0"/>
                      <a:pt x="0" y="1810"/>
                      <a:pt x="0" y="4223"/>
                    </a:cubicBezTo>
                    <a:cubicBezTo>
                      <a:pt x="0" y="6636"/>
                      <a:pt x="1810" y="8445"/>
                      <a:pt x="4223" y="9049"/>
                    </a:cubicBezTo>
                    <a:lnTo>
                      <a:pt x="4223" y="9049"/>
                    </a:lnTo>
                    <a:cubicBezTo>
                      <a:pt x="6636" y="9049"/>
                      <a:pt x="8445" y="7239"/>
                      <a:pt x="8445" y="4826"/>
                    </a:cubicBezTo>
                    <a:cubicBezTo>
                      <a:pt x="8445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F15C9C7B-27EA-4D83-BEDA-EB9153F3A28B}"/>
                  </a:ext>
                </a:extLst>
              </p:cNvPr>
              <p:cNvSpPr/>
              <p:nvPr/>
            </p:nvSpPr>
            <p:spPr>
              <a:xfrm>
                <a:off x="5087143" y="3389469"/>
                <a:ext cx="9048" cy="8445"/>
              </a:xfrm>
              <a:custGeom>
                <a:avLst/>
                <a:gdLst>
                  <a:gd name="connsiteX0" fmla="*/ 4826 w 9048"/>
                  <a:gd name="connsiteY0" fmla="*/ 8445 h 8445"/>
                  <a:gd name="connsiteX1" fmla="*/ 4826 w 9048"/>
                  <a:gd name="connsiteY1" fmla="*/ 8445 h 8445"/>
                  <a:gd name="connsiteX2" fmla="*/ 9049 w 9048"/>
                  <a:gd name="connsiteY2" fmla="*/ 4223 h 8445"/>
                  <a:gd name="connsiteX3" fmla="*/ 4826 w 9048"/>
                  <a:gd name="connsiteY3" fmla="*/ 0 h 8445"/>
                  <a:gd name="connsiteX4" fmla="*/ 0 w 9048"/>
                  <a:gd name="connsiteY4" fmla="*/ 3619 h 8445"/>
                  <a:gd name="connsiteX5" fmla="*/ 3620 w 9048"/>
                  <a:gd name="connsiteY5" fmla="*/ 8445 h 8445"/>
                  <a:gd name="connsiteX6" fmla="*/ 4826 w 9048"/>
                  <a:gd name="connsiteY6" fmla="*/ 8445 h 8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8" h="8445">
                    <a:moveTo>
                      <a:pt x="4826" y="8445"/>
                    </a:moveTo>
                    <a:lnTo>
                      <a:pt x="4826" y="8445"/>
                    </a:lnTo>
                    <a:cubicBezTo>
                      <a:pt x="7239" y="8445"/>
                      <a:pt x="9049" y="6636"/>
                      <a:pt x="9049" y="4223"/>
                    </a:cubicBezTo>
                    <a:cubicBezTo>
                      <a:pt x="9049" y="1810"/>
                      <a:pt x="7239" y="0"/>
                      <a:pt x="4826" y="0"/>
                    </a:cubicBezTo>
                    <a:cubicBezTo>
                      <a:pt x="2413" y="0"/>
                      <a:pt x="603" y="1206"/>
                      <a:pt x="0" y="3619"/>
                    </a:cubicBezTo>
                    <a:cubicBezTo>
                      <a:pt x="0" y="6033"/>
                      <a:pt x="1207" y="7842"/>
                      <a:pt x="3620" y="8445"/>
                    </a:cubicBezTo>
                    <a:cubicBezTo>
                      <a:pt x="3620" y="8445"/>
                      <a:pt x="4223" y="8445"/>
                      <a:pt x="4826" y="84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A63A8739-F247-4792-94B1-F7908792BD8A}"/>
                  </a:ext>
                </a:extLst>
              </p:cNvPr>
              <p:cNvSpPr/>
              <p:nvPr/>
            </p:nvSpPr>
            <p:spPr>
              <a:xfrm>
                <a:off x="5087143" y="3511326"/>
                <a:ext cx="4825" cy="5429"/>
              </a:xfrm>
              <a:custGeom>
                <a:avLst/>
                <a:gdLst>
                  <a:gd name="connsiteX0" fmla="*/ 0 w 4825"/>
                  <a:gd name="connsiteY0" fmla="*/ 2413 h 5429"/>
                  <a:gd name="connsiteX1" fmla="*/ 0 w 4825"/>
                  <a:gd name="connsiteY1" fmla="*/ 2413 h 5429"/>
                  <a:gd name="connsiteX2" fmla="*/ 2413 w 4825"/>
                  <a:gd name="connsiteY2" fmla="*/ 5429 h 5429"/>
                  <a:gd name="connsiteX3" fmla="*/ 4826 w 4825"/>
                  <a:gd name="connsiteY3" fmla="*/ 2413 h 5429"/>
                  <a:gd name="connsiteX4" fmla="*/ 2413 w 4825"/>
                  <a:gd name="connsiteY4" fmla="*/ 0 h 5429"/>
                  <a:gd name="connsiteX5" fmla="*/ 0 w 4825"/>
                  <a:gd name="connsiteY5" fmla="*/ 2413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5" h="5429">
                    <a:moveTo>
                      <a:pt x="0" y="2413"/>
                    </a:moveTo>
                    <a:lnTo>
                      <a:pt x="0" y="2413"/>
                    </a:lnTo>
                    <a:cubicBezTo>
                      <a:pt x="0" y="4223"/>
                      <a:pt x="1207" y="5429"/>
                      <a:pt x="2413" y="5429"/>
                    </a:cubicBezTo>
                    <a:cubicBezTo>
                      <a:pt x="3620" y="5429"/>
                      <a:pt x="4826" y="4223"/>
                      <a:pt x="4826" y="2413"/>
                    </a:cubicBezTo>
                    <a:cubicBezTo>
                      <a:pt x="4826" y="1207"/>
                      <a:pt x="3620" y="0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3A8A24ED-C6CE-4ADD-870B-B9EDA498A297}"/>
                  </a:ext>
                </a:extLst>
              </p:cNvPr>
              <p:cNvSpPr/>
              <p:nvPr/>
            </p:nvSpPr>
            <p:spPr>
              <a:xfrm>
                <a:off x="5085937" y="3302601"/>
                <a:ext cx="6032" cy="6032"/>
              </a:xfrm>
              <a:custGeom>
                <a:avLst/>
                <a:gdLst>
                  <a:gd name="connsiteX0" fmla="*/ 0 w 6032"/>
                  <a:gd name="connsiteY0" fmla="*/ 0 h 6032"/>
                  <a:gd name="connsiteX1" fmla="*/ 0 w 6032"/>
                  <a:gd name="connsiteY1" fmla="*/ 0 h 6032"/>
                  <a:gd name="connsiteX2" fmla="*/ 0 w 6032"/>
                  <a:gd name="connsiteY2" fmla="*/ 0 h 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" h="603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334908A5-B27D-4C55-89DB-3BCEB95A7749}"/>
                  </a:ext>
                </a:extLst>
              </p:cNvPr>
              <p:cNvSpPr/>
              <p:nvPr/>
            </p:nvSpPr>
            <p:spPr>
              <a:xfrm>
                <a:off x="5085669" y="3301395"/>
                <a:ext cx="1040" cy="1206"/>
              </a:xfrm>
              <a:custGeom>
                <a:avLst/>
                <a:gdLst>
                  <a:gd name="connsiteX0" fmla="*/ 268 w 1040"/>
                  <a:gd name="connsiteY0" fmla="*/ 1207 h 1206"/>
                  <a:gd name="connsiteX1" fmla="*/ 871 w 1040"/>
                  <a:gd name="connsiteY1" fmla="*/ 603 h 1206"/>
                  <a:gd name="connsiteX2" fmla="*/ 268 w 1040"/>
                  <a:gd name="connsiteY2" fmla="*/ 0 h 1206"/>
                  <a:gd name="connsiteX3" fmla="*/ 268 w 1040"/>
                  <a:gd name="connsiteY3" fmla="*/ 1207 h 1206"/>
                  <a:gd name="connsiteX4" fmla="*/ 268 w 1040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871" y="603"/>
                    </a:cubicBezTo>
                    <a:cubicBezTo>
                      <a:pt x="1475" y="0"/>
                      <a:pt x="268" y="0"/>
                      <a:pt x="268" y="0"/>
                    </a:cubicBezTo>
                    <a:cubicBezTo>
                      <a:pt x="268" y="0"/>
                      <a:pt x="-335" y="0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38C71577-BFE6-4C58-AAE4-B399FE71B5FB}"/>
                  </a:ext>
                </a:extLst>
              </p:cNvPr>
              <p:cNvSpPr/>
              <p:nvPr/>
            </p:nvSpPr>
            <p:spPr>
              <a:xfrm>
                <a:off x="5082920" y="3464272"/>
                <a:ext cx="7842" cy="7842"/>
              </a:xfrm>
              <a:custGeom>
                <a:avLst/>
                <a:gdLst>
                  <a:gd name="connsiteX0" fmla="*/ 0 w 7842"/>
                  <a:gd name="connsiteY0" fmla="*/ 3620 h 7842"/>
                  <a:gd name="connsiteX1" fmla="*/ 0 w 7842"/>
                  <a:gd name="connsiteY1" fmla="*/ 3620 h 7842"/>
                  <a:gd name="connsiteX2" fmla="*/ 3620 w 7842"/>
                  <a:gd name="connsiteY2" fmla="*/ 7842 h 7842"/>
                  <a:gd name="connsiteX3" fmla="*/ 3620 w 7842"/>
                  <a:gd name="connsiteY3" fmla="*/ 7842 h 7842"/>
                  <a:gd name="connsiteX4" fmla="*/ 7842 w 7842"/>
                  <a:gd name="connsiteY4" fmla="*/ 4223 h 7842"/>
                  <a:gd name="connsiteX5" fmla="*/ 4223 w 7842"/>
                  <a:gd name="connsiteY5" fmla="*/ 0 h 7842"/>
                  <a:gd name="connsiteX6" fmla="*/ 3620 w 7842"/>
                  <a:gd name="connsiteY6" fmla="*/ 0 h 7842"/>
                  <a:gd name="connsiteX7" fmla="*/ 0 w 7842"/>
                  <a:gd name="connsiteY7" fmla="*/ 362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2" h="7842">
                    <a:moveTo>
                      <a:pt x="0" y="3620"/>
                    </a:moveTo>
                    <a:lnTo>
                      <a:pt x="0" y="3620"/>
                    </a:lnTo>
                    <a:cubicBezTo>
                      <a:pt x="0" y="6033"/>
                      <a:pt x="1207" y="7842"/>
                      <a:pt x="3620" y="7842"/>
                    </a:cubicBezTo>
                    <a:lnTo>
                      <a:pt x="3620" y="7842"/>
                    </a:lnTo>
                    <a:cubicBezTo>
                      <a:pt x="6033" y="7842"/>
                      <a:pt x="7842" y="6636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lnTo>
                      <a:pt x="3620" y="0"/>
                    </a:lnTo>
                    <a:cubicBezTo>
                      <a:pt x="1810" y="0"/>
                      <a:pt x="0" y="1810"/>
                      <a:pt x="0" y="36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B5AE1067-028C-4718-8710-2FB4054CB084}"/>
                  </a:ext>
                </a:extLst>
              </p:cNvPr>
              <p:cNvSpPr/>
              <p:nvPr/>
            </p:nvSpPr>
            <p:spPr>
              <a:xfrm>
                <a:off x="5081714" y="3540885"/>
                <a:ext cx="1206" cy="1809"/>
              </a:xfrm>
              <a:custGeom>
                <a:avLst/>
                <a:gdLst>
                  <a:gd name="connsiteX0" fmla="*/ 603 w 1206"/>
                  <a:gd name="connsiteY0" fmla="*/ 1810 h 1809"/>
                  <a:gd name="connsiteX1" fmla="*/ 1206 w 1206"/>
                  <a:gd name="connsiteY1" fmla="*/ 1206 h 1809"/>
                  <a:gd name="connsiteX2" fmla="*/ 603 w 1206"/>
                  <a:gd name="connsiteY2" fmla="*/ 0 h 1809"/>
                  <a:gd name="connsiteX3" fmla="*/ 0 w 1206"/>
                  <a:gd name="connsiteY3" fmla="*/ 1206 h 1809"/>
                  <a:gd name="connsiteX4" fmla="*/ 603 w 1206"/>
                  <a:gd name="connsiteY4" fmla="*/ 1810 h 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809">
                    <a:moveTo>
                      <a:pt x="603" y="1810"/>
                    </a:moveTo>
                    <a:lnTo>
                      <a:pt x="1206" y="1206"/>
                    </a:lnTo>
                    <a:cubicBezTo>
                      <a:pt x="1206" y="1206"/>
                      <a:pt x="1206" y="603"/>
                      <a:pt x="603" y="0"/>
                    </a:cubicBezTo>
                    <a:cubicBezTo>
                      <a:pt x="603" y="603"/>
                      <a:pt x="0" y="603"/>
                      <a:pt x="0" y="1206"/>
                    </a:cubicBezTo>
                    <a:cubicBezTo>
                      <a:pt x="0" y="1810"/>
                      <a:pt x="0" y="1810"/>
                      <a:pt x="603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C8759A9B-90B0-4558-92DD-D00BB55FBC5A}"/>
                  </a:ext>
                </a:extLst>
              </p:cNvPr>
              <p:cNvSpPr/>
              <p:nvPr/>
            </p:nvSpPr>
            <p:spPr>
              <a:xfrm>
                <a:off x="5076888" y="3493831"/>
                <a:ext cx="4826" cy="4825"/>
              </a:xfrm>
              <a:custGeom>
                <a:avLst/>
                <a:gdLst>
                  <a:gd name="connsiteX0" fmla="*/ 2413 w 4826"/>
                  <a:gd name="connsiteY0" fmla="*/ 0 h 4825"/>
                  <a:gd name="connsiteX1" fmla="*/ 0 w 4826"/>
                  <a:gd name="connsiteY1" fmla="*/ 2413 h 4825"/>
                  <a:gd name="connsiteX2" fmla="*/ 0 w 4826"/>
                  <a:gd name="connsiteY2" fmla="*/ 2413 h 4825"/>
                  <a:gd name="connsiteX3" fmla="*/ 2413 w 4826"/>
                  <a:gd name="connsiteY3" fmla="*/ 4826 h 4825"/>
                  <a:gd name="connsiteX4" fmla="*/ 4826 w 4826"/>
                  <a:gd name="connsiteY4" fmla="*/ 2413 h 4825"/>
                  <a:gd name="connsiteX5" fmla="*/ 4826 w 4826"/>
                  <a:gd name="connsiteY5" fmla="*/ 2413 h 4825"/>
                  <a:gd name="connsiteX6" fmla="*/ 2413 w 4826"/>
                  <a:gd name="connsiteY6" fmla="*/ 0 h 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6" h="4825">
                    <a:moveTo>
                      <a:pt x="2413" y="0"/>
                    </a:moveTo>
                    <a:cubicBezTo>
                      <a:pt x="1207" y="0"/>
                      <a:pt x="0" y="1207"/>
                      <a:pt x="0" y="2413"/>
                    </a:cubicBezTo>
                    <a:lnTo>
                      <a:pt x="0" y="2413"/>
                    </a:lnTo>
                    <a:cubicBezTo>
                      <a:pt x="0" y="3619"/>
                      <a:pt x="1207" y="4826"/>
                      <a:pt x="2413" y="4826"/>
                    </a:cubicBezTo>
                    <a:cubicBezTo>
                      <a:pt x="3620" y="4826"/>
                      <a:pt x="4826" y="3619"/>
                      <a:pt x="4826" y="2413"/>
                    </a:cubicBezTo>
                    <a:lnTo>
                      <a:pt x="4826" y="2413"/>
                    </a:lnTo>
                    <a:cubicBezTo>
                      <a:pt x="4826" y="1207"/>
                      <a:pt x="3620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75CC032B-FB66-45E3-8FF2-D6B8DF2A2301}"/>
                  </a:ext>
                </a:extLst>
              </p:cNvPr>
              <p:cNvSpPr/>
              <p:nvPr/>
            </p:nvSpPr>
            <p:spPr>
              <a:xfrm>
                <a:off x="5079904" y="3418425"/>
                <a:ext cx="7842" cy="7842"/>
              </a:xfrm>
              <a:custGeom>
                <a:avLst/>
                <a:gdLst>
                  <a:gd name="connsiteX0" fmla="*/ 4223 w 7842"/>
                  <a:gd name="connsiteY0" fmla="*/ 0 h 7842"/>
                  <a:gd name="connsiteX1" fmla="*/ 0 w 7842"/>
                  <a:gd name="connsiteY1" fmla="*/ 3619 h 7842"/>
                  <a:gd name="connsiteX2" fmla="*/ 3620 w 7842"/>
                  <a:gd name="connsiteY2" fmla="*/ 7842 h 7842"/>
                  <a:gd name="connsiteX3" fmla="*/ 7842 w 7842"/>
                  <a:gd name="connsiteY3" fmla="*/ 4223 h 7842"/>
                  <a:gd name="connsiteX4" fmla="*/ 4223 w 7842"/>
                  <a:gd name="connsiteY4" fmla="*/ 0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2" h="7842">
                    <a:moveTo>
                      <a:pt x="4223" y="0"/>
                    </a:moveTo>
                    <a:cubicBezTo>
                      <a:pt x="1810" y="0"/>
                      <a:pt x="0" y="1810"/>
                      <a:pt x="0" y="3619"/>
                    </a:cubicBezTo>
                    <a:cubicBezTo>
                      <a:pt x="0" y="6033"/>
                      <a:pt x="1810" y="7842"/>
                      <a:pt x="3620" y="7842"/>
                    </a:cubicBezTo>
                    <a:cubicBezTo>
                      <a:pt x="6033" y="7842"/>
                      <a:pt x="7842" y="6033"/>
                      <a:pt x="7842" y="4223"/>
                    </a:cubicBezTo>
                    <a:cubicBezTo>
                      <a:pt x="7842" y="1810"/>
                      <a:pt x="6636" y="0"/>
                      <a:pt x="422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9E5B7D10-D6CA-4DFC-9D19-674DEB474FD4}"/>
                  </a:ext>
                </a:extLst>
              </p:cNvPr>
              <p:cNvSpPr/>
              <p:nvPr/>
            </p:nvSpPr>
            <p:spPr>
              <a:xfrm>
                <a:off x="5078698" y="3373181"/>
                <a:ext cx="4982" cy="5429"/>
              </a:xfrm>
              <a:custGeom>
                <a:avLst/>
                <a:gdLst>
                  <a:gd name="connsiteX0" fmla="*/ 2413 w 4982"/>
                  <a:gd name="connsiteY0" fmla="*/ 0 h 5429"/>
                  <a:gd name="connsiteX1" fmla="*/ 0 w 4982"/>
                  <a:gd name="connsiteY1" fmla="*/ 3016 h 5429"/>
                  <a:gd name="connsiteX2" fmla="*/ 2413 w 4982"/>
                  <a:gd name="connsiteY2" fmla="*/ 5429 h 5429"/>
                  <a:gd name="connsiteX3" fmla="*/ 4826 w 4982"/>
                  <a:gd name="connsiteY3" fmla="*/ 3016 h 5429"/>
                  <a:gd name="connsiteX4" fmla="*/ 2413 w 4982"/>
                  <a:gd name="connsiteY4" fmla="*/ 0 h 5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" h="5429">
                    <a:moveTo>
                      <a:pt x="2413" y="0"/>
                    </a:moveTo>
                    <a:cubicBezTo>
                      <a:pt x="1206" y="0"/>
                      <a:pt x="0" y="1810"/>
                      <a:pt x="0" y="3016"/>
                    </a:cubicBezTo>
                    <a:cubicBezTo>
                      <a:pt x="0" y="4223"/>
                      <a:pt x="1206" y="4826"/>
                      <a:pt x="2413" y="5429"/>
                    </a:cubicBezTo>
                    <a:cubicBezTo>
                      <a:pt x="3620" y="5429"/>
                      <a:pt x="4826" y="4223"/>
                      <a:pt x="4826" y="3016"/>
                    </a:cubicBezTo>
                    <a:cubicBezTo>
                      <a:pt x="5429" y="1207"/>
                      <a:pt x="4223" y="0"/>
                      <a:pt x="24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4730CD19-BCAA-4F95-8AC8-A770CEC01745}"/>
                  </a:ext>
                </a:extLst>
              </p:cNvPr>
              <p:cNvSpPr/>
              <p:nvPr/>
            </p:nvSpPr>
            <p:spPr>
              <a:xfrm>
                <a:off x="5078095" y="3329144"/>
                <a:ext cx="1375" cy="1206"/>
              </a:xfrm>
              <a:custGeom>
                <a:avLst/>
                <a:gdLst>
                  <a:gd name="connsiteX0" fmla="*/ 0 w 1375"/>
                  <a:gd name="connsiteY0" fmla="*/ 1206 h 1206"/>
                  <a:gd name="connsiteX1" fmla="*/ 1207 w 1375"/>
                  <a:gd name="connsiteY1" fmla="*/ 603 h 1206"/>
                  <a:gd name="connsiteX2" fmla="*/ 603 w 1375"/>
                  <a:gd name="connsiteY2" fmla="*/ 0 h 1206"/>
                  <a:gd name="connsiteX3" fmla="*/ 0 w 1375"/>
                  <a:gd name="connsiteY3" fmla="*/ 1206 h 1206"/>
                  <a:gd name="connsiteX4" fmla="*/ 0 w 1375"/>
                  <a:gd name="connsiteY4" fmla="*/ 1206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" h="1206">
                    <a:moveTo>
                      <a:pt x="0" y="1206"/>
                    </a:moveTo>
                    <a:cubicBezTo>
                      <a:pt x="0" y="1206"/>
                      <a:pt x="603" y="1206"/>
                      <a:pt x="1207" y="603"/>
                    </a:cubicBezTo>
                    <a:cubicBezTo>
                      <a:pt x="1810" y="0"/>
                      <a:pt x="603" y="0"/>
                      <a:pt x="603" y="0"/>
                    </a:cubicBezTo>
                    <a:cubicBezTo>
                      <a:pt x="0" y="603"/>
                      <a:pt x="0" y="603"/>
                      <a:pt x="0" y="1206"/>
                    </a:cubicBezTo>
                    <a:cubicBezTo>
                      <a:pt x="0" y="603"/>
                      <a:pt x="0" y="1206"/>
                      <a:pt x="0" y="12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79F4CD71-8269-42DF-91CA-2767AFC3AE55}"/>
                  </a:ext>
                </a:extLst>
              </p:cNvPr>
              <p:cNvSpPr/>
              <p:nvPr/>
            </p:nvSpPr>
            <p:spPr>
              <a:xfrm>
                <a:off x="5071459" y="3400931"/>
                <a:ext cx="4826" cy="5311"/>
              </a:xfrm>
              <a:custGeom>
                <a:avLst/>
                <a:gdLst>
                  <a:gd name="connsiteX0" fmla="*/ 4826 w 4826"/>
                  <a:gd name="connsiteY0" fmla="*/ 3016 h 5311"/>
                  <a:gd name="connsiteX1" fmla="*/ 2413 w 4826"/>
                  <a:gd name="connsiteY1" fmla="*/ 0 h 5311"/>
                  <a:gd name="connsiteX2" fmla="*/ 0 w 4826"/>
                  <a:gd name="connsiteY2" fmla="*/ 2413 h 5311"/>
                  <a:gd name="connsiteX3" fmla="*/ 2413 w 4826"/>
                  <a:gd name="connsiteY3" fmla="*/ 4826 h 5311"/>
                  <a:gd name="connsiteX4" fmla="*/ 4826 w 4826"/>
                  <a:gd name="connsiteY4" fmla="*/ 3016 h 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6" h="5311">
                    <a:moveTo>
                      <a:pt x="4826" y="3016"/>
                    </a:moveTo>
                    <a:cubicBezTo>
                      <a:pt x="4826" y="1810"/>
                      <a:pt x="3620" y="603"/>
                      <a:pt x="2413" y="0"/>
                    </a:cubicBezTo>
                    <a:cubicBezTo>
                      <a:pt x="1207" y="0"/>
                      <a:pt x="0" y="1207"/>
                      <a:pt x="0" y="2413"/>
                    </a:cubicBezTo>
                    <a:cubicBezTo>
                      <a:pt x="0" y="3620"/>
                      <a:pt x="1207" y="4826"/>
                      <a:pt x="2413" y="4826"/>
                    </a:cubicBezTo>
                    <a:cubicBezTo>
                      <a:pt x="3620" y="6033"/>
                      <a:pt x="4826" y="4826"/>
                      <a:pt x="4826" y="30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203F6BDB-33D1-4B78-879F-C7246E94F39A}"/>
                  </a:ext>
                </a:extLst>
              </p:cNvPr>
              <p:cNvSpPr/>
              <p:nvPr/>
            </p:nvSpPr>
            <p:spPr>
              <a:xfrm>
                <a:off x="5070855" y="3523222"/>
                <a:ext cx="1206" cy="1643"/>
              </a:xfrm>
              <a:custGeom>
                <a:avLst/>
                <a:gdLst>
                  <a:gd name="connsiteX0" fmla="*/ 1207 w 1206"/>
                  <a:gd name="connsiteY0" fmla="*/ 1375 h 1643"/>
                  <a:gd name="connsiteX1" fmla="*/ 603 w 1206"/>
                  <a:gd name="connsiteY1" fmla="*/ 169 h 1643"/>
                  <a:gd name="connsiteX2" fmla="*/ 0 w 1206"/>
                  <a:gd name="connsiteY2" fmla="*/ 772 h 1643"/>
                  <a:gd name="connsiteX3" fmla="*/ 603 w 1206"/>
                  <a:gd name="connsiteY3" fmla="*/ 1375 h 1643"/>
                  <a:gd name="connsiteX4" fmla="*/ 1207 w 1206"/>
                  <a:gd name="connsiteY4" fmla="*/ 1375 h 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" h="1643">
                    <a:moveTo>
                      <a:pt x="1207" y="1375"/>
                    </a:moveTo>
                    <a:cubicBezTo>
                      <a:pt x="1207" y="1375"/>
                      <a:pt x="1207" y="772"/>
                      <a:pt x="603" y="169"/>
                    </a:cubicBezTo>
                    <a:cubicBezTo>
                      <a:pt x="0" y="-434"/>
                      <a:pt x="0" y="772"/>
                      <a:pt x="0" y="772"/>
                    </a:cubicBezTo>
                    <a:cubicBezTo>
                      <a:pt x="0" y="772"/>
                      <a:pt x="0" y="1375"/>
                      <a:pt x="603" y="1375"/>
                    </a:cubicBezTo>
                    <a:cubicBezTo>
                      <a:pt x="603" y="1979"/>
                      <a:pt x="1207" y="1375"/>
                      <a:pt x="1207" y="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509141CB-BFF7-4DA4-B816-6B2F923E18CA}"/>
                  </a:ext>
                </a:extLst>
              </p:cNvPr>
              <p:cNvSpPr/>
              <p:nvPr/>
            </p:nvSpPr>
            <p:spPr>
              <a:xfrm>
                <a:off x="5067236" y="3476940"/>
                <a:ext cx="3619" cy="3180"/>
              </a:xfrm>
              <a:custGeom>
                <a:avLst/>
                <a:gdLst>
                  <a:gd name="connsiteX0" fmla="*/ 3619 w 3619"/>
                  <a:gd name="connsiteY0" fmla="*/ 1810 h 3180"/>
                  <a:gd name="connsiteX1" fmla="*/ 3619 w 3619"/>
                  <a:gd name="connsiteY1" fmla="*/ 1810 h 3180"/>
                  <a:gd name="connsiteX2" fmla="*/ 1810 w 3619"/>
                  <a:gd name="connsiteY2" fmla="*/ 0 h 3180"/>
                  <a:gd name="connsiteX3" fmla="*/ 0 w 3619"/>
                  <a:gd name="connsiteY3" fmla="*/ 1206 h 3180"/>
                  <a:gd name="connsiteX4" fmla="*/ 0 w 3619"/>
                  <a:gd name="connsiteY4" fmla="*/ 1206 h 3180"/>
                  <a:gd name="connsiteX5" fmla="*/ 1810 w 3619"/>
                  <a:gd name="connsiteY5" fmla="*/ 3016 h 3180"/>
                  <a:gd name="connsiteX6" fmla="*/ 3619 w 3619"/>
                  <a:gd name="connsiteY6" fmla="*/ 1810 h 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" h="3180">
                    <a:moveTo>
                      <a:pt x="3619" y="1810"/>
                    </a:moveTo>
                    <a:lnTo>
                      <a:pt x="3619" y="1810"/>
                    </a:lnTo>
                    <a:cubicBezTo>
                      <a:pt x="3619" y="603"/>
                      <a:pt x="3016" y="0"/>
                      <a:pt x="1810" y="0"/>
                    </a:cubicBezTo>
                    <a:cubicBezTo>
                      <a:pt x="1206" y="0"/>
                      <a:pt x="0" y="603"/>
                      <a:pt x="0" y="1206"/>
                    </a:cubicBezTo>
                    <a:lnTo>
                      <a:pt x="0" y="1206"/>
                    </a:lnTo>
                    <a:cubicBezTo>
                      <a:pt x="0" y="2413"/>
                      <a:pt x="603" y="3016"/>
                      <a:pt x="1810" y="3016"/>
                    </a:cubicBezTo>
                    <a:cubicBezTo>
                      <a:pt x="2413" y="3619"/>
                      <a:pt x="3619" y="2413"/>
                      <a:pt x="3619" y="1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B115425A-BF4F-4349-91CB-39F857D3AE26}"/>
                  </a:ext>
                </a:extLst>
              </p:cNvPr>
              <p:cNvSpPr/>
              <p:nvPr/>
            </p:nvSpPr>
            <p:spPr>
              <a:xfrm>
                <a:off x="5064220" y="3430490"/>
                <a:ext cx="3619" cy="3619"/>
              </a:xfrm>
              <a:custGeom>
                <a:avLst/>
                <a:gdLst>
                  <a:gd name="connsiteX0" fmla="*/ 1810 w 3619"/>
                  <a:gd name="connsiteY0" fmla="*/ 3619 h 3619"/>
                  <a:gd name="connsiteX1" fmla="*/ 1810 w 3619"/>
                  <a:gd name="connsiteY1" fmla="*/ 3619 h 3619"/>
                  <a:gd name="connsiteX2" fmla="*/ 3619 w 3619"/>
                  <a:gd name="connsiteY2" fmla="*/ 1810 h 3619"/>
                  <a:gd name="connsiteX3" fmla="*/ 1810 w 3619"/>
                  <a:gd name="connsiteY3" fmla="*/ 0 h 3619"/>
                  <a:gd name="connsiteX4" fmla="*/ 0 w 3619"/>
                  <a:gd name="connsiteY4" fmla="*/ 1810 h 3619"/>
                  <a:gd name="connsiteX5" fmla="*/ 1810 w 3619"/>
                  <a:gd name="connsiteY5" fmla="*/ 3619 h 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" h="3619">
                    <a:moveTo>
                      <a:pt x="1810" y="3619"/>
                    </a:moveTo>
                    <a:cubicBezTo>
                      <a:pt x="2413" y="3619"/>
                      <a:pt x="2413" y="3619"/>
                      <a:pt x="1810" y="3619"/>
                    </a:cubicBezTo>
                    <a:cubicBezTo>
                      <a:pt x="3016" y="3619"/>
                      <a:pt x="3619" y="2413"/>
                      <a:pt x="3619" y="1810"/>
                    </a:cubicBezTo>
                    <a:cubicBezTo>
                      <a:pt x="3619" y="603"/>
                      <a:pt x="2413" y="0"/>
                      <a:pt x="1810" y="0"/>
                    </a:cubicBezTo>
                    <a:cubicBezTo>
                      <a:pt x="603" y="0"/>
                      <a:pt x="0" y="603"/>
                      <a:pt x="0" y="1810"/>
                    </a:cubicBezTo>
                    <a:cubicBezTo>
                      <a:pt x="0" y="3016"/>
                      <a:pt x="1206" y="3619"/>
                      <a:pt x="1810" y="36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9447E30B-5A8C-4F25-8F3D-C3AF87927792}"/>
                  </a:ext>
                </a:extLst>
              </p:cNvPr>
              <p:cNvSpPr/>
              <p:nvPr/>
            </p:nvSpPr>
            <p:spPr>
              <a:xfrm>
                <a:off x="5062410" y="3385246"/>
                <a:ext cx="2413" cy="2412"/>
              </a:xfrm>
              <a:custGeom>
                <a:avLst/>
                <a:gdLst>
                  <a:gd name="connsiteX0" fmla="*/ 0 w 2413"/>
                  <a:gd name="connsiteY0" fmla="*/ 1207 h 2412"/>
                  <a:gd name="connsiteX1" fmla="*/ 603 w 2413"/>
                  <a:gd name="connsiteY1" fmla="*/ 2413 h 2412"/>
                  <a:gd name="connsiteX2" fmla="*/ 603 w 2413"/>
                  <a:gd name="connsiteY2" fmla="*/ 2413 h 2412"/>
                  <a:gd name="connsiteX3" fmla="*/ 2413 w 2413"/>
                  <a:gd name="connsiteY3" fmla="*/ 1207 h 2412"/>
                  <a:gd name="connsiteX4" fmla="*/ 603 w 2413"/>
                  <a:gd name="connsiteY4" fmla="*/ 0 h 2412"/>
                  <a:gd name="connsiteX5" fmla="*/ 0 w 2413"/>
                  <a:gd name="connsiteY5" fmla="*/ 1207 h 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13" h="2412">
                    <a:moveTo>
                      <a:pt x="0" y="1207"/>
                    </a:moveTo>
                    <a:cubicBezTo>
                      <a:pt x="0" y="1810"/>
                      <a:pt x="0" y="2413"/>
                      <a:pt x="603" y="2413"/>
                    </a:cubicBezTo>
                    <a:lnTo>
                      <a:pt x="603" y="2413"/>
                    </a:lnTo>
                    <a:cubicBezTo>
                      <a:pt x="1207" y="2413"/>
                      <a:pt x="1810" y="1810"/>
                      <a:pt x="2413" y="1207"/>
                    </a:cubicBezTo>
                    <a:cubicBezTo>
                      <a:pt x="1810" y="603"/>
                      <a:pt x="1207" y="0"/>
                      <a:pt x="603" y="0"/>
                    </a:cubicBezTo>
                    <a:cubicBezTo>
                      <a:pt x="603" y="0"/>
                      <a:pt x="0" y="603"/>
                      <a:pt x="0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451D84C4-EC77-4F11-9869-49BF63B18785}"/>
                  </a:ext>
                </a:extLst>
              </p:cNvPr>
              <p:cNvSpPr/>
              <p:nvPr/>
            </p:nvSpPr>
            <p:spPr>
              <a:xfrm>
                <a:off x="5060935" y="3505897"/>
                <a:ext cx="1639" cy="1206"/>
              </a:xfrm>
              <a:custGeom>
                <a:avLst/>
                <a:gdLst>
                  <a:gd name="connsiteX0" fmla="*/ 268 w 1639"/>
                  <a:gd name="connsiteY0" fmla="*/ 1207 h 1206"/>
                  <a:gd name="connsiteX1" fmla="*/ 1475 w 1639"/>
                  <a:gd name="connsiteY1" fmla="*/ 603 h 1206"/>
                  <a:gd name="connsiteX2" fmla="*/ 268 w 1639"/>
                  <a:gd name="connsiteY2" fmla="*/ 0 h 1206"/>
                  <a:gd name="connsiteX3" fmla="*/ 268 w 1639"/>
                  <a:gd name="connsiteY3" fmla="*/ 1207 h 1206"/>
                  <a:gd name="connsiteX4" fmla="*/ 268 w 1639"/>
                  <a:gd name="connsiteY4" fmla="*/ 1207 h 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9" h="1206">
                    <a:moveTo>
                      <a:pt x="268" y="1207"/>
                    </a:moveTo>
                    <a:cubicBezTo>
                      <a:pt x="268" y="1207"/>
                      <a:pt x="871" y="1207"/>
                      <a:pt x="1475" y="603"/>
                    </a:cubicBezTo>
                    <a:cubicBezTo>
                      <a:pt x="2078" y="0"/>
                      <a:pt x="871" y="0"/>
                      <a:pt x="268" y="0"/>
                    </a:cubicBezTo>
                    <a:cubicBezTo>
                      <a:pt x="268" y="0"/>
                      <a:pt x="268" y="603"/>
                      <a:pt x="268" y="1207"/>
                    </a:cubicBezTo>
                    <a:cubicBezTo>
                      <a:pt x="-335" y="1207"/>
                      <a:pt x="268" y="1207"/>
                      <a:pt x="268" y="12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xmlns="" id="{817F0A87-D6CD-42AF-887F-E1D5B37013B5}"/>
                </a:ext>
              </a:extLst>
            </p:cNvPr>
            <p:cNvSpPr txBox="1"/>
            <p:nvPr/>
          </p:nvSpPr>
          <p:spPr>
            <a:xfrm>
              <a:off x="4467060" y="3834328"/>
              <a:ext cx="1687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latin typeface="Colonna MT" panose="04020805060202030203" pitchFamily="82" charset="0"/>
                </a:rPr>
                <a:t> BY XIAO</a:t>
              </a:r>
              <a:endParaRPr lang="zh-CN" altLang="en-US" sz="2400">
                <a:latin typeface="Colonna MT" panose="04020805060202030203" pitchFamily="82" charset="0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4465A5D5-C802-4DB1-A79E-69EDDAF65133}"/>
                </a:ext>
              </a:extLst>
            </p:cNvPr>
            <p:cNvSpPr/>
            <p:nvPr/>
          </p:nvSpPr>
          <p:spPr>
            <a:xfrm>
              <a:off x="4023628" y="3298821"/>
              <a:ext cx="302213" cy="3022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CB09CB6E-97E8-4434-9A6F-78AA529BAC47}"/>
                </a:ext>
              </a:extLst>
            </p:cNvPr>
            <p:cNvSpPr/>
            <p:nvPr/>
          </p:nvSpPr>
          <p:spPr>
            <a:xfrm>
              <a:off x="3876544" y="3913569"/>
              <a:ext cx="209827" cy="209827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星形: 十角 157">
              <a:extLst>
                <a:ext uri="{FF2B5EF4-FFF2-40B4-BE49-F238E27FC236}">
                  <a16:creationId xmlns:a16="http://schemas.microsoft.com/office/drawing/2014/main" xmlns="" id="{0404F26E-D635-4608-91DF-70D6F3B22A7F}"/>
                </a:ext>
              </a:extLst>
            </p:cNvPr>
            <p:cNvSpPr/>
            <p:nvPr/>
          </p:nvSpPr>
          <p:spPr>
            <a:xfrm>
              <a:off x="5342444" y="3506401"/>
              <a:ext cx="222563" cy="222563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图形 193">
              <a:extLst>
                <a:ext uri="{FF2B5EF4-FFF2-40B4-BE49-F238E27FC236}">
                  <a16:creationId xmlns:a16="http://schemas.microsoft.com/office/drawing/2014/main" xmlns="" id="{BE5059DA-2618-4184-AD84-3D3CD4DBC21E}"/>
                </a:ext>
              </a:extLst>
            </p:cNvPr>
            <p:cNvSpPr/>
            <p:nvPr/>
          </p:nvSpPr>
          <p:spPr>
            <a:xfrm>
              <a:off x="4367205" y="3753513"/>
              <a:ext cx="278080" cy="32626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44" name="组合 743">
            <a:extLst>
              <a:ext uri="{FF2B5EF4-FFF2-40B4-BE49-F238E27FC236}">
                <a16:creationId xmlns:a16="http://schemas.microsoft.com/office/drawing/2014/main" xmlns="" id="{D54FAA96-0EA7-44D7-8284-0B1034A5EF44}"/>
              </a:ext>
            </a:extLst>
          </p:cNvPr>
          <p:cNvGrpSpPr/>
          <p:nvPr/>
        </p:nvGrpSpPr>
        <p:grpSpPr>
          <a:xfrm>
            <a:off x="3622260" y="4220758"/>
            <a:ext cx="1539838" cy="1539838"/>
            <a:chOff x="3234835" y="4515119"/>
            <a:chExt cx="1539838" cy="1539838"/>
          </a:xfrm>
        </p:grpSpPr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xmlns="" id="{016975F9-91B4-4808-84FC-02A71F42EC58}"/>
                </a:ext>
              </a:extLst>
            </p:cNvPr>
            <p:cNvSpPr/>
            <p:nvPr/>
          </p:nvSpPr>
          <p:spPr>
            <a:xfrm rot="16200000">
              <a:off x="3234835" y="4515119"/>
              <a:ext cx="1539838" cy="1539838"/>
            </a:xfrm>
            <a:prstGeom prst="ellipse">
              <a:avLst/>
            </a:prstGeom>
            <a:solidFill>
              <a:srgbClr val="FF9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xmlns="" id="{E1947B66-7773-4920-90D3-48610158E3A2}"/>
                </a:ext>
              </a:extLst>
            </p:cNvPr>
            <p:cNvSpPr/>
            <p:nvPr/>
          </p:nvSpPr>
          <p:spPr>
            <a:xfrm rot="16200000">
              <a:off x="3349649" y="4629934"/>
              <a:ext cx="1310208" cy="13102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星形: 十角 237">
              <a:extLst>
                <a:ext uri="{FF2B5EF4-FFF2-40B4-BE49-F238E27FC236}">
                  <a16:creationId xmlns:a16="http://schemas.microsoft.com/office/drawing/2014/main" xmlns="" id="{60FB2CD9-44C5-4103-A021-799981A3FFCE}"/>
                </a:ext>
              </a:extLst>
            </p:cNvPr>
            <p:cNvSpPr/>
            <p:nvPr/>
          </p:nvSpPr>
          <p:spPr>
            <a:xfrm rot="16740000">
              <a:off x="3922530" y="5715772"/>
              <a:ext cx="164447" cy="164447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xmlns="" id="{5DA37C98-60D9-4490-9272-4B127AAB078F}"/>
                </a:ext>
              </a:extLst>
            </p:cNvPr>
            <p:cNvSpPr/>
            <p:nvPr/>
          </p:nvSpPr>
          <p:spPr>
            <a:xfrm rot="16740000">
              <a:off x="4249203" y="4817986"/>
              <a:ext cx="80460" cy="804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闪电形 240">
              <a:extLst>
                <a:ext uri="{FF2B5EF4-FFF2-40B4-BE49-F238E27FC236}">
                  <a16:creationId xmlns:a16="http://schemas.microsoft.com/office/drawing/2014/main" xmlns="" id="{B9365284-4C66-4DFC-A29B-05067AA82AC0}"/>
                </a:ext>
              </a:extLst>
            </p:cNvPr>
            <p:cNvSpPr/>
            <p:nvPr/>
          </p:nvSpPr>
          <p:spPr>
            <a:xfrm rot="16200000">
              <a:off x="4397845" y="5202099"/>
              <a:ext cx="204779" cy="204779"/>
            </a:xfrm>
            <a:prstGeom prst="lightningBol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6" name="图形 703">
              <a:extLst>
                <a:ext uri="{FF2B5EF4-FFF2-40B4-BE49-F238E27FC236}">
                  <a16:creationId xmlns:a16="http://schemas.microsoft.com/office/drawing/2014/main" xmlns="" id="{C64CF049-1797-43E8-8CBD-B74B788C06D8}"/>
                </a:ext>
              </a:extLst>
            </p:cNvPr>
            <p:cNvGrpSpPr/>
            <p:nvPr/>
          </p:nvGrpSpPr>
          <p:grpSpPr>
            <a:xfrm>
              <a:off x="3532646" y="4878696"/>
              <a:ext cx="839149" cy="776350"/>
              <a:chOff x="5669301" y="2909887"/>
              <a:chExt cx="852148" cy="788376"/>
            </a:xfrm>
            <a:solidFill>
              <a:srgbClr val="000000"/>
            </a:solidFill>
          </p:grpSpPr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xmlns="" id="{CFEA798C-03FE-4A4E-BE32-609892548A3E}"/>
                  </a:ext>
                </a:extLst>
              </p:cNvPr>
              <p:cNvSpPr/>
              <p:nvPr/>
            </p:nvSpPr>
            <p:spPr>
              <a:xfrm>
                <a:off x="5756655" y="3271850"/>
                <a:ext cx="245462" cy="276795"/>
              </a:xfrm>
              <a:custGeom>
                <a:avLst/>
                <a:gdLst>
                  <a:gd name="connsiteX0" fmla="*/ 245457 w 245462"/>
                  <a:gd name="connsiteY0" fmla="*/ 11461 h 276795"/>
                  <a:gd name="connsiteX1" fmla="*/ 237870 w 245462"/>
                  <a:gd name="connsiteY1" fmla="*/ 20584 h 276795"/>
                  <a:gd name="connsiteX2" fmla="*/ 237870 w 245462"/>
                  <a:gd name="connsiteY2" fmla="*/ 72536 h 276795"/>
                  <a:gd name="connsiteX3" fmla="*/ 228267 w 245462"/>
                  <a:gd name="connsiteY3" fmla="*/ 82140 h 276795"/>
                  <a:gd name="connsiteX4" fmla="*/ 218664 w 245462"/>
                  <a:gd name="connsiteY4" fmla="*/ 72536 h 276795"/>
                  <a:gd name="connsiteX5" fmla="*/ 218664 w 245462"/>
                  <a:gd name="connsiteY5" fmla="*/ 20295 h 276795"/>
                  <a:gd name="connsiteX6" fmla="*/ 186973 w 245462"/>
                  <a:gd name="connsiteY6" fmla="*/ 19624 h 276795"/>
                  <a:gd name="connsiteX7" fmla="*/ 186973 w 245462"/>
                  <a:gd name="connsiteY7" fmla="*/ 32204 h 276795"/>
                  <a:gd name="connsiteX8" fmla="*/ 189854 w 245462"/>
                  <a:gd name="connsiteY8" fmla="*/ 37965 h 276795"/>
                  <a:gd name="connsiteX9" fmla="*/ 182171 w 245462"/>
                  <a:gd name="connsiteY9" fmla="*/ 45648 h 276795"/>
                  <a:gd name="connsiteX10" fmla="*/ 174489 w 245462"/>
                  <a:gd name="connsiteY10" fmla="*/ 37965 h 276795"/>
                  <a:gd name="connsiteX11" fmla="*/ 177370 w 245462"/>
                  <a:gd name="connsiteY11" fmla="*/ 32204 h 276795"/>
                  <a:gd name="connsiteX12" fmla="*/ 177370 w 245462"/>
                  <a:gd name="connsiteY12" fmla="*/ 19527 h 276795"/>
                  <a:gd name="connsiteX13" fmla="*/ 128970 w 245462"/>
                  <a:gd name="connsiteY13" fmla="*/ 19239 h 276795"/>
                  <a:gd name="connsiteX14" fmla="*/ 79610 w 245462"/>
                  <a:gd name="connsiteY14" fmla="*/ 19623 h 276795"/>
                  <a:gd name="connsiteX15" fmla="*/ 79610 w 245462"/>
                  <a:gd name="connsiteY15" fmla="*/ 32204 h 276795"/>
                  <a:gd name="connsiteX16" fmla="*/ 82491 w 245462"/>
                  <a:gd name="connsiteY16" fmla="*/ 37965 h 276795"/>
                  <a:gd name="connsiteX17" fmla="*/ 74808 w 245462"/>
                  <a:gd name="connsiteY17" fmla="*/ 45648 h 276795"/>
                  <a:gd name="connsiteX18" fmla="*/ 67126 w 245462"/>
                  <a:gd name="connsiteY18" fmla="*/ 37965 h 276795"/>
                  <a:gd name="connsiteX19" fmla="*/ 70007 w 245462"/>
                  <a:gd name="connsiteY19" fmla="*/ 32204 h 276795"/>
                  <a:gd name="connsiteX20" fmla="*/ 70007 w 245462"/>
                  <a:gd name="connsiteY20" fmla="*/ 19719 h 276795"/>
                  <a:gd name="connsiteX21" fmla="*/ 42158 w 245462"/>
                  <a:gd name="connsiteY21" fmla="*/ 20295 h 276795"/>
                  <a:gd name="connsiteX22" fmla="*/ 42158 w 245462"/>
                  <a:gd name="connsiteY22" fmla="*/ 179612 h 276795"/>
                  <a:gd name="connsiteX23" fmla="*/ 70007 w 245462"/>
                  <a:gd name="connsiteY23" fmla="*/ 181532 h 276795"/>
                  <a:gd name="connsiteX24" fmla="*/ 70007 w 245462"/>
                  <a:gd name="connsiteY24" fmla="*/ 166648 h 276795"/>
                  <a:gd name="connsiteX25" fmla="*/ 67126 w 245462"/>
                  <a:gd name="connsiteY25" fmla="*/ 160789 h 276795"/>
                  <a:gd name="connsiteX26" fmla="*/ 74808 w 245462"/>
                  <a:gd name="connsiteY26" fmla="*/ 153107 h 276795"/>
                  <a:gd name="connsiteX27" fmla="*/ 82491 w 245462"/>
                  <a:gd name="connsiteY27" fmla="*/ 160789 h 276795"/>
                  <a:gd name="connsiteX28" fmla="*/ 79610 w 245462"/>
                  <a:gd name="connsiteY28" fmla="*/ 166648 h 276795"/>
                  <a:gd name="connsiteX29" fmla="*/ 79610 w 245462"/>
                  <a:gd name="connsiteY29" fmla="*/ 182109 h 276795"/>
                  <a:gd name="connsiteX30" fmla="*/ 128586 w 245462"/>
                  <a:gd name="connsiteY30" fmla="*/ 183453 h 276795"/>
                  <a:gd name="connsiteX31" fmla="*/ 174105 w 245462"/>
                  <a:gd name="connsiteY31" fmla="*/ 182493 h 276795"/>
                  <a:gd name="connsiteX32" fmla="*/ 184092 w 245462"/>
                  <a:gd name="connsiteY32" fmla="*/ 191712 h 276795"/>
                  <a:gd name="connsiteX33" fmla="*/ 174969 w 245462"/>
                  <a:gd name="connsiteY33" fmla="*/ 201699 h 276795"/>
                  <a:gd name="connsiteX34" fmla="*/ 130411 w 245462"/>
                  <a:gd name="connsiteY34" fmla="*/ 202660 h 276795"/>
                  <a:gd name="connsiteX35" fmla="*/ 128586 w 245462"/>
                  <a:gd name="connsiteY35" fmla="*/ 202660 h 276795"/>
                  <a:gd name="connsiteX36" fmla="*/ 23912 w 245462"/>
                  <a:gd name="connsiteY36" fmla="*/ 197186 h 276795"/>
                  <a:gd name="connsiteX37" fmla="*/ 15845 w 245462"/>
                  <a:gd name="connsiteY37" fmla="*/ 190656 h 276795"/>
                  <a:gd name="connsiteX38" fmla="*/ 15941 w 245462"/>
                  <a:gd name="connsiteY38" fmla="*/ 184317 h 276795"/>
                  <a:gd name="connsiteX39" fmla="*/ 22952 w 245462"/>
                  <a:gd name="connsiteY39" fmla="*/ 178363 h 276795"/>
                  <a:gd name="connsiteX40" fmla="*/ 22952 w 245462"/>
                  <a:gd name="connsiteY40" fmla="*/ 141583 h 276795"/>
                  <a:gd name="connsiteX41" fmla="*/ 16805 w 245462"/>
                  <a:gd name="connsiteY41" fmla="*/ 141583 h 276795"/>
                  <a:gd name="connsiteX42" fmla="*/ 15941 w 245462"/>
                  <a:gd name="connsiteY42" fmla="*/ 184317 h 276795"/>
                  <a:gd name="connsiteX43" fmla="*/ 15365 w 245462"/>
                  <a:gd name="connsiteY43" fmla="*/ 186622 h 276795"/>
                  <a:gd name="connsiteX44" fmla="*/ 15845 w 245462"/>
                  <a:gd name="connsiteY44" fmla="*/ 190656 h 276795"/>
                  <a:gd name="connsiteX45" fmla="*/ 14405 w 245462"/>
                  <a:gd name="connsiteY45" fmla="*/ 256437 h 276795"/>
                  <a:gd name="connsiteX46" fmla="*/ 19494 w 245462"/>
                  <a:gd name="connsiteY46" fmla="*/ 276796 h 276795"/>
                  <a:gd name="connsiteX47" fmla="*/ 0 w 245462"/>
                  <a:gd name="connsiteY47" fmla="*/ 276796 h 276795"/>
                  <a:gd name="connsiteX48" fmla="*/ 4225 w 245462"/>
                  <a:gd name="connsiteY48" fmla="*/ 251923 h 276795"/>
                  <a:gd name="connsiteX49" fmla="*/ 4898 w 245462"/>
                  <a:gd name="connsiteY49" fmla="*/ 251923 h 276795"/>
                  <a:gd name="connsiteX50" fmla="*/ 8547 w 245462"/>
                  <a:gd name="connsiteY50" fmla="*/ 80123 h 276795"/>
                  <a:gd name="connsiteX51" fmla="*/ 18150 w 245462"/>
                  <a:gd name="connsiteY51" fmla="*/ 80315 h 276795"/>
                  <a:gd name="connsiteX52" fmla="*/ 17093 w 245462"/>
                  <a:gd name="connsiteY52" fmla="*/ 130060 h 276795"/>
                  <a:gd name="connsiteX53" fmla="*/ 22952 w 245462"/>
                  <a:gd name="connsiteY53" fmla="*/ 130060 h 276795"/>
                  <a:gd name="connsiteX54" fmla="*/ 22952 w 245462"/>
                  <a:gd name="connsiteY54" fmla="*/ 20584 h 276795"/>
                  <a:gd name="connsiteX55" fmla="*/ 15269 w 245462"/>
                  <a:gd name="connsiteY55" fmla="*/ 11461 h 276795"/>
                  <a:gd name="connsiteX56" fmla="*/ 24584 w 245462"/>
                  <a:gd name="connsiteY56" fmla="*/ 1570 h 276795"/>
                  <a:gd name="connsiteX57" fmla="*/ 128970 w 245462"/>
                  <a:gd name="connsiteY57" fmla="*/ 33 h 276795"/>
                  <a:gd name="connsiteX58" fmla="*/ 236141 w 245462"/>
                  <a:gd name="connsiteY58" fmla="*/ 1570 h 276795"/>
                  <a:gd name="connsiteX59" fmla="*/ 245457 w 245462"/>
                  <a:gd name="connsiteY59" fmla="*/ 11461 h 27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45462" h="276795">
                    <a:moveTo>
                      <a:pt x="245457" y="11461"/>
                    </a:moveTo>
                    <a:cubicBezTo>
                      <a:pt x="245360" y="15974"/>
                      <a:pt x="242383" y="19815"/>
                      <a:pt x="237870" y="20584"/>
                    </a:cubicBezTo>
                    <a:lnTo>
                      <a:pt x="237870" y="72536"/>
                    </a:lnTo>
                    <a:cubicBezTo>
                      <a:pt x="237870" y="77819"/>
                      <a:pt x="233549" y="82140"/>
                      <a:pt x="228267" y="82140"/>
                    </a:cubicBezTo>
                    <a:cubicBezTo>
                      <a:pt x="222889" y="82140"/>
                      <a:pt x="218664" y="77819"/>
                      <a:pt x="218664" y="72536"/>
                    </a:cubicBezTo>
                    <a:lnTo>
                      <a:pt x="218664" y="20295"/>
                    </a:lnTo>
                    <a:cubicBezTo>
                      <a:pt x="208100" y="20008"/>
                      <a:pt x="197537" y="19815"/>
                      <a:pt x="186973" y="19624"/>
                    </a:cubicBezTo>
                    <a:lnTo>
                      <a:pt x="186973" y="32204"/>
                    </a:lnTo>
                    <a:cubicBezTo>
                      <a:pt x="188701" y="33548"/>
                      <a:pt x="189854" y="35661"/>
                      <a:pt x="189854" y="37965"/>
                    </a:cubicBezTo>
                    <a:cubicBezTo>
                      <a:pt x="189854" y="42287"/>
                      <a:pt x="186397" y="45648"/>
                      <a:pt x="182171" y="45648"/>
                    </a:cubicBezTo>
                    <a:cubicBezTo>
                      <a:pt x="177946" y="45648"/>
                      <a:pt x="174489" y="42287"/>
                      <a:pt x="174489" y="37965"/>
                    </a:cubicBezTo>
                    <a:cubicBezTo>
                      <a:pt x="174489" y="35661"/>
                      <a:pt x="175641" y="33548"/>
                      <a:pt x="177370" y="32204"/>
                    </a:cubicBezTo>
                    <a:lnTo>
                      <a:pt x="177370" y="19527"/>
                    </a:lnTo>
                    <a:cubicBezTo>
                      <a:pt x="161141" y="19239"/>
                      <a:pt x="145007" y="19143"/>
                      <a:pt x="128970" y="19239"/>
                    </a:cubicBezTo>
                    <a:cubicBezTo>
                      <a:pt x="112645" y="19239"/>
                      <a:pt x="96128" y="19335"/>
                      <a:pt x="79610" y="19623"/>
                    </a:cubicBezTo>
                    <a:lnTo>
                      <a:pt x="79610" y="32204"/>
                    </a:lnTo>
                    <a:cubicBezTo>
                      <a:pt x="81242" y="33547"/>
                      <a:pt x="82491" y="35661"/>
                      <a:pt x="82491" y="37965"/>
                    </a:cubicBezTo>
                    <a:cubicBezTo>
                      <a:pt x="82491" y="42287"/>
                      <a:pt x="79034" y="45648"/>
                      <a:pt x="74808" y="45648"/>
                    </a:cubicBezTo>
                    <a:cubicBezTo>
                      <a:pt x="70487" y="45648"/>
                      <a:pt x="67126" y="42287"/>
                      <a:pt x="67126" y="37965"/>
                    </a:cubicBezTo>
                    <a:cubicBezTo>
                      <a:pt x="67126" y="35661"/>
                      <a:pt x="68278" y="33547"/>
                      <a:pt x="70007" y="32204"/>
                    </a:cubicBezTo>
                    <a:lnTo>
                      <a:pt x="70007" y="19719"/>
                    </a:lnTo>
                    <a:cubicBezTo>
                      <a:pt x="60692" y="19911"/>
                      <a:pt x="51473" y="20104"/>
                      <a:pt x="42158" y="20295"/>
                    </a:cubicBezTo>
                    <a:lnTo>
                      <a:pt x="42158" y="179612"/>
                    </a:lnTo>
                    <a:cubicBezTo>
                      <a:pt x="51377" y="180380"/>
                      <a:pt x="60692" y="180956"/>
                      <a:pt x="70007" y="181532"/>
                    </a:cubicBezTo>
                    <a:lnTo>
                      <a:pt x="70007" y="166648"/>
                    </a:lnTo>
                    <a:cubicBezTo>
                      <a:pt x="68278" y="165207"/>
                      <a:pt x="67126" y="163190"/>
                      <a:pt x="67126" y="160789"/>
                    </a:cubicBezTo>
                    <a:cubicBezTo>
                      <a:pt x="67126" y="156564"/>
                      <a:pt x="70487" y="153107"/>
                      <a:pt x="74808" y="153107"/>
                    </a:cubicBezTo>
                    <a:cubicBezTo>
                      <a:pt x="79034" y="153107"/>
                      <a:pt x="82491" y="156564"/>
                      <a:pt x="82491" y="160789"/>
                    </a:cubicBezTo>
                    <a:cubicBezTo>
                      <a:pt x="82491" y="163190"/>
                      <a:pt x="81242" y="165207"/>
                      <a:pt x="79610" y="166648"/>
                    </a:cubicBezTo>
                    <a:lnTo>
                      <a:pt x="79610" y="182109"/>
                    </a:lnTo>
                    <a:cubicBezTo>
                      <a:pt x="95935" y="182973"/>
                      <a:pt x="112357" y="183357"/>
                      <a:pt x="128586" y="183453"/>
                    </a:cubicBezTo>
                    <a:cubicBezTo>
                      <a:pt x="143855" y="183453"/>
                      <a:pt x="159124" y="183165"/>
                      <a:pt x="174105" y="182493"/>
                    </a:cubicBezTo>
                    <a:cubicBezTo>
                      <a:pt x="179387" y="182109"/>
                      <a:pt x="183900" y="186334"/>
                      <a:pt x="184092" y="191712"/>
                    </a:cubicBezTo>
                    <a:cubicBezTo>
                      <a:pt x="184380" y="196993"/>
                      <a:pt x="180251" y="201411"/>
                      <a:pt x="174969" y="201699"/>
                    </a:cubicBezTo>
                    <a:cubicBezTo>
                      <a:pt x="160277" y="202275"/>
                      <a:pt x="145296" y="202660"/>
                      <a:pt x="130411" y="202660"/>
                    </a:cubicBezTo>
                    <a:lnTo>
                      <a:pt x="128586" y="202660"/>
                    </a:lnTo>
                    <a:cubicBezTo>
                      <a:pt x="93727" y="202563"/>
                      <a:pt x="58483" y="200739"/>
                      <a:pt x="23912" y="197186"/>
                    </a:cubicBezTo>
                    <a:cubicBezTo>
                      <a:pt x="20070" y="196705"/>
                      <a:pt x="16902" y="194113"/>
                      <a:pt x="15845" y="190656"/>
                    </a:cubicBezTo>
                    <a:lnTo>
                      <a:pt x="15941" y="184317"/>
                    </a:lnTo>
                    <a:cubicBezTo>
                      <a:pt x="16998" y="181244"/>
                      <a:pt x="19686" y="178940"/>
                      <a:pt x="22952" y="178363"/>
                    </a:cubicBezTo>
                    <a:lnTo>
                      <a:pt x="22952" y="141583"/>
                    </a:lnTo>
                    <a:lnTo>
                      <a:pt x="16805" y="141583"/>
                    </a:lnTo>
                    <a:lnTo>
                      <a:pt x="15941" y="184317"/>
                    </a:lnTo>
                    <a:cubicBezTo>
                      <a:pt x="15653" y="185086"/>
                      <a:pt x="15461" y="185854"/>
                      <a:pt x="15365" y="186622"/>
                    </a:cubicBezTo>
                    <a:cubicBezTo>
                      <a:pt x="15173" y="188063"/>
                      <a:pt x="15365" y="189407"/>
                      <a:pt x="15845" y="190656"/>
                    </a:cubicBezTo>
                    <a:lnTo>
                      <a:pt x="14405" y="256437"/>
                    </a:lnTo>
                    <a:lnTo>
                      <a:pt x="19494" y="276796"/>
                    </a:lnTo>
                    <a:lnTo>
                      <a:pt x="0" y="276796"/>
                    </a:lnTo>
                    <a:lnTo>
                      <a:pt x="4225" y="251923"/>
                    </a:lnTo>
                    <a:lnTo>
                      <a:pt x="4898" y="251923"/>
                    </a:lnTo>
                    <a:lnTo>
                      <a:pt x="8547" y="80123"/>
                    </a:lnTo>
                    <a:lnTo>
                      <a:pt x="18150" y="80315"/>
                    </a:lnTo>
                    <a:lnTo>
                      <a:pt x="17093" y="130060"/>
                    </a:lnTo>
                    <a:lnTo>
                      <a:pt x="22952" y="130060"/>
                    </a:lnTo>
                    <a:lnTo>
                      <a:pt x="22952" y="20584"/>
                    </a:lnTo>
                    <a:cubicBezTo>
                      <a:pt x="18726" y="19719"/>
                      <a:pt x="15461" y="15974"/>
                      <a:pt x="15269" y="11461"/>
                    </a:cubicBezTo>
                    <a:cubicBezTo>
                      <a:pt x="15173" y="6179"/>
                      <a:pt x="19302" y="1665"/>
                      <a:pt x="24584" y="1570"/>
                    </a:cubicBezTo>
                    <a:cubicBezTo>
                      <a:pt x="59347" y="513"/>
                      <a:pt x="94399" y="33"/>
                      <a:pt x="128970" y="33"/>
                    </a:cubicBezTo>
                    <a:cubicBezTo>
                      <a:pt x="164694" y="-159"/>
                      <a:pt x="200610" y="513"/>
                      <a:pt x="236141" y="1570"/>
                    </a:cubicBezTo>
                    <a:cubicBezTo>
                      <a:pt x="241519" y="1665"/>
                      <a:pt x="245649" y="6179"/>
                      <a:pt x="245457" y="114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xmlns="" id="{D2B48A9F-B7E4-4B8D-B04B-8547E935AD42}"/>
                  </a:ext>
                </a:extLst>
              </p:cNvPr>
              <p:cNvSpPr/>
              <p:nvPr/>
            </p:nvSpPr>
            <p:spPr>
              <a:xfrm>
                <a:off x="5669301" y="2909887"/>
                <a:ext cx="263955" cy="761583"/>
              </a:xfrm>
              <a:custGeom>
                <a:avLst/>
                <a:gdLst>
                  <a:gd name="connsiteX0" fmla="*/ 262226 w 263955"/>
                  <a:gd name="connsiteY0" fmla="*/ 581717 h 761583"/>
                  <a:gd name="connsiteX1" fmla="*/ 213539 w 263955"/>
                  <a:gd name="connsiteY1" fmla="*/ 517952 h 761583"/>
                  <a:gd name="connsiteX2" fmla="*/ 156976 w 263955"/>
                  <a:gd name="connsiteY2" fmla="*/ 472625 h 761583"/>
                  <a:gd name="connsiteX3" fmla="*/ 156784 w 263955"/>
                  <a:gd name="connsiteY3" fmla="*/ 472529 h 761583"/>
                  <a:gd name="connsiteX4" fmla="*/ 156784 w 263955"/>
                  <a:gd name="connsiteY4" fmla="*/ 472145 h 761583"/>
                  <a:gd name="connsiteX5" fmla="*/ 155152 w 263955"/>
                  <a:gd name="connsiteY5" fmla="*/ 346247 h 761583"/>
                  <a:gd name="connsiteX6" fmla="*/ 162162 w 263955"/>
                  <a:gd name="connsiteY6" fmla="*/ 346247 h 761583"/>
                  <a:gd name="connsiteX7" fmla="*/ 162162 w 263955"/>
                  <a:gd name="connsiteY7" fmla="*/ 334724 h 761583"/>
                  <a:gd name="connsiteX8" fmla="*/ 154959 w 263955"/>
                  <a:gd name="connsiteY8" fmla="*/ 334724 h 761583"/>
                  <a:gd name="connsiteX9" fmla="*/ 151695 w 263955"/>
                  <a:gd name="connsiteY9" fmla="*/ 89747 h 761583"/>
                  <a:gd name="connsiteX10" fmla="*/ 151886 w 263955"/>
                  <a:gd name="connsiteY10" fmla="*/ 89747 h 761583"/>
                  <a:gd name="connsiteX11" fmla="*/ 153519 w 263955"/>
                  <a:gd name="connsiteY11" fmla="*/ 80144 h 761583"/>
                  <a:gd name="connsiteX12" fmla="*/ 132392 w 263955"/>
                  <a:gd name="connsiteY12" fmla="*/ 76495 h 761583"/>
                  <a:gd name="connsiteX13" fmla="*/ 132392 w 263955"/>
                  <a:gd name="connsiteY13" fmla="*/ 73902 h 761583"/>
                  <a:gd name="connsiteX14" fmla="*/ 175702 w 263955"/>
                  <a:gd name="connsiteY14" fmla="*/ 76015 h 761583"/>
                  <a:gd name="connsiteX15" fmla="*/ 219108 w 263955"/>
                  <a:gd name="connsiteY15" fmla="*/ 73326 h 761583"/>
                  <a:gd name="connsiteX16" fmla="*/ 262322 w 263955"/>
                  <a:gd name="connsiteY16" fmla="*/ 50855 h 761583"/>
                  <a:gd name="connsiteX17" fmla="*/ 224294 w 263955"/>
                  <a:gd name="connsiteY17" fmla="*/ 20509 h 761583"/>
                  <a:gd name="connsiteX18" fmla="*/ 134697 w 263955"/>
                  <a:gd name="connsiteY18" fmla="*/ 2455 h 761583"/>
                  <a:gd name="connsiteX19" fmla="*/ 61 w 263955"/>
                  <a:gd name="connsiteY19" fmla="*/ 25118 h 761583"/>
                  <a:gd name="connsiteX20" fmla="*/ 38185 w 263955"/>
                  <a:gd name="connsiteY20" fmla="*/ 55560 h 761583"/>
                  <a:gd name="connsiteX21" fmla="*/ 122789 w 263955"/>
                  <a:gd name="connsiteY21" fmla="*/ 72942 h 761583"/>
                  <a:gd name="connsiteX22" fmla="*/ 122789 w 263955"/>
                  <a:gd name="connsiteY22" fmla="*/ 83505 h 761583"/>
                  <a:gd name="connsiteX23" fmla="*/ 122597 w 263955"/>
                  <a:gd name="connsiteY23" fmla="*/ 84658 h 761583"/>
                  <a:gd name="connsiteX24" fmla="*/ 142092 w 263955"/>
                  <a:gd name="connsiteY24" fmla="*/ 88019 h 761583"/>
                  <a:gd name="connsiteX25" fmla="*/ 145356 w 263955"/>
                  <a:gd name="connsiteY25" fmla="*/ 334724 h 761583"/>
                  <a:gd name="connsiteX26" fmla="*/ 139114 w 263955"/>
                  <a:gd name="connsiteY26" fmla="*/ 334724 h 761583"/>
                  <a:gd name="connsiteX27" fmla="*/ 139114 w 263955"/>
                  <a:gd name="connsiteY27" fmla="*/ 346247 h 761583"/>
                  <a:gd name="connsiteX28" fmla="*/ 145548 w 263955"/>
                  <a:gd name="connsiteY28" fmla="*/ 346247 h 761583"/>
                  <a:gd name="connsiteX29" fmla="*/ 147181 w 263955"/>
                  <a:gd name="connsiteY29" fmla="*/ 474546 h 761583"/>
                  <a:gd name="connsiteX30" fmla="*/ 63153 w 263955"/>
                  <a:gd name="connsiteY30" fmla="*/ 621666 h 761583"/>
                  <a:gd name="connsiteX31" fmla="*/ 46636 w 263955"/>
                  <a:gd name="connsiteY31" fmla="*/ 668817 h 761583"/>
                  <a:gd name="connsiteX32" fmla="*/ 31751 w 263955"/>
                  <a:gd name="connsiteY32" fmla="*/ 732774 h 761583"/>
                  <a:gd name="connsiteX33" fmla="*/ 28390 w 263955"/>
                  <a:gd name="connsiteY33" fmla="*/ 732774 h 761583"/>
                  <a:gd name="connsiteX34" fmla="*/ 16962 w 263955"/>
                  <a:gd name="connsiteY34" fmla="*/ 761583 h 761583"/>
                  <a:gd name="connsiteX35" fmla="*/ 44139 w 263955"/>
                  <a:gd name="connsiteY35" fmla="*/ 761583 h 761583"/>
                  <a:gd name="connsiteX36" fmla="*/ 44139 w 263955"/>
                  <a:gd name="connsiteY36" fmla="*/ 732774 h 761583"/>
                  <a:gd name="connsiteX37" fmla="*/ 41546 w 263955"/>
                  <a:gd name="connsiteY37" fmla="*/ 732774 h 761583"/>
                  <a:gd name="connsiteX38" fmla="*/ 55951 w 263955"/>
                  <a:gd name="connsiteY38" fmla="*/ 671410 h 761583"/>
                  <a:gd name="connsiteX39" fmla="*/ 72084 w 263955"/>
                  <a:gd name="connsiteY39" fmla="*/ 625219 h 761583"/>
                  <a:gd name="connsiteX40" fmla="*/ 80439 w 263955"/>
                  <a:gd name="connsiteY40" fmla="*/ 605725 h 761583"/>
                  <a:gd name="connsiteX41" fmla="*/ 126630 w 263955"/>
                  <a:gd name="connsiteY41" fmla="*/ 656525 h 761583"/>
                  <a:gd name="connsiteX42" fmla="*/ 126630 w 263955"/>
                  <a:gd name="connsiteY42" fmla="*/ 660270 h 761583"/>
                  <a:gd name="connsiteX43" fmla="*/ 121444 w 263955"/>
                  <a:gd name="connsiteY43" fmla="*/ 681014 h 761583"/>
                  <a:gd name="connsiteX44" fmla="*/ 146028 w 263955"/>
                  <a:gd name="connsiteY44" fmla="*/ 681014 h 761583"/>
                  <a:gd name="connsiteX45" fmla="*/ 144108 w 263955"/>
                  <a:gd name="connsiteY45" fmla="*/ 675731 h 761583"/>
                  <a:gd name="connsiteX46" fmla="*/ 152367 w 263955"/>
                  <a:gd name="connsiteY46" fmla="*/ 684854 h 761583"/>
                  <a:gd name="connsiteX47" fmla="*/ 175798 w 263955"/>
                  <a:gd name="connsiteY47" fmla="*/ 684854 h 761583"/>
                  <a:gd name="connsiteX48" fmla="*/ 263955 w 263955"/>
                  <a:gd name="connsiteY48" fmla="*/ 584694 h 761583"/>
                  <a:gd name="connsiteX49" fmla="*/ 262226 w 263955"/>
                  <a:gd name="connsiteY49" fmla="*/ 581717 h 761583"/>
                  <a:gd name="connsiteX50" fmla="*/ 106560 w 263955"/>
                  <a:gd name="connsiteY50" fmla="*/ 35490 h 761583"/>
                  <a:gd name="connsiteX51" fmla="*/ 116259 w 263955"/>
                  <a:gd name="connsiteY51" fmla="*/ 33089 h 761583"/>
                  <a:gd name="connsiteX52" fmla="*/ 122789 w 263955"/>
                  <a:gd name="connsiteY52" fmla="*/ 32513 h 761583"/>
                  <a:gd name="connsiteX53" fmla="*/ 122789 w 263955"/>
                  <a:gd name="connsiteY53" fmla="*/ 63339 h 761583"/>
                  <a:gd name="connsiteX54" fmla="*/ 41354 w 263955"/>
                  <a:gd name="connsiteY54" fmla="*/ 46437 h 761583"/>
                  <a:gd name="connsiteX55" fmla="*/ 9664 w 263955"/>
                  <a:gd name="connsiteY55" fmla="*/ 26079 h 761583"/>
                  <a:gd name="connsiteX56" fmla="*/ 87161 w 263955"/>
                  <a:gd name="connsiteY56" fmla="*/ 9657 h 761583"/>
                  <a:gd name="connsiteX57" fmla="*/ 133737 w 263955"/>
                  <a:gd name="connsiteY57" fmla="*/ 11962 h 761583"/>
                  <a:gd name="connsiteX58" fmla="*/ 221125 w 263955"/>
                  <a:gd name="connsiteY58" fmla="*/ 29536 h 761583"/>
                  <a:gd name="connsiteX59" fmla="*/ 252815 w 263955"/>
                  <a:gd name="connsiteY59" fmla="*/ 49894 h 761583"/>
                  <a:gd name="connsiteX60" fmla="*/ 217764 w 263955"/>
                  <a:gd name="connsiteY60" fmla="*/ 63819 h 761583"/>
                  <a:gd name="connsiteX61" fmla="*/ 132392 w 263955"/>
                  <a:gd name="connsiteY61" fmla="*/ 64299 h 761583"/>
                  <a:gd name="connsiteX62" fmla="*/ 132392 w 263955"/>
                  <a:gd name="connsiteY62" fmla="*/ 33185 h 761583"/>
                  <a:gd name="connsiteX63" fmla="*/ 136618 w 263955"/>
                  <a:gd name="connsiteY63" fmla="*/ 34145 h 761583"/>
                  <a:gd name="connsiteX64" fmla="*/ 144972 w 263955"/>
                  <a:gd name="connsiteY64" fmla="*/ 37794 h 761583"/>
                  <a:gd name="connsiteX65" fmla="*/ 149870 w 263955"/>
                  <a:gd name="connsiteY65" fmla="*/ 29536 h 761583"/>
                  <a:gd name="connsiteX66" fmla="*/ 139402 w 263955"/>
                  <a:gd name="connsiteY66" fmla="*/ 25022 h 761583"/>
                  <a:gd name="connsiteX67" fmla="*/ 127782 w 263955"/>
                  <a:gd name="connsiteY67" fmla="*/ 23006 h 761583"/>
                  <a:gd name="connsiteX68" fmla="*/ 114818 w 263955"/>
                  <a:gd name="connsiteY68" fmla="*/ 23582 h 761583"/>
                  <a:gd name="connsiteX69" fmla="*/ 103390 w 263955"/>
                  <a:gd name="connsiteY69" fmla="*/ 26463 h 761583"/>
                  <a:gd name="connsiteX70" fmla="*/ 106560 w 263955"/>
                  <a:gd name="connsiteY70" fmla="*/ 35490 h 761583"/>
                  <a:gd name="connsiteX71" fmla="*/ 148813 w 263955"/>
                  <a:gd name="connsiteY71" fmla="*/ 508445 h 761583"/>
                  <a:gd name="connsiteX72" fmla="*/ 155344 w 263955"/>
                  <a:gd name="connsiteY72" fmla="*/ 639624 h 761583"/>
                  <a:gd name="connsiteX73" fmla="*/ 136233 w 263955"/>
                  <a:gd name="connsiteY73" fmla="*/ 590936 h 761583"/>
                  <a:gd name="connsiteX74" fmla="*/ 142859 w 263955"/>
                  <a:gd name="connsiteY74" fmla="*/ 532837 h 761583"/>
                  <a:gd name="connsiteX75" fmla="*/ 148813 w 263955"/>
                  <a:gd name="connsiteY75" fmla="*/ 508445 h 761583"/>
                  <a:gd name="connsiteX76" fmla="*/ 126630 w 263955"/>
                  <a:gd name="connsiteY76" fmla="*/ 591704 h 761583"/>
                  <a:gd name="connsiteX77" fmla="*/ 126630 w 263955"/>
                  <a:gd name="connsiteY77" fmla="*/ 642313 h 761583"/>
                  <a:gd name="connsiteX78" fmla="*/ 84760 w 263955"/>
                  <a:gd name="connsiteY78" fmla="*/ 596218 h 761583"/>
                  <a:gd name="connsiteX79" fmla="*/ 141803 w 263955"/>
                  <a:gd name="connsiteY79" fmla="*/ 498458 h 761583"/>
                  <a:gd name="connsiteX80" fmla="*/ 133448 w 263955"/>
                  <a:gd name="connsiteY80" fmla="*/ 530916 h 761583"/>
                  <a:gd name="connsiteX81" fmla="*/ 126630 w 263955"/>
                  <a:gd name="connsiteY81" fmla="*/ 591704 h 761583"/>
                  <a:gd name="connsiteX82" fmla="*/ 156592 w 263955"/>
                  <a:gd name="connsiteY82" fmla="*/ 675251 h 761583"/>
                  <a:gd name="connsiteX83" fmla="*/ 136233 w 263955"/>
                  <a:gd name="connsiteY83" fmla="*/ 652876 h 761583"/>
                  <a:gd name="connsiteX84" fmla="*/ 136233 w 263955"/>
                  <a:gd name="connsiteY84" fmla="*/ 617249 h 761583"/>
                  <a:gd name="connsiteX85" fmla="*/ 156784 w 263955"/>
                  <a:gd name="connsiteY85" fmla="*/ 669777 h 761583"/>
                  <a:gd name="connsiteX86" fmla="*/ 157072 w 263955"/>
                  <a:gd name="connsiteY86" fmla="*/ 675251 h 761583"/>
                  <a:gd name="connsiteX87" fmla="*/ 156592 w 263955"/>
                  <a:gd name="connsiteY87" fmla="*/ 675251 h 761583"/>
                  <a:gd name="connsiteX88" fmla="*/ 171477 w 263955"/>
                  <a:gd name="connsiteY88" fmla="*/ 675251 h 761583"/>
                  <a:gd name="connsiteX89" fmla="*/ 169268 w 263955"/>
                  <a:gd name="connsiteY89" fmla="*/ 675251 h 761583"/>
                  <a:gd name="connsiteX90" fmla="*/ 166291 w 263955"/>
                  <a:gd name="connsiteY90" fmla="*/ 667761 h 761583"/>
                  <a:gd name="connsiteX91" fmla="*/ 157264 w 263955"/>
                  <a:gd name="connsiteY91" fmla="*/ 484245 h 761583"/>
                  <a:gd name="connsiteX92" fmla="*/ 206624 w 263955"/>
                  <a:gd name="connsiteY92" fmla="*/ 524674 h 761583"/>
                  <a:gd name="connsiteX93" fmla="*/ 252143 w 263955"/>
                  <a:gd name="connsiteY93" fmla="*/ 583541 h 761583"/>
                  <a:gd name="connsiteX94" fmla="*/ 171477 w 263955"/>
                  <a:gd name="connsiteY94" fmla="*/ 675251 h 76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263955" h="761583">
                    <a:moveTo>
                      <a:pt x="262226" y="581717"/>
                    </a:moveTo>
                    <a:cubicBezTo>
                      <a:pt x="248782" y="558477"/>
                      <a:pt x="232361" y="536966"/>
                      <a:pt x="213539" y="517952"/>
                    </a:cubicBezTo>
                    <a:cubicBezTo>
                      <a:pt x="196541" y="500762"/>
                      <a:pt x="177527" y="485493"/>
                      <a:pt x="156976" y="472625"/>
                    </a:cubicBezTo>
                    <a:lnTo>
                      <a:pt x="156784" y="472529"/>
                    </a:lnTo>
                    <a:lnTo>
                      <a:pt x="156784" y="472145"/>
                    </a:lnTo>
                    <a:lnTo>
                      <a:pt x="155152" y="346247"/>
                    </a:lnTo>
                    <a:lnTo>
                      <a:pt x="162162" y="346247"/>
                    </a:lnTo>
                    <a:lnTo>
                      <a:pt x="162162" y="334724"/>
                    </a:lnTo>
                    <a:lnTo>
                      <a:pt x="154959" y="334724"/>
                    </a:lnTo>
                    <a:lnTo>
                      <a:pt x="151695" y="89747"/>
                    </a:lnTo>
                    <a:lnTo>
                      <a:pt x="151886" y="89747"/>
                    </a:lnTo>
                    <a:lnTo>
                      <a:pt x="153519" y="80144"/>
                    </a:lnTo>
                    <a:lnTo>
                      <a:pt x="132392" y="76495"/>
                    </a:lnTo>
                    <a:lnTo>
                      <a:pt x="132392" y="73902"/>
                    </a:lnTo>
                    <a:cubicBezTo>
                      <a:pt x="147373" y="75343"/>
                      <a:pt x="161970" y="76015"/>
                      <a:pt x="175702" y="76015"/>
                    </a:cubicBezTo>
                    <a:cubicBezTo>
                      <a:pt x="191643" y="76015"/>
                      <a:pt x="206337" y="75055"/>
                      <a:pt x="219108" y="73326"/>
                    </a:cubicBezTo>
                    <a:cubicBezTo>
                      <a:pt x="246765" y="69389"/>
                      <a:pt x="261266" y="61802"/>
                      <a:pt x="262322" y="50855"/>
                    </a:cubicBezTo>
                    <a:cubicBezTo>
                      <a:pt x="263379" y="39907"/>
                      <a:pt x="250607" y="29728"/>
                      <a:pt x="224294" y="20509"/>
                    </a:cubicBezTo>
                    <a:cubicBezTo>
                      <a:pt x="200670" y="12154"/>
                      <a:pt x="168788" y="5816"/>
                      <a:pt x="134697" y="2455"/>
                    </a:cubicBezTo>
                    <a:cubicBezTo>
                      <a:pt x="69492" y="-3979"/>
                      <a:pt x="2365" y="1782"/>
                      <a:pt x="61" y="25118"/>
                    </a:cubicBezTo>
                    <a:cubicBezTo>
                      <a:pt x="-996" y="36066"/>
                      <a:pt x="11777" y="46341"/>
                      <a:pt x="38185" y="55560"/>
                    </a:cubicBezTo>
                    <a:cubicBezTo>
                      <a:pt x="60656" y="63435"/>
                      <a:pt x="90523" y="69581"/>
                      <a:pt x="122789" y="72942"/>
                    </a:cubicBezTo>
                    <a:lnTo>
                      <a:pt x="122789" y="83505"/>
                    </a:lnTo>
                    <a:lnTo>
                      <a:pt x="122597" y="84658"/>
                    </a:lnTo>
                    <a:lnTo>
                      <a:pt x="142092" y="88019"/>
                    </a:lnTo>
                    <a:lnTo>
                      <a:pt x="145356" y="334724"/>
                    </a:lnTo>
                    <a:lnTo>
                      <a:pt x="139114" y="334724"/>
                    </a:lnTo>
                    <a:lnTo>
                      <a:pt x="139114" y="346247"/>
                    </a:lnTo>
                    <a:lnTo>
                      <a:pt x="145548" y="346247"/>
                    </a:lnTo>
                    <a:lnTo>
                      <a:pt x="147181" y="474546"/>
                    </a:lnTo>
                    <a:cubicBezTo>
                      <a:pt x="121444" y="509117"/>
                      <a:pt x="87161" y="561262"/>
                      <a:pt x="63153" y="621666"/>
                    </a:cubicBezTo>
                    <a:cubicBezTo>
                      <a:pt x="57103" y="637031"/>
                      <a:pt x="51534" y="652780"/>
                      <a:pt x="46636" y="668817"/>
                    </a:cubicBezTo>
                    <a:lnTo>
                      <a:pt x="31751" y="732774"/>
                    </a:lnTo>
                    <a:lnTo>
                      <a:pt x="28390" y="732774"/>
                    </a:lnTo>
                    <a:lnTo>
                      <a:pt x="16962" y="761583"/>
                    </a:lnTo>
                    <a:lnTo>
                      <a:pt x="44139" y="761583"/>
                    </a:lnTo>
                    <a:lnTo>
                      <a:pt x="44139" y="732774"/>
                    </a:lnTo>
                    <a:lnTo>
                      <a:pt x="41546" y="732774"/>
                    </a:lnTo>
                    <a:lnTo>
                      <a:pt x="55951" y="671410"/>
                    </a:lnTo>
                    <a:cubicBezTo>
                      <a:pt x="60656" y="655853"/>
                      <a:pt x="66130" y="640296"/>
                      <a:pt x="72084" y="625219"/>
                    </a:cubicBezTo>
                    <a:cubicBezTo>
                      <a:pt x="74773" y="618593"/>
                      <a:pt x="77558" y="612159"/>
                      <a:pt x="80439" y="605725"/>
                    </a:cubicBezTo>
                    <a:lnTo>
                      <a:pt x="126630" y="656525"/>
                    </a:lnTo>
                    <a:lnTo>
                      <a:pt x="126630" y="660270"/>
                    </a:lnTo>
                    <a:lnTo>
                      <a:pt x="121444" y="681014"/>
                    </a:lnTo>
                    <a:lnTo>
                      <a:pt x="146028" y="681014"/>
                    </a:lnTo>
                    <a:lnTo>
                      <a:pt x="144108" y="675731"/>
                    </a:lnTo>
                    <a:lnTo>
                      <a:pt x="152367" y="684854"/>
                    </a:lnTo>
                    <a:lnTo>
                      <a:pt x="175798" y="684854"/>
                    </a:lnTo>
                    <a:lnTo>
                      <a:pt x="263955" y="584694"/>
                    </a:lnTo>
                    <a:lnTo>
                      <a:pt x="262226" y="581717"/>
                    </a:lnTo>
                    <a:close/>
                    <a:moveTo>
                      <a:pt x="106560" y="35490"/>
                    </a:moveTo>
                    <a:cubicBezTo>
                      <a:pt x="109729" y="34433"/>
                      <a:pt x="112994" y="33569"/>
                      <a:pt x="116259" y="33089"/>
                    </a:cubicBezTo>
                    <a:cubicBezTo>
                      <a:pt x="118371" y="32801"/>
                      <a:pt x="120580" y="32609"/>
                      <a:pt x="122789" y="32513"/>
                    </a:cubicBezTo>
                    <a:lnTo>
                      <a:pt x="122789" y="63339"/>
                    </a:lnTo>
                    <a:cubicBezTo>
                      <a:pt x="91675" y="59977"/>
                      <a:pt x="62961" y="54024"/>
                      <a:pt x="41354" y="46437"/>
                    </a:cubicBezTo>
                    <a:cubicBezTo>
                      <a:pt x="15618" y="37410"/>
                      <a:pt x="9280" y="29440"/>
                      <a:pt x="9664" y="26079"/>
                    </a:cubicBezTo>
                    <a:cubicBezTo>
                      <a:pt x="10432" y="17916"/>
                      <a:pt x="39722" y="9657"/>
                      <a:pt x="87161" y="9657"/>
                    </a:cubicBezTo>
                    <a:cubicBezTo>
                      <a:pt x="101182" y="9657"/>
                      <a:pt x="116835" y="10329"/>
                      <a:pt x="133737" y="11962"/>
                    </a:cubicBezTo>
                    <a:cubicBezTo>
                      <a:pt x="167155" y="15323"/>
                      <a:pt x="198173" y="21469"/>
                      <a:pt x="221125" y="29536"/>
                    </a:cubicBezTo>
                    <a:cubicBezTo>
                      <a:pt x="246862" y="38563"/>
                      <a:pt x="253104" y="46629"/>
                      <a:pt x="252815" y="49894"/>
                    </a:cubicBezTo>
                    <a:cubicBezTo>
                      <a:pt x="252431" y="53256"/>
                      <a:pt x="244749" y="59977"/>
                      <a:pt x="217764" y="63819"/>
                    </a:cubicBezTo>
                    <a:cubicBezTo>
                      <a:pt x="194524" y="67084"/>
                      <a:pt x="164466" y="67276"/>
                      <a:pt x="132392" y="64299"/>
                    </a:cubicBezTo>
                    <a:lnTo>
                      <a:pt x="132392" y="33185"/>
                    </a:lnTo>
                    <a:cubicBezTo>
                      <a:pt x="133832" y="33377"/>
                      <a:pt x="135273" y="33761"/>
                      <a:pt x="136618" y="34145"/>
                    </a:cubicBezTo>
                    <a:cubicBezTo>
                      <a:pt x="139595" y="35106"/>
                      <a:pt x="142379" y="36258"/>
                      <a:pt x="144972" y="37794"/>
                    </a:cubicBezTo>
                    <a:lnTo>
                      <a:pt x="149870" y="29536"/>
                    </a:lnTo>
                    <a:cubicBezTo>
                      <a:pt x="146605" y="27615"/>
                      <a:pt x="143051" y="26079"/>
                      <a:pt x="139402" y="25022"/>
                    </a:cubicBezTo>
                    <a:cubicBezTo>
                      <a:pt x="135657" y="23870"/>
                      <a:pt x="131624" y="23198"/>
                      <a:pt x="127782" y="23006"/>
                    </a:cubicBezTo>
                    <a:cubicBezTo>
                      <a:pt x="123461" y="22813"/>
                      <a:pt x="119044" y="23006"/>
                      <a:pt x="114818" y="23582"/>
                    </a:cubicBezTo>
                    <a:cubicBezTo>
                      <a:pt x="110977" y="24158"/>
                      <a:pt x="107136" y="25118"/>
                      <a:pt x="103390" y="26463"/>
                    </a:cubicBezTo>
                    <a:lnTo>
                      <a:pt x="106560" y="35490"/>
                    </a:lnTo>
                    <a:close/>
                    <a:moveTo>
                      <a:pt x="148813" y="508445"/>
                    </a:moveTo>
                    <a:lnTo>
                      <a:pt x="155344" y="639624"/>
                    </a:lnTo>
                    <a:lnTo>
                      <a:pt x="136233" y="590936"/>
                    </a:lnTo>
                    <a:cubicBezTo>
                      <a:pt x="136714" y="571441"/>
                      <a:pt x="138922" y="551947"/>
                      <a:pt x="142859" y="532837"/>
                    </a:cubicBezTo>
                    <a:cubicBezTo>
                      <a:pt x="144492" y="524674"/>
                      <a:pt x="146509" y="516512"/>
                      <a:pt x="148813" y="508445"/>
                    </a:cubicBezTo>
                    <a:close/>
                    <a:moveTo>
                      <a:pt x="126630" y="591704"/>
                    </a:moveTo>
                    <a:lnTo>
                      <a:pt x="126630" y="642313"/>
                    </a:lnTo>
                    <a:lnTo>
                      <a:pt x="84760" y="596218"/>
                    </a:lnTo>
                    <a:cubicBezTo>
                      <a:pt x="102527" y="558381"/>
                      <a:pt x="123269" y="524866"/>
                      <a:pt x="141803" y="498458"/>
                    </a:cubicBezTo>
                    <a:cubicBezTo>
                      <a:pt x="138538" y="509117"/>
                      <a:pt x="135657" y="519969"/>
                      <a:pt x="133448" y="530916"/>
                    </a:cubicBezTo>
                    <a:cubicBezTo>
                      <a:pt x="129319" y="550890"/>
                      <a:pt x="127111" y="571345"/>
                      <a:pt x="126630" y="591704"/>
                    </a:cubicBezTo>
                    <a:close/>
                    <a:moveTo>
                      <a:pt x="156592" y="675251"/>
                    </a:moveTo>
                    <a:lnTo>
                      <a:pt x="136233" y="652876"/>
                    </a:lnTo>
                    <a:lnTo>
                      <a:pt x="136233" y="617249"/>
                    </a:lnTo>
                    <a:lnTo>
                      <a:pt x="156784" y="669777"/>
                    </a:lnTo>
                    <a:lnTo>
                      <a:pt x="157072" y="675251"/>
                    </a:lnTo>
                    <a:lnTo>
                      <a:pt x="156592" y="675251"/>
                    </a:lnTo>
                    <a:close/>
                    <a:moveTo>
                      <a:pt x="171477" y="675251"/>
                    </a:moveTo>
                    <a:lnTo>
                      <a:pt x="169268" y="675251"/>
                    </a:lnTo>
                    <a:lnTo>
                      <a:pt x="166291" y="667761"/>
                    </a:lnTo>
                    <a:lnTo>
                      <a:pt x="157264" y="484245"/>
                    </a:lnTo>
                    <a:cubicBezTo>
                      <a:pt x="175126" y="495961"/>
                      <a:pt x="191740" y="509501"/>
                      <a:pt x="206624" y="524674"/>
                    </a:cubicBezTo>
                    <a:cubicBezTo>
                      <a:pt x="224102" y="542344"/>
                      <a:pt x="239467" y="562127"/>
                      <a:pt x="252143" y="583541"/>
                    </a:cubicBezTo>
                    <a:lnTo>
                      <a:pt x="171477" y="675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xmlns="" id="{781C7B4A-43E4-4E50-90ED-8BE55FB8B59D}"/>
                  </a:ext>
                </a:extLst>
              </p:cNvPr>
              <p:cNvSpPr/>
              <p:nvPr/>
            </p:nvSpPr>
            <p:spPr>
              <a:xfrm>
                <a:off x="6202625" y="3246435"/>
                <a:ext cx="21127" cy="68182"/>
              </a:xfrm>
              <a:custGeom>
                <a:avLst/>
                <a:gdLst>
                  <a:gd name="connsiteX0" fmla="*/ 11524 w 21127"/>
                  <a:gd name="connsiteY0" fmla="*/ 67222 h 68182"/>
                  <a:gd name="connsiteX1" fmla="*/ 11524 w 21127"/>
                  <a:gd name="connsiteY1" fmla="*/ 31978 h 68182"/>
                  <a:gd name="connsiteX2" fmla="*/ 10563 w 21127"/>
                  <a:gd name="connsiteY2" fmla="*/ 32074 h 68182"/>
                  <a:gd name="connsiteX3" fmla="*/ 9603 w 21127"/>
                  <a:gd name="connsiteY3" fmla="*/ 31978 h 68182"/>
                  <a:gd name="connsiteX4" fmla="*/ 9603 w 21127"/>
                  <a:gd name="connsiteY4" fmla="*/ 63381 h 68182"/>
                  <a:gd name="connsiteX5" fmla="*/ 4802 w 21127"/>
                  <a:gd name="connsiteY5" fmla="*/ 68182 h 68182"/>
                  <a:gd name="connsiteX6" fmla="*/ 0 w 21127"/>
                  <a:gd name="connsiteY6" fmla="*/ 63381 h 68182"/>
                  <a:gd name="connsiteX7" fmla="*/ 0 w 21127"/>
                  <a:gd name="connsiteY7" fmla="*/ 4802 h 68182"/>
                  <a:gd name="connsiteX8" fmla="*/ 4802 w 21127"/>
                  <a:gd name="connsiteY8" fmla="*/ 0 h 68182"/>
                  <a:gd name="connsiteX9" fmla="*/ 9603 w 21127"/>
                  <a:gd name="connsiteY9" fmla="*/ 4802 h 68182"/>
                  <a:gd name="connsiteX10" fmla="*/ 9603 w 21127"/>
                  <a:gd name="connsiteY10" fmla="*/ 11043 h 68182"/>
                  <a:gd name="connsiteX11" fmla="*/ 10563 w 21127"/>
                  <a:gd name="connsiteY11" fmla="*/ 10947 h 68182"/>
                  <a:gd name="connsiteX12" fmla="*/ 11524 w 21127"/>
                  <a:gd name="connsiteY12" fmla="*/ 11043 h 68182"/>
                  <a:gd name="connsiteX13" fmla="*/ 11524 w 21127"/>
                  <a:gd name="connsiteY13" fmla="*/ 2016 h 68182"/>
                  <a:gd name="connsiteX14" fmla="*/ 21127 w 21127"/>
                  <a:gd name="connsiteY14" fmla="*/ 2016 h 68182"/>
                  <a:gd name="connsiteX15" fmla="*/ 21127 w 21127"/>
                  <a:gd name="connsiteY15" fmla="*/ 67222 h 68182"/>
                  <a:gd name="connsiteX16" fmla="*/ 11524 w 21127"/>
                  <a:gd name="connsiteY16" fmla="*/ 67222 h 6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127" h="68182">
                    <a:moveTo>
                      <a:pt x="11524" y="67222"/>
                    </a:moveTo>
                    <a:lnTo>
                      <a:pt x="11524" y="31978"/>
                    </a:lnTo>
                    <a:cubicBezTo>
                      <a:pt x="11236" y="32074"/>
                      <a:pt x="10852" y="32074"/>
                      <a:pt x="10563" y="32074"/>
                    </a:cubicBezTo>
                    <a:cubicBezTo>
                      <a:pt x="10275" y="32074"/>
                      <a:pt x="9891" y="32074"/>
                      <a:pt x="9603" y="31978"/>
                    </a:cubicBezTo>
                    <a:lnTo>
                      <a:pt x="9603" y="63381"/>
                    </a:lnTo>
                    <a:cubicBezTo>
                      <a:pt x="9603" y="66069"/>
                      <a:pt x="7394" y="68182"/>
                      <a:pt x="4802" y="68182"/>
                    </a:cubicBezTo>
                    <a:cubicBezTo>
                      <a:pt x="2112" y="68182"/>
                      <a:pt x="0" y="66069"/>
                      <a:pt x="0" y="63381"/>
                    </a:cubicBezTo>
                    <a:lnTo>
                      <a:pt x="0" y="4802"/>
                    </a:lnTo>
                    <a:cubicBezTo>
                      <a:pt x="0" y="2112"/>
                      <a:pt x="2112" y="0"/>
                      <a:pt x="4802" y="0"/>
                    </a:cubicBezTo>
                    <a:cubicBezTo>
                      <a:pt x="7394" y="0"/>
                      <a:pt x="9603" y="2112"/>
                      <a:pt x="9603" y="4802"/>
                    </a:cubicBezTo>
                    <a:lnTo>
                      <a:pt x="9603" y="11043"/>
                    </a:lnTo>
                    <a:cubicBezTo>
                      <a:pt x="9891" y="10947"/>
                      <a:pt x="10275" y="10947"/>
                      <a:pt x="10563" y="10947"/>
                    </a:cubicBezTo>
                    <a:cubicBezTo>
                      <a:pt x="10852" y="10947"/>
                      <a:pt x="11236" y="10947"/>
                      <a:pt x="11524" y="11043"/>
                    </a:cubicBezTo>
                    <a:lnTo>
                      <a:pt x="11524" y="2016"/>
                    </a:lnTo>
                    <a:lnTo>
                      <a:pt x="21127" y="2016"/>
                    </a:lnTo>
                    <a:lnTo>
                      <a:pt x="21127" y="67222"/>
                    </a:lnTo>
                    <a:lnTo>
                      <a:pt x="11524" y="67222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xmlns="" id="{C304A0D5-73BF-4542-8298-2B665FFB8616}"/>
                  </a:ext>
                </a:extLst>
              </p:cNvPr>
              <p:cNvSpPr/>
              <p:nvPr/>
            </p:nvSpPr>
            <p:spPr>
              <a:xfrm>
                <a:off x="6221803" y="3220698"/>
                <a:ext cx="186041" cy="412359"/>
              </a:xfrm>
              <a:custGeom>
                <a:avLst/>
                <a:gdLst>
                  <a:gd name="connsiteX0" fmla="*/ 181240 w 186041"/>
                  <a:gd name="connsiteY0" fmla="*/ 5378 h 412359"/>
                  <a:gd name="connsiteX1" fmla="*/ 179319 w 186041"/>
                  <a:gd name="connsiteY1" fmla="*/ 5762 h 412359"/>
                  <a:gd name="connsiteX2" fmla="*/ 176631 w 186041"/>
                  <a:gd name="connsiteY2" fmla="*/ 4322 h 412359"/>
                  <a:gd name="connsiteX3" fmla="*/ 131687 w 186041"/>
                  <a:gd name="connsiteY3" fmla="*/ 481 h 412359"/>
                  <a:gd name="connsiteX4" fmla="*/ 116611 w 186041"/>
                  <a:gd name="connsiteY4" fmla="*/ 0 h 412359"/>
                  <a:gd name="connsiteX5" fmla="*/ 103743 w 186041"/>
                  <a:gd name="connsiteY5" fmla="*/ 0 h 412359"/>
                  <a:gd name="connsiteX6" fmla="*/ 99037 w 186041"/>
                  <a:gd name="connsiteY6" fmla="*/ 4898 h 412359"/>
                  <a:gd name="connsiteX7" fmla="*/ 103839 w 186041"/>
                  <a:gd name="connsiteY7" fmla="*/ 9603 h 412359"/>
                  <a:gd name="connsiteX8" fmla="*/ 116515 w 186041"/>
                  <a:gd name="connsiteY8" fmla="*/ 9603 h 412359"/>
                  <a:gd name="connsiteX9" fmla="*/ 126598 w 186041"/>
                  <a:gd name="connsiteY9" fmla="*/ 9891 h 412359"/>
                  <a:gd name="connsiteX10" fmla="*/ 126598 w 186041"/>
                  <a:gd name="connsiteY10" fmla="*/ 35532 h 412359"/>
                  <a:gd name="connsiteX11" fmla="*/ 118916 w 186041"/>
                  <a:gd name="connsiteY11" fmla="*/ 47920 h 412359"/>
                  <a:gd name="connsiteX12" fmla="*/ 126598 w 186041"/>
                  <a:gd name="connsiteY12" fmla="*/ 60308 h 412359"/>
                  <a:gd name="connsiteX13" fmla="*/ 126598 w 186041"/>
                  <a:gd name="connsiteY13" fmla="*/ 95455 h 412359"/>
                  <a:gd name="connsiteX14" fmla="*/ 89049 w 186041"/>
                  <a:gd name="connsiteY14" fmla="*/ 96320 h 412359"/>
                  <a:gd name="connsiteX15" fmla="*/ 87801 w 186041"/>
                  <a:gd name="connsiteY15" fmla="*/ 96320 h 412359"/>
                  <a:gd name="connsiteX16" fmla="*/ 67154 w 186041"/>
                  <a:gd name="connsiteY16" fmla="*/ 96031 h 412359"/>
                  <a:gd name="connsiteX17" fmla="*/ 67154 w 186041"/>
                  <a:gd name="connsiteY17" fmla="*/ 60308 h 412359"/>
                  <a:gd name="connsiteX18" fmla="*/ 74837 w 186041"/>
                  <a:gd name="connsiteY18" fmla="*/ 47920 h 412359"/>
                  <a:gd name="connsiteX19" fmla="*/ 67154 w 186041"/>
                  <a:gd name="connsiteY19" fmla="*/ 35532 h 412359"/>
                  <a:gd name="connsiteX20" fmla="*/ 67154 w 186041"/>
                  <a:gd name="connsiteY20" fmla="*/ 24008 h 412359"/>
                  <a:gd name="connsiteX21" fmla="*/ 62353 w 186041"/>
                  <a:gd name="connsiteY21" fmla="*/ 19206 h 412359"/>
                  <a:gd name="connsiteX22" fmla="*/ 57551 w 186041"/>
                  <a:gd name="connsiteY22" fmla="*/ 24008 h 412359"/>
                  <a:gd name="connsiteX23" fmla="*/ 57551 w 186041"/>
                  <a:gd name="connsiteY23" fmla="*/ 35532 h 412359"/>
                  <a:gd name="connsiteX24" fmla="*/ 49869 w 186041"/>
                  <a:gd name="connsiteY24" fmla="*/ 47920 h 412359"/>
                  <a:gd name="connsiteX25" fmla="*/ 57551 w 186041"/>
                  <a:gd name="connsiteY25" fmla="*/ 60308 h 412359"/>
                  <a:gd name="connsiteX26" fmla="*/ 57551 w 186041"/>
                  <a:gd name="connsiteY26" fmla="*/ 95647 h 412359"/>
                  <a:gd name="connsiteX27" fmla="*/ 5310 w 186041"/>
                  <a:gd name="connsiteY27" fmla="*/ 92094 h 412359"/>
                  <a:gd name="connsiteX28" fmla="*/ 29 w 186041"/>
                  <a:gd name="connsiteY28" fmla="*/ 96320 h 412359"/>
                  <a:gd name="connsiteX29" fmla="*/ 4254 w 186041"/>
                  <a:gd name="connsiteY29" fmla="*/ 101601 h 412359"/>
                  <a:gd name="connsiteX30" fmla="*/ 13377 w 186041"/>
                  <a:gd name="connsiteY30" fmla="*/ 102466 h 412359"/>
                  <a:gd name="connsiteX31" fmla="*/ 12801 w 186041"/>
                  <a:gd name="connsiteY31" fmla="*/ 103330 h 412359"/>
                  <a:gd name="connsiteX32" fmla="*/ 50541 w 186041"/>
                  <a:gd name="connsiteY32" fmla="*/ 127338 h 412359"/>
                  <a:gd name="connsiteX33" fmla="*/ 50829 w 186041"/>
                  <a:gd name="connsiteY33" fmla="*/ 126858 h 412359"/>
                  <a:gd name="connsiteX34" fmla="*/ 50829 w 186041"/>
                  <a:gd name="connsiteY34" fmla="*/ 127530 h 412359"/>
                  <a:gd name="connsiteX35" fmla="*/ 73877 w 186041"/>
                  <a:gd name="connsiteY35" fmla="*/ 127530 h 412359"/>
                  <a:gd name="connsiteX36" fmla="*/ 73877 w 186041"/>
                  <a:gd name="connsiteY36" fmla="*/ 150578 h 412359"/>
                  <a:gd name="connsiteX37" fmla="*/ 81463 w 186041"/>
                  <a:gd name="connsiteY37" fmla="*/ 150578 h 412359"/>
                  <a:gd name="connsiteX38" fmla="*/ 81463 w 186041"/>
                  <a:gd name="connsiteY38" fmla="*/ 315464 h 412359"/>
                  <a:gd name="connsiteX39" fmla="*/ 86169 w 186041"/>
                  <a:gd name="connsiteY39" fmla="*/ 315464 h 412359"/>
                  <a:gd name="connsiteX40" fmla="*/ 125926 w 186041"/>
                  <a:gd name="connsiteY40" fmla="*/ 355125 h 412359"/>
                  <a:gd name="connsiteX41" fmla="*/ 145804 w 186041"/>
                  <a:gd name="connsiteY41" fmla="*/ 385470 h 412359"/>
                  <a:gd name="connsiteX42" fmla="*/ 145804 w 186041"/>
                  <a:gd name="connsiteY42" fmla="*/ 412359 h 412359"/>
                  <a:gd name="connsiteX43" fmla="*/ 172982 w 186041"/>
                  <a:gd name="connsiteY43" fmla="*/ 412359 h 412359"/>
                  <a:gd name="connsiteX44" fmla="*/ 161458 w 186041"/>
                  <a:gd name="connsiteY44" fmla="*/ 383550 h 412359"/>
                  <a:gd name="connsiteX45" fmla="*/ 155792 w 186041"/>
                  <a:gd name="connsiteY45" fmla="*/ 383550 h 412359"/>
                  <a:gd name="connsiteX46" fmla="*/ 133512 w 186041"/>
                  <a:gd name="connsiteY46" fmla="*/ 349267 h 412359"/>
                  <a:gd name="connsiteX47" fmla="*/ 92987 w 186041"/>
                  <a:gd name="connsiteY47" fmla="*/ 308645 h 412359"/>
                  <a:gd name="connsiteX48" fmla="*/ 92987 w 186041"/>
                  <a:gd name="connsiteY48" fmla="*/ 150578 h 412359"/>
                  <a:gd name="connsiteX49" fmla="*/ 100670 w 186041"/>
                  <a:gd name="connsiteY49" fmla="*/ 150578 h 412359"/>
                  <a:gd name="connsiteX50" fmla="*/ 100670 w 186041"/>
                  <a:gd name="connsiteY50" fmla="*/ 127530 h 412359"/>
                  <a:gd name="connsiteX51" fmla="*/ 119300 w 186041"/>
                  <a:gd name="connsiteY51" fmla="*/ 127530 h 412359"/>
                  <a:gd name="connsiteX52" fmla="*/ 119876 w 186041"/>
                  <a:gd name="connsiteY52" fmla="*/ 127146 h 412359"/>
                  <a:gd name="connsiteX53" fmla="*/ 156464 w 186041"/>
                  <a:gd name="connsiteY53" fmla="*/ 104002 h 412359"/>
                  <a:gd name="connsiteX54" fmla="*/ 155984 w 186041"/>
                  <a:gd name="connsiteY54" fmla="*/ 103234 h 412359"/>
                  <a:gd name="connsiteX55" fmla="*/ 174038 w 186041"/>
                  <a:gd name="connsiteY55" fmla="*/ 101601 h 412359"/>
                  <a:gd name="connsiteX56" fmla="*/ 177399 w 186041"/>
                  <a:gd name="connsiteY56" fmla="*/ 99681 h 412359"/>
                  <a:gd name="connsiteX57" fmla="*/ 181240 w 186041"/>
                  <a:gd name="connsiteY57" fmla="*/ 101601 h 412359"/>
                  <a:gd name="connsiteX58" fmla="*/ 186042 w 186041"/>
                  <a:gd name="connsiteY58" fmla="*/ 96800 h 412359"/>
                  <a:gd name="connsiteX59" fmla="*/ 186042 w 186041"/>
                  <a:gd name="connsiteY59" fmla="*/ 10179 h 412359"/>
                  <a:gd name="connsiteX60" fmla="*/ 181240 w 186041"/>
                  <a:gd name="connsiteY60" fmla="*/ 5378 h 412359"/>
                  <a:gd name="connsiteX61" fmla="*/ 117187 w 186041"/>
                  <a:gd name="connsiteY61" fmla="*/ 119848 h 412359"/>
                  <a:gd name="connsiteX62" fmla="*/ 53134 w 186041"/>
                  <a:gd name="connsiteY62" fmla="*/ 119848 h 412359"/>
                  <a:gd name="connsiteX63" fmla="*/ 27782 w 186041"/>
                  <a:gd name="connsiteY63" fmla="*/ 103714 h 412359"/>
                  <a:gd name="connsiteX64" fmla="*/ 62353 w 186041"/>
                  <a:gd name="connsiteY64" fmla="*/ 105443 h 412359"/>
                  <a:gd name="connsiteX65" fmla="*/ 87801 w 186041"/>
                  <a:gd name="connsiteY65" fmla="*/ 105923 h 412359"/>
                  <a:gd name="connsiteX66" fmla="*/ 89049 w 186041"/>
                  <a:gd name="connsiteY66" fmla="*/ 105923 h 412359"/>
                  <a:gd name="connsiteX67" fmla="*/ 141675 w 186041"/>
                  <a:gd name="connsiteY67" fmla="*/ 104195 h 412359"/>
                  <a:gd name="connsiteX68" fmla="*/ 117187 w 186041"/>
                  <a:gd name="connsiteY68" fmla="*/ 119848 h 412359"/>
                  <a:gd name="connsiteX69" fmla="*/ 164914 w 186041"/>
                  <a:gd name="connsiteY69" fmla="*/ 92767 h 412359"/>
                  <a:gd name="connsiteX70" fmla="*/ 136201 w 186041"/>
                  <a:gd name="connsiteY70" fmla="*/ 94975 h 412359"/>
                  <a:gd name="connsiteX71" fmla="*/ 136201 w 186041"/>
                  <a:gd name="connsiteY71" fmla="*/ 60308 h 412359"/>
                  <a:gd name="connsiteX72" fmla="*/ 143883 w 186041"/>
                  <a:gd name="connsiteY72" fmla="*/ 47920 h 412359"/>
                  <a:gd name="connsiteX73" fmla="*/ 136201 w 186041"/>
                  <a:gd name="connsiteY73" fmla="*/ 35532 h 412359"/>
                  <a:gd name="connsiteX74" fmla="*/ 136201 w 186041"/>
                  <a:gd name="connsiteY74" fmla="*/ 10276 h 412359"/>
                  <a:gd name="connsiteX75" fmla="*/ 164914 w 186041"/>
                  <a:gd name="connsiteY75" fmla="*/ 12580 h 412359"/>
                  <a:gd name="connsiteX76" fmla="*/ 164914 w 186041"/>
                  <a:gd name="connsiteY76" fmla="*/ 92767 h 412359"/>
                  <a:gd name="connsiteX77" fmla="*/ 174518 w 186041"/>
                  <a:gd name="connsiteY77" fmla="*/ 13733 h 412359"/>
                  <a:gd name="connsiteX78" fmla="*/ 175382 w 186041"/>
                  <a:gd name="connsiteY78" fmla="*/ 13829 h 412359"/>
                  <a:gd name="connsiteX79" fmla="*/ 175958 w 186041"/>
                  <a:gd name="connsiteY79" fmla="*/ 13829 h 412359"/>
                  <a:gd name="connsiteX80" fmla="*/ 176438 w 186041"/>
                  <a:gd name="connsiteY80" fmla="*/ 13733 h 412359"/>
                  <a:gd name="connsiteX81" fmla="*/ 176438 w 186041"/>
                  <a:gd name="connsiteY81" fmla="*/ 38413 h 412359"/>
                  <a:gd name="connsiteX82" fmla="*/ 175478 w 186041"/>
                  <a:gd name="connsiteY82" fmla="*/ 38317 h 412359"/>
                  <a:gd name="connsiteX83" fmla="*/ 174518 w 186041"/>
                  <a:gd name="connsiteY83" fmla="*/ 38413 h 412359"/>
                  <a:gd name="connsiteX84" fmla="*/ 174518 w 186041"/>
                  <a:gd name="connsiteY84" fmla="*/ 13733 h 412359"/>
                  <a:gd name="connsiteX85" fmla="*/ 174518 w 186041"/>
                  <a:gd name="connsiteY85" fmla="*/ 59348 h 412359"/>
                  <a:gd name="connsiteX86" fmla="*/ 175478 w 186041"/>
                  <a:gd name="connsiteY86" fmla="*/ 59444 h 412359"/>
                  <a:gd name="connsiteX87" fmla="*/ 176438 w 186041"/>
                  <a:gd name="connsiteY87" fmla="*/ 59348 h 412359"/>
                  <a:gd name="connsiteX88" fmla="*/ 176438 w 186041"/>
                  <a:gd name="connsiteY88" fmla="*/ 93151 h 412359"/>
                  <a:gd name="connsiteX89" fmla="*/ 174518 w 186041"/>
                  <a:gd name="connsiteY89" fmla="*/ 92287 h 412359"/>
                  <a:gd name="connsiteX90" fmla="*/ 174518 w 186041"/>
                  <a:gd name="connsiteY90" fmla="*/ 59348 h 412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86041" h="412359">
                    <a:moveTo>
                      <a:pt x="181240" y="5378"/>
                    </a:moveTo>
                    <a:cubicBezTo>
                      <a:pt x="180568" y="5378"/>
                      <a:pt x="179895" y="5474"/>
                      <a:pt x="179319" y="5762"/>
                    </a:cubicBezTo>
                    <a:cubicBezTo>
                      <a:pt x="178647" y="4898"/>
                      <a:pt x="177687" y="4418"/>
                      <a:pt x="176631" y="4322"/>
                    </a:cubicBezTo>
                    <a:cubicBezTo>
                      <a:pt x="161745" y="2401"/>
                      <a:pt x="146573" y="1057"/>
                      <a:pt x="131687" y="481"/>
                    </a:cubicBezTo>
                    <a:cubicBezTo>
                      <a:pt x="126502" y="192"/>
                      <a:pt x="121508" y="96"/>
                      <a:pt x="116611" y="0"/>
                    </a:cubicBezTo>
                    <a:lnTo>
                      <a:pt x="103743" y="0"/>
                    </a:lnTo>
                    <a:cubicBezTo>
                      <a:pt x="101053" y="96"/>
                      <a:pt x="98941" y="2209"/>
                      <a:pt x="99037" y="4898"/>
                    </a:cubicBezTo>
                    <a:cubicBezTo>
                      <a:pt x="99037" y="7587"/>
                      <a:pt x="100958" y="9411"/>
                      <a:pt x="103839" y="9603"/>
                    </a:cubicBezTo>
                    <a:lnTo>
                      <a:pt x="116515" y="9603"/>
                    </a:lnTo>
                    <a:cubicBezTo>
                      <a:pt x="119876" y="9699"/>
                      <a:pt x="123237" y="9699"/>
                      <a:pt x="126598" y="9891"/>
                    </a:cubicBezTo>
                    <a:lnTo>
                      <a:pt x="126598" y="35532"/>
                    </a:lnTo>
                    <a:cubicBezTo>
                      <a:pt x="122084" y="37549"/>
                      <a:pt x="118916" y="42350"/>
                      <a:pt x="118916" y="47920"/>
                    </a:cubicBezTo>
                    <a:cubicBezTo>
                      <a:pt x="118916" y="53489"/>
                      <a:pt x="122084" y="58291"/>
                      <a:pt x="126598" y="60308"/>
                    </a:cubicBezTo>
                    <a:lnTo>
                      <a:pt x="126598" y="95455"/>
                    </a:lnTo>
                    <a:cubicBezTo>
                      <a:pt x="114114" y="96031"/>
                      <a:pt x="101534" y="96320"/>
                      <a:pt x="89049" y="96320"/>
                    </a:cubicBezTo>
                    <a:lnTo>
                      <a:pt x="87801" y="96320"/>
                    </a:lnTo>
                    <a:cubicBezTo>
                      <a:pt x="80983" y="96320"/>
                      <a:pt x="74068" y="96224"/>
                      <a:pt x="67154" y="96031"/>
                    </a:cubicBezTo>
                    <a:lnTo>
                      <a:pt x="67154" y="60308"/>
                    </a:lnTo>
                    <a:cubicBezTo>
                      <a:pt x="71668" y="58291"/>
                      <a:pt x="74837" y="53489"/>
                      <a:pt x="74837" y="47920"/>
                    </a:cubicBezTo>
                    <a:cubicBezTo>
                      <a:pt x="74837" y="42350"/>
                      <a:pt x="71668" y="37549"/>
                      <a:pt x="67154" y="35532"/>
                    </a:cubicBezTo>
                    <a:lnTo>
                      <a:pt x="67154" y="24008"/>
                    </a:lnTo>
                    <a:cubicBezTo>
                      <a:pt x="67154" y="21319"/>
                      <a:pt x="64946" y="19206"/>
                      <a:pt x="62353" y="19206"/>
                    </a:cubicBezTo>
                    <a:cubicBezTo>
                      <a:pt x="59664" y="19206"/>
                      <a:pt x="57551" y="21319"/>
                      <a:pt x="57551" y="24008"/>
                    </a:cubicBezTo>
                    <a:lnTo>
                      <a:pt x="57551" y="35532"/>
                    </a:lnTo>
                    <a:cubicBezTo>
                      <a:pt x="53038" y="37549"/>
                      <a:pt x="49869" y="42350"/>
                      <a:pt x="49869" y="47920"/>
                    </a:cubicBezTo>
                    <a:cubicBezTo>
                      <a:pt x="49869" y="53489"/>
                      <a:pt x="53038" y="58291"/>
                      <a:pt x="57551" y="60308"/>
                    </a:cubicBezTo>
                    <a:lnTo>
                      <a:pt x="57551" y="95647"/>
                    </a:lnTo>
                    <a:cubicBezTo>
                      <a:pt x="40074" y="95071"/>
                      <a:pt x="22596" y="93823"/>
                      <a:pt x="5310" y="92094"/>
                    </a:cubicBezTo>
                    <a:cubicBezTo>
                      <a:pt x="2717" y="91806"/>
                      <a:pt x="316" y="93727"/>
                      <a:pt x="29" y="96320"/>
                    </a:cubicBezTo>
                    <a:cubicBezTo>
                      <a:pt x="-260" y="99008"/>
                      <a:pt x="1661" y="101314"/>
                      <a:pt x="4254" y="101601"/>
                    </a:cubicBezTo>
                    <a:cubicBezTo>
                      <a:pt x="7327" y="101890"/>
                      <a:pt x="10304" y="102178"/>
                      <a:pt x="13377" y="102466"/>
                    </a:cubicBezTo>
                    <a:lnTo>
                      <a:pt x="12801" y="103330"/>
                    </a:lnTo>
                    <a:lnTo>
                      <a:pt x="50541" y="127338"/>
                    </a:lnTo>
                    <a:lnTo>
                      <a:pt x="50829" y="126858"/>
                    </a:lnTo>
                    <a:lnTo>
                      <a:pt x="50829" y="127530"/>
                    </a:lnTo>
                    <a:lnTo>
                      <a:pt x="73877" y="127530"/>
                    </a:lnTo>
                    <a:lnTo>
                      <a:pt x="73877" y="150578"/>
                    </a:lnTo>
                    <a:lnTo>
                      <a:pt x="81463" y="150578"/>
                    </a:lnTo>
                    <a:lnTo>
                      <a:pt x="81463" y="315464"/>
                    </a:lnTo>
                    <a:lnTo>
                      <a:pt x="86169" y="315464"/>
                    </a:lnTo>
                    <a:cubicBezTo>
                      <a:pt x="100958" y="327083"/>
                      <a:pt x="114402" y="340432"/>
                      <a:pt x="125926" y="355125"/>
                    </a:cubicBezTo>
                    <a:cubicBezTo>
                      <a:pt x="133417" y="364632"/>
                      <a:pt x="139851" y="374907"/>
                      <a:pt x="145804" y="385470"/>
                    </a:cubicBezTo>
                    <a:lnTo>
                      <a:pt x="145804" y="412359"/>
                    </a:lnTo>
                    <a:lnTo>
                      <a:pt x="172982" y="412359"/>
                    </a:lnTo>
                    <a:lnTo>
                      <a:pt x="161458" y="383550"/>
                    </a:lnTo>
                    <a:lnTo>
                      <a:pt x="155792" y="383550"/>
                    </a:lnTo>
                    <a:cubicBezTo>
                      <a:pt x="149262" y="371546"/>
                      <a:pt x="141867" y="360023"/>
                      <a:pt x="133512" y="349267"/>
                    </a:cubicBezTo>
                    <a:cubicBezTo>
                      <a:pt x="121604" y="334190"/>
                      <a:pt x="108064" y="320553"/>
                      <a:pt x="92987" y="308645"/>
                    </a:cubicBezTo>
                    <a:lnTo>
                      <a:pt x="92987" y="150578"/>
                    </a:lnTo>
                    <a:lnTo>
                      <a:pt x="100670" y="150578"/>
                    </a:lnTo>
                    <a:lnTo>
                      <a:pt x="100670" y="127530"/>
                    </a:lnTo>
                    <a:lnTo>
                      <a:pt x="119300" y="127530"/>
                    </a:lnTo>
                    <a:lnTo>
                      <a:pt x="119876" y="127146"/>
                    </a:lnTo>
                    <a:lnTo>
                      <a:pt x="156464" y="104002"/>
                    </a:lnTo>
                    <a:lnTo>
                      <a:pt x="155984" y="103234"/>
                    </a:lnTo>
                    <a:cubicBezTo>
                      <a:pt x="162034" y="102754"/>
                      <a:pt x="167988" y="102178"/>
                      <a:pt x="174038" y="101601"/>
                    </a:cubicBezTo>
                    <a:cubicBezTo>
                      <a:pt x="175478" y="101409"/>
                      <a:pt x="176631" y="100737"/>
                      <a:pt x="177399" y="99681"/>
                    </a:cubicBezTo>
                    <a:cubicBezTo>
                      <a:pt x="178263" y="100833"/>
                      <a:pt x="179608" y="101601"/>
                      <a:pt x="181240" y="101601"/>
                    </a:cubicBezTo>
                    <a:cubicBezTo>
                      <a:pt x="183929" y="101601"/>
                      <a:pt x="186042" y="99489"/>
                      <a:pt x="186042" y="96800"/>
                    </a:cubicBezTo>
                    <a:lnTo>
                      <a:pt x="186042" y="10179"/>
                    </a:lnTo>
                    <a:cubicBezTo>
                      <a:pt x="186042" y="7587"/>
                      <a:pt x="183928" y="5378"/>
                      <a:pt x="181240" y="5378"/>
                    </a:cubicBezTo>
                    <a:close/>
                    <a:moveTo>
                      <a:pt x="117187" y="119848"/>
                    </a:moveTo>
                    <a:lnTo>
                      <a:pt x="53134" y="119848"/>
                    </a:lnTo>
                    <a:lnTo>
                      <a:pt x="27782" y="103714"/>
                    </a:lnTo>
                    <a:cubicBezTo>
                      <a:pt x="39305" y="104578"/>
                      <a:pt x="50829" y="105155"/>
                      <a:pt x="62353" y="105443"/>
                    </a:cubicBezTo>
                    <a:cubicBezTo>
                      <a:pt x="70804" y="105827"/>
                      <a:pt x="79351" y="105923"/>
                      <a:pt x="87801" y="105923"/>
                    </a:cubicBezTo>
                    <a:lnTo>
                      <a:pt x="89049" y="105923"/>
                    </a:lnTo>
                    <a:cubicBezTo>
                      <a:pt x="106527" y="105923"/>
                      <a:pt x="124197" y="105347"/>
                      <a:pt x="141675" y="104195"/>
                    </a:cubicBezTo>
                    <a:lnTo>
                      <a:pt x="117187" y="119848"/>
                    </a:lnTo>
                    <a:close/>
                    <a:moveTo>
                      <a:pt x="164914" y="92767"/>
                    </a:moveTo>
                    <a:cubicBezTo>
                      <a:pt x="155407" y="93727"/>
                      <a:pt x="145804" y="94399"/>
                      <a:pt x="136201" y="94975"/>
                    </a:cubicBezTo>
                    <a:lnTo>
                      <a:pt x="136201" y="60308"/>
                    </a:lnTo>
                    <a:cubicBezTo>
                      <a:pt x="140714" y="58291"/>
                      <a:pt x="143883" y="53490"/>
                      <a:pt x="143883" y="47920"/>
                    </a:cubicBezTo>
                    <a:cubicBezTo>
                      <a:pt x="143883" y="42350"/>
                      <a:pt x="140714" y="37549"/>
                      <a:pt x="136201" y="35532"/>
                    </a:cubicBezTo>
                    <a:lnTo>
                      <a:pt x="136201" y="10276"/>
                    </a:lnTo>
                    <a:cubicBezTo>
                      <a:pt x="145708" y="10756"/>
                      <a:pt x="155311" y="11524"/>
                      <a:pt x="164914" y="12580"/>
                    </a:cubicBezTo>
                    <a:lnTo>
                      <a:pt x="164914" y="92767"/>
                    </a:lnTo>
                    <a:close/>
                    <a:moveTo>
                      <a:pt x="174518" y="13733"/>
                    </a:moveTo>
                    <a:cubicBezTo>
                      <a:pt x="174806" y="13733"/>
                      <a:pt x="175094" y="13829"/>
                      <a:pt x="175382" y="13829"/>
                    </a:cubicBezTo>
                    <a:lnTo>
                      <a:pt x="175958" y="13829"/>
                    </a:lnTo>
                    <a:cubicBezTo>
                      <a:pt x="176150" y="13829"/>
                      <a:pt x="176246" y="13829"/>
                      <a:pt x="176438" y="13733"/>
                    </a:cubicBezTo>
                    <a:lnTo>
                      <a:pt x="176438" y="38413"/>
                    </a:lnTo>
                    <a:cubicBezTo>
                      <a:pt x="176150" y="38317"/>
                      <a:pt x="175766" y="38317"/>
                      <a:pt x="175478" y="38317"/>
                    </a:cubicBezTo>
                    <a:cubicBezTo>
                      <a:pt x="175190" y="38317"/>
                      <a:pt x="174806" y="38317"/>
                      <a:pt x="174518" y="38413"/>
                    </a:cubicBezTo>
                    <a:lnTo>
                      <a:pt x="174518" y="13733"/>
                    </a:lnTo>
                    <a:close/>
                    <a:moveTo>
                      <a:pt x="174518" y="59348"/>
                    </a:moveTo>
                    <a:cubicBezTo>
                      <a:pt x="174806" y="59444"/>
                      <a:pt x="175190" y="59444"/>
                      <a:pt x="175478" y="59444"/>
                    </a:cubicBezTo>
                    <a:cubicBezTo>
                      <a:pt x="175766" y="59444"/>
                      <a:pt x="176150" y="59444"/>
                      <a:pt x="176438" y="59348"/>
                    </a:cubicBezTo>
                    <a:lnTo>
                      <a:pt x="176438" y="93151"/>
                    </a:lnTo>
                    <a:cubicBezTo>
                      <a:pt x="175958" y="92671"/>
                      <a:pt x="175286" y="92383"/>
                      <a:pt x="174518" y="92287"/>
                    </a:cubicBezTo>
                    <a:lnTo>
                      <a:pt x="174518" y="59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xmlns="" id="{6CD1F987-9BFF-43A3-895E-82D8A4B064F8}"/>
                  </a:ext>
                </a:extLst>
              </p:cNvPr>
              <p:cNvSpPr/>
              <p:nvPr/>
            </p:nvSpPr>
            <p:spPr>
              <a:xfrm>
                <a:off x="5866515" y="3085385"/>
                <a:ext cx="509158" cy="612878"/>
              </a:xfrm>
              <a:custGeom>
                <a:avLst/>
                <a:gdLst>
                  <a:gd name="connsiteX0" fmla="*/ 481886 w 509158"/>
                  <a:gd name="connsiteY0" fmla="*/ 612879 h 612878"/>
                  <a:gd name="connsiteX1" fmla="*/ 509159 w 509158"/>
                  <a:gd name="connsiteY1" fmla="*/ 612879 h 612878"/>
                  <a:gd name="connsiteX2" fmla="*/ 497539 w 509158"/>
                  <a:gd name="connsiteY2" fmla="*/ 584165 h 612878"/>
                  <a:gd name="connsiteX3" fmla="*/ 494850 w 509158"/>
                  <a:gd name="connsiteY3" fmla="*/ 584165 h 612878"/>
                  <a:gd name="connsiteX4" fmla="*/ 462776 w 509158"/>
                  <a:gd name="connsiteY4" fmla="*/ 506764 h 612878"/>
                  <a:gd name="connsiteX5" fmla="*/ 431277 w 509158"/>
                  <a:gd name="connsiteY5" fmla="*/ 483812 h 612878"/>
                  <a:gd name="connsiteX6" fmla="*/ 454037 w 509158"/>
                  <a:gd name="connsiteY6" fmla="*/ 391334 h 612878"/>
                  <a:gd name="connsiteX7" fmla="*/ 302403 w 509158"/>
                  <a:gd name="connsiteY7" fmla="*/ 197734 h 612878"/>
                  <a:gd name="connsiteX8" fmla="*/ 294241 w 509158"/>
                  <a:gd name="connsiteY8" fmla="*/ 177472 h 612878"/>
                  <a:gd name="connsiteX9" fmla="*/ 286366 w 509158"/>
                  <a:gd name="connsiteY9" fmla="*/ 177472 h 612878"/>
                  <a:gd name="connsiteX10" fmla="*/ 286558 w 509158"/>
                  <a:gd name="connsiteY10" fmla="*/ 163163 h 612878"/>
                  <a:gd name="connsiteX11" fmla="*/ 345809 w 509158"/>
                  <a:gd name="connsiteY11" fmla="*/ 170749 h 612878"/>
                  <a:gd name="connsiteX12" fmla="*/ 371161 w 509158"/>
                  <a:gd name="connsiteY12" fmla="*/ 169885 h 612878"/>
                  <a:gd name="connsiteX13" fmla="*/ 465849 w 509158"/>
                  <a:gd name="connsiteY13" fmla="*/ 137330 h 612878"/>
                  <a:gd name="connsiteX14" fmla="*/ 463160 w 509158"/>
                  <a:gd name="connsiteY14" fmla="*/ 130800 h 612878"/>
                  <a:gd name="connsiteX15" fmla="*/ 460663 w 509158"/>
                  <a:gd name="connsiteY15" fmla="*/ 99302 h 612878"/>
                  <a:gd name="connsiteX16" fmla="*/ 458262 w 509158"/>
                  <a:gd name="connsiteY16" fmla="*/ 97189 h 612878"/>
                  <a:gd name="connsiteX17" fmla="*/ 458070 w 509158"/>
                  <a:gd name="connsiteY17" fmla="*/ 97189 h 612878"/>
                  <a:gd name="connsiteX18" fmla="*/ 456245 w 509158"/>
                  <a:gd name="connsiteY18" fmla="*/ 98630 h 612878"/>
                  <a:gd name="connsiteX19" fmla="*/ 454709 w 509158"/>
                  <a:gd name="connsiteY19" fmla="*/ 98726 h 612878"/>
                  <a:gd name="connsiteX20" fmla="*/ 454421 w 509158"/>
                  <a:gd name="connsiteY20" fmla="*/ 97285 h 612878"/>
                  <a:gd name="connsiteX21" fmla="*/ 454421 w 509158"/>
                  <a:gd name="connsiteY21" fmla="*/ 97093 h 612878"/>
                  <a:gd name="connsiteX22" fmla="*/ 453460 w 509158"/>
                  <a:gd name="connsiteY22" fmla="*/ 54935 h 612878"/>
                  <a:gd name="connsiteX23" fmla="*/ 456053 w 509158"/>
                  <a:gd name="connsiteY23" fmla="*/ 51574 h 612878"/>
                  <a:gd name="connsiteX24" fmla="*/ 457013 w 509158"/>
                  <a:gd name="connsiteY24" fmla="*/ 45813 h 612878"/>
                  <a:gd name="connsiteX25" fmla="*/ 458262 w 509158"/>
                  <a:gd name="connsiteY25" fmla="*/ 45717 h 612878"/>
                  <a:gd name="connsiteX26" fmla="*/ 460375 w 509158"/>
                  <a:gd name="connsiteY26" fmla="*/ 46869 h 612878"/>
                  <a:gd name="connsiteX27" fmla="*/ 460566 w 509158"/>
                  <a:gd name="connsiteY27" fmla="*/ 46869 h 612878"/>
                  <a:gd name="connsiteX28" fmla="*/ 462679 w 509158"/>
                  <a:gd name="connsiteY28" fmla="*/ 44468 h 612878"/>
                  <a:gd name="connsiteX29" fmla="*/ 461431 w 509158"/>
                  <a:gd name="connsiteY29" fmla="*/ 24686 h 612878"/>
                  <a:gd name="connsiteX30" fmla="*/ 462007 w 509158"/>
                  <a:gd name="connsiteY30" fmla="*/ 20844 h 612878"/>
                  <a:gd name="connsiteX31" fmla="*/ 457590 w 509158"/>
                  <a:gd name="connsiteY31" fmla="*/ 12393 h 612878"/>
                  <a:gd name="connsiteX32" fmla="*/ 364535 w 509158"/>
                  <a:gd name="connsiteY32" fmla="*/ 870 h 612878"/>
                  <a:gd name="connsiteX33" fmla="*/ 269944 w 509158"/>
                  <a:gd name="connsiteY33" fmla="*/ 33328 h 612878"/>
                  <a:gd name="connsiteX34" fmla="*/ 269944 w 509158"/>
                  <a:gd name="connsiteY34" fmla="*/ 33520 h 612878"/>
                  <a:gd name="connsiteX35" fmla="*/ 263126 w 509158"/>
                  <a:gd name="connsiteY35" fmla="*/ 33424 h 612878"/>
                  <a:gd name="connsiteX36" fmla="*/ 261398 w 509158"/>
                  <a:gd name="connsiteY36" fmla="*/ 177472 h 612878"/>
                  <a:gd name="connsiteX37" fmla="*/ 250450 w 509158"/>
                  <a:gd name="connsiteY37" fmla="*/ 177472 h 612878"/>
                  <a:gd name="connsiteX38" fmla="*/ 251218 w 509158"/>
                  <a:gd name="connsiteY38" fmla="*/ 32752 h 612878"/>
                  <a:gd name="connsiteX39" fmla="*/ 250546 w 509158"/>
                  <a:gd name="connsiteY39" fmla="*/ 32752 h 612878"/>
                  <a:gd name="connsiteX40" fmla="*/ 214726 w 509158"/>
                  <a:gd name="connsiteY40" fmla="*/ 12682 h 612878"/>
                  <a:gd name="connsiteX41" fmla="*/ 136557 w 509158"/>
                  <a:gd name="connsiteY41" fmla="*/ 3655 h 612878"/>
                  <a:gd name="connsiteX42" fmla="*/ 58003 w 509158"/>
                  <a:gd name="connsiteY42" fmla="*/ 7112 h 612878"/>
                  <a:gd name="connsiteX43" fmla="*/ 21895 w 509158"/>
                  <a:gd name="connsiteY43" fmla="*/ 21709 h 612878"/>
                  <a:gd name="connsiteX44" fmla="*/ 21511 w 509158"/>
                  <a:gd name="connsiteY44" fmla="*/ 22381 h 612878"/>
                  <a:gd name="connsiteX45" fmla="*/ 21415 w 509158"/>
                  <a:gd name="connsiteY45" fmla="*/ 22669 h 612878"/>
                  <a:gd name="connsiteX46" fmla="*/ 21223 w 509158"/>
                  <a:gd name="connsiteY46" fmla="*/ 23245 h 612878"/>
                  <a:gd name="connsiteX47" fmla="*/ 20551 w 509158"/>
                  <a:gd name="connsiteY47" fmla="*/ 26318 h 612878"/>
                  <a:gd name="connsiteX48" fmla="*/ 20839 w 509158"/>
                  <a:gd name="connsiteY48" fmla="*/ 29007 h 612878"/>
                  <a:gd name="connsiteX49" fmla="*/ 20839 w 509158"/>
                  <a:gd name="connsiteY49" fmla="*/ 29103 h 612878"/>
                  <a:gd name="connsiteX50" fmla="*/ 19590 w 509158"/>
                  <a:gd name="connsiteY50" fmla="*/ 49174 h 612878"/>
                  <a:gd name="connsiteX51" fmla="*/ 21703 w 509158"/>
                  <a:gd name="connsiteY51" fmla="*/ 51574 h 612878"/>
                  <a:gd name="connsiteX52" fmla="*/ 21895 w 509158"/>
                  <a:gd name="connsiteY52" fmla="*/ 51574 h 612878"/>
                  <a:gd name="connsiteX53" fmla="*/ 24008 w 509158"/>
                  <a:gd name="connsiteY53" fmla="*/ 50422 h 612878"/>
                  <a:gd name="connsiteX54" fmla="*/ 25256 w 509158"/>
                  <a:gd name="connsiteY54" fmla="*/ 50518 h 612878"/>
                  <a:gd name="connsiteX55" fmla="*/ 25256 w 509158"/>
                  <a:gd name="connsiteY55" fmla="*/ 50614 h 612878"/>
                  <a:gd name="connsiteX56" fmla="*/ 27369 w 509158"/>
                  <a:gd name="connsiteY56" fmla="*/ 58201 h 612878"/>
                  <a:gd name="connsiteX57" fmla="*/ 27945 w 509158"/>
                  <a:gd name="connsiteY57" fmla="*/ 58777 h 612878"/>
                  <a:gd name="connsiteX58" fmla="*/ 27945 w 509158"/>
                  <a:gd name="connsiteY58" fmla="*/ 58873 h 612878"/>
                  <a:gd name="connsiteX59" fmla="*/ 24968 w 509158"/>
                  <a:gd name="connsiteY59" fmla="*/ 102183 h 612878"/>
                  <a:gd name="connsiteX60" fmla="*/ 24968 w 509158"/>
                  <a:gd name="connsiteY60" fmla="*/ 102279 h 612878"/>
                  <a:gd name="connsiteX61" fmla="*/ 23720 w 509158"/>
                  <a:gd name="connsiteY61" fmla="*/ 106409 h 612878"/>
                  <a:gd name="connsiteX62" fmla="*/ 22183 w 509158"/>
                  <a:gd name="connsiteY62" fmla="*/ 106312 h 612878"/>
                  <a:gd name="connsiteX63" fmla="*/ 20359 w 509158"/>
                  <a:gd name="connsiteY63" fmla="*/ 104872 h 612878"/>
                  <a:gd name="connsiteX64" fmla="*/ 20166 w 509158"/>
                  <a:gd name="connsiteY64" fmla="*/ 104872 h 612878"/>
                  <a:gd name="connsiteX65" fmla="*/ 17766 w 509158"/>
                  <a:gd name="connsiteY65" fmla="*/ 106985 h 612878"/>
                  <a:gd name="connsiteX66" fmla="*/ 15173 w 509158"/>
                  <a:gd name="connsiteY66" fmla="*/ 139539 h 612878"/>
                  <a:gd name="connsiteX67" fmla="*/ 12964 w 509158"/>
                  <a:gd name="connsiteY67" fmla="*/ 145493 h 612878"/>
                  <a:gd name="connsiteX68" fmla="*/ 48976 w 509158"/>
                  <a:gd name="connsiteY68" fmla="*/ 167292 h 612878"/>
                  <a:gd name="connsiteX69" fmla="*/ 127146 w 509158"/>
                  <a:gd name="connsiteY69" fmla="*/ 176319 h 612878"/>
                  <a:gd name="connsiteX70" fmla="*/ 146064 w 509158"/>
                  <a:gd name="connsiteY70" fmla="*/ 176703 h 612878"/>
                  <a:gd name="connsiteX71" fmla="*/ 225578 w 509158"/>
                  <a:gd name="connsiteY71" fmla="*/ 168541 h 612878"/>
                  <a:gd name="connsiteX72" fmla="*/ 225482 w 509158"/>
                  <a:gd name="connsiteY72" fmla="*/ 177472 h 612878"/>
                  <a:gd name="connsiteX73" fmla="*/ 214822 w 509158"/>
                  <a:gd name="connsiteY73" fmla="*/ 177472 h 612878"/>
                  <a:gd name="connsiteX74" fmla="*/ 206756 w 509158"/>
                  <a:gd name="connsiteY74" fmla="*/ 197734 h 612878"/>
                  <a:gd name="connsiteX75" fmla="*/ 55026 w 509158"/>
                  <a:gd name="connsiteY75" fmla="*/ 391334 h 612878"/>
                  <a:gd name="connsiteX76" fmla="*/ 77785 w 509158"/>
                  <a:gd name="connsiteY76" fmla="*/ 483812 h 612878"/>
                  <a:gd name="connsiteX77" fmla="*/ 46383 w 509158"/>
                  <a:gd name="connsiteY77" fmla="*/ 506764 h 612878"/>
                  <a:gd name="connsiteX78" fmla="*/ 14309 w 509158"/>
                  <a:gd name="connsiteY78" fmla="*/ 584165 h 612878"/>
                  <a:gd name="connsiteX79" fmla="*/ 11524 w 509158"/>
                  <a:gd name="connsiteY79" fmla="*/ 584165 h 612878"/>
                  <a:gd name="connsiteX80" fmla="*/ 0 w 509158"/>
                  <a:gd name="connsiteY80" fmla="*/ 612879 h 612878"/>
                  <a:gd name="connsiteX81" fmla="*/ 27273 w 509158"/>
                  <a:gd name="connsiteY81" fmla="*/ 612879 h 612878"/>
                  <a:gd name="connsiteX82" fmla="*/ 27273 w 509158"/>
                  <a:gd name="connsiteY82" fmla="*/ 584165 h 612878"/>
                  <a:gd name="connsiteX83" fmla="*/ 24680 w 509158"/>
                  <a:gd name="connsiteY83" fmla="*/ 584165 h 612878"/>
                  <a:gd name="connsiteX84" fmla="*/ 54162 w 509158"/>
                  <a:gd name="connsiteY84" fmla="*/ 512909 h 612878"/>
                  <a:gd name="connsiteX85" fmla="*/ 82491 w 509158"/>
                  <a:gd name="connsiteY85" fmla="*/ 492263 h 612878"/>
                  <a:gd name="connsiteX86" fmla="*/ 254580 w 509158"/>
                  <a:gd name="connsiteY86" fmla="*/ 590887 h 612878"/>
                  <a:gd name="connsiteX87" fmla="*/ 426572 w 509158"/>
                  <a:gd name="connsiteY87" fmla="*/ 492263 h 612878"/>
                  <a:gd name="connsiteX88" fmla="*/ 454901 w 509158"/>
                  <a:gd name="connsiteY88" fmla="*/ 512909 h 612878"/>
                  <a:gd name="connsiteX89" fmla="*/ 484383 w 509158"/>
                  <a:gd name="connsiteY89" fmla="*/ 584165 h 612878"/>
                  <a:gd name="connsiteX90" fmla="*/ 481886 w 509158"/>
                  <a:gd name="connsiteY90" fmla="*/ 584165 h 612878"/>
                  <a:gd name="connsiteX91" fmla="*/ 481886 w 509158"/>
                  <a:gd name="connsiteY91" fmla="*/ 612879 h 612878"/>
                  <a:gd name="connsiteX92" fmla="*/ 454517 w 509158"/>
                  <a:gd name="connsiteY92" fmla="*/ 104008 h 612878"/>
                  <a:gd name="connsiteX93" fmla="*/ 454709 w 509158"/>
                  <a:gd name="connsiteY93" fmla="*/ 103432 h 612878"/>
                  <a:gd name="connsiteX94" fmla="*/ 456341 w 509158"/>
                  <a:gd name="connsiteY94" fmla="*/ 103336 h 612878"/>
                  <a:gd name="connsiteX95" fmla="*/ 458166 w 509158"/>
                  <a:gd name="connsiteY95" fmla="*/ 126671 h 612878"/>
                  <a:gd name="connsiteX96" fmla="*/ 454997 w 509158"/>
                  <a:gd name="connsiteY96" fmla="*/ 125039 h 612878"/>
                  <a:gd name="connsiteX97" fmla="*/ 454517 w 509158"/>
                  <a:gd name="connsiteY97" fmla="*/ 104103 h 612878"/>
                  <a:gd name="connsiteX98" fmla="*/ 454517 w 509158"/>
                  <a:gd name="connsiteY98" fmla="*/ 104008 h 612878"/>
                  <a:gd name="connsiteX99" fmla="*/ 454229 w 509158"/>
                  <a:gd name="connsiteY99" fmla="*/ 138003 h 612878"/>
                  <a:gd name="connsiteX100" fmla="*/ 370394 w 509158"/>
                  <a:gd name="connsiteY100" fmla="*/ 158457 h 612878"/>
                  <a:gd name="connsiteX101" fmla="*/ 286654 w 509158"/>
                  <a:gd name="connsiteY101" fmla="*/ 150967 h 612878"/>
                  <a:gd name="connsiteX102" fmla="*/ 286750 w 509158"/>
                  <a:gd name="connsiteY102" fmla="*/ 147606 h 612878"/>
                  <a:gd name="connsiteX103" fmla="*/ 369145 w 509158"/>
                  <a:gd name="connsiteY103" fmla="*/ 128880 h 612878"/>
                  <a:gd name="connsiteX104" fmla="*/ 394497 w 509158"/>
                  <a:gd name="connsiteY104" fmla="*/ 128016 h 612878"/>
                  <a:gd name="connsiteX105" fmla="*/ 454229 w 509158"/>
                  <a:gd name="connsiteY105" fmla="*/ 138003 h 612878"/>
                  <a:gd name="connsiteX106" fmla="*/ 457110 w 509158"/>
                  <a:gd name="connsiteY106" fmla="*/ 30927 h 612878"/>
                  <a:gd name="connsiteX107" fmla="*/ 457782 w 509158"/>
                  <a:gd name="connsiteY107" fmla="*/ 41107 h 612878"/>
                  <a:gd name="connsiteX108" fmla="*/ 456150 w 509158"/>
                  <a:gd name="connsiteY108" fmla="*/ 41299 h 612878"/>
                  <a:gd name="connsiteX109" fmla="*/ 453077 w 509158"/>
                  <a:gd name="connsiteY109" fmla="*/ 36690 h 612878"/>
                  <a:gd name="connsiteX110" fmla="*/ 453077 w 509158"/>
                  <a:gd name="connsiteY110" fmla="*/ 36593 h 612878"/>
                  <a:gd name="connsiteX111" fmla="*/ 452981 w 509158"/>
                  <a:gd name="connsiteY111" fmla="*/ 34097 h 612878"/>
                  <a:gd name="connsiteX112" fmla="*/ 457110 w 509158"/>
                  <a:gd name="connsiteY112" fmla="*/ 30927 h 612878"/>
                  <a:gd name="connsiteX113" fmla="*/ 284733 w 509158"/>
                  <a:gd name="connsiteY113" fmla="*/ 29775 h 612878"/>
                  <a:gd name="connsiteX114" fmla="*/ 362423 w 509158"/>
                  <a:gd name="connsiteY114" fmla="*/ 12490 h 612878"/>
                  <a:gd name="connsiteX115" fmla="*/ 363287 w 509158"/>
                  <a:gd name="connsiteY115" fmla="*/ 26702 h 612878"/>
                  <a:gd name="connsiteX116" fmla="*/ 358197 w 509158"/>
                  <a:gd name="connsiteY116" fmla="*/ 30160 h 612878"/>
                  <a:gd name="connsiteX117" fmla="*/ 355317 w 509158"/>
                  <a:gd name="connsiteY117" fmla="*/ 38898 h 612878"/>
                  <a:gd name="connsiteX118" fmla="*/ 360214 w 509158"/>
                  <a:gd name="connsiteY118" fmla="*/ 46677 h 612878"/>
                  <a:gd name="connsiteX119" fmla="*/ 367417 w 509158"/>
                  <a:gd name="connsiteY119" fmla="*/ 48885 h 612878"/>
                  <a:gd name="connsiteX120" fmla="*/ 369145 w 509158"/>
                  <a:gd name="connsiteY120" fmla="*/ 48790 h 612878"/>
                  <a:gd name="connsiteX121" fmla="*/ 380093 w 509158"/>
                  <a:gd name="connsiteY121" fmla="*/ 35825 h 612878"/>
                  <a:gd name="connsiteX122" fmla="*/ 375195 w 509158"/>
                  <a:gd name="connsiteY122" fmla="*/ 27950 h 612878"/>
                  <a:gd name="connsiteX123" fmla="*/ 369049 w 509158"/>
                  <a:gd name="connsiteY123" fmla="*/ 25934 h 612878"/>
                  <a:gd name="connsiteX124" fmla="*/ 368185 w 509158"/>
                  <a:gd name="connsiteY124" fmla="*/ 12106 h 612878"/>
                  <a:gd name="connsiteX125" fmla="*/ 390656 w 509158"/>
                  <a:gd name="connsiteY125" fmla="*/ 11433 h 612878"/>
                  <a:gd name="connsiteX126" fmla="*/ 446258 w 509158"/>
                  <a:gd name="connsiteY126" fmla="*/ 18636 h 612878"/>
                  <a:gd name="connsiteX127" fmla="*/ 446643 w 509158"/>
                  <a:gd name="connsiteY127" fmla="*/ 34769 h 612878"/>
                  <a:gd name="connsiteX128" fmla="*/ 440689 w 509158"/>
                  <a:gd name="connsiteY128" fmla="*/ 39667 h 612878"/>
                  <a:gd name="connsiteX129" fmla="*/ 439824 w 509158"/>
                  <a:gd name="connsiteY129" fmla="*/ 46773 h 612878"/>
                  <a:gd name="connsiteX130" fmla="*/ 444146 w 509158"/>
                  <a:gd name="connsiteY130" fmla="*/ 55031 h 612878"/>
                  <a:gd name="connsiteX131" fmla="*/ 447123 w 509158"/>
                  <a:gd name="connsiteY131" fmla="*/ 56472 h 612878"/>
                  <a:gd name="connsiteX132" fmla="*/ 447795 w 509158"/>
                  <a:gd name="connsiteY132" fmla="*/ 89507 h 612878"/>
                  <a:gd name="connsiteX133" fmla="*/ 446067 w 509158"/>
                  <a:gd name="connsiteY133" fmla="*/ 89219 h 612878"/>
                  <a:gd name="connsiteX134" fmla="*/ 439248 w 509158"/>
                  <a:gd name="connsiteY134" fmla="*/ 93732 h 612878"/>
                  <a:gd name="connsiteX135" fmla="*/ 437616 w 509158"/>
                  <a:gd name="connsiteY135" fmla="*/ 100839 h 612878"/>
                  <a:gd name="connsiteX136" fmla="*/ 441073 w 509158"/>
                  <a:gd name="connsiteY136" fmla="*/ 110058 h 612878"/>
                  <a:gd name="connsiteX137" fmla="*/ 446258 w 509158"/>
                  <a:gd name="connsiteY137" fmla="*/ 112266 h 612878"/>
                  <a:gd name="connsiteX138" fmla="*/ 446450 w 509158"/>
                  <a:gd name="connsiteY138" fmla="*/ 112266 h 612878"/>
                  <a:gd name="connsiteX139" fmla="*/ 448275 w 509158"/>
                  <a:gd name="connsiteY139" fmla="*/ 111978 h 612878"/>
                  <a:gd name="connsiteX140" fmla="*/ 448563 w 509158"/>
                  <a:gd name="connsiteY140" fmla="*/ 122542 h 612878"/>
                  <a:gd name="connsiteX141" fmla="*/ 377212 w 509158"/>
                  <a:gd name="connsiteY141" fmla="*/ 116876 h 612878"/>
                  <a:gd name="connsiteX142" fmla="*/ 376155 w 509158"/>
                  <a:gd name="connsiteY142" fmla="*/ 103815 h 612878"/>
                  <a:gd name="connsiteX143" fmla="*/ 383934 w 509158"/>
                  <a:gd name="connsiteY143" fmla="*/ 91428 h 612878"/>
                  <a:gd name="connsiteX144" fmla="*/ 378845 w 509158"/>
                  <a:gd name="connsiteY144" fmla="*/ 83745 h 612878"/>
                  <a:gd name="connsiteX145" fmla="*/ 369913 w 509158"/>
                  <a:gd name="connsiteY145" fmla="*/ 81824 h 612878"/>
                  <a:gd name="connsiteX146" fmla="*/ 361367 w 509158"/>
                  <a:gd name="connsiteY146" fmla="*/ 86722 h 612878"/>
                  <a:gd name="connsiteX147" fmla="*/ 359254 w 509158"/>
                  <a:gd name="connsiteY147" fmla="*/ 94981 h 612878"/>
                  <a:gd name="connsiteX148" fmla="*/ 370394 w 509158"/>
                  <a:gd name="connsiteY148" fmla="*/ 104679 h 612878"/>
                  <a:gd name="connsiteX149" fmla="*/ 371450 w 509158"/>
                  <a:gd name="connsiteY149" fmla="*/ 117164 h 612878"/>
                  <a:gd name="connsiteX150" fmla="*/ 368377 w 509158"/>
                  <a:gd name="connsiteY150" fmla="*/ 117355 h 612878"/>
                  <a:gd name="connsiteX151" fmla="*/ 286846 w 509158"/>
                  <a:gd name="connsiteY151" fmla="*/ 134353 h 612878"/>
                  <a:gd name="connsiteX152" fmla="*/ 287806 w 509158"/>
                  <a:gd name="connsiteY152" fmla="*/ 60793 h 612878"/>
                  <a:gd name="connsiteX153" fmla="*/ 304324 w 509158"/>
                  <a:gd name="connsiteY153" fmla="*/ 64730 h 612878"/>
                  <a:gd name="connsiteX154" fmla="*/ 314983 w 509158"/>
                  <a:gd name="connsiteY154" fmla="*/ 73854 h 612878"/>
                  <a:gd name="connsiteX155" fmla="*/ 326507 w 509158"/>
                  <a:gd name="connsiteY155" fmla="*/ 59545 h 612878"/>
                  <a:gd name="connsiteX156" fmla="*/ 314983 w 509158"/>
                  <a:gd name="connsiteY156" fmla="*/ 45140 h 612878"/>
                  <a:gd name="connsiteX157" fmla="*/ 309414 w 509158"/>
                  <a:gd name="connsiteY157" fmla="*/ 46965 h 612878"/>
                  <a:gd name="connsiteX158" fmla="*/ 287999 w 509158"/>
                  <a:gd name="connsiteY158" fmla="*/ 41875 h 612878"/>
                  <a:gd name="connsiteX159" fmla="*/ 288095 w 509158"/>
                  <a:gd name="connsiteY159" fmla="*/ 33712 h 612878"/>
                  <a:gd name="connsiteX160" fmla="*/ 284638 w 509158"/>
                  <a:gd name="connsiteY160" fmla="*/ 33712 h 612878"/>
                  <a:gd name="connsiteX161" fmla="*/ 284733 w 509158"/>
                  <a:gd name="connsiteY161" fmla="*/ 29775 h 612878"/>
                  <a:gd name="connsiteX162" fmla="*/ 287806 w 509158"/>
                  <a:gd name="connsiteY162" fmla="*/ 54840 h 612878"/>
                  <a:gd name="connsiteX163" fmla="*/ 287902 w 509158"/>
                  <a:gd name="connsiteY163" fmla="*/ 47829 h 612878"/>
                  <a:gd name="connsiteX164" fmla="*/ 304132 w 509158"/>
                  <a:gd name="connsiteY164" fmla="*/ 51671 h 612878"/>
                  <a:gd name="connsiteX165" fmla="*/ 312199 w 509158"/>
                  <a:gd name="connsiteY165" fmla="*/ 53591 h 612878"/>
                  <a:gd name="connsiteX166" fmla="*/ 313735 w 509158"/>
                  <a:gd name="connsiteY166" fmla="*/ 55992 h 612878"/>
                  <a:gd name="connsiteX167" fmla="*/ 313063 w 509158"/>
                  <a:gd name="connsiteY167" fmla="*/ 58777 h 612878"/>
                  <a:gd name="connsiteX168" fmla="*/ 310566 w 509158"/>
                  <a:gd name="connsiteY168" fmla="*/ 60313 h 612878"/>
                  <a:gd name="connsiteX169" fmla="*/ 302979 w 509158"/>
                  <a:gd name="connsiteY169" fmla="*/ 58488 h 612878"/>
                  <a:gd name="connsiteX170" fmla="*/ 287806 w 509158"/>
                  <a:gd name="connsiteY170" fmla="*/ 54840 h 612878"/>
                  <a:gd name="connsiteX171" fmla="*/ 268888 w 509158"/>
                  <a:gd name="connsiteY171" fmla="*/ 39282 h 612878"/>
                  <a:gd name="connsiteX172" fmla="*/ 282237 w 509158"/>
                  <a:gd name="connsiteY172" fmla="*/ 39474 h 612878"/>
                  <a:gd name="connsiteX173" fmla="*/ 282237 w 509158"/>
                  <a:gd name="connsiteY173" fmla="*/ 40531 h 612878"/>
                  <a:gd name="connsiteX174" fmla="*/ 282045 w 509158"/>
                  <a:gd name="connsiteY174" fmla="*/ 59449 h 612878"/>
                  <a:gd name="connsiteX175" fmla="*/ 280508 w 509158"/>
                  <a:gd name="connsiteY175" fmla="*/ 177472 h 612878"/>
                  <a:gd name="connsiteX176" fmla="*/ 267160 w 509158"/>
                  <a:gd name="connsiteY176" fmla="*/ 177472 h 612878"/>
                  <a:gd name="connsiteX177" fmla="*/ 268888 w 509158"/>
                  <a:gd name="connsiteY177" fmla="*/ 39282 h 612878"/>
                  <a:gd name="connsiteX178" fmla="*/ 31402 w 509158"/>
                  <a:gd name="connsiteY178" fmla="*/ 119853 h 612878"/>
                  <a:gd name="connsiteX179" fmla="*/ 31979 w 509158"/>
                  <a:gd name="connsiteY179" fmla="*/ 119949 h 612878"/>
                  <a:gd name="connsiteX180" fmla="*/ 32170 w 509158"/>
                  <a:gd name="connsiteY180" fmla="*/ 119949 h 612878"/>
                  <a:gd name="connsiteX181" fmla="*/ 40813 w 509158"/>
                  <a:gd name="connsiteY181" fmla="*/ 108521 h 612878"/>
                  <a:gd name="connsiteX182" fmla="*/ 32939 w 509158"/>
                  <a:gd name="connsiteY182" fmla="*/ 96997 h 612878"/>
                  <a:gd name="connsiteX183" fmla="*/ 35339 w 509158"/>
                  <a:gd name="connsiteY183" fmla="*/ 61081 h 612878"/>
                  <a:gd name="connsiteX184" fmla="*/ 42446 w 509158"/>
                  <a:gd name="connsiteY184" fmla="*/ 51478 h 612878"/>
                  <a:gd name="connsiteX185" fmla="*/ 36780 w 509158"/>
                  <a:gd name="connsiteY185" fmla="*/ 39763 h 612878"/>
                  <a:gd name="connsiteX186" fmla="*/ 37836 w 509158"/>
                  <a:gd name="connsiteY186" fmla="*/ 23629 h 612878"/>
                  <a:gd name="connsiteX187" fmla="*/ 127722 w 509158"/>
                  <a:gd name="connsiteY187" fmla="*/ 14794 h 612878"/>
                  <a:gd name="connsiteX188" fmla="*/ 126857 w 509158"/>
                  <a:gd name="connsiteY188" fmla="*/ 30063 h 612878"/>
                  <a:gd name="connsiteX189" fmla="*/ 126857 w 509158"/>
                  <a:gd name="connsiteY189" fmla="*/ 30159 h 612878"/>
                  <a:gd name="connsiteX190" fmla="*/ 117446 w 509158"/>
                  <a:gd name="connsiteY190" fmla="*/ 41299 h 612878"/>
                  <a:gd name="connsiteX191" fmla="*/ 129834 w 509158"/>
                  <a:gd name="connsiteY191" fmla="*/ 52823 h 612878"/>
                  <a:gd name="connsiteX192" fmla="*/ 142319 w 509158"/>
                  <a:gd name="connsiteY192" fmla="*/ 41299 h 612878"/>
                  <a:gd name="connsiteX193" fmla="*/ 132619 w 509158"/>
                  <a:gd name="connsiteY193" fmla="*/ 30063 h 612878"/>
                  <a:gd name="connsiteX194" fmla="*/ 133579 w 509158"/>
                  <a:gd name="connsiteY194" fmla="*/ 14986 h 612878"/>
                  <a:gd name="connsiteX195" fmla="*/ 136172 w 509158"/>
                  <a:gd name="connsiteY195" fmla="*/ 15082 h 612878"/>
                  <a:gd name="connsiteX196" fmla="*/ 233356 w 509158"/>
                  <a:gd name="connsiteY196" fmla="*/ 30543 h 612878"/>
                  <a:gd name="connsiteX197" fmla="*/ 233164 w 509158"/>
                  <a:gd name="connsiteY197" fmla="*/ 32656 h 612878"/>
                  <a:gd name="connsiteX198" fmla="*/ 226250 w 509158"/>
                  <a:gd name="connsiteY198" fmla="*/ 32656 h 612878"/>
                  <a:gd name="connsiteX199" fmla="*/ 226250 w 509158"/>
                  <a:gd name="connsiteY199" fmla="*/ 40723 h 612878"/>
                  <a:gd name="connsiteX200" fmla="*/ 204835 w 509158"/>
                  <a:gd name="connsiteY200" fmla="*/ 45428 h 612878"/>
                  <a:gd name="connsiteX201" fmla="*/ 199169 w 509158"/>
                  <a:gd name="connsiteY201" fmla="*/ 43508 h 612878"/>
                  <a:gd name="connsiteX202" fmla="*/ 187453 w 509158"/>
                  <a:gd name="connsiteY202" fmla="*/ 57721 h 612878"/>
                  <a:gd name="connsiteX203" fmla="*/ 198689 w 509158"/>
                  <a:gd name="connsiteY203" fmla="*/ 72317 h 612878"/>
                  <a:gd name="connsiteX204" fmla="*/ 209445 w 509158"/>
                  <a:gd name="connsiteY204" fmla="*/ 63386 h 612878"/>
                  <a:gd name="connsiteX205" fmla="*/ 226154 w 509158"/>
                  <a:gd name="connsiteY205" fmla="*/ 59641 h 612878"/>
                  <a:gd name="connsiteX206" fmla="*/ 225674 w 509158"/>
                  <a:gd name="connsiteY206" fmla="*/ 137234 h 612878"/>
                  <a:gd name="connsiteX207" fmla="*/ 207140 w 509158"/>
                  <a:gd name="connsiteY207" fmla="*/ 131857 h 612878"/>
                  <a:gd name="connsiteX208" fmla="*/ 129066 w 509158"/>
                  <a:gd name="connsiteY208" fmla="*/ 122734 h 612878"/>
                  <a:gd name="connsiteX209" fmla="*/ 128202 w 509158"/>
                  <a:gd name="connsiteY209" fmla="*/ 122734 h 612878"/>
                  <a:gd name="connsiteX210" fmla="*/ 129066 w 509158"/>
                  <a:gd name="connsiteY210" fmla="*/ 108137 h 612878"/>
                  <a:gd name="connsiteX211" fmla="*/ 129066 w 509158"/>
                  <a:gd name="connsiteY211" fmla="*/ 108041 h 612878"/>
                  <a:gd name="connsiteX212" fmla="*/ 138477 w 509158"/>
                  <a:gd name="connsiteY212" fmla="*/ 96901 h 612878"/>
                  <a:gd name="connsiteX213" fmla="*/ 126089 w 509158"/>
                  <a:gd name="connsiteY213" fmla="*/ 85378 h 612878"/>
                  <a:gd name="connsiteX214" fmla="*/ 113606 w 509158"/>
                  <a:gd name="connsiteY214" fmla="*/ 96901 h 612878"/>
                  <a:gd name="connsiteX215" fmla="*/ 123304 w 509158"/>
                  <a:gd name="connsiteY215" fmla="*/ 108137 h 612878"/>
                  <a:gd name="connsiteX216" fmla="*/ 122440 w 509158"/>
                  <a:gd name="connsiteY216" fmla="*/ 122542 h 612878"/>
                  <a:gd name="connsiteX217" fmla="*/ 50417 w 509158"/>
                  <a:gd name="connsiteY217" fmla="*/ 126287 h 612878"/>
                  <a:gd name="connsiteX218" fmla="*/ 30730 w 509158"/>
                  <a:gd name="connsiteY218" fmla="*/ 130608 h 612878"/>
                  <a:gd name="connsiteX219" fmla="*/ 31402 w 509158"/>
                  <a:gd name="connsiteY219" fmla="*/ 119853 h 612878"/>
                  <a:gd name="connsiteX220" fmla="*/ 245457 w 509158"/>
                  <a:gd name="connsiteY220" fmla="*/ 38514 h 612878"/>
                  <a:gd name="connsiteX221" fmla="*/ 244688 w 509158"/>
                  <a:gd name="connsiteY221" fmla="*/ 177471 h 612878"/>
                  <a:gd name="connsiteX222" fmla="*/ 231244 w 509158"/>
                  <a:gd name="connsiteY222" fmla="*/ 177471 h 612878"/>
                  <a:gd name="connsiteX223" fmla="*/ 231916 w 509158"/>
                  <a:gd name="connsiteY223" fmla="*/ 58393 h 612878"/>
                  <a:gd name="connsiteX224" fmla="*/ 232012 w 509158"/>
                  <a:gd name="connsiteY224" fmla="*/ 39474 h 612878"/>
                  <a:gd name="connsiteX225" fmla="*/ 232012 w 509158"/>
                  <a:gd name="connsiteY225" fmla="*/ 38418 h 612878"/>
                  <a:gd name="connsiteX226" fmla="*/ 245457 w 509158"/>
                  <a:gd name="connsiteY226" fmla="*/ 38514 h 612878"/>
                  <a:gd name="connsiteX227" fmla="*/ 200610 w 509158"/>
                  <a:gd name="connsiteY227" fmla="*/ 52919 h 612878"/>
                  <a:gd name="connsiteX228" fmla="*/ 200898 w 509158"/>
                  <a:gd name="connsiteY228" fmla="*/ 52631 h 612878"/>
                  <a:gd name="connsiteX229" fmla="*/ 201858 w 509158"/>
                  <a:gd name="connsiteY229" fmla="*/ 52054 h 612878"/>
                  <a:gd name="connsiteX230" fmla="*/ 209925 w 509158"/>
                  <a:gd name="connsiteY230" fmla="*/ 50230 h 612878"/>
                  <a:gd name="connsiteX231" fmla="*/ 226154 w 509158"/>
                  <a:gd name="connsiteY231" fmla="*/ 46677 h 612878"/>
                  <a:gd name="connsiteX232" fmla="*/ 226154 w 509158"/>
                  <a:gd name="connsiteY232" fmla="*/ 53783 h 612878"/>
                  <a:gd name="connsiteX233" fmla="*/ 210981 w 509158"/>
                  <a:gd name="connsiteY233" fmla="*/ 57144 h 612878"/>
                  <a:gd name="connsiteX234" fmla="*/ 203299 w 509158"/>
                  <a:gd name="connsiteY234" fmla="*/ 58777 h 612878"/>
                  <a:gd name="connsiteX235" fmla="*/ 200898 w 509158"/>
                  <a:gd name="connsiteY235" fmla="*/ 57240 h 612878"/>
                  <a:gd name="connsiteX236" fmla="*/ 200322 w 509158"/>
                  <a:gd name="connsiteY236" fmla="*/ 54455 h 612878"/>
                  <a:gd name="connsiteX237" fmla="*/ 200610 w 509158"/>
                  <a:gd name="connsiteY237" fmla="*/ 52919 h 612878"/>
                  <a:gd name="connsiteX238" fmla="*/ 26217 w 509158"/>
                  <a:gd name="connsiteY238" fmla="*/ 46004 h 612878"/>
                  <a:gd name="connsiteX239" fmla="*/ 24488 w 509158"/>
                  <a:gd name="connsiteY239" fmla="*/ 45813 h 612878"/>
                  <a:gd name="connsiteX240" fmla="*/ 25160 w 509158"/>
                  <a:gd name="connsiteY240" fmla="*/ 35537 h 612878"/>
                  <a:gd name="connsiteX241" fmla="*/ 29290 w 509158"/>
                  <a:gd name="connsiteY241" fmla="*/ 38514 h 612878"/>
                  <a:gd name="connsiteX242" fmla="*/ 29097 w 509158"/>
                  <a:gd name="connsiteY242" fmla="*/ 41683 h 612878"/>
                  <a:gd name="connsiteX243" fmla="*/ 28137 w 509158"/>
                  <a:gd name="connsiteY243" fmla="*/ 42547 h 612878"/>
                  <a:gd name="connsiteX244" fmla="*/ 26217 w 509158"/>
                  <a:gd name="connsiteY244" fmla="*/ 46004 h 612878"/>
                  <a:gd name="connsiteX245" fmla="*/ 22856 w 509158"/>
                  <a:gd name="connsiteY245" fmla="*/ 133585 h 612878"/>
                  <a:gd name="connsiteX246" fmla="*/ 20166 w 509158"/>
                  <a:gd name="connsiteY246" fmla="*/ 135122 h 612878"/>
                  <a:gd name="connsiteX247" fmla="*/ 22087 w 509158"/>
                  <a:gd name="connsiteY247" fmla="*/ 111018 h 612878"/>
                  <a:gd name="connsiteX248" fmla="*/ 23816 w 509158"/>
                  <a:gd name="connsiteY248" fmla="*/ 111114 h 612878"/>
                  <a:gd name="connsiteX249" fmla="*/ 24296 w 509158"/>
                  <a:gd name="connsiteY249" fmla="*/ 113227 h 612878"/>
                  <a:gd name="connsiteX250" fmla="*/ 22856 w 509158"/>
                  <a:gd name="connsiteY250" fmla="*/ 133585 h 612878"/>
                  <a:gd name="connsiteX251" fmla="*/ 127530 w 509158"/>
                  <a:gd name="connsiteY251" fmla="*/ 164891 h 612878"/>
                  <a:gd name="connsiteX252" fmla="*/ 24776 w 509158"/>
                  <a:gd name="connsiteY252" fmla="*/ 145877 h 612878"/>
                  <a:gd name="connsiteX253" fmla="*/ 128586 w 509158"/>
                  <a:gd name="connsiteY253" fmla="*/ 134257 h 612878"/>
                  <a:gd name="connsiteX254" fmla="*/ 225674 w 509158"/>
                  <a:gd name="connsiteY254" fmla="*/ 149623 h 612878"/>
                  <a:gd name="connsiteX255" fmla="*/ 225578 w 509158"/>
                  <a:gd name="connsiteY255" fmla="*/ 156344 h 612878"/>
                  <a:gd name="connsiteX256" fmla="*/ 127530 w 509158"/>
                  <a:gd name="connsiteY256" fmla="*/ 164891 h 612878"/>
                  <a:gd name="connsiteX257" fmla="*/ 221353 w 509158"/>
                  <a:gd name="connsiteY257" fmla="*/ 187075 h 612878"/>
                  <a:gd name="connsiteX258" fmla="*/ 287806 w 509158"/>
                  <a:gd name="connsiteY258" fmla="*/ 187075 h 612878"/>
                  <a:gd name="connsiteX259" fmla="*/ 291072 w 509158"/>
                  <a:gd name="connsiteY259" fmla="*/ 195238 h 612878"/>
                  <a:gd name="connsiteX260" fmla="*/ 254580 w 509158"/>
                  <a:gd name="connsiteY260" fmla="*/ 191876 h 612878"/>
                  <a:gd name="connsiteX261" fmla="*/ 218087 w 509158"/>
                  <a:gd name="connsiteY261" fmla="*/ 195238 h 612878"/>
                  <a:gd name="connsiteX262" fmla="*/ 221353 w 509158"/>
                  <a:gd name="connsiteY262" fmla="*/ 187075 h 612878"/>
                  <a:gd name="connsiteX263" fmla="*/ 254580 w 509158"/>
                  <a:gd name="connsiteY263" fmla="*/ 571681 h 612878"/>
                  <a:gd name="connsiteX264" fmla="*/ 74232 w 509158"/>
                  <a:gd name="connsiteY264" fmla="*/ 391334 h 612878"/>
                  <a:gd name="connsiteX265" fmla="*/ 254580 w 509158"/>
                  <a:gd name="connsiteY265" fmla="*/ 211083 h 612878"/>
                  <a:gd name="connsiteX266" fmla="*/ 434830 w 509158"/>
                  <a:gd name="connsiteY266" fmla="*/ 391334 h 612878"/>
                  <a:gd name="connsiteX267" fmla="*/ 254580 w 509158"/>
                  <a:gd name="connsiteY267" fmla="*/ 571681 h 61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</a:cxnLst>
                <a:rect l="l" t="t" r="r" b="b"/>
                <a:pathLst>
                  <a:path w="509158" h="612878">
                    <a:moveTo>
                      <a:pt x="481886" y="612879"/>
                    </a:moveTo>
                    <a:lnTo>
                      <a:pt x="509159" y="612879"/>
                    </a:lnTo>
                    <a:lnTo>
                      <a:pt x="497539" y="584165"/>
                    </a:lnTo>
                    <a:lnTo>
                      <a:pt x="494850" y="584165"/>
                    </a:lnTo>
                    <a:lnTo>
                      <a:pt x="462776" y="506764"/>
                    </a:lnTo>
                    <a:lnTo>
                      <a:pt x="431277" y="483812"/>
                    </a:lnTo>
                    <a:cubicBezTo>
                      <a:pt x="445778" y="456155"/>
                      <a:pt x="454037" y="424657"/>
                      <a:pt x="454037" y="391334"/>
                    </a:cubicBezTo>
                    <a:cubicBezTo>
                      <a:pt x="454037" y="297799"/>
                      <a:pt x="389312" y="219150"/>
                      <a:pt x="302403" y="197734"/>
                    </a:cubicBezTo>
                    <a:lnTo>
                      <a:pt x="294241" y="177472"/>
                    </a:lnTo>
                    <a:lnTo>
                      <a:pt x="286366" y="177472"/>
                    </a:lnTo>
                    <a:lnTo>
                      <a:pt x="286558" y="163163"/>
                    </a:lnTo>
                    <a:cubicBezTo>
                      <a:pt x="299810" y="168541"/>
                      <a:pt x="322474" y="170749"/>
                      <a:pt x="345809" y="170749"/>
                    </a:cubicBezTo>
                    <a:cubicBezTo>
                      <a:pt x="354356" y="170749"/>
                      <a:pt x="362903" y="170461"/>
                      <a:pt x="371161" y="169885"/>
                    </a:cubicBezTo>
                    <a:cubicBezTo>
                      <a:pt x="406789" y="167581"/>
                      <a:pt x="466809" y="158074"/>
                      <a:pt x="465849" y="137330"/>
                    </a:cubicBezTo>
                    <a:cubicBezTo>
                      <a:pt x="465753" y="135602"/>
                      <a:pt x="465176" y="133201"/>
                      <a:pt x="463160" y="130800"/>
                    </a:cubicBezTo>
                    <a:lnTo>
                      <a:pt x="460663" y="99302"/>
                    </a:lnTo>
                    <a:cubicBezTo>
                      <a:pt x="460567" y="98054"/>
                      <a:pt x="459510" y="97093"/>
                      <a:pt x="458262" y="97189"/>
                    </a:cubicBezTo>
                    <a:lnTo>
                      <a:pt x="458070" y="97189"/>
                    </a:lnTo>
                    <a:cubicBezTo>
                      <a:pt x="457206" y="97285"/>
                      <a:pt x="456437" y="97862"/>
                      <a:pt x="456245" y="98630"/>
                    </a:cubicBezTo>
                    <a:lnTo>
                      <a:pt x="454709" y="98726"/>
                    </a:lnTo>
                    <a:cubicBezTo>
                      <a:pt x="454709" y="98246"/>
                      <a:pt x="454613" y="97765"/>
                      <a:pt x="454421" y="97285"/>
                    </a:cubicBezTo>
                    <a:cubicBezTo>
                      <a:pt x="454421" y="97189"/>
                      <a:pt x="454421" y="97093"/>
                      <a:pt x="454421" y="97093"/>
                    </a:cubicBezTo>
                    <a:lnTo>
                      <a:pt x="453460" y="54935"/>
                    </a:lnTo>
                    <a:cubicBezTo>
                      <a:pt x="454517" y="54168"/>
                      <a:pt x="455381" y="53015"/>
                      <a:pt x="456053" y="51574"/>
                    </a:cubicBezTo>
                    <a:cubicBezTo>
                      <a:pt x="456726" y="49942"/>
                      <a:pt x="457110" y="47829"/>
                      <a:pt x="457013" y="45813"/>
                    </a:cubicBezTo>
                    <a:lnTo>
                      <a:pt x="458262" y="45717"/>
                    </a:lnTo>
                    <a:cubicBezTo>
                      <a:pt x="458742" y="46484"/>
                      <a:pt x="459510" y="46965"/>
                      <a:pt x="460375" y="46869"/>
                    </a:cubicBezTo>
                    <a:lnTo>
                      <a:pt x="460566" y="46869"/>
                    </a:lnTo>
                    <a:cubicBezTo>
                      <a:pt x="461815" y="46773"/>
                      <a:pt x="462679" y="45717"/>
                      <a:pt x="462679" y="44468"/>
                    </a:cubicBezTo>
                    <a:lnTo>
                      <a:pt x="461431" y="24686"/>
                    </a:lnTo>
                    <a:cubicBezTo>
                      <a:pt x="461911" y="23437"/>
                      <a:pt x="462103" y="22189"/>
                      <a:pt x="462007" y="20844"/>
                    </a:cubicBezTo>
                    <a:cubicBezTo>
                      <a:pt x="461911" y="18732"/>
                      <a:pt x="461047" y="15466"/>
                      <a:pt x="457590" y="12393"/>
                    </a:cubicBezTo>
                    <a:cubicBezTo>
                      <a:pt x="444818" y="966"/>
                      <a:pt x="401700" y="-1627"/>
                      <a:pt x="364535" y="870"/>
                    </a:cubicBezTo>
                    <a:cubicBezTo>
                      <a:pt x="328908" y="3175"/>
                      <a:pt x="268888" y="12682"/>
                      <a:pt x="269944" y="33328"/>
                    </a:cubicBezTo>
                    <a:cubicBezTo>
                      <a:pt x="269944" y="33424"/>
                      <a:pt x="269944" y="33424"/>
                      <a:pt x="269944" y="33520"/>
                    </a:cubicBezTo>
                    <a:lnTo>
                      <a:pt x="263126" y="33424"/>
                    </a:lnTo>
                    <a:lnTo>
                      <a:pt x="261398" y="177472"/>
                    </a:lnTo>
                    <a:lnTo>
                      <a:pt x="250450" y="177472"/>
                    </a:lnTo>
                    <a:lnTo>
                      <a:pt x="251218" y="32752"/>
                    </a:lnTo>
                    <a:lnTo>
                      <a:pt x="250546" y="32752"/>
                    </a:lnTo>
                    <a:cubicBezTo>
                      <a:pt x="249490" y="24494"/>
                      <a:pt x="238062" y="17963"/>
                      <a:pt x="214726" y="12682"/>
                    </a:cubicBezTo>
                    <a:cubicBezTo>
                      <a:pt x="193888" y="7880"/>
                      <a:pt x="166134" y="4711"/>
                      <a:pt x="136557" y="3655"/>
                    </a:cubicBezTo>
                    <a:cubicBezTo>
                      <a:pt x="106979" y="2599"/>
                      <a:pt x="79130" y="3846"/>
                      <a:pt x="58003" y="7112"/>
                    </a:cubicBezTo>
                    <a:cubicBezTo>
                      <a:pt x="37164" y="10377"/>
                      <a:pt x="25448" y="15083"/>
                      <a:pt x="21895" y="21709"/>
                    </a:cubicBezTo>
                    <a:cubicBezTo>
                      <a:pt x="21799" y="21900"/>
                      <a:pt x="21607" y="22093"/>
                      <a:pt x="21511" y="22381"/>
                    </a:cubicBezTo>
                    <a:cubicBezTo>
                      <a:pt x="21415" y="22477"/>
                      <a:pt x="21415" y="22573"/>
                      <a:pt x="21415" y="22669"/>
                    </a:cubicBezTo>
                    <a:cubicBezTo>
                      <a:pt x="21319" y="22861"/>
                      <a:pt x="21223" y="23053"/>
                      <a:pt x="21223" y="23245"/>
                    </a:cubicBezTo>
                    <a:cubicBezTo>
                      <a:pt x="20743" y="24206"/>
                      <a:pt x="20646" y="25262"/>
                      <a:pt x="20551" y="26318"/>
                    </a:cubicBezTo>
                    <a:cubicBezTo>
                      <a:pt x="20551" y="27278"/>
                      <a:pt x="20646" y="28143"/>
                      <a:pt x="20839" y="29007"/>
                    </a:cubicBezTo>
                    <a:lnTo>
                      <a:pt x="20839" y="29103"/>
                    </a:lnTo>
                    <a:lnTo>
                      <a:pt x="19590" y="49174"/>
                    </a:lnTo>
                    <a:cubicBezTo>
                      <a:pt x="19590" y="50422"/>
                      <a:pt x="20455" y="51478"/>
                      <a:pt x="21703" y="51574"/>
                    </a:cubicBezTo>
                    <a:lnTo>
                      <a:pt x="21895" y="51574"/>
                    </a:lnTo>
                    <a:cubicBezTo>
                      <a:pt x="22760" y="51671"/>
                      <a:pt x="23623" y="51190"/>
                      <a:pt x="24008" y="50422"/>
                    </a:cubicBezTo>
                    <a:lnTo>
                      <a:pt x="25256" y="50518"/>
                    </a:lnTo>
                    <a:lnTo>
                      <a:pt x="25256" y="50614"/>
                    </a:lnTo>
                    <a:cubicBezTo>
                      <a:pt x="25064" y="53495"/>
                      <a:pt x="25929" y="56184"/>
                      <a:pt x="27369" y="58201"/>
                    </a:cubicBezTo>
                    <a:cubicBezTo>
                      <a:pt x="27561" y="58393"/>
                      <a:pt x="27753" y="58585"/>
                      <a:pt x="27945" y="58777"/>
                    </a:cubicBezTo>
                    <a:cubicBezTo>
                      <a:pt x="27945" y="58873"/>
                      <a:pt x="27945" y="58873"/>
                      <a:pt x="27945" y="58873"/>
                    </a:cubicBezTo>
                    <a:lnTo>
                      <a:pt x="24968" y="102183"/>
                    </a:lnTo>
                    <a:lnTo>
                      <a:pt x="24968" y="102279"/>
                    </a:lnTo>
                    <a:cubicBezTo>
                      <a:pt x="24296" y="103527"/>
                      <a:pt x="23912" y="104872"/>
                      <a:pt x="23720" y="106409"/>
                    </a:cubicBezTo>
                    <a:lnTo>
                      <a:pt x="22183" y="106312"/>
                    </a:lnTo>
                    <a:cubicBezTo>
                      <a:pt x="21991" y="105544"/>
                      <a:pt x="21223" y="104968"/>
                      <a:pt x="20359" y="104872"/>
                    </a:cubicBezTo>
                    <a:lnTo>
                      <a:pt x="20166" y="104872"/>
                    </a:lnTo>
                    <a:cubicBezTo>
                      <a:pt x="18918" y="104776"/>
                      <a:pt x="17862" y="105736"/>
                      <a:pt x="17766" y="106985"/>
                    </a:cubicBezTo>
                    <a:lnTo>
                      <a:pt x="15173" y="139539"/>
                    </a:lnTo>
                    <a:cubicBezTo>
                      <a:pt x="13733" y="141364"/>
                      <a:pt x="13060" y="143381"/>
                      <a:pt x="12964" y="145493"/>
                    </a:cubicBezTo>
                    <a:cubicBezTo>
                      <a:pt x="12676" y="154616"/>
                      <a:pt x="24104" y="161627"/>
                      <a:pt x="48976" y="167292"/>
                    </a:cubicBezTo>
                    <a:cubicBezTo>
                      <a:pt x="69815" y="172094"/>
                      <a:pt x="97568" y="175359"/>
                      <a:pt x="127146" y="176319"/>
                    </a:cubicBezTo>
                    <a:cubicBezTo>
                      <a:pt x="129739" y="176415"/>
                      <a:pt x="136653" y="176703"/>
                      <a:pt x="146064" y="176703"/>
                    </a:cubicBezTo>
                    <a:cubicBezTo>
                      <a:pt x="168439" y="176703"/>
                      <a:pt x="204259" y="175455"/>
                      <a:pt x="225578" y="168541"/>
                    </a:cubicBezTo>
                    <a:lnTo>
                      <a:pt x="225482" y="177472"/>
                    </a:lnTo>
                    <a:lnTo>
                      <a:pt x="214822" y="177472"/>
                    </a:lnTo>
                    <a:lnTo>
                      <a:pt x="206756" y="197734"/>
                    </a:lnTo>
                    <a:cubicBezTo>
                      <a:pt x="119751" y="219150"/>
                      <a:pt x="55026" y="297799"/>
                      <a:pt x="55026" y="391334"/>
                    </a:cubicBezTo>
                    <a:cubicBezTo>
                      <a:pt x="55026" y="424657"/>
                      <a:pt x="63284" y="456155"/>
                      <a:pt x="77785" y="483812"/>
                    </a:cubicBezTo>
                    <a:lnTo>
                      <a:pt x="46383" y="506764"/>
                    </a:lnTo>
                    <a:lnTo>
                      <a:pt x="14309" y="584165"/>
                    </a:lnTo>
                    <a:lnTo>
                      <a:pt x="11524" y="584165"/>
                    </a:lnTo>
                    <a:lnTo>
                      <a:pt x="0" y="612879"/>
                    </a:lnTo>
                    <a:lnTo>
                      <a:pt x="27273" y="612879"/>
                    </a:lnTo>
                    <a:lnTo>
                      <a:pt x="27273" y="584165"/>
                    </a:lnTo>
                    <a:lnTo>
                      <a:pt x="24680" y="584165"/>
                    </a:lnTo>
                    <a:lnTo>
                      <a:pt x="54162" y="512909"/>
                    </a:lnTo>
                    <a:lnTo>
                      <a:pt x="82491" y="492263"/>
                    </a:lnTo>
                    <a:cubicBezTo>
                      <a:pt x="117159" y="551226"/>
                      <a:pt x="181308" y="590887"/>
                      <a:pt x="254580" y="590887"/>
                    </a:cubicBezTo>
                    <a:cubicBezTo>
                      <a:pt x="327756" y="590887"/>
                      <a:pt x="391905" y="551226"/>
                      <a:pt x="426572" y="492263"/>
                    </a:cubicBezTo>
                    <a:lnTo>
                      <a:pt x="454901" y="512909"/>
                    </a:lnTo>
                    <a:lnTo>
                      <a:pt x="484383" y="584165"/>
                    </a:lnTo>
                    <a:lnTo>
                      <a:pt x="481886" y="584165"/>
                    </a:lnTo>
                    <a:lnTo>
                      <a:pt x="481886" y="612879"/>
                    </a:lnTo>
                    <a:close/>
                    <a:moveTo>
                      <a:pt x="454517" y="104008"/>
                    </a:moveTo>
                    <a:cubicBezTo>
                      <a:pt x="454613" y="103816"/>
                      <a:pt x="454709" y="103623"/>
                      <a:pt x="454709" y="103432"/>
                    </a:cubicBezTo>
                    <a:lnTo>
                      <a:pt x="456341" y="103336"/>
                    </a:lnTo>
                    <a:lnTo>
                      <a:pt x="458166" y="126671"/>
                    </a:lnTo>
                    <a:cubicBezTo>
                      <a:pt x="457206" y="126095"/>
                      <a:pt x="456150" y="125519"/>
                      <a:pt x="454997" y="125039"/>
                    </a:cubicBezTo>
                    <a:lnTo>
                      <a:pt x="454517" y="104103"/>
                    </a:lnTo>
                    <a:lnTo>
                      <a:pt x="454517" y="104008"/>
                    </a:lnTo>
                    <a:close/>
                    <a:moveTo>
                      <a:pt x="454229" y="138003"/>
                    </a:moveTo>
                    <a:cubicBezTo>
                      <a:pt x="451636" y="143477"/>
                      <a:pt x="421482" y="155001"/>
                      <a:pt x="370394" y="158457"/>
                    </a:cubicBezTo>
                    <a:cubicBezTo>
                      <a:pt x="323146" y="161531"/>
                      <a:pt x="293568" y="155577"/>
                      <a:pt x="286654" y="150967"/>
                    </a:cubicBezTo>
                    <a:lnTo>
                      <a:pt x="286750" y="147606"/>
                    </a:lnTo>
                    <a:cubicBezTo>
                      <a:pt x="293568" y="141748"/>
                      <a:pt x="322762" y="131857"/>
                      <a:pt x="369145" y="128880"/>
                    </a:cubicBezTo>
                    <a:cubicBezTo>
                      <a:pt x="378268" y="128207"/>
                      <a:pt x="386718" y="128016"/>
                      <a:pt x="394497" y="128016"/>
                    </a:cubicBezTo>
                    <a:cubicBezTo>
                      <a:pt x="430413" y="128016"/>
                      <a:pt x="451540" y="133681"/>
                      <a:pt x="454229" y="138003"/>
                    </a:cubicBezTo>
                    <a:close/>
                    <a:moveTo>
                      <a:pt x="457110" y="30927"/>
                    </a:moveTo>
                    <a:lnTo>
                      <a:pt x="457782" y="41107"/>
                    </a:lnTo>
                    <a:lnTo>
                      <a:pt x="456150" y="41299"/>
                    </a:lnTo>
                    <a:cubicBezTo>
                      <a:pt x="455381" y="39378"/>
                      <a:pt x="454325" y="37746"/>
                      <a:pt x="453077" y="36690"/>
                    </a:cubicBezTo>
                    <a:lnTo>
                      <a:pt x="453077" y="36593"/>
                    </a:lnTo>
                    <a:lnTo>
                      <a:pt x="452981" y="34097"/>
                    </a:lnTo>
                    <a:cubicBezTo>
                      <a:pt x="454517" y="33040"/>
                      <a:pt x="455957" y="31984"/>
                      <a:pt x="457110" y="30927"/>
                    </a:cubicBezTo>
                    <a:close/>
                    <a:moveTo>
                      <a:pt x="284733" y="29775"/>
                    </a:moveTo>
                    <a:cubicBezTo>
                      <a:pt x="293760" y="23917"/>
                      <a:pt x="320937" y="15563"/>
                      <a:pt x="362423" y="12490"/>
                    </a:cubicBezTo>
                    <a:lnTo>
                      <a:pt x="363287" y="26702"/>
                    </a:lnTo>
                    <a:cubicBezTo>
                      <a:pt x="361271" y="27374"/>
                      <a:pt x="359542" y="28623"/>
                      <a:pt x="358197" y="30160"/>
                    </a:cubicBezTo>
                    <a:cubicBezTo>
                      <a:pt x="355989" y="32560"/>
                      <a:pt x="354932" y="35729"/>
                      <a:pt x="355317" y="38898"/>
                    </a:cubicBezTo>
                    <a:cubicBezTo>
                      <a:pt x="355701" y="42067"/>
                      <a:pt x="357525" y="44852"/>
                      <a:pt x="360214" y="46677"/>
                    </a:cubicBezTo>
                    <a:cubicBezTo>
                      <a:pt x="362327" y="48117"/>
                      <a:pt x="364824" y="48885"/>
                      <a:pt x="367417" y="48885"/>
                    </a:cubicBezTo>
                    <a:cubicBezTo>
                      <a:pt x="367993" y="48885"/>
                      <a:pt x="368569" y="48885"/>
                      <a:pt x="369145" y="48790"/>
                    </a:cubicBezTo>
                    <a:cubicBezTo>
                      <a:pt x="375963" y="47925"/>
                      <a:pt x="380861" y="42067"/>
                      <a:pt x="380093" y="35825"/>
                    </a:cubicBezTo>
                    <a:cubicBezTo>
                      <a:pt x="379708" y="32656"/>
                      <a:pt x="377884" y="29871"/>
                      <a:pt x="375195" y="27950"/>
                    </a:cubicBezTo>
                    <a:cubicBezTo>
                      <a:pt x="373371" y="26702"/>
                      <a:pt x="371258" y="26030"/>
                      <a:pt x="369049" y="25934"/>
                    </a:cubicBezTo>
                    <a:lnTo>
                      <a:pt x="368185" y="12106"/>
                    </a:lnTo>
                    <a:cubicBezTo>
                      <a:pt x="376251" y="11626"/>
                      <a:pt x="383742" y="11433"/>
                      <a:pt x="390656" y="11433"/>
                    </a:cubicBezTo>
                    <a:cubicBezTo>
                      <a:pt x="418986" y="11433"/>
                      <a:pt x="438096" y="14986"/>
                      <a:pt x="446258" y="18636"/>
                    </a:cubicBezTo>
                    <a:lnTo>
                      <a:pt x="446643" y="34769"/>
                    </a:lnTo>
                    <a:cubicBezTo>
                      <a:pt x="444050" y="35153"/>
                      <a:pt x="441937" y="36977"/>
                      <a:pt x="440689" y="39667"/>
                    </a:cubicBezTo>
                    <a:cubicBezTo>
                      <a:pt x="439824" y="41779"/>
                      <a:pt x="439440" y="44276"/>
                      <a:pt x="439824" y="46773"/>
                    </a:cubicBezTo>
                    <a:cubicBezTo>
                      <a:pt x="440304" y="50230"/>
                      <a:pt x="441841" y="53207"/>
                      <a:pt x="444146" y="55031"/>
                    </a:cubicBezTo>
                    <a:cubicBezTo>
                      <a:pt x="445106" y="55704"/>
                      <a:pt x="446066" y="56184"/>
                      <a:pt x="447123" y="56472"/>
                    </a:cubicBezTo>
                    <a:lnTo>
                      <a:pt x="447795" y="89507"/>
                    </a:lnTo>
                    <a:cubicBezTo>
                      <a:pt x="447219" y="89315"/>
                      <a:pt x="446643" y="89219"/>
                      <a:pt x="446067" y="89219"/>
                    </a:cubicBezTo>
                    <a:cubicBezTo>
                      <a:pt x="443281" y="89315"/>
                      <a:pt x="440784" y="90947"/>
                      <a:pt x="439248" y="93732"/>
                    </a:cubicBezTo>
                    <a:cubicBezTo>
                      <a:pt x="438096" y="95749"/>
                      <a:pt x="437520" y="98246"/>
                      <a:pt x="437616" y="100839"/>
                    </a:cubicBezTo>
                    <a:cubicBezTo>
                      <a:pt x="437616" y="104584"/>
                      <a:pt x="438960" y="107945"/>
                      <a:pt x="441073" y="110058"/>
                    </a:cubicBezTo>
                    <a:cubicBezTo>
                      <a:pt x="442609" y="111498"/>
                      <a:pt x="444434" y="112266"/>
                      <a:pt x="446258" y="112266"/>
                    </a:cubicBezTo>
                    <a:cubicBezTo>
                      <a:pt x="446354" y="112266"/>
                      <a:pt x="446354" y="112266"/>
                      <a:pt x="446450" y="112266"/>
                    </a:cubicBezTo>
                    <a:cubicBezTo>
                      <a:pt x="447123" y="112266"/>
                      <a:pt x="447699" y="112170"/>
                      <a:pt x="448275" y="111978"/>
                    </a:cubicBezTo>
                    <a:lnTo>
                      <a:pt x="448563" y="122542"/>
                    </a:lnTo>
                    <a:cubicBezTo>
                      <a:pt x="431374" y="117164"/>
                      <a:pt x="403524" y="115723"/>
                      <a:pt x="377212" y="116876"/>
                    </a:cubicBezTo>
                    <a:lnTo>
                      <a:pt x="376155" y="103815"/>
                    </a:lnTo>
                    <a:cubicBezTo>
                      <a:pt x="381341" y="101799"/>
                      <a:pt x="384702" y="96709"/>
                      <a:pt x="383934" y="91428"/>
                    </a:cubicBezTo>
                    <a:cubicBezTo>
                      <a:pt x="383454" y="88355"/>
                      <a:pt x="381629" y="85473"/>
                      <a:pt x="378845" y="83745"/>
                    </a:cubicBezTo>
                    <a:cubicBezTo>
                      <a:pt x="376252" y="82016"/>
                      <a:pt x="373082" y="81344"/>
                      <a:pt x="369913" y="81824"/>
                    </a:cubicBezTo>
                    <a:cubicBezTo>
                      <a:pt x="366456" y="82305"/>
                      <a:pt x="363383" y="84129"/>
                      <a:pt x="361367" y="86722"/>
                    </a:cubicBezTo>
                    <a:cubicBezTo>
                      <a:pt x="359542" y="89122"/>
                      <a:pt x="358774" y="92099"/>
                      <a:pt x="359254" y="94981"/>
                    </a:cubicBezTo>
                    <a:cubicBezTo>
                      <a:pt x="360022" y="100358"/>
                      <a:pt x="364728" y="104392"/>
                      <a:pt x="370394" y="104679"/>
                    </a:cubicBezTo>
                    <a:lnTo>
                      <a:pt x="371450" y="117164"/>
                    </a:lnTo>
                    <a:cubicBezTo>
                      <a:pt x="370394" y="117260"/>
                      <a:pt x="369433" y="117260"/>
                      <a:pt x="368377" y="117355"/>
                    </a:cubicBezTo>
                    <a:cubicBezTo>
                      <a:pt x="343313" y="118988"/>
                      <a:pt x="306340" y="124174"/>
                      <a:pt x="286846" y="134353"/>
                    </a:cubicBezTo>
                    <a:lnTo>
                      <a:pt x="287806" y="60793"/>
                    </a:lnTo>
                    <a:lnTo>
                      <a:pt x="304324" y="64730"/>
                    </a:lnTo>
                    <a:cubicBezTo>
                      <a:pt x="306053" y="70204"/>
                      <a:pt x="310182" y="73854"/>
                      <a:pt x="314983" y="73854"/>
                    </a:cubicBezTo>
                    <a:cubicBezTo>
                      <a:pt x="321321" y="73854"/>
                      <a:pt x="326507" y="67420"/>
                      <a:pt x="326507" y="59545"/>
                    </a:cubicBezTo>
                    <a:cubicBezTo>
                      <a:pt x="326507" y="51574"/>
                      <a:pt x="321321" y="45140"/>
                      <a:pt x="314983" y="45140"/>
                    </a:cubicBezTo>
                    <a:cubicBezTo>
                      <a:pt x="313063" y="45140"/>
                      <a:pt x="311142" y="45716"/>
                      <a:pt x="309414" y="46965"/>
                    </a:cubicBezTo>
                    <a:lnTo>
                      <a:pt x="287999" y="41875"/>
                    </a:lnTo>
                    <a:lnTo>
                      <a:pt x="288095" y="33712"/>
                    </a:lnTo>
                    <a:lnTo>
                      <a:pt x="284638" y="33712"/>
                    </a:lnTo>
                    <a:lnTo>
                      <a:pt x="284733" y="29775"/>
                    </a:lnTo>
                    <a:close/>
                    <a:moveTo>
                      <a:pt x="287806" y="54840"/>
                    </a:moveTo>
                    <a:lnTo>
                      <a:pt x="287902" y="47829"/>
                    </a:lnTo>
                    <a:lnTo>
                      <a:pt x="304132" y="51671"/>
                    </a:lnTo>
                    <a:lnTo>
                      <a:pt x="312199" y="53591"/>
                    </a:lnTo>
                    <a:cubicBezTo>
                      <a:pt x="313255" y="53783"/>
                      <a:pt x="313927" y="54935"/>
                      <a:pt x="313735" y="55992"/>
                    </a:cubicBezTo>
                    <a:lnTo>
                      <a:pt x="313063" y="58777"/>
                    </a:lnTo>
                    <a:cubicBezTo>
                      <a:pt x="312775" y="59833"/>
                      <a:pt x="311718" y="60505"/>
                      <a:pt x="310566" y="60313"/>
                    </a:cubicBezTo>
                    <a:lnTo>
                      <a:pt x="302979" y="58488"/>
                    </a:lnTo>
                    <a:lnTo>
                      <a:pt x="287806" y="54840"/>
                    </a:lnTo>
                    <a:close/>
                    <a:moveTo>
                      <a:pt x="268888" y="39282"/>
                    </a:moveTo>
                    <a:lnTo>
                      <a:pt x="282237" y="39474"/>
                    </a:lnTo>
                    <a:lnTo>
                      <a:pt x="282237" y="40531"/>
                    </a:lnTo>
                    <a:lnTo>
                      <a:pt x="282045" y="59449"/>
                    </a:lnTo>
                    <a:lnTo>
                      <a:pt x="280508" y="177472"/>
                    </a:lnTo>
                    <a:lnTo>
                      <a:pt x="267160" y="177472"/>
                    </a:lnTo>
                    <a:lnTo>
                      <a:pt x="268888" y="39282"/>
                    </a:lnTo>
                    <a:close/>
                    <a:moveTo>
                      <a:pt x="31402" y="119853"/>
                    </a:moveTo>
                    <a:cubicBezTo>
                      <a:pt x="31594" y="119949"/>
                      <a:pt x="31786" y="119949"/>
                      <a:pt x="31979" y="119949"/>
                    </a:cubicBezTo>
                    <a:cubicBezTo>
                      <a:pt x="32074" y="119949"/>
                      <a:pt x="32074" y="119949"/>
                      <a:pt x="32170" y="119949"/>
                    </a:cubicBezTo>
                    <a:cubicBezTo>
                      <a:pt x="36972" y="119949"/>
                      <a:pt x="40717" y="115051"/>
                      <a:pt x="40813" y="108521"/>
                    </a:cubicBezTo>
                    <a:cubicBezTo>
                      <a:pt x="40909" y="102279"/>
                      <a:pt x="37644" y="97382"/>
                      <a:pt x="32939" y="96997"/>
                    </a:cubicBezTo>
                    <a:lnTo>
                      <a:pt x="35339" y="61081"/>
                    </a:lnTo>
                    <a:cubicBezTo>
                      <a:pt x="38989" y="60121"/>
                      <a:pt x="41773" y="56472"/>
                      <a:pt x="42446" y="51478"/>
                    </a:cubicBezTo>
                    <a:cubicBezTo>
                      <a:pt x="43214" y="45908"/>
                      <a:pt x="40813" y="41107"/>
                      <a:pt x="36780" y="39763"/>
                    </a:cubicBezTo>
                    <a:lnTo>
                      <a:pt x="37836" y="23629"/>
                    </a:lnTo>
                    <a:cubicBezTo>
                      <a:pt x="50416" y="18923"/>
                      <a:pt x="81531" y="13930"/>
                      <a:pt x="127722" y="14794"/>
                    </a:cubicBezTo>
                    <a:lnTo>
                      <a:pt x="126857" y="30063"/>
                    </a:lnTo>
                    <a:lnTo>
                      <a:pt x="126857" y="30159"/>
                    </a:lnTo>
                    <a:cubicBezTo>
                      <a:pt x="121479" y="31408"/>
                      <a:pt x="117446" y="35921"/>
                      <a:pt x="117446" y="41299"/>
                    </a:cubicBezTo>
                    <a:cubicBezTo>
                      <a:pt x="117446" y="47637"/>
                      <a:pt x="123016" y="52823"/>
                      <a:pt x="129834" y="52823"/>
                    </a:cubicBezTo>
                    <a:cubicBezTo>
                      <a:pt x="136749" y="52823"/>
                      <a:pt x="142319" y="47637"/>
                      <a:pt x="142319" y="41299"/>
                    </a:cubicBezTo>
                    <a:cubicBezTo>
                      <a:pt x="142319" y="35825"/>
                      <a:pt x="138189" y="31216"/>
                      <a:pt x="132619" y="30063"/>
                    </a:cubicBezTo>
                    <a:lnTo>
                      <a:pt x="133579" y="14986"/>
                    </a:lnTo>
                    <a:cubicBezTo>
                      <a:pt x="134444" y="14986"/>
                      <a:pt x="135308" y="15082"/>
                      <a:pt x="136172" y="15082"/>
                    </a:cubicBezTo>
                    <a:cubicBezTo>
                      <a:pt x="186685" y="16907"/>
                      <a:pt x="220296" y="24493"/>
                      <a:pt x="233356" y="30543"/>
                    </a:cubicBezTo>
                    <a:lnTo>
                      <a:pt x="233164" y="32656"/>
                    </a:lnTo>
                    <a:lnTo>
                      <a:pt x="226250" y="32656"/>
                    </a:lnTo>
                    <a:lnTo>
                      <a:pt x="226250" y="40723"/>
                    </a:lnTo>
                    <a:lnTo>
                      <a:pt x="204835" y="45428"/>
                    </a:lnTo>
                    <a:cubicBezTo>
                      <a:pt x="203106" y="44180"/>
                      <a:pt x="201186" y="43604"/>
                      <a:pt x="199169" y="43508"/>
                    </a:cubicBezTo>
                    <a:cubicBezTo>
                      <a:pt x="192831" y="43412"/>
                      <a:pt x="187549" y="49750"/>
                      <a:pt x="187453" y="57721"/>
                    </a:cubicBezTo>
                    <a:cubicBezTo>
                      <a:pt x="187261" y="65691"/>
                      <a:pt x="192351" y="72221"/>
                      <a:pt x="198689" y="72317"/>
                    </a:cubicBezTo>
                    <a:cubicBezTo>
                      <a:pt x="203491" y="72413"/>
                      <a:pt x="207716" y="68764"/>
                      <a:pt x="209445" y="63386"/>
                    </a:cubicBezTo>
                    <a:lnTo>
                      <a:pt x="226154" y="59641"/>
                    </a:lnTo>
                    <a:lnTo>
                      <a:pt x="225674" y="137234"/>
                    </a:lnTo>
                    <a:cubicBezTo>
                      <a:pt x="220680" y="135314"/>
                      <a:pt x="214630" y="133489"/>
                      <a:pt x="207140" y="131857"/>
                    </a:cubicBezTo>
                    <a:cubicBezTo>
                      <a:pt x="186301" y="127055"/>
                      <a:pt x="158548" y="123790"/>
                      <a:pt x="129066" y="122734"/>
                    </a:cubicBezTo>
                    <a:lnTo>
                      <a:pt x="128202" y="122734"/>
                    </a:lnTo>
                    <a:lnTo>
                      <a:pt x="129066" y="108137"/>
                    </a:lnTo>
                    <a:lnTo>
                      <a:pt x="129066" y="108041"/>
                    </a:lnTo>
                    <a:cubicBezTo>
                      <a:pt x="134444" y="106793"/>
                      <a:pt x="138477" y="102279"/>
                      <a:pt x="138477" y="96901"/>
                    </a:cubicBezTo>
                    <a:cubicBezTo>
                      <a:pt x="138477" y="90563"/>
                      <a:pt x="132907" y="85378"/>
                      <a:pt x="126089" y="85378"/>
                    </a:cubicBezTo>
                    <a:cubicBezTo>
                      <a:pt x="119175" y="85378"/>
                      <a:pt x="113606" y="90563"/>
                      <a:pt x="113606" y="96901"/>
                    </a:cubicBezTo>
                    <a:cubicBezTo>
                      <a:pt x="113606" y="102375"/>
                      <a:pt x="117735" y="106985"/>
                      <a:pt x="123304" y="108137"/>
                    </a:cubicBezTo>
                    <a:lnTo>
                      <a:pt x="122440" y="122542"/>
                    </a:lnTo>
                    <a:cubicBezTo>
                      <a:pt x="95359" y="121870"/>
                      <a:pt x="69911" y="123214"/>
                      <a:pt x="50417" y="126287"/>
                    </a:cubicBezTo>
                    <a:cubicBezTo>
                      <a:pt x="42638" y="127440"/>
                      <a:pt x="36108" y="128880"/>
                      <a:pt x="30730" y="130608"/>
                    </a:cubicBezTo>
                    <a:lnTo>
                      <a:pt x="31402" y="119853"/>
                    </a:lnTo>
                    <a:close/>
                    <a:moveTo>
                      <a:pt x="245457" y="38514"/>
                    </a:moveTo>
                    <a:lnTo>
                      <a:pt x="244688" y="177471"/>
                    </a:lnTo>
                    <a:lnTo>
                      <a:pt x="231244" y="177471"/>
                    </a:lnTo>
                    <a:lnTo>
                      <a:pt x="231916" y="58393"/>
                    </a:lnTo>
                    <a:lnTo>
                      <a:pt x="232012" y="39474"/>
                    </a:lnTo>
                    <a:lnTo>
                      <a:pt x="232012" y="38418"/>
                    </a:lnTo>
                    <a:lnTo>
                      <a:pt x="245457" y="38514"/>
                    </a:lnTo>
                    <a:close/>
                    <a:moveTo>
                      <a:pt x="200610" y="52919"/>
                    </a:moveTo>
                    <a:cubicBezTo>
                      <a:pt x="200706" y="52823"/>
                      <a:pt x="200802" y="52727"/>
                      <a:pt x="200898" y="52631"/>
                    </a:cubicBezTo>
                    <a:cubicBezTo>
                      <a:pt x="201186" y="52343"/>
                      <a:pt x="201474" y="52150"/>
                      <a:pt x="201858" y="52054"/>
                    </a:cubicBezTo>
                    <a:lnTo>
                      <a:pt x="209925" y="50230"/>
                    </a:lnTo>
                    <a:lnTo>
                      <a:pt x="226154" y="46677"/>
                    </a:lnTo>
                    <a:lnTo>
                      <a:pt x="226154" y="53783"/>
                    </a:lnTo>
                    <a:lnTo>
                      <a:pt x="210981" y="57144"/>
                    </a:lnTo>
                    <a:lnTo>
                      <a:pt x="203299" y="58777"/>
                    </a:lnTo>
                    <a:cubicBezTo>
                      <a:pt x="202243" y="58969"/>
                      <a:pt x="201186" y="58297"/>
                      <a:pt x="200898" y="57240"/>
                    </a:cubicBezTo>
                    <a:lnTo>
                      <a:pt x="200322" y="54455"/>
                    </a:lnTo>
                    <a:cubicBezTo>
                      <a:pt x="200226" y="53879"/>
                      <a:pt x="200322" y="53399"/>
                      <a:pt x="200610" y="52919"/>
                    </a:cubicBezTo>
                    <a:close/>
                    <a:moveTo>
                      <a:pt x="26217" y="46004"/>
                    </a:moveTo>
                    <a:lnTo>
                      <a:pt x="24488" y="45813"/>
                    </a:lnTo>
                    <a:lnTo>
                      <a:pt x="25160" y="35537"/>
                    </a:lnTo>
                    <a:cubicBezTo>
                      <a:pt x="26313" y="36594"/>
                      <a:pt x="27657" y="37554"/>
                      <a:pt x="29290" y="38514"/>
                    </a:cubicBezTo>
                    <a:lnTo>
                      <a:pt x="29097" y="41683"/>
                    </a:lnTo>
                    <a:cubicBezTo>
                      <a:pt x="28810" y="41875"/>
                      <a:pt x="28425" y="42164"/>
                      <a:pt x="28137" y="42547"/>
                    </a:cubicBezTo>
                    <a:cubicBezTo>
                      <a:pt x="27369" y="43604"/>
                      <a:pt x="26696" y="44756"/>
                      <a:pt x="26217" y="46004"/>
                    </a:cubicBezTo>
                    <a:close/>
                    <a:moveTo>
                      <a:pt x="22856" y="133585"/>
                    </a:moveTo>
                    <a:cubicBezTo>
                      <a:pt x="21895" y="134161"/>
                      <a:pt x="21031" y="134642"/>
                      <a:pt x="20166" y="135122"/>
                    </a:cubicBezTo>
                    <a:lnTo>
                      <a:pt x="22087" y="111018"/>
                    </a:lnTo>
                    <a:lnTo>
                      <a:pt x="23816" y="111114"/>
                    </a:lnTo>
                    <a:cubicBezTo>
                      <a:pt x="23816" y="111882"/>
                      <a:pt x="24008" y="112554"/>
                      <a:pt x="24296" y="113227"/>
                    </a:cubicBezTo>
                    <a:lnTo>
                      <a:pt x="22856" y="133585"/>
                    </a:lnTo>
                    <a:close/>
                    <a:moveTo>
                      <a:pt x="127530" y="164891"/>
                    </a:moveTo>
                    <a:cubicBezTo>
                      <a:pt x="65974" y="162683"/>
                      <a:pt x="29482" y="151831"/>
                      <a:pt x="24776" y="145877"/>
                    </a:cubicBezTo>
                    <a:cubicBezTo>
                      <a:pt x="29866" y="140307"/>
                      <a:pt x="67030" y="132145"/>
                      <a:pt x="128586" y="134257"/>
                    </a:cubicBezTo>
                    <a:cubicBezTo>
                      <a:pt x="179195" y="136082"/>
                      <a:pt x="212614" y="143669"/>
                      <a:pt x="225674" y="149623"/>
                    </a:cubicBezTo>
                    <a:lnTo>
                      <a:pt x="225578" y="156344"/>
                    </a:lnTo>
                    <a:cubicBezTo>
                      <a:pt x="212326" y="161434"/>
                      <a:pt x="178234" y="166716"/>
                      <a:pt x="127530" y="164891"/>
                    </a:cubicBezTo>
                    <a:close/>
                    <a:moveTo>
                      <a:pt x="221353" y="187075"/>
                    </a:moveTo>
                    <a:lnTo>
                      <a:pt x="287806" y="187075"/>
                    </a:lnTo>
                    <a:lnTo>
                      <a:pt x="291072" y="195238"/>
                    </a:lnTo>
                    <a:cubicBezTo>
                      <a:pt x="279260" y="193029"/>
                      <a:pt x="267064" y="191876"/>
                      <a:pt x="254580" y="191876"/>
                    </a:cubicBezTo>
                    <a:cubicBezTo>
                      <a:pt x="242095" y="191876"/>
                      <a:pt x="229900" y="193029"/>
                      <a:pt x="218087" y="195238"/>
                    </a:cubicBezTo>
                    <a:lnTo>
                      <a:pt x="221353" y="187075"/>
                    </a:lnTo>
                    <a:close/>
                    <a:moveTo>
                      <a:pt x="254580" y="571681"/>
                    </a:moveTo>
                    <a:cubicBezTo>
                      <a:pt x="155187" y="571681"/>
                      <a:pt x="74232" y="490822"/>
                      <a:pt x="74232" y="391334"/>
                    </a:cubicBezTo>
                    <a:cubicBezTo>
                      <a:pt x="74232" y="291941"/>
                      <a:pt x="155187" y="211083"/>
                      <a:pt x="254580" y="211083"/>
                    </a:cubicBezTo>
                    <a:cubicBezTo>
                      <a:pt x="353972" y="211083"/>
                      <a:pt x="434830" y="291941"/>
                      <a:pt x="434830" y="391334"/>
                    </a:cubicBezTo>
                    <a:cubicBezTo>
                      <a:pt x="434830" y="490822"/>
                      <a:pt x="353972" y="571681"/>
                      <a:pt x="254580" y="5716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2" name="图形 703">
                <a:extLst>
                  <a:ext uri="{FF2B5EF4-FFF2-40B4-BE49-F238E27FC236}">
                    <a16:creationId xmlns:a16="http://schemas.microsoft.com/office/drawing/2014/main" xmlns="" id="{C64CF049-1797-43E8-8CBD-B74B788C06D8}"/>
                  </a:ext>
                </a:extLst>
              </p:cNvPr>
              <p:cNvGrpSpPr/>
              <p:nvPr/>
            </p:nvGrpSpPr>
            <p:grpSpPr>
              <a:xfrm>
                <a:off x="6288908" y="3048994"/>
                <a:ext cx="232541" cy="564833"/>
                <a:chOff x="6288908" y="3048994"/>
                <a:chExt cx="232541" cy="564833"/>
              </a:xfrm>
              <a:solidFill>
                <a:srgbClr val="000000"/>
              </a:solidFill>
            </p:grpSpPr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xmlns="" id="{949599C9-5281-4688-B02F-CCBF22C625DE}"/>
                    </a:ext>
                  </a:extLst>
                </p:cNvPr>
                <p:cNvSpPr/>
                <p:nvPr/>
              </p:nvSpPr>
              <p:spPr>
                <a:xfrm>
                  <a:off x="6288908" y="3148744"/>
                  <a:ext cx="232541" cy="465083"/>
                </a:xfrm>
                <a:custGeom>
                  <a:avLst/>
                  <a:gdLst>
                    <a:gd name="connsiteX0" fmla="*/ 205273 w 232541"/>
                    <a:gd name="connsiteY0" fmla="*/ 465084 h 465083"/>
                    <a:gd name="connsiteX1" fmla="*/ 232542 w 232541"/>
                    <a:gd name="connsiteY1" fmla="*/ 465084 h 465083"/>
                    <a:gd name="connsiteX2" fmla="*/ 220991 w 232541"/>
                    <a:gd name="connsiteY2" fmla="*/ 436395 h 465083"/>
                    <a:gd name="connsiteX3" fmla="*/ 217582 w 232541"/>
                    <a:gd name="connsiteY3" fmla="*/ 436395 h 465083"/>
                    <a:gd name="connsiteX4" fmla="*/ 168726 w 232541"/>
                    <a:gd name="connsiteY4" fmla="*/ 255739 h 465083"/>
                    <a:gd name="connsiteX5" fmla="*/ 140983 w 232541"/>
                    <a:gd name="connsiteY5" fmla="*/ 219665 h 465083"/>
                    <a:gd name="connsiteX6" fmla="*/ 140983 w 232541"/>
                    <a:gd name="connsiteY6" fmla="*/ 211049 h 465083"/>
                    <a:gd name="connsiteX7" fmla="*/ 133314 w 232541"/>
                    <a:gd name="connsiteY7" fmla="*/ 211049 h 465083"/>
                    <a:gd name="connsiteX8" fmla="*/ 133314 w 232541"/>
                    <a:gd name="connsiteY8" fmla="*/ 118922 h 465083"/>
                    <a:gd name="connsiteX9" fmla="*/ 137196 w 232541"/>
                    <a:gd name="connsiteY9" fmla="*/ 118922 h 465083"/>
                    <a:gd name="connsiteX10" fmla="*/ 137196 w 232541"/>
                    <a:gd name="connsiteY10" fmla="*/ 103584 h 465083"/>
                    <a:gd name="connsiteX11" fmla="*/ 133314 w 232541"/>
                    <a:gd name="connsiteY11" fmla="*/ 103584 h 465083"/>
                    <a:gd name="connsiteX12" fmla="*/ 133314 w 232541"/>
                    <a:gd name="connsiteY12" fmla="*/ 26796 h 465083"/>
                    <a:gd name="connsiteX13" fmla="*/ 137196 w 232541"/>
                    <a:gd name="connsiteY13" fmla="*/ 26796 h 465083"/>
                    <a:gd name="connsiteX14" fmla="*/ 137196 w 232541"/>
                    <a:gd name="connsiteY14" fmla="*/ 11457 h 465083"/>
                    <a:gd name="connsiteX15" fmla="*/ 140983 w 232541"/>
                    <a:gd name="connsiteY15" fmla="*/ 11457 h 465083"/>
                    <a:gd name="connsiteX16" fmla="*/ 140983 w 232541"/>
                    <a:gd name="connsiteY16" fmla="*/ 0 h 465083"/>
                    <a:gd name="connsiteX17" fmla="*/ 121857 w 232541"/>
                    <a:gd name="connsiteY17" fmla="*/ 0 h 465083"/>
                    <a:gd name="connsiteX18" fmla="*/ 121857 w 232541"/>
                    <a:gd name="connsiteY18" fmla="*/ 11457 h 465083"/>
                    <a:gd name="connsiteX19" fmla="*/ 125645 w 232541"/>
                    <a:gd name="connsiteY19" fmla="*/ 11457 h 465083"/>
                    <a:gd name="connsiteX20" fmla="*/ 125645 w 232541"/>
                    <a:gd name="connsiteY20" fmla="*/ 23008 h 465083"/>
                    <a:gd name="connsiteX21" fmla="*/ 117976 w 232541"/>
                    <a:gd name="connsiteY21" fmla="*/ 23008 h 465083"/>
                    <a:gd name="connsiteX22" fmla="*/ 117976 w 232541"/>
                    <a:gd name="connsiteY22" fmla="*/ 30677 h 465083"/>
                    <a:gd name="connsiteX23" fmla="*/ 129527 w 232541"/>
                    <a:gd name="connsiteY23" fmla="*/ 30677 h 465083"/>
                    <a:gd name="connsiteX24" fmla="*/ 129527 w 232541"/>
                    <a:gd name="connsiteY24" fmla="*/ 103583 h 465083"/>
                    <a:gd name="connsiteX25" fmla="*/ 125645 w 232541"/>
                    <a:gd name="connsiteY25" fmla="*/ 103583 h 465083"/>
                    <a:gd name="connsiteX26" fmla="*/ 125645 w 232541"/>
                    <a:gd name="connsiteY26" fmla="*/ 118922 h 465083"/>
                    <a:gd name="connsiteX27" fmla="*/ 129527 w 232541"/>
                    <a:gd name="connsiteY27" fmla="*/ 118922 h 465083"/>
                    <a:gd name="connsiteX28" fmla="*/ 129527 w 232541"/>
                    <a:gd name="connsiteY28" fmla="*/ 211049 h 465083"/>
                    <a:gd name="connsiteX29" fmla="*/ 121857 w 232541"/>
                    <a:gd name="connsiteY29" fmla="*/ 211049 h 465083"/>
                    <a:gd name="connsiteX30" fmla="*/ 121857 w 232541"/>
                    <a:gd name="connsiteY30" fmla="*/ 219476 h 465083"/>
                    <a:gd name="connsiteX31" fmla="*/ 87960 w 232541"/>
                    <a:gd name="connsiteY31" fmla="*/ 249585 h 465083"/>
                    <a:gd name="connsiteX32" fmla="*/ 0 w 232541"/>
                    <a:gd name="connsiteY32" fmla="*/ 412724 h 465083"/>
                    <a:gd name="connsiteX33" fmla="*/ 8427 w 232541"/>
                    <a:gd name="connsiteY33" fmla="*/ 417269 h 465083"/>
                    <a:gd name="connsiteX34" fmla="*/ 61639 w 232541"/>
                    <a:gd name="connsiteY34" fmla="*/ 318135 h 465083"/>
                    <a:gd name="connsiteX35" fmla="*/ 121857 w 232541"/>
                    <a:gd name="connsiteY35" fmla="*/ 338777 h 465083"/>
                    <a:gd name="connsiteX36" fmla="*/ 121857 w 232541"/>
                    <a:gd name="connsiteY36" fmla="*/ 345215 h 465083"/>
                    <a:gd name="connsiteX37" fmla="*/ 140983 w 232541"/>
                    <a:gd name="connsiteY37" fmla="*/ 345215 h 465083"/>
                    <a:gd name="connsiteX38" fmla="*/ 140983 w 232541"/>
                    <a:gd name="connsiteY38" fmla="*/ 340102 h 465083"/>
                    <a:gd name="connsiteX39" fmla="*/ 141078 w 232541"/>
                    <a:gd name="connsiteY39" fmla="*/ 340102 h 465083"/>
                    <a:gd name="connsiteX40" fmla="*/ 143919 w 232541"/>
                    <a:gd name="connsiteY40" fmla="*/ 386875 h 465083"/>
                    <a:gd name="connsiteX41" fmla="*/ 138711 w 232541"/>
                    <a:gd name="connsiteY41" fmla="*/ 407611 h 465083"/>
                    <a:gd name="connsiteX42" fmla="*/ 163328 w 232541"/>
                    <a:gd name="connsiteY42" fmla="*/ 407611 h 465083"/>
                    <a:gd name="connsiteX43" fmla="*/ 153860 w 232541"/>
                    <a:gd name="connsiteY43" fmla="*/ 382615 h 465083"/>
                    <a:gd name="connsiteX44" fmla="*/ 153197 w 232541"/>
                    <a:gd name="connsiteY44" fmla="*/ 382615 h 465083"/>
                    <a:gd name="connsiteX45" fmla="*/ 150546 w 232541"/>
                    <a:gd name="connsiteY45" fmla="*/ 336883 h 465083"/>
                    <a:gd name="connsiteX46" fmla="*/ 178194 w 232541"/>
                    <a:gd name="connsiteY46" fmla="*/ 327698 h 465083"/>
                    <a:gd name="connsiteX47" fmla="*/ 207640 w 232541"/>
                    <a:gd name="connsiteY47" fmla="*/ 436395 h 465083"/>
                    <a:gd name="connsiteX48" fmla="*/ 205273 w 232541"/>
                    <a:gd name="connsiteY48" fmla="*/ 436395 h 465083"/>
                    <a:gd name="connsiteX49" fmla="*/ 205273 w 232541"/>
                    <a:gd name="connsiteY49" fmla="*/ 465084 h 465083"/>
                    <a:gd name="connsiteX50" fmla="*/ 66183 w 232541"/>
                    <a:gd name="connsiteY50" fmla="*/ 309614 h 465083"/>
                    <a:gd name="connsiteX51" fmla="*/ 94967 w 232541"/>
                    <a:gd name="connsiteY51" fmla="*/ 256213 h 465083"/>
                    <a:gd name="connsiteX52" fmla="*/ 128580 w 232541"/>
                    <a:gd name="connsiteY52" fmla="*/ 226388 h 465083"/>
                    <a:gd name="connsiteX53" fmla="*/ 129337 w 232541"/>
                    <a:gd name="connsiteY53" fmla="*/ 226388 h 465083"/>
                    <a:gd name="connsiteX54" fmla="*/ 129527 w 232541"/>
                    <a:gd name="connsiteY54" fmla="*/ 227429 h 465083"/>
                    <a:gd name="connsiteX55" fmla="*/ 129527 w 232541"/>
                    <a:gd name="connsiteY55" fmla="*/ 329876 h 465083"/>
                    <a:gd name="connsiteX56" fmla="*/ 125834 w 232541"/>
                    <a:gd name="connsiteY56" fmla="*/ 329876 h 465083"/>
                    <a:gd name="connsiteX57" fmla="*/ 66183 w 232541"/>
                    <a:gd name="connsiteY57" fmla="*/ 309614 h 465083"/>
                    <a:gd name="connsiteX58" fmla="*/ 133314 w 232541"/>
                    <a:gd name="connsiteY58" fmla="*/ 324385 h 465083"/>
                    <a:gd name="connsiteX59" fmla="*/ 133314 w 232541"/>
                    <a:gd name="connsiteY59" fmla="*/ 245040 h 465083"/>
                    <a:gd name="connsiteX60" fmla="*/ 136249 w 232541"/>
                    <a:gd name="connsiteY60" fmla="*/ 258201 h 465083"/>
                    <a:gd name="connsiteX61" fmla="*/ 139468 w 232541"/>
                    <a:gd name="connsiteY61" fmla="*/ 314159 h 465083"/>
                    <a:gd name="connsiteX62" fmla="*/ 133314 w 232541"/>
                    <a:gd name="connsiteY62" fmla="*/ 324385 h 465083"/>
                    <a:gd name="connsiteX63" fmla="*/ 149978 w 232541"/>
                    <a:gd name="connsiteY63" fmla="*/ 327035 h 465083"/>
                    <a:gd name="connsiteX64" fmla="*/ 145718 w 232541"/>
                    <a:gd name="connsiteY64" fmla="*/ 256781 h 465083"/>
                    <a:gd name="connsiteX65" fmla="*/ 140983 w 232541"/>
                    <a:gd name="connsiteY65" fmla="*/ 235287 h 465083"/>
                    <a:gd name="connsiteX66" fmla="*/ 159636 w 232541"/>
                    <a:gd name="connsiteY66" fmla="*/ 259243 h 465083"/>
                    <a:gd name="connsiteX67" fmla="*/ 175732 w 232541"/>
                    <a:gd name="connsiteY67" fmla="*/ 318514 h 465083"/>
                    <a:gd name="connsiteX68" fmla="*/ 149978 w 232541"/>
                    <a:gd name="connsiteY68" fmla="*/ 327035 h 465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232541" h="465083">
                      <a:moveTo>
                        <a:pt x="205273" y="465084"/>
                      </a:moveTo>
                      <a:lnTo>
                        <a:pt x="232542" y="465084"/>
                      </a:lnTo>
                      <a:lnTo>
                        <a:pt x="220991" y="436395"/>
                      </a:lnTo>
                      <a:lnTo>
                        <a:pt x="217582" y="436395"/>
                      </a:lnTo>
                      <a:lnTo>
                        <a:pt x="168726" y="255739"/>
                      </a:lnTo>
                      <a:lnTo>
                        <a:pt x="140983" y="219665"/>
                      </a:lnTo>
                      <a:lnTo>
                        <a:pt x="140983" y="211049"/>
                      </a:lnTo>
                      <a:lnTo>
                        <a:pt x="133314" y="211049"/>
                      </a:lnTo>
                      <a:lnTo>
                        <a:pt x="133314" y="118922"/>
                      </a:lnTo>
                      <a:lnTo>
                        <a:pt x="137196" y="118922"/>
                      </a:lnTo>
                      <a:lnTo>
                        <a:pt x="137196" y="103584"/>
                      </a:lnTo>
                      <a:lnTo>
                        <a:pt x="133314" y="103584"/>
                      </a:lnTo>
                      <a:lnTo>
                        <a:pt x="133314" y="26796"/>
                      </a:lnTo>
                      <a:lnTo>
                        <a:pt x="137196" y="26796"/>
                      </a:lnTo>
                      <a:lnTo>
                        <a:pt x="137196" y="11457"/>
                      </a:lnTo>
                      <a:lnTo>
                        <a:pt x="140983" y="11457"/>
                      </a:lnTo>
                      <a:lnTo>
                        <a:pt x="140983" y="0"/>
                      </a:lnTo>
                      <a:lnTo>
                        <a:pt x="121857" y="0"/>
                      </a:lnTo>
                      <a:lnTo>
                        <a:pt x="121857" y="11457"/>
                      </a:lnTo>
                      <a:lnTo>
                        <a:pt x="125645" y="11457"/>
                      </a:lnTo>
                      <a:lnTo>
                        <a:pt x="125645" y="23008"/>
                      </a:lnTo>
                      <a:lnTo>
                        <a:pt x="117976" y="23008"/>
                      </a:lnTo>
                      <a:lnTo>
                        <a:pt x="117976" y="30677"/>
                      </a:lnTo>
                      <a:lnTo>
                        <a:pt x="129527" y="30677"/>
                      </a:lnTo>
                      <a:lnTo>
                        <a:pt x="129527" y="103583"/>
                      </a:lnTo>
                      <a:lnTo>
                        <a:pt x="125645" y="103583"/>
                      </a:lnTo>
                      <a:lnTo>
                        <a:pt x="125645" y="118922"/>
                      </a:lnTo>
                      <a:lnTo>
                        <a:pt x="129527" y="118922"/>
                      </a:lnTo>
                      <a:lnTo>
                        <a:pt x="129527" y="211049"/>
                      </a:lnTo>
                      <a:lnTo>
                        <a:pt x="121857" y="211049"/>
                      </a:lnTo>
                      <a:lnTo>
                        <a:pt x="121857" y="219476"/>
                      </a:lnTo>
                      <a:lnTo>
                        <a:pt x="87960" y="249585"/>
                      </a:lnTo>
                      <a:lnTo>
                        <a:pt x="0" y="412724"/>
                      </a:lnTo>
                      <a:lnTo>
                        <a:pt x="8427" y="417269"/>
                      </a:lnTo>
                      <a:lnTo>
                        <a:pt x="61639" y="318135"/>
                      </a:lnTo>
                      <a:lnTo>
                        <a:pt x="121857" y="338777"/>
                      </a:lnTo>
                      <a:lnTo>
                        <a:pt x="121857" y="345215"/>
                      </a:lnTo>
                      <a:lnTo>
                        <a:pt x="140983" y="345215"/>
                      </a:lnTo>
                      <a:lnTo>
                        <a:pt x="140983" y="340102"/>
                      </a:lnTo>
                      <a:lnTo>
                        <a:pt x="141078" y="340102"/>
                      </a:lnTo>
                      <a:lnTo>
                        <a:pt x="143919" y="386875"/>
                      </a:lnTo>
                      <a:lnTo>
                        <a:pt x="138711" y="407611"/>
                      </a:lnTo>
                      <a:lnTo>
                        <a:pt x="163328" y="407611"/>
                      </a:lnTo>
                      <a:lnTo>
                        <a:pt x="153860" y="382615"/>
                      </a:lnTo>
                      <a:lnTo>
                        <a:pt x="153197" y="382615"/>
                      </a:lnTo>
                      <a:lnTo>
                        <a:pt x="150546" y="336883"/>
                      </a:lnTo>
                      <a:lnTo>
                        <a:pt x="178194" y="327698"/>
                      </a:lnTo>
                      <a:lnTo>
                        <a:pt x="207640" y="436395"/>
                      </a:lnTo>
                      <a:lnTo>
                        <a:pt x="205273" y="436395"/>
                      </a:lnTo>
                      <a:lnTo>
                        <a:pt x="205273" y="465084"/>
                      </a:lnTo>
                      <a:close/>
                      <a:moveTo>
                        <a:pt x="66183" y="309614"/>
                      </a:moveTo>
                      <a:lnTo>
                        <a:pt x="94967" y="256213"/>
                      </a:lnTo>
                      <a:lnTo>
                        <a:pt x="128580" y="226388"/>
                      </a:lnTo>
                      <a:lnTo>
                        <a:pt x="129337" y="226388"/>
                      </a:lnTo>
                      <a:lnTo>
                        <a:pt x="129527" y="227429"/>
                      </a:lnTo>
                      <a:lnTo>
                        <a:pt x="129527" y="329876"/>
                      </a:lnTo>
                      <a:lnTo>
                        <a:pt x="125834" y="329876"/>
                      </a:lnTo>
                      <a:lnTo>
                        <a:pt x="66183" y="309614"/>
                      </a:lnTo>
                      <a:close/>
                      <a:moveTo>
                        <a:pt x="133314" y="324385"/>
                      </a:moveTo>
                      <a:lnTo>
                        <a:pt x="133314" y="245040"/>
                      </a:lnTo>
                      <a:lnTo>
                        <a:pt x="136249" y="258201"/>
                      </a:lnTo>
                      <a:lnTo>
                        <a:pt x="139468" y="314159"/>
                      </a:lnTo>
                      <a:lnTo>
                        <a:pt x="133314" y="324385"/>
                      </a:lnTo>
                      <a:close/>
                      <a:moveTo>
                        <a:pt x="149978" y="327035"/>
                      </a:moveTo>
                      <a:lnTo>
                        <a:pt x="145718" y="256781"/>
                      </a:lnTo>
                      <a:lnTo>
                        <a:pt x="140983" y="235287"/>
                      </a:lnTo>
                      <a:lnTo>
                        <a:pt x="159636" y="259243"/>
                      </a:lnTo>
                      <a:lnTo>
                        <a:pt x="175732" y="318514"/>
                      </a:lnTo>
                      <a:lnTo>
                        <a:pt x="149978" y="3270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xmlns="" id="{C6DE5952-AAA0-419D-98FE-2D4647879C0E}"/>
                    </a:ext>
                  </a:extLst>
                </p:cNvPr>
                <p:cNvSpPr/>
                <p:nvPr/>
              </p:nvSpPr>
              <p:spPr>
                <a:xfrm>
                  <a:off x="6406883" y="3048994"/>
                  <a:ext cx="26889" cy="69046"/>
                </a:xfrm>
                <a:custGeom>
                  <a:avLst/>
                  <a:gdLst>
                    <a:gd name="connsiteX0" fmla="*/ 26889 w 26889"/>
                    <a:gd name="connsiteY0" fmla="*/ 69046 h 69046"/>
                    <a:gd name="connsiteX1" fmla="*/ 0 w 26889"/>
                    <a:gd name="connsiteY1" fmla="*/ 69046 h 69046"/>
                    <a:gd name="connsiteX2" fmla="*/ 3361 w 26889"/>
                    <a:gd name="connsiteY2" fmla="*/ 57523 h 69046"/>
                    <a:gd name="connsiteX3" fmla="*/ 11524 w 26889"/>
                    <a:gd name="connsiteY3" fmla="*/ 57523 h 69046"/>
                    <a:gd name="connsiteX4" fmla="*/ 11524 w 26889"/>
                    <a:gd name="connsiteY4" fmla="*/ 0 h 69046"/>
                    <a:gd name="connsiteX5" fmla="*/ 15365 w 26889"/>
                    <a:gd name="connsiteY5" fmla="*/ 0 h 69046"/>
                    <a:gd name="connsiteX6" fmla="*/ 15365 w 26889"/>
                    <a:gd name="connsiteY6" fmla="*/ 57523 h 69046"/>
                    <a:gd name="connsiteX7" fmla="*/ 23528 w 26889"/>
                    <a:gd name="connsiteY7" fmla="*/ 57523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89" h="69046">
                      <a:moveTo>
                        <a:pt x="26889" y="69046"/>
                      </a:moveTo>
                      <a:lnTo>
                        <a:pt x="0" y="69046"/>
                      </a:lnTo>
                      <a:lnTo>
                        <a:pt x="3361" y="57523"/>
                      </a:lnTo>
                      <a:lnTo>
                        <a:pt x="11524" y="57523"/>
                      </a:lnTo>
                      <a:lnTo>
                        <a:pt x="11524" y="0"/>
                      </a:lnTo>
                      <a:lnTo>
                        <a:pt x="15365" y="0"/>
                      </a:lnTo>
                      <a:lnTo>
                        <a:pt x="15365" y="57523"/>
                      </a:lnTo>
                      <a:lnTo>
                        <a:pt x="23528" y="575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xmlns="" id="{E40FBFAD-7935-49B6-AEFF-0AEE0609CE2F}"/>
                    </a:ext>
                  </a:extLst>
                </p:cNvPr>
                <p:cNvSpPr/>
                <p:nvPr/>
              </p:nvSpPr>
              <p:spPr>
                <a:xfrm>
                  <a:off x="6341678" y="3118041"/>
                  <a:ext cx="162581" cy="15461"/>
                </a:xfrm>
                <a:custGeom>
                  <a:avLst/>
                  <a:gdLst>
                    <a:gd name="connsiteX0" fmla="*/ 162581 w 162581"/>
                    <a:gd name="connsiteY0" fmla="*/ 15462 h 15461"/>
                    <a:gd name="connsiteX1" fmla="*/ 78650 w 162581"/>
                    <a:gd name="connsiteY1" fmla="*/ 12965 h 15461"/>
                    <a:gd name="connsiteX2" fmla="*/ 0 w 162581"/>
                    <a:gd name="connsiteY2" fmla="*/ 15462 h 15461"/>
                    <a:gd name="connsiteX3" fmla="*/ 78650 w 162581"/>
                    <a:gd name="connsiteY3" fmla="*/ 0 h 15461"/>
                    <a:gd name="connsiteX4" fmla="*/ 162581 w 162581"/>
                    <a:gd name="connsiteY4" fmla="*/ 15462 h 15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581" h="15461">
                      <a:moveTo>
                        <a:pt x="162581" y="15462"/>
                      </a:moveTo>
                      <a:cubicBezTo>
                        <a:pt x="134540" y="14405"/>
                        <a:pt x="106595" y="14021"/>
                        <a:pt x="78650" y="12965"/>
                      </a:cubicBezTo>
                      <a:cubicBezTo>
                        <a:pt x="52241" y="14021"/>
                        <a:pt x="26409" y="14405"/>
                        <a:pt x="0" y="15462"/>
                      </a:cubicBezTo>
                      <a:cubicBezTo>
                        <a:pt x="26313" y="12485"/>
                        <a:pt x="52337" y="2978"/>
                        <a:pt x="78650" y="0"/>
                      </a:cubicBezTo>
                      <a:cubicBezTo>
                        <a:pt x="106787" y="2978"/>
                        <a:pt x="134444" y="12485"/>
                        <a:pt x="162581" y="154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xmlns="" id="{3E845EEA-C8E4-42EB-A10C-6CA8AD4E3EB9}"/>
                    </a:ext>
                  </a:extLst>
                </p:cNvPr>
                <p:cNvSpPr/>
                <p:nvPr/>
              </p:nvSpPr>
              <p:spPr>
                <a:xfrm>
                  <a:off x="6341677" y="3133300"/>
                  <a:ext cx="162583" cy="15470"/>
                </a:xfrm>
                <a:custGeom>
                  <a:avLst/>
                  <a:gdLst>
                    <a:gd name="connsiteX0" fmla="*/ 162582 w 162583"/>
                    <a:gd name="connsiteY0" fmla="*/ 202 h 15470"/>
                    <a:gd name="connsiteX1" fmla="*/ 78651 w 162583"/>
                    <a:gd name="connsiteY1" fmla="*/ 15471 h 15470"/>
                    <a:gd name="connsiteX2" fmla="*/ 1 w 162583"/>
                    <a:gd name="connsiteY2" fmla="*/ 202 h 15470"/>
                    <a:gd name="connsiteX3" fmla="*/ 78777 w 162583"/>
                    <a:gd name="connsiteY3" fmla="*/ 4982 h 15470"/>
                    <a:gd name="connsiteX4" fmla="*/ 162582 w 162583"/>
                    <a:gd name="connsiteY4" fmla="*/ 202 h 1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583" h="15470">
                      <a:moveTo>
                        <a:pt x="162582" y="202"/>
                      </a:moveTo>
                      <a:cubicBezTo>
                        <a:pt x="162697" y="1020"/>
                        <a:pt x="148193" y="4249"/>
                        <a:pt x="78651" y="15471"/>
                      </a:cubicBezTo>
                      <a:cubicBezTo>
                        <a:pt x="13463" y="4360"/>
                        <a:pt x="-128" y="1083"/>
                        <a:pt x="1" y="202"/>
                      </a:cubicBezTo>
                      <a:cubicBezTo>
                        <a:pt x="200" y="-1154"/>
                        <a:pt x="32681" y="4747"/>
                        <a:pt x="78777" y="4982"/>
                      </a:cubicBezTo>
                      <a:cubicBezTo>
                        <a:pt x="127716" y="5231"/>
                        <a:pt x="162405" y="-1058"/>
                        <a:pt x="162582" y="20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97227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DC87DDC3-618F-47B4-9504-CCA8F9A865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83079F3-4623-461E-BBC2-C5DFB94414DB}"/>
              </a:ext>
            </a:extLst>
          </p:cNvPr>
          <p:cNvGrpSpPr/>
          <p:nvPr/>
        </p:nvGrpSpPr>
        <p:grpSpPr>
          <a:xfrm>
            <a:off x="1155700" y="631825"/>
            <a:ext cx="9880601" cy="5594350"/>
            <a:chOff x="1155700" y="631825"/>
            <a:chExt cx="9880601" cy="559435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8DDC505-62D4-4207-B335-45E7ED5806AB}"/>
                </a:ext>
              </a:extLst>
            </p:cNvPr>
            <p:cNvSpPr/>
            <p:nvPr/>
          </p:nvSpPr>
          <p:spPr>
            <a:xfrm>
              <a:off x="1155700" y="631825"/>
              <a:ext cx="6959600" cy="2797175"/>
            </a:xfrm>
            <a:prstGeom prst="rect">
              <a:avLst/>
            </a:prstGeom>
            <a:solidFill>
              <a:srgbClr val="FF5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A1F498A-28F2-49D7-971F-BEFC0976F138}"/>
                </a:ext>
              </a:extLst>
            </p:cNvPr>
            <p:cNvSpPr/>
            <p:nvPr/>
          </p:nvSpPr>
          <p:spPr>
            <a:xfrm>
              <a:off x="8115300" y="631825"/>
              <a:ext cx="2921000" cy="2797175"/>
            </a:xfrm>
            <a:prstGeom prst="rect">
              <a:avLst/>
            </a:prstGeom>
            <a:solidFill>
              <a:srgbClr val="FF9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2A8B2CD-1361-47B0-AD97-75C614DC3E95}"/>
                </a:ext>
              </a:extLst>
            </p:cNvPr>
            <p:cNvSpPr/>
            <p:nvPr/>
          </p:nvSpPr>
          <p:spPr>
            <a:xfrm>
              <a:off x="4076701" y="3429000"/>
              <a:ext cx="6959600" cy="2797175"/>
            </a:xfrm>
            <a:prstGeom prst="rect">
              <a:avLst/>
            </a:prstGeom>
            <a:solidFill>
              <a:srgbClr val="FFD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34EEC14-C4D3-4570-9854-7B4B4DC0140B}"/>
                </a:ext>
              </a:extLst>
            </p:cNvPr>
            <p:cNvSpPr/>
            <p:nvPr/>
          </p:nvSpPr>
          <p:spPr>
            <a:xfrm>
              <a:off x="1155700" y="3428999"/>
              <a:ext cx="2921000" cy="2797175"/>
            </a:xfrm>
            <a:prstGeom prst="rect">
              <a:avLst/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536A0713-2B9B-41A4-B3EE-34923AF18EBD}"/>
                </a:ext>
              </a:extLst>
            </p:cNvPr>
            <p:cNvSpPr/>
            <p:nvPr/>
          </p:nvSpPr>
          <p:spPr>
            <a:xfrm>
              <a:off x="1282700" y="746648"/>
              <a:ext cx="6705600" cy="2567528"/>
            </a:xfrm>
            <a:prstGeom prst="roundRect">
              <a:avLst>
                <a:gd name="adj" fmla="val 1023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13388635-257D-4FCA-B49E-75613412B9C8}"/>
                </a:ext>
              </a:extLst>
            </p:cNvPr>
            <p:cNvSpPr/>
            <p:nvPr/>
          </p:nvSpPr>
          <p:spPr>
            <a:xfrm>
              <a:off x="4203701" y="3543823"/>
              <a:ext cx="6705600" cy="2567528"/>
            </a:xfrm>
            <a:prstGeom prst="roundRect">
              <a:avLst>
                <a:gd name="adj" fmla="val 8258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1E3AA3A3-5E0F-4468-A236-5AE74A64FAF9}"/>
                </a:ext>
              </a:extLst>
            </p:cNvPr>
            <p:cNvSpPr/>
            <p:nvPr/>
          </p:nvSpPr>
          <p:spPr>
            <a:xfrm>
              <a:off x="8242300" y="746648"/>
              <a:ext cx="2667001" cy="2567528"/>
            </a:xfrm>
            <a:prstGeom prst="roundRect">
              <a:avLst>
                <a:gd name="adj" fmla="val 8753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EECEE899-741C-4C54-BD18-4FD78866EADC}"/>
                </a:ext>
              </a:extLst>
            </p:cNvPr>
            <p:cNvSpPr/>
            <p:nvPr/>
          </p:nvSpPr>
          <p:spPr>
            <a:xfrm>
              <a:off x="1282700" y="3543822"/>
              <a:ext cx="2667001" cy="2567528"/>
            </a:xfrm>
            <a:prstGeom prst="roundRect">
              <a:avLst>
                <a:gd name="adj" fmla="val 8753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30E3C47-2AB7-40CA-A040-3D3CA483B732}"/>
              </a:ext>
            </a:extLst>
          </p:cNvPr>
          <p:cNvSpPr txBox="1"/>
          <p:nvPr/>
        </p:nvSpPr>
        <p:spPr>
          <a:xfrm>
            <a:off x="1381305" y="862172"/>
            <a:ext cx="5644792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b="1">
                <a:latin typeface="Engravers MT" panose="02090707080505020304" pitchFamily="18" charset="0"/>
              </a:rPr>
              <a:t>POWERPOINT  TEMPLET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FDFB918-5C2F-4D6F-AD5A-9D94499C17B6}"/>
              </a:ext>
            </a:extLst>
          </p:cNvPr>
          <p:cNvSpPr txBox="1"/>
          <p:nvPr/>
        </p:nvSpPr>
        <p:spPr>
          <a:xfrm>
            <a:off x="1748152" y="1473733"/>
            <a:ext cx="6227448" cy="65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9F422DE-EA37-40C3-AA55-0844DEA41B2F}"/>
              </a:ext>
            </a:extLst>
          </p:cNvPr>
          <p:cNvSpPr txBox="1"/>
          <p:nvPr/>
        </p:nvSpPr>
        <p:spPr>
          <a:xfrm>
            <a:off x="6096000" y="2365396"/>
            <a:ext cx="1687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>
                <a:latin typeface="Colonna MT" panose="04020805060202030203" pitchFamily="82" charset="0"/>
              </a:rPr>
              <a:t>2021</a:t>
            </a:r>
            <a:endParaRPr lang="zh-CN" altLang="en-US" sz="6600">
              <a:latin typeface="Colonna MT" panose="04020805060202030203" pitchFamily="82" charset="0"/>
            </a:endParaRPr>
          </a:p>
        </p:txBody>
      </p:sp>
      <p:grpSp>
        <p:nvGrpSpPr>
          <p:cNvPr id="21" name="图形 18">
            <a:extLst>
              <a:ext uri="{FF2B5EF4-FFF2-40B4-BE49-F238E27FC236}">
                <a16:creationId xmlns:a16="http://schemas.microsoft.com/office/drawing/2014/main" xmlns="" id="{C1379211-0BAB-4E3C-A230-354DBCEF2ADD}"/>
              </a:ext>
            </a:extLst>
          </p:cNvPr>
          <p:cNvGrpSpPr/>
          <p:nvPr/>
        </p:nvGrpSpPr>
        <p:grpSpPr>
          <a:xfrm rot="20444013">
            <a:off x="4511740" y="1905618"/>
            <a:ext cx="700275" cy="1348658"/>
            <a:chOff x="4671181" y="-548"/>
            <a:chExt cx="2848747" cy="5486400"/>
          </a:xfrm>
          <a:solidFill>
            <a:srgbClr val="000000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0FA01B1A-AE20-4F02-A71E-2B1DF1A34A40}"/>
                </a:ext>
              </a:extLst>
            </p:cNvPr>
            <p:cNvSpPr/>
            <p:nvPr/>
          </p:nvSpPr>
          <p:spPr>
            <a:xfrm>
              <a:off x="4671181" y="-548"/>
              <a:ext cx="2848747" cy="5486400"/>
            </a:xfrm>
            <a:custGeom>
              <a:avLst/>
              <a:gdLst>
                <a:gd name="connsiteX0" fmla="*/ 2812877 w 2848747"/>
                <a:gd name="connsiteY0" fmla="*/ 80650 h 5486400"/>
                <a:gd name="connsiteX1" fmla="*/ 2697663 w 2848747"/>
                <a:gd name="connsiteY1" fmla="*/ 2743 h 5486400"/>
                <a:gd name="connsiteX2" fmla="*/ 2663647 w 2848747"/>
                <a:gd name="connsiteY2" fmla="*/ 0 h 5486400"/>
                <a:gd name="connsiteX3" fmla="*/ 2312518 w 2848747"/>
                <a:gd name="connsiteY3" fmla="*/ 714329 h 5486400"/>
                <a:gd name="connsiteX4" fmla="*/ 2126529 w 2848747"/>
                <a:gd name="connsiteY4" fmla="*/ 1338682 h 5486400"/>
                <a:gd name="connsiteX5" fmla="*/ 2006377 w 2848747"/>
                <a:gd name="connsiteY5" fmla="*/ 1604223 h 5486400"/>
                <a:gd name="connsiteX6" fmla="*/ 1969618 w 2848747"/>
                <a:gd name="connsiteY6" fmla="*/ 1551554 h 5486400"/>
                <a:gd name="connsiteX7" fmla="*/ 1795150 w 2848747"/>
                <a:gd name="connsiteY7" fmla="*/ 1416589 h 5486400"/>
                <a:gd name="connsiteX8" fmla="*/ 1512601 w 2848747"/>
                <a:gd name="connsiteY8" fmla="*/ 1515892 h 5486400"/>
                <a:gd name="connsiteX9" fmla="*/ 1449507 w 2848747"/>
                <a:gd name="connsiteY9" fmla="*/ 1705173 h 5486400"/>
                <a:gd name="connsiteX10" fmla="*/ 1204265 w 2848747"/>
                <a:gd name="connsiteY10" fmla="*/ 1532900 h 5486400"/>
                <a:gd name="connsiteX11" fmla="*/ 1200424 w 2848747"/>
                <a:gd name="connsiteY11" fmla="*/ 1532900 h 5486400"/>
                <a:gd name="connsiteX12" fmla="*/ 914583 w 2848747"/>
                <a:gd name="connsiteY12" fmla="*/ 1699687 h 5486400"/>
                <a:gd name="connsiteX13" fmla="*/ 894283 w 2848747"/>
                <a:gd name="connsiteY13" fmla="*/ 1797893 h 5486400"/>
                <a:gd name="connsiteX14" fmla="*/ 751637 w 2848747"/>
                <a:gd name="connsiteY14" fmla="*/ 1624523 h 5486400"/>
                <a:gd name="connsiteX15" fmla="*/ 546994 w 2848747"/>
                <a:gd name="connsiteY15" fmla="*/ 1183417 h 5486400"/>
                <a:gd name="connsiteX16" fmla="*/ 452079 w 2848747"/>
                <a:gd name="connsiteY16" fmla="*/ 926104 h 5486400"/>
                <a:gd name="connsiteX17" fmla="*/ 159654 w 2848747"/>
                <a:gd name="connsiteY17" fmla="*/ 643006 h 5486400"/>
                <a:gd name="connsiteX18" fmla="*/ 116312 w 2848747"/>
                <a:gd name="connsiteY18" fmla="*/ 648493 h 5486400"/>
                <a:gd name="connsiteX19" fmla="*/ 16459 w 2848747"/>
                <a:gd name="connsiteY19" fmla="*/ 732434 h 5486400"/>
                <a:gd name="connsiteX20" fmla="*/ 65837 w 2848747"/>
                <a:gd name="connsiteY20" fmla="*/ 1101121 h 5486400"/>
                <a:gd name="connsiteX21" fmla="*/ 167335 w 2848747"/>
                <a:gd name="connsiteY21" fmla="*/ 1318382 h 5486400"/>
                <a:gd name="connsiteX22" fmla="*/ 372527 w 2848747"/>
                <a:gd name="connsiteY22" fmla="*/ 1797345 h 5486400"/>
                <a:gd name="connsiteX23" fmla="*/ 504749 w 2848747"/>
                <a:gd name="connsiteY23" fmla="*/ 2231868 h 5486400"/>
                <a:gd name="connsiteX24" fmla="*/ 516270 w 2848747"/>
                <a:gd name="connsiteY24" fmla="*/ 2431573 h 5486400"/>
                <a:gd name="connsiteX25" fmla="*/ 523403 w 2848747"/>
                <a:gd name="connsiteY25" fmla="*/ 2477658 h 5486400"/>
                <a:gd name="connsiteX26" fmla="*/ 603504 w 2848747"/>
                <a:gd name="connsiteY26" fmla="*/ 2688336 h 5486400"/>
                <a:gd name="connsiteX27" fmla="*/ 622158 w 2848747"/>
                <a:gd name="connsiteY27" fmla="*/ 2860061 h 5486400"/>
                <a:gd name="connsiteX28" fmla="*/ 634776 w 2848747"/>
                <a:gd name="connsiteY28" fmla="*/ 2995026 h 5486400"/>
                <a:gd name="connsiteX29" fmla="*/ 1064362 w 2848747"/>
                <a:gd name="connsiteY29" fmla="*/ 3994648 h 5486400"/>
                <a:gd name="connsiteX30" fmla="*/ 1143366 w 2848747"/>
                <a:gd name="connsiteY30" fmla="*/ 4343034 h 5486400"/>
                <a:gd name="connsiteX31" fmla="*/ 1143366 w 2848747"/>
                <a:gd name="connsiteY31" fmla="*/ 5403007 h 5486400"/>
                <a:gd name="connsiteX32" fmla="*/ 1143366 w 2848747"/>
                <a:gd name="connsiteY32" fmla="*/ 5433731 h 5486400"/>
                <a:gd name="connsiteX33" fmla="*/ 1173541 w 2848747"/>
                <a:gd name="connsiteY33" fmla="*/ 5440314 h 5486400"/>
                <a:gd name="connsiteX34" fmla="*/ 1707368 w 2848747"/>
                <a:gd name="connsiteY34" fmla="*/ 5486400 h 5486400"/>
                <a:gd name="connsiteX35" fmla="*/ 1707368 w 2848747"/>
                <a:gd name="connsiteY35" fmla="*/ 5486400 h 5486400"/>
                <a:gd name="connsiteX36" fmla="*/ 2243389 w 2848747"/>
                <a:gd name="connsiteY36" fmla="*/ 5440314 h 5486400"/>
                <a:gd name="connsiteX37" fmla="*/ 2274113 w 2848747"/>
                <a:gd name="connsiteY37" fmla="*/ 5434828 h 5486400"/>
                <a:gd name="connsiteX38" fmla="*/ 2274113 w 2848747"/>
                <a:gd name="connsiteY38" fmla="*/ 4571269 h 5486400"/>
                <a:gd name="connsiteX39" fmla="*/ 2357506 w 2848747"/>
                <a:gd name="connsiteY39" fmla="*/ 3988613 h 5486400"/>
                <a:gd name="connsiteX40" fmla="*/ 2632924 w 2848747"/>
                <a:gd name="connsiteY40" fmla="*/ 3620475 h 5486400"/>
                <a:gd name="connsiteX41" fmla="*/ 2680106 w 2848747"/>
                <a:gd name="connsiteY41" fmla="*/ 2818913 h 5486400"/>
                <a:gd name="connsiteX42" fmla="*/ 2577511 w 2848747"/>
                <a:gd name="connsiteY42" fmla="*/ 2320199 h 5486400"/>
                <a:gd name="connsiteX43" fmla="*/ 2538557 w 2848747"/>
                <a:gd name="connsiteY43" fmla="*/ 2153961 h 5486400"/>
                <a:gd name="connsiteX44" fmla="*/ 2592873 w 2848747"/>
                <a:gd name="connsiteY44" fmla="*/ 1881287 h 5486400"/>
                <a:gd name="connsiteX45" fmla="*/ 2611526 w 2848747"/>
                <a:gd name="connsiteY45" fmla="*/ 1491752 h 5486400"/>
                <a:gd name="connsiteX46" fmla="*/ 2729484 w 2848747"/>
                <a:gd name="connsiteY46" fmla="*/ 786750 h 5486400"/>
                <a:gd name="connsiteX47" fmla="*/ 2811780 w 2848747"/>
                <a:gd name="connsiteY47" fmla="*/ 515173 h 5486400"/>
                <a:gd name="connsiteX48" fmla="*/ 2812877 w 2848747"/>
                <a:gd name="connsiteY48" fmla="*/ 80650 h 5486400"/>
                <a:gd name="connsiteX49" fmla="*/ 1583924 w 2848747"/>
                <a:gd name="connsiteY49" fmla="*/ 1541678 h 5486400"/>
                <a:gd name="connsiteX50" fmla="*/ 1795699 w 2848747"/>
                <a:gd name="connsiteY50" fmla="*/ 1492850 h 5486400"/>
                <a:gd name="connsiteX51" fmla="*/ 1909267 w 2848747"/>
                <a:gd name="connsiteY51" fmla="*/ 1597091 h 5486400"/>
                <a:gd name="connsiteX52" fmla="*/ 1981139 w 2848747"/>
                <a:gd name="connsiteY52" fmla="*/ 1706270 h 5486400"/>
                <a:gd name="connsiteX53" fmla="*/ 2013509 w 2848747"/>
                <a:gd name="connsiteY53" fmla="*/ 2214311 h 5486400"/>
                <a:gd name="connsiteX54" fmla="*/ 1986626 w 2848747"/>
                <a:gd name="connsiteY54" fmla="*/ 2219249 h 5486400"/>
                <a:gd name="connsiteX55" fmla="*/ 1986626 w 2848747"/>
                <a:gd name="connsiteY55" fmla="*/ 2219249 h 5486400"/>
                <a:gd name="connsiteX56" fmla="*/ 1958096 w 2848747"/>
                <a:gd name="connsiteY56" fmla="*/ 1715597 h 5486400"/>
                <a:gd name="connsiteX57" fmla="*/ 1881287 w 2848747"/>
                <a:gd name="connsiteY57" fmla="*/ 1590507 h 5486400"/>
                <a:gd name="connsiteX58" fmla="*/ 1920789 w 2848747"/>
                <a:gd name="connsiteY58" fmla="*/ 1740286 h 5486400"/>
                <a:gd name="connsiteX59" fmla="*/ 1949318 w 2848747"/>
                <a:gd name="connsiteY59" fmla="*/ 2229673 h 5486400"/>
                <a:gd name="connsiteX60" fmla="*/ 1924081 w 2848747"/>
                <a:gd name="connsiteY60" fmla="*/ 2239000 h 5486400"/>
                <a:gd name="connsiteX61" fmla="*/ 1783080 w 2848747"/>
                <a:gd name="connsiteY61" fmla="*/ 2252167 h 5486400"/>
                <a:gd name="connsiteX62" fmla="*/ 1681033 w 2848747"/>
                <a:gd name="connsiteY62" fmla="*/ 2296607 h 5486400"/>
                <a:gd name="connsiteX63" fmla="*/ 1841236 w 2848747"/>
                <a:gd name="connsiteY63" fmla="*/ 2280148 h 5486400"/>
                <a:gd name="connsiteX64" fmla="*/ 1841785 w 2848747"/>
                <a:gd name="connsiteY64" fmla="*/ 2280148 h 5486400"/>
                <a:gd name="connsiteX65" fmla="*/ 1829166 w 2848747"/>
                <a:gd name="connsiteY65" fmla="*/ 2287280 h 5486400"/>
                <a:gd name="connsiteX66" fmla="*/ 1696395 w 2848747"/>
                <a:gd name="connsiteY66" fmla="*/ 2329526 h 5486400"/>
                <a:gd name="connsiteX67" fmla="*/ 1621780 w 2848747"/>
                <a:gd name="connsiteY67" fmla="*/ 2349825 h 5486400"/>
                <a:gd name="connsiteX68" fmla="*/ 1503822 w 2848747"/>
                <a:gd name="connsiteY68" fmla="*/ 1782531 h 5486400"/>
                <a:gd name="connsiteX69" fmla="*/ 1583924 w 2848747"/>
                <a:gd name="connsiteY69" fmla="*/ 1541678 h 5486400"/>
                <a:gd name="connsiteX70" fmla="*/ 1685971 w 2848747"/>
                <a:gd name="connsiteY70" fmla="*/ 2630180 h 5486400"/>
                <a:gd name="connsiteX71" fmla="*/ 1662928 w 2848747"/>
                <a:gd name="connsiteY71" fmla="*/ 2634021 h 5486400"/>
                <a:gd name="connsiteX72" fmla="*/ 1520282 w 2848747"/>
                <a:gd name="connsiteY72" fmla="*/ 2637861 h 5486400"/>
                <a:gd name="connsiteX73" fmla="*/ 1424269 w 2848747"/>
                <a:gd name="connsiteY73" fmla="*/ 2510028 h 5486400"/>
                <a:gd name="connsiteX74" fmla="*/ 1544422 w 2848747"/>
                <a:gd name="connsiteY74" fmla="*/ 2452970 h 5486400"/>
                <a:gd name="connsiteX75" fmla="*/ 1685971 w 2848747"/>
                <a:gd name="connsiteY75" fmla="*/ 2630180 h 5486400"/>
                <a:gd name="connsiteX76" fmla="*/ 988649 w 2848747"/>
                <a:gd name="connsiteY76" fmla="*/ 1717243 h 5486400"/>
                <a:gd name="connsiteX77" fmla="*/ 1204265 w 2848747"/>
                <a:gd name="connsiteY77" fmla="*/ 1608613 h 5486400"/>
                <a:gd name="connsiteX78" fmla="*/ 1204813 w 2848747"/>
                <a:gd name="connsiteY78" fmla="*/ 1608613 h 5486400"/>
                <a:gd name="connsiteX79" fmla="*/ 1430305 w 2848747"/>
                <a:gd name="connsiteY79" fmla="*/ 1797345 h 5486400"/>
                <a:gd name="connsiteX80" fmla="*/ 1549359 w 2848747"/>
                <a:gd name="connsiteY80" fmla="*/ 2371771 h 5486400"/>
                <a:gd name="connsiteX81" fmla="*/ 1533998 w 2848747"/>
                <a:gd name="connsiteY81" fmla="*/ 2376709 h 5486400"/>
                <a:gd name="connsiteX82" fmla="*/ 1410005 w 2848747"/>
                <a:gd name="connsiteY82" fmla="*/ 1810512 h 5486400"/>
                <a:gd name="connsiteX83" fmla="*/ 1312896 w 2848747"/>
                <a:gd name="connsiteY83" fmla="*/ 1701333 h 5486400"/>
                <a:gd name="connsiteX84" fmla="*/ 1378184 w 2848747"/>
                <a:gd name="connsiteY84" fmla="*/ 1837395 h 5486400"/>
                <a:gd name="connsiteX85" fmla="*/ 1500530 w 2848747"/>
                <a:gd name="connsiteY85" fmla="*/ 2389327 h 5486400"/>
                <a:gd name="connsiteX86" fmla="*/ 1313444 w 2848747"/>
                <a:gd name="connsiteY86" fmla="*/ 2524841 h 5486400"/>
                <a:gd name="connsiteX87" fmla="*/ 1313444 w 2848747"/>
                <a:gd name="connsiteY87" fmla="*/ 2524841 h 5486400"/>
                <a:gd name="connsiteX88" fmla="*/ 1140623 w 2848747"/>
                <a:gd name="connsiteY88" fmla="*/ 2584643 h 5486400"/>
                <a:gd name="connsiteX89" fmla="*/ 1302471 w 2848747"/>
                <a:gd name="connsiteY89" fmla="*/ 2589581 h 5486400"/>
                <a:gd name="connsiteX90" fmla="*/ 1380378 w 2848747"/>
                <a:gd name="connsiteY90" fmla="*/ 2770632 h 5486400"/>
                <a:gd name="connsiteX91" fmla="*/ 1464869 w 2848747"/>
                <a:gd name="connsiteY91" fmla="*/ 2828239 h 5486400"/>
                <a:gd name="connsiteX92" fmla="*/ 1361176 w 2848747"/>
                <a:gd name="connsiteY92" fmla="*/ 2804648 h 5486400"/>
                <a:gd name="connsiteX93" fmla="*/ 1323868 w 2848747"/>
                <a:gd name="connsiteY93" fmla="*/ 2778862 h 5486400"/>
                <a:gd name="connsiteX94" fmla="*/ 1058875 w 2848747"/>
                <a:gd name="connsiteY94" fmla="*/ 2482047 h 5486400"/>
                <a:gd name="connsiteX95" fmla="*/ 954085 w 2848747"/>
                <a:gd name="connsiteY95" fmla="*/ 1896100 h 5486400"/>
                <a:gd name="connsiteX96" fmla="*/ 988649 w 2848747"/>
                <a:gd name="connsiteY96" fmla="*/ 1717243 h 5486400"/>
                <a:gd name="connsiteX97" fmla="*/ 2657063 w 2848747"/>
                <a:gd name="connsiteY97" fmla="*/ 767547 h 5486400"/>
                <a:gd name="connsiteX98" fmla="*/ 2654320 w 2848747"/>
                <a:gd name="connsiteY98" fmla="*/ 774680 h 5486400"/>
                <a:gd name="connsiteX99" fmla="*/ 2654320 w 2848747"/>
                <a:gd name="connsiteY99" fmla="*/ 782361 h 5486400"/>
                <a:gd name="connsiteX100" fmla="*/ 2536363 w 2848747"/>
                <a:gd name="connsiteY100" fmla="*/ 1482974 h 5486400"/>
                <a:gd name="connsiteX101" fmla="*/ 2531974 w 2848747"/>
                <a:gd name="connsiteY101" fmla="*/ 1496690 h 5486400"/>
                <a:gd name="connsiteX102" fmla="*/ 2538009 w 2848747"/>
                <a:gd name="connsiteY102" fmla="*/ 1509857 h 5486400"/>
                <a:gd name="connsiteX103" fmla="*/ 2500701 w 2848747"/>
                <a:gd name="connsiteY103" fmla="*/ 1972910 h 5486400"/>
                <a:gd name="connsiteX104" fmla="*/ 2204984 w 2848747"/>
                <a:gd name="connsiteY104" fmla="*/ 2194560 h 5486400"/>
                <a:gd name="connsiteX105" fmla="*/ 2504542 w 2848747"/>
                <a:gd name="connsiteY105" fmla="*/ 2287829 h 5486400"/>
                <a:gd name="connsiteX106" fmla="*/ 2504542 w 2848747"/>
                <a:gd name="connsiteY106" fmla="*/ 2287829 h 5486400"/>
                <a:gd name="connsiteX107" fmla="*/ 2503444 w 2848747"/>
                <a:gd name="connsiteY107" fmla="*/ 2307580 h 5486400"/>
                <a:gd name="connsiteX108" fmla="*/ 2528133 w 2848747"/>
                <a:gd name="connsiteY108" fmla="*/ 2528682 h 5486400"/>
                <a:gd name="connsiteX109" fmla="*/ 2611526 w 2848747"/>
                <a:gd name="connsiteY109" fmla="*/ 2850185 h 5486400"/>
                <a:gd name="connsiteX110" fmla="*/ 2559954 w 2848747"/>
                <a:gd name="connsiteY110" fmla="*/ 3601273 h 5486400"/>
                <a:gd name="connsiteX111" fmla="*/ 2305385 w 2848747"/>
                <a:gd name="connsiteY111" fmla="*/ 3933749 h 5486400"/>
                <a:gd name="connsiteX112" fmla="*/ 2299350 w 2848747"/>
                <a:gd name="connsiteY112" fmla="*/ 3938138 h 5486400"/>
                <a:gd name="connsiteX113" fmla="*/ 1758391 w 2848747"/>
                <a:gd name="connsiteY113" fmla="*/ 4085174 h 5486400"/>
                <a:gd name="connsiteX114" fmla="*/ 1987723 w 2848747"/>
                <a:gd name="connsiteY114" fmla="*/ 4134551 h 5486400"/>
                <a:gd name="connsiteX115" fmla="*/ 2205533 w 2848747"/>
                <a:gd name="connsiteY115" fmla="*/ 4402836 h 5486400"/>
                <a:gd name="connsiteX116" fmla="*/ 2198949 w 2848747"/>
                <a:gd name="connsiteY116" fmla="*/ 4570172 h 5486400"/>
                <a:gd name="connsiteX117" fmla="*/ 2198949 w 2848747"/>
                <a:gd name="connsiteY117" fmla="*/ 5371186 h 5486400"/>
                <a:gd name="connsiteX118" fmla="*/ 1707368 w 2848747"/>
                <a:gd name="connsiteY118" fmla="*/ 5410688 h 5486400"/>
                <a:gd name="connsiteX119" fmla="*/ 1707368 w 2848747"/>
                <a:gd name="connsiteY119" fmla="*/ 5410688 h 5486400"/>
                <a:gd name="connsiteX120" fmla="*/ 1219078 w 2848747"/>
                <a:gd name="connsiteY120" fmla="*/ 5371734 h 5486400"/>
                <a:gd name="connsiteX121" fmla="*/ 1218529 w 2848747"/>
                <a:gd name="connsiteY121" fmla="*/ 4338097 h 5486400"/>
                <a:gd name="connsiteX122" fmla="*/ 1150498 w 2848747"/>
                <a:gd name="connsiteY122" fmla="*/ 4020434 h 5486400"/>
                <a:gd name="connsiteX123" fmla="*/ 1385865 w 2848747"/>
                <a:gd name="connsiteY123" fmla="*/ 4022628 h 5486400"/>
                <a:gd name="connsiteX124" fmla="*/ 1128004 w 2848747"/>
                <a:gd name="connsiteY124" fmla="*/ 3945270 h 5486400"/>
                <a:gd name="connsiteX125" fmla="*/ 1115934 w 2848747"/>
                <a:gd name="connsiteY125" fmla="*/ 3937589 h 5486400"/>
                <a:gd name="connsiteX126" fmla="*/ 709940 w 2848747"/>
                <a:gd name="connsiteY126" fmla="*/ 2989539 h 5486400"/>
                <a:gd name="connsiteX127" fmla="*/ 695676 w 2848747"/>
                <a:gd name="connsiteY127" fmla="*/ 2842504 h 5486400"/>
                <a:gd name="connsiteX128" fmla="*/ 680862 w 2848747"/>
                <a:gd name="connsiteY128" fmla="*/ 2761854 h 5486400"/>
                <a:gd name="connsiteX129" fmla="*/ 892089 w 2848747"/>
                <a:gd name="connsiteY129" fmla="*/ 2564343 h 5486400"/>
                <a:gd name="connsiteX130" fmla="*/ 703905 w 2848747"/>
                <a:gd name="connsiteY130" fmla="*/ 2608235 h 5486400"/>
                <a:gd name="connsiteX131" fmla="*/ 632033 w 2848747"/>
                <a:gd name="connsiteY131" fmla="*/ 2608235 h 5486400"/>
                <a:gd name="connsiteX132" fmla="*/ 621609 w 2848747"/>
                <a:gd name="connsiteY132" fmla="*/ 2584643 h 5486400"/>
                <a:gd name="connsiteX133" fmla="*/ 597469 w 2848747"/>
                <a:gd name="connsiteY133" fmla="*/ 2466686 h 5486400"/>
                <a:gd name="connsiteX134" fmla="*/ 589239 w 2848747"/>
                <a:gd name="connsiteY134" fmla="*/ 2416759 h 5486400"/>
                <a:gd name="connsiteX135" fmla="*/ 579364 w 2848747"/>
                <a:gd name="connsiteY135" fmla="*/ 2224187 h 5486400"/>
                <a:gd name="connsiteX136" fmla="*/ 579912 w 2848747"/>
                <a:gd name="connsiteY136" fmla="*/ 2214860 h 5486400"/>
                <a:gd name="connsiteX137" fmla="*/ 575523 w 2848747"/>
                <a:gd name="connsiteY137" fmla="*/ 2206630 h 5486400"/>
                <a:gd name="connsiteX138" fmla="*/ 444947 w 2848747"/>
                <a:gd name="connsiteY138" fmla="*/ 1777045 h 5486400"/>
                <a:gd name="connsiteX139" fmla="*/ 443301 w 2848747"/>
                <a:gd name="connsiteY139" fmla="*/ 1767170 h 5486400"/>
                <a:gd name="connsiteX140" fmla="*/ 437266 w 2848747"/>
                <a:gd name="connsiteY140" fmla="*/ 1759489 h 5486400"/>
                <a:gd name="connsiteX141" fmla="*/ 239756 w 2848747"/>
                <a:gd name="connsiteY141" fmla="*/ 1300277 h 5486400"/>
                <a:gd name="connsiteX142" fmla="*/ 238658 w 2848747"/>
                <a:gd name="connsiteY142" fmla="*/ 1293693 h 5486400"/>
                <a:gd name="connsiteX143" fmla="*/ 235367 w 2848747"/>
                <a:gd name="connsiteY143" fmla="*/ 1287658 h 5486400"/>
                <a:gd name="connsiteX144" fmla="*/ 85039 w 2848747"/>
                <a:gd name="connsiteY144" fmla="*/ 762061 h 5486400"/>
                <a:gd name="connsiteX145" fmla="*/ 134417 w 2848747"/>
                <a:gd name="connsiteY145" fmla="*/ 720913 h 5486400"/>
                <a:gd name="connsiteX146" fmla="*/ 159654 w 2848747"/>
                <a:gd name="connsiteY146" fmla="*/ 717621 h 5486400"/>
                <a:gd name="connsiteX147" fmla="*/ 383499 w 2848747"/>
                <a:gd name="connsiteY147" fmla="*/ 956828 h 5486400"/>
                <a:gd name="connsiteX148" fmla="*/ 477317 w 2848747"/>
                <a:gd name="connsiteY148" fmla="*/ 1213043 h 5486400"/>
                <a:gd name="connsiteX149" fmla="*/ 480060 w 2848747"/>
                <a:gd name="connsiteY149" fmla="*/ 1224016 h 5486400"/>
                <a:gd name="connsiteX150" fmla="*/ 488838 w 2848747"/>
                <a:gd name="connsiteY150" fmla="*/ 1231697 h 5486400"/>
                <a:gd name="connsiteX151" fmla="*/ 681960 w 2848747"/>
                <a:gd name="connsiteY151" fmla="*/ 1653601 h 5486400"/>
                <a:gd name="connsiteX152" fmla="*/ 684703 w 2848747"/>
                <a:gd name="connsiteY152" fmla="*/ 1665122 h 5486400"/>
                <a:gd name="connsiteX153" fmla="*/ 694030 w 2848747"/>
                <a:gd name="connsiteY153" fmla="*/ 1672803 h 5486400"/>
                <a:gd name="connsiteX154" fmla="*/ 880567 w 2848747"/>
                <a:gd name="connsiteY154" fmla="*/ 1908719 h 5486400"/>
                <a:gd name="connsiteX155" fmla="*/ 904159 w 2848747"/>
                <a:gd name="connsiteY155" fmla="*/ 2047525 h 5486400"/>
                <a:gd name="connsiteX156" fmla="*/ 656722 w 2848747"/>
                <a:gd name="connsiteY156" fmla="*/ 2217603 h 5486400"/>
                <a:gd name="connsiteX157" fmla="*/ 916229 w 2848747"/>
                <a:gd name="connsiteY157" fmla="*/ 2118299 h 5486400"/>
                <a:gd name="connsiteX158" fmla="*/ 985357 w 2848747"/>
                <a:gd name="connsiteY158" fmla="*/ 2495215 h 5486400"/>
                <a:gd name="connsiteX159" fmla="*/ 1281623 w 2848747"/>
                <a:gd name="connsiteY159" fmla="*/ 2839212 h 5486400"/>
                <a:gd name="connsiteX160" fmla="*/ 1317833 w 2848747"/>
                <a:gd name="connsiteY160" fmla="*/ 2864450 h 5486400"/>
                <a:gd name="connsiteX161" fmla="*/ 1439631 w 2848747"/>
                <a:gd name="connsiteY161" fmla="*/ 2903952 h 5486400"/>
                <a:gd name="connsiteX162" fmla="*/ 1572951 w 2848747"/>
                <a:gd name="connsiteY162" fmla="*/ 2859512 h 5486400"/>
                <a:gd name="connsiteX163" fmla="*/ 1572402 w 2848747"/>
                <a:gd name="connsiteY163" fmla="*/ 2858963 h 5486400"/>
                <a:gd name="connsiteX164" fmla="*/ 1688165 w 2848747"/>
                <a:gd name="connsiteY164" fmla="*/ 2863901 h 5486400"/>
                <a:gd name="connsiteX165" fmla="*/ 1830263 w 2848747"/>
                <a:gd name="connsiteY165" fmla="*/ 2851282 h 5486400"/>
                <a:gd name="connsiteX166" fmla="*/ 1641531 w 2848747"/>
                <a:gd name="connsiteY166" fmla="*/ 3190890 h 5486400"/>
                <a:gd name="connsiteX167" fmla="*/ 1650858 w 2848747"/>
                <a:gd name="connsiteY167" fmla="*/ 3493740 h 5486400"/>
                <a:gd name="connsiteX168" fmla="*/ 1665122 w 2848747"/>
                <a:gd name="connsiteY168" fmla="*/ 3556284 h 5486400"/>
                <a:gd name="connsiteX169" fmla="*/ 1666220 w 2848747"/>
                <a:gd name="connsiteY169" fmla="*/ 3409249 h 5486400"/>
                <a:gd name="connsiteX170" fmla="*/ 1667317 w 2848747"/>
                <a:gd name="connsiteY170" fmla="*/ 3397179 h 5486400"/>
                <a:gd name="connsiteX171" fmla="*/ 1703527 w 2848747"/>
                <a:gd name="connsiteY171" fmla="*/ 3200766 h 5486400"/>
                <a:gd name="connsiteX172" fmla="*/ 1900489 w 2848747"/>
                <a:gd name="connsiteY172" fmla="*/ 2890236 h 5486400"/>
                <a:gd name="connsiteX173" fmla="*/ 2026127 w 2848747"/>
                <a:gd name="connsiteY173" fmla="*/ 2815620 h 5486400"/>
                <a:gd name="connsiteX174" fmla="*/ 2058497 w 2848747"/>
                <a:gd name="connsiteY174" fmla="*/ 2803002 h 5486400"/>
                <a:gd name="connsiteX175" fmla="*/ 2193463 w 2848747"/>
                <a:gd name="connsiteY175" fmla="*/ 2756916 h 5486400"/>
                <a:gd name="connsiteX176" fmla="*/ 2073311 w 2848747"/>
                <a:gd name="connsiteY176" fmla="*/ 2737165 h 5486400"/>
                <a:gd name="connsiteX177" fmla="*/ 2079346 w 2848747"/>
                <a:gd name="connsiteY177" fmla="*/ 2636215 h 5486400"/>
                <a:gd name="connsiteX178" fmla="*/ 2020641 w 2848747"/>
                <a:gd name="connsiteY178" fmla="*/ 2743749 h 5486400"/>
                <a:gd name="connsiteX179" fmla="*/ 1987723 w 2848747"/>
                <a:gd name="connsiteY179" fmla="*/ 2750881 h 5486400"/>
                <a:gd name="connsiteX180" fmla="*/ 1682679 w 2848747"/>
                <a:gd name="connsiteY180" fmla="*/ 2788737 h 5486400"/>
                <a:gd name="connsiteX181" fmla="*/ 1432499 w 2848747"/>
                <a:gd name="connsiteY181" fmla="*/ 2714671 h 5486400"/>
                <a:gd name="connsiteX182" fmla="*/ 1377086 w 2848747"/>
                <a:gd name="connsiteY182" fmla="*/ 2572025 h 5486400"/>
                <a:gd name="connsiteX183" fmla="*/ 1382024 w 2848747"/>
                <a:gd name="connsiteY183" fmla="*/ 2552273 h 5486400"/>
                <a:gd name="connsiteX184" fmla="*/ 1469807 w 2848747"/>
                <a:gd name="connsiteY184" fmla="*/ 2669682 h 5486400"/>
                <a:gd name="connsiteX185" fmla="*/ 1559235 w 2848747"/>
                <a:gd name="connsiteY185" fmla="*/ 2704795 h 5486400"/>
                <a:gd name="connsiteX186" fmla="*/ 1672255 w 2848747"/>
                <a:gd name="connsiteY186" fmla="*/ 2691628 h 5486400"/>
                <a:gd name="connsiteX187" fmla="*/ 1729862 w 2848747"/>
                <a:gd name="connsiteY187" fmla="*/ 2682850 h 5486400"/>
                <a:gd name="connsiteX188" fmla="*/ 1764975 w 2848747"/>
                <a:gd name="connsiteY188" fmla="*/ 2678461 h 5486400"/>
                <a:gd name="connsiteX189" fmla="*/ 1755099 w 2848747"/>
                <a:gd name="connsiteY189" fmla="*/ 2644994 h 5486400"/>
                <a:gd name="connsiteX190" fmla="*/ 1617391 w 2848747"/>
                <a:gd name="connsiteY190" fmla="*/ 2427732 h 5486400"/>
                <a:gd name="connsiteX191" fmla="*/ 1715049 w 2848747"/>
                <a:gd name="connsiteY191" fmla="*/ 2400300 h 5486400"/>
                <a:gd name="connsiteX192" fmla="*/ 1867571 w 2848747"/>
                <a:gd name="connsiteY192" fmla="*/ 2349825 h 5486400"/>
                <a:gd name="connsiteX193" fmla="*/ 2093610 w 2848747"/>
                <a:gd name="connsiteY193" fmla="*/ 2290572 h 5486400"/>
                <a:gd name="connsiteX194" fmla="*/ 2106229 w 2848747"/>
                <a:gd name="connsiteY194" fmla="*/ 2294413 h 5486400"/>
                <a:gd name="connsiteX195" fmla="*/ 2105132 w 2848747"/>
                <a:gd name="connsiteY195" fmla="*/ 2431573 h 5486400"/>
                <a:gd name="connsiteX196" fmla="*/ 2153961 w 2848747"/>
                <a:gd name="connsiteY196" fmla="*/ 2313615 h 5486400"/>
                <a:gd name="connsiteX197" fmla="*/ 2249973 w 2848747"/>
                <a:gd name="connsiteY197" fmla="*/ 2425538 h 5486400"/>
                <a:gd name="connsiteX198" fmla="*/ 2421148 w 2848747"/>
                <a:gd name="connsiteY198" fmla="*/ 2675717 h 5486400"/>
                <a:gd name="connsiteX199" fmla="*/ 2507834 w 2848747"/>
                <a:gd name="connsiteY199" fmla="*/ 2781605 h 5486400"/>
                <a:gd name="connsiteX200" fmla="*/ 2596165 w 2848747"/>
                <a:gd name="connsiteY200" fmla="*/ 2878166 h 5486400"/>
                <a:gd name="connsiteX201" fmla="*/ 2473269 w 2848747"/>
                <a:gd name="connsiteY201" fmla="*/ 2635667 h 5486400"/>
                <a:gd name="connsiteX202" fmla="*/ 2320747 w 2848747"/>
                <a:gd name="connsiteY202" fmla="*/ 2399751 h 5486400"/>
                <a:gd name="connsiteX203" fmla="*/ 2110618 w 2848747"/>
                <a:gd name="connsiteY203" fmla="*/ 2217054 h 5486400"/>
                <a:gd name="connsiteX204" fmla="*/ 2088124 w 2848747"/>
                <a:gd name="connsiteY204" fmla="*/ 2212665 h 5486400"/>
                <a:gd name="connsiteX205" fmla="*/ 2073311 w 2848747"/>
                <a:gd name="connsiteY205" fmla="*/ 1978945 h 5486400"/>
                <a:gd name="connsiteX206" fmla="*/ 2319101 w 2848747"/>
                <a:gd name="connsiteY206" fmla="*/ 1970166 h 5486400"/>
                <a:gd name="connsiteX207" fmla="*/ 2068922 w 2848747"/>
                <a:gd name="connsiteY207" fmla="*/ 1914754 h 5486400"/>
                <a:gd name="connsiteX208" fmla="*/ 2055206 w 2848747"/>
                <a:gd name="connsiteY208" fmla="*/ 1696944 h 5486400"/>
                <a:gd name="connsiteX209" fmla="*/ 2193463 w 2848747"/>
                <a:gd name="connsiteY209" fmla="*/ 1370503 h 5486400"/>
                <a:gd name="connsiteX210" fmla="*/ 2197852 w 2848747"/>
                <a:gd name="connsiteY210" fmla="*/ 1363919 h 5486400"/>
                <a:gd name="connsiteX211" fmla="*/ 2198949 w 2848747"/>
                <a:gd name="connsiteY211" fmla="*/ 1355690 h 5486400"/>
                <a:gd name="connsiteX212" fmla="*/ 2382195 w 2848747"/>
                <a:gd name="connsiteY212" fmla="*/ 740115 h 5486400"/>
                <a:gd name="connsiteX213" fmla="*/ 2386584 w 2848747"/>
                <a:gd name="connsiteY213" fmla="*/ 732434 h 5486400"/>
                <a:gd name="connsiteX214" fmla="*/ 2387133 w 2848747"/>
                <a:gd name="connsiteY214" fmla="*/ 723656 h 5486400"/>
                <a:gd name="connsiteX215" fmla="*/ 2452970 w 2848747"/>
                <a:gd name="connsiteY215" fmla="*/ 315468 h 5486400"/>
                <a:gd name="connsiteX216" fmla="*/ 2663647 w 2848747"/>
                <a:gd name="connsiteY216" fmla="*/ 73518 h 5486400"/>
                <a:gd name="connsiteX217" fmla="*/ 2686690 w 2848747"/>
                <a:gd name="connsiteY217" fmla="*/ 75164 h 5486400"/>
                <a:gd name="connsiteX218" fmla="*/ 2748138 w 2848747"/>
                <a:gd name="connsiteY218" fmla="*/ 116312 h 5486400"/>
                <a:gd name="connsiteX219" fmla="*/ 2657063 w 2848747"/>
                <a:gd name="connsiteY219" fmla="*/ 767547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2848747" h="5486400">
                  <a:moveTo>
                    <a:pt x="2812877" y="80650"/>
                  </a:moveTo>
                  <a:cubicBezTo>
                    <a:pt x="2787640" y="37308"/>
                    <a:pt x="2747589" y="9876"/>
                    <a:pt x="2697663" y="2743"/>
                  </a:cubicBezTo>
                  <a:cubicBezTo>
                    <a:pt x="2686142" y="1097"/>
                    <a:pt x="2674620" y="0"/>
                    <a:pt x="2663647" y="0"/>
                  </a:cubicBezTo>
                  <a:cubicBezTo>
                    <a:pt x="2355860" y="0"/>
                    <a:pt x="2316907" y="608990"/>
                    <a:pt x="2312518" y="714329"/>
                  </a:cubicBezTo>
                  <a:cubicBezTo>
                    <a:pt x="2290024" y="759318"/>
                    <a:pt x="2181941" y="984260"/>
                    <a:pt x="2126529" y="1338682"/>
                  </a:cubicBezTo>
                  <a:cubicBezTo>
                    <a:pt x="2110618" y="1365016"/>
                    <a:pt x="2055754" y="1459382"/>
                    <a:pt x="2006377" y="1604223"/>
                  </a:cubicBezTo>
                  <a:cubicBezTo>
                    <a:pt x="1995404" y="1587764"/>
                    <a:pt x="1983334" y="1569659"/>
                    <a:pt x="1969618" y="1551554"/>
                  </a:cubicBezTo>
                  <a:cubicBezTo>
                    <a:pt x="1901038" y="1459382"/>
                    <a:pt x="1845625" y="1416589"/>
                    <a:pt x="1795150" y="1416589"/>
                  </a:cubicBezTo>
                  <a:cubicBezTo>
                    <a:pt x="1702430" y="1416589"/>
                    <a:pt x="1543324" y="1429207"/>
                    <a:pt x="1512601" y="1515892"/>
                  </a:cubicBezTo>
                  <a:cubicBezTo>
                    <a:pt x="1498885" y="1554297"/>
                    <a:pt x="1469807" y="1643726"/>
                    <a:pt x="1449507" y="1705173"/>
                  </a:cubicBezTo>
                  <a:cubicBezTo>
                    <a:pt x="1387511" y="1637142"/>
                    <a:pt x="1280526" y="1532900"/>
                    <a:pt x="1204265" y="1532900"/>
                  </a:cubicBezTo>
                  <a:cubicBezTo>
                    <a:pt x="1203168" y="1532900"/>
                    <a:pt x="1201522" y="1532900"/>
                    <a:pt x="1200424" y="1532900"/>
                  </a:cubicBezTo>
                  <a:cubicBezTo>
                    <a:pt x="1039124" y="1539484"/>
                    <a:pt x="937626" y="1598737"/>
                    <a:pt x="914583" y="1699687"/>
                  </a:cubicBezTo>
                  <a:cubicBezTo>
                    <a:pt x="906353" y="1736446"/>
                    <a:pt x="899770" y="1769913"/>
                    <a:pt x="894283" y="1797893"/>
                  </a:cubicBezTo>
                  <a:cubicBezTo>
                    <a:pt x="853684" y="1740835"/>
                    <a:pt x="796625" y="1666220"/>
                    <a:pt x="751637" y="1624523"/>
                  </a:cubicBezTo>
                  <a:cubicBezTo>
                    <a:pt x="736275" y="1564721"/>
                    <a:pt x="661111" y="1294242"/>
                    <a:pt x="546994" y="1183417"/>
                  </a:cubicBezTo>
                  <a:cubicBezTo>
                    <a:pt x="537119" y="1148852"/>
                    <a:pt x="504749" y="1038576"/>
                    <a:pt x="452079" y="926104"/>
                  </a:cubicBezTo>
                  <a:cubicBezTo>
                    <a:pt x="363748" y="737921"/>
                    <a:pt x="265542" y="643006"/>
                    <a:pt x="159654" y="643006"/>
                  </a:cubicBezTo>
                  <a:cubicBezTo>
                    <a:pt x="145390" y="643006"/>
                    <a:pt x="130576" y="644652"/>
                    <a:pt x="116312" y="648493"/>
                  </a:cubicBezTo>
                  <a:cubicBezTo>
                    <a:pt x="69677" y="660563"/>
                    <a:pt x="35113" y="689641"/>
                    <a:pt x="16459" y="732434"/>
                  </a:cubicBezTo>
                  <a:cubicBezTo>
                    <a:pt x="-16459" y="809244"/>
                    <a:pt x="0" y="933237"/>
                    <a:pt x="65837" y="1101121"/>
                  </a:cubicBezTo>
                  <a:cubicBezTo>
                    <a:pt x="106985" y="1206459"/>
                    <a:pt x="154168" y="1294790"/>
                    <a:pt x="167335" y="1318382"/>
                  </a:cubicBezTo>
                  <a:cubicBezTo>
                    <a:pt x="175016" y="1362273"/>
                    <a:pt x="220553" y="1595445"/>
                    <a:pt x="372527" y="1797345"/>
                  </a:cubicBezTo>
                  <a:cubicBezTo>
                    <a:pt x="380208" y="1845625"/>
                    <a:pt x="416966" y="2055754"/>
                    <a:pt x="504749" y="2231868"/>
                  </a:cubicBezTo>
                  <a:cubicBezTo>
                    <a:pt x="504200" y="2264237"/>
                    <a:pt x="503652" y="2368479"/>
                    <a:pt x="516270" y="2431573"/>
                  </a:cubicBezTo>
                  <a:cubicBezTo>
                    <a:pt x="518465" y="2443643"/>
                    <a:pt x="521208" y="2460102"/>
                    <a:pt x="523403" y="2477658"/>
                  </a:cubicBezTo>
                  <a:cubicBezTo>
                    <a:pt x="534375" y="2553371"/>
                    <a:pt x="548640" y="2652674"/>
                    <a:pt x="603504" y="2688336"/>
                  </a:cubicBezTo>
                  <a:cubicBezTo>
                    <a:pt x="599664" y="2721254"/>
                    <a:pt x="602407" y="2774473"/>
                    <a:pt x="622158" y="2860061"/>
                  </a:cubicBezTo>
                  <a:cubicBezTo>
                    <a:pt x="628193" y="2886395"/>
                    <a:pt x="631485" y="2936870"/>
                    <a:pt x="634776" y="2995026"/>
                  </a:cubicBezTo>
                  <a:cubicBezTo>
                    <a:pt x="650687" y="3260019"/>
                    <a:pt x="680862" y="3751601"/>
                    <a:pt x="1064362" y="3994648"/>
                  </a:cubicBezTo>
                  <a:cubicBezTo>
                    <a:pt x="1080272" y="4047866"/>
                    <a:pt x="1137879" y="4247022"/>
                    <a:pt x="1143366" y="4343034"/>
                  </a:cubicBezTo>
                  <a:cubicBezTo>
                    <a:pt x="1150498" y="4457152"/>
                    <a:pt x="1143366" y="5393132"/>
                    <a:pt x="1143366" y="5403007"/>
                  </a:cubicBezTo>
                  <a:lnTo>
                    <a:pt x="1143366" y="5433731"/>
                  </a:lnTo>
                  <a:lnTo>
                    <a:pt x="1173541" y="5440314"/>
                  </a:lnTo>
                  <a:cubicBezTo>
                    <a:pt x="1182319" y="5442509"/>
                    <a:pt x="1394094" y="5486400"/>
                    <a:pt x="1707368" y="5486400"/>
                  </a:cubicBezTo>
                  <a:lnTo>
                    <a:pt x="1707368" y="5486400"/>
                  </a:lnTo>
                  <a:cubicBezTo>
                    <a:pt x="1891162" y="5486400"/>
                    <a:pt x="2071116" y="5471038"/>
                    <a:pt x="2243389" y="5440314"/>
                  </a:cubicBezTo>
                  <a:lnTo>
                    <a:pt x="2274113" y="5434828"/>
                  </a:lnTo>
                  <a:lnTo>
                    <a:pt x="2274113" y="4571269"/>
                  </a:lnTo>
                  <a:cubicBezTo>
                    <a:pt x="2275210" y="4450568"/>
                    <a:pt x="2292218" y="4114251"/>
                    <a:pt x="2357506" y="3988613"/>
                  </a:cubicBezTo>
                  <a:cubicBezTo>
                    <a:pt x="2395911" y="3958438"/>
                    <a:pt x="2585192" y="3801527"/>
                    <a:pt x="2632924" y="3620475"/>
                  </a:cubicBezTo>
                  <a:cubicBezTo>
                    <a:pt x="2680106" y="3441070"/>
                    <a:pt x="2758013" y="2990088"/>
                    <a:pt x="2680106" y="2818913"/>
                  </a:cubicBezTo>
                  <a:cubicBezTo>
                    <a:pt x="2615915" y="2677912"/>
                    <a:pt x="2577511" y="2358603"/>
                    <a:pt x="2577511" y="2320199"/>
                  </a:cubicBezTo>
                  <a:cubicBezTo>
                    <a:pt x="2581351" y="2296058"/>
                    <a:pt x="2584094" y="2213762"/>
                    <a:pt x="2538557" y="2153961"/>
                  </a:cubicBezTo>
                  <a:cubicBezTo>
                    <a:pt x="2548433" y="2111167"/>
                    <a:pt x="2573122" y="2000342"/>
                    <a:pt x="2592873" y="1881287"/>
                  </a:cubicBezTo>
                  <a:cubicBezTo>
                    <a:pt x="2637861" y="1614648"/>
                    <a:pt x="2623048" y="1525768"/>
                    <a:pt x="2611526" y="1491752"/>
                  </a:cubicBezTo>
                  <a:cubicBezTo>
                    <a:pt x="2633472" y="1419880"/>
                    <a:pt x="2733873" y="1076980"/>
                    <a:pt x="2729484" y="786750"/>
                  </a:cubicBezTo>
                  <a:cubicBezTo>
                    <a:pt x="2739908" y="758221"/>
                    <a:pt x="2780507" y="645749"/>
                    <a:pt x="2811780" y="515173"/>
                  </a:cubicBezTo>
                  <a:cubicBezTo>
                    <a:pt x="2860609" y="309433"/>
                    <a:pt x="2861158" y="162946"/>
                    <a:pt x="2812877" y="80650"/>
                  </a:cubicBezTo>
                  <a:close/>
                  <a:moveTo>
                    <a:pt x="1583924" y="1541678"/>
                  </a:moveTo>
                  <a:cubicBezTo>
                    <a:pt x="1592153" y="1517538"/>
                    <a:pt x="1673901" y="1492850"/>
                    <a:pt x="1795699" y="1492850"/>
                  </a:cubicBezTo>
                  <a:cubicBezTo>
                    <a:pt x="1799539" y="1492850"/>
                    <a:pt x="1834103" y="1495593"/>
                    <a:pt x="1909267" y="1597091"/>
                  </a:cubicBezTo>
                  <a:cubicBezTo>
                    <a:pt x="1943283" y="1642628"/>
                    <a:pt x="1970715" y="1689263"/>
                    <a:pt x="1981139" y="1706270"/>
                  </a:cubicBezTo>
                  <a:lnTo>
                    <a:pt x="2013509" y="2214311"/>
                  </a:lnTo>
                  <a:cubicBezTo>
                    <a:pt x="2004731" y="2215409"/>
                    <a:pt x="1995952" y="2217054"/>
                    <a:pt x="1986626" y="2219249"/>
                  </a:cubicBezTo>
                  <a:lnTo>
                    <a:pt x="1986626" y="2219249"/>
                  </a:lnTo>
                  <a:lnTo>
                    <a:pt x="1958096" y="1715597"/>
                  </a:lnTo>
                  <a:cubicBezTo>
                    <a:pt x="1958096" y="1715597"/>
                    <a:pt x="1934505" y="1647566"/>
                    <a:pt x="1881287" y="1590507"/>
                  </a:cubicBezTo>
                  <a:cubicBezTo>
                    <a:pt x="1881287" y="1590507"/>
                    <a:pt x="1916399" y="1702430"/>
                    <a:pt x="1920789" y="1740286"/>
                  </a:cubicBezTo>
                  <a:cubicBezTo>
                    <a:pt x="1924629" y="1774850"/>
                    <a:pt x="1946026" y="2166579"/>
                    <a:pt x="1949318" y="2229673"/>
                  </a:cubicBezTo>
                  <a:cubicBezTo>
                    <a:pt x="1941088" y="2232416"/>
                    <a:pt x="1932859" y="2235159"/>
                    <a:pt x="1924081" y="2239000"/>
                  </a:cubicBezTo>
                  <a:cubicBezTo>
                    <a:pt x="1893905" y="2221443"/>
                    <a:pt x="1813255" y="2226381"/>
                    <a:pt x="1783080" y="2252167"/>
                  </a:cubicBezTo>
                  <a:cubicBezTo>
                    <a:pt x="1752905" y="2278502"/>
                    <a:pt x="1681033" y="2296607"/>
                    <a:pt x="1681033" y="2296607"/>
                  </a:cubicBezTo>
                  <a:cubicBezTo>
                    <a:pt x="1751807" y="2297705"/>
                    <a:pt x="1841236" y="2280148"/>
                    <a:pt x="1841236" y="2280148"/>
                  </a:cubicBezTo>
                  <a:cubicBezTo>
                    <a:pt x="1841236" y="2280148"/>
                    <a:pt x="1841785" y="2280148"/>
                    <a:pt x="1841785" y="2280148"/>
                  </a:cubicBezTo>
                  <a:cubicBezTo>
                    <a:pt x="1837395" y="2282342"/>
                    <a:pt x="1833555" y="2285086"/>
                    <a:pt x="1829166" y="2287280"/>
                  </a:cubicBezTo>
                  <a:cubicBezTo>
                    <a:pt x="1809415" y="2299350"/>
                    <a:pt x="1754551" y="2314164"/>
                    <a:pt x="1696395" y="2329526"/>
                  </a:cubicBezTo>
                  <a:cubicBezTo>
                    <a:pt x="1672255" y="2336109"/>
                    <a:pt x="1647017" y="2342693"/>
                    <a:pt x="1621780" y="2349825"/>
                  </a:cubicBezTo>
                  <a:lnTo>
                    <a:pt x="1503822" y="1782531"/>
                  </a:lnTo>
                  <a:cubicBezTo>
                    <a:pt x="1516441" y="1743578"/>
                    <a:pt x="1565819" y="1592702"/>
                    <a:pt x="1583924" y="1541678"/>
                  </a:cubicBezTo>
                  <a:close/>
                  <a:moveTo>
                    <a:pt x="1685971" y="2630180"/>
                  </a:moveTo>
                  <a:cubicBezTo>
                    <a:pt x="1678290" y="2631278"/>
                    <a:pt x="1670609" y="2632923"/>
                    <a:pt x="1662928" y="2634021"/>
                  </a:cubicBezTo>
                  <a:cubicBezTo>
                    <a:pt x="1617391" y="2641702"/>
                    <a:pt x="1532900" y="2655966"/>
                    <a:pt x="1520282" y="2637861"/>
                  </a:cubicBezTo>
                  <a:cubicBezTo>
                    <a:pt x="1497787" y="2604394"/>
                    <a:pt x="1448410" y="2541301"/>
                    <a:pt x="1424269" y="2510028"/>
                  </a:cubicBezTo>
                  <a:cubicBezTo>
                    <a:pt x="1454993" y="2488631"/>
                    <a:pt x="1498336" y="2469429"/>
                    <a:pt x="1544422" y="2452970"/>
                  </a:cubicBezTo>
                  <a:cubicBezTo>
                    <a:pt x="1620683" y="2490277"/>
                    <a:pt x="1666220" y="2581351"/>
                    <a:pt x="1685971" y="2630180"/>
                  </a:cubicBezTo>
                  <a:close/>
                  <a:moveTo>
                    <a:pt x="988649" y="1717243"/>
                  </a:moveTo>
                  <a:cubicBezTo>
                    <a:pt x="997428" y="1679936"/>
                    <a:pt x="1036381" y="1615745"/>
                    <a:pt x="1204265" y="1608613"/>
                  </a:cubicBezTo>
                  <a:lnTo>
                    <a:pt x="1204813" y="1608613"/>
                  </a:lnTo>
                  <a:cubicBezTo>
                    <a:pt x="1247607" y="1608613"/>
                    <a:pt x="1353495" y="1705173"/>
                    <a:pt x="1430305" y="1797345"/>
                  </a:cubicBezTo>
                  <a:lnTo>
                    <a:pt x="1549359" y="2371771"/>
                  </a:lnTo>
                  <a:cubicBezTo>
                    <a:pt x="1544422" y="2373417"/>
                    <a:pt x="1538935" y="2375063"/>
                    <a:pt x="1533998" y="2376709"/>
                  </a:cubicBezTo>
                  <a:lnTo>
                    <a:pt x="1410005" y="1810512"/>
                  </a:lnTo>
                  <a:cubicBezTo>
                    <a:pt x="1410005" y="1810512"/>
                    <a:pt x="1349106" y="1728216"/>
                    <a:pt x="1312896" y="1701333"/>
                  </a:cubicBezTo>
                  <a:cubicBezTo>
                    <a:pt x="1312896" y="1701333"/>
                    <a:pt x="1369405" y="1806672"/>
                    <a:pt x="1378184" y="1837395"/>
                  </a:cubicBezTo>
                  <a:cubicBezTo>
                    <a:pt x="1386413" y="1865925"/>
                    <a:pt x="1485717" y="2321845"/>
                    <a:pt x="1500530" y="2389327"/>
                  </a:cubicBezTo>
                  <a:cubicBezTo>
                    <a:pt x="1413845" y="2421697"/>
                    <a:pt x="1340876" y="2463942"/>
                    <a:pt x="1313444" y="2524841"/>
                  </a:cubicBezTo>
                  <a:cubicBezTo>
                    <a:pt x="1313444" y="2524841"/>
                    <a:pt x="1313444" y="2524841"/>
                    <a:pt x="1313444" y="2524841"/>
                  </a:cubicBezTo>
                  <a:lnTo>
                    <a:pt x="1140623" y="2584643"/>
                  </a:lnTo>
                  <a:cubicBezTo>
                    <a:pt x="1140623" y="2584643"/>
                    <a:pt x="1230600" y="2607137"/>
                    <a:pt x="1302471" y="2589581"/>
                  </a:cubicBezTo>
                  <a:cubicBezTo>
                    <a:pt x="1304117" y="2658161"/>
                    <a:pt x="1331001" y="2722352"/>
                    <a:pt x="1380378" y="2770632"/>
                  </a:cubicBezTo>
                  <a:cubicBezTo>
                    <a:pt x="1404518" y="2794224"/>
                    <a:pt x="1433048" y="2812877"/>
                    <a:pt x="1464869" y="2828239"/>
                  </a:cubicBezTo>
                  <a:cubicBezTo>
                    <a:pt x="1435791" y="2833726"/>
                    <a:pt x="1399032" y="2830983"/>
                    <a:pt x="1361176" y="2804648"/>
                  </a:cubicBezTo>
                  <a:cubicBezTo>
                    <a:pt x="1349654" y="2796418"/>
                    <a:pt x="1337036" y="2788189"/>
                    <a:pt x="1323868" y="2778862"/>
                  </a:cubicBezTo>
                  <a:cubicBezTo>
                    <a:pt x="1224016" y="2710830"/>
                    <a:pt x="1087405" y="2617562"/>
                    <a:pt x="1058875" y="2482047"/>
                  </a:cubicBezTo>
                  <a:cubicBezTo>
                    <a:pt x="1026505" y="2325685"/>
                    <a:pt x="962863" y="1947123"/>
                    <a:pt x="954085" y="1896100"/>
                  </a:cubicBezTo>
                  <a:cubicBezTo>
                    <a:pt x="957377" y="1876349"/>
                    <a:pt x="968350" y="1807769"/>
                    <a:pt x="988649" y="1717243"/>
                  </a:cubicBezTo>
                  <a:close/>
                  <a:moveTo>
                    <a:pt x="2657063" y="767547"/>
                  </a:moveTo>
                  <a:lnTo>
                    <a:pt x="2654320" y="774680"/>
                  </a:lnTo>
                  <a:lnTo>
                    <a:pt x="2654320" y="782361"/>
                  </a:lnTo>
                  <a:cubicBezTo>
                    <a:pt x="2660904" y="1089599"/>
                    <a:pt x="2537460" y="1479134"/>
                    <a:pt x="2536363" y="1482974"/>
                  </a:cubicBezTo>
                  <a:lnTo>
                    <a:pt x="2531974" y="1496690"/>
                  </a:lnTo>
                  <a:lnTo>
                    <a:pt x="2538009" y="1509857"/>
                  </a:lnTo>
                  <a:cubicBezTo>
                    <a:pt x="2565441" y="1570208"/>
                    <a:pt x="2537460" y="1782531"/>
                    <a:pt x="2500701" y="1972910"/>
                  </a:cubicBezTo>
                  <a:cubicBezTo>
                    <a:pt x="2436510" y="2172614"/>
                    <a:pt x="2204984" y="2194560"/>
                    <a:pt x="2204984" y="2194560"/>
                  </a:cubicBezTo>
                  <a:cubicBezTo>
                    <a:pt x="2451872" y="2192914"/>
                    <a:pt x="2504542" y="2287829"/>
                    <a:pt x="2504542" y="2287829"/>
                  </a:cubicBezTo>
                  <a:cubicBezTo>
                    <a:pt x="2504542" y="2287829"/>
                    <a:pt x="2504542" y="2287829"/>
                    <a:pt x="2504542" y="2287829"/>
                  </a:cubicBezTo>
                  <a:cubicBezTo>
                    <a:pt x="2504542" y="2296607"/>
                    <a:pt x="2504542" y="2303739"/>
                    <a:pt x="2503444" y="2307580"/>
                  </a:cubicBezTo>
                  <a:cubicBezTo>
                    <a:pt x="2497958" y="2333915"/>
                    <a:pt x="2522098" y="2490826"/>
                    <a:pt x="2528133" y="2528682"/>
                  </a:cubicBezTo>
                  <a:cubicBezTo>
                    <a:pt x="2544592" y="2627986"/>
                    <a:pt x="2572573" y="2764597"/>
                    <a:pt x="2611526" y="2850185"/>
                  </a:cubicBezTo>
                  <a:cubicBezTo>
                    <a:pt x="2676266" y="2992831"/>
                    <a:pt x="2608783" y="3416930"/>
                    <a:pt x="2559954" y="3601273"/>
                  </a:cubicBezTo>
                  <a:cubicBezTo>
                    <a:pt x="2514417" y="3773546"/>
                    <a:pt x="2307580" y="3932103"/>
                    <a:pt x="2305385" y="3933749"/>
                  </a:cubicBezTo>
                  <a:lnTo>
                    <a:pt x="2299350" y="3938138"/>
                  </a:lnTo>
                  <a:cubicBezTo>
                    <a:pt x="2299350" y="3938138"/>
                    <a:pt x="2109521" y="4060485"/>
                    <a:pt x="1758391" y="4085174"/>
                  </a:cubicBezTo>
                  <a:cubicBezTo>
                    <a:pt x="1758391" y="4085174"/>
                    <a:pt x="1927921" y="4131259"/>
                    <a:pt x="1987723" y="4134551"/>
                  </a:cubicBezTo>
                  <a:cubicBezTo>
                    <a:pt x="2047525" y="4138392"/>
                    <a:pt x="2212117" y="4143329"/>
                    <a:pt x="2205533" y="4402836"/>
                  </a:cubicBezTo>
                  <a:cubicBezTo>
                    <a:pt x="2199498" y="4494459"/>
                    <a:pt x="2198949" y="4563039"/>
                    <a:pt x="2198949" y="4570172"/>
                  </a:cubicBezTo>
                  <a:lnTo>
                    <a:pt x="2198949" y="5371186"/>
                  </a:lnTo>
                  <a:cubicBezTo>
                    <a:pt x="2040941" y="5397521"/>
                    <a:pt x="1875800" y="5410688"/>
                    <a:pt x="1707368" y="5410688"/>
                  </a:cubicBezTo>
                  <a:lnTo>
                    <a:pt x="1707368" y="5410688"/>
                  </a:lnTo>
                  <a:cubicBezTo>
                    <a:pt x="1469258" y="5410688"/>
                    <a:pt x="1287658" y="5383805"/>
                    <a:pt x="1219078" y="5371734"/>
                  </a:cubicBezTo>
                  <a:cubicBezTo>
                    <a:pt x="1220175" y="5203851"/>
                    <a:pt x="1225113" y="4443984"/>
                    <a:pt x="1218529" y="4338097"/>
                  </a:cubicBezTo>
                  <a:cubicBezTo>
                    <a:pt x="1213592" y="4253606"/>
                    <a:pt x="1174090" y="4104376"/>
                    <a:pt x="1150498" y="4020434"/>
                  </a:cubicBezTo>
                  <a:cubicBezTo>
                    <a:pt x="1279429" y="4048415"/>
                    <a:pt x="1385865" y="4022628"/>
                    <a:pt x="1385865" y="4022628"/>
                  </a:cubicBezTo>
                  <a:cubicBezTo>
                    <a:pt x="1202619" y="3987516"/>
                    <a:pt x="1128004" y="3945270"/>
                    <a:pt x="1128004" y="3945270"/>
                  </a:cubicBezTo>
                  <a:lnTo>
                    <a:pt x="1115934" y="3937589"/>
                  </a:lnTo>
                  <a:cubicBezTo>
                    <a:pt x="754380" y="3717036"/>
                    <a:pt x="725302" y="3244109"/>
                    <a:pt x="709940" y="2989539"/>
                  </a:cubicBezTo>
                  <a:cubicBezTo>
                    <a:pt x="706100" y="2925348"/>
                    <a:pt x="702808" y="2874874"/>
                    <a:pt x="695676" y="2842504"/>
                  </a:cubicBezTo>
                  <a:cubicBezTo>
                    <a:pt x="687995" y="2809586"/>
                    <a:pt x="683605" y="2783251"/>
                    <a:pt x="680862" y="2761854"/>
                  </a:cubicBezTo>
                  <a:cubicBezTo>
                    <a:pt x="687995" y="2637861"/>
                    <a:pt x="892089" y="2564343"/>
                    <a:pt x="892089" y="2564343"/>
                  </a:cubicBezTo>
                  <a:cubicBezTo>
                    <a:pt x="799368" y="2564343"/>
                    <a:pt x="740115" y="2602748"/>
                    <a:pt x="703905" y="2608235"/>
                  </a:cubicBezTo>
                  <a:cubicBezTo>
                    <a:pt x="668244" y="2613721"/>
                    <a:pt x="632033" y="2608235"/>
                    <a:pt x="632033" y="2608235"/>
                  </a:cubicBezTo>
                  <a:cubicBezTo>
                    <a:pt x="628741" y="2601651"/>
                    <a:pt x="624901" y="2593970"/>
                    <a:pt x="621609" y="2584643"/>
                  </a:cubicBezTo>
                  <a:cubicBezTo>
                    <a:pt x="609539" y="2550079"/>
                    <a:pt x="602955" y="2503993"/>
                    <a:pt x="597469" y="2466686"/>
                  </a:cubicBezTo>
                  <a:cubicBezTo>
                    <a:pt x="594726" y="2448581"/>
                    <a:pt x="592531" y="2431024"/>
                    <a:pt x="589239" y="2416759"/>
                  </a:cubicBezTo>
                  <a:cubicBezTo>
                    <a:pt x="576072" y="2351471"/>
                    <a:pt x="579364" y="2225284"/>
                    <a:pt x="579364" y="2224187"/>
                  </a:cubicBezTo>
                  <a:lnTo>
                    <a:pt x="579912" y="2214860"/>
                  </a:lnTo>
                  <a:lnTo>
                    <a:pt x="575523" y="2206630"/>
                  </a:lnTo>
                  <a:cubicBezTo>
                    <a:pt x="480609" y="2020641"/>
                    <a:pt x="445496" y="1779788"/>
                    <a:pt x="444947" y="1777045"/>
                  </a:cubicBezTo>
                  <a:lnTo>
                    <a:pt x="443301" y="1767170"/>
                  </a:lnTo>
                  <a:lnTo>
                    <a:pt x="437266" y="1759489"/>
                  </a:lnTo>
                  <a:cubicBezTo>
                    <a:pt x="279806" y="1554846"/>
                    <a:pt x="240304" y="1303020"/>
                    <a:pt x="239756" y="1300277"/>
                  </a:cubicBezTo>
                  <a:lnTo>
                    <a:pt x="238658" y="1293693"/>
                  </a:lnTo>
                  <a:lnTo>
                    <a:pt x="235367" y="1287658"/>
                  </a:lnTo>
                  <a:cubicBezTo>
                    <a:pt x="176113" y="1181771"/>
                    <a:pt x="33467" y="881116"/>
                    <a:pt x="85039" y="762061"/>
                  </a:cubicBezTo>
                  <a:cubicBezTo>
                    <a:pt x="94366" y="740115"/>
                    <a:pt x="110277" y="727497"/>
                    <a:pt x="134417" y="720913"/>
                  </a:cubicBezTo>
                  <a:cubicBezTo>
                    <a:pt x="142646" y="718718"/>
                    <a:pt x="151425" y="717621"/>
                    <a:pt x="159654" y="717621"/>
                  </a:cubicBezTo>
                  <a:cubicBezTo>
                    <a:pt x="256764" y="717621"/>
                    <a:pt x="341254" y="867400"/>
                    <a:pt x="383499" y="956828"/>
                  </a:cubicBezTo>
                  <a:cubicBezTo>
                    <a:pt x="442752" y="1083015"/>
                    <a:pt x="476768" y="1211397"/>
                    <a:pt x="477317" y="1213043"/>
                  </a:cubicBezTo>
                  <a:lnTo>
                    <a:pt x="480060" y="1224016"/>
                  </a:lnTo>
                  <a:lnTo>
                    <a:pt x="488838" y="1231697"/>
                  </a:lnTo>
                  <a:cubicBezTo>
                    <a:pt x="602407" y="1332098"/>
                    <a:pt x="681411" y="1650309"/>
                    <a:pt x="681960" y="1653601"/>
                  </a:cubicBezTo>
                  <a:lnTo>
                    <a:pt x="684703" y="1665122"/>
                  </a:lnTo>
                  <a:lnTo>
                    <a:pt x="694030" y="1672803"/>
                  </a:lnTo>
                  <a:cubicBezTo>
                    <a:pt x="756026" y="1726022"/>
                    <a:pt x="858622" y="1876349"/>
                    <a:pt x="880567" y="1908719"/>
                  </a:cubicBezTo>
                  <a:cubicBezTo>
                    <a:pt x="883859" y="1927372"/>
                    <a:pt x="892637" y="1980042"/>
                    <a:pt x="904159" y="2047525"/>
                  </a:cubicBezTo>
                  <a:cubicBezTo>
                    <a:pt x="752734" y="2083735"/>
                    <a:pt x="656722" y="2217603"/>
                    <a:pt x="656722" y="2217603"/>
                  </a:cubicBezTo>
                  <a:cubicBezTo>
                    <a:pt x="808147" y="2118299"/>
                    <a:pt x="915680" y="2118299"/>
                    <a:pt x="916229" y="2118299"/>
                  </a:cubicBezTo>
                  <a:cubicBezTo>
                    <a:pt x="938723" y="2249424"/>
                    <a:pt x="967252" y="2407433"/>
                    <a:pt x="985357" y="2495215"/>
                  </a:cubicBezTo>
                  <a:cubicBezTo>
                    <a:pt x="1019922" y="2660904"/>
                    <a:pt x="1171346" y="2764049"/>
                    <a:pt x="1281623" y="2839212"/>
                  </a:cubicBezTo>
                  <a:cubicBezTo>
                    <a:pt x="1294242" y="2847990"/>
                    <a:pt x="1306312" y="2856220"/>
                    <a:pt x="1317833" y="2864450"/>
                  </a:cubicBezTo>
                  <a:cubicBezTo>
                    <a:pt x="1358981" y="2893527"/>
                    <a:pt x="1401227" y="2903952"/>
                    <a:pt x="1439631" y="2903952"/>
                  </a:cubicBezTo>
                  <a:cubicBezTo>
                    <a:pt x="1495044" y="2903952"/>
                    <a:pt x="1547714" y="2878166"/>
                    <a:pt x="1572951" y="2859512"/>
                  </a:cubicBezTo>
                  <a:lnTo>
                    <a:pt x="1572402" y="2858963"/>
                  </a:lnTo>
                  <a:cubicBezTo>
                    <a:pt x="1608613" y="2864450"/>
                    <a:pt x="1647566" y="2866644"/>
                    <a:pt x="1688165" y="2863901"/>
                  </a:cubicBezTo>
                  <a:cubicBezTo>
                    <a:pt x="1739738" y="2860609"/>
                    <a:pt x="1787469" y="2856220"/>
                    <a:pt x="1830263" y="2851282"/>
                  </a:cubicBezTo>
                  <a:cubicBezTo>
                    <a:pt x="1727667" y="2940162"/>
                    <a:pt x="1662928" y="3057022"/>
                    <a:pt x="1641531" y="3190890"/>
                  </a:cubicBezTo>
                  <a:cubicBezTo>
                    <a:pt x="1641531" y="3190890"/>
                    <a:pt x="1620134" y="3373587"/>
                    <a:pt x="1650858" y="3493740"/>
                  </a:cubicBezTo>
                  <a:cubicBezTo>
                    <a:pt x="1653052" y="3523915"/>
                    <a:pt x="1656893" y="3549701"/>
                    <a:pt x="1665122" y="3556284"/>
                  </a:cubicBezTo>
                  <a:cubicBezTo>
                    <a:pt x="1665122" y="3556284"/>
                    <a:pt x="1657990" y="3466308"/>
                    <a:pt x="1666220" y="3409249"/>
                  </a:cubicBezTo>
                  <a:cubicBezTo>
                    <a:pt x="1666768" y="3404860"/>
                    <a:pt x="1667317" y="3400471"/>
                    <a:pt x="1667317" y="3397179"/>
                  </a:cubicBezTo>
                  <a:cubicBezTo>
                    <a:pt x="1677193" y="3331342"/>
                    <a:pt x="1690909" y="3249046"/>
                    <a:pt x="1703527" y="3200766"/>
                  </a:cubicBezTo>
                  <a:cubicBezTo>
                    <a:pt x="1736994" y="3074030"/>
                    <a:pt x="1797893" y="2970337"/>
                    <a:pt x="1900489" y="2890236"/>
                  </a:cubicBezTo>
                  <a:cubicBezTo>
                    <a:pt x="1949867" y="2851282"/>
                    <a:pt x="1997598" y="2827691"/>
                    <a:pt x="2026127" y="2815620"/>
                  </a:cubicBezTo>
                  <a:cubicBezTo>
                    <a:pt x="2039295" y="2811780"/>
                    <a:pt x="2050268" y="2807391"/>
                    <a:pt x="2058497" y="2803002"/>
                  </a:cubicBezTo>
                  <a:cubicBezTo>
                    <a:pt x="2144634" y="2764049"/>
                    <a:pt x="2193463" y="2756916"/>
                    <a:pt x="2193463" y="2756916"/>
                  </a:cubicBezTo>
                  <a:cubicBezTo>
                    <a:pt x="2147377" y="2739360"/>
                    <a:pt x="2103486" y="2736068"/>
                    <a:pt x="2073311" y="2737165"/>
                  </a:cubicBezTo>
                  <a:cubicBezTo>
                    <a:pt x="2093610" y="2686690"/>
                    <a:pt x="2079346" y="2636215"/>
                    <a:pt x="2079346" y="2636215"/>
                  </a:cubicBezTo>
                  <a:cubicBezTo>
                    <a:pt x="2067275" y="2704247"/>
                    <a:pt x="2021190" y="2743200"/>
                    <a:pt x="2020641" y="2743749"/>
                  </a:cubicBezTo>
                  <a:cubicBezTo>
                    <a:pt x="2010217" y="2745395"/>
                    <a:pt x="2004182" y="2746492"/>
                    <a:pt x="1987723" y="2750881"/>
                  </a:cubicBezTo>
                  <a:cubicBezTo>
                    <a:pt x="1949867" y="2762402"/>
                    <a:pt x="1874154" y="2775570"/>
                    <a:pt x="1682679" y="2788737"/>
                  </a:cubicBezTo>
                  <a:cubicBezTo>
                    <a:pt x="1576791" y="2795870"/>
                    <a:pt x="1487912" y="2769535"/>
                    <a:pt x="1432499" y="2714671"/>
                  </a:cubicBezTo>
                  <a:cubicBezTo>
                    <a:pt x="1393546" y="2676815"/>
                    <a:pt x="1374343" y="2627437"/>
                    <a:pt x="1377086" y="2572025"/>
                  </a:cubicBezTo>
                  <a:cubicBezTo>
                    <a:pt x="1377635" y="2565441"/>
                    <a:pt x="1379281" y="2558857"/>
                    <a:pt x="1382024" y="2552273"/>
                  </a:cubicBezTo>
                  <a:cubicBezTo>
                    <a:pt x="1407262" y="2584643"/>
                    <a:pt x="1450056" y="2640605"/>
                    <a:pt x="1469807" y="2669682"/>
                  </a:cubicBezTo>
                  <a:cubicBezTo>
                    <a:pt x="1487912" y="2696566"/>
                    <a:pt x="1520282" y="2704795"/>
                    <a:pt x="1559235" y="2704795"/>
                  </a:cubicBezTo>
                  <a:cubicBezTo>
                    <a:pt x="1593799" y="2704795"/>
                    <a:pt x="1633301" y="2698212"/>
                    <a:pt x="1672255" y="2691628"/>
                  </a:cubicBezTo>
                  <a:cubicBezTo>
                    <a:pt x="1692554" y="2688336"/>
                    <a:pt x="1711757" y="2685044"/>
                    <a:pt x="1729862" y="2682850"/>
                  </a:cubicBezTo>
                  <a:lnTo>
                    <a:pt x="1764975" y="2678461"/>
                  </a:lnTo>
                  <a:lnTo>
                    <a:pt x="1755099" y="2644994"/>
                  </a:lnTo>
                  <a:cubicBezTo>
                    <a:pt x="1753454" y="2638410"/>
                    <a:pt x="1713403" y="2504542"/>
                    <a:pt x="1617391" y="2427732"/>
                  </a:cubicBezTo>
                  <a:cubicBezTo>
                    <a:pt x="1651955" y="2417308"/>
                    <a:pt x="1685971" y="2408530"/>
                    <a:pt x="1715049" y="2400300"/>
                  </a:cubicBezTo>
                  <a:cubicBezTo>
                    <a:pt x="1784177" y="2381646"/>
                    <a:pt x="1838493" y="2367382"/>
                    <a:pt x="1867571" y="2349825"/>
                  </a:cubicBezTo>
                  <a:cubicBezTo>
                    <a:pt x="1936151" y="2308129"/>
                    <a:pt x="2011314" y="2271918"/>
                    <a:pt x="2093610" y="2290572"/>
                  </a:cubicBezTo>
                  <a:cubicBezTo>
                    <a:pt x="2098000" y="2291669"/>
                    <a:pt x="2101840" y="2292767"/>
                    <a:pt x="2106229" y="2294413"/>
                  </a:cubicBezTo>
                  <a:cubicBezTo>
                    <a:pt x="2110618" y="2319650"/>
                    <a:pt x="2117750" y="2373965"/>
                    <a:pt x="2105132" y="2431573"/>
                  </a:cubicBezTo>
                  <a:cubicBezTo>
                    <a:pt x="2105132" y="2431573"/>
                    <a:pt x="2143537" y="2366833"/>
                    <a:pt x="2153961" y="2313615"/>
                  </a:cubicBezTo>
                  <a:cubicBezTo>
                    <a:pt x="2198949" y="2338304"/>
                    <a:pt x="2232416" y="2376160"/>
                    <a:pt x="2249973" y="2425538"/>
                  </a:cubicBezTo>
                  <a:cubicBezTo>
                    <a:pt x="2275210" y="2495215"/>
                    <a:pt x="2335561" y="2572025"/>
                    <a:pt x="2421148" y="2675717"/>
                  </a:cubicBezTo>
                  <a:cubicBezTo>
                    <a:pt x="2484242" y="2751978"/>
                    <a:pt x="2468880" y="2726192"/>
                    <a:pt x="2507834" y="2781605"/>
                  </a:cubicBezTo>
                  <a:lnTo>
                    <a:pt x="2596165" y="2878166"/>
                  </a:lnTo>
                  <a:cubicBezTo>
                    <a:pt x="2593421" y="2872679"/>
                    <a:pt x="2542398" y="2719609"/>
                    <a:pt x="2473269" y="2635667"/>
                  </a:cubicBezTo>
                  <a:cubicBezTo>
                    <a:pt x="2393168" y="2538557"/>
                    <a:pt x="2343242" y="2461748"/>
                    <a:pt x="2320747" y="2399751"/>
                  </a:cubicBezTo>
                  <a:cubicBezTo>
                    <a:pt x="2286731" y="2306483"/>
                    <a:pt x="2210471" y="2240097"/>
                    <a:pt x="2110618" y="2217054"/>
                  </a:cubicBezTo>
                  <a:cubicBezTo>
                    <a:pt x="2103486" y="2215409"/>
                    <a:pt x="2095805" y="2213762"/>
                    <a:pt x="2088124" y="2212665"/>
                  </a:cubicBezTo>
                  <a:lnTo>
                    <a:pt x="2073311" y="1978945"/>
                  </a:lnTo>
                  <a:cubicBezTo>
                    <a:pt x="2155058" y="1958096"/>
                    <a:pt x="2319101" y="1970166"/>
                    <a:pt x="2319101" y="1970166"/>
                  </a:cubicBezTo>
                  <a:cubicBezTo>
                    <a:pt x="2219249" y="1918594"/>
                    <a:pt x="2109521" y="1914205"/>
                    <a:pt x="2068922" y="1914754"/>
                  </a:cubicBezTo>
                  <a:lnTo>
                    <a:pt x="2055206" y="1696944"/>
                  </a:lnTo>
                  <a:cubicBezTo>
                    <a:pt x="2112813" y="1497239"/>
                    <a:pt x="2192914" y="1372149"/>
                    <a:pt x="2193463" y="1370503"/>
                  </a:cubicBezTo>
                  <a:lnTo>
                    <a:pt x="2197852" y="1363919"/>
                  </a:lnTo>
                  <a:lnTo>
                    <a:pt x="2198949" y="1355690"/>
                  </a:lnTo>
                  <a:cubicBezTo>
                    <a:pt x="2257105" y="976031"/>
                    <a:pt x="2380549" y="742310"/>
                    <a:pt x="2382195" y="740115"/>
                  </a:cubicBezTo>
                  <a:lnTo>
                    <a:pt x="2386584" y="732434"/>
                  </a:lnTo>
                  <a:lnTo>
                    <a:pt x="2387133" y="723656"/>
                  </a:lnTo>
                  <a:cubicBezTo>
                    <a:pt x="2390973" y="613928"/>
                    <a:pt x="2410175" y="449336"/>
                    <a:pt x="2452970" y="315468"/>
                  </a:cubicBezTo>
                  <a:cubicBezTo>
                    <a:pt x="2488631" y="205191"/>
                    <a:pt x="2553919" y="73518"/>
                    <a:pt x="2663647" y="73518"/>
                  </a:cubicBezTo>
                  <a:cubicBezTo>
                    <a:pt x="2671328" y="73518"/>
                    <a:pt x="2679009" y="74066"/>
                    <a:pt x="2686690" y="75164"/>
                  </a:cubicBezTo>
                  <a:cubicBezTo>
                    <a:pt x="2714671" y="79004"/>
                    <a:pt x="2733873" y="92172"/>
                    <a:pt x="2748138" y="116312"/>
                  </a:cubicBezTo>
                  <a:cubicBezTo>
                    <a:pt x="2826045" y="251826"/>
                    <a:pt x="2708636" y="632033"/>
                    <a:pt x="2657063" y="76754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2277397E-5FAF-47B2-933D-15E2A58211DC}"/>
                </a:ext>
              </a:extLst>
            </p:cNvPr>
            <p:cNvSpPr/>
            <p:nvPr/>
          </p:nvSpPr>
          <p:spPr>
            <a:xfrm>
              <a:off x="5804672" y="2891881"/>
              <a:ext cx="437555" cy="532729"/>
            </a:xfrm>
            <a:custGeom>
              <a:avLst/>
              <a:gdLst>
                <a:gd name="connsiteX0" fmla="*/ 0 w 437555"/>
                <a:gd name="connsiteY0" fmla="*/ 0 h 532729"/>
                <a:gd name="connsiteX1" fmla="*/ 437266 w 437555"/>
                <a:gd name="connsiteY1" fmla="*/ 532730 h 532729"/>
                <a:gd name="connsiteX2" fmla="*/ 0 w 437555"/>
                <a:gd name="connsiteY2" fmla="*/ 0 h 53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555" h="532729">
                  <a:moveTo>
                    <a:pt x="0" y="0"/>
                  </a:moveTo>
                  <a:cubicBezTo>
                    <a:pt x="0" y="0"/>
                    <a:pt x="363200" y="273772"/>
                    <a:pt x="437266" y="532730"/>
                  </a:cubicBezTo>
                  <a:cubicBezTo>
                    <a:pt x="437266" y="532730"/>
                    <a:pt x="464149" y="18269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0F78B02B-CFDD-42DE-8C89-03E8A268031C}"/>
                </a:ext>
              </a:extLst>
            </p:cNvPr>
            <p:cNvSpPr/>
            <p:nvPr/>
          </p:nvSpPr>
          <p:spPr>
            <a:xfrm>
              <a:off x="5169895" y="1677962"/>
              <a:ext cx="143194" cy="78233"/>
            </a:xfrm>
            <a:custGeom>
              <a:avLst/>
              <a:gdLst>
                <a:gd name="connsiteX0" fmla="*/ 0 w 143194"/>
                <a:gd name="connsiteY0" fmla="*/ 78234 h 78233"/>
                <a:gd name="connsiteX1" fmla="*/ 143195 w 143194"/>
                <a:gd name="connsiteY1" fmla="*/ 14043 h 78233"/>
                <a:gd name="connsiteX2" fmla="*/ 0 w 143194"/>
                <a:gd name="connsiteY2" fmla="*/ 78234 h 7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94" h="78233">
                  <a:moveTo>
                    <a:pt x="0" y="78234"/>
                  </a:moveTo>
                  <a:lnTo>
                    <a:pt x="143195" y="14043"/>
                  </a:lnTo>
                  <a:cubicBezTo>
                    <a:pt x="23043" y="-39724"/>
                    <a:pt x="0" y="78234"/>
                    <a:pt x="0" y="78234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FF62E054-D64D-4279-88F8-DA25EFE24D9B}"/>
                </a:ext>
              </a:extLst>
            </p:cNvPr>
            <p:cNvSpPr/>
            <p:nvPr/>
          </p:nvSpPr>
          <p:spPr>
            <a:xfrm>
              <a:off x="4972385" y="1229017"/>
              <a:ext cx="136062" cy="68516"/>
            </a:xfrm>
            <a:custGeom>
              <a:avLst/>
              <a:gdLst>
                <a:gd name="connsiteX0" fmla="*/ 0 w 136062"/>
                <a:gd name="connsiteY0" fmla="*/ 68517 h 68516"/>
                <a:gd name="connsiteX1" fmla="*/ 136063 w 136062"/>
                <a:gd name="connsiteY1" fmla="*/ 17493 h 68516"/>
                <a:gd name="connsiteX2" fmla="*/ 0 w 136062"/>
                <a:gd name="connsiteY2" fmla="*/ 68517 h 6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062" h="68516">
                  <a:moveTo>
                    <a:pt x="0" y="68517"/>
                  </a:moveTo>
                  <a:lnTo>
                    <a:pt x="136063" y="17493"/>
                  </a:lnTo>
                  <a:cubicBezTo>
                    <a:pt x="24689" y="-41760"/>
                    <a:pt x="0" y="68517"/>
                    <a:pt x="0" y="6851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0AB27755-DE0A-4B42-9EA7-4DF57E260A12}"/>
                </a:ext>
              </a:extLst>
            </p:cNvPr>
            <p:cNvSpPr/>
            <p:nvPr/>
          </p:nvSpPr>
          <p:spPr>
            <a:xfrm>
              <a:off x="6948586" y="1388036"/>
              <a:ext cx="179953" cy="76831"/>
            </a:xfrm>
            <a:custGeom>
              <a:avLst/>
              <a:gdLst>
                <a:gd name="connsiteX0" fmla="*/ 0 w 179953"/>
                <a:gd name="connsiteY0" fmla="*/ 17030 h 76831"/>
                <a:gd name="connsiteX1" fmla="*/ 179954 w 179953"/>
                <a:gd name="connsiteY1" fmla="*/ 76832 h 76831"/>
                <a:gd name="connsiteX2" fmla="*/ 0 w 179953"/>
                <a:gd name="connsiteY2" fmla="*/ 17030 h 7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953" h="76831">
                  <a:moveTo>
                    <a:pt x="0" y="17030"/>
                  </a:moveTo>
                  <a:lnTo>
                    <a:pt x="179954" y="76832"/>
                  </a:lnTo>
                  <a:cubicBezTo>
                    <a:pt x="148681" y="-48258"/>
                    <a:pt x="0" y="17030"/>
                    <a:pt x="0" y="17030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A733F1D6-9D71-4078-AC4A-1CE06BBEDCC0}"/>
                </a:ext>
              </a:extLst>
            </p:cNvPr>
            <p:cNvSpPr/>
            <p:nvPr/>
          </p:nvSpPr>
          <p:spPr>
            <a:xfrm>
              <a:off x="7119762" y="705795"/>
              <a:ext cx="144841" cy="62300"/>
            </a:xfrm>
            <a:custGeom>
              <a:avLst/>
              <a:gdLst>
                <a:gd name="connsiteX0" fmla="*/ 0 w 144841"/>
                <a:gd name="connsiteY0" fmla="*/ 28833 h 62300"/>
                <a:gd name="connsiteX1" fmla="*/ 144841 w 144841"/>
                <a:gd name="connsiteY1" fmla="*/ 62301 h 62300"/>
                <a:gd name="connsiteX2" fmla="*/ 0 w 144841"/>
                <a:gd name="connsiteY2" fmla="*/ 28833 h 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841" h="62300">
                  <a:moveTo>
                    <a:pt x="0" y="28833"/>
                  </a:moveTo>
                  <a:lnTo>
                    <a:pt x="144841" y="62301"/>
                  </a:lnTo>
                  <a:cubicBezTo>
                    <a:pt x="97109" y="-54560"/>
                    <a:pt x="0" y="28833"/>
                    <a:pt x="0" y="28833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779C7B0-F9B1-49E7-967F-42D422A5F237}"/>
                </a:ext>
              </a:extLst>
            </p:cNvPr>
            <p:cNvSpPr/>
            <p:nvPr/>
          </p:nvSpPr>
          <p:spPr>
            <a:xfrm>
              <a:off x="5840333" y="2340368"/>
              <a:ext cx="303398" cy="133997"/>
            </a:xfrm>
            <a:custGeom>
              <a:avLst/>
              <a:gdLst>
                <a:gd name="connsiteX0" fmla="*/ 148133 w 303398"/>
                <a:gd name="connsiteY0" fmla="*/ 22624 h 133997"/>
                <a:gd name="connsiteX1" fmla="*/ 0 w 303398"/>
                <a:gd name="connsiteY1" fmla="*/ 133998 h 133997"/>
                <a:gd name="connsiteX2" fmla="*/ 226040 w 303398"/>
                <a:gd name="connsiteY2" fmla="*/ 56639 h 133997"/>
                <a:gd name="connsiteX3" fmla="*/ 303398 w 303398"/>
                <a:gd name="connsiteY3" fmla="*/ 24818 h 133997"/>
                <a:gd name="connsiteX4" fmla="*/ 60350 w 303398"/>
                <a:gd name="connsiteY4" fmla="*/ 23172 h 133997"/>
                <a:gd name="connsiteX5" fmla="*/ 148133 w 303398"/>
                <a:gd name="connsiteY5" fmla="*/ 22624 h 13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398" h="133997">
                  <a:moveTo>
                    <a:pt x="148133" y="22624"/>
                  </a:moveTo>
                  <a:cubicBezTo>
                    <a:pt x="75712" y="38534"/>
                    <a:pt x="0" y="133998"/>
                    <a:pt x="0" y="133998"/>
                  </a:cubicBezTo>
                  <a:cubicBezTo>
                    <a:pt x="81199" y="86266"/>
                    <a:pt x="226040" y="56639"/>
                    <a:pt x="226040" y="56639"/>
                  </a:cubicBezTo>
                  <a:cubicBezTo>
                    <a:pt x="290231" y="40729"/>
                    <a:pt x="303398" y="24818"/>
                    <a:pt x="303398" y="24818"/>
                  </a:cubicBezTo>
                  <a:cubicBezTo>
                    <a:pt x="195865" y="-30046"/>
                    <a:pt x="60350" y="23172"/>
                    <a:pt x="60350" y="23172"/>
                  </a:cubicBezTo>
                  <a:cubicBezTo>
                    <a:pt x="124541" y="6713"/>
                    <a:pt x="148133" y="22624"/>
                    <a:pt x="148133" y="22624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1E606399-DA71-4DEB-ACDE-4FA1A1737650}"/>
                </a:ext>
              </a:extLst>
            </p:cNvPr>
            <p:cNvSpPr/>
            <p:nvPr/>
          </p:nvSpPr>
          <p:spPr>
            <a:xfrm>
              <a:off x="5698236" y="1647042"/>
              <a:ext cx="233171" cy="86110"/>
            </a:xfrm>
            <a:custGeom>
              <a:avLst/>
              <a:gdLst>
                <a:gd name="connsiteX0" fmla="*/ 233172 w 233171"/>
                <a:gd name="connsiteY0" fmla="*/ 31247 h 86110"/>
                <a:gd name="connsiteX1" fmla="*/ 0 w 233171"/>
                <a:gd name="connsiteY1" fmla="*/ 86111 h 86110"/>
                <a:gd name="connsiteX2" fmla="*/ 233172 w 233171"/>
                <a:gd name="connsiteY2" fmla="*/ 31247 h 8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171" h="86110">
                  <a:moveTo>
                    <a:pt x="233172" y="31247"/>
                  </a:moveTo>
                  <a:cubicBezTo>
                    <a:pt x="233172" y="31247"/>
                    <a:pt x="63642" y="-67508"/>
                    <a:pt x="0" y="86111"/>
                  </a:cubicBezTo>
                  <a:cubicBezTo>
                    <a:pt x="0" y="85562"/>
                    <a:pt x="77907" y="5461"/>
                    <a:pt x="233172" y="3124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9E6AC78-FF28-402F-B8DB-580C8A43E35A}"/>
                </a:ext>
              </a:extLst>
            </p:cNvPr>
            <p:cNvSpPr/>
            <p:nvPr/>
          </p:nvSpPr>
          <p:spPr>
            <a:xfrm>
              <a:off x="6283086" y="1520544"/>
              <a:ext cx="223845" cy="68865"/>
            </a:xfrm>
            <a:custGeom>
              <a:avLst/>
              <a:gdLst>
                <a:gd name="connsiteX0" fmla="*/ 223845 w 223845"/>
                <a:gd name="connsiteY0" fmla="*/ 42531 h 68865"/>
                <a:gd name="connsiteX1" fmla="*/ 0 w 223845"/>
                <a:gd name="connsiteY1" fmla="*/ 68866 h 68865"/>
                <a:gd name="connsiteX2" fmla="*/ 223845 w 223845"/>
                <a:gd name="connsiteY2" fmla="*/ 42531 h 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845" h="68865">
                  <a:moveTo>
                    <a:pt x="223845" y="42531"/>
                  </a:moveTo>
                  <a:cubicBezTo>
                    <a:pt x="223845" y="42531"/>
                    <a:pt x="87782" y="-68843"/>
                    <a:pt x="0" y="68866"/>
                  </a:cubicBezTo>
                  <a:cubicBezTo>
                    <a:pt x="0" y="68866"/>
                    <a:pt x="94366" y="18391"/>
                    <a:pt x="223845" y="42531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5BA5A1A-C4EF-4CB9-8553-EF8EC231765A}"/>
                </a:ext>
              </a:extLst>
            </p:cNvPr>
            <p:cNvSpPr/>
            <p:nvPr/>
          </p:nvSpPr>
          <p:spPr>
            <a:xfrm>
              <a:off x="6621048" y="2991185"/>
              <a:ext cx="663305" cy="999073"/>
            </a:xfrm>
            <a:custGeom>
              <a:avLst/>
              <a:gdLst>
                <a:gd name="connsiteX0" fmla="*/ 0 w 663305"/>
                <a:gd name="connsiteY0" fmla="*/ 999073 h 999073"/>
                <a:gd name="connsiteX1" fmla="*/ 418064 w 663305"/>
                <a:gd name="connsiteY1" fmla="*/ 833933 h 999073"/>
                <a:gd name="connsiteX2" fmla="*/ 625998 w 663305"/>
                <a:gd name="connsiteY2" fmla="*/ 368137 h 999073"/>
                <a:gd name="connsiteX3" fmla="*/ 663306 w 663305"/>
                <a:gd name="connsiteY3" fmla="*/ 0 h 999073"/>
                <a:gd name="connsiteX4" fmla="*/ 520111 w 663305"/>
                <a:gd name="connsiteY4" fmla="*/ 598018 h 999073"/>
                <a:gd name="connsiteX5" fmla="*/ 0 w 663305"/>
                <a:gd name="connsiteY5" fmla="*/ 999073 h 99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305" h="999073">
                  <a:moveTo>
                    <a:pt x="0" y="999073"/>
                  </a:moveTo>
                  <a:cubicBezTo>
                    <a:pt x="0" y="999073"/>
                    <a:pt x="215615" y="992490"/>
                    <a:pt x="418064" y="833933"/>
                  </a:cubicBezTo>
                  <a:cubicBezTo>
                    <a:pt x="620512" y="674827"/>
                    <a:pt x="594177" y="476768"/>
                    <a:pt x="625998" y="368137"/>
                  </a:cubicBezTo>
                  <a:cubicBezTo>
                    <a:pt x="657819" y="259507"/>
                    <a:pt x="663306" y="0"/>
                    <a:pt x="663306" y="0"/>
                  </a:cubicBezTo>
                  <a:cubicBezTo>
                    <a:pt x="602407" y="121798"/>
                    <a:pt x="673730" y="268834"/>
                    <a:pt x="520111" y="598018"/>
                  </a:cubicBezTo>
                  <a:cubicBezTo>
                    <a:pt x="365943" y="927750"/>
                    <a:pt x="0" y="999073"/>
                    <a:pt x="0" y="999073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闪电形 33">
            <a:extLst>
              <a:ext uri="{FF2B5EF4-FFF2-40B4-BE49-F238E27FC236}">
                <a16:creationId xmlns:a16="http://schemas.microsoft.com/office/drawing/2014/main" xmlns="" id="{EA6F4860-E931-4074-83D6-FB9DA77C250A}"/>
              </a:ext>
            </a:extLst>
          </p:cNvPr>
          <p:cNvSpPr/>
          <p:nvPr/>
        </p:nvSpPr>
        <p:spPr>
          <a:xfrm>
            <a:off x="7439592" y="1366462"/>
            <a:ext cx="496740" cy="496740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星形: 十角 34">
            <a:extLst>
              <a:ext uri="{FF2B5EF4-FFF2-40B4-BE49-F238E27FC236}">
                <a16:creationId xmlns:a16="http://schemas.microsoft.com/office/drawing/2014/main" xmlns="" id="{514AC082-F783-4DEE-B415-46EF3FAE0EEC}"/>
              </a:ext>
            </a:extLst>
          </p:cNvPr>
          <p:cNvSpPr/>
          <p:nvPr/>
        </p:nvSpPr>
        <p:spPr>
          <a:xfrm rot="540000">
            <a:off x="1328530" y="1294942"/>
            <a:ext cx="391415" cy="391415"/>
          </a:xfrm>
          <a:prstGeom prst="star10">
            <a:avLst>
              <a:gd name="adj" fmla="val 25414"/>
              <a:gd name="hf" fmla="val 1051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8E3294E-6ACB-4AB4-8F01-2F0728E12CD9}"/>
              </a:ext>
            </a:extLst>
          </p:cNvPr>
          <p:cNvSpPr txBox="1"/>
          <p:nvPr/>
        </p:nvSpPr>
        <p:spPr>
          <a:xfrm>
            <a:off x="1748152" y="2539834"/>
            <a:ext cx="2222288" cy="3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Fames Ac Turpis Egestas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D5E256BE-04BE-4637-B457-42DE5D963E8D}"/>
              </a:ext>
            </a:extLst>
          </p:cNvPr>
          <p:cNvSpPr/>
          <p:nvPr/>
        </p:nvSpPr>
        <p:spPr>
          <a:xfrm rot="245455">
            <a:off x="5737190" y="1944179"/>
            <a:ext cx="692219" cy="930317"/>
          </a:xfrm>
          <a:custGeom>
            <a:avLst/>
            <a:gdLst>
              <a:gd name="connsiteX0" fmla="*/ 439207 w 692219"/>
              <a:gd name="connsiteY0" fmla="*/ 202589 h 930317"/>
              <a:gd name="connsiteX1" fmla="*/ 437455 w 692219"/>
              <a:gd name="connsiteY1" fmla="*/ 218200 h 930317"/>
              <a:gd name="connsiteX2" fmla="*/ 446713 w 692219"/>
              <a:gd name="connsiteY2" fmla="*/ 224296 h 930317"/>
              <a:gd name="connsiteX3" fmla="*/ 450123 w 692219"/>
              <a:gd name="connsiteY3" fmla="*/ 226877 h 930317"/>
              <a:gd name="connsiteX4" fmla="*/ 453400 w 692219"/>
              <a:gd name="connsiteY4" fmla="*/ 225591 h 930317"/>
              <a:gd name="connsiteX5" fmla="*/ 454466 w 692219"/>
              <a:gd name="connsiteY5" fmla="*/ 226687 h 930317"/>
              <a:gd name="connsiteX6" fmla="*/ 458686 w 692219"/>
              <a:gd name="connsiteY6" fmla="*/ 226820 h 930317"/>
              <a:gd name="connsiteX7" fmla="*/ 459981 w 692219"/>
              <a:gd name="connsiteY7" fmla="*/ 228058 h 930317"/>
              <a:gd name="connsiteX8" fmla="*/ 463610 w 692219"/>
              <a:gd name="connsiteY8" fmla="*/ 232621 h 930317"/>
              <a:gd name="connsiteX9" fmla="*/ 472878 w 692219"/>
              <a:gd name="connsiteY9" fmla="*/ 228411 h 930317"/>
              <a:gd name="connsiteX10" fmla="*/ 477812 w 692219"/>
              <a:gd name="connsiteY10" fmla="*/ 227354 h 930317"/>
              <a:gd name="connsiteX11" fmla="*/ 485432 w 692219"/>
              <a:gd name="connsiteY11" fmla="*/ 229468 h 930317"/>
              <a:gd name="connsiteX12" fmla="*/ 492709 w 692219"/>
              <a:gd name="connsiteY12" fmla="*/ 229468 h 930317"/>
              <a:gd name="connsiteX13" fmla="*/ 501167 w 692219"/>
              <a:gd name="connsiteY13" fmla="*/ 232659 h 930317"/>
              <a:gd name="connsiteX14" fmla="*/ 512426 w 692219"/>
              <a:gd name="connsiteY14" fmla="*/ 229468 h 930317"/>
              <a:gd name="connsiteX15" fmla="*/ 520179 w 692219"/>
              <a:gd name="connsiteY15" fmla="*/ 218210 h 930317"/>
              <a:gd name="connsiteX16" fmla="*/ 515836 w 692219"/>
              <a:gd name="connsiteY16" fmla="*/ 168765 h 930317"/>
              <a:gd name="connsiteX17" fmla="*/ 515836 w 692219"/>
              <a:gd name="connsiteY17" fmla="*/ 143724 h 930317"/>
              <a:gd name="connsiteX18" fmla="*/ 506206 w 692219"/>
              <a:gd name="connsiteY18" fmla="*/ 137857 h 930317"/>
              <a:gd name="connsiteX19" fmla="*/ 485089 w 692219"/>
              <a:gd name="connsiteY19" fmla="*/ 135152 h 930317"/>
              <a:gd name="connsiteX20" fmla="*/ 474059 w 692219"/>
              <a:gd name="connsiteY20" fmla="*/ 155802 h 930317"/>
              <a:gd name="connsiteX21" fmla="*/ 455171 w 692219"/>
              <a:gd name="connsiteY21" fmla="*/ 168232 h 930317"/>
              <a:gd name="connsiteX22" fmla="*/ 453409 w 692219"/>
              <a:gd name="connsiteY22" fmla="*/ 165308 h 930317"/>
              <a:gd name="connsiteX23" fmla="*/ 451895 w 692219"/>
              <a:gd name="connsiteY23" fmla="*/ 164489 h 930317"/>
              <a:gd name="connsiteX24" fmla="*/ 444103 w 692219"/>
              <a:gd name="connsiteY24" fmla="*/ 164717 h 930317"/>
              <a:gd name="connsiteX25" fmla="*/ 406641 w 692219"/>
              <a:gd name="connsiteY25" fmla="*/ 149334 h 930317"/>
              <a:gd name="connsiteX26" fmla="*/ 311001 w 692219"/>
              <a:gd name="connsiteY26" fmla="*/ 187453 h 930317"/>
              <a:gd name="connsiteX27" fmla="*/ 295618 w 692219"/>
              <a:gd name="connsiteY27" fmla="*/ 180100 h 930317"/>
              <a:gd name="connsiteX28" fmla="*/ 241106 w 692219"/>
              <a:gd name="connsiteY28" fmla="*/ 160707 h 930317"/>
              <a:gd name="connsiteX29" fmla="*/ 202311 w 692219"/>
              <a:gd name="connsiteY29" fmla="*/ 159364 h 930317"/>
              <a:gd name="connsiteX30" fmla="*/ 187938 w 692219"/>
              <a:gd name="connsiteY30" fmla="*/ 159021 h 930317"/>
              <a:gd name="connsiteX31" fmla="*/ 159849 w 692219"/>
              <a:gd name="connsiteY31" fmla="*/ 154344 h 930317"/>
              <a:gd name="connsiteX32" fmla="*/ 145466 w 692219"/>
              <a:gd name="connsiteY32" fmla="*/ 146991 h 930317"/>
              <a:gd name="connsiteX33" fmla="*/ 143799 w 692219"/>
              <a:gd name="connsiteY33" fmla="*/ 124922 h 930317"/>
              <a:gd name="connsiteX34" fmla="*/ 108347 w 692219"/>
              <a:gd name="connsiteY34" fmla="*/ 62047 h 930317"/>
              <a:gd name="connsiteX35" fmla="*/ 100994 w 692219"/>
              <a:gd name="connsiteY35" fmla="*/ 32958 h 930317"/>
              <a:gd name="connsiteX36" fmla="*/ 99651 w 692219"/>
              <a:gd name="connsiteY36" fmla="*/ 13222 h 930317"/>
              <a:gd name="connsiteX37" fmla="*/ 66885 w 692219"/>
              <a:gd name="connsiteY37" fmla="*/ 849 h 930317"/>
              <a:gd name="connsiteX38" fmla="*/ 81934 w 692219"/>
              <a:gd name="connsiteY38" fmla="*/ 60037 h 930317"/>
              <a:gd name="connsiteX39" fmla="*/ 89630 w 692219"/>
              <a:gd name="connsiteY39" fmla="*/ 73068 h 930317"/>
              <a:gd name="connsiteX40" fmla="*/ 93974 w 692219"/>
              <a:gd name="connsiteY40" fmla="*/ 110187 h 930317"/>
              <a:gd name="connsiteX41" fmla="*/ 62875 w 692219"/>
              <a:gd name="connsiteY41" fmla="*/ 83097 h 930317"/>
              <a:gd name="connsiteX42" fmla="*/ 45148 w 692219"/>
              <a:gd name="connsiteY42" fmla="*/ 69724 h 930317"/>
              <a:gd name="connsiteX43" fmla="*/ 30442 w 692219"/>
              <a:gd name="connsiteY43" fmla="*/ 56304 h 930317"/>
              <a:gd name="connsiteX44" fmla="*/ 13049 w 692219"/>
              <a:gd name="connsiteY44" fmla="*/ 56342 h 930317"/>
              <a:gd name="connsiteX45" fmla="*/ 0 w 692219"/>
              <a:gd name="connsiteY45" fmla="*/ 57685 h 930317"/>
              <a:gd name="connsiteX46" fmla="*/ 28766 w 692219"/>
              <a:gd name="connsiteY46" fmla="*/ 91794 h 930317"/>
              <a:gd name="connsiteX47" fmla="*/ 52168 w 692219"/>
              <a:gd name="connsiteY47" fmla="*/ 106510 h 930317"/>
              <a:gd name="connsiteX48" fmla="*/ 99993 w 692219"/>
              <a:gd name="connsiteY48" fmla="*/ 155326 h 930317"/>
              <a:gd name="connsiteX49" fmla="*/ 102660 w 692219"/>
              <a:gd name="connsiteY49" fmla="*/ 164689 h 930317"/>
              <a:gd name="connsiteX50" fmla="*/ 118377 w 692219"/>
              <a:gd name="connsiteY50" fmla="*/ 191444 h 930317"/>
              <a:gd name="connsiteX51" fmla="*/ 142951 w 692219"/>
              <a:gd name="connsiteY51" fmla="*/ 208494 h 930317"/>
              <a:gd name="connsiteX52" fmla="*/ 162020 w 692219"/>
              <a:gd name="connsiteY52" fmla="*/ 219534 h 930317"/>
              <a:gd name="connsiteX53" fmla="*/ 180584 w 692219"/>
              <a:gd name="connsiteY53" fmla="*/ 231068 h 930317"/>
              <a:gd name="connsiteX54" fmla="*/ 209169 w 692219"/>
              <a:gd name="connsiteY54" fmla="*/ 286237 h 930317"/>
              <a:gd name="connsiteX55" fmla="*/ 236258 w 692219"/>
              <a:gd name="connsiteY55" fmla="*/ 328881 h 930317"/>
              <a:gd name="connsiteX56" fmla="*/ 271377 w 692219"/>
              <a:gd name="connsiteY56" fmla="*/ 370009 h 930317"/>
              <a:gd name="connsiteX57" fmla="*/ 256832 w 692219"/>
              <a:gd name="connsiteY57" fmla="*/ 395089 h 930317"/>
              <a:gd name="connsiteX58" fmla="*/ 254822 w 692219"/>
              <a:gd name="connsiteY58" fmla="*/ 425188 h 930317"/>
              <a:gd name="connsiteX59" fmla="*/ 254822 w 692219"/>
              <a:gd name="connsiteY59" fmla="*/ 478366 h 930317"/>
              <a:gd name="connsiteX60" fmla="*/ 263852 w 692219"/>
              <a:gd name="connsiteY60" fmla="*/ 496425 h 930317"/>
              <a:gd name="connsiteX61" fmla="*/ 273891 w 692219"/>
              <a:gd name="connsiteY61" fmla="*/ 524010 h 930317"/>
              <a:gd name="connsiteX62" fmla="*/ 294456 w 692219"/>
              <a:gd name="connsiteY62" fmla="*/ 552099 h 930317"/>
              <a:gd name="connsiteX63" fmla="*/ 293951 w 692219"/>
              <a:gd name="connsiteY63" fmla="*/ 554099 h 930317"/>
              <a:gd name="connsiteX64" fmla="*/ 297466 w 692219"/>
              <a:gd name="connsiteY64" fmla="*/ 575683 h 930317"/>
              <a:gd name="connsiteX65" fmla="*/ 304486 w 692219"/>
              <a:gd name="connsiteY65" fmla="*/ 599762 h 930317"/>
              <a:gd name="connsiteX66" fmla="*/ 320030 w 692219"/>
              <a:gd name="connsiteY66" fmla="*/ 666970 h 930317"/>
              <a:gd name="connsiteX67" fmla="*/ 347615 w 692219"/>
              <a:gd name="connsiteY67" fmla="*/ 749228 h 930317"/>
              <a:gd name="connsiteX68" fmla="*/ 352625 w 692219"/>
              <a:gd name="connsiteY68" fmla="*/ 748238 h 930317"/>
              <a:gd name="connsiteX69" fmla="*/ 363665 w 692219"/>
              <a:gd name="connsiteY69" fmla="*/ 869119 h 930317"/>
              <a:gd name="connsiteX70" fmla="*/ 358645 w 692219"/>
              <a:gd name="connsiteY70" fmla="*/ 908248 h 930317"/>
              <a:gd name="connsiteX71" fmla="*/ 341595 w 692219"/>
              <a:gd name="connsiteY71" fmla="*/ 916278 h 930317"/>
              <a:gd name="connsiteX72" fmla="*/ 368684 w 692219"/>
              <a:gd name="connsiteY72" fmla="*/ 930318 h 930317"/>
              <a:gd name="connsiteX73" fmla="*/ 395773 w 692219"/>
              <a:gd name="connsiteY73" fmla="*/ 894713 h 930317"/>
              <a:gd name="connsiteX74" fmla="*/ 404308 w 692219"/>
              <a:gd name="connsiteY74" fmla="*/ 866110 h 930317"/>
              <a:gd name="connsiteX75" fmla="*/ 395288 w 692219"/>
              <a:gd name="connsiteY75" fmla="*/ 830991 h 930317"/>
              <a:gd name="connsiteX76" fmla="*/ 402803 w 692219"/>
              <a:gd name="connsiteY76" fmla="*/ 779832 h 930317"/>
              <a:gd name="connsiteX77" fmla="*/ 394268 w 692219"/>
              <a:gd name="connsiteY77" fmla="*/ 738208 h 930317"/>
              <a:gd name="connsiteX78" fmla="*/ 406803 w 692219"/>
              <a:gd name="connsiteY78" fmla="*/ 733179 h 930317"/>
              <a:gd name="connsiteX79" fmla="*/ 388744 w 692219"/>
              <a:gd name="connsiteY79" fmla="*/ 626842 h 930317"/>
              <a:gd name="connsiteX80" fmla="*/ 480546 w 692219"/>
              <a:gd name="connsiteY80" fmla="*/ 677019 h 930317"/>
              <a:gd name="connsiteX81" fmla="*/ 496605 w 692219"/>
              <a:gd name="connsiteY81" fmla="*/ 653931 h 930317"/>
              <a:gd name="connsiteX82" fmla="*/ 602447 w 692219"/>
              <a:gd name="connsiteY82" fmla="*/ 705604 h 930317"/>
              <a:gd name="connsiteX83" fmla="*/ 645566 w 692219"/>
              <a:gd name="connsiteY83" fmla="*/ 739208 h 930317"/>
              <a:gd name="connsiteX84" fmla="*/ 692220 w 692219"/>
              <a:gd name="connsiteY84" fmla="*/ 746742 h 930317"/>
              <a:gd name="connsiteX85" fmla="*/ 682181 w 692219"/>
              <a:gd name="connsiteY85" fmla="*/ 721149 h 930317"/>
              <a:gd name="connsiteX86" fmla="*/ 649567 w 692219"/>
              <a:gd name="connsiteY86" fmla="*/ 690545 h 930317"/>
              <a:gd name="connsiteX87" fmla="*/ 621983 w 692219"/>
              <a:gd name="connsiteY87" fmla="*/ 676495 h 930317"/>
              <a:gd name="connsiteX88" fmla="*/ 558279 w 692219"/>
              <a:gd name="connsiteY88" fmla="*/ 632347 h 930317"/>
              <a:gd name="connsiteX89" fmla="*/ 514140 w 692219"/>
              <a:gd name="connsiteY89" fmla="*/ 612792 h 930317"/>
              <a:gd name="connsiteX90" fmla="*/ 473021 w 692219"/>
              <a:gd name="connsiteY90" fmla="*/ 599762 h 930317"/>
              <a:gd name="connsiteX91" fmla="*/ 395773 w 692219"/>
              <a:gd name="connsiteY91" fmla="*/ 542050 h 930317"/>
              <a:gd name="connsiteX92" fmla="*/ 356645 w 692219"/>
              <a:gd name="connsiteY92" fmla="*/ 498416 h 930317"/>
              <a:gd name="connsiteX93" fmla="*/ 347624 w 692219"/>
              <a:gd name="connsiteY93" fmla="*/ 485386 h 930317"/>
              <a:gd name="connsiteX94" fmla="*/ 351644 w 692219"/>
              <a:gd name="connsiteY94" fmla="*/ 383049 h 930317"/>
              <a:gd name="connsiteX95" fmla="*/ 356149 w 692219"/>
              <a:gd name="connsiteY95" fmla="*/ 372019 h 930317"/>
              <a:gd name="connsiteX96" fmla="*/ 406308 w 692219"/>
              <a:gd name="connsiteY96" fmla="*/ 349445 h 930317"/>
              <a:gd name="connsiteX97" fmla="*/ 406308 w 692219"/>
              <a:gd name="connsiteY97" fmla="*/ 320356 h 930317"/>
              <a:gd name="connsiteX98" fmla="*/ 402803 w 692219"/>
              <a:gd name="connsiteY98" fmla="*/ 302296 h 930317"/>
              <a:gd name="connsiteX99" fmla="*/ 393268 w 692219"/>
              <a:gd name="connsiteY99" fmla="*/ 287256 h 930317"/>
              <a:gd name="connsiteX100" fmla="*/ 379762 w 692219"/>
              <a:gd name="connsiteY100" fmla="*/ 290647 h 930317"/>
              <a:gd name="connsiteX101" fmla="*/ 411994 w 692219"/>
              <a:gd name="connsiteY101" fmla="*/ 231240 h 930317"/>
              <a:gd name="connsiteX102" fmla="*/ 435073 w 692219"/>
              <a:gd name="connsiteY102" fmla="*/ 205160 h 930317"/>
              <a:gd name="connsiteX103" fmla="*/ 439207 w 692219"/>
              <a:gd name="connsiteY103" fmla="*/ 202589 h 930317"/>
              <a:gd name="connsiteX104" fmla="*/ 333375 w 692219"/>
              <a:gd name="connsiteY104" fmla="*/ 283742 h 930317"/>
              <a:gd name="connsiteX105" fmla="*/ 333375 w 692219"/>
              <a:gd name="connsiteY105" fmla="*/ 291771 h 930317"/>
              <a:gd name="connsiteX106" fmla="*/ 309143 w 692219"/>
              <a:gd name="connsiteY106" fmla="*/ 298543 h 930317"/>
              <a:gd name="connsiteX107" fmla="*/ 314335 w 692219"/>
              <a:gd name="connsiteY107" fmla="*/ 325204 h 930317"/>
              <a:gd name="connsiteX108" fmla="*/ 304810 w 692219"/>
              <a:gd name="connsiteY108" fmla="*/ 335234 h 930317"/>
              <a:gd name="connsiteX109" fmla="*/ 295361 w 692219"/>
              <a:gd name="connsiteY109" fmla="*/ 330557 h 930317"/>
              <a:gd name="connsiteX110" fmla="*/ 267224 w 692219"/>
              <a:gd name="connsiteY110" fmla="*/ 299791 h 930317"/>
              <a:gd name="connsiteX111" fmla="*/ 238449 w 692219"/>
              <a:gd name="connsiteY111" fmla="*/ 258986 h 930317"/>
              <a:gd name="connsiteX112" fmla="*/ 225943 w 692219"/>
              <a:gd name="connsiteY112" fmla="*/ 248537 h 930317"/>
              <a:gd name="connsiteX113" fmla="*/ 229495 w 692219"/>
              <a:gd name="connsiteY113" fmla="*/ 249623 h 930317"/>
              <a:gd name="connsiteX114" fmla="*/ 246288 w 692219"/>
              <a:gd name="connsiteY114" fmla="*/ 252128 h 930317"/>
              <a:gd name="connsiteX115" fmla="*/ 331546 w 692219"/>
              <a:gd name="connsiteY115" fmla="*/ 245108 h 930317"/>
              <a:gd name="connsiteX116" fmla="*/ 360112 w 692219"/>
              <a:gd name="connsiteY116" fmla="*/ 238584 h 930317"/>
              <a:gd name="connsiteX117" fmla="*/ 374085 w 692219"/>
              <a:gd name="connsiteY117" fmla="*/ 241089 h 930317"/>
              <a:gd name="connsiteX118" fmla="*/ 355911 w 692219"/>
              <a:gd name="connsiteY118" fmla="*/ 269683 h 930317"/>
              <a:gd name="connsiteX119" fmla="*/ 341186 w 692219"/>
              <a:gd name="connsiteY119" fmla="*/ 285999 h 930317"/>
              <a:gd name="connsiteX120" fmla="*/ 333375 w 692219"/>
              <a:gd name="connsiteY120" fmla="*/ 283742 h 93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92219" h="930317">
                <a:moveTo>
                  <a:pt x="439207" y="202589"/>
                </a:moveTo>
                <a:cubicBezTo>
                  <a:pt x="444551" y="204522"/>
                  <a:pt x="436998" y="210799"/>
                  <a:pt x="437455" y="218200"/>
                </a:cubicBezTo>
                <a:cubicBezTo>
                  <a:pt x="437921" y="225591"/>
                  <a:pt x="445084" y="224534"/>
                  <a:pt x="446713" y="224296"/>
                </a:cubicBezTo>
                <a:cubicBezTo>
                  <a:pt x="448370" y="224067"/>
                  <a:pt x="448951" y="226649"/>
                  <a:pt x="450123" y="226877"/>
                </a:cubicBezTo>
                <a:cubicBezTo>
                  <a:pt x="451295" y="227106"/>
                  <a:pt x="453400" y="225591"/>
                  <a:pt x="453400" y="225591"/>
                </a:cubicBezTo>
                <a:lnTo>
                  <a:pt x="454466" y="226687"/>
                </a:lnTo>
                <a:cubicBezTo>
                  <a:pt x="455152" y="227782"/>
                  <a:pt x="457629" y="227477"/>
                  <a:pt x="458686" y="226820"/>
                </a:cubicBezTo>
                <a:cubicBezTo>
                  <a:pt x="459734" y="226172"/>
                  <a:pt x="459981" y="228058"/>
                  <a:pt x="459981" y="228058"/>
                </a:cubicBezTo>
                <a:cubicBezTo>
                  <a:pt x="458915" y="232621"/>
                  <a:pt x="462791" y="232745"/>
                  <a:pt x="463610" y="232621"/>
                </a:cubicBezTo>
                <a:cubicBezTo>
                  <a:pt x="464429" y="232507"/>
                  <a:pt x="472878" y="228411"/>
                  <a:pt x="472878" y="228411"/>
                </a:cubicBezTo>
                <a:cubicBezTo>
                  <a:pt x="472878" y="228411"/>
                  <a:pt x="475574" y="225706"/>
                  <a:pt x="477812" y="227354"/>
                </a:cubicBezTo>
                <a:cubicBezTo>
                  <a:pt x="480050" y="229001"/>
                  <a:pt x="483670" y="229582"/>
                  <a:pt x="485432" y="229468"/>
                </a:cubicBezTo>
                <a:cubicBezTo>
                  <a:pt x="487204" y="229344"/>
                  <a:pt x="492709" y="229468"/>
                  <a:pt x="492709" y="229468"/>
                </a:cubicBezTo>
                <a:cubicBezTo>
                  <a:pt x="494605" y="231230"/>
                  <a:pt x="501167" y="232659"/>
                  <a:pt x="501167" y="232659"/>
                </a:cubicBezTo>
                <a:cubicBezTo>
                  <a:pt x="508197" y="236898"/>
                  <a:pt x="512426" y="229468"/>
                  <a:pt x="512426" y="229468"/>
                </a:cubicBezTo>
                <a:cubicBezTo>
                  <a:pt x="521580" y="226296"/>
                  <a:pt x="520179" y="218210"/>
                  <a:pt x="520179" y="218210"/>
                </a:cubicBezTo>
                <a:cubicBezTo>
                  <a:pt x="540115" y="191111"/>
                  <a:pt x="515836" y="168765"/>
                  <a:pt x="515836" y="168765"/>
                </a:cubicBezTo>
                <a:cubicBezTo>
                  <a:pt x="528485" y="165308"/>
                  <a:pt x="516655" y="145477"/>
                  <a:pt x="515836" y="143724"/>
                </a:cubicBezTo>
                <a:cubicBezTo>
                  <a:pt x="515017" y="141971"/>
                  <a:pt x="508083" y="138914"/>
                  <a:pt x="506206" y="137857"/>
                </a:cubicBezTo>
                <a:cubicBezTo>
                  <a:pt x="504330" y="136799"/>
                  <a:pt x="496233" y="129408"/>
                  <a:pt x="485089" y="135152"/>
                </a:cubicBezTo>
                <a:cubicBezTo>
                  <a:pt x="473945" y="140905"/>
                  <a:pt x="474059" y="155802"/>
                  <a:pt x="474059" y="155802"/>
                </a:cubicBezTo>
                <a:cubicBezTo>
                  <a:pt x="463620" y="151925"/>
                  <a:pt x="455171" y="168232"/>
                  <a:pt x="455171" y="168232"/>
                </a:cubicBezTo>
                <a:lnTo>
                  <a:pt x="453409" y="165308"/>
                </a:lnTo>
                <a:lnTo>
                  <a:pt x="451895" y="164489"/>
                </a:lnTo>
                <a:lnTo>
                  <a:pt x="444103" y="164717"/>
                </a:lnTo>
                <a:cubicBezTo>
                  <a:pt x="444103" y="164717"/>
                  <a:pt x="437750" y="151677"/>
                  <a:pt x="406641" y="149334"/>
                </a:cubicBezTo>
                <a:cubicBezTo>
                  <a:pt x="375552" y="146991"/>
                  <a:pt x="311001" y="187453"/>
                  <a:pt x="311001" y="187453"/>
                </a:cubicBezTo>
                <a:cubicBezTo>
                  <a:pt x="311001" y="187453"/>
                  <a:pt x="304981" y="195150"/>
                  <a:pt x="295618" y="180100"/>
                </a:cubicBezTo>
                <a:cubicBezTo>
                  <a:pt x="286255" y="165051"/>
                  <a:pt x="257832" y="155345"/>
                  <a:pt x="241106" y="160707"/>
                </a:cubicBezTo>
                <a:cubicBezTo>
                  <a:pt x="224390" y="166060"/>
                  <a:pt x="206664" y="160364"/>
                  <a:pt x="202311" y="159364"/>
                </a:cubicBezTo>
                <a:cubicBezTo>
                  <a:pt x="197968" y="158364"/>
                  <a:pt x="187938" y="159021"/>
                  <a:pt x="187938" y="159021"/>
                </a:cubicBezTo>
                <a:cubicBezTo>
                  <a:pt x="187938" y="159021"/>
                  <a:pt x="168535" y="156021"/>
                  <a:pt x="159849" y="154344"/>
                </a:cubicBezTo>
                <a:cubicBezTo>
                  <a:pt x="151152" y="152678"/>
                  <a:pt x="145466" y="146991"/>
                  <a:pt x="145466" y="146991"/>
                </a:cubicBezTo>
                <a:cubicBezTo>
                  <a:pt x="145466" y="146991"/>
                  <a:pt x="146133" y="135952"/>
                  <a:pt x="143799" y="124922"/>
                </a:cubicBezTo>
                <a:cubicBezTo>
                  <a:pt x="141456" y="113882"/>
                  <a:pt x="108347" y="62047"/>
                  <a:pt x="108347" y="62047"/>
                </a:cubicBezTo>
                <a:cubicBezTo>
                  <a:pt x="112033" y="54694"/>
                  <a:pt x="105004" y="40654"/>
                  <a:pt x="100994" y="32958"/>
                </a:cubicBezTo>
                <a:cubicBezTo>
                  <a:pt x="96984" y="25262"/>
                  <a:pt x="99651" y="13222"/>
                  <a:pt x="99651" y="13222"/>
                </a:cubicBezTo>
                <a:cubicBezTo>
                  <a:pt x="86277" y="-4837"/>
                  <a:pt x="66885" y="849"/>
                  <a:pt x="66885" y="849"/>
                </a:cubicBezTo>
                <a:cubicBezTo>
                  <a:pt x="59198" y="18242"/>
                  <a:pt x="79591" y="57027"/>
                  <a:pt x="81934" y="60037"/>
                </a:cubicBezTo>
                <a:cubicBezTo>
                  <a:pt x="84268" y="63028"/>
                  <a:pt x="85277" y="66714"/>
                  <a:pt x="89630" y="73068"/>
                </a:cubicBezTo>
                <a:cubicBezTo>
                  <a:pt x="93974" y="79421"/>
                  <a:pt x="93974" y="110187"/>
                  <a:pt x="93974" y="110187"/>
                </a:cubicBezTo>
                <a:cubicBezTo>
                  <a:pt x="90297" y="109853"/>
                  <a:pt x="63875" y="84774"/>
                  <a:pt x="62875" y="83097"/>
                </a:cubicBezTo>
                <a:cubicBezTo>
                  <a:pt x="61874" y="81421"/>
                  <a:pt x="51835" y="76411"/>
                  <a:pt x="45148" y="69724"/>
                </a:cubicBezTo>
                <a:cubicBezTo>
                  <a:pt x="38462" y="63038"/>
                  <a:pt x="31775" y="56685"/>
                  <a:pt x="30442" y="56304"/>
                </a:cubicBezTo>
                <a:cubicBezTo>
                  <a:pt x="29099" y="55923"/>
                  <a:pt x="23089" y="56694"/>
                  <a:pt x="13049" y="56342"/>
                </a:cubicBezTo>
                <a:cubicBezTo>
                  <a:pt x="3010" y="56008"/>
                  <a:pt x="0" y="57685"/>
                  <a:pt x="0" y="57685"/>
                </a:cubicBezTo>
                <a:cubicBezTo>
                  <a:pt x="333" y="73401"/>
                  <a:pt x="22736" y="88793"/>
                  <a:pt x="28766" y="91794"/>
                </a:cubicBezTo>
                <a:cubicBezTo>
                  <a:pt x="34776" y="94804"/>
                  <a:pt x="34452" y="99157"/>
                  <a:pt x="52168" y="106510"/>
                </a:cubicBezTo>
                <a:cubicBezTo>
                  <a:pt x="69894" y="113863"/>
                  <a:pt x="99993" y="155326"/>
                  <a:pt x="99993" y="155326"/>
                </a:cubicBezTo>
                <a:cubicBezTo>
                  <a:pt x="99993" y="155326"/>
                  <a:pt x="103670" y="152659"/>
                  <a:pt x="102660" y="164689"/>
                </a:cubicBezTo>
                <a:cubicBezTo>
                  <a:pt x="101651" y="176728"/>
                  <a:pt x="118377" y="191444"/>
                  <a:pt x="118377" y="191444"/>
                </a:cubicBezTo>
                <a:cubicBezTo>
                  <a:pt x="122892" y="206494"/>
                  <a:pt x="142951" y="208494"/>
                  <a:pt x="142951" y="208494"/>
                </a:cubicBezTo>
                <a:cubicBezTo>
                  <a:pt x="148476" y="221543"/>
                  <a:pt x="162020" y="219534"/>
                  <a:pt x="162020" y="219534"/>
                </a:cubicBezTo>
                <a:cubicBezTo>
                  <a:pt x="162020" y="219534"/>
                  <a:pt x="177565" y="218029"/>
                  <a:pt x="180584" y="231068"/>
                </a:cubicBezTo>
                <a:cubicBezTo>
                  <a:pt x="183585" y="244108"/>
                  <a:pt x="199634" y="273197"/>
                  <a:pt x="209169" y="286237"/>
                </a:cubicBezTo>
                <a:cubicBezTo>
                  <a:pt x="218704" y="299277"/>
                  <a:pt x="229733" y="313831"/>
                  <a:pt x="236258" y="328881"/>
                </a:cubicBezTo>
                <a:cubicBezTo>
                  <a:pt x="242783" y="343930"/>
                  <a:pt x="271377" y="370009"/>
                  <a:pt x="271377" y="370009"/>
                </a:cubicBezTo>
                <a:cubicBezTo>
                  <a:pt x="271377" y="370009"/>
                  <a:pt x="261337" y="386564"/>
                  <a:pt x="256832" y="395089"/>
                </a:cubicBezTo>
                <a:cubicBezTo>
                  <a:pt x="252308" y="403614"/>
                  <a:pt x="254822" y="425188"/>
                  <a:pt x="254822" y="425188"/>
                </a:cubicBezTo>
                <a:cubicBezTo>
                  <a:pt x="246297" y="458792"/>
                  <a:pt x="254822" y="474346"/>
                  <a:pt x="254822" y="478366"/>
                </a:cubicBezTo>
                <a:cubicBezTo>
                  <a:pt x="254822" y="482376"/>
                  <a:pt x="263852" y="496425"/>
                  <a:pt x="263852" y="496425"/>
                </a:cubicBezTo>
                <a:cubicBezTo>
                  <a:pt x="263852" y="496425"/>
                  <a:pt x="267862" y="509465"/>
                  <a:pt x="273891" y="524010"/>
                </a:cubicBezTo>
                <a:cubicBezTo>
                  <a:pt x="279902" y="538554"/>
                  <a:pt x="294456" y="552099"/>
                  <a:pt x="294456" y="552099"/>
                </a:cubicBezTo>
                <a:cubicBezTo>
                  <a:pt x="294456" y="552099"/>
                  <a:pt x="294456" y="552099"/>
                  <a:pt x="293951" y="554099"/>
                </a:cubicBezTo>
                <a:cubicBezTo>
                  <a:pt x="293446" y="556109"/>
                  <a:pt x="292446" y="566634"/>
                  <a:pt x="297466" y="575683"/>
                </a:cubicBezTo>
                <a:cubicBezTo>
                  <a:pt x="302485" y="584703"/>
                  <a:pt x="304486" y="596247"/>
                  <a:pt x="304486" y="599762"/>
                </a:cubicBezTo>
                <a:cubicBezTo>
                  <a:pt x="304486" y="603248"/>
                  <a:pt x="312515" y="640396"/>
                  <a:pt x="320030" y="666970"/>
                </a:cubicBezTo>
                <a:cubicBezTo>
                  <a:pt x="327555" y="693555"/>
                  <a:pt x="347615" y="749228"/>
                  <a:pt x="347615" y="749228"/>
                </a:cubicBezTo>
                <a:lnTo>
                  <a:pt x="352625" y="748238"/>
                </a:lnTo>
                <a:cubicBezTo>
                  <a:pt x="367179" y="814951"/>
                  <a:pt x="364665" y="860604"/>
                  <a:pt x="363665" y="869119"/>
                </a:cubicBezTo>
                <a:cubicBezTo>
                  <a:pt x="362655" y="877654"/>
                  <a:pt x="360150" y="896704"/>
                  <a:pt x="358645" y="908248"/>
                </a:cubicBezTo>
                <a:cubicBezTo>
                  <a:pt x="357149" y="919773"/>
                  <a:pt x="341595" y="916278"/>
                  <a:pt x="341595" y="916278"/>
                </a:cubicBezTo>
                <a:cubicBezTo>
                  <a:pt x="337090" y="928822"/>
                  <a:pt x="357149" y="930318"/>
                  <a:pt x="368684" y="930318"/>
                </a:cubicBezTo>
                <a:cubicBezTo>
                  <a:pt x="380219" y="930318"/>
                  <a:pt x="376714" y="906248"/>
                  <a:pt x="395773" y="894713"/>
                </a:cubicBezTo>
                <a:cubicBezTo>
                  <a:pt x="414833" y="883159"/>
                  <a:pt x="410318" y="870634"/>
                  <a:pt x="404308" y="866110"/>
                </a:cubicBezTo>
                <a:cubicBezTo>
                  <a:pt x="398288" y="861595"/>
                  <a:pt x="395773" y="846050"/>
                  <a:pt x="395288" y="830991"/>
                </a:cubicBezTo>
                <a:cubicBezTo>
                  <a:pt x="394773" y="815951"/>
                  <a:pt x="401793" y="798396"/>
                  <a:pt x="402803" y="779832"/>
                </a:cubicBezTo>
                <a:cubicBezTo>
                  <a:pt x="403803" y="761277"/>
                  <a:pt x="394268" y="738208"/>
                  <a:pt x="394268" y="738208"/>
                </a:cubicBezTo>
                <a:lnTo>
                  <a:pt x="406803" y="733179"/>
                </a:lnTo>
                <a:lnTo>
                  <a:pt x="388744" y="626842"/>
                </a:lnTo>
                <a:cubicBezTo>
                  <a:pt x="400793" y="637872"/>
                  <a:pt x="480546" y="677019"/>
                  <a:pt x="480546" y="677019"/>
                </a:cubicBezTo>
                <a:lnTo>
                  <a:pt x="496605" y="653931"/>
                </a:lnTo>
                <a:cubicBezTo>
                  <a:pt x="506139" y="652940"/>
                  <a:pt x="590922" y="694574"/>
                  <a:pt x="602447" y="705604"/>
                </a:cubicBezTo>
                <a:cubicBezTo>
                  <a:pt x="613972" y="716643"/>
                  <a:pt x="622497" y="723168"/>
                  <a:pt x="645566" y="739208"/>
                </a:cubicBezTo>
                <a:cubicBezTo>
                  <a:pt x="668645" y="755267"/>
                  <a:pt x="692220" y="746742"/>
                  <a:pt x="692220" y="746742"/>
                </a:cubicBezTo>
                <a:cubicBezTo>
                  <a:pt x="692220" y="746742"/>
                  <a:pt x="689220" y="729169"/>
                  <a:pt x="682181" y="721149"/>
                </a:cubicBezTo>
                <a:cubicBezTo>
                  <a:pt x="675170" y="713110"/>
                  <a:pt x="656111" y="702594"/>
                  <a:pt x="649567" y="690545"/>
                </a:cubicBezTo>
                <a:cubicBezTo>
                  <a:pt x="643061" y="678515"/>
                  <a:pt x="637537" y="673495"/>
                  <a:pt x="621983" y="676495"/>
                </a:cubicBezTo>
                <a:cubicBezTo>
                  <a:pt x="606447" y="679505"/>
                  <a:pt x="580854" y="651407"/>
                  <a:pt x="558279" y="632347"/>
                </a:cubicBezTo>
                <a:cubicBezTo>
                  <a:pt x="535705" y="613288"/>
                  <a:pt x="514140" y="612792"/>
                  <a:pt x="514140" y="612792"/>
                </a:cubicBezTo>
                <a:cubicBezTo>
                  <a:pt x="513140" y="608773"/>
                  <a:pt x="497596" y="603248"/>
                  <a:pt x="473021" y="599762"/>
                </a:cubicBezTo>
                <a:cubicBezTo>
                  <a:pt x="448427" y="596247"/>
                  <a:pt x="395773" y="542050"/>
                  <a:pt x="395773" y="542050"/>
                </a:cubicBezTo>
                <a:cubicBezTo>
                  <a:pt x="387239" y="506941"/>
                  <a:pt x="356645" y="498416"/>
                  <a:pt x="356645" y="498416"/>
                </a:cubicBezTo>
                <a:cubicBezTo>
                  <a:pt x="356645" y="498416"/>
                  <a:pt x="351130" y="492901"/>
                  <a:pt x="347624" y="485386"/>
                </a:cubicBezTo>
                <a:cubicBezTo>
                  <a:pt x="344110" y="477852"/>
                  <a:pt x="350139" y="395594"/>
                  <a:pt x="351644" y="383049"/>
                </a:cubicBezTo>
                <a:cubicBezTo>
                  <a:pt x="353149" y="370514"/>
                  <a:pt x="356149" y="372019"/>
                  <a:pt x="356149" y="372019"/>
                </a:cubicBezTo>
                <a:cubicBezTo>
                  <a:pt x="393268" y="374524"/>
                  <a:pt x="399288" y="355970"/>
                  <a:pt x="406308" y="349445"/>
                </a:cubicBezTo>
                <a:cubicBezTo>
                  <a:pt x="413328" y="342920"/>
                  <a:pt x="406813" y="321861"/>
                  <a:pt x="406308" y="320356"/>
                </a:cubicBezTo>
                <a:cubicBezTo>
                  <a:pt x="405813" y="318851"/>
                  <a:pt x="406308" y="311326"/>
                  <a:pt x="402803" y="302296"/>
                </a:cubicBezTo>
                <a:cubicBezTo>
                  <a:pt x="399288" y="293267"/>
                  <a:pt x="400288" y="287256"/>
                  <a:pt x="393268" y="287256"/>
                </a:cubicBezTo>
                <a:cubicBezTo>
                  <a:pt x="387801" y="287256"/>
                  <a:pt x="382048" y="289599"/>
                  <a:pt x="379762" y="290647"/>
                </a:cubicBezTo>
                <a:cubicBezTo>
                  <a:pt x="386896" y="285313"/>
                  <a:pt x="407889" y="235364"/>
                  <a:pt x="411994" y="231240"/>
                </a:cubicBezTo>
                <a:cubicBezTo>
                  <a:pt x="416347" y="226887"/>
                  <a:pt x="435073" y="205160"/>
                  <a:pt x="435073" y="205160"/>
                </a:cubicBezTo>
                <a:cubicBezTo>
                  <a:pt x="435073" y="205160"/>
                  <a:pt x="437769" y="202065"/>
                  <a:pt x="439207" y="202589"/>
                </a:cubicBezTo>
                <a:close/>
                <a:moveTo>
                  <a:pt x="333375" y="283742"/>
                </a:moveTo>
                <a:lnTo>
                  <a:pt x="333375" y="291771"/>
                </a:lnTo>
                <a:cubicBezTo>
                  <a:pt x="323850" y="292266"/>
                  <a:pt x="309143" y="298543"/>
                  <a:pt x="309143" y="298543"/>
                </a:cubicBezTo>
                <a:cubicBezTo>
                  <a:pt x="304133" y="304639"/>
                  <a:pt x="314335" y="325204"/>
                  <a:pt x="314335" y="325204"/>
                </a:cubicBezTo>
                <a:cubicBezTo>
                  <a:pt x="309648" y="327214"/>
                  <a:pt x="304810" y="335234"/>
                  <a:pt x="304810" y="335234"/>
                </a:cubicBezTo>
                <a:lnTo>
                  <a:pt x="295361" y="330557"/>
                </a:lnTo>
                <a:cubicBezTo>
                  <a:pt x="295361" y="330557"/>
                  <a:pt x="269234" y="302468"/>
                  <a:pt x="267224" y="299791"/>
                </a:cubicBezTo>
                <a:cubicBezTo>
                  <a:pt x="265214" y="297115"/>
                  <a:pt x="250488" y="265682"/>
                  <a:pt x="238449" y="258986"/>
                </a:cubicBezTo>
                <a:cubicBezTo>
                  <a:pt x="235439" y="257319"/>
                  <a:pt x="230953" y="253433"/>
                  <a:pt x="225943" y="248537"/>
                </a:cubicBezTo>
                <a:lnTo>
                  <a:pt x="229495" y="249623"/>
                </a:lnTo>
                <a:lnTo>
                  <a:pt x="246288" y="252128"/>
                </a:lnTo>
                <a:cubicBezTo>
                  <a:pt x="258328" y="256138"/>
                  <a:pt x="314487" y="247108"/>
                  <a:pt x="331546" y="245108"/>
                </a:cubicBezTo>
                <a:cubicBezTo>
                  <a:pt x="348605" y="243108"/>
                  <a:pt x="360112" y="238584"/>
                  <a:pt x="360112" y="238584"/>
                </a:cubicBezTo>
                <a:cubicBezTo>
                  <a:pt x="360112" y="238584"/>
                  <a:pt x="376590" y="238584"/>
                  <a:pt x="374085" y="241089"/>
                </a:cubicBezTo>
                <a:cubicBezTo>
                  <a:pt x="371580" y="243603"/>
                  <a:pt x="360426" y="261653"/>
                  <a:pt x="355911" y="269683"/>
                </a:cubicBezTo>
                <a:cubicBezTo>
                  <a:pt x="351396" y="277712"/>
                  <a:pt x="341186" y="285999"/>
                  <a:pt x="341186" y="285999"/>
                </a:cubicBezTo>
                <a:cubicBezTo>
                  <a:pt x="336871" y="284808"/>
                  <a:pt x="333375" y="283742"/>
                  <a:pt x="333375" y="28374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图形 38">
            <a:extLst>
              <a:ext uri="{FF2B5EF4-FFF2-40B4-BE49-F238E27FC236}">
                <a16:creationId xmlns:a16="http://schemas.microsoft.com/office/drawing/2014/main" xmlns="" id="{67A70927-6DD4-4701-8EBB-929303BE6B8E}"/>
              </a:ext>
            </a:extLst>
          </p:cNvPr>
          <p:cNvSpPr/>
          <p:nvPr/>
        </p:nvSpPr>
        <p:spPr>
          <a:xfrm rot="629103">
            <a:off x="7216116" y="5655495"/>
            <a:ext cx="286092" cy="335669"/>
          </a:xfrm>
          <a:custGeom>
            <a:avLst/>
            <a:gdLst>
              <a:gd name="connsiteX0" fmla="*/ 562076 w 571601"/>
              <a:gd name="connsiteY0" fmla="*/ 2372 h 670655"/>
              <a:gd name="connsiteX1" fmla="*/ 562076 w 571601"/>
              <a:gd name="connsiteY1" fmla="*/ 2372 h 670655"/>
              <a:gd name="connsiteX2" fmla="*/ 200126 w 571601"/>
              <a:gd name="connsiteY2" fmla="*/ 92621 h 670655"/>
              <a:gd name="connsiteX3" fmla="*/ 200126 w 571601"/>
              <a:gd name="connsiteY3" fmla="*/ 149771 h 670655"/>
              <a:gd name="connsiteX4" fmla="*/ 200126 w 571601"/>
              <a:gd name="connsiteY4" fmla="*/ 518989 h 670655"/>
              <a:gd name="connsiteX5" fmla="*/ 86350 w 571601"/>
              <a:gd name="connsiteY5" fmla="*/ 516969 h 670655"/>
              <a:gd name="connsiteX6" fmla="*/ 1673 w 571601"/>
              <a:gd name="connsiteY6" fmla="*/ 637908 h 670655"/>
              <a:gd name="connsiteX7" fmla="*/ 123488 w 571601"/>
              <a:gd name="connsiteY7" fmla="*/ 652291 h 670655"/>
              <a:gd name="connsiteX8" fmla="*/ 209613 w 571601"/>
              <a:gd name="connsiteY8" fmla="*/ 545221 h 670655"/>
              <a:gd name="connsiteX9" fmla="*/ 209651 w 571601"/>
              <a:gd name="connsiteY9" fmla="*/ 545221 h 670655"/>
              <a:gd name="connsiteX10" fmla="*/ 209651 w 571601"/>
              <a:gd name="connsiteY10" fmla="*/ 147390 h 670655"/>
              <a:gd name="connsiteX11" fmla="*/ 562076 w 571601"/>
              <a:gd name="connsiteY11" fmla="*/ 59522 h 670655"/>
              <a:gd name="connsiteX12" fmla="*/ 562076 w 571601"/>
              <a:gd name="connsiteY12" fmla="*/ 428730 h 670655"/>
              <a:gd name="connsiteX13" fmla="*/ 448300 w 571601"/>
              <a:gd name="connsiteY13" fmla="*/ 426710 h 670655"/>
              <a:gd name="connsiteX14" fmla="*/ 363613 w 571601"/>
              <a:gd name="connsiteY14" fmla="*/ 547659 h 670655"/>
              <a:gd name="connsiteX15" fmla="*/ 485419 w 571601"/>
              <a:gd name="connsiteY15" fmla="*/ 564299 h 670655"/>
              <a:gd name="connsiteX16" fmla="*/ 571553 w 571601"/>
              <a:gd name="connsiteY16" fmla="*/ 459496 h 670655"/>
              <a:gd name="connsiteX17" fmla="*/ 571601 w 571601"/>
              <a:gd name="connsiteY17" fmla="*/ 459496 h 670655"/>
              <a:gd name="connsiteX18" fmla="*/ 571601 w 571601"/>
              <a:gd name="connsiteY18" fmla="*/ 456248 h 670655"/>
              <a:gd name="connsiteX19" fmla="*/ 571601 w 571601"/>
              <a:gd name="connsiteY19" fmla="*/ 57150 h 670655"/>
              <a:gd name="connsiteX20" fmla="*/ 571601 w 571601"/>
              <a:gd name="connsiteY20" fmla="*/ 0 h 670655"/>
              <a:gd name="connsiteX21" fmla="*/ 562076 w 571601"/>
              <a:gd name="connsiteY21" fmla="*/ 2372 h 67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71601" h="670655">
                <a:moveTo>
                  <a:pt x="562076" y="2372"/>
                </a:moveTo>
                <a:lnTo>
                  <a:pt x="562076" y="2372"/>
                </a:lnTo>
                <a:lnTo>
                  <a:pt x="200126" y="92621"/>
                </a:lnTo>
                <a:lnTo>
                  <a:pt x="200126" y="149771"/>
                </a:lnTo>
                <a:lnTo>
                  <a:pt x="200126" y="518989"/>
                </a:lnTo>
                <a:cubicBezTo>
                  <a:pt x="181076" y="494738"/>
                  <a:pt x="134451" y="492900"/>
                  <a:pt x="86350" y="516969"/>
                </a:cubicBezTo>
                <a:cubicBezTo>
                  <a:pt x="29333" y="545497"/>
                  <a:pt x="-8576" y="599665"/>
                  <a:pt x="1673" y="637908"/>
                </a:cubicBezTo>
                <a:cubicBezTo>
                  <a:pt x="11922" y="676161"/>
                  <a:pt x="66462" y="680828"/>
                  <a:pt x="123488" y="652291"/>
                </a:cubicBezTo>
                <a:cubicBezTo>
                  <a:pt x="172418" y="627783"/>
                  <a:pt x="207194" y="583321"/>
                  <a:pt x="209613" y="545221"/>
                </a:cubicBezTo>
                <a:lnTo>
                  <a:pt x="209651" y="545221"/>
                </a:lnTo>
                <a:lnTo>
                  <a:pt x="209651" y="147390"/>
                </a:lnTo>
                <a:lnTo>
                  <a:pt x="562076" y="59522"/>
                </a:lnTo>
                <a:lnTo>
                  <a:pt x="562076" y="428730"/>
                </a:lnTo>
                <a:cubicBezTo>
                  <a:pt x="543026" y="404479"/>
                  <a:pt x="496401" y="402641"/>
                  <a:pt x="448300" y="426710"/>
                </a:cubicBezTo>
                <a:cubicBezTo>
                  <a:pt x="391283" y="455247"/>
                  <a:pt x="353364" y="509407"/>
                  <a:pt x="363613" y="547659"/>
                </a:cubicBezTo>
                <a:cubicBezTo>
                  <a:pt x="373862" y="585902"/>
                  <a:pt x="428393" y="592827"/>
                  <a:pt x="485419" y="564299"/>
                </a:cubicBezTo>
                <a:cubicBezTo>
                  <a:pt x="534358" y="539801"/>
                  <a:pt x="569134" y="497596"/>
                  <a:pt x="571553" y="459496"/>
                </a:cubicBezTo>
                <a:lnTo>
                  <a:pt x="571601" y="459496"/>
                </a:lnTo>
                <a:cubicBezTo>
                  <a:pt x="571601" y="458419"/>
                  <a:pt x="571601" y="457324"/>
                  <a:pt x="571601" y="456248"/>
                </a:cubicBezTo>
                <a:lnTo>
                  <a:pt x="571601" y="57150"/>
                </a:lnTo>
                <a:lnTo>
                  <a:pt x="571601" y="0"/>
                </a:lnTo>
                <a:lnTo>
                  <a:pt x="562076" y="2372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30A4CF5-61CB-4BDB-9914-055971114D94}"/>
              </a:ext>
            </a:extLst>
          </p:cNvPr>
          <p:cNvSpPr txBox="1"/>
          <p:nvPr/>
        </p:nvSpPr>
        <p:spPr>
          <a:xfrm>
            <a:off x="4332015" y="3681164"/>
            <a:ext cx="5644792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b="1">
                <a:latin typeface="Engravers MT" panose="02090707080505020304" pitchFamily="18" charset="0"/>
              </a:rPr>
              <a:t>POWERPOINT  TEMPLET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933DB1E-E504-4CEF-ACCD-D8535580056D}"/>
              </a:ext>
            </a:extLst>
          </p:cNvPr>
          <p:cNvSpPr txBox="1"/>
          <p:nvPr/>
        </p:nvSpPr>
        <p:spPr>
          <a:xfrm>
            <a:off x="4698862" y="4292725"/>
            <a:ext cx="6227448" cy="124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</a:t>
            </a:r>
          </a:p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purus lectus malesuada libero, sit amet commodo magna</a:t>
            </a:r>
          </a:p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 eros quis urna. Nunc viverra imperdiet enim.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图形 43">
            <a:extLst>
              <a:ext uri="{FF2B5EF4-FFF2-40B4-BE49-F238E27FC236}">
                <a16:creationId xmlns:a16="http://schemas.microsoft.com/office/drawing/2014/main" xmlns="" id="{51D0A6E2-A33D-4B74-82E1-4D3574E2C0EF}"/>
              </a:ext>
            </a:extLst>
          </p:cNvPr>
          <p:cNvGrpSpPr/>
          <p:nvPr/>
        </p:nvGrpSpPr>
        <p:grpSpPr>
          <a:xfrm>
            <a:off x="9060255" y="4588531"/>
            <a:ext cx="1551634" cy="1497419"/>
            <a:chOff x="6919266" y="5105771"/>
            <a:chExt cx="790575" cy="762952"/>
          </a:xfrm>
          <a:solidFill>
            <a:srgbClr val="000000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A7A357D0-9761-47F7-9ABA-20AE6A222BA6}"/>
                </a:ext>
              </a:extLst>
            </p:cNvPr>
            <p:cNvSpPr/>
            <p:nvPr/>
          </p:nvSpPr>
          <p:spPr>
            <a:xfrm>
              <a:off x="7505054" y="5241027"/>
              <a:ext cx="49529" cy="49529"/>
            </a:xfrm>
            <a:custGeom>
              <a:avLst/>
              <a:gdLst>
                <a:gd name="connsiteX0" fmla="*/ 0 w 49529"/>
                <a:gd name="connsiteY0" fmla="*/ 31432 h 49529"/>
                <a:gd name="connsiteX1" fmla="*/ 17145 w 49529"/>
                <a:gd name="connsiteY1" fmla="*/ 49530 h 49529"/>
                <a:gd name="connsiteX2" fmla="*/ 49530 w 49529"/>
                <a:gd name="connsiteY2" fmla="*/ 17145 h 49529"/>
                <a:gd name="connsiteX3" fmla="*/ 32385 w 49529"/>
                <a:gd name="connsiteY3" fmla="*/ 0 h 49529"/>
                <a:gd name="connsiteX4" fmla="*/ 0 w 49529"/>
                <a:gd name="connsiteY4" fmla="*/ 31432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49529">
                  <a:moveTo>
                    <a:pt x="0" y="31432"/>
                  </a:moveTo>
                  <a:lnTo>
                    <a:pt x="17145" y="49530"/>
                  </a:lnTo>
                  <a:cubicBezTo>
                    <a:pt x="28575" y="38100"/>
                    <a:pt x="40005" y="27622"/>
                    <a:pt x="49530" y="17145"/>
                  </a:cubicBezTo>
                  <a:lnTo>
                    <a:pt x="32385" y="0"/>
                  </a:lnTo>
                  <a:cubicBezTo>
                    <a:pt x="22860" y="10478"/>
                    <a:pt x="11430" y="20003"/>
                    <a:pt x="0" y="3143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5FA26353-AC53-49D2-B8CD-50FE162889DD}"/>
                </a:ext>
              </a:extLst>
            </p:cNvPr>
            <p:cNvSpPr/>
            <p:nvPr/>
          </p:nvSpPr>
          <p:spPr>
            <a:xfrm>
              <a:off x="7397421" y="5341992"/>
              <a:ext cx="54292" cy="53339"/>
            </a:xfrm>
            <a:custGeom>
              <a:avLst/>
              <a:gdLst>
                <a:gd name="connsiteX0" fmla="*/ 0 w 54292"/>
                <a:gd name="connsiteY0" fmla="*/ 32385 h 53339"/>
                <a:gd name="connsiteX1" fmla="*/ 20955 w 54292"/>
                <a:gd name="connsiteY1" fmla="*/ 53340 h 53339"/>
                <a:gd name="connsiteX2" fmla="*/ 54292 w 54292"/>
                <a:gd name="connsiteY2" fmla="*/ 20002 h 53339"/>
                <a:gd name="connsiteX3" fmla="*/ 35243 w 54292"/>
                <a:gd name="connsiteY3" fmla="*/ 0 h 53339"/>
                <a:gd name="connsiteX4" fmla="*/ 0 w 54292"/>
                <a:gd name="connsiteY4" fmla="*/ 32385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" h="53339">
                  <a:moveTo>
                    <a:pt x="0" y="32385"/>
                  </a:moveTo>
                  <a:lnTo>
                    <a:pt x="20955" y="53340"/>
                  </a:lnTo>
                  <a:cubicBezTo>
                    <a:pt x="31432" y="42863"/>
                    <a:pt x="42863" y="31432"/>
                    <a:pt x="54292" y="20002"/>
                  </a:cubicBezTo>
                  <a:lnTo>
                    <a:pt x="35243" y="0"/>
                  </a:lnTo>
                  <a:cubicBezTo>
                    <a:pt x="21907" y="11430"/>
                    <a:pt x="10477" y="21907"/>
                    <a:pt x="0" y="3238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62B875E3-7416-4470-81A4-1C07FF17C7DC}"/>
                </a:ext>
              </a:extLst>
            </p:cNvPr>
            <p:cNvSpPr/>
            <p:nvPr/>
          </p:nvSpPr>
          <p:spPr>
            <a:xfrm>
              <a:off x="7438378" y="5312464"/>
              <a:ext cx="42862" cy="42862"/>
            </a:xfrm>
            <a:custGeom>
              <a:avLst/>
              <a:gdLst>
                <a:gd name="connsiteX0" fmla="*/ 0 w 42862"/>
                <a:gd name="connsiteY0" fmla="*/ 22860 h 42862"/>
                <a:gd name="connsiteX1" fmla="*/ 19050 w 42862"/>
                <a:gd name="connsiteY1" fmla="*/ 42863 h 42862"/>
                <a:gd name="connsiteX2" fmla="*/ 42863 w 42862"/>
                <a:gd name="connsiteY2" fmla="*/ 19050 h 42862"/>
                <a:gd name="connsiteX3" fmla="*/ 24765 w 42862"/>
                <a:gd name="connsiteY3" fmla="*/ 0 h 42862"/>
                <a:gd name="connsiteX4" fmla="*/ 0 w 42862"/>
                <a:gd name="connsiteY4" fmla="*/ 22860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" h="42862">
                  <a:moveTo>
                    <a:pt x="0" y="22860"/>
                  </a:moveTo>
                  <a:lnTo>
                    <a:pt x="19050" y="42863"/>
                  </a:lnTo>
                  <a:cubicBezTo>
                    <a:pt x="26670" y="35243"/>
                    <a:pt x="35243" y="26670"/>
                    <a:pt x="42863" y="19050"/>
                  </a:cubicBezTo>
                  <a:lnTo>
                    <a:pt x="24765" y="0"/>
                  </a:lnTo>
                  <a:cubicBezTo>
                    <a:pt x="16193" y="7620"/>
                    <a:pt x="8572" y="15240"/>
                    <a:pt x="0" y="228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BBCCAA7-4BE2-4454-B3AA-F3366E176A27}"/>
                </a:ext>
              </a:extLst>
            </p:cNvPr>
            <p:cNvSpPr/>
            <p:nvPr/>
          </p:nvSpPr>
          <p:spPr>
            <a:xfrm>
              <a:off x="7469811" y="5278174"/>
              <a:ext cx="45720" cy="46672"/>
            </a:xfrm>
            <a:custGeom>
              <a:avLst/>
              <a:gdLst>
                <a:gd name="connsiteX0" fmla="*/ 0 w 45720"/>
                <a:gd name="connsiteY0" fmla="*/ 27623 h 46672"/>
                <a:gd name="connsiteX1" fmla="*/ 18098 w 45720"/>
                <a:gd name="connsiteY1" fmla="*/ 46673 h 46672"/>
                <a:gd name="connsiteX2" fmla="*/ 45720 w 45720"/>
                <a:gd name="connsiteY2" fmla="*/ 19050 h 46672"/>
                <a:gd name="connsiteX3" fmla="*/ 28575 w 45720"/>
                <a:gd name="connsiteY3" fmla="*/ 0 h 46672"/>
                <a:gd name="connsiteX4" fmla="*/ 0 w 45720"/>
                <a:gd name="connsiteY4" fmla="*/ 27623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6672">
                  <a:moveTo>
                    <a:pt x="0" y="27623"/>
                  </a:moveTo>
                  <a:lnTo>
                    <a:pt x="18098" y="46673"/>
                  </a:lnTo>
                  <a:cubicBezTo>
                    <a:pt x="27623" y="37148"/>
                    <a:pt x="37148" y="28575"/>
                    <a:pt x="45720" y="19050"/>
                  </a:cubicBezTo>
                  <a:lnTo>
                    <a:pt x="28575" y="0"/>
                  </a:lnTo>
                  <a:cubicBezTo>
                    <a:pt x="19050" y="9525"/>
                    <a:pt x="9525" y="18098"/>
                    <a:pt x="0" y="276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BF2BAB50-C295-4B62-9460-F87E46E8291E}"/>
                </a:ext>
              </a:extLst>
            </p:cNvPr>
            <p:cNvSpPr/>
            <p:nvPr/>
          </p:nvSpPr>
          <p:spPr>
            <a:xfrm>
              <a:off x="7325031" y="5432479"/>
              <a:ext cx="33337" cy="32384"/>
            </a:xfrm>
            <a:custGeom>
              <a:avLst/>
              <a:gdLst>
                <a:gd name="connsiteX0" fmla="*/ 0 w 33337"/>
                <a:gd name="connsiteY0" fmla="*/ 9525 h 32384"/>
                <a:gd name="connsiteX1" fmla="*/ 22860 w 33337"/>
                <a:gd name="connsiteY1" fmla="*/ 32385 h 32384"/>
                <a:gd name="connsiteX2" fmla="*/ 33338 w 33337"/>
                <a:gd name="connsiteY2" fmla="*/ 21907 h 32384"/>
                <a:gd name="connsiteX3" fmla="*/ 10477 w 33337"/>
                <a:gd name="connsiteY3" fmla="*/ 0 h 32384"/>
                <a:gd name="connsiteX4" fmla="*/ 0 w 33337"/>
                <a:gd name="connsiteY4" fmla="*/ 9525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" h="32384">
                  <a:moveTo>
                    <a:pt x="0" y="9525"/>
                  </a:moveTo>
                  <a:lnTo>
                    <a:pt x="22860" y="32385"/>
                  </a:lnTo>
                  <a:cubicBezTo>
                    <a:pt x="25717" y="29527"/>
                    <a:pt x="29527" y="25718"/>
                    <a:pt x="33338" y="21907"/>
                  </a:cubicBezTo>
                  <a:lnTo>
                    <a:pt x="10477" y="0"/>
                  </a:lnTo>
                  <a:cubicBezTo>
                    <a:pt x="6667" y="3810"/>
                    <a:pt x="2857" y="6668"/>
                    <a:pt x="0" y="95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6D8251C-EA1B-4C69-B125-D11E0B2DB381}"/>
                </a:ext>
              </a:extLst>
            </p:cNvPr>
            <p:cNvSpPr/>
            <p:nvPr/>
          </p:nvSpPr>
          <p:spPr>
            <a:xfrm>
              <a:off x="7362178" y="5381044"/>
              <a:ext cx="48577" cy="47625"/>
            </a:xfrm>
            <a:custGeom>
              <a:avLst/>
              <a:gdLst>
                <a:gd name="connsiteX0" fmla="*/ 0 w 48577"/>
                <a:gd name="connsiteY0" fmla="*/ 26670 h 47625"/>
                <a:gd name="connsiteX1" fmla="*/ 21907 w 48577"/>
                <a:gd name="connsiteY1" fmla="*/ 47625 h 47625"/>
                <a:gd name="connsiteX2" fmla="*/ 48578 w 48577"/>
                <a:gd name="connsiteY2" fmla="*/ 20955 h 47625"/>
                <a:gd name="connsiteX3" fmla="*/ 27623 w 48577"/>
                <a:gd name="connsiteY3" fmla="*/ 0 h 47625"/>
                <a:gd name="connsiteX4" fmla="*/ 0 w 48577"/>
                <a:gd name="connsiteY4" fmla="*/ 2667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47625">
                  <a:moveTo>
                    <a:pt x="0" y="26670"/>
                  </a:moveTo>
                  <a:lnTo>
                    <a:pt x="21907" y="47625"/>
                  </a:lnTo>
                  <a:cubicBezTo>
                    <a:pt x="30480" y="39053"/>
                    <a:pt x="39053" y="30480"/>
                    <a:pt x="48578" y="20955"/>
                  </a:cubicBezTo>
                  <a:lnTo>
                    <a:pt x="27623" y="0"/>
                  </a:lnTo>
                  <a:cubicBezTo>
                    <a:pt x="18098" y="9525"/>
                    <a:pt x="8573" y="18098"/>
                    <a:pt x="0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6E6F26C1-9C5A-48C1-B8F1-DDB5C5A2940B}"/>
                </a:ext>
              </a:extLst>
            </p:cNvPr>
            <p:cNvSpPr/>
            <p:nvPr/>
          </p:nvSpPr>
          <p:spPr>
            <a:xfrm>
              <a:off x="7343128" y="5414381"/>
              <a:ext cx="34290" cy="33337"/>
            </a:xfrm>
            <a:custGeom>
              <a:avLst/>
              <a:gdLst>
                <a:gd name="connsiteX0" fmla="*/ 0 w 34290"/>
                <a:gd name="connsiteY0" fmla="*/ 11430 h 33337"/>
                <a:gd name="connsiteX1" fmla="*/ 21907 w 34290"/>
                <a:gd name="connsiteY1" fmla="*/ 33338 h 33337"/>
                <a:gd name="connsiteX2" fmla="*/ 34290 w 34290"/>
                <a:gd name="connsiteY2" fmla="*/ 20955 h 33337"/>
                <a:gd name="connsiteX3" fmla="*/ 11430 w 34290"/>
                <a:gd name="connsiteY3" fmla="*/ 0 h 33337"/>
                <a:gd name="connsiteX4" fmla="*/ 0 w 34290"/>
                <a:gd name="connsiteY4" fmla="*/ 1143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3337">
                  <a:moveTo>
                    <a:pt x="0" y="11430"/>
                  </a:moveTo>
                  <a:lnTo>
                    <a:pt x="21907" y="33338"/>
                  </a:lnTo>
                  <a:cubicBezTo>
                    <a:pt x="25718" y="29528"/>
                    <a:pt x="30480" y="24765"/>
                    <a:pt x="34290" y="20955"/>
                  </a:cubicBezTo>
                  <a:lnTo>
                    <a:pt x="11430" y="0"/>
                  </a:lnTo>
                  <a:cubicBezTo>
                    <a:pt x="7620" y="3810"/>
                    <a:pt x="3810" y="7620"/>
                    <a:pt x="0" y="1143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8436AFE-F011-43B0-B4E3-A4E1EFA50CC3}"/>
                </a:ext>
              </a:extLst>
            </p:cNvPr>
            <p:cNvSpPr/>
            <p:nvPr/>
          </p:nvSpPr>
          <p:spPr>
            <a:xfrm>
              <a:off x="7544106" y="5217214"/>
              <a:ext cx="34289" cy="34290"/>
            </a:xfrm>
            <a:custGeom>
              <a:avLst/>
              <a:gdLst>
                <a:gd name="connsiteX0" fmla="*/ 0 w 34289"/>
                <a:gd name="connsiteY0" fmla="*/ 18097 h 34290"/>
                <a:gd name="connsiteX1" fmla="*/ 17145 w 34289"/>
                <a:gd name="connsiteY1" fmla="*/ 34290 h 34290"/>
                <a:gd name="connsiteX2" fmla="*/ 34290 w 34289"/>
                <a:gd name="connsiteY2" fmla="*/ 17145 h 34290"/>
                <a:gd name="connsiteX3" fmla="*/ 18098 w 34289"/>
                <a:gd name="connsiteY3" fmla="*/ 0 h 34290"/>
                <a:gd name="connsiteX4" fmla="*/ 0 w 34289"/>
                <a:gd name="connsiteY4" fmla="*/ 18097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89" h="34290">
                  <a:moveTo>
                    <a:pt x="0" y="18097"/>
                  </a:moveTo>
                  <a:lnTo>
                    <a:pt x="17145" y="34290"/>
                  </a:lnTo>
                  <a:cubicBezTo>
                    <a:pt x="23813" y="28575"/>
                    <a:pt x="28575" y="22860"/>
                    <a:pt x="34290" y="17145"/>
                  </a:cubicBezTo>
                  <a:lnTo>
                    <a:pt x="18098" y="0"/>
                  </a:lnTo>
                  <a:cubicBezTo>
                    <a:pt x="13335" y="5715"/>
                    <a:pt x="6667" y="11430"/>
                    <a:pt x="0" y="180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0C5723F9-BD5A-4D27-B325-676A3B9CF116}"/>
                </a:ext>
              </a:extLst>
            </p:cNvPr>
            <p:cNvSpPr/>
            <p:nvPr/>
          </p:nvSpPr>
          <p:spPr>
            <a:xfrm>
              <a:off x="7569823" y="5197212"/>
              <a:ext cx="31432" cy="31432"/>
            </a:xfrm>
            <a:custGeom>
              <a:avLst/>
              <a:gdLst>
                <a:gd name="connsiteX0" fmla="*/ 0 w 31432"/>
                <a:gd name="connsiteY0" fmla="*/ 14288 h 31432"/>
                <a:gd name="connsiteX1" fmla="*/ 16193 w 31432"/>
                <a:gd name="connsiteY1" fmla="*/ 31432 h 31432"/>
                <a:gd name="connsiteX2" fmla="*/ 31433 w 31432"/>
                <a:gd name="connsiteY2" fmla="*/ 16193 h 31432"/>
                <a:gd name="connsiteX3" fmla="*/ 14288 w 31432"/>
                <a:gd name="connsiteY3" fmla="*/ 0 h 31432"/>
                <a:gd name="connsiteX4" fmla="*/ 0 w 31432"/>
                <a:gd name="connsiteY4" fmla="*/ 14288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" h="31432">
                  <a:moveTo>
                    <a:pt x="0" y="14288"/>
                  </a:moveTo>
                  <a:lnTo>
                    <a:pt x="16193" y="31432"/>
                  </a:lnTo>
                  <a:cubicBezTo>
                    <a:pt x="22860" y="24765"/>
                    <a:pt x="28575" y="19050"/>
                    <a:pt x="31433" y="16193"/>
                  </a:cubicBezTo>
                  <a:lnTo>
                    <a:pt x="14288" y="0"/>
                  </a:lnTo>
                  <a:cubicBezTo>
                    <a:pt x="11430" y="2857"/>
                    <a:pt x="5715" y="8572"/>
                    <a:pt x="0" y="142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37B16CB9-5DD3-4433-A40D-AECF0259FE36}"/>
                </a:ext>
              </a:extLst>
            </p:cNvPr>
            <p:cNvSpPr/>
            <p:nvPr/>
          </p:nvSpPr>
          <p:spPr>
            <a:xfrm>
              <a:off x="7589826" y="5105771"/>
              <a:ext cx="120015" cy="101917"/>
            </a:xfrm>
            <a:custGeom>
              <a:avLst/>
              <a:gdLst>
                <a:gd name="connsiteX0" fmla="*/ 3810 w 120015"/>
                <a:gd name="connsiteY0" fmla="*/ 64770 h 101917"/>
                <a:gd name="connsiteX1" fmla="*/ 0 w 120015"/>
                <a:gd name="connsiteY1" fmla="*/ 83820 h 101917"/>
                <a:gd name="connsiteX2" fmla="*/ 18098 w 120015"/>
                <a:gd name="connsiteY2" fmla="*/ 101918 h 101917"/>
                <a:gd name="connsiteX3" fmla="*/ 55245 w 120015"/>
                <a:gd name="connsiteY3" fmla="*/ 85725 h 101917"/>
                <a:gd name="connsiteX4" fmla="*/ 119063 w 120015"/>
                <a:gd name="connsiteY4" fmla="*/ 21908 h 101917"/>
                <a:gd name="connsiteX5" fmla="*/ 120015 w 120015"/>
                <a:gd name="connsiteY5" fmla="*/ 0 h 101917"/>
                <a:gd name="connsiteX6" fmla="*/ 3810 w 120015"/>
                <a:gd name="connsiteY6" fmla="*/ 6477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" h="101917">
                  <a:moveTo>
                    <a:pt x="3810" y="64770"/>
                  </a:moveTo>
                  <a:cubicBezTo>
                    <a:pt x="3810" y="71438"/>
                    <a:pt x="1905" y="79058"/>
                    <a:pt x="0" y="83820"/>
                  </a:cubicBezTo>
                  <a:lnTo>
                    <a:pt x="18098" y="101918"/>
                  </a:lnTo>
                  <a:cubicBezTo>
                    <a:pt x="29528" y="93345"/>
                    <a:pt x="41910" y="87630"/>
                    <a:pt x="55245" y="85725"/>
                  </a:cubicBezTo>
                  <a:cubicBezTo>
                    <a:pt x="68580" y="60960"/>
                    <a:pt x="96203" y="35243"/>
                    <a:pt x="119063" y="21908"/>
                  </a:cubicBezTo>
                  <a:cubicBezTo>
                    <a:pt x="117158" y="15240"/>
                    <a:pt x="118110" y="6668"/>
                    <a:pt x="120015" y="0"/>
                  </a:cubicBezTo>
                  <a:cubicBezTo>
                    <a:pt x="94298" y="14288"/>
                    <a:pt x="24765" y="53340"/>
                    <a:pt x="3810" y="647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D8947637-AFBB-45A1-9CB2-35790D1B1CDB}"/>
                </a:ext>
              </a:extLst>
            </p:cNvPr>
            <p:cNvSpPr/>
            <p:nvPr/>
          </p:nvSpPr>
          <p:spPr>
            <a:xfrm>
              <a:off x="7278359" y="5464864"/>
              <a:ext cx="46672" cy="46672"/>
            </a:xfrm>
            <a:custGeom>
              <a:avLst/>
              <a:gdLst>
                <a:gd name="connsiteX0" fmla="*/ 23813 w 46672"/>
                <a:gd name="connsiteY0" fmla="*/ 46673 h 46672"/>
                <a:gd name="connsiteX1" fmla="*/ 46673 w 46672"/>
                <a:gd name="connsiteY1" fmla="*/ 22860 h 46672"/>
                <a:gd name="connsiteX2" fmla="*/ 22860 w 46672"/>
                <a:gd name="connsiteY2" fmla="*/ 0 h 46672"/>
                <a:gd name="connsiteX3" fmla="*/ 0 w 46672"/>
                <a:gd name="connsiteY3" fmla="*/ 21908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" h="46672">
                  <a:moveTo>
                    <a:pt x="23813" y="46673"/>
                  </a:moveTo>
                  <a:lnTo>
                    <a:pt x="46673" y="22860"/>
                  </a:lnTo>
                  <a:lnTo>
                    <a:pt x="22860" y="0"/>
                  </a:lnTo>
                  <a:lnTo>
                    <a:pt x="0" y="219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440BF642-FA2A-444D-9579-124004A96736}"/>
                </a:ext>
              </a:extLst>
            </p:cNvPr>
            <p:cNvSpPr/>
            <p:nvPr/>
          </p:nvSpPr>
          <p:spPr>
            <a:xfrm>
              <a:off x="6919266" y="5452481"/>
              <a:ext cx="417194" cy="416242"/>
            </a:xfrm>
            <a:custGeom>
              <a:avLst/>
              <a:gdLst>
                <a:gd name="connsiteX0" fmla="*/ 389573 w 417194"/>
                <a:gd name="connsiteY0" fmla="*/ 65723 h 416242"/>
                <a:gd name="connsiteX1" fmla="*/ 393382 w 417194"/>
                <a:gd name="connsiteY1" fmla="*/ 70485 h 416242"/>
                <a:gd name="connsiteX2" fmla="*/ 393382 w 417194"/>
                <a:gd name="connsiteY2" fmla="*/ 77153 h 416242"/>
                <a:gd name="connsiteX3" fmla="*/ 364807 w 417194"/>
                <a:gd name="connsiteY3" fmla="*/ 104775 h 416242"/>
                <a:gd name="connsiteX4" fmla="*/ 361950 w 417194"/>
                <a:gd name="connsiteY4" fmla="*/ 105728 h 416242"/>
                <a:gd name="connsiteX5" fmla="*/ 358140 w 417194"/>
                <a:gd name="connsiteY5" fmla="*/ 104775 h 416242"/>
                <a:gd name="connsiteX6" fmla="*/ 312420 w 417194"/>
                <a:gd name="connsiteY6" fmla="*/ 58103 h 416242"/>
                <a:gd name="connsiteX7" fmla="*/ 311468 w 417194"/>
                <a:gd name="connsiteY7" fmla="*/ 53340 h 416242"/>
                <a:gd name="connsiteX8" fmla="*/ 313373 w 417194"/>
                <a:gd name="connsiteY8" fmla="*/ 49530 h 416242"/>
                <a:gd name="connsiteX9" fmla="*/ 340995 w 417194"/>
                <a:gd name="connsiteY9" fmla="*/ 22860 h 416242"/>
                <a:gd name="connsiteX10" fmla="*/ 347663 w 417194"/>
                <a:gd name="connsiteY10" fmla="*/ 22860 h 416242"/>
                <a:gd name="connsiteX11" fmla="*/ 353378 w 417194"/>
                <a:gd name="connsiteY11" fmla="*/ 27623 h 416242"/>
                <a:gd name="connsiteX12" fmla="*/ 379095 w 417194"/>
                <a:gd name="connsiteY12" fmla="*/ 1905 h 416242"/>
                <a:gd name="connsiteX13" fmla="*/ 375285 w 417194"/>
                <a:gd name="connsiteY13" fmla="*/ 0 h 416242"/>
                <a:gd name="connsiteX14" fmla="*/ 0 w 417194"/>
                <a:gd name="connsiteY14" fmla="*/ 195263 h 416242"/>
                <a:gd name="connsiteX15" fmla="*/ 96202 w 417194"/>
                <a:gd name="connsiteY15" fmla="*/ 188595 h 416242"/>
                <a:gd name="connsiteX16" fmla="*/ 211455 w 417194"/>
                <a:gd name="connsiteY16" fmla="*/ 200025 h 416242"/>
                <a:gd name="connsiteX17" fmla="*/ 215265 w 417194"/>
                <a:gd name="connsiteY17" fmla="*/ 203835 h 416242"/>
                <a:gd name="connsiteX18" fmla="*/ 223837 w 417194"/>
                <a:gd name="connsiteY18" fmla="*/ 316230 h 416242"/>
                <a:gd name="connsiteX19" fmla="*/ 215265 w 417194"/>
                <a:gd name="connsiteY19" fmla="*/ 416243 h 416242"/>
                <a:gd name="connsiteX20" fmla="*/ 417195 w 417194"/>
                <a:gd name="connsiteY20" fmla="*/ 45720 h 416242"/>
                <a:gd name="connsiteX21" fmla="*/ 414338 w 417194"/>
                <a:gd name="connsiteY21" fmla="*/ 40005 h 416242"/>
                <a:gd name="connsiteX22" fmla="*/ 389573 w 417194"/>
                <a:gd name="connsiteY22" fmla="*/ 65723 h 416242"/>
                <a:gd name="connsiteX23" fmla="*/ 245745 w 417194"/>
                <a:gd name="connsiteY23" fmla="*/ 258128 h 416242"/>
                <a:gd name="connsiteX24" fmla="*/ 240982 w 417194"/>
                <a:gd name="connsiteY24" fmla="*/ 261938 h 416242"/>
                <a:gd name="connsiteX25" fmla="*/ 240982 w 417194"/>
                <a:gd name="connsiteY25" fmla="*/ 261938 h 416242"/>
                <a:gd name="connsiteX26" fmla="*/ 236220 w 417194"/>
                <a:gd name="connsiteY26" fmla="*/ 258128 h 416242"/>
                <a:gd name="connsiteX27" fmla="*/ 225743 w 417194"/>
                <a:gd name="connsiteY27" fmla="*/ 187643 h 416242"/>
                <a:gd name="connsiteX28" fmla="*/ 154305 w 417194"/>
                <a:gd name="connsiteY28" fmla="*/ 176213 h 416242"/>
                <a:gd name="connsiteX29" fmla="*/ 150495 w 417194"/>
                <a:gd name="connsiteY29" fmla="*/ 171450 h 416242"/>
                <a:gd name="connsiteX30" fmla="*/ 155258 w 417194"/>
                <a:gd name="connsiteY30" fmla="*/ 166688 h 416242"/>
                <a:gd name="connsiteX31" fmla="*/ 252412 w 417194"/>
                <a:gd name="connsiteY31" fmla="*/ 157163 h 416242"/>
                <a:gd name="connsiteX32" fmla="*/ 256223 w 417194"/>
                <a:gd name="connsiteY32" fmla="*/ 158115 h 416242"/>
                <a:gd name="connsiteX33" fmla="*/ 257175 w 417194"/>
                <a:gd name="connsiteY33" fmla="*/ 161925 h 416242"/>
                <a:gd name="connsiteX34" fmla="*/ 245745 w 417194"/>
                <a:gd name="connsiteY34" fmla="*/ 258128 h 416242"/>
                <a:gd name="connsiteX35" fmla="*/ 334328 w 417194"/>
                <a:gd name="connsiteY35" fmla="*/ 134303 h 416242"/>
                <a:gd name="connsiteX36" fmla="*/ 314325 w 417194"/>
                <a:gd name="connsiteY36" fmla="*/ 155258 h 416242"/>
                <a:gd name="connsiteX37" fmla="*/ 307657 w 417194"/>
                <a:gd name="connsiteY37" fmla="*/ 158115 h 416242"/>
                <a:gd name="connsiteX38" fmla="*/ 307657 w 417194"/>
                <a:gd name="connsiteY38" fmla="*/ 158115 h 416242"/>
                <a:gd name="connsiteX39" fmla="*/ 300990 w 417194"/>
                <a:gd name="connsiteY39" fmla="*/ 155258 h 416242"/>
                <a:gd name="connsiteX40" fmla="*/ 260985 w 417194"/>
                <a:gd name="connsiteY40" fmla="*/ 116205 h 416242"/>
                <a:gd name="connsiteX41" fmla="*/ 258128 w 417194"/>
                <a:gd name="connsiteY41" fmla="*/ 109538 h 416242"/>
                <a:gd name="connsiteX42" fmla="*/ 260985 w 417194"/>
                <a:gd name="connsiteY42" fmla="*/ 102870 h 416242"/>
                <a:gd name="connsiteX43" fmla="*/ 280988 w 417194"/>
                <a:gd name="connsiteY43" fmla="*/ 83820 h 416242"/>
                <a:gd name="connsiteX44" fmla="*/ 294323 w 417194"/>
                <a:gd name="connsiteY44" fmla="*/ 83820 h 416242"/>
                <a:gd name="connsiteX45" fmla="*/ 334328 w 417194"/>
                <a:gd name="connsiteY45" fmla="*/ 122873 h 416242"/>
                <a:gd name="connsiteX46" fmla="*/ 334328 w 417194"/>
                <a:gd name="connsiteY46" fmla="*/ 134303 h 41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17194" h="416242">
                  <a:moveTo>
                    <a:pt x="389573" y="65723"/>
                  </a:moveTo>
                  <a:lnTo>
                    <a:pt x="393382" y="70485"/>
                  </a:lnTo>
                  <a:cubicBezTo>
                    <a:pt x="395288" y="72390"/>
                    <a:pt x="395288" y="75248"/>
                    <a:pt x="393382" y="77153"/>
                  </a:cubicBezTo>
                  <a:lnTo>
                    <a:pt x="364807" y="104775"/>
                  </a:lnTo>
                  <a:cubicBezTo>
                    <a:pt x="363855" y="105728"/>
                    <a:pt x="362903" y="105728"/>
                    <a:pt x="361950" y="105728"/>
                  </a:cubicBezTo>
                  <a:cubicBezTo>
                    <a:pt x="360998" y="105728"/>
                    <a:pt x="359093" y="105728"/>
                    <a:pt x="358140" y="104775"/>
                  </a:cubicBezTo>
                  <a:lnTo>
                    <a:pt x="312420" y="58103"/>
                  </a:lnTo>
                  <a:cubicBezTo>
                    <a:pt x="311468" y="56198"/>
                    <a:pt x="311468" y="55245"/>
                    <a:pt x="311468" y="53340"/>
                  </a:cubicBezTo>
                  <a:cubicBezTo>
                    <a:pt x="311468" y="52388"/>
                    <a:pt x="312420" y="50482"/>
                    <a:pt x="313373" y="49530"/>
                  </a:cubicBezTo>
                  <a:lnTo>
                    <a:pt x="340995" y="22860"/>
                  </a:lnTo>
                  <a:cubicBezTo>
                    <a:pt x="342900" y="20955"/>
                    <a:pt x="345757" y="20955"/>
                    <a:pt x="347663" y="22860"/>
                  </a:cubicBezTo>
                  <a:lnTo>
                    <a:pt x="353378" y="27623"/>
                  </a:lnTo>
                  <a:lnTo>
                    <a:pt x="379095" y="1905"/>
                  </a:lnTo>
                  <a:cubicBezTo>
                    <a:pt x="378143" y="953"/>
                    <a:pt x="376238" y="953"/>
                    <a:pt x="375285" y="0"/>
                  </a:cubicBezTo>
                  <a:cubicBezTo>
                    <a:pt x="348615" y="14288"/>
                    <a:pt x="110490" y="137160"/>
                    <a:pt x="0" y="195263"/>
                  </a:cubicBezTo>
                  <a:cubicBezTo>
                    <a:pt x="35243" y="190500"/>
                    <a:pt x="67627" y="188595"/>
                    <a:pt x="96202" y="188595"/>
                  </a:cubicBezTo>
                  <a:cubicBezTo>
                    <a:pt x="166687" y="188595"/>
                    <a:pt x="211455" y="199072"/>
                    <a:pt x="211455" y="200025"/>
                  </a:cubicBezTo>
                  <a:cubicBezTo>
                    <a:pt x="213360" y="200025"/>
                    <a:pt x="214312" y="201930"/>
                    <a:pt x="215265" y="203835"/>
                  </a:cubicBezTo>
                  <a:cubicBezTo>
                    <a:pt x="215265" y="204788"/>
                    <a:pt x="223837" y="260033"/>
                    <a:pt x="223837" y="316230"/>
                  </a:cubicBezTo>
                  <a:cubicBezTo>
                    <a:pt x="223837" y="350520"/>
                    <a:pt x="219075" y="390525"/>
                    <a:pt x="215265" y="416243"/>
                  </a:cubicBezTo>
                  <a:cubicBezTo>
                    <a:pt x="259080" y="337185"/>
                    <a:pt x="395288" y="86678"/>
                    <a:pt x="417195" y="45720"/>
                  </a:cubicBezTo>
                  <a:cubicBezTo>
                    <a:pt x="416243" y="43815"/>
                    <a:pt x="415290" y="41910"/>
                    <a:pt x="414338" y="40005"/>
                  </a:cubicBezTo>
                  <a:lnTo>
                    <a:pt x="389573" y="65723"/>
                  </a:lnTo>
                  <a:close/>
                  <a:moveTo>
                    <a:pt x="245745" y="258128"/>
                  </a:moveTo>
                  <a:cubicBezTo>
                    <a:pt x="245745" y="260033"/>
                    <a:pt x="243840" y="261938"/>
                    <a:pt x="240982" y="261938"/>
                  </a:cubicBezTo>
                  <a:cubicBezTo>
                    <a:pt x="240982" y="261938"/>
                    <a:pt x="240982" y="261938"/>
                    <a:pt x="240982" y="261938"/>
                  </a:cubicBezTo>
                  <a:cubicBezTo>
                    <a:pt x="239078" y="261938"/>
                    <a:pt x="236220" y="260033"/>
                    <a:pt x="236220" y="258128"/>
                  </a:cubicBezTo>
                  <a:lnTo>
                    <a:pt x="225743" y="187643"/>
                  </a:lnTo>
                  <a:lnTo>
                    <a:pt x="154305" y="176213"/>
                  </a:lnTo>
                  <a:cubicBezTo>
                    <a:pt x="152400" y="176213"/>
                    <a:pt x="150495" y="173355"/>
                    <a:pt x="150495" y="171450"/>
                  </a:cubicBezTo>
                  <a:cubicBezTo>
                    <a:pt x="150495" y="168593"/>
                    <a:pt x="152400" y="166688"/>
                    <a:pt x="155258" y="166688"/>
                  </a:cubicBezTo>
                  <a:lnTo>
                    <a:pt x="252412" y="157163"/>
                  </a:lnTo>
                  <a:cubicBezTo>
                    <a:pt x="254318" y="157163"/>
                    <a:pt x="255270" y="157163"/>
                    <a:pt x="256223" y="158115"/>
                  </a:cubicBezTo>
                  <a:cubicBezTo>
                    <a:pt x="257175" y="159068"/>
                    <a:pt x="258128" y="160972"/>
                    <a:pt x="257175" y="161925"/>
                  </a:cubicBezTo>
                  <a:lnTo>
                    <a:pt x="245745" y="258128"/>
                  </a:lnTo>
                  <a:close/>
                  <a:moveTo>
                    <a:pt x="334328" y="134303"/>
                  </a:moveTo>
                  <a:lnTo>
                    <a:pt x="314325" y="155258"/>
                  </a:lnTo>
                  <a:cubicBezTo>
                    <a:pt x="312420" y="157163"/>
                    <a:pt x="310515" y="158115"/>
                    <a:pt x="307657" y="158115"/>
                  </a:cubicBezTo>
                  <a:cubicBezTo>
                    <a:pt x="307657" y="158115"/>
                    <a:pt x="307657" y="158115"/>
                    <a:pt x="307657" y="158115"/>
                  </a:cubicBezTo>
                  <a:cubicBezTo>
                    <a:pt x="304800" y="158115"/>
                    <a:pt x="302895" y="157163"/>
                    <a:pt x="300990" y="155258"/>
                  </a:cubicBezTo>
                  <a:lnTo>
                    <a:pt x="260985" y="116205"/>
                  </a:lnTo>
                  <a:cubicBezTo>
                    <a:pt x="259080" y="114300"/>
                    <a:pt x="258128" y="112395"/>
                    <a:pt x="258128" y="109538"/>
                  </a:cubicBezTo>
                  <a:cubicBezTo>
                    <a:pt x="258128" y="106680"/>
                    <a:pt x="259080" y="104775"/>
                    <a:pt x="260985" y="102870"/>
                  </a:cubicBezTo>
                  <a:lnTo>
                    <a:pt x="280988" y="83820"/>
                  </a:lnTo>
                  <a:cubicBezTo>
                    <a:pt x="284798" y="80010"/>
                    <a:pt x="290513" y="80010"/>
                    <a:pt x="294323" y="83820"/>
                  </a:cubicBezTo>
                  <a:lnTo>
                    <a:pt x="334328" y="122873"/>
                  </a:lnTo>
                  <a:cubicBezTo>
                    <a:pt x="338138" y="124778"/>
                    <a:pt x="338138" y="131445"/>
                    <a:pt x="334328" y="13430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0A810B7-FBEA-4E98-B21B-13CA12CCEFD1}"/>
                </a:ext>
              </a:extLst>
            </p:cNvPr>
            <p:cNvSpPr/>
            <p:nvPr/>
          </p:nvSpPr>
          <p:spPr>
            <a:xfrm>
              <a:off x="7186919" y="5542017"/>
              <a:ext cx="60007" cy="59055"/>
            </a:xfrm>
            <a:custGeom>
              <a:avLst/>
              <a:gdLst>
                <a:gd name="connsiteX0" fmla="*/ 0 w 60007"/>
                <a:gd name="connsiteY0" fmla="*/ 20002 h 59055"/>
                <a:gd name="connsiteX1" fmla="*/ 40005 w 60007"/>
                <a:gd name="connsiteY1" fmla="*/ 59055 h 59055"/>
                <a:gd name="connsiteX2" fmla="*/ 60007 w 60007"/>
                <a:gd name="connsiteY2" fmla="*/ 39052 h 59055"/>
                <a:gd name="connsiteX3" fmla="*/ 20002 w 60007"/>
                <a:gd name="connsiteY3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" h="59055">
                  <a:moveTo>
                    <a:pt x="0" y="20002"/>
                  </a:moveTo>
                  <a:lnTo>
                    <a:pt x="40005" y="59055"/>
                  </a:lnTo>
                  <a:lnTo>
                    <a:pt x="60007" y="39052"/>
                  </a:lnTo>
                  <a:lnTo>
                    <a:pt x="2000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5356EB0-D350-46E0-92D0-39501914CCC5}"/>
                </a:ext>
              </a:extLst>
            </p:cNvPr>
            <p:cNvSpPr/>
            <p:nvPr/>
          </p:nvSpPr>
          <p:spPr>
            <a:xfrm>
              <a:off x="7242164" y="5485819"/>
              <a:ext cx="60959" cy="60007"/>
            </a:xfrm>
            <a:custGeom>
              <a:avLst/>
              <a:gdLst>
                <a:gd name="connsiteX0" fmla="*/ 26670 w 60959"/>
                <a:gd name="connsiteY0" fmla="*/ 4763 h 60007"/>
                <a:gd name="connsiteX1" fmla="*/ 20955 w 60959"/>
                <a:gd name="connsiteY1" fmla="*/ 0 h 60007"/>
                <a:gd name="connsiteX2" fmla="*/ 0 w 60959"/>
                <a:gd name="connsiteY2" fmla="*/ 20003 h 60007"/>
                <a:gd name="connsiteX3" fmla="*/ 39052 w 60959"/>
                <a:gd name="connsiteY3" fmla="*/ 60007 h 60007"/>
                <a:gd name="connsiteX4" fmla="*/ 60960 w 60959"/>
                <a:gd name="connsiteY4" fmla="*/ 40005 h 60007"/>
                <a:gd name="connsiteX5" fmla="*/ 57150 w 60959"/>
                <a:gd name="connsiteY5" fmla="*/ 35243 h 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59" h="60007">
                  <a:moveTo>
                    <a:pt x="26670" y="4763"/>
                  </a:moveTo>
                  <a:lnTo>
                    <a:pt x="20955" y="0"/>
                  </a:lnTo>
                  <a:lnTo>
                    <a:pt x="0" y="20003"/>
                  </a:lnTo>
                  <a:lnTo>
                    <a:pt x="39052" y="60007"/>
                  </a:lnTo>
                  <a:lnTo>
                    <a:pt x="60960" y="40005"/>
                  </a:lnTo>
                  <a:lnTo>
                    <a:pt x="57150" y="352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8A032F08-1EA0-4D12-A975-DEEA9ECED4D4}"/>
                </a:ext>
              </a:extLst>
            </p:cNvPr>
            <p:cNvSpPr/>
            <p:nvPr/>
          </p:nvSpPr>
          <p:spPr>
            <a:xfrm>
              <a:off x="7308839" y="5449624"/>
              <a:ext cx="31432" cy="32385"/>
            </a:xfrm>
            <a:custGeom>
              <a:avLst/>
              <a:gdLst>
                <a:gd name="connsiteX0" fmla="*/ 4763 w 31432"/>
                <a:gd name="connsiteY0" fmla="*/ 3810 h 32385"/>
                <a:gd name="connsiteX1" fmla="*/ 0 w 31432"/>
                <a:gd name="connsiteY1" fmla="*/ 8573 h 32385"/>
                <a:gd name="connsiteX2" fmla="*/ 22860 w 31432"/>
                <a:gd name="connsiteY2" fmla="*/ 32385 h 32385"/>
                <a:gd name="connsiteX3" fmla="*/ 24765 w 31432"/>
                <a:gd name="connsiteY3" fmla="*/ 29527 h 32385"/>
                <a:gd name="connsiteX4" fmla="*/ 24765 w 31432"/>
                <a:gd name="connsiteY4" fmla="*/ 29527 h 32385"/>
                <a:gd name="connsiteX5" fmla="*/ 24765 w 31432"/>
                <a:gd name="connsiteY5" fmla="*/ 29527 h 32385"/>
                <a:gd name="connsiteX6" fmla="*/ 31432 w 31432"/>
                <a:gd name="connsiteY6" fmla="*/ 22860 h 32385"/>
                <a:gd name="connsiteX7" fmla="*/ 8572 w 31432"/>
                <a:gd name="connsiteY7" fmla="*/ 0 h 32385"/>
                <a:gd name="connsiteX8" fmla="*/ 4763 w 31432"/>
                <a:gd name="connsiteY8" fmla="*/ 3810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32" h="32385">
                  <a:moveTo>
                    <a:pt x="4763" y="3810"/>
                  </a:moveTo>
                  <a:lnTo>
                    <a:pt x="0" y="8573"/>
                  </a:lnTo>
                  <a:lnTo>
                    <a:pt x="22860" y="32385"/>
                  </a:lnTo>
                  <a:lnTo>
                    <a:pt x="24765" y="29527"/>
                  </a:lnTo>
                  <a:cubicBezTo>
                    <a:pt x="24765" y="29527"/>
                    <a:pt x="24765" y="29527"/>
                    <a:pt x="24765" y="29527"/>
                  </a:cubicBezTo>
                  <a:cubicBezTo>
                    <a:pt x="24765" y="29527"/>
                    <a:pt x="24765" y="29527"/>
                    <a:pt x="24765" y="29527"/>
                  </a:cubicBezTo>
                  <a:cubicBezTo>
                    <a:pt x="25718" y="28575"/>
                    <a:pt x="28575" y="25718"/>
                    <a:pt x="31432" y="22860"/>
                  </a:cubicBezTo>
                  <a:lnTo>
                    <a:pt x="8572" y="0"/>
                  </a:lnTo>
                  <a:cubicBezTo>
                    <a:pt x="6668" y="1905"/>
                    <a:pt x="4763" y="2857"/>
                    <a:pt x="4763" y="38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图形 90">
            <a:extLst>
              <a:ext uri="{FF2B5EF4-FFF2-40B4-BE49-F238E27FC236}">
                <a16:creationId xmlns:a16="http://schemas.microsoft.com/office/drawing/2014/main" xmlns="" id="{9F7E12CF-6658-46B6-A897-A9A11B9ABDAA}"/>
              </a:ext>
            </a:extLst>
          </p:cNvPr>
          <p:cNvGrpSpPr/>
          <p:nvPr/>
        </p:nvGrpSpPr>
        <p:grpSpPr>
          <a:xfrm>
            <a:off x="1282699" y="5110678"/>
            <a:ext cx="1030234" cy="1008757"/>
            <a:chOff x="5509947" y="2679328"/>
            <a:chExt cx="1185776" cy="1161056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DC7B413B-4934-46AD-8BBA-3D0BA74F82C8}"/>
                </a:ext>
              </a:extLst>
            </p:cNvPr>
            <p:cNvSpPr/>
            <p:nvPr/>
          </p:nvSpPr>
          <p:spPr>
            <a:xfrm>
              <a:off x="6476835" y="3135079"/>
              <a:ext cx="137416" cy="89237"/>
            </a:xfrm>
            <a:custGeom>
              <a:avLst/>
              <a:gdLst>
                <a:gd name="connsiteX0" fmla="*/ 123037 w 137416"/>
                <a:gd name="connsiteY0" fmla="*/ 89238 h 89237"/>
                <a:gd name="connsiteX1" fmla="*/ 108750 w 137416"/>
                <a:gd name="connsiteY1" fmla="*/ 75245 h 89237"/>
                <a:gd name="connsiteX2" fmla="*/ 100920 w 137416"/>
                <a:gd name="connsiteY2" fmla="*/ 56862 h 89237"/>
                <a:gd name="connsiteX3" fmla="*/ 69859 w 137416"/>
                <a:gd name="connsiteY3" fmla="*/ 55614 h 89237"/>
                <a:gd name="connsiteX4" fmla="*/ 1127 w 137416"/>
                <a:gd name="connsiteY4" fmla="*/ 19848 h 89237"/>
                <a:gd name="connsiteX5" fmla="*/ 8742 w 137416"/>
                <a:gd name="connsiteY5" fmla="*/ 1127 h 89237"/>
                <a:gd name="connsiteX6" fmla="*/ 27463 w 137416"/>
                <a:gd name="connsiteY6" fmla="*/ 8742 h 89237"/>
                <a:gd name="connsiteX7" fmla="*/ 59848 w 137416"/>
                <a:gd name="connsiteY7" fmla="*/ 28868 h 89237"/>
                <a:gd name="connsiteX8" fmla="*/ 116998 w 137416"/>
                <a:gd name="connsiteY8" fmla="*/ 33212 h 89237"/>
                <a:gd name="connsiteX9" fmla="*/ 137372 w 137416"/>
                <a:gd name="connsiteY9" fmla="*/ 74664 h 89237"/>
                <a:gd name="connsiteX10" fmla="*/ 123380 w 137416"/>
                <a:gd name="connsiteY10" fmla="*/ 89238 h 8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416" h="89237">
                  <a:moveTo>
                    <a:pt x="123037" y="89238"/>
                  </a:moveTo>
                  <a:cubicBezTo>
                    <a:pt x="115260" y="89239"/>
                    <a:pt x="108910" y="83021"/>
                    <a:pt x="108750" y="75245"/>
                  </a:cubicBezTo>
                  <a:cubicBezTo>
                    <a:pt x="108483" y="61987"/>
                    <a:pt x="102787" y="58100"/>
                    <a:pt x="100920" y="56862"/>
                  </a:cubicBezTo>
                  <a:cubicBezTo>
                    <a:pt x="91237" y="51964"/>
                    <a:pt x="79904" y="51508"/>
                    <a:pt x="69859" y="55614"/>
                  </a:cubicBezTo>
                  <a:cubicBezTo>
                    <a:pt x="33207" y="69330"/>
                    <a:pt x="8899" y="38231"/>
                    <a:pt x="1127" y="19848"/>
                  </a:cubicBezTo>
                  <a:cubicBezTo>
                    <a:pt x="-1940" y="12575"/>
                    <a:pt x="1469" y="4194"/>
                    <a:pt x="8742" y="1127"/>
                  </a:cubicBezTo>
                  <a:cubicBezTo>
                    <a:pt x="16015" y="-1940"/>
                    <a:pt x="24396" y="1469"/>
                    <a:pt x="27463" y="8742"/>
                  </a:cubicBezTo>
                  <a:cubicBezTo>
                    <a:pt x="28663" y="11533"/>
                    <a:pt x="40036" y="36288"/>
                    <a:pt x="59848" y="28868"/>
                  </a:cubicBezTo>
                  <a:cubicBezTo>
                    <a:pt x="78545" y="21403"/>
                    <a:pt x="99644" y="23007"/>
                    <a:pt x="116998" y="33212"/>
                  </a:cubicBezTo>
                  <a:cubicBezTo>
                    <a:pt x="130401" y="42662"/>
                    <a:pt x="138077" y="58280"/>
                    <a:pt x="137372" y="74664"/>
                  </a:cubicBezTo>
                  <a:cubicBezTo>
                    <a:pt x="137532" y="82552"/>
                    <a:pt x="131268" y="89076"/>
                    <a:pt x="123380" y="8923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70ADD97B-4051-470D-8FD4-24C3CA7EB938}"/>
                </a:ext>
              </a:extLst>
            </p:cNvPr>
            <p:cNvSpPr/>
            <p:nvPr/>
          </p:nvSpPr>
          <p:spPr>
            <a:xfrm>
              <a:off x="6506580" y="2992605"/>
              <a:ext cx="189143" cy="64986"/>
            </a:xfrm>
            <a:custGeom>
              <a:avLst/>
              <a:gdLst>
                <a:gd name="connsiteX0" fmla="*/ 57707 w 189143"/>
                <a:gd name="connsiteY0" fmla="*/ 64987 h 64986"/>
                <a:gd name="connsiteX1" fmla="*/ 4891 w 189143"/>
                <a:gd name="connsiteY1" fmla="*/ 43812 h 64986"/>
                <a:gd name="connsiteX2" fmla="*/ 3525 w 189143"/>
                <a:gd name="connsiteY2" fmla="*/ 23653 h 64986"/>
                <a:gd name="connsiteX3" fmla="*/ 23617 w 189143"/>
                <a:gd name="connsiteY3" fmla="*/ 22229 h 64986"/>
                <a:gd name="connsiteX4" fmla="*/ 78348 w 189143"/>
                <a:gd name="connsiteY4" fmla="*/ 26810 h 64986"/>
                <a:gd name="connsiteX5" fmla="*/ 143432 w 189143"/>
                <a:gd name="connsiteY5" fmla="*/ 550 h 64986"/>
                <a:gd name="connsiteX6" fmla="*/ 187542 w 189143"/>
                <a:gd name="connsiteY6" fmla="*/ 34773 h 64986"/>
                <a:gd name="connsiteX7" fmla="*/ 181418 w 189143"/>
                <a:gd name="connsiteY7" fmla="*/ 54033 h 64986"/>
                <a:gd name="connsiteX8" fmla="*/ 162158 w 189143"/>
                <a:gd name="connsiteY8" fmla="*/ 47908 h 64986"/>
                <a:gd name="connsiteX9" fmla="*/ 139479 w 189143"/>
                <a:gd name="connsiteY9" fmla="*/ 28858 h 64986"/>
                <a:gd name="connsiteX10" fmla="*/ 99169 w 189143"/>
                <a:gd name="connsiteY10" fmla="*/ 46375 h 64986"/>
                <a:gd name="connsiteX11" fmla="*/ 57707 w 189143"/>
                <a:gd name="connsiteY11" fmla="*/ 64986 h 6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143" h="64986">
                  <a:moveTo>
                    <a:pt x="57707" y="64987"/>
                  </a:moveTo>
                  <a:cubicBezTo>
                    <a:pt x="38212" y="64110"/>
                    <a:pt x="19592" y="56645"/>
                    <a:pt x="4891" y="43812"/>
                  </a:cubicBezTo>
                  <a:cubicBezTo>
                    <a:pt x="-1053" y="38623"/>
                    <a:pt x="-1665" y="29597"/>
                    <a:pt x="3525" y="23653"/>
                  </a:cubicBezTo>
                  <a:cubicBezTo>
                    <a:pt x="8692" y="17735"/>
                    <a:pt x="17667" y="17099"/>
                    <a:pt x="23617" y="22229"/>
                  </a:cubicBezTo>
                  <a:cubicBezTo>
                    <a:pt x="26932" y="25086"/>
                    <a:pt x="56954" y="49556"/>
                    <a:pt x="78348" y="26810"/>
                  </a:cubicBezTo>
                  <a:cubicBezTo>
                    <a:pt x="91902" y="12389"/>
                    <a:pt x="117086" y="-3136"/>
                    <a:pt x="143432" y="550"/>
                  </a:cubicBezTo>
                  <a:cubicBezTo>
                    <a:pt x="163000" y="3712"/>
                    <a:pt x="179617" y="16605"/>
                    <a:pt x="187542" y="34773"/>
                  </a:cubicBezTo>
                  <a:cubicBezTo>
                    <a:pt x="191169" y="41783"/>
                    <a:pt x="188427" y="50406"/>
                    <a:pt x="181418" y="54033"/>
                  </a:cubicBezTo>
                  <a:cubicBezTo>
                    <a:pt x="174408" y="57660"/>
                    <a:pt x="165785" y="54918"/>
                    <a:pt x="162158" y="47908"/>
                  </a:cubicBezTo>
                  <a:cubicBezTo>
                    <a:pt x="158334" y="38112"/>
                    <a:pt x="149789" y="30934"/>
                    <a:pt x="139479" y="28858"/>
                  </a:cubicBezTo>
                  <a:cubicBezTo>
                    <a:pt x="124132" y="28546"/>
                    <a:pt x="109412" y="34942"/>
                    <a:pt x="99169" y="46375"/>
                  </a:cubicBezTo>
                  <a:cubicBezTo>
                    <a:pt x="88659" y="58239"/>
                    <a:pt x="73558" y="65018"/>
                    <a:pt x="57707" y="649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A4E185A9-ACFC-46C7-A575-A346ADF70B67}"/>
                </a:ext>
              </a:extLst>
            </p:cNvPr>
            <p:cNvSpPr/>
            <p:nvPr/>
          </p:nvSpPr>
          <p:spPr>
            <a:xfrm>
              <a:off x="5604760" y="3370078"/>
              <a:ext cx="102629" cy="125188"/>
            </a:xfrm>
            <a:custGeom>
              <a:avLst/>
              <a:gdLst>
                <a:gd name="connsiteX0" fmla="*/ 10999 w 102629"/>
                <a:gd name="connsiteY0" fmla="*/ 16916 h 125188"/>
                <a:gd name="connsiteX1" fmla="*/ 1855 w 102629"/>
                <a:gd name="connsiteY1" fmla="*/ 47587 h 125188"/>
                <a:gd name="connsiteX2" fmla="*/ 45193 w 102629"/>
                <a:gd name="connsiteY2" fmla="*/ 116834 h 125188"/>
                <a:gd name="connsiteX3" fmla="*/ 76912 w 102629"/>
                <a:gd name="connsiteY3" fmla="*/ 121882 h 125188"/>
                <a:gd name="connsiteX4" fmla="*/ 102629 w 102629"/>
                <a:gd name="connsiteY4" fmla="*/ 107356 h 125188"/>
                <a:gd name="connsiteX5" fmla="*/ 35297 w 102629"/>
                <a:gd name="connsiteY5" fmla="*/ 0 h 1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29" h="125188">
                  <a:moveTo>
                    <a:pt x="10999" y="16916"/>
                  </a:moveTo>
                  <a:cubicBezTo>
                    <a:pt x="1186" y="23767"/>
                    <a:pt x="-2605" y="36481"/>
                    <a:pt x="1855" y="47587"/>
                  </a:cubicBezTo>
                  <a:cubicBezTo>
                    <a:pt x="12146" y="73023"/>
                    <a:pt x="26814" y="96459"/>
                    <a:pt x="45193" y="116834"/>
                  </a:cubicBezTo>
                  <a:cubicBezTo>
                    <a:pt x="53322" y="125657"/>
                    <a:pt x="66445" y="127746"/>
                    <a:pt x="76912" y="121882"/>
                  </a:cubicBezTo>
                  <a:lnTo>
                    <a:pt x="102629" y="107356"/>
                  </a:lnTo>
                  <a:cubicBezTo>
                    <a:pt x="72388" y="77097"/>
                    <a:pt x="49372" y="40398"/>
                    <a:pt x="3529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D4A47643-2A26-4FAE-8C07-CAC04F1CF921}"/>
                </a:ext>
              </a:extLst>
            </p:cNvPr>
            <p:cNvSpPr/>
            <p:nvPr/>
          </p:nvSpPr>
          <p:spPr>
            <a:xfrm>
              <a:off x="5509947" y="2707997"/>
              <a:ext cx="898798" cy="1132387"/>
            </a:xfrm>
            <a:custGeom>
              <a:avLst/>
              <a:gdLst>
                <a:gd name="connsiteX0" fmla="*/ 560440 w 898798"/>
                <a:gd name="connsiteY0" fmla="*/ 532408 h 1132387"/>
                <a:gd name="connsiteX1" fmla="*/ 525959 w 898798"/>
                <a:gd name="connsiteY1" fmla="*/ 199604 h 1132387"/>
                <a:gd name="connsiteX2" fmla="*/ 442330 w 898798"/>
                <a:gd name="connsiteY2" fmla="*/ 436 h 1132387"/>
                <a:gd name="connsiteX3" fmla="*/ 436138 w 898798"/>
                <a:gd name="connsiteY3" fmla="*/ 179792 h 1132387"/>
                <a:gd name="connsiteX4" fmla="*/ 408611 w 898798"/>
                <a:gd name="connsiteY4" fmla="*/ 409535 h 1132387"/>
                <a:gd name="connsiteX5" fmla="*/ 395872 w 898798"/>
                <a:gd name="connsiteY5" fmla="*/ 418182 h 1132387"/>
                <a:gd name="connsiteX6" fmla="*/ 390799 w 898798"/>
                <a:gd name="connsiteY6" fmla="*/ 415726 h 1132387"/>
                <a:gd name="connsiteX7" fmla="*/ 338602 w 898798"/>
                <a:gd name="connsiteY7" fmla="*/ 397819 h 1132387"/>
                <a:gd name="connsiteX8" fmla="*/ 296788 w 898798"/>
                <a:gd name="connsiteY8" fmla="*/ 435634 h 1132387"/>
                <a:gd name="connsiteX9" fmla="*/ 296788 w 898798"/>
                <a:gd name="connsiteY9" fmla="*/ 435729 h 1132387"/>
                <a:gd name="connsiteX10" fmla="*/ 294216 w 898798"/>
                <a:gd name="connsiteY10" fmla="*/ 468971 h 1132387"/>
                <a:gd name="connsiteX11" fmla="*/ 279928 w 898798"/>
                <a:gd name="connsiteY11" fmla="*/ 483163 h 1132387"/>
                <a:gd name="connsiteX12" fmla="*/ 279738 w 898798"/>
                <a:gd name="connsiteY12" fmla="*/ 483163 h 1132387"/>
                <a:gd name="connsiteX13" fmla="*/ 265641 w 898798"/>
                <a:gd name="connsiteY13" fmla="*/ 468688 h 1132387"/>
                <a:gd name="connsiteX14" fmla="*/ 265641 w 898798"/>
                <a:gd name="connsiteY14" fmla="*/ 468685 h 1132387"/>
                <a:gd name="connsiteX15" fmla="*/ 268051 w 898798"/>
                <a:gd name="connsiteY15" fmla="*/ 435634 h 1132387"/>
                <a:gd name="connsiteX16" fmla="*/ 260803 w 898798"/>
                <a:gd name="connsiteY16" fmla="*/ 426493 h 1132387"/>
                <a:gd name="connsiteX17" fmla="*/ 260583 w 898798"/>
                <a:gd name="connsiteY17" fmla="*/ 426471 h 1132387"/>
                <a:gd name="connsiteX18" fmla="*/ 227446 w 898798"/>
                <a:gd name="connsiteY18" fmla="*/ 432776 h 1132387"/>
                <a:gd name="connsiteX19" fmla="*/ 208967 w 898798"/>
                <a:gd name="connsiteY19" fmla="*/ 456874 h 1132387"/>
                <a:gd name="connsiteX20" fmla="*/ 210110 w 898798"/>
                <a:gd name="connsiteY20" fmla="*/ 495832 h 1132387"/>
                <a:gd name="connsiteX21" fmla="*/ 198688 w 898798"/>
                <a:gd name="connsiteY21" fmla="*/ 512499 h 1132387"/>
                <a:gd name="connsiteX22" fmla="*/ 198680 w 898798"/>
                <a:gd name="connsiteY22" fmla="*/ 512500 h 1132387"/>
                <a:gd name="connsiteX23" fmla="*/ 196108 w 898798"/>
                <a:gd name="connsiteY23" fmla="*/ 512691 h 1132387"/>
                <a:gd name="connsiteX24" fmla="*/ 182011 w 898798"/>
                <a:gd name="connsiteY24" fmla="*/ 500975 h 1132387"/>
                <a:gd name="connsiteX25" fmla="*/ 180811 w 898798"/>
                <a:gd name="connsiteY25" fmla="*/ 459456 h 1132387"/>
                <a:gd name="connsiteX26" fmla="*/ 175420 w 898798"/>
                <a:gd name="connsiteY26" fmla="*/ 438024 h 1132387"/>
                <a:gd name="connsiteX27" fmla="*/ 125528 w 898798"/>
                <a:gd name="connsiteY27" fmla="*/ 341241 h 1132387"/>
                <a:gd name="connsiteX28" fmla="*/ 19991 w 898798"/>
                <a:gd name="connsiteY28" fmla="*/ 243419 h 1132387"/>
                <a:gd name="connsiteX29" fmla="*/ 67521 w 898798"/>
                <a:gd name="connsiteY29" fmla="*/ 394105 h 1132387"/>
                <a:gd name="connsiteX30" fmla="*/ 149150 w 898798"/>
                <a:gd name="connsiteY30" fmla="*/ 586414 h 1132387"/>
                <a:gd name="connsiteX31" fmla="*/ 169153 w 898798"/>
                <a:gd name="connsiteY31" fmla="*/ 635278 h 1132387"/>
                <a:gd name="connsiteX32" fmla="*/ 153989 w 898798"/>
                <a:gd name="connsiteY32" fmla="*/ 645507 h 1132387"/>
                <a:gd name="connsiteX33" fmla="*/ 222569 w 898798"/>
                <a:gd name="connsiteY33" fmla="*/ 755302 h 1132387"/>
                <a:gd name="connsiteX34" fmla="*/ 225007 w 898798"/>
                <a:gd name="connsiteY34" fmla="*/ 753940 h 1132387"/>
                <a:gd name="connsiteX35" fmla="*/ 256973 w 898798"/>
                <a:gd name="connsiteY35" fmla="*/ 822063 h 1132387"/>
                <a:gd name="connsiteX36" fmla="*/ 309742 w 898798"/>
                <a:gd name="connsiteY36" fmla="*/ 1113433 h 1132387"/>
                <a:gd name="connsiteX37" fmla="*/ 328715 w 898798"/>
                <a:gd name="connsiteY37" fmla="*/ 1132388 h 1132387"/>
                <a:gd name="connsiteX38" fmla="*/ 328792 w 898798"/>
                <a:gd name="connsiteY38" fmla="*/ 1132387 h 1132387"/>
                <a:gd name="connsiteX39" fmla="*/ 559582 w 898798"/>
                <a:gd name="connsiteY39" fmla="*/ 1132387 h 1132387"/>
                <a:gd name="connsiteX40" fmla="*/ 578636 w 898798"/>
                <a:gd name="connsiteY40" fmla="*/ 1113341 h 1132387"/>
                <a:gd name="connsiteX41" fmla="*/ 578251 w 898798"/>
                <a:gd name="connsiteY41" fmla="*/ 1109528 h 1132387"/>
                <a:gd name="connsiteX42" fmla="*/ 552534 w 898798"/>
                <a:gd name="connsiteY42" fmla="*/ 788059 h 1132387"/>
                <a:gd name="connsiteX43" fmla="*/ 856858 w 898798"/>
                <a:gd name="connsiteY43" fmla="*/ 633277 h 1132387"/>
                <a:gd name="connsiteX44" fmla="*/ 898401 w 898798"/>
                <a:gd name="connsiteY44" fmla="*/ 602481 h 1132387"/>
                <a:gd name="connsiteX45" fmla="*/ 888481 w 898798"/>
                <a:gd name="connsiteY45" fmla="*/ 571651 h 1132387"/>
                <a:gd name="connsiteX46" fmla="*/ 560440 w 898798"/>
                <a:gd name="connsiteY46" fmla="*/ 532408 h 11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98798" h="1132387">
                  <a:moveTo>
                    <a:pt x="560440" y="532408"/>
                  </a:moveTo>
                  <a:cubicBezTo>
                    <a:pt x="506147" y="475734"/>
                    <a:pt x="519673" y="295521"/>
                    <a:pt x="525959" y="199604"/>
                  </a:cubicBezTo>
                  <a:cubicBezTo>
                    <a:pt x="528902" y="155218"/>
                    <a:pt x="507100" y="-9565"/>
                    <a:pt x="442330" y="436"/>
                  </a:cubicBezTo>
                  <a:cubicBezTo>
                    <a:pt x="394800" y="7771"/>
                    <a:pt x="436805" y="146074"/>
                    <a:pt x="436138" y="179792"/>
                  </a:cubicBezTo>
                  <a:cubicBezTo>
                    <a:pt x="435091" y="233323"/>
                    <a:pt x="438901" y="309618"/>
                    <a:pt x="408611" y="409535"/>
                  </a:cubicBezTo>
                  <a:cubicBezTo>
                    <a:pt x="407481" y="415441"/>
                    <a:pt x="401778" y="419312"/>
                    <a:pt x="395872" y="418182"/>
                  </a:cubicBezTo>
                  <a:cubicBezTo>
                    <a:pt x="393995" y="417823"/>
                    <a:pt x="392245" y="416976"/>
                    <a:pt x="390799" y="415726"/>
                  </a:cubicBezTo>
                  <a:cubicBezTo>
                    <a:pt x="374988" y="404677"/>
                    <a:pt x="354700" y="395343"/>
                    <a:pt x="338602" y="397819"/>
                  </a:cubicBezTo>
                  <a:cubicBezTo>
                    <a:pt x="317748" y="399590"/>
                    <a:pt x="300640" y="415062"/>
                    <a:pt x="296788" y="435634"/>
                  </a:cubicBezTo>
                  <a:lnTo>
                    <a:pt x="296788" y="435729"/>
                  </a:lnTo>
                  <a:cubicBezTo>
                    <a:pt x="295549" y="445540"/>
                    <a:pt x="294311" y="461542"/>
                    <a:pt x="294216" y="468971"/>
                  </a:cubicBezTo>
                  <a:cubicBezTo>
                    <a:pt x="294164" y="476825"/>
                    <a:pt x="287782" y="483164"/>
                    <a:pt x="279928" y="483163"/>
                  </a:cubicBezTo>
                  <a:lnTo>
                    <a:pt x="279738" y="483163"/>
                  </a:lnTo>
                  <a:cubicBezTo>
                    <a:pt x="271848" y="483059"/>
                    <a:pt x="265536" y="476578"/>
                    <a:pt x="265641" y="468688"/>
                  </a:cubicBezTo>
                  <a:cubicBezTo>
                    <a:pt x="265641" y="468687"/>
                    <a:pt x="265641" y="468686"/>
                    <a:pt x="265641" y="468685"/>
                  </a:cubicBezTo>
                  <a:cubicBezTo>
                    <a:pt x="265708" y="460923"/>
                    <a:pt x="266803" y="446606"/>
                    <a:pt x="268051" y="435634"/>
                  </a:cubicBezTo>
                  <a:cubicBezTo>
                    <a:pt x="268574" y="431108"/>
                    <a:pt x="265329" y="427016"/>
                    <a:pt x="260803" y="426493"/>
                  </a:cubicBezTo>
                  <a:cubicBezTo>
                    <a:pt x="260730" y="426485"/>
                    <a:pt x="260657" y="426477"/>
                    <a:pt x="260583" y="426471"/>
                  </a:cubicBezTo>
                  <a:cubicBezTo>
                    <a:pt x="249186" y="425808"/>
                    <a:pt x="237803" y="427974"/>
                    <a:pt x="227446" y="432776"/>
                  </a:cubicBezTo>
                  <a:cubicBezTo>
                    <a:pt x="217639" y="437207"/>
                    <a:pt x="210702" y="446254"/>
                    <a:pt x="208967" y="456874"/>
                  </a:cubicBezTo>
                  <a:cubicBezTo>
                    <a:pt x="207730" y="469857"/>
                    <a:pt x="208114" y="482944"/>
                    <a:pt x="210110" y="495832"/>
                  </a:cubicBezTo>
                  <a:cubicBezTo>
                    <a:pt x="211559" y="503588"/>
                    <a:pt x="206445" y="511051"/>
                    <a:pt x="198688" y="512499"/>
                  </a:cubicBezTo>
                  <a:cubicBezTo>
                    <a:pt x="198685" y="512499"/>
                    <a:pt x="198683" y="512500"/>
                    <a:pt x="198680" y="512500"/>
                  </a:cubicBezTo>
                  <a:cubicBezTo>
                    <a:pt x="197827" y="512611"/>
                    <a:pt x="196969" y="512675"/>
                    <a:pt x="196108" y="512691"/>
                  </a:cubicBezTo>
                  <a:cubicBezTo>
                    <a:pt x="189206" y="512677"/>
                    <a:pt x="183288" y="507759"/>
                    <a:pt x="182011" y="500975"/>
                  </a:cubicBezTo>
                  <a:cubicBezTo>
                    <a:pt x="180422" y="487195"/>
                    <a:pt x="180020" y="473304"/>
                    <a:pt x="180811" y="459456"/>
                  </a:cubicBezTo>
                  <a:cubicBezTo>
                    <a:pt x="181276" y="451926"/>
                    <a:pt x="179393" y="444438"/>
                    <a:pt x="175420" y="438024"/>
                  </a:cubicBezTo>
                  <a:cubicBezTo>
                    <a:pt x="161218" y="414974"/>
                    <a:pt x="128643" y="360548"/>
                    <a:pt x="125528" y="341241"/>
                  </a:cubicBezTo>
                  <a:cubicBezTo>
                    <a:pt x="120861" y="312856"/>
                    <a:pt x="68473" y="240847"/>
                    <a:pt x="19991" y="243419"/>
                  </a:cubicBezTo>
                  <a:cubicBezTo>
                    <a:pt x="-39826" y="246658"/>
                    <a:pt x="52186" y="334097"/>
                    <a:pt x="67521" y="394105"/>
                  </a:cubicBezTo>
                  <a:cubicBezTo>
                    <a:pt x="73236" y="416584"/>
                    <a:pt x="118956" y="507071"/>
                    <a:pt x="149150" y="586414"/>
                  </a:cubicBezTo>
                  <a:cubicBezTo>
                    <a:pt x="155522" y="603207"/>
                    <a:pt x="162257" y="619342"/>
                    <a:pt x="169153" y="635278"/>
                  </a:cubicBezTo>
                  <a:lnTo>
                    <a:pt x="153989" y="645507"/>
                  </a:lnTo>
                  <a:cubicBezTo>
                    <a:pt x="165276" y="683893"/>
                    <a:pt x="203576" y="735090"/>
                    <a:pt x="222569" y="755302"/>
                  </a:cubicBezTo>
                  <a:lnTo>
                    <a:pt x="225007" y="753940"/>
                  </a:lnTo>
                  <a:cubicBezTo>
                    <a:pt x="235485" y="775581"/>
                    <a:pt x="246105" y="798003"/>
                    <a:pt x="256973" y="822063"/>
                  </a:cubicBezTo>
                  <a:cubicBezTo>
                    <a:pt x="300502" y="918646"/>
                    <a:pt x="309742" y="1029994"/>
                    <a:pt x="309742" y="1113433"/>
                  </a:cubicBezTo>
                  <a:cubicBezTo>
                    <a:pt x="309747" y="1123906"/>
                    <a:pt x="318242" y="1132393"/>
                    <a:pt x="328715" y="1132388"/>
                  </a:cubicBezTo>
                  <a:cubicBezTo>
                    <a:pt x="328741" y="1132388"/>
                    <a:pt x="328766" y="1132388"/>
                    <a:pt x="328792" y="1132387"/>
                  </a:cubicBezTo>
                  <a:lnTo>
                    <a:pt x="559582" y="1132387"/>
                  </a:lnTo>
                  <a:cubicBezTo>
                    <a:pt x="570104" y="1132390"/>
                    <a:pt x="578634" y="1123862"/>
                    <a:pt x="578636" y="1113341"/>
                  </a:cubicBezTo>
                  <a:cubicBezTo>
                    <a:pt x="578637" y="1112060"/>
                    <a:pt x="578508" y="1110783"/>
                    <a:pt x="578251" y="1109528"/>
                  </a:cubicBezTo>
                  <a:cubicBezTo>
                    <a:pt x="551486" y="973796"/>
                    <a:pt x="504528" y="853114"/>
                    <a:pt x="552534" y="788059"/>
                  </a:cubicBezTo>
                  <a:cubicBezTo>
                    <a:pt x="614256" y="704429"/>
                    <a:pt x="744082" y="617561"/>
                    <a:pt x="856858" y="633277"/>
                  </a:cubicBezTo>
                  <a:cubicBezTo>
                    <a:pt x="876834" y="636245"/>
                    <a:pt x="895433" y="622457"/>
                    <a:pt x="898401" y="602481"/>
                  </a:cubicBezTo>
                  <a:cubicBezTo>
                    <a:pt x="900074" y="591221"/>
                    <a:pt x="896406" y="579823"/>
                    <a:pt x="888481" y="571651"/>
                  </a:cubicBezTo>
                  <a:cubicBezTo>
                    <a:pt x="819710" y="501261"/>
                    <a:pt x="617018" y="591653"/>
                    <a:pt x="560440" y="53240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D35B3CE-FE5E-4D8E-95AA-36E16FE6C950}"/>
                </a:ext>
              </a:extLst>
            </p:cNvPr>
            <p:cNvSpPr/>
            <p:nvPr/>
          </p:nvSpPr>
          <p:spPr>
            <a:xfrm>
              <a:off x="6462336" y="2783356"/>
              <a:ext cx="201566" cy="147485"/>
            </a:xfrm>
            <a:custGeom>
              <a:avLst/>
              <a:gdLst>
                <a:gd name="connsiteX0" fmla="*/ 193610 w 201566"/>
                <a:gd name="connsiteY0" fmla="*/ 10097 h 147485"/>
                <a:gd name="connsiteX1" fmla="*/ 126106 w 201566"/>
                <a:gd name="connsiteY1" fmla="*/ 7154 h 147485"/>
                <a:gd name="connsiteX2" fmla="*/ 80005 w 201566"/>
                <a:gd name="connsiteY2" fmla="*/ 79544 h 147485"/>
                <a:gd name="connsiteX3" fmla="*/ 15521 w 201566"/>
                <a:gd name="connsiteY3" fmla="*/ 118596 h 147485"/>
                <a:gd name="connsiteX4" fmla="*/ 54 w 201566"/>
                <a:gd name="connsiteY4" fmla="*/ 131598 h 147485"/>
                <a:gd name="connsiteX5" fmla="*/ 12778 w 201566"/>
                <a:gd name="connsiteY5" fmla="*/ 147038 h 147485"/>
                <a:gd name="connsiteX6" fmla="*/ 22493 w 201566"/>
                <a:gd name="connsiteY6" fmla="*/ 147486 h 147485"/>
                <a:gd name="connsiteX7" fmla="*/ 108323 w 201566"/>
                <a:gd name="connsiteY7" fmla="*/ 83392 h 147485"/>
                <a:gd name="connsiteX8" fmla="*/ 139308 w 201566"/>
                <a:gd name="connsiteY8" fmla="*/ 32443 h 147485"/>
                <a:gd name="connsiteX9" fmla="*/ 180551 w 201566"/>
                <a:gd name="connsiteY9" fmla="*/ 35453 h 147485"/>
                <a:gd name="connsiteX10" fmla="*/ 199882 w 201566"/>
                <a:gd name="connsiteY10" fmla="*/ 29572 h 147485"/>
                <a:gd name="connsiteX11" fmla="*/ 194001 w 201566"/>
                <a:gd name="connsiteY11" fmla="*/ 10241 h 147485"/>
                <a:gd name="connsiteX12" fmla="*/ 193610 w 201566"/>
                <a:gd name="connsiteY12" fmla="*/ 10040 h 1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566" h="147485">
                  <a:moveTo>
                    <a:pt x="193610" y="10097"/>
                  </a:moveTo>
                  <a:cubicBezTo>
                    <a:pt x="163197" y="-5543"/>
                    <a:pt x="140108" y="-142"/>
                    <a:pt x="126106" y="7154"/>
                  </a:cubicBezTo>
                  <a:cubicBezTo>
                    <a:pt x="99198" y="21165"/>
                    <a:pt x="83568" y="53617"/>
                    <a:pt x="80005" y="79544"/>
                  </a:cubicBezTo>
                  <a:cubicBezTo>
                    <a:pt x="74004" y="123359"/>
                    <a:pt x="17883" y="118825"/>
                    <a:pt x="15521" y="118596"/>
                  </a:cubicBezTo>
                  <a:cubicBezTo>
                    <a:pt x="7659" y="117916"/>
                    <a:pt x="735" y="123737"/>
                    <a:pt x="54" y="131598"/>
                  </a:cubicBezTo>
                  <a:cubicBezTo>
                    <a:pt x="-617" y="139351"/>
                    <a:pt x="5039" y="146215"/>
                    <a:pt x="12778" y="147038"/>
                  </a:cubicBezTo>
                  <a:cubicBezTo>
                    <a:pt x="15759" y="147324"/>
                    <a:pt x="19017" y="147486"/>
                    <a:pt x="22493" y="147486"/>
                  </a:cubicBezTo>
                  <a:cubicBezTo>
                    <a:pt x="53592" y="147486"/>
                    <a:pt x="101313" y="134551"/>
                    <a:pt x="108323" y="83392"/>
                  </a:cubicBezTo>
                  <a:cubicBezTo>
                    <a:pt x="110799" y="65342"/>
                    <a:pt x="121544" y="41682"/>
                    <a:pt x="139308" y="32443"/>
                  </a:cubicBezTo>
                  <a:cubicBezTo>
                    <a:pt x="152685" y="26435"/>
                    <a:pt x="168188" y="27566"/>
                    <a:pt x="180551" y="35453"/>
                  </a:cubicBezTo>
                  <a:cubicBezTo>
                    <a:pt x="187513" y="39167"/>
                    <a:pt x="196168" y="36534"/>
                    <a:pt x="199882" y="29572"/>
                  </a:cubicBezTo>
                  <a:cubicBezTo>
                    <a:pt x="203596" y="22610"/>
                    <a:pt x="200963" y="13955"/>
                    <a:pt x="194001" y="10241"/>
                  </a:cubicBezTo>
                  <a:cubicBezTo>
                    <a:pt x="193872" y="10172"/>
                    <a:pt x="193741" y="10105"/>
                    <a:pt x="193610" y="100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5BF0362-6D09-4CEC-AAFA-5EAA8909F03F}"/>
                </a:ext>
              </a:extLst>
            </p:cNvPr>
            <p:cNvSpPr/>
            <p:nvPr/>
          </p:nvSpPr>
          <p:spPr>
            <a:xfrm>
              <a:off x="6210015" y="2679328"/>
              <a:ext cx="75326" cy="150058"/>
            </a:xfrm>
            <a:custGeom>
              <a:avLst/>
              <a:gdLst>
                <a:gd name="connsiteX0" fmla="*/ 35736 w 75326"/>
                <a:gd name="connsiteY0" fmla="*/ 92189 h 150058"/>
                <a:gd name="connsiteX1" fmla="*/ 42756 w 75326"/>
                <a:gd name="connsiteY1" fmla="*/ 129642 h 150058"/>
                <a:gd name="connsiteX2" fmla="*/ 49538 w 75326"/>
                <a:gd name="connsiteY2" fmla="*/ 148675 h 150058"/>
                <a:gd name="connsiteX3" fmla="*/ 68571 w 75326"/>
                <a:gd name="connsiteY3" fmla="*/ 141893 h 150058"/>
                <a:gd name="connsiteX4" fmla="*/ 68721 w 75326"/>
                <a:gd name="connsiteY4" fmla="*/ 141567 h 150058"/>
                <a:gd name="connsiteX5" fmla="*/ 48719 w 75326"/>
                <a:gd name="connsiteY5" fmla="*/ 66719 h 150058"/>
                <a:gd name="connsiteX6" fmla="*/ 28659 w 75326"/>
                <a:gd name="connsiteY6" fmla="*/ 42974 h 150058"/>
                <a:gd name="connsiteX7" fmla="*/ 36936 w 75326"/>
                <a:gd name="connsiteY7" fmla="*/ 24771 h 150058"/>
                <a:gd name="connsiteX8" fmla="*/ 37713 w 75326"/>
                <a:gd name="connsiteY8" fmla="*/ 4581 h 150058"/>
                <a:gd name="connsiteX9" fmla="*/ 17523 w 75326"/>
                <a:gd name="connsiteY9" fmla="*/ 3804 h 150058"/>
                <a:gd name="connsiteX10" fmla="*/ 17210 w 75326"/>
                <a:gd name="connsiteY10" fmla="*/ 4102 h 150058"/>
                <a:gd name="connsiteX11" fmla="*/ 389 w 75326"/>
                <a:gd name="connsiteY11" fmla="*/ 47127 h 150058"/>
                <a:gd name="connsiteX12" fmla="*/ 35736 w 75326"/>
                <a:gd name="connsiteY12" fmla="*/ 92189 h 15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326" h="150058">
                  <a:moveTo>
                    <a:pt x="35736" y="92189"/>
                  </a:moveTo>
                  <a:cubicBezTo>
                    <a:pt x="54558" y="101714"/>
                    <a:pt x="43994" y="126870"/>
                    <a:pt x="42756" y="129642"/>
                  </a:cubicBezTo>
                  <a:cubicBezTo>
                    <a:pt x="39373" y="136770"/>
                    <a:pt x="42409" y="145292"/>
                    <a:pt x="49538" y="148675"/>
                  </a:cubicBezTo>
                  <a:cubicBezTo>
                    <a:pt x="56667" y="152058"/>
                    <a:pt x="65188" y="149022"/>
                    <a:pt x="68571" y="141893"/>
                  </a:cubicBezTo>
                  <a:cubicBezTo>
                    <a:pt x="68623" y="141785"/>
                    <a:pt x="68673" y="141676"/>
                    <a:pt x="68721" y="141567"/>
                  </a:cubicBezTo>
                  <a:cubicBezTo>
                    <a:pt x="77046" y="123469"/>
                    <a:pt x="83571" y="84465"/>
                    <a:pt x="48719" y="66719"/>
                  </a:cubicBezTo>
                  <a:cubicBezTo>
                    <a:pt x="38910" y="62081"/>
                    <a:pt x="31593" y="53419"/>
                    <a:pt x="28659" y="42974"/>
                  </a:cubicBezTo>
                  <a:cubicBezTo>
                    <a:pt x="28335" y="40745"/>
                    <a:pt x="27335" y="33934"/>
                    <a:pt x="36936" y="24771"/>
                  </a:cubicBezTo>
                  <a:cubicBezTo>
                    <a:pt x="42726" y="19410"/>
                    <a:pt x="43074" y="10371"/>
                    <a:pt x="37713" y="4581"/>
                  </a:cubicBezTo>
                  <a:cubicBezTo>
                    <a:pt x="32352" y="-1209"/>
                    <a:pt x="23313" y="-1557"/>
                    <a:pt x="17523" y="3804"/>
                  </a:cubicBezTo>
                  <a:cubicBezTo>
                    <a:pt x="17417" y="3902"/>
                    <a:pt x="17313" y="4001"/>
                    <a:pt x="17210" y="4102"/>
                  </a:cubicBezTo>
                  <a:cubicBezTo>
                    <a:pt x="4649" y="14648"/>
                    <a:pt x="-1688" y="30857"/>
                    <a:pt x="389" y="47127"/>
                  </a:cubicBezTo>
                  <a:cubicBezTo>
                    <a:pt x="4594" y="66794"/>
                    <a:pt x="17637" y="83421"/>
                    <a:pt x="35736" y="9218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BC96028-2991-44FA-89A9-09F3CA52FD17}"/>
                </a:ext>
              </a:extLst>
            </p:cNvPr>
            <p:cNvSpPr/>
            <p:nvPr/>
          </p:nvSpPr>
          <p:spPr>
            <a:xfrm>
              <a:off x="6370708" y="2679483"/>
              <a:ext cx="95373" cy="174866"/>
            </a:xfrm>
            <a:custGeom>
              <a:avLst/>
              <a:gdLst>
                <a:gd name="connsiteX0" fmla="*/ 95300 w 95373"/>
                <a:gd name="connsiteY0" fmla="*/ 12844 h 174866"/>
                <a:gd name="connsiteX1" fmla="*/ 79622 w 95373"/>
                <a:gd name="connsiteY1" fmla="*/ 71 h 174866"/>
                <a:gd name="connsiteX2" fmla="*/ 31597 w 95373"/>
                <a:gd name="connsiteY2" fmla="*/ 28474 h 174866"/>
                <a:gd name="connsiteX3" fmla="*/ 32092 w 95373"/>
                <a:gd name="connsiteY3" fmla="*/ 98654 h 174866"/>
                <a:gd name="connsiteX4" fmla="*/ 7717 w 95373"/>
                <a:gd name="connsiteY4" fmla="*/ 147861 h 174866"/>
                <a:gd name="connsiteX5" fmla="*/ 1612 w 95373"/>
                <a:gd name="connsiteY5" fmla="*/ 167149 h 174866"/>
                <a:gd name="connsiteX6" fmla="*/ 20900 w 95373"/>
                <a:gd name="connsiteY6" fmla="*/ 173254 h 174866"/>
                <a:gd name="connsiteX7" fmla="*/ 57952 w 95373"/>
                <a:gd name="connsiteY7" fmla="*/ 86520 h 174866"/>
                <a:gd name="connsiteX8" fmla="*/ 56466 w 95373"/>
                <a:gd name="connsiteY8" fmla="*/ 42590 h 174866"/>
                <a:gd name="connsiteX9" fmla="*/ 82527 w 95373"/>
                <a:gd name="connsiteY9" fmla="*/ 28493 h 174866"/>
                <a:gd name="connsiteX10" fmla="*/ 95300 w 95373"/>
                <a:gd name="connsiteY10" fmla="*/ 12844 h 1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73" h="174866">
                  <a:moveTo>
                    <a:pt x="95300" y="12844"/>
                  </a:moveTo>
                  <a:cubicBezTo>
                    <a:pt x="94474" y="5000"/>
                    <a:pt x="87470" y="-706"/>
                    <a:pt x="79622" y="71"/>
                  </a:cubicBezTo>
                  <a:cubicBezTo>
                    <a:pt x="59826" y="761"/>
                    <a:pt x="41737" y="11460"/>
                    <a:pt x="31597" y="28474"/>
                  </a:cubicBezTo>
                  <a:cubicBezTo>
                    <a:pt x="18490" y="51639"/>
                    <a:pt x="23672" y="80757"/>
                    <a:pt x="32092" y="98654"/>
                  </a:cubicBezTo>
                  <a:cubicBezTo>
                    <a:pt x="45427" y="126887"/>
                    <a:pt x="11565" y="145822"/>
                    <a:pt x="7717" y="147861"/>
                  </a:cubicBezTo>
                  <a:cubicBezTo>
                    <a:pt x="705" y="151501"/>
                    <a:pt x="-2028" y="160137"/>
                    <a:pt x="1612" y="167149"/>
                  </a:cubicBezTo>
                  <a:cubicBezTo>
                    <a:pt x="5252" y="174161"/>
                    <a:pt x="13888" y="176895"/>
                    <a:pt x="20900" y="173254"/>
                  </a:cubicBezTo>
                  <a:cubicBezTo>
                    <a:pt x="42531" y="161996"/>
                    <a:pt x="78117" y="129392"/>
                    <a:pt x="57952" y="86520"/>
                  </a:cubicBezTo>
                  <a:cubicBezTo>
                    <a:pt x="51084" y="72791"/>
                    <a:pt x="50542" y="56751"/>
                    <a:pt x="56466" y="42590"/>
                  </a:cubicBezTo>
                  <a:cubicBezTo>
                    <a:pt x="62194" y="33769"/>
                    <a:pt x="72009" y="28460"/>
                    <a:pt x="82527" y="28493"/>
                  </a:cubicBezTo>
                  <a:cubicBezTo>
                    <a:pt x="90374" y="27697"/>
                    <a:pt x="96092" y="20692"/>
                    <a:pt x="95300" y="128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1770CF8B-5E23-4179-9B97-D2897DA81CE3}"/>
                </a:ext>
              </a:extLst>
            </p:cNvPr>
            <p:cNvSpPr/>
            <p:nvPr/>
          </p:nvSpPr>
          <p:spPr>
            <a:xfrm>
              <a:off x="6058757" y="2910649"/>
              <a:ext cx="299751" cy="322516"/>
            </a:xfrm>
            <a:custGeom>
              <a:avLst/>
              <a:gdLst>
                <a:gd name="connsiteX0" fmla="*/ 82010 w 299751"/>
                <a:gd name="connsiteY0" fmla="*/ 322517 h 322516"/>
                <a:gd name="connsiteX1" fmla="*/ 159734 w 299751"/>
                <a:gd name="connsiteY1" fmla="*/ 278702 h 322516"/>
                <a:gd name="connsiteX2" fmla="*/ 299752 w 299751"/>
                <a:gd name="connsiteY2" fmla="*/ 276511 h 322516"/>
                <a:gd name="connsiteX3" fmla="*/ 126016 w 299751"/>
                <a:gd name="connsiteY3" fmla="*/ 0 h 322516"/>
                <a:gd name="connsiteX4" fmla="*/ 63151 w 299751"/>
                <a:gd name="connsiteY4" fmla="*/ 124778 h 322516"/>
                <a:gd name="connsiteX5" fmla="*/ 0 w 299751"/>
                <a:gd name="connsiteY5" fmla="*/ 168688 h 322516"/>
                <a:gd name="connsiteX6" fmla="*/ 32195 w 299751"/>
                <a:gd name="connsiteY6" fmla="*/ 310039 h 322516"/>
                <a:gd name="connsiteX7" fmla="*/ 82010 w 299751"/>
                <a:gd name="connsiteY7" fmla="*/ 322517 h 3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751" h="322516">
                  <a:moveTo>
                    <a:pt x="82010" y="322517"/>
                  </a:moveTo>
                  <a:lnTo>
                    <a:pt x="159734" y="278702"/>
                  </a:lnTo>
                  <a:cubicBezTo>
                    <a:pt x="203870" y="301288"/>
                    <a:pt x="256344" y="300467"/>
                    <a:pt x="299752" y="276511"/>
                  </a:cubicBezTo>
                  <a:cubicBezTo>
                    <a:pt x="220666" y="199475"/>
                    <a:pt x="161105" y="104679"/>
                    <a:pt x="126016" y="0"/>
                  </a:cubicBezTo>
                  <a:cubicBezTo>
                    <a:pt x="85629" y="28563"/>
                    <a:pt x="62070" y="75323"/>
                    <a:pt x="63151" y="124778"/>
                  </a:cubicBezTo>
                  <a:lnTo>
                    <a:pt x="0" y="168688"/>
                  </a:lnTo>
                  <a:cubicBezTo>
                    <a:pt x="1715" y="229743"/>
                    <a:pt x="9716" y="286417"/>
                    <a:pt x="32195" y="310039"/>
                  </a:cubicBezTo>
                  <a:cubicBezTo>
                    <a:pt x="39729" y="317849"/>
                    <a:pt x="56493" y="322136"/>
                    <a:pt x="82010" y="32251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95E03A69-033F-4A18-B97D-3A4052FB6B37}"/>
                </a:ext>
              </a:extLst>
            </p:cNvPr>
            <p:cNvSpPr/>
            <p:nvPr/>
          </p:nvSpPr>
          <p:spPr>
            <a:xfrm>
              <a:off x="6209347" y="2877234"/>
              <a:ext cx="239229" cy="294686"/>
            </a:xfrm>
            <a:custGeom>
              <a:avLst/>
              <a:gdLst>
                <a:gd name="connsiteX0" fmla="*/ 0 w 239229"/>
                <a:gd name="connsiteY0" fmla="*/ 17699 h 294686"/>
                <a:gd name="connsiteX1" fmla="*/ 78353 w 239229"/>
                <a:gd name="connsiteY1" fmla="*/ 179681 h 294686"/>
                <a:gd name="connsiteX2" fmla="*/ 173841 w 239229"/>
                <a:gd name="connsiteY2" fmla="*/ 294686 h 294686"/>
                <a:gd name="connsiteX3" fmla="*/ 216894 w 239229"/>
                <a:gd name="connsiteY3" fmla="*/ 74659 h 294686"/>
                <a:gd name="connsiteX4" fmla="*/ 0 w 239229"/>
                <a:gd name="connsiteY4" fmla="*/ 17699 h 29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229" h="294686">
                  <a:moveTo>
                    <a:pt x="0" y="17699"/>
                  </a:moveTo>
                  <a:cubicBezTo>
                    <a:pt x="4915" y="33415"/>
                    <a:pt x="44767" y="129494"/>
                    <a:pt x="78353" y="179681"/>
                  </a:cubicBezTo>
                  <a:cubicBezTo>
                    <a:pt x="107500" y="220166"/>
                    <a:pt x="139405" y="258592"/>
                    <a:pt x="173841" y="294686"/>
                  </a:cubicBezTo>
                  <a:cubicBezTo>
                    <a:pt x="245754" y="240870"/>
                    <a:pt x="255565" y="136476"/>
                    <a:pt x="216894" y="74659"/>
                  </a:cubicBezTo>
                  <a:cubicBezTo>
                    <a:pt x="178222" y="12841"/>
                    <a:pt x="79829" y="-23830"/>
                    <a:pt x="0" y="1769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A2F07D0E-C986-4F91-86A5-211F42E669EB}"/>
              </a:ext>
            </a:extLst>
          </p:cNvPr>
          <p:cNvSpPr txBox="1"/>
          <p:nvPr/>
        </p:nvSpPr>
        <p:spPr>
          <a:xfrm>
            <a:off x="1817816" y="3656854"/>
            <a:ext cx="2003669" cy="1383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400" b="1">
                <a:latin typeface="Engravers MT" panose="02090707080505020304" pitchFamily="18" charset="0"/>
              </a:rPr>
              <a:t>POWER YOUR POINT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F2B86CDF-26B7-4E3B-A874-A40F6A8DAA48}"/>
              </a:ext>
            </a:extLst>
          </p:cNvPr>
          <p:cNvSpPr/>
          <p:nvPr/>
        </p:nvSpPr>
        <p:spPr>
          <a:xfrm rot="21060000">
            <a:off x="1851468" y="4007706"/>
            <a:ext cx="209827" cy="209827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BC70BBA9-2D09-455B-8719-F525B79B28BA}"/>
              </a:ext>
            </a:extLst>
          </p:cNvPr>
          <p:cNvSpPr/>
          <p:nvPr/>
        </p:nvSpPr>
        <p:spPr>
          <a:xfrm rot="21060000">
            <a:off x="1547242" y="4232992"/>
            <a:ext cx="209827" cy="209827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xmlns="" id="{01D5DE62-551B-4532-9F8D-AF8C65703FA1}"/>
              </a:ext>
            </a:extLst>
          </p:cNvPr>
          <p:cNvSpPr/>
          <p:nvPr/>
        </p:nvSpPr>
        <p:spPr>
          <a:xfrm rot="19558353">
            <a:off x="3286377" y="5500321"/>
            <a:ext cx="304758" cy="283500"/>
          </a:xfrm>
          <a:custGeom>
            <a:avLst/>
            <a:gdLst>
              <a:gd name="connsiteX0" fmla="*/ 3757613 w 4219575"/>
              <a:gd name="connsiteY0" fmla="*/ 2239328 h 3925252"/>
              <a:gd name="connsiteX1" fmla="*/ 3695700 w 4219575"/>
              <a:gd name="connsiteY1" fmla="*/ 2239328 h 3925252"/>
              <a:gd name="connsiteX2" fmla="*/ 3695700 w 4219575"/>
              <a:gd name="connsiteY2" fmla="*/ 1600200 h 3925252"/>
              <a:gd name="connsiteX3" fmla="*/ 2114550 w 4219575"/>
              <a:gd name="connsiteY3" fmla="*/ 0 h 3925252"/>
              <a:gd name="connsiteX4" fmla="*/ 533400 w 4219575"/>
              <a:gd name="connsiteY4" fmla="*/ 1600200 h 3925252"/>
              <a:gd name="connsiteX5" fmla="*/ 533400 w 4219575"/>
              <a:gd name="connsiteY5" fmla="*/ 2239328 h 3925252"/>
              <a:gd name="connsiteX6" fmla="*/ 471488 w 4219575"/>
              <a:gd name="connsiteY6" fmla="*/ 2239328 h 3925252"/>
              <a:gd name="connsiteX7" fmla="*/ 0 w 4219575"/>
              <a:gd name="connsiteY7" fmla="*/ 2706053 h 3925252"/>
              <a:gd name="connsiteX8" fmla="*/ 0 w 4219575"/>
              <a:gd name="connsiteY8" fmla="*/ 3455670 h 3925252"/>
              <a:gd name="connsiteX9" fmla="*/ 471488 w 4219575"/>
              <a:gd name="connsiteY9" fmla="*/ 3925253 h 3925252"/>
              <a:gd name="connsiteX10" fmla="*/ 977265 w 4219575"/>
              <a:gd name="connsiteY10" fmla="*/ 3925253 h 3925252"/>
              <a:gd name="connsiteX11" fmla="*/ 1095375 w 4219575"/>
              <a:gd name="connsiteY11" fmla="*/ 3811905 h 3925252"/>
              <a:gd name="connsiteX12" fmla="*/ 1095375 w 4219575"/>
              <a:gd name="connsiteY12" fmla="*/ 2349818 h 3925252"/>
              <a:gd name="connsiteX13" fmla="*/ 977265 w 4219575"/>
              <a:gd name="connsiteY13" fmla="*/ 2239328 h 3925252"/>
              <a:gd name="connsiteX14" fmla="*/ 762000 w 4219575"/>
              <a:gd name="connsiteY14" fmla="*/ 2239328 h 3925252"/>
              <a:gd name="connsiteX15" fmla="*/ 762000 w 4219575"/>
              <a:gd name="connsiteY15" fmla="*/ 1600200 h 3925252"/>
              <a:gd name="connsiteX16" fmla="*/ 2114550 w 4219575"/>
              <a:gd name="connsiteY16" fmla="*/ 228600 h 3925252"/>
              <a:gd name="connsiteX17" fmla="*/ 3467100 w 4219575"/>
              <a:gd name="connsiteY17" fmla="*/ 1600200 h 3925252"/>
              <a:gd name="connsiteX18" fmla="*/ 3467100 w 4219575"/>
              <a:gd name="connsiteY18" fmla="*/ 2239328 h 3925252"/>
              <a:gd name="connsiteX19" fmla="*/ 3251835 w 4219575"/>
              <a:gd name="connsiteY19" fmla="*/ 2239328 h 3925252"/>
              <a:gd name="connsiteX20" fmla="*/ 3133725 w 4219575"/>
              <a:gd name="connsiteY20" fmla="*/ 2349818 h 3925252"/>
              <a:gd name="connsiteX21" fmla="*/ 3133725 w 4219575"/>
              <a:gd name="connsiteY21" fmla="*/ 3811905 h 3925252"/>
              <a:gd name="connsiteX22" fmla="*/ 3251835 w 4219575"/>
              <a:gd name="connsiteY22" fmla="*/ 3925253 h 3925252"/>
              <a:gd name="connsiteX23" fmla="*/ 3757613 w 4219575"/>
              <a:gd name="connsiteY23" fmla="*/ 3925253 h 3925252"/>
              <a:gd name="connsiteX24" fmla="*/ 4219575 w 4219575"/>
              <a:gd name="connsiteY24" fmla="*/ 3455670 h 3925252"/>
              <a:gd name="connsiteX25" fmla="*/ 4219575 w 4219575"/>
              <a:gd name="connsiteY25" fmla="*/ 2706053 h 3925252"/>
              <a:gd name="connsiteX26" fmla="*/ 3757613 w 4219575"/>
              <a:gd name="connsiteY26" fmla="*/ 2239328 h 392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9575" h="3925252">
                <a:moveTo>
                  <a:pt x="3757613" y="2239328"/>
                </a:moveTo>
                <a:lnTo>
                  <a:pt x="3695700" y="2239328"/>
                </a:lnTo>
                <a:lnTo>
                  <a:pt x="3695700" y="1600200"/>
                </a:lnTo>
                <a:cubicBezTo>
                  <a:pt x="3695700" y="717232"/>
                  <a:pt x="2987040" y="0"/>
                  <a:pt x="2114550" y="0"/>
                </a:cubicBezTo>
                <a:cubicBezTo>
                  <a:pt x="1242060" y="0"/>
                  <a:pt x="533400" y="718185"/>
                  <a:pt x="533400" y="1600200"/>
                </a:cubicBezTo>
                <a:lnTo>
                  <a:pt x="533400" y="2239328"/>
                </a:lnTo>
                <a:lnTo>
                  <a:pt x="471488" y="2239328"/>
                </a:lnTo>
                <a:cubicBezTo>
                  <a:pt x="214313" y="2239328"/>
                  <a:pt x="0" y="2446972"/>
                  <a:pt x="0" y="2706053"/>
                </a:cubicBezTo>
                <a:lnTo>
                  <a:pt x="0" y="3455670"/>
                </a:lnTo>
                <a:cubicBezTo>
                  <a:pt x="0" y="3715703"/>
                  <a:pt x="214313" y="3925253"/>
                  <a:pt x="471488" y="3925253"/>
                </a:cubicBezTo>
                <a:lnTo>
                  <a:pt x="977265" y="3925253"/>
                </a:lnTo>
                <a:cubicBezTo>
                  <a:pt x="1040130" y="3925253"/>
                  <a:pt x="1095375" y="3875722"/>
                  <a:pt x="1095375" y="3811905"/>
                </a:cubicBezTo>
                <a:lnTo>
                  <a:pt x="1095375" y="2349818"/>
                </a:lnTo>
                <a:cubicBezTo>
                  <a:pt x="1095375" y="2286953"/>
                  <a:pt x="1040130" y="2239328"/>
                  <a:pt x="977265" y="2239328"/>
                </a:cubicBezTo>
                <a:lnTo>
                  <a:pt x="762000" y="2239328"/>
                </a:lnTo>
                <a:lnTo>
                  <a:pt x="762000" y="1600200"/>
                </a:lnTo>
                <a:cubicBezTo>
                  <a:pt x="762000" y="843915"/>
                  <a:pt x="1368743" y="228600"/>
                  <a:pt x="2114550" y="228600"/>
                </a:cubicBezTo>
                <a:cubicBezTo>
                  <a:pt x="2860358" y="228600"/>
                  <a:pt x="3467100" y="843915"/>
                  <a:pt x="3467100" y="1600200"/>
                </a:cubicBezTo>
                <a:lnTo>
                  <a:pt x="3467100" y="2239328"/>
                </a:lnTo>
                <a:lnTo>
                  <a:pt x="3251835" y="2239328"/>
                </a:lnTo>
                <a:cubicBezTo>
                  <a:pt x="3188970" y="2239328"/>
                  <a:pt x="3133725" y="2286953"/>
                  <a:pt x="3133725" y="2349818"/>
                </a:cubicBezTo>
                <a:lnTo>
                  <a:pt x="3133725" y="3811905"/>
                </a:lnTo>
                <a:cubicBezTo>
                  <a:pt x="3133725" y="3874770"/>
                  <a:pt x="3188970" y="3925253"/>
                  <a:pt x="3251835" y="3925253"/>
                </a:cubicBezTo>
                <a:lnTo>
                  <a:pt x="3757613" y="3925253"/>
                </a:lnTo>
                <a:cubicBezTo>
                  <a:pt x="4014788" y="3925253"/>
                  <a:pt x="4219575" y="3715703"/>
                  <a:pt x="4219575" y="3455670"/>
                </a:cubicBezTo>
                <a:lnTo>
                  <a:pt x="4219575" y="2706053"/>
                </a:lnTo>
                <a:cubicBezTo>
                  <a:pt x="4219575" y="2446972"/>
                  <a:pt x="4014788" y="2239328"/>
                  <a:pt x="3757613" y="223932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4348A918-4892-4B4E-93C4-DAE553FA0070}"/>
              </a:ext>
            </a:extLst>
          </p:cNvPr>
          <p:cNvSpPr txBox="1"/>
          <p:nvPr/>
        </p:nvSpPr>
        <p:spPr>
          <a:xfrm>
            <a:off x="8380683" y="862172"/>
            <a:ext cx="1710034" cy="1383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Engravers MT" panose="02090707080505020304" pitchFamily="18" charset="0"/>
              </a:rPr>
              <a:t>POWER YOUR POINT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7A424C10-8C1B-403E-B5AF-67D5C296D443}"/>
              </a:ext>
            </a:extLst>
          </p:cNvPr>
          <p:cNvSpPr txBox="1"/>
          <p:nvPr/>
        </p:nvSpPr>
        <p:spPr>
          <a:xfrm>
            <a:off x="8360267" y="2222307"/>
            <a:ext cx="2423171" cy="947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pellentesque habitant morbi tristique senectus et netus et malesuada fames ac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10" name="太阳形 109">
            <a:extLst>
              <a:ext uri="{FF2B5EF4-FFF2-40B4-BE49-F238E27FC236}">
                <a16:creationId xmlns:a16="http://schemas.microsoft.com/office/drawing/2014/main" xmlns="" id="{89967EDD-0140-4478-8AD5-2B591E6F503C}"/>
              </a:ext>
            </a:extLst>
          </p:cNvPr>
          <p:cNvSpPr/>
          <p:nvPr/>
        </p:nvSpPr>
        <p:spPr>
          <a:xfrm>
            <a:off x="10159486" y="1262718"/>
            <a:ext cx="496740" cy="49674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78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3F737E8-FB4D-447A-9568-EE40C11460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D730A07-7E08-488A-AAFD-C5886C5DEEC7}"/>
              </a:ext>
            </a:extLst>
          </p:cNvPr>
          <p:cNvSpPr/>
          <p:nvPr/>
        </p:nvSpPr>
        <p:spPr>
          <a:xfrm>
            <a:off x="1847056" y="607218"/>
            <a:ext cx="3633788" cy="3633788"/>
          </a:xfrm>
          <a:prstGeom prst="rect">
            <a:avLst/>
          </a:prstGeom>
          <a:solidFill>
            <a:srgbClr val="FF9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5D38C8C-0960-45B2-87C3-B9024D3D7A0F}"/>
              </a:ext>
            </a:extLst>
          </p:cNvPr>
          <p:cNvSpPr/>
          <p:nvPr/>
        </p:nvSpPr>
        <p:spPr>
          <a:xfrm>
            <a:off x="6711156" y="2616994"/>
            <a:ext cx="3633788" cy="3633788"/>
          </a:xfrm>
          <a:prstGeom prst="rect">
            <a:avLst/>
          </a:prstGeom>
          <a:solidFill>
            <a:srgbClr val="FF5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人躺在一起&#10;&#10;中度可信度描述已自动生成">
            <a:extLst>
              <a:ext uri="{FF2B5EF4-FFF2-40B4-BE49-F238E27FC236}">
                <a16:creationId xmlns:a16="http://schemas.microsoft.com/office/drawing/2014/main" xmlns="" id="{32E04681-5199-4576-A097-0ACE1C6E97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/>
        </p:blipFill>
        <p:spPr>
          <a:xfrm>
            <a:off x="8312150" y="3745309"/>
            <a:ext cx="1800224" cy="2250280"/>
          </a:xfrm>
          <a:prstGeom prst="roundRect">
            <a:avLst>
              <a:gd name="adj" fmla="val 4674"/>
            </a:avLst>
          </a:prstGeom>
          <a:ln w="12700">
            <a:solidFill>
              <a:schemeClr val="tx1"/>
            </a:solidFill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91E7471-21E7-4A63-8ED8-B751324948C9}"/>
              </a:ext>
            </a:extLst>
          </p:cNvPr>
          <p:cNvSpPr txBox="1"/>
          <p:nvPr/>
        </p:nvSpPr>
        <p:spPr>
          <a:xfrm rot="540000">
            <a:off x="6756149" y="2834155"/>
            <a:ext cx="2839233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Engravers MT" panose="02090707080505020304" pitchFamily="18" charset="0"/>
              </a:rPr>
              <a:t>POWERPOINT TEMPLET</a:t>
            </a:r>
            <a:endParaRPr lang="zh-CN" altLang="en-US" sz="2000" b="1">
              <a:latin typeface="Engravers MT" panose="020907070805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194C842-4401-47DC-9884-282B371F6124}"/>
              </a:ext>
            </a:extLst>
          </p:cNvPr>
          <p:cNvSpPr txBox="1"/>
          <p:nvPr/>
        </p:nvSpPr>
        <p:spPr>
          <a:xfrm>
            <a:off x="6867994" y="3805959"/>
            <a:ext cx="1444156" cy="212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pellentesque habitant morbi tristique senectus et netus et malesuada fames ac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xmlns="" id="{2D8E270E-02AC-4CED-80E0-BE9280C78D19}"/>
              </a:ext>
            </a:extLst>
          </p:cNvPr>
          <p:cNvSpPr/>
          <p:nvPr/>
        </p:nvSpPr>
        <p:spPr>
          <a:xfrm>
            <a:off x="9587448" y="3233495"/>
            <a:ext cx="431800" cy="431800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四角 16">
            <a:extLst>
              <a:ext uri="{FF2B5EF4-FFF2-40B4-BE49-F238E27FC236}">
                <a16:creationId xmlns:a16="http://schemas.microsoft.com/office/drawing/2014/main" xmlns="" id="{10946D19-1A14-4E28-B6E9-500FF2F0FE25}"/>
              </a:ext>
            </a:extLst>
          </p:cNvPr>
          <p:cNvSpPr/>
          <p:nvPr/>
        </p:nvSpPr>
        <p:spPr>
          <a:xfrm>
            <a:off x="9977377" y="2781872"/>
            <a:ext cx="269993" cy="269993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244A91E-9E67-495F-B99A-67E436A256DC}"/>
              </a:ext>
            </a:extLst>
          </p:cNvPr>
          <p:cNvSpPr/>
          <p:nvPr/>
        </p:nvSpPr>
        <p:spPr>
          <a:xfrm>
            <a:off x="7986939" y="4951384"/>
            <a:ext cx="164528" cy="16452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7630803-8C25-4DF5-9D07-1AC54F84C9FA}"/>
              </a:ext>
            </a:extLst>
          </p:cNvPr>
          <p:cNvSpPr/>
          <p:nvPr/>
        </p:nvSpPr>
        <p:spPr>
          <a:xfrm>
            <a:off x="8067276" y="5239046"/>
            <a:ext cx="329066" cy="3290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闪电形 19">
            <a:extLst>
              <a:ext uri="{FF2B5EF4-FFF2-40B4-BE49-F238E27FC236}">
                <a16:creationId xmlns:a16="http://schemas.microsoft.com/office/drawing/2014/main" xmlns="" id="{EE6D2797-B4EB-400E-929D-DA827546FB86}"/>
              </a:ext>
            </a:extLst>
          </p:cNvPr>
          <p:cNvSpPr/>
          <p:nvPr/>
        </p:nvSpPr>
        <p:spPr>
          <a:xfrm>
            <a:off x="7887854" y="5894045"/>
            <a:ext cx="258041" cy="258041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图形 21">
            <a:extLst>
              <a:ext uri="{FF2B5EF4-FFF2-40B4-BE49-F238E27FC236}">
                <a16:creationId xmlns:a16="http://schemas.microsoft.com/office/drawing/2014/main" xmlns="" id="{E737FDCA-C215-47D2-9C03-37FEB4BEEC3E}"/>
              </a:ext>
            </a:extLst>
          </p:cNvPr>
          <p:cNvSpPr/>
          <p:nvPr/>
        </p:nvSpPr>
        <p:spPr>
          <a:xfrm>
            <a:off x="6729116" y="3502350"/>
            <a:ext cx="277756" cy="325889"/>
          </a:xfrm>
          <a:custGeom>
            <a:avLst/>
            <a:gdLst>
              <a:gd name="connsiteX0" fmla="*/ 562076 w 571601"/>
              <a:gd name="connsiteY0" fmla="*/ 2372 h 670655"/>
              <a:gd name="connsiteX1" fmla="*/ 562076 w 571601"/>
              <a:gd name="connsiteY1" fmla="*/ 2372 h 670655"/>
              <a:gd name="connsiteX2" fmla="*/ 200126 w 571601"/>
              <a:gd name="connsiteY2" fmla="*/ 92621 h 670655"/>
              <a:gd name="connsiteX3" fmla="*/ 200126 w 571601"/>
              <a:gd name="connsiteY3" fmla="*/ 149771 h 670655"/>
              <a:gd name="connsiteX4" fmla="*/ 200126 w 571601"/>
              <a:gd name="connsiteY4" fmla="*/ 518989 h 670655"/>
              <a:gd name="connsiteX5" fmla="*/ 86350 w 571601"/>
              <a:gd name="connsiteY5" fmla="*/ 516969 h 670655"/>
              <a:gd name="connsiteX6" fmla="*/ 1673 w 571601"/>
              <a:gd name="connsiteY6" fmla="*/ 637908 h 670655"/>
              <a:gd name="connsiteX7" fmla="*/ 123488 w 571601"/>
              <a:gd name="connsiteY7" fmla="*/ 652291 h 670655"/>
              <a:gd name="connsiteX8" fmla="*/ 209613 w 571601"/>
              <a:gd name="connsiteY8" fmla="*/ 545221 h 670655"/>
              <a:gd name="connsiteX9" fmla="*/ 209651 w 571601"/>
              <a:gd name="connsiteY9" fmla="*/ 545221 h 670655"/>
              <a:gd name="connsiteX10" fmla="*/ 209651 w 571601"/>
              <a:gd name="connsiteY10" fmla="*/ 147390 h 670655"/>
              <a:gd name="connsiteX11" fmla="*/ 562076 w 571601"/>
              <a:gd name="connsiteY11" fmla="*/ 59522 h 670655"/>
              <a:gd name="connsiteX12" fmla="*/ 562076 w 571601"/>
              <a:gd name="connsiteY12" fmla="*/ 428730 h 670655"/>
              <a:gd name="connsiteX13" fmla="*/ 448300 w 571601"/>
              <a:gd name="connsiteY13" fmla="*/ 426710 h 670655"/>
              <a:gd name="connsiteX14" fmla="*/ 363613 w 571601"/>
              <a:gd name="connsiteY14" fmla="*/ 547659 h 670655"/>
              <a:gd name="connsiteX15" fmla="*/ 485419 w 571601"/>
              <a:gd name="connsiteY15" fmla="*/ 564299 h 670655"/>
              <a:gd name="connsiteX16" fmla="*/ 571553 w 571601"/>
              <a:gd name="connsiteY16" fmla="*/ 459496 h 670655"/>
              <a:gd name="connsiteX17" fmla="*/ 571601 w 571601"/>
              <a:gd name="connsiteY17" fmla="*/ 459496 h 670655"/>
              <a:gd name="connsiteX18" fmla="*/ 571601 w 571601"/>
              <a:gd name="connsiteY18" fmla="*/ 456248 h 670655"/>
              <a:gd name="connsiteX19" fmla="*/ 571601 w 571601"/>
              <a:gd name="connsiteY19" fmla="*/ 57150 h 670655"/>
              <a:gd name="connsiteX20" fmla="*/ 571601 w 571601"/>
              <a:gd name="connsiteY20" fmla="*/ 0 h 670655"/>
              <a:gd name="connsiteX21" fmla="*/ 562076 w 571601"/>
              <a:gd name="connsiteY21" fmla="*/ 2372 h 67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71601" h="670655">
                <a:moveTo>
                  <a:pt x="562076" y="2372"/>
                </a:moveTo>
                <a:lnTo>
                  <a:pt x="562076" y="2372"/>
                </a:lnTo>
                <a:lnTo>
                  <a:pt x="200126" y="92621"/>
                </a:lnTo>
                <a:lnTo>
                  <a:pt x="200126" y="149771"/>
                </a:lnTo>
                <a:lnTo>
                  <a:pt x="200126" y="518989"/>
                </a:lnTo>
                <a:cubicBezTo>
                  <a:pt x="181076" y="494738"/>
                  <a:pt x="134451" y="492900"/>
                  <a:pt x="86350" y="516969"/>
                </a:cubicBezTo>
                <a:cubicBezTo>
                  <a:pt x="29333" y="545497"/>
                  <a:pt x="-8576" y="599665"/>
                  <a:pt x="1673" y="637908"/>
                </a:cubicBezTo>
                <a:cubicBezTo>
                  <a:pt x="11922" y="676161"/>
                  <a:pt x="66462" y="680828"/>
                  <a:pt x="123488" y="652291"/>
                </a:cubicBezTo>
                <a:cubicBezTo>
                  <a:pt x="172418" y="627783"/>
                  <a:pt x="207194" y="583321"/>
                  <a:pt x="209613" y="545221"/>
                </a:cubicBezTo>
                <a:lnTo>
                  <a:pt x="209651" y="545221"/>
                </a:lnTo>
                <a:lnTo>
                  <a:pt x="209651" y="147390"/>
                </a:lnTo>
                <a:lnTo>
                  <a:pt x="562076" y="59522"/>
                </a:lnTo>
                <a:lnTo>
                  <a:pt x="562076" y="428730"/>
                </a:lnTo>
                <a:cubicBezTo>
                  <a:pt x="543026" y="404479"/>
                  <a:pt x="496401" y="402641"/>
                  <a:pt x="448300" y="426710"/>
                </a:cubicBezTo>
                <a:cubicBezTo>
                  <a:pt x="391283" y="455247"/>
                  <a:pt x="353364" y="509407"/>
                  <a:pt x="363613" y="547659"/>
                </a:cubicBezTo>
                <a:cubicBezTo>
                  <a:pt x="373862" y="585902"/>
                  <a:pt x="428393" y="592827"/>
                  <a:pt x="485419" y="564299"/>
                </a:cubicBezTo>
                <a:cubicBezTo>
                  <a:pt x="534358" y="539801"/>
                  <a:pt x="569134" y="497596"/>
                  <a:pt x="571553" y="459496"/>
                </a:cubicBezTo>
                <a:lnTo>
                  <a:pt x="571601" y="459496"/>
                </a:lnTo>
                <a:cubicBezTo>
                  <a:pt x="571601" y="458419"/>
                  <a:pt x="571601" y="457324"/>
                  <a:pt x="571601" y="456248"/>
                </a:cubicBezTo>
                <a:lnTo>
                  <a:pt x="571601" y="57150"/>
                </a:lnTo>
                <a:lnTo>
                  <a:pt x="571601" y="0"/>
                </a:lnTo>
                <a:lnTo>
                  <a:pt x="562076" y="2372"/>
                </a:lnTo>
                <a:close/>
              </a:path>
            </a:pathLst>
          </a:custGeom>
          <a:solidFill>
            <a:srgbClr val="000000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DB8E9B0-BB1A-4354-A6E0-DD486AAACF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" b="80"/>
          <a:stretch/>
        </p:blipFill>
        <p:spPr>
          <a:xfrm>
            <a:off x="3446017" y="1735533"/>
            <a:ext cx="1800224" cy="2250280"/>
          </a:xfrm>
          <a:prstGeom prst="roundRect">
            <a:avLst>
              <a:gd name="adj" fmla="val 4674"/>
            </a:avLst>
          </a:prstGeom>
          <a:ln w="12700">
            <a:solidFill>
              <a:schemeClr val="tx1"/>
            </a:solidFill>
          </a:ln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932EEFD-E94C-48E4-ACEE-DCE141670E82}"/>
              </a:ext>
            </a:extLst>
          </p:cNvPr>
          <p:cNvSpPr txBox="1"/>
          <p:nvPr/>
        </p:nvSpPr>
        <p:spPr>
          <a:xfrm rot="18923947">
            <a:off x="1527634" y="1336193"/>
            <a:ext cx="2839233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>
                <a:latin typeface="Engravers MT" panose="02090707080505020304" pitchFamily="18" charset="0"/>
              </a:rPr>
              <a:t>POWERPOINT TEMPLET</a:t>
            </a:r>
            <a:endParaRPr lang="zh-CN" altLang="en-US" sz="2000" b="1">
              <a:latin typeface="Engravers MT" panose="020907070805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79D779C-786A-44D1-8417-FC35D9EEC277}"/>
              </a:ext>
            </a:extLst>
          </p:cNvPr>
          <p:cNvSpPr txBox="1"/>
          <p:nvPr/>
        </p:nvSpPr>
        <p:spPr>
          <a:xfrm>
            <a:off x="1924459" y="2743229"/>
            <a:ext cx="1444156" cy="1242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pellentesque habitant morbi tristique senectus et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32" name="星形: 十角 31">
            <a:extLst>
              <a:ext uri="{FF2B5EF4-FFF2-40B4-BE49-F238E27FC236}">
                <a16:creationId xmlns:a16="http://schemas.microsoft.com/office/drawing/2014/main" xmlns="" id="{006FBBE3-54B0-4BFF-B110-47A2E298E8CA}"/>
              </a:ext>
            </a:extLst>
          </p:cNvPr>
          <p:cNvSpPr/>
          <p:nvPr/>
        </p:nvSpPr>
        <p:spPr>
          <a:xfrm rot="540000">
            <a:off x="2128630" y="799641"/>
            <a:ext cx="391415" cy="391415"/>
          </a:xfrm>
          <a:prstGeom prst="star10">
            <a:avLst>
              <a:gd name="adj" fmla="val 25414"/>
              <a:gd name="hf" fmla="val 1051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星形: 十角 32">
            <a:extLst>
              <a:ext uri="{FF2B5EF4-FFF2-40B4-BE49-F238E27FC236}">
                <a16:creationId xmlns:a16="http://schemas.microsoft.com/office/drawing/2014/main" xmlns="" id="{0CF52C57-F376-4F32-985A-C5659035228D}"/>
              </a:ext>
            </a:extLst>
          </p:cNvPr>
          <p:cNvSpPr/>
          <p:nvPr/>
        </p:nvSpPr>
        <p:spPr>
          <a:xfrm rot="540000">
            <a:off x="2108003" y="1579612"/>
            <a:ext cx="191222" cy="191222"/>
          </a:xfrm>
          <a:prstGeom prst="star10">
            <a:avLst>
              <a:gd name="adj" fmla="val 25414"/>
              <a:gd name="hf" fmla="val 10514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星形: 十角 33">
            <a:extLst>
              <a:ext uri="{FF2B5EF4-FFF2-40B4-BE49-F238E27FC236}">
                <a16:creationId xmlns:a16="http://schemas.microsoft.com/office/drawing/2014/main" xmlns="" id="{9BE19267-D517-4206-9516-C44E996BC9D8}"/>
              </a:ext>
            </a:extLst>
          </p:cNvPr>
          <p:cNvSpPr/>
          <p:nvPr/>
        </p:nvSpPr>
        <p:spPr>
          <a:xfrm rot="540000">
            <a:off x="2987247" y="2321829"/>
            <a:ext cx="555042" cy="555042"/>
          </a:xfrm>
          <a:prstGeom prst="star10">
            <a:avLst>
              <a:gd name="adj" fmla="val 25414"/>
              <a:gd name="hf" fmla="val 1051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C6AA42F-BB88-4AF9-8DE9-12C46342066B}"/>
              </a:ext>
            </a:extLst>
          </p:cNvPr>
          <p:cNvSpPr/>
          <p:nvPr/>
        </p:nvSpPr>
        <p:spPr>
          <a:xfrm>
            <a:off x="4917175" y="890196"/>
            <a:ext cx="329066" cy="32906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1EDE1D11-F21E-4310-843B-D293FB6DEF58}"/>
              </a:ext>
            </a:extLst>
          </p:cNvPr>
          <p:cNvSpPr/>
          <p:nvPr/>
        </p:nvSpPr>
        <p:spPr>
          <a:xfrm>
            <a:off x="4361104" y="1395134"/>
            <a:ext cx="164528" cy="164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0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58DA742-2DAB-4B71-8B75-26886FC2CA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F3B5A1A-5951-4391-87DD-68833BEBF1E9}"/>
              </a:ext>
            </a:extLst>
          </p:cNvPr>
          <p:cNvGrpSpPr/>
          <p:nvPr/>
        </p:nvGrpSpPr>
        <p:grpSpPr>
          <a:xfrm>
            <a:off x="1847057" y="2616994"/>
            <a:ext cx="3633788" cy="3633788"/>
            <a:chOff x="1847057" y="607217"/>
            <a:chExt cx="3633788" cy="363378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D730A07-7E08-488A-AAFD-C5886C5DEEC7}"/>
                </a:ext>
              </a:extLst>
            </p:cNvPr>
            <p:cNvSpPr/>
            <p:nvPr/>
          </p:nvSpPr>
          <p:spPr>
            <a:xfrm>
              <a:off x="1847057" y="607217"/>
              <a:ext cx="3633788" cy="3633788"/>
            </a:xfrm>
            <a:prstGeom prst="rect">
              <a:avLst/>
            </a:prstGeom>
            <a:solidFill>
              <a:srgbClr val="FFD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CDB8E9B0-BB1A-4354-A6E0-DD486AAAC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" r="27"/>
            <a:stretch/>
          </p:blipFill>
          <p:spPr>
            <a:xfrm>
              <a:off x="3446017" y="1735533"/>
              <a:ext cx="1800224" cy="2250280"/>
            </a:xfrm>
            <a:prstGeom prst="roundRect">
              <a:avLst>
                <a:gd name="adj" fmla="val 4674"/>
              </a:avLst>
            </a:prstGeom>
            <a:ln w="12700">
              <a:solidFill>
                <a:schemeClr val="tx1"/>
              </a:solidFill>
            </a:ln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932EEFD-E94C-48E4-ACEE-DCE141670E82}"/>
                </a:ext>
              </a:extLst>
            </p:cNvPr>
            <p:cNvSpPr txBox="1"/>
            <p:nvPr/>
          </p:nvSpPr>
          <p:spPr>
            <a:xfrm rot="1595012">
              <a:off x="2612984" y="1200282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FDCB1CD7-CE3B-45DF-8F5A-D8DA77B5C507}"/>
                </a:ext>
              </a:extLst>
            </p:cNvPr>
            <p:cNvSpPr txBox="1"/>
            <p:nvPr/>
          </p:nvSpPr>
          <p:spPr>
            <a:xfrm>
              <a:off x="1924459" y="1265901"/>
              <a:ext cx="1444156" cy="2719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 malesuada fames ac</a:t>
              </a:r>
            </a:p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senectus et netus et</a:t>
              </a:r>
              <a:endParaRPr lang="zh-CN" altLang="en-US" sz="1600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闪电形 27">
              <a:extLst>
                <a:ext uri="{FF2B5EF4-FFF2-40B4-BE49-F238E27FC236}">
                  <a16:creationId xmlns:a16="http://schemas.microsoft.com/office/drawing/2014/main" xmlns="" id="{91B79300-ED6D-4F92-9670-EC6743454A94}"/>
                </a:ext>
              </a:extLst>
            </p:cNvPr>
            <p:cNvSpPr/>
            <p:nvPr/>
          </p:nvSpPr>
          <p:spPr>
            <a:xfrm rot="912254">
              <a:off x="4706386" y="1156387"/>
              <a:ext cx="290900" cy="290900"/>
            </a:xfrm>
            <a:prstGeom prst="lightningBol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闪电形 28">
              <a:extLst>
                <a:ext uri="{FF2B5EF4-FFF2-40B4-BE49-F238E27FC236}">
                  <a16:creationId xmlns:a16="http://schemas.microsoft.com/office/drawing/2014/main" xmlns="" id="{A7CE784A-14BD-465E-AC91-247573E38A40}"/>
                </a:ext>
              </a:extLst>
            </p:cNvPr>
            <p:cNvSpPr/>
            <p:nvPr/>
          </p:nvSpPr>
          <p:spPr>
            <a:xfrm>
              <a:off x="3049378" y="2676799"/>
              <a:ext cx="638473" cy="638473"/>
            </a:xfrm>
            <a:prstGeom prst="lightningBol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4108E0C4-0132-4EE6-9A07-9E32E98C4B88}"/>
                </a:ext>
              </a:extLst>
            </p:cNvPr>
            <p:cNvSpPr/>
            <p:nvPr/>
          </p:nvSpPr>
          <p:spPr>
            <a:xfrm rot="19558353">
              <a:off x="2226368" y="741829"/>
              <a:ext cx="304758" cy="283500"/>
            </a:xfrm>
            <a:custGeom>
              <a:avLst/>
              <a:gdLst>
                <a:gd name="connsiteX0" fmla="*/ 3757613 w 4219575"/>
                <a:gd name="connsiteY0" fmla="*/ 2239328 h 3925252"/>
                <a:gd name="connsiteX1" fmla="*/ 3695700 w 4219575"/>
                <a:gd name="connsiteY1" fmla="*/ 2239328 h 3925252"/>
                <a:gd name="connsiteX2" fmla="*/ 3695700 w 4219575"/>
                <a:gd name="connsiteY2" fmla="*/ 1600200 h 3925252"/>
                <a:gd name="connsiteX3" fmla="*/ 2114550 w 4219575"/>
                <a:gd name="connsiteY3" fmla="*/ 0 h 3925252"/>
                <a:gd name="connsiteX4" fmla="*/ 533400 w 4219575"/>
                <a:gd name="connsiteY4" fmla="*/ 1600200 h 3925252"/>
                <a:gd name="connsiteX5" fmla="*/ 533400 w 4219575"/>
                <a:gd name="connsiteY5" fmla="*/ 2239328 h 3925252"/>
                <a:gd name="connsiteX6" fmla="*/ 471488 w 4219575"/>
                <a:gd name="connsiteY6" fmla="*/ 2239328 h 3925252"/>
                <a:gd name="connsiteX7" fmla="*/ 0 w 4219575"/>
                <a:gd name="connsiteY7" fmla="*/ 2706053 h 3925252"/>
                <a:gd name="connsiteX8" fmla="*/ 0 w 4219575"/>
                <a:gd name="connsiteY8" fmla="*/ 3455670 h 3925252"/>
                <a:gd name="connsiteX9" fmla="*/ 471488 w 4219575"/>
                <a:gd name="connsiteY9" fmla="*/ 3925253 h 3925252"/>
                <a:gd name="connsiteX10" fmla="*/ 977265 w 4219575"/>
                <a:gd name="connsiteY10" fmla="*/ 3925253 h 3925252"/>
                <a:gd name="connsiteX11" fmla="*/ 1095375 w 4219575"/>
                <a:gd name="connsiteY11" fmla="*/ 3811905 h 3925252"/>
                <a:gd name="connsiteX12" fmla="*/ 1095375 w 4219575"/>
                <a:gd name="connsiteY12" fmla="*/ 2349818 h 3925252"/>
                <a:gd name="connsiteX13" fmla="*/ 977265 w 4219575"/>
                <a:gd name="connsiteY13" fmla="*/ 2239328 h 3925252"/>
                <a:gd name="connsiteX14" fmla="*/ 762000 w 4219575"/>
                <a:gd name="connsiteY14" fmla="*/ 2239328 h 3925252"/>
                <a:gd name="connsiteX15" fmla="*/ 762000 w 4219575"/>
                <a:gd name="connsiteY15" fmla="*/ 1600200 h 3925252"/>
                <a:gd name="connsiteX16" fmla="*/ 2114550 w 4219575"/>
                <a:gd name="connsiteY16" fmla="*/ 228600 h 3925252"/>
                <a:gd name="connsiteX17" fmla="*/ 3467100 w 4219575"/>
                <a:gd name="connsiteY17" fmla="*/ 1600200 h 3925252"/>
                <a:gd name="connsiteX18" fmla="*/ 3467100 w 4219575"/>
                <a:gd name="connsiteY18" fmla="*/ 2239328 h 3925252"/>
                <a:gd name="connsiteX19" fmla="*/ 3251835 w 4219575"/>
                <a:gd name="connsiteY19" fmla="*/ 2239328 h 3925252"/>
                <a:gd name="connsiteX20" fmla="*/ 3133725 w 4219575"/>
                <a:gd name="connsiteY20" fmla="*/ 2349818 h 3925252"/>
                <a:gd name="connsiteX21" fmla="*/ 3133725 w 4219575"/>
                <a:gd name="connsiteY21" fmla="*/ 3811905 h 3925252"/>
                <a:gd name="connsiteX22" fmla="*/ 3251835 w 4219575"/>
                <a:gd name="connsiteY22" fmla="*/ 3925253 h 3925252"/>
                <a:gd name="connsiteX23" fmla="*/ 3757613 w 4219575"/>
                <a:gd name="connsiteY23" fmla="*/ 3925253 h 3925252"/>
                <a:gd name="connsiteX24" fmla="*/ 4219575 w 4219575"/>
                <a:gd name="connsiteY24" fmla="*/ 3455670 h 3925252"/>
                <a:gd name="connsiteX25" fmla="*/ 4219575 w 4219575"/>
                <a:gd name="connsiteY25" fmla="*/ 2706053 h 3925252"/>
                <a:gd name="connsiteX26" fmla="*/ 3757613 w 4219575"/>
                <a:gd name="connsiteY26" fmla="*/ 2239328 h 392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19575" h="3925252">
                  <a:moveTo>
                    <a:pt x="3757613" y="2239328"/>
                  </a:moveTo>
                  <a:lnTo>
                    <a:pt x="3695700" y="2239328"/>
                  </a:lnTo>
                  <a:lnTo>
                    <a:pt x="3695700" y="1600200"/>
                  </a:lnTo>
                  <a:cubicBezTo>
                    <a:pt x="3695700" y="717232"/>
                    <a:pt x="2987040" y="0"/>
                    <a:pt x="2114550" y="0"/>
                  </a:cubicBezTo>
                  <a:cubicBezTo>
                    <a:pt x="1242060" y="0"/>
                    <a:pt x="533400" y="718185"/>
                    <a:pt x="533400" y="1600200"/>
                  </a:cubicBezTo>
                  <a:lnTo>
                    <a:pt x="533400" y="2239328"/>
                  </a:lnTo>
                  <a:lnTo>
                    <a:pt x="471488" y="2239328"/>
                  </a:lnTo>
                  <a:cubicBezTo>
                    <a:pt x="214313" y="2239328"/>
                    <a:pt x="0" y="2446972"/>
                    <a:pt x="0" y="2706053"/>
                  </a:cubicBezTo>
                  <a:lnTo>
                    <a:pt x="0" y="3455670"/>
                  </a:lnTo>
                  <a:cubicBezTo>
                    <a:pt x="0" y="3715703"/>
                    <a:pt x="214313" y="3925253"/>
                    <a:pt x="471488" y="3925253"/>
                  </a:cubicBezTo>
                  <a:lnTo>
                    <a:pt x="977265" y="3925253"/>
                  </a:lnTo>
                  <a:cubicBezTo>
                    <a:pt x="1040130" y="3925253"/>
                    <a:pt x="1095375" y="3875722"/>
                    <a:pt x="1095375" y="3811905"/>
                  </a:cubicBezTo>
                  <a:lnTo>
                    <a:pt x="1095375" y="2349818"/>
                  </a:lnTo>
                  <a:cubicBezTo>
                    <a:pt x="1095375" y="2286953"/>
                    <a:pt x="1040130" y="2239328"/>
                    <a:pt x="977265" y="2239328"/>
                  </a:cubicBezTo>
                  <a:lnTo>
                    <a:pt x="762000" y="2239328"/>
                  </a:lnTo>
                  <a:lnTo>
                    <a:pt x="762000" y="1600200"/>
                  </a:lnTo>
                  <a:cubicBezTo>
                    <a:pt x="762000" y="843915"/>
                    <a:pt x="1368743" y="228600"/>
                    <a:pt x="2114550" y="228600"/>
                  </a:cubicBezTo>
                  <a:cubicBezTo>
                    <a:pt x="2860358" y="228600"/>
                    <a:pt x="3467100" y="843915"/>
                    <a:pt x="3467100" y="1600200"/>
                  </a:cubicBezTo>
                  <a:lnTo>
                    <a:pt x="3467100" y="2239328"/>
                  </a:lnTo>
                  <a:lnTo>
                    <a:pt x="3251835" y="2239328"/>
                  </a:lnTo>
                  <a:cubicBezTo>
                    <a:pt x="3188970" y="2239328"/>
                    <a:pt x="3133725" y="2286953"/>
                    <a:pt x="3133725" y="2349818"/>
                  </a:cubicBezTo>
                  <a:lnTo>
                    <a:pt x="3133725" y="3811905"/>
                  </a:lnTo>
                  <a:cubicBezTo>
                    <a:pt x="3133725" y="3874770"/>
                    <a:pt x="3188970" y="3925253"/>
                    <a:pt x="3251835" y="3925253"/>
                  </a:cubicBezTo>
                  <a:lnTo>
                    <a:pt x="3757613" y="3925253"/>
                  </a:lnTo>
                  <a:cubicBezTo>
                    <a:pt x="4014788" y="3925253"/>
                    <a:pt x="4219575" y="3715703"/>
                    <a:pt x="4219575" y="3455670"/>
                  </a:cubicBezTo>
                  <a:lnTo>
                    <a:pt x="4219575" y="2706053"/>
                  </a:lnTo>
                  <a:cubicBezTo>
                    <a:pt x="4219575" y="2446972"/>
                    <a:pt x="4014788" y="2239328"/>
                    <a:pt x="3757613" y="22393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星形: 四角 37">
              <a:extLst>
                <a:ext uri="{FF2B5EF4-FFF2-40B4-BE49-F238E27FC236}">
                  <a16:creationId xmlns:a16="http://schemas.microsoft.com/office/drawing/2014/main" xmlns="" id="{11C57924-354A-4D9D-9DCF-2B63BC7B002D}"/>
                </a:ext>
              </a:extLst>
            </p:cNvPr>
            <p:cNvSpPr/>
            <p:nvPr/>
          </p:nvSpPr>
          <p:spPr>
            <a:xfrm>
              <a:off x="5030341" y="682419"/>
              <a:ext cx="431800" cy="431800"/>
            </a:xfrm>
            <a:prstGeom prst="star4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星形: 四角 38">
              <a:extLst>
                <a:ext uri="{FF2B5EF4-FFF2-40B4-BE49-F238E27FC236}">
                  <a16:creationId xmlns:a16="http://schemas.microsoft.com/office/drawing/2014/main" xmlns="" id="{06355771-B9B5-48D7-A748-D7BA93822E83}"/>
                </a:ext>
              </a:extLst>
            </p:cNvPr>
            <p:cNvSpPr/>
            <p:nvPr/>
          </p:nvSpPr>
          <p:spPr>
            <a:xfrm>
              <a:off x="3022521" y="3745309"/>
              <a:ext cx="269993" cy="269993"/>
            </a:xfrm>
            <a:prstGeom prst="star4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CD0B992E-2512-4530-A265-31628B0C1D40}"/>
              </a:ext>
            </a:extLst>
          </p:cNvPr>
          <p:cNvGrpSpPr/>
          <p:nvPr/>
        </p:nvGrpSpPr>
        <p:grpSpPr>
          <a:xfrm>
            <a:off x="6711156" y="607217"/>
            <a:ext cx="3719654" cy="3633788"/>
            <a:chOff x="6711156" y="2616994"/>
            <a:chExt cx="3719654" cy="363378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89734529-C9F5-4120-80F4-77E6E0DDFEB4}"/>
                </a:ext>
              </a:extLst>
            </p:cNvPr>
            <p:cNvSpPr/>
            <p:nvPr/>
          </p:nvSpPr>
          <p:spPr>
            <a:xfrm>
              <a:off x="6711156" y="2616994"/>
              <a:ext cx="3633788" cy="3633788"/>
            </a:xfrm>
            <a:prstGeom prst="rect">
              <a:avLst/>
            </a:prstGeom>
            <a:solidFill>
              <a:srgbClr val="00B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xmlns="" id="{8A7E6E2B-6B43-4EF2-922A-9DA5E7C562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" r="27"/>
            <a:stretch/>
          </p:blipFill>
          <p:spPr>
            <a:xfrm>
              <a:off x="8312150" y="3745309"/>
              <a:ext cx="1800224" cy="2250280"/>
            </a:xfrm>
            <a:prstGeom prst="roundRect">
              <a:avLst>
                <a:gd name="adj" fmla="val 4674"/>
              </a:avLst>
            </a:prstGeom>
            <a:ln w="12700">
              <a:solidFill>
                <a:schemeClr val="tx1"/>
              </a:solidFill>
            </a:ln>
          </p:spPr>
        </p:pic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EEDB9870-B22C-46ED-A06D-536BA6D600ED}"/>
                </a:ext>
              </a:extLst>
            </p:cNvPr>
            <p:cNvSpPr txBox="1"/>
            <p:nvPr/>
          </p:nvSpPr>
          <p:spPr>
            <a:xfrm rot="19141971">
              <a:off x="7591577" y="4034548"/>
              <a:ext cx="2839233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latin typeface="Engravers MT" panose="02090707080505020304" pitchFamily="18" charset="0"/>
                </a:rPr>
                <a:t>POWERPOINT TEMPLET</a:t>
              </a:r>
              <a:endParaRPr lang="zh-CN" altLang="en-US" sz="2000" b="1">
                <a:latin typeface="Engravers MT" panose="02090707080505020304" pitchFamily="18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F4CAF654-99B0-4E44-9E2C-6F85475572AD}"/>
                </a:ext>
              </a:extLst>
            </p:cNvPr>
            <p:cNvSpPr txBox="1"/>
            <p:nvPr/>
          </p:nvSpPr>
          <p:spPr>
            <a:xfrm>
              <a:off x="6867994" y="3805959"/>
              <a:ext cx="1444156" cy="212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 malesuada fames ac</a:t>
              </a:r>
              <a:endParaRPr lang="zh-CN" altLang="en-US" sz="1600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6" name="图形 43">
              <a:extLst>
                <a:ext uri="{FF2B5EF4-FFF2-40B4-BE49-F238E27FC236}">
                  <a16:creationId xmlns:a16="http://schemas.microsoft.com/office/drawing/2014/main" xmlns="" id="{A5520609-B6AD-4AB3-85AC-1A8A838E633A}"/>
                </a:ext>
              </a:extLst>
            </p:cNvPr>
            <p:cNvGrpSpPr/>
            <p:nvPr/>
          </p:nvGrpSpPr>
          <p:grpSpPr>
            <a:xfrm>
              <a:off x="7677443" y="2676799"/>
              <a:ext cx="1261331" cy="1217259"/>
              <a:chOff x="6919266" y="5105771"/>
              <a:chExt cx="790575" cy="762952"/>
            </a:xfrm>
            <a:solidFill>
              <a:srgbClr val="000000"/>
            </a:solidFill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E462001B-52EA-4989-8667-DC17CE2B95CF}"/>
                  </a:ext>
                </a:extLst>
              </p:cNvPr>
              <p:cNvSpPr/>
              <p:nvPr/>
            </p:nvSpPr>
            <p:spPr>
              <a:xfrm>
                <a:off x="7505054" y="5241027"/>
                <a:ext cx="49529" cy="49529"/>
              </a:xfrm>
              <a:custGeom>
                <a:avLst/>
                <a:gdLst>
                  <a:gd name="connsiteX0" fmla="*/ 0 w 49529"/>
                  <a:gd name="connsiteY0" fmla="*/ 31432 h 49529"/>
                  <a:gd name="connsiteX1" fmla="*/ 17145 w 49529"/>
                  <a:gd name="connsiteY1" fmla="*/ 49530 h 49529"/>
                  <a:gd name="connsiteX2" fmla="*/ 49530 w 49529"/>
                  <a:gd name="connsiteY2" fmla="*/ 17145 h 49529"/>
                  <a:gd name="connsiteX3" fmla="*/ 32385 w 49529"/>
                  <a:gd name="connsiteY3" fmla="*/ 0 h 49529"/>
                  <a:gd name="connsiteX4" fmla="*/ 0 w 49529"/>
                  <a:gd name="connsiteY4" fmla="*/ 31432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" h="49529">
                    <a:moveTo>
                      <a:pt x="0" y="31432"/>
                    </a:moveTo>
                    <a:lnTo>
                      <a:pt x="17145" y="49530"/>
                    </a:lnTo>
                    <a:cubicBezTo>
                      <a:pt x="28575" y="38100"/>
                      <a:pt x="40005" y="27622"/>
                      <a:pt x="49530" y="17145"/>
                    </a:cubicBezTo>
                    <a:lnTo>
                      <a:pt x="32385" y="0"/>
                    </a:lnTo>
                    <a:cubicBezTo>
                      <a:pt x="22860" y="10478"/>
                      <a:pt x="11430" y="20003"/>
                      <a:pt x="0" y="314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9092C55D-386A-4812-BD30-38B4CBCD1E14}"/>
                  </a:ext>
                </a:extLst>
              </p:cNvPr>
              <p:cNvSpPr/>
              <p:nvPr/>
            </p:nvSpPr>
            <p:spPr>
              <a:xfrm>
                <a:off x="7397421" y="5341992"/>
                <a:ext cx="54292" cy="53339"/>
              </a:xfrm>
              <a:custGeom>
                <a:avLst/>
                <a:gdLst>
                  <a:gd name="connsiteX0" fmla="*/ 0 w 54292"/>
                  <a:gd name="connsiteY0" fmla="*/ 32385 h 53339"/>
                  <a:gd name="connsiteX1" fmla="*/ 20955 w 54292"/>
                  <a:gd name="connsiteY1" fmla="*/ 53340 h 53339"/>
                  <a:gd name="connsiteX2" fmla="*/ 54292 w 54292"/>
                  <a:gd name="connsiteY2" fmla="*/ 20002 h 53339"/>
                  <a:gd name="connsiteX3" fmla="*/ 35243 w 54292"/>
                  <a:gd name="connsiteY3" fmla="*/ 0 h 53339"/>
                  <a:gd name="connsiteX4" fmla="*/ 0 w 54292"/>
                  <a:gd name="connsiteY4" fmla="*/ 32385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3339">
                    <a:moveTo>
                      <a:pt x="0" y="32385"/>
                    </a:moveTo>
                    <a:lnTo>
                      <a:pt x="20955" y="53340"/>
                    </a:lnTo>
                    <a:cubicBezTo>
                      <a:pt x="31432" y="42863"/>
                      <a:pt x="42863" y="31432"/>
                      <a:pt x="54292" y="20002"/>
                    </a:cubicBezTo>
                    <a:lnTo>
                      <a:pt x="35243" y="0"/>
                    </a:lnTo>
                    <a:cubicBezTo>
                      <a:pt x="21907" y="11430"/>
                      <a:pt x="10477" y="21907"/>
                      <a:pt x="0" y="32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57727FC5-BE9A-4354-BD5B-4816FE9DA594}"/>
                  </a:ext>
                </a:extLst>
              </p:cNvPr>
              <p:cNvSpPr/>
              <p:nvPr/>
            </p:nvSpPr>
            <p:spPr>
              <a:xfrm>
                <a:off x="7438378" y="5312464"/>
                <a:ext cx="42862" cy="42862"/>
              </a:xfrm>
              <a:custGeom>
                <a:avLst/>
                <a:gdLst>
                  <a:gd name="connsiteX0" fmla="*/ 0 w 42862"/>
                  <a:gd name="connsiteY0" fmla="*/ 22860 h 42862"/>
                  <a:gd name="connsiteX1" fmla="*/ 19050 w 42862"/>
                  <a:gd name="connsiteY1" fmla="*/ 42863 h 42862"/>
                  <a:gd name="connsiteX2" fmla="*/ 42863 w 42862"/>
                  <a:gd name="connsiteY2" fmla="*/ 19050 h 42862"/>
                  <a:gd name="connsiteX3" fmla="*/ 24765 w 42862"/>
                  <a:gd name="connsiteY3" fmla="*/ 0 h 42862"/>
                  <a:gd name="connsiteX4" fmla="*/ 0 w 42862"/>
                  <a:gd name="connsiteY4" fmla="*/ 22860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42862">
                    <a:moveTo>
                      <a:pt x="0" y="22860"/>
                    </a:moveTo>
                    <a:lnTo>
                      <a:pt x="19050" y="42863"/>
                    </a:lnTo>
                    <a:cubicBezTo>
                      <a:pt x="26670" y="35243"/>
                      <a:pt x="35243" y="26670"/>
                      <a:pt x="42863" y="19050"/>
                    </a:cubicBezTo>
                    <a:lnTo>
                      <a:pt x="24765" y="0"/>
                    </a:lnTo>
                    <a:cubicBezTo>
                      <a:pt x="16193" y="7620"/>
                      <a:pt x="8572" y="15240"/>
                      <a:pt x="0" y="22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0DCD2D5C-6383-4A6E-9488-9302A461A289}"/>
                  </a:ext>
                </a:extLst>
              </p:cNvPr>
              <p:cNvSpPr/>
              <p:nvPr/>
            </p:nvSpPr>
            <p:spPr>
              <a:xfrm>
                <a:off x="7469811" y="5278174"/>
                <a:ext cx="45720" cy="46672"/>
              </a:xfrm>
              <a:custGeom>
                <a:avLst/>
                <a:gdLst>
                  <a:gd name="connsiteX0" fmla="*/ 0 w 45720"/>
                  <a:gd name="connsiteY0" fmla="*/ 27623 h 46672"/>
                  <a:gd name="connsiteX1" fmla="*/ 18098 w 45720"/>
                  <a:gd name="connsiteY1" fmla="*/ 46673 h 46672"/>
                  <a:gd name="connsiteX2" fmla="*/ 45720 w 45720"/>
                  <a:gd name="connsiteY2" fmla="*/ 19050 h 46672"/>
                  <a:gd name="connsiteX3" fmla="*/ 28575 w 45720"/>
                  <a:gd name="connsiteY3" fmla="*/ 0 h 46672"/>
                  <a:gd name="connsiteX4" fmla="*/ 0 w 45720"/>
                  <a:gd name="connsiteY4" fmla="*/ 27623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" h="46672">
                    <a:moveTo>
                      <a:pt x="0" y="27623"/>
                    </a:moveTo>
                    <a:lnTo>
                      <a:pt x="18098" y="46673"/>
                    </a:lnTo>
                    <a:cubicBezTo>
                      <a:pt x="27623" y="37148"/>
                      <a:pt x="37148" y="28575"/>
                      <a:pt x="45720" y="19050"/>
                    </a:cubicBezTo>
                    <a:lnTo>
                      <a:pt x="28575" y="0"/>
                    </a:lnTo>
                    <a:cubicBezTo>
                      <a:pt x="19050" y="9525"/>
                      <a:pt x="9525" y="18098"/>
                      <a:pt x="0" y="27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BD06F711-5061-49CF-9F8A-9224DE366EA0}"/>
                  </a:ext>
                </a:extLst>
              </p:cNvPr>
              <p:cNvSpPr/>
              <p:nvPr/>
            </p:nvSpPr>
            <p:spPr>
              <a:xfrm>
                <a:off x="7325031" y="5432479"/>
                <a:ext cx="33337" cy="32384"/>
              </a:xfrm>
              <a:custGeom>
                <a:avLst/>
                <a:gdLst>
                  <a:gd name="connsiteX0" fmla="*/ 0 w 33337"/>
                  <a:gd name="connsiteY0" fmla="*/ 9525 h 32384"/>
                  <a:gd name="connsiteX1" fmla="*/ 22860 w 33337"/>
                  <a:gd name="connsiteY1" fmla="*/ 32385 h 32384"/>
                  <a:gd name="connsiteX2" fmla="*/ 33338 w 33337"/>
                  <a:gd name="connsiteY2" fmla="*/ 21907 h 32384"/>
                  <a:gd name="connsiteX3" fmla="*/ 10477 w 33337"/>
                  <a:gd name="connsiteY3" fmla="*/ 0 h 32384"/>
                  <a:gd name="connsiteX4" fmla="*/ 0 w 33337"/>
                  <a:gd name="connsiteY4" fmla="*/ 952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32384">
                    <a:moveTo>
                      <a:pt x="0" y="9525"/>
                    </a:moveTo>
                    <a:lnTo>
                      <a:pt x="22860" y="32385"/>
                    </a:lnTo>
                    <a:cubicBezTo>
                      <a:pt x="25717" y="29527"/>
                      <a:pt x="29527" y="25718"/>
                      <a:pt x="33338" y="21907"/>
                    </a:cubicBezTo>
                    <a:lnTo>
                      <a:pt x="10477" y="0"/>
                    </a:lnTo>
                    <a:cubicBezTo>
                      <a:pt x="6667" y="3810"/>
                      <a:pt x="2857" y="6668"/>
                      <a:pt x="0" y="95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CE4DF904-83AB-4FB3-99ED-77E321B9B82D}"/>
                  </a:ext>
                </a:extLst>
              </p:cNvPr>
              <p:cNvSpPr/>
              <p:nvPr/>
            </p:nvSpPr>
            <p:spPr>
              <a:xfrm>
                <a:off x="7362178" y="5381044"/>
                <a:ext cx="48577" cy="47625"/>
              </a:xfrm>
              <a:custGeom>
                <a:avLst/>
                <a:gdLst>
                  <a:gd name="connsiteX0" fmla="*/ 0 w 48577"/>
                  <a:gd name="connsiteY0" fmla="*/ 26670 h 47625"/>
                  <a:gd name="connsiteX1" fmla="*/ 21907 w 48577"/>
                  <a:gd name="connsiteY1" fmla="*/ 47625 h 47625"/>
                  <a:gd name="connsiteX2" fmla="*/ 48578 w 48577"/>
                  <a:gd name="connsiteY2" fmla="*/ 20955 h 47625"/>
                  <a:gd name="connsiteX3" fmla="*/ 27623 w 48577"/>
                  <a:gd name="connsiteY3" fmla="*/ 0 h 47625"/>
                  <a:gd name="connsiteX4" fmla="*/ 0 w 48577"/>
                  <a:gd name="connsiteY4" fmla="*/ 2667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47625">
                    <a:moveTo>
                      <a:pt x="0" y="26670"/>
                    </a:moveTo>
                    <a:lnTo>
                      <a:pt x="21907" y="47625"/>
                    </a:lnTo>
                    <a:cubicBezTo>
                      <a:pt x="30480" y="39053"/>
                      <a:pt x="39053" y="30480"/>
                      <a:pt x="48578" y="20955"/>
                    </a:cubicBezTo>
                    <a:lnTo>
                      <a:pt x="27623" y="0"/>
                    </a:lnTo>
                    <a:cubicBezTo>
                      <a:pt x="18098" y="9525"/>
                      <a:pt x="8573" y="18098"/>
                      <a:pt x="0" y="26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89048AF4-B0F5-4662-A3E0-2FABFB930850}"/>
                  </a:ext>
                </a:extLst>
              </p:cNvPr>
              <p:cNvSpPr/>
              <p:nvPr/>
            </p:nvSpPr>
            <p:spPr>
              <a:xfrm>
                <a:off x="7343128" y="5414381"/>
                <a:ext cx="34290" cy="33337"/>
              </a:xfrm>
              <a:custGeom>
                <a:avLst/>
                <a:gdLst>
                  <a:gd name="connsiteX0" fmla="*/ 0 w 34290"/>
                  <a:gd name="connsiteY0" fmla="*/ 11430 h 33337"/>
                  <a:gd name="connsiteX1" fmla="*/ 21907 w 34290"/>
                  <a:gd name="connsiteY1" fmla="*/ 33338 h 33337"/>
                  <a:gd name="connsiteX2" fmla="*/ 34290 w 34290"/>
                  <a:gd name="connsiteY2" fmla="*/ 20955 h 33337"/>
                  <a:gd name="connsiteX3" fmla="*/ 11430 w 34290"/>
                  <a:gd name="connsiteY3" fmla="*/ 0 h 33337"/>
                  <a:gd name="connsiteX4" fmla="*/ 0 w 34290"/>
                  <a:gd name="connsiteY4" fmla="*/ 1143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3337">
                    <a:moveTo>
                      <a:pt x="0" y="11430"/>
                    </a:moveTo>
                    <a:lnTo>
                      <a:pt x="21907" y="33338"/>
                    </a:lnTo>
                    <a:cubicBezTo>
                      <a:pt x="25718" y="29528"/>
                      <a:pt x="30480" y="24765"/>
                      <a:pt x="34290" y="20955"/>
                    </a:cubicBezTo>
                    <a:lnTo>
                      <a:pt x="11430" y="0"/>
                    </a:lnTo>
                    <a:cubicBezTo>
                      <a:pt x="7620" y="3810"/>
                      <a:pt x="3810" y="7620"/>
                      <a:pt x="0" y="1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FE698F6C-52CF-445F-8D96-4AB71FB75211}"/>
                  </a:ext>
                </a:extLst>
              </p:cNvPr>
              <p:cNvSpPr/>
              <p:nvPr/>
            </p:nvSpPr>
            <p:spPr>
              <a:xfrm>
                <a:off x="7544106" y="5217214"/>
                <a:ext cx="34289" cy="34290"/>
              </a:xfrm>
              <a:custGeom>
                <a:avLst/>
                <a:gdLst>
                  <a:gd name="connsiteX0" fmla="*/ 0 w 34289"/>
                  <a:gd name="connsiteY0" fmla="*/ 18097 h 34290"/>
                  <a:gd name="connsiteX1" fmla="*/ 17145 w 34289"/>
                  <a:gd name="connsiteY1" fmla="*/ 34290 h 34290"/>
                  <a:gd name="connsiteX2" fmla="*/ 34290 w 34289"/>
                  <a:gd name="connsiteY2" fmla="*/ 17145 h 34290"/>
                  <a:gd name="connsiteX3" fmla="*/ 18098 w 34289"/>
                  <a:gd name="connsiteY3" fmla="*/ 0 h 34290"/>
                  <a:gd name="connsiteX4" fmla="*/ 0 w 34289"/>
                  <a:gd name="connsiteY4" fmla="*/ 18097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34290">
                    <a:moveTo>
                      <a:pt x="0" y="18097"/>
                    </a:moveTo>
                    <a:lnTo>
                      <a:pt x="17145" y="34290"/>
                    </a:lnTo>
                    <a:cubicBezTo>
                      <a:pt x="23813" y="28575"/>
                      <a:pt x="28575" y="22860"/>
                      <a:pt x="34290" y="17145"/>
                    </a:cubicBezTo>
                    <a:lnTo>
                      <a:pt x="18098" y="0"/>
                    </a:lnTo>
                    <a:cubicBezTo>
                      <a:pt x="13335" y="5715"/>
                      <a:pt x="6667" y="11430"/>
                      <a:pt x="0" y="180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36C80537-C94A-426E-A0E7-338DE94F4535}"/>
                  </a:ext>
                </a:extLst>
              </p:cNvPr>
              <p:cNvSpPr/>
              <p:nvPr/>
            </p:nvSpPr>
            <p:spPr>
              <a:xfrm>
                <a:off x="7569823" y="5197212"/>
                <a:ext cx="31432" cy="31432"/>
              </a:xfrm>
              <a:custGeom>
                <a:avLst/>
                <a:gdLst>
                  <a:gd name="connsiteX0" fmla="*/ 0 w 31432"/>
                  <a:gd name="connsiteY0" fmla="*/ 14288 h 31432"/>
                  <a:gd name="connsiteX1" fmla="*/ 16193 w 31432"/>
                  <a:gd name="connsiteY1" fmla="*/ 31432 h 31432"/>
                  <a:gd name="connsiteX2" fmla="*/ 31433 w 31432"/>
                  <a:gd name="connsiteY2" fmla="*/ 16193 h 31432"/>
                  <a:gd name="connsiteX3" fmla="*/ 14288 w 31432"/>
                  <a:gd name="connsiteY3" fmla="*/ 0 h 31432"/>
                  <a:gd name="connsiteX4" fmla="*/ 0 w 31432"/>
                  <a:gd name="connsiteY4" fmla="*/ 1428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32" h="31432">
                    <a:moveTo>
                      <a:pt x="0" y="14288"/>
                    </a:moveTo>
                    <a:lnTo>
                      <a:pt x="16193" y="31432"/>
                    </a:lnTo>
                    <a:cubicBezTo>
                      <a:pt x="22860" y="24765"/>
                      <a:pt x="28575" y="19050"/>
                      <a:pt x="31433" y="16193"/>
                    </a:cubicBezTo>
                    <a:lnTo>
                      <a:pt x="14288" y="0"/>
                    </a:lnTo>
                    <a:cubicBezTo>
                      <a:pt x="11430" y="2857"/>
                      <a:pt x="5715" y="8572"/>
                      <a:pt x="0" y="14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F269D6B1-E4C8-45A6-8D91-27D0EDD93508}"/>
                  </a:ext>
                </a:extLst>
              </p:cNvPr>
              <p:cNvSpPr/>
              <p:nvPr/>
            </p:nvSpPr>
            <p:spPr>
              <a:xfrm>
                <a:off x="7589826" y="5105771"/>
                <a:ext cx="120015" cy="101917"/>
              </a:xfrm>
              <a:custGeom>
                <a:avLst/>
                <a:gdLst>
                  <a:gd name="connsiteX0" fmla="*/ 3810 w 120015"/>
                  <a:gd name="connsiteY0" fmla="*/ 64770 h 101917"/>
                  <a:gd name="connsiteX1" fmla="*/ 0 w 120015"/>
                  <a:gd name="connsiteY1" fmla="*/ 83820 h 101917"/>
                  <a:gd name="connsiteX2" fmla="*/ 18098 w 120015"/>
                  <a:gd name="connsiteY2" fmla="*/ 101918 h 101917"/>
                  <a:gd name="connsiteX3" fmla="*/ 55245 w 120015"/>
                  <a:gd name="connsiteY3" fmla="*/ 85725 h 101917"/>
                  <a:gd name="connsiteX4" fmla="*/ 119063 w 120015"/>
                  <a:gd name="connsiteY4" fmla="*/ 21908 h 101917"/>
                  <a:gd name="connsiteX5" fmla="*/ 120015 w 120015"/>
                  <a:gd name="connsiteY5" fmla="*/ 0 h 101917"/>
                  <a:gd name="connsiteX6" fmla="*/ 3810 w 120015"/>
                  <a:gd name="connsiteY6" fmla="*/ 6477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15" h="101917">
                    <a:moveTo>
                      <a:pt x="3810" y="64770"/>
                    </a:moveTo>
                    <a:cubicBezTo>
                      <a:pt x="3810" y="71438"/>
                      <a:pt x="1905" y="79058"/>
                      <a:pt x="0" y="83820"/>
                    </a:cubicBezTo>
                    <a:lnTo>
                      <a:pt x="18098" y="101918"/>
                    </a:lnTo>
                    <a:cubicBezTo>
                      <a:pt x="29528" y="93345"/>
                      <a:pt x="41910" y="87630"/>
                      <a:pt x="55245" y="85725"/>
                    </a:cubicBezTo>
                    <a:cubicBezTo>
                      <a:pt x="68580" y="60960"/>
                      <a:pt x="96203" y="35243"/>
                      <a:pt x="119063" y="21908"/>
                    </a:cubicBezTo>
                    <a:cubicBezTo>
                      <a:pt x="117158" y="15240"/>
                      <a:pt x="118110" y="6668"/>
                      <a:pt x="120015" y="0"/>
                    </a:cubicBezTo>
                    <a:cubicBezTo>
                      <a:pt x="94298" y="14288"/>
                      <a:pt x="24765" y="53340"/>
                      <a:pt x="3810" y="647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7B0994BA-8EC8-470B-B7F3-E1F50A194234}"/>
                  </a:ext>
                </a:extLst>
              </p:cNvPr>
              <p:cNvSpPr/>
              <p:nvPr/>
            </p:nvSpPr>
            <p:spPr>
              <a:xfrm>
                <a:off x="7278359" y="5464864"/>
                <a:ext cx="46672" cy="46672"/>
              </a:xfrm>
              <a:custGeom>
                <a:avLst/>
                <a:gdLst>
                  <a:gd name="connsiteX0" fmla="*/ 23813 w 46672"/>
                  <a:gd name="connsiteY0" fmla="*/ 46673 h 46672"/>
                  <a:gd name="connsiteX1" fmla="*/ 46673 w 46672"/>
                  <a:gd name="connsiteY1" fmla="*/ 22860 h 46672"/>
                  <a:gd name="connsiteX2" fmla="*/ 22860 w 46672"/>
                  <a:gd name="connsiteY2" fmla="*/ 0 h 46672"/>
                  <a:gd name="connsiteX3" fmla="*/ 0 w 46672"/>
                  <a:gd name="connsiteY3" fmla="*/ 21908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72" h="46672">
                    <a:moveTo>
                      <a:pt x="23813" y="46673"/>
                    </a:moveTo>
                    <a:lnTo>
                      <a:pt x="46673" y="22860"/>
                    </a:lnTo>
                    <a:lnTo>
                      <a:pt x="22860" y="0"/>
                    </a:lnTo>
                    <a:lnTo>
                      <a:pt x="0" y="2190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D433AD19-F60D-4FB0-BD10-A636920D3EF9}"/>
                  </a:ext>
                </a:extLst>
              </p:cNvPr>
              <p:cNvSpPr/>
              <p:nvPr/>
            </p:nvSpPr>
            <p:spPr>
              <a:xfrm>
                <a:off x="6919266" y="5452481"/>
                <a:ext cx="417194" cy="416242"/>
              </a:xfrm>
              <a:custGeom>
                <a:avLst/>
                <a:gdLst>
                  <a:gd name="connsiteX0" fmla="*/ 389573 w 417194"/>
                  <a:gd name="connsiteY0" fmla="*/ 65723 h 416242"/>
                  <a:gd name="connsiteX1" fmla="*/ 393382 w 417194"/>
                  <a:gd name="connsiteY1" fmla="*/ 70485 h 416242"/>
                  <a:gd name="connsiteX2" fmla="*/ 393382 w 417194"/>
                  <a:gd name="connsiteY2" fmla="*/ 77153 h 416242"/>
                  <a:gd name="connsiteX3" fmla="*/ 364807 w 417194"/>
                  <a:gd name="connsiteY3" fmla="*/ 104775 h 416242"/>
                  <a:gd name="connsiteX4" fmla="*/ 361950 w 417194"/>
                  <a:gd name="connsiteY4" fmla="*/ 105728 h 416242"/>
                  <a:gd name="connsiteX5" fmla="*/ 358140 w 417194"/>
                  <a:gd name="connsiteY5" fmla="*/ 104775 h 416242"/>
                  <a:gd name="connsiteX6" fmla="*/ 312420 w 417194"/>
                  <a:gd name="connsiteY6" fmla="*/ 58103 h 416242"/>
                  <a:gd name="connsiteX7" fmla="*/ 311468 w 417194"/>
                  <a:gd name="connsiteY7" fmla="*/ 53340 h 416242"/>
                  <a:gd name="connsiteX8" fmla="*/ 313373 w 417194"/>
                  <a:gd name="connsiteY8" fmla="*/ 49530 h 416242"/>
                  <a:gd name="connsiteX9" fmla="*/ 340995 w 417194"/>
                  <a:gd name="connsiteY9" fmla="*/ 22860 h 416242"/>
                  <a:gd name="connsiteX10" fmla="*/ 347663 w 417194"/>
                  <a:gd name="connsiteY10" fmla="*/ 22860 h 416242"/>
                  <a:gd name="connsiteX11" fmla="*/ 353378 w 417194"/>
                  <a:gd name="connsiteY11" fmla="*/ 27623 h 416242"/>
                  <a:gd name="connsiteX12" fmla="*/ 379095 w 417194"/>
                  <a:gd name="connsiteY12" fmla="*/ 1905 h 416242"/>
                  <a:gd name="connsiteX13" fmla="*/ 375285 w 417194"/>
                  <a:gd name="connsiteY13" fmla="*/ 0 h 416242"/>
                  <a:gd name="connsiteX14" fmla="*/ 0 w 417194"/>
                  <a:gd name="connsiteY14" fmla="*/ 195263 h 416242"/>
                  <a:gd name="connsiteX15" fmla="*/ 96202 w 417194"/>
                  <a:gd name="connsiteY15" fmla="*/ 188595 h 416242"/>
                  <a:gd name="connsiteX16" fmla="*/ 211455 w 417194"/>
                  <a:gd name="connsiteY16" fmla="*/ 200025 h 416242"/>
                  <a:gd name="connsiteX17" fmla="*/ 215265 w 417194"/>
                  <a:gd name="connsiteY17" fmla="*/ 203835 h 416242"/>
                  <a:gd name="connsiteX18" fmla="*/ 223837 w 417194"/>
                  <a:gd name="connsiteY18" fmla="*/ 316230 h 416242"/>
                  <a:gd name="connsiteX19" fmla="*/ 215265 w 417194"/>
                  <a:gd name="connsiteY19" fmla="*/ 416243 h 416242"/>
                  <a:gd name="connsiteX20" fmla="*/ 417195 w 417194"/>
                  <a:gd name="connsiteY20" fmla="*/ 45720 h 416242"/>
                  <a:gd name="connsiteX21" fmla="*/ 414338 w 417194"/>
                  <a:gd name="connsiteY21" fmla="*/ 40005 h 416242"/>
                  <a:gd name="connsiteX22" fmla="*/ 389573 w 417194"/>
                  <a:gd name="connsiteY22" fmla="*/ 65723 h 416242"/>
                  <a:gd name="connsiteX23" fmla="*/ 245745 w 417194"/>
                  <a:gd name="connsiteY23" fmla="*/ 258128 h 416242"/>
                  <a:gd name="connsiteX24" fmla="*/ 240982 w 417194"/>
                  <a:gd name="connsiteY24" fmla="*/ 261938 h 416242"/>
                  <a:gd name="connsiteX25" fmla="*/ 240982 w 417194"/>
                  <a:gd name="connsiteY25" fmla="*/ 261938 h 416242"/>
                  <a:gd name="connsiteX26" fmla="*/ 236220 w 417194"/>
                  <a:gd name="connsiteY26" fmla="*/ 258128 h 416242"/>
                  <a:gd name="connsiteX27" fmla="*/ 225743 w 417194"/>
                  <a:gd name="connsiteY27" fmla="*/ 187643 h 416242"/>
                  <a:gd name="connsiteX28" fmla="*/ 154305 w 417194"/>
                  <a:gd name="connsiteY28" fmla="*/ 176213 h 416242"/>
                  <a:gd name="connsiteX29" fmla="*/ 150495 w 417194"/>
                  <a:gd name="connsiteY29" fmla="*/ 171450 h 416242"/>
                  <a:gd name="connsiteX30" fmla="*/ 155258 w 417194"/>
                  <a:gd name="connsiteY30" fmla="*/ 166688 h 416242"/>
                  <a:gd name="connsiteX31" fmla="*/ 252412 w 417194"/>
                  <a:gd name="connsiteY31" fmla="*/ 157163 h 416242"/>
                  <a:gd name="connsiteX32" fmla="*/ 256223 w 417194"/>
                  <a:gd name="connsiteY32" fmla="*/ 158115 h 416242"/>
                  <a:gd name="connsiteX33" fmla="*/ 257175 w 417194"/>
                  <a:gd name="connsiteY33" fmla="*/ 161925 h 416242"/>
                  <a:gd name="connsiteX34" fmla="*/ 245745 w 417194"/>
                  <a:gd name="connsiteY34" fmla="*/ 258128 h 416242"/>
                  <a:gd name="connsiteX35" fmla="*/ 334328 w 417194"/>
                  <a:gd name="connsiteY35" fmla="*/ 134303 h 416242"/>
                  <a:gd name="connsiteX36" fmla="*/ 314325 w 417194"/>
                  <a:gd name="connsiteY36" fmla="*/ 155258 h 416242"/>
                  <a:gd name="connsiteX37" fmla="*/ 307657 w 417194"/>
                  <a:gd name="connsiteY37" fmla="*/ 158115 h 416242"/>
                  <a:gd name="connsiteX38" fmla="*/ 307657 w 417194"/>
                  <a:gd name="connsiteY38" fmla="*/ 158115 h 416242"/>
                  <a:gd name="connsiteX39" fmla="*/ 300990 w 417194"/>
                  <a:gd name="connsiteY39" fmla="*/ 155258 h 416242"/>
                  <a:gd name="connsiteX40" fmla="*/ 260985 w 417194"/>
                  <a:gd name="connsiteY40" fmla="*/ 116205 h 416242"/>
                  <a:gd name="connsiteX41" fmla="*/ 258128 w 417194"/>
                  <a:gd name="connsiteY41" fmla="*/ 109538 h 416242"/>
                  <a:gd name="connsiteX42" fmla="*/ 260985 w 417194"/>
                  <a:gd name="connsiteY42" fmla="*/ 102870 h 416242"/>
                  <a:gd name="connsiteX43" fmla="*/ 280988 w 417194"/>
                  <a:gd name="connsiteY43" fmla="*/ 83820 h 416242"/>
                  <a:gd name="connsiteX44" fmla="*/ 294323 w 417194"/>
                  <a:gd name="connsiteY44" fmla="*/ 83820 h 416242"/>
                  <a:gd name="connsiteX45" fmla="*/ 334328 w 417194"/>
                  <a:gd name="connsiteY45" fmla="*/ 122873 h 416242"/>
                  <a:gd name="connsiteX46" fmla="*/ 334328 w 417194"/>
                  <a:gd name="connsiteY46" fmla="*/ 134303 h 41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17194" h="416242">
                    <a:moveTo>
                      <a:pt x="389573" y="65723"/>
                    </a:moveTo>
                    <a:lnTo>
                      <a:pt x="393382" y="70485"/>
                    </a:lnTo>
                    <a:cubicBezTo>
                      <a:pt x="395288" y="72390"/>
                      <a:pt x="395288" y="75248"/>
                      <a:pt x="393382" y="77153"/>
                    </a:cubicBezTo>
                    <a:lnTo>
                      <a:pt x="364807" y="104775"/>
                    </a:lnTo>
                    <a:cubicBezTo>
                      <a:pt x="363855" y="105728"/>
                      <a:pt x="362903" y="105728"/>
                      <a:pt x="361950" y="105728"/>
                    </a:cubicBezTo>
                    <a:cubicBezTo>
                      <a:pt x="360998" y="105728"/>
                      <a:pt x="359093" y="105728"/>
                      <a:pt x="358140" y="104775"/>
                    </a:cubicBezTo>
                    <a:lnTo>
                      <a:pt x="312420" y="58103"/>
                    </a:lnTo>
                    <a:cubicBezTo>
                      <a:pt x="311468" y="56198"/>
                      <a:pt x="311468" y="55245"/>
                      <a:pt x="311468" y="53340"/>
                    </a:cubicBezTo>
                    <a:cubicBezTo>
                      <a:pt x="311468" y="52388"/>
                      <a:pt x="312420" y="50482"/>
                      <a:pt x="313373" y="49530"/>
                    </a:cubicBezTo>
                    <a:lnTo>
                      <a:pt x="340995" y="22860"/>
                    </a:lnTo>
                    <a:cubicBezTo>
                      <a:pt x="342900" y="20955"/>
                      <a:pt x="345757" y="20955"/>
                      <a:pt x="347663" y="22860"/>
                    </a:cubicBezTo>
                    <a:lnTo>
                      <a:pt x="353378" y="27623"/>
                    </a:lnTo>
                    <a:lnTo>
                      <a:pt x="379095" y="1905"/>
                    </a:lnTo>
                    <a:cubicBezTo>
                      <a:pt x="378143" y="953"/>
                      <a:pt x="376238" y="953"/>
                      <a:pt x="375285" y="0"/>
                    </a:cubicBezTo>
                    <a:cubicBezTo>
                      <a:pt x="348615" y="14288"/>
                      <a:pt x="110490" y="137160"/>
                      <a:pt x="0" y="195263"/>
                    </a:cubicBezTo>
                    <a:cubicBezTo>
                      <a:pt x="35243" y="190500"/>
                      <a:pt x="67627" y="188595"/>
                      <a:pt x="96202" y="188595"/>
                    </a:cubicBezTo>
                    <a:cubicBezTo>
                      <a:pt x="166687" y="188595"/>
                      <a:pt x="211455" y="199072"/>
                      <a:pt x="211455" y="200025"/>
                    </a:cubicBezTo>
                    <a:cubicBezTo>
                      <a:pt x="213360" y="200025"/>
                      <a:pt x="214312" y="201930"/>
                      <a:pt x="215265" y="203835"/>
                    </a:cubicBezTo>
                    <a:cubicBezTo>
                      <a:pt x="215265" y="204788"/>
                      <a:pt x="223837" y="260033"/>
                      <a:pt x="223837" y="316230"/>
                    </a:cubicBezTo>
                    <a:cubicBezTo>
                      <a:pt x="223837" y="350520"/>
                      <a:pt x="219075" y="390525"/>
                      <a:pt x="215265" y="416243"/>
                    </a:cubicBezTo>
                    <a:cubicBezTo>
                      <a:pt x="259080" y="337185"/>
                      <a:pt x="395288" y="86678"/>
                      <a:pt x="417195" y="45720"/>
                    </a:cubicBezTo>
                    <a:cubicBezTo>
                      <a:pt x="416243" y="43815"/>
                      <a:pt x="415290" y="41910"/>
                      <a:pt x="414338" y="40005"/>
                    </a:cubicBezTo>
                    <a:lnTo>
                      <a:pt x="389573" y="65723"/>
                    </a:lnTo>
                    <a:close/>
                    <a:moveTo>
                      <a:pt x="245745" y="258128"/>
                    </a:moveTo>
                    <a:cubicBezTo>
                      <a:pt x="245745" y="260033"/>
                      <a:pt x="243840" y="261938"/>
                      <a:pt x="240982" y="261938"/>
                    </a:cubicBezTo>
                    <a:cubicBezTo>
                      <a:pt x="240982" y="261938"/>
                      <a:pt x="240982" y="261938"/>
                      <a:pt x="240982" y="261938"/>
                    </a:cubicBezTo>
                    <a:cubicBezTo>
                      <a:pt x="239078" y="261938"/>
                      <a:pt x="236220" y="260033"/>
                      <a:pt x="236220" y="258128"/>
                    </a:cubicBezTo>
                    <a:lnTo>
                      <a:pt x="225743" y="187643"/>
                    </a:lnTo>
                    <a:lnTo>
                      <a:pt x="154305" y="176213"/>
                    </a:lnTo>
                    <a:cubicBezTo>
                      <a:pt x="152400" y="176213"/>
                      <a:pt x="150495" y="173355"/>
                      <a:pt x="150495" y="171450"/>
                    </a:cubicBezTo>
                    <a:cubicBezTo>
                      <a:pt x="150495" y="168593"/>
                      <a:pt x="152400" y="166688"/>
                      <a:pt x="155258" y="166688"/>
                    </a:cubicBezTo>
                    <a:lnTo>
                      <a:pt x="252412" y="157163"/>
                    </a:lnTo>
                    <a:cubicBezTo>
                      <a:pt x="254318" y="157163"/>
                      <a:pt x="255270" y="157163"/>
                      <a:pt x="256223" y="158115"/>
                    </a:cubicBezTo>
                    <a:cubicBezTo>
                      <a:pt x="257175" y="159068"/>
                      <a:pt x="258128" y="160972"/>
                      <a:pt x="257175" y="161925"/>
                    </a:cubicBezTo>
                    <a:lnTo>
                      <a:pt x="245745" y="258128"/>
                    </a:lnTo>
                    <a:close/>
                    <a:moveTo>
                      <a:pt x="334328" y="134303"/>
                    </a:moveTo>
                    <a:lnTo>
                      <a:pt x="314325" y="155258"/>
                    </a:lnTo>
                    <a:cubicBezTo>
                      <a:pt x="312420" y="157163"/>
                      <a:pt x="310515" y="158115"/>
                      <a:pt x="307657" y="158115"/>
                    </a:cubicBezTo>
                    <a:cubicBezTo>
                      <a:pt x="307657" y="158115"/>
                      <a:pt x="307657" y="158115"/>
                      <a:pt x="307657" y="158115"/>
                    </a:cubicBezTo>
                    <a:cubicBezTo>
                      <a:pt x="304800" y="158115"/>
                      <a:pt x="302895" y="157163"/>
                      <a:pt x="300990" y="155258"/>
                    </a:cubicBezTo>
                    <a:lnTo>
                      <a:pt x="260985" y="116205"/>
                    </a:lnTo>
                    <a:cubicBezTo>
                      <a:pt x="259080" y="114300"/>
                      <a:pt x="258128" y="112395"/>
                      <a:pt x="258128" y="109538"/>
                    </a:cubicBezTo>
                    <a:cubicBezTo>
                      <a:pt x="258128" y="106680"/>
                      <a:pt x="259080" y="104775"/>
                      <a:pt x="260985" y="102870"/>
                    </a:cubicBezTo>
                    <a:lnTo>
                      <a:pt x="280988" y="83820"/>
                    </a:lnTo>
                    <a:cubicBezTo>
                      <a:pt x="284798" y="80010"/>
                      <a:pt x="290513" y="80010"/>
                      <a:pt x="294323" y="83820"/>
                    </a:cubicBezTo>
                    <a:lnTo>
                      <a:pt x="334328" y="122873"/>
                    </a:lnTo>
                    <a:cubicBezTo>
                      <a:pt x="338138" y="124778"/>
                      <a:pt x="338138" y="131445"/>
                      <a:pt x="334328" y="1343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91C81FCF-82B0-4430-8EAD-CAB63EBE4FC2}"/>
                  </a:ext>
                </a:extLst>
              </p:cNvPr>
              <p:cNvSpPr/>
              <p:nvPr/>
            </p:nvSpPr>
            <p:spPr>
              <a:xfrm>
                <a:off x="7186919" y="5542017"/>
                <a:ext cx="60007" cy="59055"/>
              </a:xfrm>
              <a:custGeom>
                <a:avLst/>
                <a:gdLst>
                  <a:gd name="connsiteX0" fmla="*/ 0 w 60007"/>
                  <a:gd name="connsiteY0" fmla="*/ 20002 h 59055"/>
                  <a:gd name="connsiteX1" fmla="*/ 40005 w 60007"/>
                  <a:gd name="connsiteY1" fmla="*/ 59055 h 59055"/>
                  <a:gd name="connsiteX2" fmla="*/ 60007 w 60007"/>
                  <a:gd name="connsiteY2" fmla="*/ 39052 h 59055"/>
                  <a:gd name="connsiteX3" fmla="*/ 20002 w 60007"/>
                  <a:gd name="connsiteY3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" h="59055">
                    <a:moveTo>
                      <a:pt x="0" y="20002"/>
                    </a:moveTo>
                    <a:lnTo>
                      <a:pt x="40005" y="59055"/>
                    </a:lnTo>
                    <a:lnTo>
                      <a:pt x="60007" y="39052"/>
                    </a:lnTo>
                    <a:lnTo>
                      <a:pt x="200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1ADD8917-D014-4223-BA80-0904A34B1677}"/>
                  </a:ext>
                </a:extLst>
              </p:cNvPr>
              <p:cNvSpPr/>
              <p:nvPr/>
            </p:nvSpPr>
            <p:spPr>
              <a:xfrm>
                <a:off x="7242164" y="5485819"/>
                <a:ext cx="60959" cy="60007"/>
              </a:xfrm>
              <a:custGeom>
                <a:avLst/>
                <a:gdLst>
                  <a:gd name="connsiteX0" fmla="*/ 26670 w 60959"/>
                  <a:gd name="connsiteY0" fmla="*/ 4763 h 60007"/>
                  <a:gd name="connsiteX1" fmla="*/ 20955 w 60959"/>
                  <a:gd name="connsiteY1" fmla="*/ 0 h 60007"/>
                  <a:gd name="connsiteX2" fmla="*/ 0 w 60959"/>
                  <a:gd name="connsiteY2" fmla="*/ 20003 h 60007"/>
                  <a:gd name="connsiteX3" fmla="*/ 39052 w 60959"/>
                  <a:gd name="connsiteY3" fmla="*/ 60007 h 60007"/>
                  <a:gd name="connsiteX4" fmla="*/ 60960 w 60959"/>
                  <a:gd name="connsiteY4" fmla="*/ 40005 h 60007"/>
                  <a:gd name="connsiteX5" fmla="*/ 57150 w 60959"/>
                  <a:gd name="connsiteY5" fmla="*/ 35243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59" h="60007">
                    <a:moveTo>
                      <a:pt x="26670" y="4763"/>
                    </a:moveTo>
                    <a:lnTo>
                      <a:pt x="20955" y="0"/>
                    </a:lnTo>
                    <a:lnTo>
                      <a:pt x="0" y="20003"/>
                    </a:lnTo>
                    <a:lnTo>
                      <a:pt x="39052" y="60007"/>
                    </a:lnTo>
                    <a:lnTo>
                      <a:pt x="60960" y="40005"/>
                    </a:lnTo>
                    <a:lnTo>
                      <a:pt x="57150" y="3524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71F62183-B1A6-415C-8147-941CBA3B1AC2}"/>
                  </a:ext>
                </a:extLst>
              </p:cNvPr>
              <p:cNvSpPr/>
              <p:nvPr/>
            </p:nvSpPr>
            <p:spPr>
              <a:xfrm>
                <a:off x="7308839" y="5449624"/>
                <a:ext cx="31432" cy="32385"/>
              </a:xfrm>
              <a:custGeom>
                <a:avLst/>
                <a:gdLst>
                  <a:gd name="connsiteX0" fmla="*/ 4763 w 31432"/>
                  <a:gd name="connsiteY0" fmla="*/ 3810 h 32385"/>
                  <a:gd name="connsiteX1" fmla="*/ 0 w 31432"/>
                  <a:gd name="connsiteY1" fmla="*/ 8573 h 32385"/>
                  <a:gd name="connsiteX2" fmla="*/ 22860 w 31432"/>
                  <a:gd name="connsiteY2" fmla="*/ 32385 h 32385"/>
                  <a:gd name="connsiteX3" fmla="*/ 24765 w 31432"/>
                  <a:gd name="connsiteY3" fmla="*/ 29527 h 32385"/>
                  <a:gd name="connsiteX4" fmla="*/ 24765 w 31432"/>
                  <a:gd name="connsiteY4" fmla="*/ 29527 h 32385"/>
                  <a:gd name="connsiteX5" fmla="*/ 24765 w 31432"/>
                  <a:gd name="connsiteY5" fmla="*/ 29527 h 32385"/>
                  <a:gd name="connsiteX6" fmla="*/ 31432 w 31432"/>
                  <a:gd name="connsiteY6" fmla="*/ 22860 h 32385"/>
                  <a:gd name="connsiteX7" fmla="*/ 8572 w 31432"/>
                  <a:gd name="connsiteY7" fmla="*/ 0 h 32385"/>
                  <a:gd name="connsiteX8" fmla="*/ 4763 w 31432"/>
                  <a:gd name="connsiteY8" fmla="*/ 381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432" h="32385">
                    <a:moveTo>
                      <a:pt x="4763" y="3810"/>
                    </a:moveTo>
                    <a:lnTo>
                      <a:pt x="0" y="8573"/>
                    </a:lnTo>
                    <a:lnTo>
                      <a:pt x="22860" y="32385"/>
                    </a:lnTo>
                    <a:lnTo>
                      <a:pt x="24765" y="29527"/>
                    </a:ln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5718" y="28575"/>
                      <a:pt x="28575" y="25718"/>
                      <a:pt x="31432" y="22860"/>
                    </a:cubicBezTo>
                    <a:lnTo>
                      <a:pt x="8572" y="0"/>
                    </a:lnTo>
                    <a:cubicBezTo>
                      <a:pt x="6668" y="1905"/>
                      <a:pt x="4763" y="2857"/>
                      <a:pt x="4763" y="3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5E131CC-DA68-402B-BB74-6D195E9505F9}"/>
                </a:ext>
              </a:extLst>
            </p:cNvPr>
            <p:cNvSpPr/>
            <p:nvPr/>
          </p:nvSpPr>
          <p:spPr>
            <a:xfrm>
              <a:off x="9083321" y="2989092"/>
              <a:ext cx="329066" cy="32906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B4083CB7-7E9B-49AA-9C61-149ACD64FB61}"/>
                </a:ext>
              </a:extLst>
            </p:cNvPr>
            <p:cNvSpPr/>
            <p:nvPr/>
          </p:nvSpPr>
          <p:spPr>
            <a:xfrm>
              <a:off x="10016634" y="3292356"/>
              <a:ext cx="191479" cy="19147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星形: 十角 68">
              <a:extLst>
                <a:ext uri="{FF2B5EF4-FFF2-40B4-BE49-F238E27FC236}">
                  <a16:creationId xmlns:a16="http://schemas.microsoft.com/office/drawing/2014/main" xmlns="" id="{D6217174-0233-4F5A-BDEF-E3E39BD27A00}"/>
                </a:ext>
              </a:extLst>
            </p:cNvPr>
            <p:cNvSpPr/>
            <p:nvPr/>
          </p:nvSpPr>
          <p:spPr>
            <a:xfrm rot="540000">
              <a:off x="7128008" y="2904910"/>
              <a:ext cx="358608" cy="358608"/>
            </a:xfrm>
            <a:prstGeom prst="star10">
              <a:avLst>
                <a:gd name="adj" fmla="val 25414"/>
                <a:gd name="hf" fmla="val 10514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星形: 十角 69">
              <a:extLst>
                <a:ext uri="{FF2B5EF4-FFF2-40B4-BE49-F238E27FC236}">
                  <a16:creationId xmlns:a16="http://schemas.microsoft.com/office/drawing/2014/main" xmlns="" id="{3B84EF64-EB1D-4F26-9A24-89B703871C90}"/>
                </a:ext>
              </a:extLst>
            </p:cNvPr>
            <p:cNvSpPr/>
            <p:nvPr/>
          </p:nvSpPr>
          <p:spPr>
            <a:xfrm rot="540000">
              <a:off x="7872235" y="5831792"/>
              <a:ext cx="253348" cy="253348"/>
            </a:xfrm>
            <a:prstGeom prst="star10">
              <a:avLst>
                <a:gd name="adj" fmla="val 25414"/>
                <a:gd name="hf" fmla="val 10514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2FAAFCD0-F68E-4644-B95F-79D8C614D9C3}"/>
                </a:ext>
              </a:extLst>
            </p:cNvPr>
            <p:cNvSpPr/>
            <p:nvPr/>
          </p:nvSpPr>
          <p:spPr>
            <a:xfrm>
              <a:off x="9316275" y="3138780"/>
              <a:ext cx="164528" cy="1645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4497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DF0712FC-89F3-4AF0-931D-F44ED82CB7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F89B82-65DB-43DE-A432-A78D2143C22E}"/>
              </a:ext>
            </a:extLst>
          </p:cNvPr>
          <p:cNvSpPr/>
          <p:nvPr/>
        </p:nvSpPr>
        <p:spPr>
          <a:xfrm>
            <a:off x="2209800" y="1422399"/>
            <a:ext cx="7772400" cy="4013202"/>
          </a:xfrm>
          <a:prstGeom prst="rect">
            <a:avLst/>
          </a:prstGeom>
          <a:solidFill>
            <a:srgbClr val="FF5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人, 男人, 站, 室内&#10;&#10;描述已自动生成">
            <a:extLst>
              <a:ext uri="{FF2B5EF4-FFF2-40B4-BE49-F238E27FC236}">
                <a16:creationId xmlns:a16="http://schemas.microsoft.com/office/drawing/2014/main" xmlns="" id="{9AD5AF58-CEAB-4EEE-88B8-6294B04BBD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2048933"/>
            <a:ext cx="4140200" cy="276013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FE2F8B6-C0A8-48D0-A0D8-F04903E170D8}"/>
              </a:ext>
            </a:extLst>
          </p:cNvPr>
          <p:cNvSpPr txBox="1"/>
          <p:nvPr/>
        </p:nvSpPr>
        <p:spPr>
          <a:xfrm>
            <a:off x="2476500" y="1552194"/>
            <a:ext cx="5644792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b="1">
                <a:latin typeface="Engravers MT" panose="02090707080505020304" pitchFamily="18" charset="0"/>
              </a:rPr>
              <a:t>POWERPOINT  TEMPLET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A88692E-2D88-4C20-A7C1-16FB384AA9B5}"/>
              </a:ext>
            </a:extLst>
          </p:cNvPr>
          <p:cNvSpPr txBox="1"/>
          <p:nvPr/>
        </p:nvSpPr>
        <p:spPr>
          <a:xfrm>
            <a:off x="2870062" y="2384621"/>
            <a:ext cx="2705238" cy="183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</a:t>
            </a:r>
          </a:p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purus lectus malesuada libero, 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图形 7">
            <a:extLst>
              <a:ext uri="{FF2B5EF4-FFF2-40B4-BE49-F238E27FC236}">
                <a16:creationId xmlns:a16="http://schemas.microsoft.com/office/drawing/2014/main" xmlns="" id="{5C12E749-5417-4C74-84A6-FDAFA2478A36}"/>
              </a:ext>
            </a:extLst>
          </p:cNvPr>
          <p:cNvGrpSpPr/>
          <p:nvPr/>
        </p:nvGrpSpPr>
        <p:grpSpPr>
          <a:xfrm>
            <a:off x="4191000" y="4236367"/>
            <a:ext cx="1200149" cy="1110334"/>
            <a:chOff x="4539001" y="4450971"/>
            <a:chExt cx="852148" cy="788376"/>
          </a:xfrm>
          <a:solidFill>
            <a:srgbClr val="000000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E181723-6198-4FF8-93EE-2EB38989745E}"/>
                </a:ext>
              </a:extLst>
            </p:cNvPr>
            <p:cNvSpPr/>
            <p:nvPr/>
          </p:nvSpPr>
          <p:spPr>
            <a:xfrm>
              <a:off x="4626355" y="4812934"/>
              <a:ext cx="245462" cy="276795"/>
            </a:xfrm>
            <a:custGeom>
              <a:avLst/>
              <a:gdLst>
                <a:gd name="connsiteX0" fmla="*/ 245457 w 245462"/>
                <a:gd name="connsiteY0" fmla="*/ 11461 h 276795"/>
                <a:gd name="connsiteX1" fmla="*/ 237870 w 245462"/>
                <a:gd name="connsiteY1" fmla="*/ 20584 h 276795"/>
                <a:gd name="connsiteX2" fmla="*/ 237870 w 245462"/>
                <a:gd name="connsiteY2" fmla="*/ 72536 h 276795"/>
                <a:gd name="connsiteX3" fmla="*/ 228267 w 245462"/>
                <a:gd name="connsiteY3" fmla="*/ 82140 h 276795"/>
                <a:gd name="connsiteX4" fmla="*/ 218664 w 245462"/>
                <a:gd name="connsiteY4" fmla="*/ 72536 h 276795"/>
                <a:gd name="connsiteX5" fmla="*/ 218664 w 245462"/>
                <a:gd name="connsiteY5" fmla="*/ 20295 h 276795"/>
                <a:gd name="connsiteX6" fmla="*/ 186973 w 245462"/>
                <a:gd name="connsiteY6" fmla="*/ 19624 h 276795"/>
                <a:gd name="connsiteX7" fmla="*/ 186973 w 245462"/>
                <a:gd name="connsiteY7" fmla="*/ 32204 h 276795"/>
                <a:gd name="connsiteX8" fmla="*/ 189854 w 245462"/>
                <a:gd name="connsiteY8" fmla="*/ 37965 h 276795"/>
                <a:gd name="connsiteX9" fmla="*/ 182171 w 245462"/>
                <a:gd name="connsiteY9" fmla="*/ 45648 h 276795"/>
                <a:gd name="connsiteX10" fmla="*/ 174489 w 245462"/>
                <a:gd name="connsiteY10" fmla="*/ 37965 h 276795"/>
                <a:gd name="connsiteX11" fmla="*/ 177370 w 245462"/>
                <a:gd name="connsiteY11" fmla="*/ 32204 h 276795"/>
                <a:gd name="connsiteX12" fmla="*/ 177370 w 245462"/>
                <a:gd name="connsiteY12" fmla="*/ 19527 h 276795"/>
                <a:gd name="connsiteX13" fmla="*/ 128970 w 245462"/>
                <a:gd name="connsiteY13" fmla="*/ 19239 h 276795"/>
                <a:gd name="connsiteX14" fmla="*/ 79610 w 245462"/>
                <a:gd name="connsiteY14" fmla="*/ 19623 h 276795"/>
                <a:gd name="connsiteX15" fmla="*/ 79610 w 245462"/>
                <a:gd name="connsiteY15" fmla="*/ 32204 h 276795"/>
                <a:gd name="connsiteX16" fmla="*/ 82491 w 245462"/>
                <a:gd name="connsiteY16" fmla="*/ 37965 h 276795"/>
                <a:gd name="connsiteX17" fmla="*/ 74808 w 245462"/>
                <a:gd name="connsiteY17" fmla="*/ 45648 h 276795"/>
                <a:gd name="connsiteX18" fmla="*/ 67126 w 245462"/>
                <a:gd name="connsiteY18" fmla="*/ 37965 h 276795"/>
                <a:gd name="connsiteX19" fmla="*/ 70007 w 245462"/>
                <a:gd name="connsiteY19" fmla="*/ 32204 h 276795"/>
                <a:gd name="connsiteX20" fmla="*/ 70007 w 245462"/>
                <a:gd name="connsiteY20" fmla="*/ 19719 h 276795"/>
                <a:gd name="connsiteX21" fmla="*/ 42158 w 245462"/>
                <a:gd name="connsiteY21" fmla="*/ 20295 h 276795"/>
                <a:gd name="connsiteX22" fmla="*/ 42158 w 245462"/>
                <a:gd name="connsiteY22" fmla="*/ 179612 h 276795"/>
                <a:gd name="connsiteX23" fmla="*/ 70007 w 245462"/>
                <a:gd name="connsiteY23" fmla="*/ 181532 h 276795"/>
                <a:gd name="connsiteX24" fmla="*/ 70007 w 245462"/>
                <a:gd name="connsiteY24" fmla="*/ 166648 h 276795"/>
                <a:gd name="connsiteX25" fmla="*/ 67126 w 245462"/>
                <a:gd name="connsiteY25" fmla="*/ 160789 h 276795"/>
                <a:gd name="connsiteX26" fmla="*/ 74808 w 245462"/>
                <a:gd name="connsiteY26" fmla="*/ 153107 h 276795"/>
                <a:gd name="connsiteX27" fmla="*/ 82491 w 245462"/>
                <a:gd name="connsiteY27" fmla="*/ 160789 h 276795"/>
                <a:gd name="connsiteX28" fmla="*/ 79610 w 245462"/>
                <a:gd name="connsiteY28" fmla="*/ 166648 h 276795"/>
                <a:gd name="connsiteX29" fmla="*/ 79610 w 245462"/>
                <a:gd name="connsiteY29" fmla="*/ 182109 h 276795"/>
                <a:gd name="connsiteX30" fmla="*/ 128586 w 245462"/>
                <a:gd name="connsiteY30" fmla="*/ 183453 h 276795"/>
                <a:gd name="connsiteX31" fmla="*/ 174105 w 245462"/>
                <a:gd name="connsiteY31" fmla="*/ 182493 h 276795"/>
                <a:gd name="connsiteX32" fmla="*/ 184092 w 245462"/>
                <a:gd name="connsiteY32" fmla="*/ 191712 h 276795"/>
                <a:gd name="connsiteX33" fmla="*/ 174969 w 245462"/>
                <a:gd name="connsiteY33" fmla="*/ 201699 h 276795"/>
                <a:gd name="connsiteX34" fmla="*/ 130411 w 245462"/>
                <a:gd name="connsiteY34" fmla="*/ 202660 h 276795"/>
                <a:gd name="connsiteX35" fmla="*/ 128586 w 245462"/>
                <a:gd name="connsiteY35" fmla="*/ 202660 h 276795"/>
                <a:gd name="connsiteX36" fmla="*/ 23912 w 245462"/>
                <a:gd name="connsiteY36" fmla="*/ 197186 h 276795"/>
                <a:gd name="connsiteX37" fmla="*/ 15845 w 245462"/>
                <a:gd name="connsiteY37" fmla="*/ 190656 h 276795"/>
                <a:gd name="connsiteX38" fmla="*/ 15941 w 245462"/>
                <a:gd name="connsiteY38" fmla="*/ 184317 h 276795"/>
                <a:gd name="connsiteX39" fmla="*/ 22952 w 245462"/>
                <a:gd name="connsiteY39" fmla="*/ 178363 h 276795"/>
                <a:gd name="connsiteX40" fmla="*/ 22952 w 245462"/>
                <a:gd name="connsiteY40" fmla="*/ 141583 h 276795"/>
                <a:gd name="connsiteX41" fmla="*/ 16805 w 245462"/>
                <a:gd name="connsiteY41" fmla="*/ 141583 h 276795"/>
                <a:gd name="connsiteX42" fmla="*/ 15941 w 245462"/>
                <a:gd name="connsiteY42" fmla="*/ 184317 h 276795"/>
                <a:gd name="connsiteX43" fmla="*/ 15365 w 245462"/>
                <a:gd name="connsiteY43" fmla="*/ 186622 h 276795"/>
                <a:gd name="connsiteX44" fmla="*/ 15845 w 245462"/>
                <a:gd name="connsiteY44" fmla="*/ 190656 h 276795"/>
                <a:gd name="connsiteX45" fmla="*/ 14405 w 245462"/>
                <a:gd name="connsiteY45" fmla="*/ 256437 h 276795"/>
                <a:gd name="connsiteX46" fmla="*/ 19494 w 245462"/>
                <a:gd name="connsiteY46" fmla="*/ 276796 h 276795"/>
                <a:gd name="connsiteX47" fmla="*/ 0 w 245462"/>
                <a:gd name="connsiteY47" fmla="*/ 276796 h 276795"/>
                <a:gd name="connsiteX48" fmla="*/ 4225 w 245462"/>
                <a:gd name="connsiteY48" fmla="*/ 251923 h 276795"/>
                <a:gd name="connsiteX49" fmla="*/ 4898 w 245462"/>
                <a:gd name="connsiteY49" fmla="*/ 251923 h 276795"/>
                <a:gd name="connsiteX50" fmla="*/ 8547 w 245462"/>
                <a:gd name="connsiteY50" fmla="*/ 80123 h 276795"/>
                <a:gd name="connsiteX51" fmla="*/ 18150 w 245462"/>
                <a:gd name="connsiteY51" fmla="*/ 80315 h 276795"/>
                <a:gd name="connsiteX52" fmla="*/ 17093 w 245462"/>
                <a:gd name="connsiteY52" fmla="*/ 130060 h 276795"/>
                <a:gd name="connsiteX53" fmla="*/ 22952 w 245462"/>
                <a:gd name="connsiteY53" fmla="*/ 130060 h 276795"/>
                <a:gd name="connsiteX54" fmla="*/ 22952 w 245462"/>
                <a:gd name="connsiteY54" fmla="*/ 20584 h 276795"/>
                <a:gd name="connsiteX55" fmla="*/ 15269 w 245462"/>
                <a:gd name="connsiteY55" fmla="*/ 11461 h 276795"/>
                <a:gd name="connsiteX56" fmla="*/ 24584 w 245462"/>
                <a:gd name="connsiteY56" fmla="*/ 1570 h 276795"/>
                <a:gd name="connsiteX57" fmla="*/ 128970 w 245462"/>
                <a:gd name="connsiteY57" fmla="*/ 33 h 276795"/>
                <a:gd name="connsiteX58" fmla="*/ 236141 w 245462"/>
                <a:gd name="connsiteY58" fmla="*/ 1570 h 276795"/>
                <a:gd name="connsiteX59" fmla="*/ 245457 w 245462"/>
                <a:gd name="connsiteY59" fmla="*/ 11461 h 27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45462" h="276795">
                  <a:moveTo>
                    <a:pt x="245457" y="11461"/>
                  </a:moveTo>
                  <a:cubicBezTo>
                    <a:pt x="245360" y="15974"/>
                    <a:pt x="242383" y="19815"/>
                    <a:pt x="237870" y="20584"/>
                  </a:cubicBezTo>
                  <a:lnTo>
                    <a:pt x="237870" y="72536"/>
                  </a:lnTo>
                  <a:cubicBezTo>
                    <a:pt x="237870" y="77819"/>
                    <a:pt x="233549" y="82140"/>
                    <a:pt x="228267" y="82140"/>
                  </a:cubicBezTo>
                  <a:cubicBezTo>
                    <a:pt x="222889" y="82140"/>
                    <a:pt x="218664" y="77819"/>
                    <a:pt x="218664" y="72536"/>
                  </a:cubicBezTo>
                  <a:lnTo>
                    <a:pt x="218664" y="20295"/>
                  </a:lnTo>
                  <a:cubicBezTo>
                    <a:pt x="208100" y="20008"/>
                    <a:pt x="197537" y="19815"/>
                    <a:pt x="186973" y="19624"/>
                  </a:cubicBezTo>
                  <a:lnTo>
                    <a:pt x="186973" y="32204"/>
                  </a:lnTo>
                  <a:cubicBezTo>
                    <a:pt x="188701" y="33548"/>
                    <a:pt x="189854" y="35661"/>
                    <a:pt x="189854" y="37965"/>
                  </a:cubicBezTo>
                  <a:cubicBezTo>
                    <a:pt x="189854" y="42287"/>
                    <a:pt x="186397" y="45648"/>
                    <a:pt x="182171" y="45648"/>
                  </a:cubicBezTo>
                  <a:cubicBezTo>
                    <a:pt x="177946" y="45648"/>
                    <a:pt x="174489" y="42287"/>
                    <a:pt x="174489" y="37965"/>
                  </a:cubicBezTo>
                  <a:cubicBezTo>
                    <a:pt x="174489" y="35661"/>
                    <a:pt x="175641" y="33548"/>
                    <a:pt x="177370" y="32204"/>
                  </a:cubicBezTo>
                  <a:lnTo>
                    <a:pt x="177370" y="19527"/>
                  </a:lnTo>
                  <a:cubicBezTo>
                    <a:pt x="161141" y="19239"/>
                    <a:pt x="145007" y="19143"/>
                    <a:pt x="128970" y="19239"/>
                  </a:cubicBezTo>
                  <a:cubicBezTo>
                    <a:pt x="112645" y="19239"/>
                    <a:pt x="96128" y="19335"/>
                    <a:pt x="79610" y="19623"/>
                  </a:cubicBezTo>
                  <a:lnTo>
                    <a:pt x="79610" y="32204"/>
                  </a:lnTo>
                  <a:cubicBezTo>
                    <a:pt x="81242" y="33547"/>
                    <a:pt x="82491" y="35661"/>
                    <a:pt x="82491" y="37965"/>
                  </a:cubicBezTo>
                  <a:cubicBezTo>
                    <a:pt x="82491" y="42287"/>
                    <a:pt x="79034" y="45648"/>
                    <a:pt x="74808" y="45648"/>
                  </a:cubicBezTo>
                  <a:cubicBezTo>
                    <a:pt x="70487" y="45648"/>
                    <a:pt x="67126" y="42287"/>
                    <a:pt x="67126" y="37965"/>
                  </a:cubicBezTo>
                  <a:cubicBezTo>
                    <a:pt x="67126" y="35661"/>
                    <a:pt x="68278" y="33547"/>
                    <a:pt x="70007" y="32204"/>
                  </a:cubicBezTo>
                  <a:lnTo>
                    <a:pt x="70007" y="19719"/>
                  </a:lnTo>
                  <a:cubicBezTo>
                    <a:pt x="60692" y="19911"/>
                    <a:pt x="51473" y="20104"/>
                    <a:pt x="42158" y="20295"/>
                  </a:cubicBezTo>
                  <a:lnTo>
                    <a:pt x="42158" y="179612"/>
                  </a:lnTo>
                  <a:cubicBezTo>
                    <a:pt x="51377" y="180380"/>
                    <a:pt x="60692" y="180956"/>
                    <a:pt x="70007" y="181532"/>
                  </a:cubicBezTo>
                  <a:lnTo>
                    <a:pt x="70007" y="166648"/>
                  </a:lnTo>
                  <a:cubicBezTo>
                    <a:pt x="68278" y="165207"/>
                    <a:pt x="67126" y="163190"/>
                    <a:pt x="67126" y="160789"/>
                  </a:cubicBezTo>
                  <a:cubicBezTo>
                    <a:pt x="67126" y="156564"/>
                    <a:pt x="70487" y="153107"/>
                    <a:pt x="74808" y="153107"/>
                  </a:cubicBezTo>
                  <a:cubicBezTo>
                    <a:pt x="79034" y="153107"/>
                    <a:pt x="82491" y="156564"/>
                    <a:pt x="82491" y="160789"/>
                  </a:cubicBezTo>
                  <a:cubicBezTo>
                    <a:pt x="82491" y="163190"/>
                    <a:pt x="81242" y="165207"/>
                    <a:pt x="79610" y="166648"/>
                  </a:cubicBezTo>
                  <a:lnTo>
                    <a:pt x="79610" y="182109"/>
                  </a:lnTo>
                  <a:cubicBezTo>
                    <a:pt x="95935" y="182973"/>
                    <a:pt x="112357" y="183357"/>
                    <a:pt x="128586" y="183453"/>
                  </a:cubicBezTo>
                  <a:cubicBezTo>
                    <a:pt x="143855" y="183453"/>
                    <a:pt x="159124" y="183165"/>
                    <a:pt x="174105" y="182493"/>
                  </a:cubicBezTo>
                  <a:cubicBezTo>
                    <a:pt x="179387" y="182109"/>
                    <a:pt x="183900" y="186334"/>
                    <a:pt x="184092" y="191712"/>
                  </a:cubicBezTo>
                  <a:cubicBezTo>
                    <a:pt x="184380" y="196993"/>
                    <a:pt x="180251" y="201411"/>
                    <a:pt x="174969" y="201699"/>
                  </a:cubicBezTo>
                  <a:cubicBezTo>
                    <a:pt x="160277" y="202275"/>
                    <a:pt x="145296" y="202660"/>
                    <a:pt x="130411" y="202660"/>
                  </a:cubicBezTo>
                  <a:lnTo>
                    <a:pt x="128586" y="202660"/>
                  </a:lnTo>
                  <a:cubicBezTo>
                    <a:pt x="93727" y="202563"/>
                    <a:pt x="58483" y="200739"/>
                    <a:pt x="23912" y="197186"/>
                  </a:cubicBezTo>
                  <a:cubicBezTo>
                    <a:pt x="20070" y="196705"/>
                    <a:pt x="16902" y="194113"/>
                    <a:pt x="15845" y="190656"/>
                  </a:cubicBezTo>
                  <a:lnTo>
                    <a:pt x="15941" y="184317"/>
                  </a:lnTo>
                  <a:cubicBezTo>
                    <a:pt x="16998" y="181244"/>
                    <a:pt x="19686" y="178940"/>
                    <a:pt x="22952" y="178363"/>
                  </a:cubicBezTo>
                  <a:lnTo>
                    <a:pt x="22952" y="141583"/>
                  </a:lnTo>
                  <a:lnTo>
                    <a:pt x="16805" y="141583"/>
                  </a:lnTo>
                  <a:lnTo>
                    <a:pt x="15941" y="184317"/>
                  </a:lnTo>
                  <a:cubicBezTo>
                    <a:pt x="15653" y="185086"/>
                    <a:pt x="15461" y="185854"/>
                    <a:pt x="15365" y="186622"/>
                  </a:cubicBezTo>
                  <a:cubicBezTo>
                    <a:pt x="15173" y="188063"/>
                    <a:pt x="15365" y="189407"/>
                    <a:pt x="15845" y="190656"/>
                  </a:cubicBezTo>
                  <a:lnTo>
                    <a:pt x="14405" y="256437"/>
                  </a:lnTo>
                  <a:lnTo>
                    <a:pt x="19494" y="276796"/>
                  </a:lnTo>
                  <a:lnTo>
                    <a:pt x="0" y="276796"/>
                  </a:lnTo>
                  <a:lnTo>
                    <a:pt x="4225" y="251923"/>
                  </a:lnTo>
                  <a:lnTo>
                    <a:pt x="4898" y="251923"/>
                  </a:lnTo>
                  <a:lnTo>
                    <a:pt x="8547" y="80123"/>
                  </a:lnTo>
                  <a:lnTo>
                    <a:pt x="18150" y="80315"/>
                  </a:lnTo>
                  <a:lnTo>
                    <a:pt x="17093" y="130060"/>
                  </a:lnTo>
                  <a:lnTo>
                    <a:pt x="22952" y="130060"/>
                  </a:lnTo>
                  <a:lnTo>
                    <a:pt x="22952" y="20584"/>
                  </a:lnTo>
                  <a:cubicBezTo>
                    <a:pt x="18726" y="19719"/>
                    <a:pt x="15461" y="15974"/>
                    <a:pt x="15269" y="11461"/>
                  </a:cubicBezTo>
                  <a:cubicBezTo>
                    <a:pt x="15173" y="6179"/>
                    <a:pt x="19302" y="1665"/>
                    <a:pt x="24584" y="1570"/>
                  </a:cubicBezTo>
                  <a:cubicBezTo>
                    <a:pt x="59347" y="513"/>
                    <a:pt x="94399" y="33"/>
                    <a:pt x="128970" y="33"/>
                  </a:cubicBezTo>
                  <a:cubicBezTo>
                    <a:pt x="164694" y="-159"/>
                    <a:pt x="200610" y="513"/>
                    <a:pt x="236141" y="1570"/>
                  </a:cubicBezTo>
                  <a:cubicBezTo>
                    <a:pt x="241519" y="1665"/>
                    <a:pt x="245649" y="6179"/>
                    <a:pt x="245457" y="1146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2F4C9563-BD1C-4A31-9549-70694B6C9F72}"/>
                </a:ext>
              </a:extLst>
            </p:cNvPr>
            <p:cNvSpPr/>
            <p:nvPr/>
          </p:nvSpPr>
          <p:spPr>
            <a:xfrm>
              <a:off x="4539001" y="4450971"/>
              <a:ext cx="263955" cy="761583"/>
            </a:xfrm>
            <a:custGeom>
              <a:avLst/>
              <a:gdLst>
                <a:gd name="connsiteX0" fmla="*/ 262226 w 263955"/>
                <a:gd name="connsiteY0" fmla="*/ 581717 h 761583"/>
                <a:gd name="connsiteX1" fmla="*/ 213539 w 263955"/>
                <a:gd name="connsiteY1" fmla="*/ 517952 h 761583"/>
                <a:gd name="connsiteX2" fmla="*/ 156976 w 263955"/>
                <a:gd name="connsiteY2" fmla="*/ 472625 h 761583"/>
                <a:gd name="connsiteX3" fmla="*/ 156784 w 263955"/>
                <a:gd name="connsiteY3" fmla="*/ 472529 h 761583"/>
                <a:gd name="connsiteX4" fmla="*/ 156784 w 263955"/>
                <a:gd name="connsiteY4" fmla="*/ 472145 h 761583"/>
                <a:gd name="connsiteX5" fmla="*/ 155152 w 263955"/>
                <a:gd name="connsiteY5" fmla="*/ 346247 h 761583"/>
                <a:gd name="connsiteX6" fmla="*/ 162162 w 263955"/>
                <a:gd name="connsiteY6" fmla="*/ 346247 h 761583"/>
                <a:gd name="connsiteX7" fmla="*/ 162162 w 263955"/>
                <a:gd name="connsiteY7" fmla="*/ 334724 h 761583"/>
                <a:gd name="connsiteX8" fmla="*/ 154959 w 263955"/>
                <a:gd name="connsiteY8" fmla="*/ 334724 h 761583"/>
                <a:gd name="connsiteX9" fmla="*/ 151695 w 263955"/>
                <a:gd name="connsiteY9" fmla="*/ 89747 h 761583"/>
                <a:gd name="connsiteX10" fmla="*/ 151886 w 263955"/>
                <a:gd name="connsiteY10" fmla="*/ 89747 h 761583"/>
                <a:gd name="connsiteX11" fmla="*/ 153519 w 263955"/>
                <a:gd name="connsiteY11" fmla="*/ 80144 h 761583"/>
                <a:gd name="connsiteX12" fmla="*/ 132392 w 263955"/>
                <a:gd name="connsiteY12" fmla="*/ 76495 h 761583"/>
                <a:gd name="connsiteX13" fmla="*/ 132392 w 263955"/>
                <a:gd name="connsiteY13" fmla="*/ 73902 h 761583"/>
                <a:gd name="connsiteX14" fmla="*/ 175702 w 263955"/>
                <a:gd name="connsiteY14" fmla="*/ 76015 h 761583"/>
                <a:gd name="connsiteX15" fmla="*/ 219108 w 263955"/>
                <a:gd name="connsiteY15" fmla="*/ 73326 h 761583"/>
                <a:gd name="connsiteX16" fmla="*/ 262322 w 263955"/>
                <a:gd name="connsiteY16" fmla="*/ 50855 h 761583"/>
                <a:gd name="connsiteX17" fmla="*/ 224294 w 263955"/>
                <a:gd name="connsiteY17" fmla="*/ 20509 h 761583"/>
                <a:gd name="connsiteX18" fmla="*/ 134697 w 263955"/>
                <a:gd name="connsiteY18" fmla="*/ 2455 h 761583"/>
                <a:gd name="connsiteX19" fmla="*/ 61 w 263955"/>
                <a:gd name="connsiteY19" fmla="*/ 25118 h 761583"/>
                <a:gd name="connsiteX20" fmla="*/ 38185 w 263955"/>
                <a:gd name="connsiteY20" fmla="*/ 55560 h 761583"/>
                <a:gd name="connsiteX21" fmla="*/ 122789 w 263955"/>
                <a:gd name="connsiteY21" fmla="*/ 72942 h 761583"/>
                <a:gd name="connsiteX22" fmla="*/ 122789 w 263955"/>
                <a:gd name="connsiteY22" fmla="*/ 83505 h 761583"/>
                <a:gd name="connsiteX23" fmla="*/ 122597 w 263955"/>
                <a:gd name="connsiteY23" fmla="*/ 84658 h 761583"/>
                <a:gd name="connsiteX24" fmla="*/ 142092 w 263955"/>
                <a:gd name="connsiteY24" fmla="*/ 88019 h 761583"/>
                <a:gd name="connsiteX25" fmla="*/ 145356 w 263955"/>
                <a:gd name="connsiteY25" fmla="*/ 334724 h 761583"/>
                <a:gd name="connsiteX26" fmla="*/ 139114 w 263955"/>
                <a:gd name="connsiteY26" fmla="*/ 334724 h 761583"/>
                <a:gd name="connsiteX27" fmla="*/ 139114 w 263955"/>
                <a:gd name="connsiteY27" fmla="*/ 346247 h 761583"/>
                <a:gd name="connsiteX28" fmla="*/ 145548 w 263955"/>
                <a:gd name="connsiteY28" fmla="*/ 346247 h 761583"/>
                <a:gd name="connsiteX29" fmla="*/ 147181 w 263955"/>
                <a:gd name="connsiteY29" fmla="*/ 474546 h 761583"/>
                <a:gd name="connsiteX30" fmla="*/ 63153 w 263955"/>
                <a:gd name="connsiteY30" fmla="*/ 621666 h 761583"/>
                <a:gd name="connsiteX31" fmla="*/ 46636 w 263955"/>
                <a:gd name="connsiteY31" fmla="*/ 668817 h 761583"/>
                <a:gd name="connsiteX32" fmla="*/ 31751 w 263955"/>
                <a:gd name="connsiteY32" fmla="*/ 732774 h 761583"/>
                <a:gd name="connsiteX33" fmla="*/ 28390 w 263955"/>
                <a:gd name="connsiteY33" fmla="*/ 732774 h 761583"/>
                <a:gd name="connsiteX34" fmla="*/ 16962 w 263955"/>
                <a:gd name="connsiteY34" fmla="*/ 761583 h 761583"/>
                <a:gd name="connsiteX35" fmla="*/ 44139 w 263955"/>
                <a:gd name="connsiteY35" fmla="*/ 761583 h 761583"/>
                <a:gd name="connsiteX36" fmla="*/ 44139 w 263955"/>
                <a:gd name="connsiteY36" fmla="*/ 732774 h 761583"/>
                <a:gd name="connsiteX37" fmla="*/ 41546 w 263955"/>
                <a:gd name="connsiteY37" fmla="*/ 732774 h 761583"/>
                <a:gd name="connsiteX38" fmla="*/ 55951 w 263955"/>
                <a:gd name="connsiteY38" fmla="*/ 671410 h 761583"/>
                <a:gd name="connsiteX39" fmla="*/ 72084 w 263955"/>
                <a:gd name="connsiteY39" fmla="*/ 625219 h 761583"/>
                <a:gd name="connsiteX40" fmla="*/ 80439 w 263955"/>
                <a:gd name="connsiteY40" fmla="*/ 605725 h 761583"/>
                <a:gd name="connsiteX41" fmla="*/ 126630 w 263955"/>
                <a:gd name="connsiteY41" fmla="*/ 656525 h 761583"/>
                <a:gd name="connsiteX42" fmla="*/ 126630 w 263955"/>
                <a:gd name="connsiteY42" fmla="*/ 660270 h 761583"/>
                <a:gd name="connsiteX43" fmla="*/ 121444 w 263955"/>
                <a:gd name="connsiteY43" fmla="*/ 681014 h 761583"/>
                <a:gd name="connsiteX44" fmla="*/ 146028 w 263955"/>
                <a:gd name="connsiteY44" fmla="*/ 681014 h 761583"/>
                <a:gd name="connsiteX45" fmla="*/ 144108 w 263955"/>
                <a:gd name="connsiteY45" fmla="*/ 675731 h 761583"/>
                <a:gd name="connsiteX46" fmla="*/ 152367 w 263955"/>
                <a:gd name="connsiteY46" fmla="*/ 684854 h 761583"/>
                <a:gd name="connsiteX47" fmla="*/ 175798 w 263955"/>
                <a:gd name="connsiteY47" fmla="*/ 684854 h 761583"/>
                <a:gd name="connsiteX48" fmla="*/ 263955 w 263955"/>
                <a:gd name="connsiteY48" fmla="*/ 584694 h 761583"/>
                <a:gd name="connsiteX49" fmla="*/ 262226 w 263955"/>
                <a:gd name="connsiteY49" fmla="*/ 581717 h 761583"/>
                <a:gd name="connsiteX50" fmla="*/ 106560 w 263955"/>
                <a:gd name="connsiteY50" fmla="*/ 35490 h 761583"/>
                <a:gd name="connsiteX51" fmla="*/ 116259 w 263955"/>
                <a:gd name="connsiteY51" fmla="*/ 33089 h 761583"/>
                <a:gd name="connsiteX52" fmla="*/ 122789 w 263955"/>
                <a:gd name="connsiteY52" fmla="*/ 32513 h 761583"/>
                <a:gd name="connsiteX53" fmla="*/ 122789 w 263955"/>
                <a:gd name="connsiteY53" fmla="*/ 63339 h 761583"/>
                <a:gd name="connsiteX54" fmla="*/ 41354 w 263955"/>
                <a:gd name="connsiteY54" fmla="*/ 46437 h 761583"/>
                <a:gd name="connsiteX55" fmla="*/ 9664 w 263955"/>
                <a:gd name="connsiteY55" fmla="*/ 26079 h 761583"/>
                <a:gd name="connsiteX56" fmla="*/ 87161 w 263955"/>
                <a:gd name="connsiteY56" fmla="*/ 9657 h 761583"/>
                <a:gd name="connsiteX57" fmla="*/ 133737 w 263955"/>
                <a:gd name="connsiteY57" fmla="*/ 11962 h 761583"/>
                <a:gd name="connsiteX58" fmla="*/ 221125 w 263955"/>
                <a:gd name="connsiteY58" fmla="*/ 29536 h 761583"/>
                <a:gd name="connsiteX59" fmla="*/ 252815 w 263955"/>
                <a:gd name="connsiteY59" fmla="*/ 49894 h 761583"/>
                <a:gd name="connsiteX60" fmla="*/ 217764 w 263955"/>
                <a:gd name="connsiteY60" fmla="*/ 63819 h 761583"/>
                <a:gd name="connsiteX61" fmla="*/ 132392 w 263955"/>
                <a:gd name="connsiteY61" fmla="*/ 64299 h 761583"/>
                <a:gd name="connsiteX62" fmla="*/ 132392 w 263955"/>
                <a:gd name="connsiteY62" fmla="*/ 33185 h 761583"/>
                <a:gd name="connsiteX63" fmla="*/ 136618 w 263955"/>
                <a:gd name="connsiteY63" fmla="*/ 34145 h 761583"/>
                <a:gd name="connsiteX64" fmla="*/ 144972 w 263955"/>
                <a:gd name="connsiteY64" fmla="*/ 37794 h 761583"/>
                <a:gd name="connsiteX65" fmla="*/ 149870 w 263955"/>
                <a:gd name="connsiteY65" fmla="*/ 29536 h 761583"/>
                <a:gd name="connsiteX66" fmla="*/ 139402 w 263955"/>
                <a:gd name="connsiteY66" fmla="*/ 25022 h 761583"/>
                <a:gd name="connsiteX67" fmla="*/ 127782 w 263955"/>
                <a:gd name="connsiteY67" fmla="*/ 23006 h 761583"/>
                <a:gd name="connsiteX68" fmla="*/ 114818 w 263955"/>
                <a:gd name="connsiteY68" fmla="*/ 23582 h 761583"/>
                <a:gd name="connsiteX69" fmla="*/ 103390 w 263955"/>
                <a:gd name="connsiteY69" fmla="*/ 26463 h 761583"/>
                <a:gd name="connsiteX70" fmla="*/ 106560 w 263955"/>
                <a:gd name="connsiteY70" fmla="*/ 35490 h 761583"/>
                <a:gd name="connsiteX71" fmla="*/ 148813 w 263955"/>
                <a:gd name="connsiteY71" fmla="*/ 508445 h 761583"/>
                <a:gd name="connsiteX72" fmla="*/ 155344 w 263955"/>
                <a:gd name="connsiteY72" fmla="*/ 639624 h 761583"/>
                <a:gd name="connsiteX73" fmla="*/ 136233 w 263955"/>
                <a:gd name="connsiteY73" fmla="*/ 590936 h 761583"/>
                <a:gd name="connsiteX74" fmla="*/ 142859 w 263955"/>
                <a:gd name="connsiteY74" fmla="*/ 532837 h 761583"/>
                <a:gd name="connsiteX75" fmla="*/ 148813 w 263955"/>
                <a:gd name="connsiteY75" fmla="*/ 508445 h 761583"/>
                <a:gd name="connsiteX76" fmla="*/ 126630 w 263955"/>
                <a:gd name="connsiteY76" fmla="*/ 591704 h 761583"/>
                <a:gd name="connsiteX77" fmla="*/ 126630 w 263955"/>
                <a:gd name="connsiteY77" fmla="*/ 642313 h 761583"/>
                <a:gd name="connsiteX78" fmla="*/ 84760 w 263955"/>
                <a:gd name="connsiteY78" fmla="*/ 596218 h 761583"/>
                <a:gd name="connsiteX79" fmla="*/ 141803 w 263955"/>
                <a:gd name="connsiteY79" fmla="*/ 498458 h 761583"/>
                <a:gd name="connsiteX80" fmla="*/ 133448 w 263955"/>
                <a:gd name="connsiteY80" fmla="*/ 530916 h 761583"/>
                <a:gd name="connsiteX81" fmla="*/ 126630 w 263955"/>
                <a:gd name="connsiteY81" fmla="*/ 591704 h 761583"/>
                <a:gd name="connsiteX82" fmla="*/ 156592 w 263955"/>
                <a:gd name="connsiteY82" fmla="*/ 675251 h 761583"/>
                <a:gd name="connsiteX83" fmla="*/ 136233 w 263955"/>
                <a:gd name="connsiteY83" fmla="*/ 652876 h 761583"/>
                <a:gd name="connsiteX84" fmla="*/ 136233 w 263955"/>
                <a:gd name="connsiteY84" fmla="*/ 617249 h 761583"/>
                <a:gd name="connsiteX85" fmla="*/ 156784 w 263955"/>
                <a:gd name="connsiteY85" fmla="*/ 669777 h 761583"/>
                <a:gd name="connsiteX86" fmla="*/ 157072 w 263955"/>
                <a:gd name="connsiteY86" fmla="*/ 675251 h 761583"/>
                <a:gd name="connsiteX87" fmla="*/ 156592 w 263955"/>
                <a:gd name="connsiteY87" fmla="*/ 675251 h 761583"/>
                <a:gd name="connsiteX88" fmla="*/ 171477 w 263955"/>
                <a:gd name="connsiteY88" fmla="*/ 675251 h 761583"/>
                <a:gd name="connsiteX89" fmla="*/ 169268 w 263955"/>
                <a:gd name="connsiteY89" fmla="*/ 675251 h 761583"/>
                <a:gd name="connsiteX90" fmla="*/ 166291 w 263955"/>
                <a:gd name="connsiteY90" fmla="*/ 667761 h 761583"/>
                <a:gd name="connsiteX91" fmla="*/ 157264 w 263955"/>
                <a:gd name="connsiteY91" fmla="*/ 484245 h 761583"/>
                <a:gd name="connsiteX92" fmla="*/ 206624 w 263955"/>
                <a:gd name="connsiteY92" fmla="*/ 524674 h 761583"/>
                <a:gd name="connsiteX93" fmla="*/ 252143 w 263955"/>
                <a:gd name="connsiteY93" fmla="*/ 583541 h 761583"/>
                <a:gd name="connsiteX94" fmla="*/ 171477 w 263955"/>
                <a:gd name="connsiteY94" fmla="*/ 675251 h 76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263955" h="761583">
                  <a:moveTo>
                    <a:pt x="262226" y="581717"/>
                  </a:moveTo>
                  <a:cubicBezTo>
                    <a:pt x="248782" y="558477"/>
                    <a:pt x="232361" y="536966"/>
                    <a:pt x="213539" y="517952"/>
                  </a:cubicBezTo>
                  <a:cubicBezTo>
                    <a:pt x="196541" y="500762"/>
                    <a:pt x="177527" y="485493"/>
                    <a:pt x="156976" y="472625"/>
                  </a:cubicBezTo>
                  <a:lnTo>
                    <a:pt x="156784" y="472529"/>
                  </a:lnTo>
                  <a:lnTo>
                    <a:pt x="156784" y="472145"/>
                  </a:lnTo>
                  <a:lnTo>
                    <a:pt x="155152" y="346247"/>
                  </a:lnTo>
                  <a:lnTo>
                    <a:pt x="162162" y="346247"/>
                  </a:lnTo>
                  <a:lnTo>
                    <a:pt x="162162" y="334724"/>
                  </a:lnTo>
                  <a:lnTo>
                    <a:pt x="154959" y="334724"/>
                  </a:lnTo>
                  <a:lnTo>
                    <a:pt x="151695" y="89747"/>
                  </a:lnTo>
                  <a:lnTo>
                    <a:pt x="151886" y="89747"/>
                  </a:lnTo>
                  <a:lnTo>
                    <a:pt x="153519" y="80144"/>
                  </a:lnTo>
                  <a:lnTo>
                    <a:pt x="132392" y="76495"/>
                  </a:lnTo>
                  <a:lnTo>
                    <a:pt x="132392" y="73902"/>
                  </a:lnTo>
                  <a:cubicBezTo>
                    <a:pt x="147373" y="75343"/>
                    <a:pt x="161970" y="76015"/>
                    <a:pt x="175702" y="76015"/>
                  </a:cubicBezTo>
                  <a:cubicBezTo>
                    <a:pt x="191643" y="76015"/>
                    <a:pt x="206337" y="75055"/>
                    <a:pt x="219108" y="73326"/>
                  </a:cubicBezTo>
                  <a:cubicBezTo>
                    <a:pt x="246765" y="69389"/>
                    <a:pt x="261266" y="61802"/>
                    <a:pt x="262322" y="50855"/>
                  </a:cubicBezTo>
                  <a:cubicBezTo>
                    <a:pt x="263379" y="39907"/>
                    <a:pt x="250607" y="29728"/>
                    <a:pt x="224294" y="20509"/>
                  </a:cubicBezTo>
                  <a:cubicBezTo>
                    <a:pt x="200670" y="12154"/>
                    <a:pt x="168788" y="5816"/>
                    <a:pt x="134697" y="2455"/>
                  </a:cubicBezTo>
                  <a:cubicBezTo>
                    <a:pt x="69492" y="-3979"/>
                    <a:pt x="2365" y="1782"/>
                    <a:pt x="61" y="25118"/>
                  </a:cubicBezTo>
                  <a:cubicBezTo>
                    <a:pt x="-996" y="36066"/>
                    <a:pt x="11777" y="46341"/>
                    <a:pt x="38185" y="55560"/>
                  </a:cubicBezTo>
                  <a:cubicBezTo>
                    <a:pt x="60656" y="63435"/>
                    <a:pt x="90523" y="69581"/>
                    <a:pt x="122789" y="72942"/>
                  </a:cubicBezTo>
                  <a:lnTo>
                    <a:pt x="122789" y="83505"/>
                  </a:lnTo>
                  <a:lnTo>
                    <a:pt x="122597" y="84658"/>
                  </a:lnTo>
                  <a:lnTo>
                    <a:pt x="142092" y="88019"/>
                  </a:lnTo>
                  <a:lnTo>
                    <a:pt x="145356" y="334724"/>
                  </a:lnTo>
                  <a:lnTo>
                    <a:pt x="139114" y="334724"/>
                  </a:lnTo>
                  <a:lnTo>
                    <a:pt x="139114" y="346247"/>
                  </a:lnTo>
                  <a:lnTo>
                    <a:pt x="145548" y="346247"/>
                  </a:lnTo>
                  <a:lnTo>
                    <a:pt x="147181" y="474546"/>
                  </a:lnTo>
                  <a:cubicBezTo>
                    <a:pt x="121444" y="509117"/>
                    <a:pt x="87161" y="561262"/>
                    <a:pt x="63153" y="621666"/>
                  </a:cubicBezTo>
                  <a:cubicBezTo>
                    <a:pt x="57103" y="637031"/>
                    <a:pt x="51534" y="652780"/>
                    <a:pt x="46636" y="668817"/>
                  </a:cubicBezTo>
                  <a:lnTo>
                    <a:pt x="31751" y="732774"/>
                  </a:lnTo>
                  <a:lnTo>
                    <a:pt x="28390" y="732774"/>
                  </a:lnTo>
                  <a:lnTo>
                    <a:pt x="16962" y="761583"/>
                  </a:lnTo>
                  <a:lnTo>
                    <a:pt x="44139" y="761583"/>
                  </a:lnTo>
                  <a:lnTo>
                    <a:pt x="44139" y="732774"/>
                  </a:lnTo>
                  <a:lnTo>
                    <a:pt x="41546" y="732774"/>
                  </a:lnTo>
                  <a:lnTo>
                    <a:pt x="55951" y="671410"/>
                  </a:lnTo>
                  <a:cubicBezTo>
                    <a:pt x="60656" y="655853"/>
                    <a:pt x="66130" y="640296"/>
                    <a:pt x="72084" y="625219"/>
                  </a:cubicBezTo>
                  <a:cubicBezTo>
                    <a:pt x="74773" y="618593"/>
                    <a:pt x="77558" y="612159"/>
                    <a:pt x="80439" y="605725"/>
                  </a:cubicBezTo>
                  <a:lnTo>
                    <a:pt x="126630" y="656525"/>
                  </a:lnTo>
                  <a:lnTo>
                    <a:pt x="126630" y="660270"/>
                  </a:lnTo>
                  <a:lnTo>
                    <a:pt x="121444" y="681014"/>
                  </a:lnTo>
                  <a:lnTo>
                    <a:pt x="146028" y="681014"/>
                  </a:lnTo>
                  <a:lnTo>
                    <a:pt x="144108" y="675731"/>
                  </a:lnTo>
                  <a:lnTo>
                    <a:pt x="152367" y="684854"/>
                  </a:lnTo>
                  <a:lnTo>
                    <a:pt x="175798" y="684854"/>
                  </a:lnTo>
                  <a:lnTo>
                    <a:pt x="263955" y="584694"/>
                  </a:lnTo>
                  <a:lnTo>
                    <a:pt x="262226" y="581717"/>
                  </a:lnTo>
                  <a:close/>
                  <a:moveTo>
                    <a:pt x="106560" y="35490"/>
                  </a:moveTo>
                  <a:cubicBezTo>
                    <a:pt x="109729" y="34433"/>
                    <a:pt x="112994" y="33569"/>
                    <a:pt x="116259" y="33089"/>
                  </a:cubicBezTo>
                  <a:cubicBezTo>
                    <a:pt x="118371" y="32801"/>
                    <a:pt x="120580" y="32609"/>
                    <a:pt x="122789" y="32513"/>
                  </a:cubicBezTo>
                  <a:lnTo>
                    <a:pt x="122789" y="63339"/>
                  </a:lnTo>
                  <a:cubicBezTo>
                    <a:pt x="91675" y="59977"/>
                    <a:pt x="62961" y="54024"/>
                    <a:pt x="41354" y="46437"/>
                  </a:cubicBezTo>
                  <a:cubicBezTo>
                    <a:pt x="15618" y="37410"/>
                    <a:pt x="9280" y="29440"/>
                    <a:pt x="9664" y="26079"/>
                  </a:cubicBezTo>
                  <a:cubicBezTo>
                    <a:pt x="10432" y="17916"/>
                    <a:pt x="39722" y="9657"/>
                    <a:pt x="87161" y="9657"/>
                  </a:cubicBezTo>
                  <a:cubicBezTo>
                    <a:pt x="101182" y="9657"/>
                    <a:pt x="116835" y="10329"/>
                    <a:pt x="133737" y="11962"/>
                  </a:cubicBezTo>
                  <a:cubicBezTo>
                    <a:pt x="167155" y="15323"/>
                    <a:pt x="198173" y="21469"/>
                    <a:pt x="221125" y="29536"/>
                  </a:cubicBezTo>
                  <a:cubicBezTo>
                    <a:pt x="246862" y="38563"/>
                    <a:pt x="253104" y="46629"/>
                    <a:pt x="252815" y="49894"/>
                  </a:cubicBezTo>
                  <a:cubicBezTo>
                    <a:pt x="252431" y="53256"/>
                    <a:pt x="244749" y="59977"/>
                    <a:pt x="217764" y="63819"/>
                  </a:cubicBezTo>
                  <a:cubicBezTo>
                    <a:pt x="194524" y="67084"/>
                    <a:pt x="164466" y="67276"/>
                    <a:pt x="132392" y="64299"/>
                  </a:cubicBezTo>
                  <a:lnTo>
                    <a:pt x="132392" y="33185"/>
                  </a:lnTo>
                  <a:cubicBezTo>
                    <a:pt x="133832" y="33377"/>
                    <a:pt x="135273" y="33761"/>
                    <a:pt x="136618" y="34145"/>
                  </a:cubicBezTo>
                  <a:cubicBezTo>
                    <a:pt x="139595" y="35106"/>
                    <a:pt x="142379" y="36258"/>
                    <a:pt x="144972" y="37794"/>
                  </a:cubicBezTo>
                  <a:lnTo>
                    <a:pt x="149870" y="29536"/>
                  </a:lnTo>
                  <a:cubicBezTo>
                    <a:pt x="146605" y="27615"/>
                    <a:pt x="143051" y="26079"/>
                    <a:pt x="139402" y="25022"/>
                  </a:cubicBezTo>
                  <a:cubicBezTo>
                    <a:pt x="135657" y="23870"/>
                    <a:pt x="131624" y="23198"/>
                    <a:pt x="127782" y="23006"/>
                  </a:cubicBezTo>
                  <a:cubicBezTo>
                    <a:pt x="123461" y="22813"/>
                    <a:pt x="119044" y="23006"/>
                    <a:pt x="114818" y="23582"/>
                  </a:cubicBezTo>
                  <a:cubicBezTo>
                    <a:pt x="110977" y="24158"/>
                    <a:pt x="107136" y="25118"/>
                    <a:pt x="103390" y="26463"/>
                  </a:cubicBezTo>
                  <a:lnTo>
                    <a:pt x="106560" y="35490"/>
                  </a:lnTo>
                  <a:close/>
                  <a:moveTo>
                    <a:pt x="148813" y="508445"/>
                  </a:moveTo>
                  <a:lnTo>
                    <a:pt x="155344" y="639624"/>
                  </a:lnTo>
                  <a:lnTo>
                    <a:pt x="136233" y="590936"/>
                  </a:lnTo>
                  <a:cubicBezTo>
                    <a:pt x="136714" y="571441"/>
                    <a:pt x="138922" y="551947"/>
                    <a:pt x="142859" y="532837"/>
                  </a:cubicBezTo>
                  <a:cubicBezTo>
                    <a:pt x="144492" y="524674"/>
                    <a:pt x="146509" y="516512"/>
                    <a:pt x="148813" y="508445"/>
                  </a:cubicBezTo>
                  <a:close/>
                  <a:moveTo>
                    <a:pt x="126630" y="591704"/>
                  </a:moveTo>
                  <a:lnTo>
                    <a:pt x="126630" y="642313"/>
                  </a:lnTo>
                  <a:lnTo>
                    <a:pt x="84760" y="596218"/>
                  </a:lnTo>
                  <a:cubicBezTo>
                    <a:pt x="102527" y="558381"/>
                    <a:pt x="123269" y="524866"/>
                    <a:pt x="141803" y="498458"/>
                  </a:cubicBezTo>
                  <a:cubicBezTo>
                    <a:pt x="138538" y="509117"/>
                    <a:pt x="135657" y="519969"/>
                    <a:pt x="133448" y="530916"/>
                  </a:cubicBezTo>
                  <a:cubicBezTo>
                    <a:pt x="129319" y="550890"/>
                    <a:pt x="127111" y="571345"/>
                    <a:pt x="126630" y="591704"/>
                  </a:cubicBezTo>
                  <a:close/>
                  <a:moveTo>
                    <a:pt x="156592" y="675251"/>
                  </a:moveTo>
                  <a:lnTo>
                    <a:pt x="136233" y="652876"/>
                  </a:lnTo>
                  <a:lnTo>
                    <a:pt x="136233" y="617249"/>
                  </a:lnTo>
                  <a:lnTo>
                    <a:pt x="156784" y="669777"/>
                  </a:lnTo>
                  <a:lnTo>
                    <a:pt x="157072" y="675251"/>
                  </a:lnTo>
                  <a:lnTo>
                    <a:pt x="156592" y="675251"/>
                  </a:lnTo>
                  <a:close/>
                  <a:moveTo>
                    <a:pt x="171477" y="675251"/>
                  </a:moveTo>
                  <a:lnTo>
                    <a:pt x="169268" y="675251"/>
                  </a:lnTo>
                  <a:lnTo>
                    <a:pt x="166291" y="667761"/>
                  </a:lnTo>
                  <a:lnTo>
                    <a:pt x="157264" y="484245"/>
                  </a:lnTo>
                  <a:cubicBezTo>
                    <a:pt x="175126" y="495961"/>
                    <a:pt x="191740" y="509501"/>
                    <a:pt x="206624" y="524674"/>
                  </a:cubicBezTo>
                  <a:cubicBezTo>
                    <a:pt x="224102" y="542344"/>
                    <a:pt x="239467" y="562127"/>
                    <a:pt x="252143" y="583541"/>
                  </a:cubicBezTo>
                  <a:lnTo>
                    <a:pt x="171477" y="6752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085AB79-D0C9-480D-9A9A-BFBBFA21CE14}"/>
                </a:ext>
              </a:extLst>
            </p:cNvPr>
            <p:cNvSpPr/>
            <p:nvPr/>
          </p:nvSpPr>
          <p:spPr>
            <a:xfrm>
              <a:off x="5072325" y="4787519"/>
              <a:ext cx="21127" cy="68182"/>
            </a:xfrm>
            <a:custGeom>
              <a:avLst/>
              <a:gdLst>
                <a:gd name="connsiteX0" fmla="*/ 11524 w 21127"/>
                <a:gd name="connsiteY0" fmla="*/ 67222 h 68182"/>
                <a:gd name="connsiteX1" fmla="*/ 11524 w 21127"/>
                <a:gd name="connsiteY1" fmla="*/ 31978 h 68182"/>
                <a:gd name="connsiteX2" fmla="*/ 10563 w 21127"/>
                <a:gd name="connsiteY2" fmla="*/ 32074 h 68182"/>
                <a:gd name="connsiteX3" fmla="*/ 9603 w 21127"/>
                <a:gd name="connsiteY3" fmla="*/ 31978 h 68182"/>
                <a:gd name="connsiteX4" fmla="*/ 9603 w 21127"/>
                <a:gd name="connsiteY4" fmla="*/ 63381 h 68182"/>
                <a:gd name="connsiteX5" fmla="*/ 4802 w 21127"/>
                <a:gd name="connsiteY5" fmla="*/ 68182 h 68182"/>
                <a:gd name="connsiteX6" fmla="*/ 0 w 21127"/>
                <a:gd name="connsiteY6" fmla="*/ 63381 h 68182"/>
                <a:gd name="connsiteX7" fmla="*/ 0 w 21127"/>
                <a:gd name="connsiteY7" fmla="*/ 4802 h 68182"/>
                <a:gd name="connsiteX8" fmla="*/ 4802 w 21127"/>
                <a:gd name="connsiteY8" fmla="*/ 0 h 68182"/>
                <a:gd name="connsiteX9" fmla="*/ 9603 w 21127"/>
                <a:gd name="connsiteY9" fmla="*/ 4802 h 68182"/>
                <a:gd name="connsiteX10" fmla="*/ 9603 w 21127"/>
                <a:gd name="connsiteY10" fmla="*/ 11043 h 68182"/>
                <a:gd name="connsiteX11" fmla="*/ 10563 w 21127"/>
                <a:gd name="connsiteY11" fmla="*/ 10947 h 68182"/>
                <a:gd name="connsiteX12" fmla="*/ 11524 w 21127"/>
                <a:gd name="connsiteY12" fmla="*/ 11043 h 68182"/>
                <a:gd name="connsiteX13" fmla="*/ 11524 w 21127"/>
                <a:gd name="connsiteY13" fmla="*/ 2016 h 68182"/>
                <a:gd name="connsiteX14" fmla="*/ 21127 w 21127"/>
                <a:gd name="connsiteY14" fmla="*/ 2016 h 68182"/>
                <a:gd name="connsiteX15" fmla="*/ 21127 w 21127"/>
                <a:gd name="connsiteY15" fmla="*/ 67222 h 68182"/>
                <a:gd name="connsiteX16" fmla="*/ 11524 w 21127"/>
                <a:gd name="connsiteY16" fmla="*/ 67222 h 6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27" h="68182">
                  <a:moveTo>
                    <a:pt x="11524" y="67222"/>
                  </a:moveTo>
                  <a:lnTo>
                    <a:pt x="11524" y="31978"/>
                  </a:lnTo>
                  <a:cubicBezTo>
                    <a:pt x="11236" y="32074"/>
                    <a:pt x="10852" y="32074"/>
                    <a:pt x="10563" y="32074"/>
                  </a:cubicBezTo>
                  <a:cubicBezTo>
                    <a:pt x="10275" y="32074"/>
                    <a:pt x="9891" y="32074"/>
                    <a:pt x="9603" y="31978"/>
                  </a:cubicBezTo>
                  <a:lnTo>
                    <a:pt x="9603" y="63381"/>
                  </a:lnTo>
                  <a:cubicBezTo>
                    <a:pt x="9603" y="66069"/>
                    <a:pt x="7394" y="68182"/>
                    <a:pt x="4802" y="68182"/>
                  </a:cubicBezTo>
                  <a:cubicBezTo>
                    <a:pt x="2112" y="68182"/>
                    <a:pt x="0" y="66069"/>
                    <a:pt x="0" y="63381"/>
                  </a:cubicBezTo>
                  <a:lnTo>
                    <a:pt x="0" y="4802"/>
                  </a:lnTo>
                  <a:cubicBezTo>
                    <a:pt x="0" y="2112"/>
                    <a:pt x="2112" y="0"/>
                    <a:pt x="4802" y="0"/>
                  </a:cubicBezTo>
                  <a:cubicBezTo>
                    <a:pt x="7394" y="0"/>
                    <a:pt x="9603" y="2112"/>
                    <a:pt x="9603" y="4802"/>
                  </a:cubicBezTo>
                  <a:lnTo>
                    <a:pt x="9603" y="11043"/>
                  </a:lnTo>
                  <a:cubicBezTo>
                    <a:pt x="9891" y="10947"/>
                    <a:pt x="10275" y="10947"/>
                    <a:pt x="10563" y="10947"/>
                  </a:cubicBezTo>
                  <a:cubicBezTo>
                    <a:pt x="10852" y="10947"/>
                    <a:pt x="11236" y="10947"/>
                    <a:pt x="11524" y="11043"/>
                  </a:cubicBezTo>
                  <a:lnTo>
                    <a:pt x="11524" y="2016"/>
                  </a:lnTo>
                  <a:lnTo>
                    <a:pt x="21127" y="2016"/>
                  </a:lnTo>
                  <a:lnTo>
                    <a:pt x="21127" y="67222"/>
                  </a:lnTo>
                  <a:lnTo>
                    <a:pt x="11524" y="67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B8297AC-84AD-4E05-B2B8-C1635E68C7C5}"/>
                </a:ext>
              </a:extLst>
            </p:cNvPr>
            <p:cNvSpPr/>
            <p:nvPr/>
          </p:nvSpPr>
          <p:spPr>
            <a:xfrm>
              <a:off x="5091503" y="4761782"/>
              <a:ext cx="186041" cy="412359"/>
            </a:xfrm>
            <a:custGeom>
              <a:avLst/>
              <a:gdLst>
                <a:gd name="connsiteX0" fmla="*/ 181240 w 186041"/>
                <a:gd name="connsiteY0" fmla="*/ 5378 h 412359"/>
                <a:gd name="connsiteX1" fmla="*/ 179319 w 186041"/>
                <a:gd name="connsiteY1" fmla="*/ 5762 h 412359"/>
                <a:gd name="connsiteX2" fmla="*/ 176631 w 186041"/>
                <a:gd name="connsiteY2" fmla="*/ 4322 h 412359"/>
                <a:gd name="connsiteX3" fmla="*/ 131687 w 186041"/>
                <a:gd name="connsiteY3" fmla="*/ 481 h 412359"/>
                <a:gd name="connsiteX4" fmla="*/ 116611 w 186041"/>
                <a:gd name="connsiteY4" fmla="*/ 0 h 412359"/>
                <a:gd name="connsiteX5" fmla="*/ 103743 w 186041"/>
                <a:gd name="connsiteY5" fmla="*/ 0 h 412359"/>
                <a:gd name="connsiteX6" fmla="*/ 99037 w 186041"/>
                <a:gd name="connsiteY6" fmla="*/ 4898 h 412359"/>
                <a:gd name="connsiteX7" fmla="*/ 103839 w 186041"/>
                <a:gd name="connsiteY7" fmla="*/ 9603 h 412359"/>
                <a:gd name="connsiteX8" fmla="*/ 116515 w 186041"/>
                <a:gd name="connsiteY8" fmla="*/ 9603 h 412359"/>
                <a:gd name="connsiteX9" fmla="*/ 126598 w 186041"/>
                <a:gd name="connsiteY9" fmla="*/ 9891 h 412359"/>
                <a:gd name="connsiteX10" fmla="*/ 126598 w 186041"/>
                <a:gd name="connsiteY10" fmla="*/ 35532 h 412359"/>
                <a:gd name="connsiteX11" fmla="*/ 118916 w 186041"/>
                <a:gd name="connsiteY11" fmla="*/ 47920 h 412359"/>
                <a:gd name="connsiteX12" fmla="*/ 126598 w 186041"/>
                <a:gd name="connsiteY12" fmla="*/ 60308 h 412359"/>
                <a:gd name="connsiteX13" fmla="*/ 126598 w 186041"/>
                <a:gd name="connsiteY13" fmla="*/ 95455 h 412359"/>
                <a:gd name="connsiteX14" fmla="*/ 89049 w 186041"/>
                <a:gd name="connsiteY14" fmla="*/ 96320 h 412359"/>
                <a:gd name="connsiteX15" fmla="*/ 87801 w 186041"/>
                <a:gd name="connsiteY15" fmla="*/ 96320 h 412359"/>
                <a:gd name="connsiteX16" fmla="*/ 67154 w 186041"/>
                <a:gd name="connsiteY16" fmla="*/ 96031 h 412359"/>
                <a:gd name="connsiteX17" fmla="*/ 67154 w 186041"/>
                <a:gd name="connsiteY17" fmla="*/ 60308 h 412359"/>
                <a:gd name="connsiteX18" fmla="*/ 74837 w 186041"/>
                <a:gd name="connsiteY18" fmla="*/ 47920 h 412359"/>
                <a:gd name="connsiteX19" fmla="*/ 67154 w 186041"/>
                <a:gd name="connsiteY19" fmla="*/ 35532 h 412359"/>
                <a:gd name="connsiteX20" fmla="*/ 67154 w 186041"/>
                <a:gd name="connsiteY20" fmla="*/ 24008 h 412359"/>
                <a:gd name="connsiteX21" fmla="*/ 62353 w 186041"/>
                <a:gd name="connsiteY21" fmla="*/ 19206 h 412359"/>
                <a:gd name="connsiteX22" fmla="*/ 57551 w 186041"/>
                <a:gd name="connsiteY22" fmla="*/ 24008 h 412359"/>
                <a:gd name="connsiteX23" fmla="*/ 57551 w 186041"/>
                <a:gd name="connsiteY23" fmla="*/ 35532 h 412359"/>
                <a:gd name="connsiteX24" fmla="*/ 49869 w 186041"/>
                <a:gd name="connsiteY24" fmla="*/ 47920 h 412359"/>
                <a:gd name="connsiteX25" fmla="*/ 57551 w 186041"/>
                <a:gd name="connsiteY25" fmla="*/ 60308 h 412359"/>
                <a:gd name="connsiteX26" fmla="*/ 57551 w 186041"/>
                <a:gd name="connsiteY26" fmla="*/ 95647 h 412359"/>
                <a:gd name="connsiteX27" fmla="*/ 5310 w 186041"/>
                <a:gd name="connsiteY27" fmla="*/ 92094 h 412359"/>
                <a:gd name="connsiteX28" fmla="*/ 29 w 186041"/>
                <a:gd name="connsiteY28" fmla="*/ 96320 h 412359"/>
                <a:gd name="connsiteX29" fmla="*/ 4254 w 186041"/>
                <a:gd name="connsiteY29" fmla="*/ 101601 h 412359"/>
                <a:gd name="connsiteX30" fmla="*/ 13377 w 186041"/>
                <a:gd name="connsiteY30" fmla="*/ 102466 h 412359"/>
                <a:gd name="connsiteX31" fmla="*/ 12801 w 186041"/>
                <a:gd name="connsiteY31" fmla="*/ 103330 h 412359"/>
                <a:gd name="connsiteX32" fmla="*/ 50541 w 186041"/>
                <a:gd name="connsiteY32" fmla="*/ 127338 h 412359"/>
                <a:gd name="connsiteX33" fmla="*/ 50829 w 186041"/>
                <a:gd name="connsiteY33" fmla="*/ 126858 h 412359"/>
                <a:gd name="connsiteX34" fmla="*/ 50829 w 186041"/>
                <a:gd name="connsiteY34" fmla="*/ 127530 h 412359"/>
                <a:gd name="connsiteX35" fmla="*/ 73877 w 186041"/>
                <a:gd name="connsiteY35" fmla="*/ 127530 h 412359"/>
                <a:gd name="connsiteX36" fmla="*/ 73877 w 186041"/>
                <a:gd name="connsiteY36" fmla="*/ 150578 h 412359"/>
                <a:gd name="connsiteX37" fmla="*/ 81463 w 186041"/>
                <a:gd name="connsiteY37" fmla="*/ 150578 h 412359"/>
                <a:gd name="connsiteX38" fmla="*/ 81463 w 186041"/>
                <a:gd name="connsiteY38" fmla="*/ 315464 h 412359"/>
                <a:gd name="connsiteX39" fmla="*/ 86169 w 186041"/>
                <a:gd name="connsiteY39" fmla="*/ 315464 h 412359"/>
                <a:gd name="connsiteX40" fmla="*/ 125926 w 186041"/>
                <a:gd name="connsiteY40" fmla="*/ 355125 h 412359"/>
                <a:gd name="connsiteX41" fmla="*/ 145804 w 186041"/>
                <a:gd name="connsiteY41" fmla="*/ 385470 h 412359"/>
                <a:gd name="connsiteX42" fmla="*/ 145804 w 186041"/>
                <a:gd name="connsiteY42" fmla="*/ 412359 h 412359"/>
                <a:gd name="connsiteX43" fmla="*/ 172982 w 186041"/>
                <a:gd name="connsiteY43" fmla="*/ 412359 h 412359"/>
                <a:gd name="connsiteX44" fmla="*/ 161458 w 186041"/>
                <a:gd name="connsiteY44" fmla="*/ 383550 h 412359"/>
                <a:gd name="connsiteX45" fmla="*/ 155792 w 186041"/>
                <a:gd name="connsiteY45" fmla="*/ 383550 h 412359"/>
                <a:gd name="connsiteX46" fmla="*/ 133512 w 186041"/>
                <a:gd name="connsiteY46" fmla="*/ 349267 h 412359"/>
                <a:gd name="connsiteX47" fmla="*/ 92987 w 186041"/>
                <a:gd name="connsiteY47" fmla="*/ 308645 h 412359"/>
                <a:gd name="connsiteX48" fmla="*/ 92987 w 186041"/>
                <a:gd name="connsiteY48" fmla="*/ 150578 h 412359"/>
                <a:gd name="connsiteX49" fmla="*/ 100670 w 186041"/>
                <a:gd name="connsiteY49" fmla="*/ 150578 h 412359"/>
                <a:gd name="connsiteX50" fmla="*/ 100670 w 186041"/>
                <a:gd name="connsiteY50" fmla="*/ 127530 h 412359"/>
                <a:gd name="connsiteX51" fmla="*/ 119300 w 186041"/>
                <a:gd name="connsiteY51" fmla="*/ 127530 h 412359"/>
                <a:gd name="connsiteX52" fmla="*/ 119876 w 186041"/>
                <a:gd name="connsiteY52" fmla="*/ 127146 h 412359"/>
                <a:gd name="connsiteX53" fmla="*/ 156464 w 186041"/>
                <a:gd name="connsiteY53" fmla="*/ 104002 h 412359"/>
                <a:gd name="connsiteX54" fmla="*/ 155984 w 186041"/>
                <a:gd name="connsiteY54" fmla="*/ 103234 h 412359"/>
                <a:gd name="connsiteX55" fmla="*/ 174038 w 186041"/>
                <a:gd name="connsiteY55" fmla="*/ 101601 h 412359"/>
                <a:gd name="connsiteX56" fmla="*/ 177399 w 186041"/>
                <a:gd name="connsiteY56" fmla="*/ 99681 h 412359"/>
                <a:gd name="connsiteX57" fmla="*/ 181240 w 186041"/>
                <a:gd name="connsiteY57" fmla="*/ 101601 h 412359"/>
                <a:gd name="connsiteX58" fmla="*/ 186042 w 186041"/>
                <a:gd name="connsiteY58" fmla="*/ 96800 h 412359"/>
                <a:gd name="connsiteX59" fmla="*/ 186042 w 186041"/>
                <a:gd name="connsiteY59" fmla="*/ 10179 h 412359"/>
                <a:gd name="connsiteX60" fmla="*/ 181240 w 186041"/>
                <a:gd name="connsiteY60" fmla="*/ 5378 h 412359"/>
                <a:gd name="connsiteX61" fmla="*/ 117187 w 186041"/>
                <a:gd name="connsiteY61" fmla="*/ 119848 h 412359"/>
                <a:gd name="connsiteX62" fmla="*/ 53134 w 186041"/>
                <a:gd name="connsiteY62" fmla="*/ 119848 h 412359"/>
                <a:gd name="connsiteX63" fmla="*/ 27782 w 186041"/>
                <a:gd name="connsiteY63" fmla="*/ 103714 h 412359"/>
                <a:gd name="connsiteX64" fmla="*/ 62353 w 186041"/>
                <a:gd name="connsiteY64" fmla="*/ 105443 h 412359"/>
                <a:gd name="connsiteX65" fmla="*/ 87801 w 186041"/>
                <a:gd name="connsiteY65" fmla="*/ 105923 h 412359"/>
                <a:gd name="connsiteX66" fmla="*/ 89049 w 186041"/>
                <a:gd name="connsiteY66" fmla="*/ 105923 h 412359"/>
                <a:gd name="connsiteX67" fmla="*/ 141675 w 186041"/>
                <a:gd name="connsiteY67" fmla="*/ 104195 h 412359"/>
                <a:gd name="connsiteX68" fmla="*/ 117187 w 186041"/>
                <a:gd name="connsiteY68" fmla="*/ 119848 h 412359"/>
                <a:gd name="connsiteX69" fmla="*/ 164914 w 186041"/>
                <a:gd name="connsiteY69" fmla="*/ 92767 h 412359"/>
                <a:gd name="connsiteX70" fmla="*/ 136201 w 186041"/>
                <a:gd name="connsiteY70" fmla="*/ 94975 h 412359"/>
                <a:gd name="connsiteX71" fmla="*/ 136201 w 186041"/>
                <a:gd name="connsiteY71" fmla="*/ 60308 h 412359"/>
                <a:gd name="connsiteX72" fmla="*/ 143883 w 186041"/>
                <a:gd name="connsiteY72" fmla="*/ 47920 h 412359"/>
                <a:gd name="connsiteX73" fmla="*/ 136201 w 186041"/>
                <a:gd name="connsiteY73" fmla="*/ 35532 h 412359"/>
                <a:gd name="connsiteX74" fmla="*/ 136201 w 186041"/>
                <a:gd name="connsiteY74" fmla="*/ 10276 h 412359"/>
                <a:gd name="connsiteX75" fmla="*/ 164914 w 186041"/>
                <a:gd name="connsiteY75" fmla="*/ 12580 h 412359"/>
                <a:gd name="connsiteX76" fmla="*/ 164914 w 186041"/>
                <a:gd name="connsiteY76" fmla="*/ 92767 h 412359"/>
                <a:gd name="connsiteX77" fmla="*/ 174518 w 186041"/>
                <a:gd name="connsiteY77" fmla="*/ 13733 h 412359"/>
                <a:gd name="connsiteX78" fmla="*/ 175382 w 186041"/>
                <a:gd name="connsiteY78" fmla="*/ 13829 h 412359"/>
                <a:gd name="connsiteX79" fmla="*/ 175958 w 186041"/>
                <a:gd name="connsiteY79" fmla="*/ 13829 h 412359"/>
                <a:gd name="connsiteX80" fmla="*/ 176438 w 186041"/>
                <a:gd name="connsiteY80" fmla="*/ 13733 h 412359"/>
                <a:gd name="connsiteX81" fmla="*/ 176438 w 186041"/>
                <a:gd name="connsiteY81" fmla="*/ 38413 h 412359"/>
                <a:gd name="connsiteX82" fmla="*/ 175478 w 186041"/>
                <a:gd name="connsiteY82" fmla="*/ 38317 h 412359"/>
                <a:gd name="connsiteX83" fmla="*/ 174518 w 186041"/>
                <a:gd name="connsiteY83" fmla="*/ 38413 h 412359"/>
                <a:gd name="connsiteX84" fmla="*/ 174518 w 186041"/>
                <a:gd name="connsiteY84" fmla="*/ 13733 h 412359"/>
                <a:gd name="connsiteX85" fmla="*/ 174518 w 186041"/>
                <a:gd name="connsiteY85" fmla="*/ 59348 h 412359"/>
                <a:gd name="connsiteX86" fmla="*/ 175478 w 186041"/>
                <a:gd name="connsiteY86" fmla="*/ 59444 h 412359"/>
                <a:gd name="connsiteX87" fmla="*/ 176438 w 186041"/>
                <a:gd name="connsiteY87" fmla="*/ 59348 h 412359"/>
                <a:gd name="connsiteX88" fmla="*/ 176438 w 186041"/>
                <a:gd name="connsiteY88" fmla="*/ 93151 h 412359"/>
                <a:gd name="connsiteX89" fmla="*/ 174518 w 186041"/>
                <a:gd name="connsiteY89" fmla="*/ 92287 h 412359"/>
                <a:gd name="connsiteX90" fmla="*/ 174518 w 186041"/>
                <a:gd name="connsiteY90" fmla="*/ 59348 h 41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86041" h="412359">
                  <a:moveTo>
                    <a:pt x="181240" y="5378"/>
                  </a:moveTo>
                  <a:cubicBezTo>
                    <a:pt x="180568" y="5378"/>
                    <a:pt x="179895" y="5474"/>
                    <a:pt x="179319" y="5762"/>
                  </a:cubicBezTo>
                  <a:cubicBezTo>
                    <a:pt x="178647" y="4898"/>
                    <a:pt x="177687" y="4418"/>
                    <a:pt x="176631" y="4322"/>
                  </a:cubicBezTo>
                  <a:cubicBezTo>
                    <a:pt x="161745" y="2401"/>
                    <a:pt x="146573" y="1057"/>
                    <a:pt x="131687" y="481"/>
                  </a:cubicBezTo>
                  <a:cubicBezTo>
                    <a:pt x="126502" y="192"/>
                    <a:pt x="121508" y="96"/>
                    <a:pt x="116611" y="0"/>
                  </a:cubicBezTo>
                  <a:lnTo>
                    <a:pt x="103743" y="0"/>
                  </a:lnTo>
                  <a:cubicBezTo>
                    <a:pt x="101053" y="96"/>
                    <a:pt x="98941" y="2209"/>
                    <a:pt x="99037" y="4898"/>
                  </a:cubicBezTo>
                  <a:cubicBezTo>
                    <a:pt x="99037" y="7587"/>
                    <a:pt x="100958" y="9411"/>
                    <a:pt x="103839" y="9603"/>
                  </a:cubicBezTo>
                  <a:lnTo>
                    <a:pt x="116515" y="9603"/>
                  </a:lnTo>
                  <a:cubicBezTo>
                    <a:pt x="119876" y="9699"/>
                    <a:pt x="123237" y="9699"/>
                    <a:pt x="126598" y="9891"/>
                  </a:cubicBezTo>
                  <a:lnTo>
                    <a:pt x="126598" y="35532"/>
                  </a:lnTo>
                  <a:cubicBezTo>
                    <a:pt x="122084" y="37549"/>
                    <a:pt x="118916" y="42350"/>
                    <a:pt x="118916" y="47920"/>
                  </a:cubicBezTo>
                  <a:cubicBezTo>
                    <a:pt x="118916" y="53489"/>
                    <a:pt x="122084" y="58291"/>
                    <a:pt x="126598" y="60308"/>
                  </a:cubicBezTo>
                  <a:lnTo>
                    <a:pt x="126598" y="95455"/>
                  </a:lnTo>
                  <a:cubicBezTo>
                    <a:pt x="114114" y="96031"/>
                    <a:pt x="101534" y="96320"/>
                    <a:pt x="89049" y="96320"/>
                  </a:cubicBezTo>
                  <a:lnTo>
                    <a:pt x="87801" y="96320"/>
                  </a:lnTo>
                  <a:cubicBezTo>
                    <a:pt x="80983" y="96320"/>
                    <a:pt x="74068" y="96224"/>
                    <a:pt x="67154" y="96031"/>
                  </a:cubicBezTo>
                  <a:lnTo>
                    <a:pt x="67154" y="60308"/>
                  </a:lnTo>
                  <a:cubicBezTo>
                    <a:pt x="71668" y="58291"/>
                    <a:pt x="74837" y="53489"/>
                    <a:pt x="74837" y="47920"/>
                  </a:cubicBezTo>
                  <a:cubicBezTo>
                    <a:pt x="74837" y="42350"/>
                    <a:pt x="71668" y="37549"/>
                    <a:pt x="67154" y="35532"/>
                  </a:cubicBezTo>
                  <a:lnTo>
                    <a:pt x="67154" y="24008"/>
                  </a:lnTo>
                  <a:cubicBezTo>
                    <a:pt x="67154" y="21319"/>
                    <a:pt x="64946" y="19206"/>
                    <a:pt x="62353" y="19206"/>
                  </a:cubicBezTo>
                  <a:cubicBezTo>
                    <a:pt x="59664" y="19206"/>
                    <a:pt x="57551" y="21319"/>
                    <a:pt x="57551" y="24008"/>
                  </a:cubicBezTo>
                  <a:lnTo>
                    <a:pt x="57551" y="35532"/>
                  </a:lnTo>
                  <a:cubicBezTo>
                    <a:pt x="53038" y="37549"/>
                    <a:pt x="49869" y="42350"/>
                    <a:pt x="49869" y="47920"/>
                  </a:cubicBezTo>
                  <a:cubicBezTo>
                    <a:pt x="49869" y="53489"/>
                    <a:pt x="53038" y="58291"/>
                    <a:pt x="57551" y="60308"/>
                  </a:cubicBezTo>
                  <a:lnTo>
                    <a:pt x="57551" y="95647"/>
                  </a:lnTo>
                  <a:cubicBezTo>
                    <a:pt x="40074" y="95071"/>
                    <a:pt x="22596" y="93823"/>
                    <a:pt x="5310" y="92094"/>
                  </a:cubicBezTo>
                  <a:cubicBezTo>
                    <a:pt x="2717" y="91806"/>
                    <a:pt x="316" y="93727"/>
                    <a:pt x="29" y="96320"/>
                  </a:cubicBezTo>
                  <a:cubicBezTo>
                    <a:pt x="-260" y="99008"/>
                    <a:pt x="1661" y="101314"/>
                    <a:pt x="4254" y="101601"/>
                  </a:cubicBezTo>
                  <a:cubicBezTo>
                    <a:pt x="7327" y="101890"/>
                    <a:pt x="10304" y="102178"/>
                    <a:pt x="13377" y="102466"/>
                  </a:cubicBezTo>
                  <a:lnTo>
                    <a:pt x="12801" y="103330"/>
                  </a:lnTo>
                  <a:lnTo>
                    <a:pt x="50541" y="127338"/>
                  </a:lnTo>
                  <a:lnTo>
                    <a:pt x="50829" y="126858"/>
                  </a:lnTo>
                  <a:lnTo>
                    <a:pt x="50829" y="127530"/>
                  </a:lnTo>
                  <a:lnTo>
                    <a:pt x="73877" y="127530"/>
                  </a:lnTo>
                  <a:lnTo>
                    <a:pt x="73877" y="150578"/>
                  </a:lnTo>
                  <a:lnTo>
                    <a:pt x="81463" y="150578"/>
                  </a:lnTo>
                  <a:lnTo>
                    <a:pt x="81463" y="315464"/>
                  </a:lnTo>
                  <a:lnTo>
                    <a:pt x="86169" y="315464"/>
                  </a:lnTo>
                  <a:cubicBezTo>
                    <a:pt x="100958" y="327083"/>
                    <a:pt x="114402" y="340432"/>
                    <a:pt x="125926" y="355125"/>
                  </a:cubicBezTo>
                  <a:cubicBezTo>
                    <a:pt x="133417" y="364632"/>
                    <a:pt x="139851" y="374907"/>
                    <a:pt x="145804" y="385470"/>
                  </a:cubicBezTo>
                  <a:lnTo>
                    <a:pt x="145804" y="412359"/>
                  </a:lnTo>
                  <a:lnTo>
                    <a:pt x="172982" y="412359"/>
                  </a:lnTo>
                  <a:lnTo>
                    <a:pt x="161458" y="383550"/>
                  </a:lnTo>
                  <a:lnTo>
                    <a:pt x="155792" y="383550"/>
                  </a:lnTo>
                  <a:cubicBezTo>
                    <a:pt x="149262" y="371546"/>
                    <a:pt x="141867" y="360023"/>
                    <a:pt x="133512" y="349267"/>
                  </a:cubicBezTo>
                  <a:cubicBezTo>
                    <a:pt x="121604" y="334190"/>
                    <a:pt x="108064" y="320553"/>
                    <a:pt x="92987" y="308645"/>
                  </a:cubicBezTo>
                  <a:lnTo>
                    <a:pt x="92987" y="150578"/>
                  </a:lnTo>
                  <a:lnTo>
                    <a:pt x="100670" y="150578"/>
                  </a:lnTo>
                  <a:lnTo>
                    <a:pt x="100670" y="127530"/>
                  </a:lnTo>
                  <a:lnTo>
                    <a:pt x="119300" y="127530"/>
                  </a:lnTo>
                  <a:lnTo>
                    <a:pt x="119876" y="127146"/>
                  </a:lnTo>
                  <a:lnTo>
                    <a:pt x="156464" y="104002"/>
                  </a:lnTo>
                  <a:lnTo>
                    <a:pt x="155984" y="103234"/>
                  </a:lnTo>
                  <a:cubicBezTo>
                    <a:pt x="162034" y="102754"/>
                    <a:pt x="167988" y="102178"/>
                    <a:pt x="174038" y="101601"/>
                  </a:cubicBezTo>
                  <a:cubicBezTo>
                    <a:pt x="175478" y="101409"/>
                    <a:pt x="176631" y="100737"/>
                    <a:pt x="177399" y="99681"/>
                  </a:cubicBezTo>
                  <a:cubicBezTo>
                    <a:pt x="178263" y="100833"/>
                    <a:pt x="179608" y="101601"/>
                    <a:pt x="181240" y="101601"/>
                  </a:cubicBezTo>
                  <a:cubicBezTo>
                    <a:pt x="183929" y="101601"/>
                    <a:pt x="186042" y="99489"/>
                    <a:pt x="186042" y="96800"/>
                  </a:cubicBezTo>
                  <a:lnTo>
                    <a:pt x="186042" y="10179"/>
                  </a:lnTo>
                  <a:cubicBezTo>
                    <a:pt x="186042" y="7587"/>
                    <a:pt x="183928" y="5378"/>
                    <a:pt x="181240" y="5378"/>
                  </a:cubicBezTo>
                  <a:close/>
                  <a:moveTo>
                    <a:pt x="117187" y="119848"/>
                  </a:moveTo>
                  <a:lnTo>
                    <a:pt x="53134" y="119848"/>
                  </a:lnTo>
                  <a:lnTo>
                    <a:pt x="27782" y="103714"/>
                  </a:lnTo>
                  <a:cubicBezTo>
                    <a:pt x="39305" y="104578"/>
                    <a:pt x="50829" y="105155"/>
                    <a:pt x="62353" y="105443"/>
                  </a:cubicBezTo>
                  <a:cubicBezTo>
                    <a:pt x="70804" y="105827"/>
                    <a:pt x="79351" y="105923"/>
                    <a:pt x="87801" y="105923"/>
                  </a:cubicBezTo>
                  <a:lnTo>
                    <a:pt x="89049" y="105923"/>
                  </a:lnTo>
                  <a:cubicBezTo>
                    <a:pt x="106527" y="105923"/>
                    <a:pt x="124197" y="105347"/>
                    <a:pt x="141675" y="104195"/>
                  </a:cubicBezTo>
                  <a:lnTo>
                    <a:pt x="117187" y="119848"/>
                  </a:lnTo>
                  <a:close/>
                  <a:moveTo>
                    <a:pt x="164914" y="92767"/>
                  </a:moveTo>
                  <a:cubicBezTo>
                    <a:pt x="155407" y="93727"/>
                    <a:pt x="145804" y="94399"/>
                    <a:pt x="136201" y="94975"/>
                  </a:cubicBezTo>
                  <a:lnTo>
                    <a:pt x="136201" y="60308"/>
                  </a:lnTo>
                  <a:cubicBezTo>
                    <a:pt x="140714" y="58291"/>
                    <a:pt x="143883" y="53490"/>
                    <a:pt x="143883" y="47920"/>
                  </a:cubicBezTo>
                  <a:cubicBezTo>
                    <a:pt x="143883" y="42350"/>
                    <a:pt x="140714" y="37549"/>
                    <a:pt x="136201" y="35532"/>
                  </a:cubicBezTo>
                  <a:lnTo>
                    <a:pt x="136201" y="10276"/>
                  </a:lnTo>
                  <a:cubicBezTo>
                    <a:pt x="145708" y="10756"/>
                    <a:pt x="155311" y="11524"/>
                    <a:pt x="164914" y="12580"/>
                  </a:cubicBezTo>
                  <a:lnTo>
                    <a:pt x="164914" y="92767"/>
                  </a:lnTo>
                  <a:close/>
                  <a:moveTo>
                    <a:pt x="174518" y="13733"/>
                  </a:moveTo>
                  <a:cubicBezTo>
                    <a:pt x="174806" y="13733"/>
                    <a:pt x="175094" y="13829"/>
                    <a:pt x="175382" y="13829"/>
                  </a:cubicBezTo>
                  <a:lnTo>
                    <a:pt x="175958" y="13829"/>
                  </a:lnTo>
                  <a:cubicBezTo>
                    <a:pt x="176150" y="13829"/>
                    <a:pt x="176246" y="13829"/>
                    <a:pt x="176438" y="13733"/>
                  </a:cubicBezTo>
                  <a:lnTo>
                    <a:pt x="176438" y="38413"/>
                  </a:lnTo>
                  <a:cubicBezTo>
                    <a:pt x="176150" y="38317"/>
                    <a:pt x="175766" y="38317"/>
                    <a:pt x="175478" y="38317"/>
                  </a:cubicBezTo>
                  <a:cubicBezTo>
                    <a:pt x="175190" y="38317"/>
                    <a:pt x="174806" y="38317"/>
                    <a:pt x="174518" y="38413"/>
                  </a:cubicBezTo>
                  <a:lnTo>
                    <a:pt x="174518" y="13733"/>
                  </a:lnTo>
                  <a:close/>
                  <a:moveTo>
                    <a:pt x="174518" y="59348"/>
                  </a:moveTo>
                  <a:cubicBezTo>
                    <a:pt x="174806" y="59444"/>
                    <a:pt x="175190" y="59444"/>
                    <a:pt x="175478" y="59444"/>
                  </a:cubicBezTo>
                  <a:cubicBezTo>
                    <a:pt x="175766" y="59444"/>
                    <a:pt x="176150" y="59444"/>
                    <a:pt x="176438" y="59348"/>
                  </a:cubicBezTo>
                  <a:lnTo>
                    <a:pt x="176438" y="93151"/>
                  </a:lnTo>
                  <a:cubicBezTo>
                    <a:pt x="175958" y="92671"/>
                    <a:pt x="175286" y="92383"/>
                    <a:pt x="174518" y="92287"/>
                  </a:cubicBezTo>
                  <a:lnTo>
                    <a:pt x="174518" y="59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53D17700-16BE-4CCE-8E49-B845F6B90CE2}"/>
                </a:ext>
              </a:extLst>
            </p:cNvPr>
            <p:cNvSpPr/>
            <p:nvPr/>
          </p:nvSpPr>
          <p:spPr>
            <a:xfrm>
              <a:off x="4736215" y="4626469"/>
              <a:ext cx="509158" cy="612878"/>
            </a:xfrm>
            <a:custGeom>
              <a:avLst/>
              <a:gdLst>
                <a:gd name="connsiteX0" fmla="*/ 481886 w 509158"/>
                <a:gd name="connsiteY0" fmla="*/ 612879 h 612878"/>
                <a:gd name="connsiteX1" fmla="*/ 509159 w 509158"/>
                <a:gd name="connsiteY1" fmla="*/ 612879 h 612878"/>
                <a:gd name="connsiteX2" fmla="*/ 497539 w 509158"/>
                <a:gd name="connsiteY2" fmla="*/ 584165 h 612878"/>
                <a:gd name="connsiteX3" fmla="*/ 494850 w 509158"/>
                <a:gd name="connsiteY3" fmla="*/ 584165 h 612878"/>
                <a:gd name="connsiteX4" fmla="*/ 462776 w 509158"/>
                <a:gd name="connsiteY4" fmla="*/ 506764 h 612878"/>
                <a:gd name="connsiteX5" fmla="*/ 431277 w 509158"/>
                <a:gd name="connsiteY5" fmla="*/ 483812 h 612878"/>
                <a:gd name="connsiteX6" fmla="*/ 454037 w 509158"/>
                <a:gd name="connsiteY6" fmla="*/ 391334 h 612878"/>
                <a:gd name="connsiteX7" fmla="*/ 302403 w 509158"/>
                <a:gd name="connsiteY7" fmla="*/ 197734 h 612878"/>
                <a:gd name="connsiteX8" fmla="*/ 294241 w 509158"/>
                <a:gd name="connsiteY8" fmla="*/ 177472 h 612878"/>
                <a:gd name="connsiteX9" fmla="*/ 286366 w 509158"/>
                <a:gd name="connsiteY9" fmla="*/ 177472 h 612878"/>
                <a:gd name="connsiteX10" fmla="*/ 286558 w 509158"/>
                <a:gd name="connsiteY10" fmla="*/ 163163 h 612878"/>
                <a:gd name="connsiteX11" fmla="*/ 345809 w 509158"/>
                <a:gd name="connsiteY11" fmla="*/ 170749 h 612878"/>
                <a:gd name="connsiteX12" fmla="*/ 371161 w 509158"/>
                <a:gd name="connsiteY12" fmla="*/ 169885 h 612878"/>
                <a:gd name="connsiteX13" fmla="*/ 465849 w 509158"/>
                <a:gd name="connsiteY13" fmla="*/ 137330 h 612878"/>
                <a:gd name="connsiteX14" fmla="*/ 463160 w 509158"/>
                <a:gd name="connsiteY14" fmla="*/ 130800 h 612878"/>
                <a:gd name="connsiteX15" fmla="*/ 460663 w 509158"/>
                <a:gd name="connsiteY15" fmla="*/ 99302 h 612878"/>
                <a:gd name="connsiteX16" fmla="*/ 458262 w 509158"/>
                <a:gd name="connsiteY16" fmla="*/ 97189 h 612878"/>
                <a:gd name="connsiteX17" fmla="*/ 458070 w 509158"/>
                <a:gd name="connsiteY17" fmla="*/ 97189 h 612878"/>
                <a:gd name="connsiteX18" fmla="*/ 456245 w 509158"/>
                <a:gd name="connsiteY18" fmla="*/ 98630 h 612878"/>
                <a:gd name="connsiteX19" fmla="*/ 454709 w 509158"/>
                <a:gd name="connsiteY19" fmla="*/ 98726 h 612878"/>
                <a:gd name="connsiteX20" fmla="*/ 454421 w 509158"/>
                <a:gd name="connsiteY20" fmla="*/ 97285 h 612878"/>
                <a:gd name="connsiteX21" fmla="*/ 454421 w 509158"/>
                <a:gd name="connsiteY21" fmla="*/ 97093 h 612878"/>
                <a:gd name="connsiteX22" fmla="*/ 453460 w 509158"/>
                <a:gd name="connsiteY22" fmla="*/ 54935 h 612878"/>
                <a:gd name="connsiteX23" fmla="*/ 456053 w 509158"/>
                <a:gd name="connsiteY23" fmla="*/ 51574 h 612878"/>
                <a:gd name="connsiteX24" fmla="*/ 457013 w 509158"/>
                <a:gd name="connsiteY24" fmla="*/ 45813 h 612878"/>
                <a:gd name="connsiteX25" fmla="*/ 458262 w 509158"/>
                <a:gd name="connsiteY25" fmla="*/ 45717 h 612878"/>
                <a:gd name="connsiteX26" fmla="*/ 460375 w 509158"/>
                <a:gd name="connsiteY26" fmla="*/ 46869 h 612878"/>
                <a:gd name="connsiteX27" fmla="*/ 460566 w 509158"/>
                <a:gd name="connsiteY27" fmla="*/ 46869 h 612878"/>
                <a:gd name="connsiteX28" fmla="*/ 462679 w 509158"/>
                <a:gd name="connsiteY28" fmla="*/ 44468 h 612878"/>
                <a:gd name="connsiteX29" fmla="*/ 461431 w 509158"/>
                <a:gd name="connsiteY29" fmla="*/ 24686 h 612878"/>
                <a:gd name="connsiteX30" fmla="*/ 462007 w 509158"/>
                <a:gd name="connsiteY30" fmla="*/ 20844 h 612878"/>
                <a:gd name="connsiteX31" fmla="*/ 457590 w 509158"/>
                <a:gd name="connsiteY31" fmla="*/ 12393 h 612878"/>
                <a:gd name="connsiteX32" fmla="*/ 364535 w 509158"/>
                <a:gd name="connsiteY32" fmla="*/ 870 h 612878"/>
                <a:gd name="connsiteX33" fmla="*/ 269944 w 509158"/>
                <a:gd name="connsiteY33" fmla="*/ 33328 h 612878"/>
                <a:gd name="connsiteX34" fmla="*/ 269944 w 509158"/>
                <a:gd name="connsiteY34" fmla="*/ 33520 h 612878"/>
                <a:gd name="connsiteX35" fmla="*/ 263126 w 509158"/>
                <a:gd name="connsiteY35" fmla="*/ 33424 h 612878"/>
                <a:gd name="connsiteX36" fmla="*/ 261398 w 509158"/>
                <a:gd name="connsiteY36" fmla="*/ 177472 h 612878"/>
                <a:gd name="connsiteX37" fmla="*/ 250450 w 509158"/>
                <a:gd name="connsiteY37" fmla="*/ 177472 h 612878"/>
                <a:gd name="connsiteX38" fmla="*/ 251218 w 509158"/>
                <a:gd name="connsiteY38" fmla="*/ 32752 h 612878"/>
                <a:gd name="connsiteX39" fmla="*/ 250546 w 509158"/>
                <a:gd name="connsiteY39" fmla="*/ 32752 h 612878"/>
                <a:gd name="connsiteX40" fmla="*/ 214726 w 509158"/>
                <a:gd name="connsiteY40" fmla="*/ 12682 h 612878"/>
                <a:gd name="connsiteX41" fmla="*/ 136557 w 509158"/>
                <a:gd name="connsiteY41" fmla="*/ 3655 h 612878"/>
                <a:gd name="connsiteX42" fmla="*/ 58003 w 509158"/>
                <a:gd name="connsiteY42" fmla="*/ 7112 h 612878"/>
                <a:gd name="connsiteX43" fmla="*/ 21895 w 509158"/>
                <a:gd name="connsiteY43" fmla="*/ 21709 h 612878"/>
                <a:gd name="connsiteX44" fmla="*/ 21511 w 509158"/>
                <a:gd name="connsiteY44" fmla="*/ 22381 h 612878"/>
                <a:gd name="connsiteX45" fmla="*/ 21415 w 509158"/>
                <a:gd name="connsiteY45" fmla="*/ 22669 h 612878"/>
                <a:gd name="connsiteX46" fmla="*/ 21223 w 509158"/>
                <a:gd name="connsiteY46" fmla="*/ 23245 h 612878"/>
                <a:gd name="connsiteX47" fmla="*/ 20551 w 509158"/>
                <a:gd name="connsiteY47" fmla="*/ 26318 h 612878"/>
                <a:gd name="connsiteX48" fmla="*/ 20839 w 509158"/>
                <a:gd name="connsiteY48" fmla="*/ 29007 h 612878"/>
                <a:gd name="connsiteX49" fmla="*/ 20839 w 509158"/>
                <a:gd name="connsiteY49" fmla="*/ 29103 h 612878"/>
                <a:gd name="connsiteX50" fmla="*/ 19590 w 509158"/>
                <a:gd name="connsiteY50" fmla="*/ 49174 h 612878"/>
                <a:gd name="connsiteX51" fmla="*/ 21703 w 509158"/>
                <a:gd name="connsiteY51" fmla="*/ 51574 h 612878"/>
                <a:gd name="connsiteX52" fmla="*/ 21895 w 509158"/>
                <a:gd name="connsiteY52" fmla="*/ 51574 h 612878"/>
                <a:gd name="connsiteX53" fmla="*/ 24008 w 509158"/>
                <a:gd name="connsiteY53" fmla="*/ 50422 h 612878"/>
                <a:gd name="connsiteX54" fmla="*/ 25256 w 509158"/>
                <a:gd name="connsiteY54" fmla="*/ 50518 h 612878"/>
                <a:gd name="connsiteX55" fmla="*/ 25256 w 509158"/>
                <a:gd name="connsiteY55" fmla="*/ 50614 h 612878"/>
                <a:gd name="connsiteX56" fmla="*/ 27369 w 509158"/>
                <a:gd name="connsiteY56" fmla="*/ 58201 h 612878"/>
                <a:gd name="connsiteX57" fmla="*/ 27945 w 509158"/>
                <a:gd name="connsiteY57" fmla="*/ 58777 h 612878"/>
                <a:gd name="connsiteX58" fmla="*/ 27945 w 509158"/>
                <a:gd name="connsiteY58" fmla="*/ 58873 h 612878"/>
                <a:gd name="connsiteX59" fmla="*/ 24968 w 509158"/>
                <a:gd name="connsiteY59" fmla="*/ 102183 h 612878"/>
                <a:gd name="connsiteX60" fmla="*/ 24968 w 509158"/>
                <a:gd name="connsiteY60" fmla="*/ 102279 h 612878"/>
                <a:gd name="connsiteX61" fmla="*/ 23720 w 509158"/>
                <a:gd name="connsiteY61" fmla="*/ 106409 h 612878"/>
                <a:gd name="connsiteX62" fmla="*/ 22183 w 509158"/>
                <a:gd name="connsiteY62" fmla="*/ 106312 h 612878"/>
                <a:gd name="connsiteX63" fmla="*/ 20359 w 509158"/>
                <a:gd name="connsiteY63" fmla="*/ 104872 h 612878"/>
                <a:gd name="connsiteX64" fmla="*/ 20166 w 509158"/>
                <a:gd name="connsiteY64" fmla="*/ 104872 h 612878"/>
                <a:gd name="connsiteX65" fmla="*/ 17766 w 509158"/>
                <a:gd name="connsiteY65" fmla="*/ 106985 h 612878"/>
                <a:gd name="connsiteX66" fmla="*/ 15173 w 509158"/>
                <a:gd name="connsiteY66" fmla="*/ 139539 h 612878"/>
                <a:gd name="connsiteX67" fmla="*/ 12964 w 509158"/>
                <a:gd name="connsiteY67" fmla="*/ 145493 h 612878"/>
                <a:gd name="connsiteX68" fmla="*/ 48976 w 509158"/>
                <a:gd name="connsiteY68" fmla="*/ 167292 h 612878"/>
                <a:gd name="connsiteX69" fmla="*/ 127146 w 509158"/>
                <a:gd name="connsiteY69" fmla="*/ 176319 h 612878"/>
                <a:gd name="connsiteX70" fmla="*/ 146064 w 509158"/>
                <a:gd name="connsiteY70" fmla="*/ 176703 h 612878"/>
                <a:gd name="connsiteX71" fmla="*/ 225578 w 509158"/>
                <a:gd name="connsiteY71" fmla="*/ 168541 h 612878"/>
                <a:gd name="connsiteX72" fmla="*/ 225482 w 509158"/>
                <a:gd name="connsiteY72" fmla="*/ 177472 h 612878"/>
                <a:gd name="connsiteX73" fmla="*/ 214822 w 509158"/>
                <a:gd name="connsiteY73" fmla="*/ 177472 h 612878"/>
                <a:gd name="connsiteX74" fmla="*/ 206756 w 509158"/>
                <a:gd name="connsiteY74" fmla="*/ 197734 h 612878"/>
                <a:gd name="connsiteX75" fmla="*/ 55026 w 509158"/>
                <a:gd name="connsiteY75" fmla="*/ 391334 h 612878"/>
                <a:gd name="connsiteX76" fmla="*/ 77785 w 509158"/>
                <a:gd name="connsiteY76" fmla="*/ 483812 h 612878"/>
                <a:gd name="connsiteX77" fmla="*/ 46383 w 509158"/>
                <a:gd name="connsiteY77" fmla="*/ 506764 h 612878"/>
                <a:gd name="connsiteX78" fmla="*/ 14309 w 509158"/>
                <a:gd name="connsiteY78" fmla="*/ 584165 h 612878"/>
                <a:gd name="connsiteX79" fmla="*/ 11524 w 509158"/>
                <a:gd name="connsiteY79" fmla="*/ 584165 h 612878"/>
                <a:gd name="connsiteX80" fmla="*/ 0 w 509158"/>
                <a:gd name="connsiteY80" fmla="*/ 612879 h 612878"/>
                <a:gd name="connsiteX81" fmla="*/ 27273 w 509158"/>
                <a:gd name="connsiteY81" fmla="*/ 612879 h 612878"/>
                <a:gd name="connsiteX82" fmla="*/ 27273 w 509158"/>
                <a:gd name="connsiteY82" fmla="*/ 584165 h 612878"/>
                <a:gd name="connsiteX83" fmla="*/ 24680 w 509158"/>
                <a:gd name="connsiteY83" fmla="*/ 584165 h 612878"/>
                <a:gd name="connsiteX84" fmla="*/ 54162 w 509158"/>
                <a:gd name="connsiteY84" fmla="*/ 512909 h 612878"/>
                <a:gd name="connsiteX85" fmla="*/ 82491 w 509158"/>
                <a:gd name="connsiteY85" fmla="*/ 492263 h 612878"/>
                <a:gd name="connsiteX86" fmla="*/ 254580 w 509158"/>
                <a:gd name="connsiteY86" fmla="*/ 590887 h 612878"/>
                <a:gd name="connsiteX87" fmla="*/ 426572 w 509158"/>
                <a:gd name="connsiteY87" fmla="*/ 492263 h 612878"/>
                <a:gd name="connsiteX88" fmla="*/ 454901 w 509158"/>
                <a:gd name="connsiteY88" fmla="*/ 512909 h 612878"/>
                <a:gd name="connsiteX89" fmla="*/ 484383 w 509158"/>
                <a:gd name="connsiteY89" fmla="*/ 584165 h 612878"/>
                <a:gd name="connsiteX90" fmla="*/ 481886 w 509158"/>
                <a:gd name="connsiteY90" fmla="*/ 584165 h 612878"/>
                <a:gd name="connsiteX91" fmla="*/ 481886 w 509158"/>
                <a:gd name="connsiteY91" fmla="*/ 612879 h 612878"/>
                <a:gd name="connsiteX92" fmla="*/ 454517 w 509158"/>
                <a:gd name="connsiteY92" fmla="*/ 104008 h 612878"/>
                <a:gd name="connsiteX93" fmla="*/ 454709 w 509158"/>
                <a:gd name="connsiteY93" fmla="*/ 103432 h 612878"/>
                <a:gd name="connsiteX94" fmla="*/ 456341 w 509158"/>
                <a:gd name="connsiteY94" fmla="*/ 103336 h 612878"/>
                <a:gd name="connsiteX95" fmla="*/ 458166 w 509158"/>
                <a:gd name="connsiteY95" fmla="*/ 126671 h 612878"/>
                <a:gd name="connsiteX96" fmla="*/ 454997 w 509158"/>
                <a:gd name="connsiteY96" fmla="*/ 125039 h 612878"/>
                <a:gd name="connsiteX97" fmla="*/ 454517 w 509158"/>
                <a:gd name="connsiteY97" fmla="*/ 104103 h 612878"/>
                <a:gd name="connsiteX98" fmla="*/ 454517 w 509158"/>
                <a:gd name="connsiteY98" fmla="*/ 104008 h 612878"/>
                <a:gd name="connsiteX99" fmla="*/ 454229 w 509158"/>
                <a:gd name="connsiteY99" fmla="*/ 138003 h 612878"/>
                <a:gd name="connsiteX100" fmla="*/ 370394 w 509158"/>
                <a:gd name="connsiteY100" fmla="*/ 158457 h 612878"/>
                <a:gd name="connsiteX101" fmla="*/ 286654 w 509158"/>
                <a:gd name="connsiteY101" fmla="*/ 150967 h 612878"/>
                <a:gd name="connsiteX102" fmla="*/ 286750 w 509158"/>
                <a:gd name="connsiteY102" fmla="*/ 147606 h 612878"/>
                <a:gd name="connsiteX103" fmla="*/ 369145 w 509158"/>
                <a:gd name="connsiteY103" fmla="*/ 128880 h 612878"/>
                <a:gd name="connsiteX104" fmla="*/ 394497 w 509158"/>
                <a:gd name="connsiteY104" fmla="*/ 128016 h 612878"/>
                <a:gd name="connsiteX105" fmla="*/ 454229 w 509158"/>
                <a:gd name="connsiteY105" fmla="*/ 138003 h 612878"/>
                <a:gd name="connsiteX106" fmla="*/ 457110 w 509158"/>
                <a:gd name="connsiteY106" fmla="*/ 30927 h 612878"/>
                <a:gd name="connsiteX107" fmla="*/ 457782 w 509158"/>
                <a:gd name="connsiteY107" fmla="*/ 41107 h 612878"/>
                <a:gd name="connsiteX108" fmla="*/ 456150 w 509158"/>
                <a:gd name="connsiteY108" fmla="*/ 41299 h 612878"/>
                <a:gd name="connsiteX109" fmla="*/ 453077 w 509158"/>
                <a:gd name="connsiteY109" fmla="*/ 36690 h 612878"/>
                <a:gd name="connsiteX110" fmla="*/ 453077 w 509158"/>
                <a:gd name="connsiteY110" fmla="*/ 36593 h 612878"/>
                <a:gd name="connsiteX111" fmla="*/ 452981 w 509158"/>
                <a:gd name="connsiteY111" fmla="*/ 34097 h 612878"/>
                <a:gd name="connsiteX112" fmla="*/ 457110 w 509158"/>
                <a:gd name="connsiteY112" fmla="*/ 30927 h 612878"/>
                <a:gd name="connsiteX113" fmla="*/ 284733 w 509158"/>
                <a:gd name="connsiteY113" fmla="*/ 29775 h 612878"/>
                <a:gd name="connsiteX114" fmla="*/ 362423 w 509158"/>
                <a:gd name="connsiteY114" fmla="*/ 12490 h 612878"/>
                <a:gd name="connsiteX115" fmla="*/ 363287 w 509158"/>
                <a:gd name="connsiteY115" fmla="*/ 26702 h 612878"/>
                <a:gd name="connsiteX116" fmla="*/ 358197 w 509158"/>
                <a:gd name="connsiteY116" fmla="*/ 30160 h 612878"/>
                <a:gd name="connsiteX117" fmla="*/ 355317 w 509158"/>
                <a:gd name="connsiteY117" fmla="*/ 38898 h 612878"/>
                <a:gd name="connsiteX118" fmla="*/ 360214 w 509158"/>
                <a:gd name="connsiteY118" fmla="*/ 46677 h 612878"/>
                <a:gd name="connsiteX119" fmla="*/ 367417 w 509158"/>
                <a:gd name="connsiteY119" fmla="*/ 48885 h 612878"/>
                <a:gd name="connsiteX120" fmla="*/ 369145 w 509158"/>
                <a:gd name="connsiteY120" fmla="*/ 48790 h 612878"/>
                <a:gd name="connsiteX121" fmla="*/ 380093 w 509158"/>
                <a:gd name="connsiteY121" fmla="*/ 35825 h 612878"/>
                <a:gd name="connsiteX122" fmla="*/ 375195 w 509158"/>
                <a:gd name="connsiteY122" fmla="*/ 27950 h 612878"/>
                <a:gd name="connsiteX123" fmla="*/ 369049 w 509158"/>
                <a:gd name="connsiteY123" fmla="*/ 25934 h 612878"/>
                <a:gd name="connsiteX124" fmla="*/ 368185 w 509158"/>
                <a:gd name="connsiteY124" fmla="*/ 12106 h 612878"/>
                <a:gd name="connsiteX125" fmla="*/ 390656 w 509158"/>
                <a:gd name="connsiteY125" fmla="*/ 11433 h 612878"/>
                <a:gd name="connsiteX126" fmla="*/ 446258 w 509158"/>
                <a:gd name="connsiteY126" fmla="*/ 18636 h 612878"/>
                <a:gd name="connsiteX127" fmla="*/ 446643 w 509158"/>
                <a:gd name="connsiteY127" fmla="*/ 34769 h 612878"/>
                <a:gd name="connsiteX128" fmla="*/ 440689 w 509158"/>
                <a:gd name="connsiteY128" fmla="*/ 39667 h 612878"/>
                <a:gd name="connsiteX129" fmla="*/ 439824 w 509158"/>
                <a:gd name="connsiteY129" fmla="*/ 46773 h 612878"/>
                <a:gd name="connsiteX130" fmla="*/ 444146 w 509158"/>
                <a:gd name="connsiteY130" fmla="*/ 55031 h 612878"/>
                <a:gd name="connsiteX131" fmla="*/ 447123 w 509158"/>
                <a:gd name="connsiteY131" fmla="*/ 56472 h 612878"/>
                <a:gd name="connsiteX132" fmla="*/ 447795 w 509158"/>
                <a:gd name="connsiteY132" fmla="*/ 89507 h 612878"/>
                <a:gd name="connsiteX133" fmla="*/ 446067 w 509158"/>
                <a:gd name="connsiteY133" fmla="*/ 89219 h 612878"/>
                <a:gd name="connsiteX134" fmla="*/ 439248 w 509158"/>
                <a:gd name="connsiteY134" fmla="*/ 93732 h 612878"/>
                <a:gd name="connsiteX135" fmla="*/ 437616 w 509158"/>
                <a:gd name="connsiteY135" fmla="*/ 100839 h 612878"/>
                <a:gd name="connsiteX136" fmla="*/ 441073 w 509158"/>
                <a:gd name="connsiteY136" fmla="*/ 110058 h 612878"/>
                <a:gd name="connsiteX137" fmla="*/ 446258 w 509158"/>
                <a:gd name="connsiteY137" fmla="*/ 112266 h 612878"/>
                <a:gd name="connsiteX138" fmla="*/ 446450 w 509158"/>
                <a:gd name="connsiteY138" fmla="*/ 112266 h 612878"/>
                <a:gd name="connsiteX139" fmla="*/ 448275 w 509158"/>
                <a:gd name="connsiteY139" fmla="*/ 111978 h 612878"/>
                <a:gd name="connsiteX140" fmla="*/ 448563 w 509158"/>
                <a:gd name="connsiteY140" fmla="*/ 122542 h 612878"/>
                <a:gd name="connsiteX141" fmla="*/ 377212 w 509158"/>
                <a:gd name="connsiteY141" fmla="*/ 116876 h 612878"/>
                <a:gd name="connsiteX142" fmla="*/ 376155 w 509158"/>
                <a:gd name="connsiteY142" fmla="*/ 103815 h 612878"/>
                <a:gd name="connsiteX143" fmla="*/ 383934 w 509158"/>
                <a:gd name="connsiteY143" fmla="*/ 91428 h 612878"/>
                <a:gd name="connsiteX144" fmla="*/ 378845 w 509158"/>
                <a:gd name="connsiteY144" fmla="*/ 83745 h 612878"/>
                <a:gd name="connsiteX145" fmla="*/ 369913 w 509158"/>
                <a:gd name="connsiteY145" fmla="*/ 81824 h 612878"/>
                <a:gd name="connsiteX146" fmla="*/ 361367 w 509158"/>
                <a:gd name="connsiteY146" fmla="*/ 86722 h 612878"/>
                <a:gd name="connsiteX147" fmla="*/ 359254 w 509158"/>
                <a:gd name="connsiteY147" fmla="*/ 94981 h 612878"/>
                <a:gd name="connsiteX148" fmla="*/ 370394 w 509158"/>
                <a:gd name="connsiteY148" fmla="*/ 104679 h 612878"/>
                <a:gd name="connsiteX149" fmla="*/ 371450 w 509158"/>
                <a:gd name="connsiteY149" fmla="*/ 117164 h 612878"/>
                <a:gd name="connsiteX150" fmla="*/ 368377 w 509158"/>
                <a:gd name="connsiteY150" fmla="*/ 117355 h 612878"/>
                <a:gd name="connsiteX151" fmla="*/ 286846 w 509158"/>
                <a:gd name="connsiteY151" fmla="*/ 134353 h 612878"/>
                <a:gd name="connsiteX152" fmla="*/ 287806 w 509158"/>
                <a:gd name="connsiteY152" fmla="*/ 60793 h 612878"/>
                <a:gd name="connsiteX153" fmla="*/ 304324 w 509158"/>
                <a:gd name="connsiteY153" fmla="*/ 64730 h 612878"/>
                <a:gd name="connsiteX154" fmla="*/ 314983 w 509158"/>
                <a:gd name="connsiteY154" fmla="*/ 73854 h 612878"/>
                <a:gd name="connsiteX155" fmla="*/ 326507 w 509158"/>
                <a:gd name="connsiteY155" fmla="*/ 59545 h 612878"/>
                <a:gd name="connsiteX156" fmla="*/ 314983 w 509158"/>
                <a:gd name="connsiteY156" fmla="*/ 45140 h 612878"/>
                <a:gd name="connsiteX157" fmla="*/ 309414 w 509158"/>
                <a:gd name="connsiteY157" fmla="*/ 46965 h 612878"/>
                <a:gd name="connsiteX158" fmla="*/ 287999 w 509158"/>
                <a:gd name="connsiteY158" fmla="*/ 41875 h 612878"/>
                <a:gd name="connsiteX159" fmla="*/ 288095 w 509158"/>
                <a:gd name="connsiteY159" fmla="*/ 33712 h 612878"/>
                <a:gd name="connsiteX160" fmla="*/ 284638 w 509158"/>
                <a:gd name="connsiteY160" fmla="*/ 33712 h 612878"/>
                <a:gd name="connsiteX161" fmla="*/ 284733 w 509158"/>
                <a:gd name="connsiteY161" fmla="*/ 29775 h 612878"/>
                <a:gd name="connsiteX162" fmla="*/ 287806 w 509158"/>
                <a:gd name="connsiteY162" fmla="*/ 54840 h 612878"/>
                <a:gd name="connsiteX163" fmla="*/ 287902 w 509158"/>
                <a:gd name="connsiteY163" fmla="*/ 47829 h 612878"/>
                <a:gd name="connsiteX164" fmla="*/ 304132 w 509158"/>
                <a:gd name="connsiteY164" fmla="*/ 51671 h 612878"/>
                <a:gd name="connsiteX165" fmla="*/ 312199 w 509158"/>
                <a:gd name="connsiteY165" fmla="*/ 53591 h 612878"/>
                <a:gd name="connsiteX166" fmla="*/ 313735 w 509158"/>
                <a:gd name="connsiteY166" fmla="*/ 55992 h 612878"/>
                <a:gd name="connsiteX167" fmla="*/ 313063 w 509158"/>
                <a:gd name="connsiteY167" fmla="*/ 58777 h 612878"/>
                <a:gd name="connsiteX168" fmla="*/ 310566 w 509158"/>
                <a:gd name="connsiteY168" fmla="*/ 60313 h 612878"/>
                <a:gd name="connsiteX169" fmla="*/ 302979 w 509158"/>
                <a:gd name="connsiteY169" fmla="*/ 58488 h 612878"/>
                <a:gd name="connsiteX170" fmla="*/ 287806 w 509158"/>
                <a:gd name="connsiteY170" fmla="*/ 54840 h 612878"/>
                <a:gd name="connsiteX171" fmla="*/ 268888 w 509158"/>
                <a:gd name="connsiteY171" fmla="*/ 39282 h 612878"/>
                <a:gd name="connsiteX172" fmla="*/ 282237 w 509158"/>
                <a:gd name="connsiteY172" fmla="*/ 39474 h 612878"/>
                <a:gd name="connsiteX173" fmla="*/ 282237 w 509158"/>
                <a:gd name="connsiteY173" fmla="*/ 40531 h 612878"/>
                <a:gd name="connsiteX174" fmla="*/ 282045 w 509158"/>
                <a:gd name="connsiteY174" fmla="*/ 59449 h 612878"/>
                <a:gd name="connsiteX175" fmla="*/ 280508 w 509158"/>
                <a:gd name="connsiteY175" fmla="*/ 177472 h 612878"/>
                <a:gd name="connsiteX176" fmla="*/ 267160 w 509158"/>
                <a:gd name="connsiteY176" fmla="*/ 177472 h 612878"/>
                <a:gd name="connsiteX177" fmla="*/ 268888 w 509158"/>
                <a:gd name="connsiteY177" fmla="*/ 39282 h 612878"/>
                <a:gd name="connsiteX178" fmla="*/ 31402 w 509158"/>
                <a:gd name="connsiteY178" fmla="*/ 119853 h 612878"/>
                <a:gd name="connsiteX179" fmla="*/ 31979 w 509158"/>
                <a:gd name="connsiteY179" fmla="*/ 119949 h 612878"/>
                <a:gd name="connsiteX180" fmla="*/ 32170 w 509158"/>
                <a:gd name="connsiteY180" fmla="*/ 119949 h 612878"/>
                <a:gd name="connsiteX181" fmla="*/ 40813 w 509158"/>
                <a:gd name="connsiteY181" fmla="*/ 108521 h 612878"/>
                <a:gd name="connsiteX182" fmla="*/ 32939 w 509158"/>
                <a:gd name="connsiteY182" fmla="*/ 96997 h 612878"/>
                <a:gd name="connsiteX183" fmla="*/ 35339 w 509158"/>
                <a:gd name="connsiteY183" fmla="*/ 61081 h 612878"/>
                <a:gd name="connsiteX184" fmla="*/ 42446 w 509158"/>
                <a:gd name="connsiteY184" fmla="*/ 51478 h 612878"/>
                <a:gd name="connsiteX185" fmla="*/ 36780 w 509158"/>
                <a:gd name="connsiteY185" fmla="*/ 39763 h 612878"/>
                <a:gd name="connsiteX186" fmla="*/ 37836 w 509158"/>
                <a:gd name="connsiteY186" fmla="*/ 23629 h 612878"/>
                <a:gd name="connsiteX187" fmla="*/ 127722 w 509158"/>
                <a:gd name="connsiteY187" fmla="*/ 14794 h 612878"/>
                <a:gd name="connsiteX188" fmla="*/ 126857 w 509158"/>
                <a:gd name="connsiteY188" fmla="*/ 30063 h 612878"/>
                <a:gd name="connsiteX189" fmla="*/ 126857 w 509158"/>
                <a:gd name="connsiteY189" fmla="*/ 30159 h 612878"/>
                <a:gd name="connsiteX190" fmla="*/ 117446 w 509158"/>
                <a:gd name="connsiteY190" fmla="*/ 41299 h 612878"/>
                <a:gd name="connsiteX191" fmla="*/ 129834 w 509158"/>
                <a:gd name="connsiteY191" fmla="*/ 52823 h 612878"/>
                <a:gd name="connsiteX192" fmla="*/ 142319 w 509158"/>
                <a:gd name="connsiteY192" fmla="*/ 41299 h 612878"/>
                <a:gd name="connsiteX193" fmla="*/ 132619 w 509158"/>
                <a:gd name="connsiteY193" fmla="*/ 30063 h 612878"/>
                <a:gd name="connsiteX194" fmla="*/ 133579 w 509158"/>
                <a:gd name="connsiteY194" fmla="*/ 14986 h 612878"/>
                <a:gd name="connsiteX195" fmla="*/ 136172 w 509158"/>
                <a:gd name="connsiteY195" fmla="*/ 15082 h 612878"/>
                <a:gd name="connsiteX196" fmla="*/ 233356 w 509158"/>
                <a:gd name="connsiteY196" fmla="*/ 30543 h 612878"/>
                <a:gd name="connsiteX197" fmla="*/ 233164 w 509158"/>
                <a:gd name="connsiteY197" fmla="*/ 32656 h 612878"/>
                <a:gd name="connsiteX198" fmla="*/ 226250 w 509158"/>
                <a:gd name="connsiteY198" fmla="*/ 32656 h 612878"/>
                <a:gd name="connsiteX199" fmla="*/ 226250 w 509158"/>
                <a:gd name="connsiteY199" fmla="*/ 40723 h 612878"/>
                <a:gd name="connsiteX200" fmla="*/ 204835 w 509158"/>
                <a:gd name="connsiteY200" fmla="*/ 45428 h 612878"/>
                <a:gd name="connsiteX201" fmla="*/ 199169 w 509158"/>
                <a:gd name="connsiteY201" fmla="*/ 43508 h 612878"/>
                <a:gd name="connsiteX202" fmla="*/ 187453 w 509158"/>
                <a:gd name="connsiteY202" fmla="*/ 57721 h 612878"/>
                <a:gd name="connsiteX203" fmla="*/ 198689 w 509158"/>
                <a:gd name="connsiteY203" fmla="*/ 72317 h 612878"/>
                <a:gd name="connsiteX204" fmla="*/ 209445 w 509158"/>
                <a:gd name="connsiteY204" fmla="*/ 63386 h 612878"/>
                <a:gd name="connsiteX205" fmla="*/ 226154 w 509158"/>
                <a:gd name="connsiteY205" fmla="*/ 59641 h 612878"/>
                <a:gd name="connsiteX206" fmla="*/ 225674 w 509158"/>
                <a:gd name="connsiteY206" fmla="*/ 137234 h 612878"/>
                <a:gd name="connsiteX207" fmla="*/ 207140 w 509158"/>
                <a:gd name="connsiteY207" fmla="*/ 131857 h 612878"/>
                <a:gd name="connsiteX208" fmla="*/ 129066 w 509158"/>
                <a:gd name="connsiteY208" fmla="*/ 122734 h 612878"/>
                <a:gd name="connsiteX209" fmla="*/ 128202 w 509158"/>
                <a:gd name="connsiteY209" fmla="*/ 122734 h 612878"/>
                <a:gd name="connsiteX210" fmla="*/ 129066 w 509158"/>
                <a:gd name="connsiteY210" fmla="*/ 108137 h 612878"/>
                <a:gd name="connsiteX211" fmla="*/ 129066 w 509158"/>
                <a:gd name="connsiteY211" fmla="*/ 108041 h 612878"/>
                <a:gd name="connsiteX212" fmla="*/ 138477 w 509158"/>
                <a:gd name="connsiteY212" fmla="*/ 96901 h 612878"/>
                <a:gd name="connsiteX213" fmla="*/ 126089 w 509158"/>
                <a:gd name="connsiteY213" fmla="*/ 85378 h 612878"/>
                <a:gd name="connsiteX214" fmla="*/ 113606 w 509158"/>
                <a:gd name="connsiteY214" fmla="*/ 96901 h 612878"/>
                <a:gd name="connsiteX215" fmla="*/ 123304 w 509158"/>
                <a:gd name="connsiteY215" fmla="*/ 108137 h 612878"/>
                <a:gd name="connsiteX216" fmla="*/ 122440 w 509158"/>
                <a:gd name="connsiteY216" fmla="*/ 122542 h 612878"/>
                <a:gd name="connsiteX217" fmla="*/ 50417 w 509158"/>
                <a:gd name="connsiteY217" fmla="*/ 126287 h 612878"/>
                <a:gd name="connsiteX218" fmla="*/ 30730 w 509158"/>
                <a:gd name="connsiteY218" fmla="*/ 130608 h 612878"/>
                <a:gd name="connsiteX219" fmla="*/ 31402 w 509158"/>
                <a:gd name="connsiteY219" fmla="*/ 119853 h 612878"/>
                <a:gd name="connsiteX220" fmla="*/ 245457 w 509158"/>
                <a:gd name="connsiteY220" fmla="*/ 38514 h 612878"/>
                <a:gd name="connsiteX221" fmla="*/ 244688 w 509158"/>
                <a:gd name="connsiteY221" fmla="*/ 177471 h 612878"/>
                <a:gd name="connsiteX222" fmla="*/ 231244 w 509158"/>
                <a:gd name="connsiteY222" fmla="*/ 177471 h 612878"/>
                <a:gd name="connsiteX223" fmla="*/ 231916 w 509158"/>
                <a:gd name="connsiteY223" fmla="*/ 58393 h 612878"/>
                <a:gd name="connsiteX224" fmla="*/ 232012 w 509158"/>
                <a:gd name="connsiteY224" fmla="*/ 39474 h 612878"/>
                <a:gd name="connsiteX225" fmla="*/ 232012 w 509158"/>
                <a:gd name="connsiteY225" fmla="*/ 38418 h 612878"/>
                <a:gd name="connsiteX226" fmla="*/ 245457 w 509158"/>
                <a:gd name="connsiteY226" fmla="*/ 38514 h 612878"/>
                <a:gd name="connsiteX227" fmla="*/ 200610 w 509158"/>
                <a:gd name="connsiteY227" fmla="*/ 52919 h 612878"/>
                <a:gd name="connsiteX228" fmla="*/ 200898 w 509158"/>
                <a:gd name="connsiteY228" fmla="*/ 52631 h 612878"/>
                <a:gd name="connsiteX229" fmla="*/ 201858 w 509158"/>
                <a:gd name="connsiteY229" fmla="*/ 52054 h 612878"/>
                <a:gd name="connsiteX230" fmla="*/ 209925 w 509158"/>
                <a:gd name="connsiteY230" fmla="*/ 50230 h 612878"/>
                <a:gd name="connsiteX231" fmla="*/ 226154 w 509158"/>
                <a:gd name="connsiteY231" fmla="*/ 46677 h 612878"/>
                <a:gd name="connsiteX232" fmla="*/ 226154 w 509158"/>
                <a:gd name="connsiteY232" fmla="*/ 53783 h 612878"/>
                <a:gd name="connsiteX233" fmla="*/ 210981 w 509158"/>
                <a:gd name="connsiteY233" fmla="*/ 57144 h 612878"/>
                <a:gd name="connsiteX234" fmla="*/ 203299 w 509158"/>
                <a:gd name="connsiteY234" fmla="*/ 58777 h 612878"/>
                <a:gd name="connsiteX235" fmla="*/ 200898 w 509158"/>
                <a:gd name="connsiteY235" fmla="*/ 57240 h 612878"/>
                <a:gd name="connsiteX236" fmla="*/ 200322 w 509158"/>
                <a:gd name="connsiteY236" fmla="*/ 54455 h 612878"/>
                <a:gd name="connsiteX237" fmla="*/ 200610 w 509158"/>
                <a:gd name="connsiteY237" fmla="*/ 52919 h 612878"/>
                <a:gd name="connsiteX238" fmla="*/ 26217 w 509158"/>
                <a:gd name="connsiteY238" fmla="*/ 46004 h 612878"/>
                <a:gd name="connsiteX239" fmla="*/ 24488 w 509158"/>
                <a:gd name="connsiteY239" fmla="*/ 45813 h 612878"/>
                <a:gd name="connsiteX240" fmla="*/ 25160 w 509158"/>
                <a:gd name="connsiteY240" fmla="*/ 35537 h 612878"/>
                <a:gd name="connsiteX241" fmla="*/ 29290 w 509158"/>
                <a:gd name="connsiteY241" fmla="*/ 38514 h 612878"/>
                <a:gd name="connsiteX242" fmla="*/ 29097 w 509158"/>
                <a:gd name="connsiteY242" fmla="*/ 41683 h 612878"/>
                <a:gd name="connsiteX243" fmla="*/ 28137 w 509158"/>
                <a:gd name="connsiteY243" fmla="*/ 42547 h 612878"/>
                <a:gd name="connsiteX244" fmla="*/ 26217 w 509158"/>
                <a:gd name="connsiteY244" fmla="*/ 46004 h 612878"/>
                <a:gd name="connsiteX245" fmla="*/ 22856 w 509158"/>
                <a:gd name="connsiteY245" fmla="*/ 133585 h 612878"/>
                <a:gd name="connsiteX246" fmla="*/ 20166 w 509158"/>
                <a:gd name="connsiteY246" fmla="*/ 135122 h 612878"/>
                <a:gd name="connsiteX247" fmla="*/ 22087 w 509158"/>
                <a:gd name="connsiteY247" fmla="*/ 111018 h 612878"/>
                <a:gd name="connsiteX248" fmla="*/ 23816 w 509158"/>
                <a:gd name="connsiteY248" fmla="*/ 111114 h 612878"/>
                <a:gd name="connsiteX249" fmla="*/ 24296 w 509158"/>
                <a:gd name="connsiteY249" fmla="*/ 113227 h 612878"/>
                <a:gd name="connsiteX250" fmla="*/ 22856 w 509158"/>
                <a:gd name="connsiteY250" fmla="*/ 133585 h 612878"/>
                <a:gd name="connsiteX251" fmla="*/ 127530 w 509158"/>
                <a:gd name="connsiteY251" fmla="*/ 164891 h 612878"/>
                <a:gd name="connsiteX252" fmla="*/ 24776 w 509158"/>
                <a:gd name="connsiteY252" fmla="*/ 145877 h 612878"/>
                <a:gd name="connsiteX253" fmla="*/ 128586 w 509158"/>
                <a:gd name="connsiteY253" fmla="*/ 134257 h 612878"/>
                <a:gd name="connsiteX254" fmla="*/ 225674 w 509158"/>
                <a:gd name="connsiteY254" fmla="*/ 149623 h 612878"/>
                <a:gd name="connsiteX255" fmla="*/ 225578 w 509158"/>
                <a:gd name="connsiteY255" fmla="*/ 156344 h 612878"/>
                <a:gd name="connsiteX256" fmla="*/ 127530 w 509158"/>
                <a:gd name="connsiteY256" fmla="*/ 164891 h 612878"/>
                <a:gd name="connsiteX257" fmla="*/ 221353 w 509158"/>
                <a:gd name="connsiteY257" fmla="*/ 187075 h 612878"/>
                <a:gd name="connsiteX258" fmla="*/ 287806 w 509158"/>
                <a:gd name="connsiteY258" fmla="*/ 187075 h 612878"/>
                <a:gd name="connsiteX259" fmla="*/ 291072 w 509158"/>
                <a:gd name="connsiteY259" fmla="*/ 195238 h 612878"/>
                <a:gd name="connsiteX260" fmla="*/ 254580 w 509158"/>
                <a:gd name="connsiteY260" fmla="*/ 191876 h 612878"/>
                <a:gd name="connsiteX261" fmla="*/ 218087 w 509158"/>
                <a:gd name="connsiteY261" fmla="*/ 195238 h 612878"/>
                <a:gd name="connsiteX262" fmla="*/ 221353 w 509158"/>
                <a:gd name="connsiteY262" fmla="*/ 187075 h 612878"/>
                <a:gd name="connsiteX263" fmla="*/ 254580 w 509158"/>
                <a:gd name="connsiteY263" fmla="*/ 571681 h 612878"/>
                <a:gd name="connsiteX264" fmla="*/ 74232 w 509158"/>
                <a:gd name="connsiteY264" fmla="*/ 391334 h 612878"/>
                <a:gd name="connsiteX265" fmla="*/ 254580 w 509158"/>
                <a:gd name="connsiteY265" fmla="*/ 211083 h 612878"/>
                <a:gd name="connsiteX266" fmla="*/ 434830 w 509158"/>
                <a:gd name="connsiteY266" fmla="*/ 391334 h 612878"/>
                <a:gd name="connsiteX267" fmla="*/ 254580 w 509158"/>
                <a:gd name="connsiteY267" fmla="*/ 571681 h 61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509158" h="612878">
                  <a:moveTo>
                    <a:pt x="481886" y="612879"/>
                  </a:moveTo>
                  <a:lnTo>
                    <a:pt x="509159" y="612879"/>
                  </a:lnTo>
                  <a:lnTo>
                    <a:pt x="497539" y="584165"/>
                  </a:lnTo>
                  <a:lnTo>
                    <a:pt x="494850" y="584165"/>
                  </a:lnTo>
                  <a:lnTo>
                    <a:pt x="462776" y="506764"/>
                  </a:lnTo>
                  <a:lnTo>
                    <a:pt x="431277" y="483812"/>
                  </a:lnTo>
                  <a:cubicBezTo>
                    <a:pt x="445778" y="456155"/>
                    <a:pt x="454037" y="424657"/>
                    <a:pt x="454037" y="391334"/>
                  </a:cubicBezTo>
                  <a:cubicBezTo>
                    <a:pt x="454037" y="297799"/>
                    <a:pt x="389312" y="219150"/>
                    <a:pt x="302403" y="197734"/>
                  </a:cubicBezTo>
                  <a:lnTo>
                    <a:pt x="294241" y="177472"/>
                  </a:lnTo>
                  <a:lnTo>
                    <a:pt x="286366" y="177472"/>
                  </a:lnTo>
                  <a:lnTo>
                    <a:pt x="286558" y="163163"/>
                  </a:lnTo>
                  <a:cubicBezTo>
                    <a:pt x="299810" y="168541"/>
                    <a:pt x="322474" y="170749"/>
                    <a:pt x="345809" y="170749"/>
                  </a:cubicBezTo>
                  <a:cubicBezTo>
                    <a:pt x="354356" y="170749"/>
                    <a:pt x="362903" y="170461"/>
                    <a:pt x="371161" y="169885"/>
                  </a:cubicBezTo>
                  <a:cubicBezTo>
                    <a:pt x="406789" y="167581"/>
                    <a:pt x="466809" y="158074"/>
                    <a:pt x="465849" y="137330"/>
                  </a:cubicBezTo>
                  <a:cubicBezTo>
                    <a:pt x="465753" y="135602"/>
                    <a:pt x="465176" y="133201"/>
                    <a:pt x="463160" y="130800"/>
                  </a:cubicBezTo>
                  <a:lnTo>
                    <a:pt x="460663" y="99302"/>
                  </a:lnTo>
                  <a:cubicBezTo>
                    <a:pt x="460567" y="98054"/>
                    <a:pt x="459510" y="97093"/>
                    <a:pt x="458262" y="97189"/>
                  </a:cubicBezTo>
                  <a:lnTo>
                    <a:pt x="458070" y="97189"/>
                  </a:lnTo>
                  <a:cubicBezTo>
                    <a:pt x="457206" y="97285"/>
                    <a:pt x="456437" y="97862"/>
                    <a:pt x="456245" y="98630"/>
                  </a:cubicBezTo>
                  <a:lnTo>
                    <a:pt x="454709" y="98726"/>
                  </a:lnTo>
                  <a:cubicBezTo>
                    <a:pt x="454709" y="98246"/>
                    <a:pt x="454613" y="97765"/>
                    <a:pt x="454421" y="97285"/>
                  </a:cubicBezTo>
                  <a:cubicBezTo>
                    <a:pt x="454421" y="97189"/>
                    <a:pt x="454421" y="97093"/>
                    <a:pt x="454421" y="97093"/>
                  </a:cubicBezTo>
                  <a:lnTo>
                    <a:pt x="453460" y="54935"/>
                  </a:lnTo>
                  <a:cubicBezTo>
                    <a:pt x="454517" y="54168"/>
                    <a:pt x="455381" y="53015"/>
                    <a:pt x="456053" y="51574"/>
                  </a:cubicBezTo>
                  <a:cubicBezTo>
                    <a:pt x="456726" y="49942"/>
                    <a:pt x="457110" y="47829"/>
                    <a:pt x="457013" y="45813"/>
                  </a:cubicBezTo>
                  <a:lnTo>
                    <a:pt x="458262" y="45717"/>
                  </a:lnTo>
                  <a:cubicBezTo>
                    <a:pt x="458742" y="46484"/>
                    <a:pt x="459510" y="46965"/>
                    <a:pt x="460375" y="46869"/>
                  </a:cubicBezTo>
                  <a:lnTo>
                    <a:pt x="460566" y="46869"/>
                  </a:lnTo>
                  <a:cubicBezTo>
                    <a:pt x="461815" y="46773"/>
                    <a:pt x="462679" y="45717"/>
                    <a:pt x="462679" y="44468"/>
                  </a:cubicBezTo>
                  <a:lnTo>
                    <a:pt x="461431" y="24686"/>
                  </a:lnTo>
                  <a:cubicBezTo>
                    <a:pt x="461911" y="23437"/>
                    <a:pt x="462103" y="22189"/>
                    <a:pt x="462007" y="20844"/>
                  </a:cubicBezTo>
                  <a:cubicBezTo>
                    <a:pt x="461911" y="18732"/>
                    <a:pt x="461047" y="15466"/>
                    <a:pt x="457590" y="12393"/>
                  </a:cubicBezTo>
                  <a:cubicBezTo>
                    <a:pt x="444818" y="966"/>
                    <a:pt x="401700" y="-1627"/>
                    <a:pt x="364535" y="870"/>
                  </a:cubicBezTo>
                  <a:cubicBezTo>
                    <a:pt x="328908" y="3175"/>
                    <a:pt x="268888" y="12682"/>
                    <a:pt x="269944" y="33328"/>
                  </a:cubicBezTo>
                  <a:cubicBezTo>
                    <a:pt x="269944" y="33424"/>
                    <a:pt x="269944" y="33424"/>
                    <a:pt x="269944" y="33520"/>
                  </a:cubicBezTo>
                  <a:lnTo>
                    <a:pt x="263126" y="33424"/>
                  </a:lnTo>
                  <a:lnTo>
                    <a:pt x="261398" y="177472"/>
                  </a:lnTo>
                  <a:lnTo>
                    <a:pt x="250450" y="177472"/>
                  </a:lnTo>
                  <a:lnTo>
                    <a:pt x="251218" y="32752"/>
                  </a:lnTo>
                  <a:lnTo>
                    <a:pt x="250546" y="32752"/>
                  </a:lnTo>
                  <a:cubicBezTo>
                    <a:pt x="249490" y="24494"/>
                    <a:pt x="238062" y="17963"/>
                    <a:pt x="214726" y="12682"/>
                  </a:cubicBezTo>
                  <a:cubicBezTo>
                    <a:pt x="193888" y="7880"/>
                    <a:pt x="166134" y="4711"/>
                    <a:pt x="136557" y="3655"/>
                  </a:cubicBezTo>
                  <a:cubicBezTo>
                    <a:pt x="106979" y="2599"/>
                    <a:pt x="79130" y="3846"/>
                    <a:pt x="58003" y="7112"/>
                  </a:cubicBezTo>
                  <a:cubicBezTo>
                    <a:pt x="37164" y="10377"/>
                    <a:pt x="25448" y="15083"/>
                    <a:pt x="21895" y="21709"/>
                  </a:cubicBezTo>
                  <a:cubicBezTo>
                    <a:pt x="21799" y="21900"/>
                    <a:pt x="21607" y="22093"/>
                    <a:pt x="21511" y="22381"/>
                  </a:cubicBezTo>
                  <a:cubicBezTo>
                    <a:pt x="21415" y="22477"/>
                    <a:pt x="21415" y="22573"/>
                    <a:pt x="21415" y="22669"/>
                  </a:cubicBezTo>
                  <a:cubicBezTo>
                    <a:pt x="21319" y="22861"/>
                    <a:pt x="21223" y="23053"/>
                    <a:pt x="21223" y="23245"/>
                  </a:cubicBezTo>
                  <a:cubicBezTo>
                    <a:pt x="20743" y="24206"/>
                    <a:pt x="20646" y="25262"/>
                    <a:pt x="20551" y="26318"/>
                  </a:cubicBezTo>
                  <a:cubicBezTo>
                    <a:pt x="20551" y="27278"/>
                    <a:pt x="20646" y="28143"/>
                    <a:pt x="20839" y="29007"/>
                  </a:cubicBezTo>
                  <a:lnTo>
                    <a:pt x="20839" y="29103"/>
                  </a:lnTo>
                  <a:lnTo>
                    <a:pt x="19590" y="49174"/>
                  </a:lnTo>
                  <a:cubicBezTo>
                    <a:pt x="19590" y="50422"/>
                    <a:pt x="20455" y="51478"/>
                    <a:pt x="21703" y="51574"/>
                  </a:cubicBezTo>
                  <a:lnTo>
                    <a:pt x="21895" y="51574"/>
                  </a:lnTo>
                  <a:cubicBezTo>
                    <a:pt x="22760" y="51671"/>
                    <a:pt x="23623" y="51190"/>
                    <a:pt x="24008" y="50422"/>
                  </a:cubicBezTo>
                  <a:lnTo>
                    <a:pt x="25256" y="50518"/>
                  </a:lnTo>
                  <a:lnTo>
                    <a:pt x="25256" y="50614"/>
                  </a:lnTo>
                  <a:cubicBezTo>
                    <a:pt x="25064" y="53495"/>
                    <a:pt x="25929" y="56184"/>
                    <a:pt x="27369" y="58201"/>
                  </a:cubicBezTo>
                  <a:cubicBezTo>
                    <a:pt x="27561" y="58393"/>
                    <a:pt x="27753" y="58585"/>
                    <a:pt x="27945" y="58777"/>
                  </a:cubicBezTo>
                  <a:cubicBezTo>
                    <a:pt x="27945" y="58873"/>
                    <a:pt x="27945" y="58873"/>
                    <a:pt x="27945" y="58873"/>
                  </a:cubicBezTo>
                  <a:lnTo>
                    <a:pt x="24968" y="102183"/>
                  </a:lnTo>
                  <a:lnTo>
                    <a:pt x="24968" y="102279"/>
                  </a:lnTo>
                  <a:cubicBezTo>
                    <a:pt x="24296" y="103527"/>
                    <a:pt x="23912" y="104872"/>
                    <a:pt x="23720" y="106409"/>
                  </a:cubicBezTo>
                  <a:lnTo>
                    <a:pt x="22183" y="106312"/>
                  </a:lnTo>
                  <a:cubicBezTo>
                    <a:pt x="21991" y="105544"/>
                    <a:pt x="21223" y="104968"/>
                    <a:pt x="20359" y="104872"/>
                  </a:cubicBezTo>
                  <a:lnTo>
                    <a:pt x="20166" y="104872"/>
                  </a:lnTo>
                  <a:cubicBezTo>
                    <a:pt x="18918" y="104776"/>
                    <a:pt x="17862" y="105736"/>
                    <a:pt x="17766" y="106985"/>
                  </a:cubicBezTo>
                  <a:lnTo>
                    <a:pt x="15173" y="139539"/>
                  </a:lnTo>
                  <a:cubicBezTo>
                    <a:pt x="13733" y="141364"/>
                    <a:pt x="13060" y="143381"/>
                    <a:pt x="12964" y="145493"/>
                  </a:cubicBezTo>
                  <a:cubicBezTo>
                    <a:pt x="12676" y="154616"/>
                    <a:pt x="24104" y="161627"/>
                    <a:pt x="48976" y="167292"/>
                  </a:cubicBezTo>
                  <a:cubicBezTo>
                    <a:pt x="69815" y="172094"/>
                    <a:pt x="97568" y="175359"/>
                    <a:pt x="127146" y="176319"/>
                  </a:cubicBezTo>
                  <a:cubicBezTo>
                    <a:pt x="129739" y="176415"/>
                    <a:pt x="136653" y="176703"/>
                    <a:pt x="146064" y="176703"/>
                  </a:cubicBezTo>
                  <a:cubicBezTo>
                    <a:pt x="168439" y="176703"/>
                    <a:pt x="204259" y="175455"/>
                    <a:pt x="225578" y="168541"/>
                  </a:cubicBezTo>
                  <a:lnTo>
                    <a:pt x="225482" y="177472"/>
                  </a:lnTo>
                  <a:lnTo>
                    <a:pt x="214822" y="177472"/>
                  </a:lnTo>
                  <a:lnTo>
                    <a:pt x="206756" y="197734"/>
                  </a:lnTo>
                  <a:cubicBezTo>
                    <a:pt x="119751" y="219150"/>
                    <a:pt x="55026" y="297799"/>
                    <a:pt x="55026" y="391334"/>
                  </a:cubicBezTo>
                  <a:cubicBezTo>
                    <a:pt x="55026" y="424657"/>
                    <a:pt x="63284" y="456155"/>
                    <a:pt x="77785" y="483812"/>
                  </a:cubicBezTo>
                  <a:lnTo>
                    <a:pt x="46383" y="506764"/>
                  </a:lnTo>
                  <a:lnTo>
                    <a:pt x="14309" y="584165"/>
                  </a:lnTo>
                  <a:lnTo>
                    <a:pt x="11524" y="584165"/>
                  </a:lnTo>
                  <a:lnTo>
                    <a:pt x="0" y="612879"/>
                  </a:lnTo>
                  <a:lnTo>
                    <a:pt x="27273" y="612879"/>
                  </a:lnTo>
                  <a:lnTo>
                    <a:pt x="27273" y="584165"/>
                  </a:lnTo>
                  <a:lnTo>
                    <a:pt x="24680" y="584165"/>
                  </a:lnTo>
                  <a:lnTo>
                    <a:pt x="54162" y="512909"/>
                  </a:lnTo>
                  <a:lnTo>
                    <a:pt x="82491" y="492263"/>
                  </a:lnTo>
                  <a:cubicBezTo>
                    <a:pt x="117159" y="551226"/>
                    <a:pt x="181308" y="590887"/>
                    <a:pt x="254580" y="590887"/>
                  </a:cubicBezTo>
                  <a:cubicBezTo>
                    <a:pt x="327756" y="590887"/>
                    <a:pt x="391905" y="551226"/>
                    <a:pt x="426572" y="492263"/>
                  </a:cubicBezTo>
                  <a:lnTo>
                    <a:pt x="454901" y="512909"/>
                  </a:lnTo>
                  <a:lnTo>
                    <a:pt x="484383" y="584165"/>
                  </a:lnTo>
                  <a:lnTo>
                    <a:pt x="481886" y="584165"/>
                  </a:lnTo>
                  <a:lnTo>
                    <a:pt x="481886" y="612879"/>
                  </a:lnTo>
                  <a:close/>
                  <a:moveTo>
                    <a:pt x="454517" y="104008"/>
                  </a:moveTo>
                  <a:cubicBezTo>
                    <a:pt x="454613" y="103816"/>
                    <a:pt x="454709" y="103623"/>
                    <a:pt x="454709" y="103432"/>
                  </a:cubicBezTo>
                  <a:lnTo>
                    <a:pt x="456341" y="103336"/>
                  </a:lnTo>
                  <a:lnTo>
                    <a:pt x="458166" y="126671"/>
                  </a:lnTo>
                  <a:cubicBezTo>
                    <a:pt x="457206" y="126095"/>
                    <a:pt x="456150" y="125519"/>
                    <a:pt x="454997" y="125039"/>
                  </a:cubicBezTo>
                  <a:lnTo>
                    <a:pt x="454517" y="104103"/>
                  </a:lnTo>
                  <a:lnTo>
                    <a:pt x="454517" y="104008"/>
                  </a:lnTo>
                  <a:close/>
                  <a:moveTo>
                    <a:pt x="454229" y="138003"/>
                  </a:moveTo>
                  <a:cubicBezTo>
                    <a:pt x="451636" y="143477"/>
                    <a:pt x="421482" y="155001"/>
                    <a:pt x="370394" y="158457"/>
                  </a:cubicBezTo>
                  <a:cubicBezTo>
                    <a:pt x="323146" y="161531"/>
                    <a:pt x="293568" y="155577"/>
                    <a:pt x="286654" y="150967"/>
                  </a:cubicBezTo>
                  <a:lnTo>
                    <a:pt x="286750" y="147606"/>
                  </a:lnTo>
                  <a:cubicBezTo>
                    <a:pt x="293568" y="141748"/>
                    <a:pt x="322762" y="131857"/>
                    <a:pt x="369145" y="128880"/>
                  </a:cubicBezTo>
                  <a:cubicBezTo>
                    <a:pt x="378268" y="128207"/>
                    <a:pt x="386718" y="128016"/>
                    <a:pt x="394497" y="128016"/>
                  </a:cubicBezTo>
                  <a:cubicBezTo>
                    <a:pt x="430413" y="128016"/>
                    <a:pt x="451540" y="133681"/>
                    <a:pt x="454229" y="138003"/>
                  </a:cubicBezTo>
                  <a:close/>
                  <a:moveTo>
                    <a:pt x="457110" y="30927"/>
                  </a:moveTo>
                  <a:lnTo>
                    <a:pt x="457782" y="41107"/>
                  </a:lnTo>
                  <a:lnTo>
                    <a:pt x="456150" y="41299"/>
                  </a:lnTo>
                  <a:cubicBezTo>
                    <a:pt x="455381" y="39378"/>
                    <a:pt x="454325" y="37746"/>
                    <a:pt x="453077" y="36690"/>
                  </a:cubicBezTo>
                  <a:lnTo>
                    <a:pt x="453077" y="36593"/>
                  </a:lnTo>
                  <a:lnTo>
                    <a:pt x="452981" y="34097"/>
                  </a:lnTo>
                  <a:cubicBezTo>
                    <a:pt x="454517" y="33040"/>
                    <a:pt x="455957" y="31984"/>
                    <a:pt x="457110" y="30927"/>
                  </a:cubicBezTo>
                  <a:close/>
                  <a:moveTo>
                    <a:pt x="284733" y="29775"/>
                  </a:moveTo>
                  <a:cubicBezTo>
                    <a:pt x="293760" y="23917"/>
                    <a:pt x="320937" y="15563"/>
                    <a:pt x="362423" y="12490"/>
                  </a:cubicBezTo>
                  <a:lnTo>
                    <a:pt x="363287" y="26702"/>
                  </a:lnTo>
                  <a:cubicBezTo>
                    <a:pt x="361271" y="27374"/>
                    <a:pt x="359542" y="28623"/>
                    <a:pt x="358197" y="30160"/>
                  </a:cubicBezTo>
                  <a:cubicBezTo>
                    <a:pt x="355989" y="32560"/>
                    <a:pt x="354932" y="35729"/>
                    <a:pt x="355317" y="38898"/>
                  </a:cubicBezTo>
                  <a:cubicBezTo>
                    <a:pt x="355701" y="42067"/>
                    <a:pt x="357525" y="44852"/>
                    <a:pt x="360214" y="46677"/>
                  </a:cubicBezTo>
                  <a:cubicBezTo>
                    <a:pt x="362327" y="48117"/>
                    <a:pt x="364824" y="48885"/>
                    <a:pt x="367417" y="48885"/>
                  </a:cubicBezTo>
                  <a:cubicBezTo>
                    <a:pt x="367993" y="48885"/>
                    <a:pt x="368569" y="48885"/>
                    <a:pt x="369145" y="48790"/>
                  </a:cubicBezTo>
                  <a:cubicBezTo>
                    <a:pt x="375963" y="47925"/>
                    <a:pt x="380861" y="42067"/>
                    <a:pt x="380093" y="35825"/>
                  </a:cubicBezTo>
                  <a:cubicBezTo>
                    <a:pt x="379708" y="32656"/>
                    <a:pt x="377884" y="29871"/>
                    <a:pt x="375195" y="27950"/>
                  </a:cubicBezTo>
                  <a:cubicBezTo>
                    <a:pt x="373371" y="26702"/>
                    <a:pt x="371258" y="26030"/>
                    <a:pt x="369049" y="25934"/>
                  </a:cubicBezTo>
                  <a:lnTo>
                    <a:pt x="368185" y="12106"/>
                  </a:lnTo>
                  <a:cubicBezTo>
                    <a:pt x="376251" y="11626"/>
                    <a:pt x="383742" y="11433"/>
                    <a:pt x="390656" y="11433"/>
                  </a:cubicBezTo>
                  <a:cubicBezTo>
                    <a:pt x="418986" y="11433"/>
                    <a:pt x="438096" y="14986"/>
                    <a:pt x="446258" y="18636"/>
                  </a:cubicBezTo>
                  <a:lnTo>
                    <a:pt x="446643" y="34769"/>
                  </a:lnTo>
                  <a:cubicBezTo>
                    <a:pt x="444050" y="35153"/>
                    <a:pt x="441937" y="36977"/>
                    <a:pt x="440689" y="39667"/>
                  </a:cubicBezTo>
                  <a:cubicBezTo>
                    <a:pt x="439824" y="41779"/>
                    <a:pt x="439440" y="44276"/>
                    <a:pt x="439824" y="46773"/>
                  </a:cubicBezTo>
                  <a:cubicBezTo>
                    <a:pt x="440304" y="50230"/>
                    <a:pt x="441841" y="53207"/>
                    <a:pt x="444146" y="55031"/>
                  </a:cubicBezTo>
                  <a:cubicBezTo>
                    <a:pt x="445106" y="55704"/>
                    <a:pt x="446066" y="56184"/>
                    <a:pt x="447123" y="56472"/>
                  </a:cubicBezTo>
                  <a:lnTo>
                    <a:pt x="447795" y="89507"/>
                  </a:lnTo>
                  <a:cubicBezTo>
                    <a:pt x="447219" y="89315"/>
                    <a:pt x="446643" y="89219"/>
                    <a:pt x="446067" y="89219"/>
                  </a:cubicBezTo>
                  <a:cubicBezTo>
                    <a:pt x="443281" y="89315"/>
                    <a:pt x="440784" y="90947"/>
                    <a:pt x="439248" y="93732"/>
                  </a:cubicBezTo>
                  <a:cubicBezTo>
                    <a:pt x="438096" y="95749"/>
                    <a:pt x="437520" y="98246"/>
                    <a:pt x="437616" y="100839"/>
                  </a:cubicBezTo>
                  <a:cubicBezTo>
                    <a:pt x="437616" y="104584"/>
                    <a:pt x="438960" y="107945"/>
                    <a:pt x="441073" y="110058"/>
                  </a:cubicBezTo>
                  <a:cubicBezTo>
                    <a:pt x="442609" y="111498"/>
                    <a:pt x="444434" y="112266"/>
                    <a:pt x="446258" y="112266"/>
                  </a:cubicBezTo>
                  <a:cubicBezTo>
                    <a:pt x="446354" y="112266"/>
                    <a:pt x="446354" y="112266"/>
                    <a:pt x="446450" y="112266"/>
                  </a:cubicBezTo>
                  <a:cubicBezTo>
                    <a:pt x="447123" y="112266"/>
                    <a:pt x="447699" y="112170"/>
                    <a:pt x="448275" y="111978"/>
                  </a:cubicBezTo>
                  <a:lnTo>
                    <a:pt x="448563" y="122542"/>
                  </a:lnTo>
                  <a:cubicBezTo>
                    <a:pt x="431374" y="117164"/>
                    <a:pt x="403524" y="115723"/>
                    <a:pt x="377212" y="116876"/>
                  </a:cubicBezTo>
                  <a:lnTo>
                    <a:pt x="376155" y="103815"/>
                  </a:lnTo>
                  <a:cubicBezTo>
                    <a:pt x="381341" y="101799"/>
                    <a:pt x="384702" y="96709"/>
                    <a:pt x="383934" y="91428"/>
                  </a:cubicBezTo>
                  <a:cubicBezTo>
                    <a:pt x="383454" y="88355"/>
                    <a:pt x="381629" y="85473"/>
                    <a:pt x="378845" y="83745"/>
                  </a:cubicBezTo>
                  <a:cubicBezTo>
                    <a:pt x="376252" y="82016"/>
                    <a:pt x="373082" y="81344"/>
                    <a:pt x="369913" y="81824"/>
                  </a:cubicBezTo>
                  <a:cubicBezTo>
                    <a:pt x="366456" y="82305"/>
                    <a:pt x="363383" y="84129"/>
                    <a:pt x="361367" y="86722"/>
                  </a:cubicBezTo>
                  <a:cubicBezTo>
                    <a:pt x="359542" y="89122"/>
                    <a:pt x="358774" y="92099"/>
                    <a:pt x="359254" y="94981"/>
                  </a:cubicBezTo>
                  <a:cubicBezTo>
                    <a:pt x="360022" y="100358"/>
                    <a:pt x="364728" y="104392"/>
                    <a:pt x="370394" y="104679"/>
                  </a:cubicBezTo>
                  <a:lnTo>
                    <a:pt x="371450" y="117164"/>
                  </a:lnTo>
                  <a:cubicBezTo>
                    <a:pt x="370394" y="117260"/>
                    <a:pt x="369433" y="117260"/>
                    <a:pt x="368377" y="117355"/>
                  </a:cubicBezTo>
                  <a:cubicBezTo>
                    <a:pt x="343313" y="118988"/>
                    <a:pt x="306340" y="124174"/>
                    <a:pt x="286846" y="134353"/>
                  </a:cubicBezTo>
                  <a:lnTo>
                    <a:pt x="287806" y="60793"/>
                  </a:lnTo>
                  <a:lnTo>
                    <a:pt x="304324" y="64730"/>
                  </a:lnTo>
                  <a:cubicBezTo>
                    <a:pt x="306053" y="70204"/>
                    <a:pt x="310182" y="73854"/>
                    <a:pt x="314983" y="73854"/>
                  </a:cubicBezTo>
                  <a:cubicBezTo>
                    <a:pt x="321321" y="73854"/>
                    <a:pt x="326507" y="67420"/>
                    <a:pt x="326507" y="59545"/>
                  </a:cubicBezTo>
                  <a:cubicBezTo>
                    <a:pt x="326507" y="51574"/>
                    <a:pt x="321321" y="45140"/>
                    <a:pt x="314983" y="45140"/>
                  </a:cubicBezTo>
                  <a:cubicBezTo>
                    <a:pt x="313063" y="45140"/>
                    <a:pt x="311142" y="45716"/>
                    <a:pt x="309414" y="46965"/>
                  </a:cubicBezTo>
                  <a:lnTo>
                    <a:pt x="287999" y="41875"/>
                  </a:lnTo>
                  <a:lnTo>
                    <a:pt x="288095" y="33712"/>
                  </a:lnTo>
                  <a:lnTo>
                    <a:pt x="284638" y="33712"/>
                  </a:lnTo>
                  <a:lnTo>
                    <a:pt x="284733" y="29775"/>
                  </a:lnTo>
                  <a:close/>
                  <a:moveTo>
                    <a:pt x="287806" y="54840"/>
                  </a:moveTo>
                  <a:lnTo>
                    <a:pt x="287902" y="47829"/>
                  </a:lnTo>
                  <a:lnTo>
                    <a:pt x="304132" y="51671"/>
                  </a:lnTo>
                  <a:lnTo>
                    <a:pt x="312199" y="53591"/>
                  </a:lnTo>
                  <a:cubicBezTo>
                    <a:pt x="313255" y="53783"/>
                    <a:pt x="313927" y="54935"/>
                    <a:pt x="313735" y="55992"/>
                  </a:cubicBezTo>
                  <a:lnTo>
                    <a:pt x="313063" y="58777"/>
                  </a:lnTo>
                  <a:cubicBezTo>
                    <a:pt x="312775" y="59833"/>
                    <a:pt x="311718" y="60505"/>
                    <a:pt x="310566" y="60313"/>
                  </a:cubicBezTo>
                  <a:lnTo>
                    <a:pt x="302979" y="58488"/>
                  </a:lnTo>
                  <a:lnTo>
                    <a:pt x="287806" y="54840"/>
                  </a:lnTo>
                  <a:close/>
                  <a:moveTo>
                    <a:pt x="268888" y="39282"/>
                  </a:moveTo>
                  <a:lnTo>
                    <a:pt x="282237" y="39474"/>
                  </a:lnTo>
                  <a:lnTo>
                    <a:pt x="282237" y="40531"/>
                  </a:lnTo>
                  <a:lnTo>
                    <a:pt x="282045" y="59449"/>
                  </a:lnTo>
                  <a:lnTo>
                    <a:pt x="280508" y="177472"/>
                  </a:lnTo>
                  <a:lnTo>
                    <a:pt x="267160" y="177472"/>
                  </a:lnTo>
                  <a:lnTo>
                    <a:pt x="268888" y="39282"/>
                  </a:lnTo>
                  <a:close/>
                  <a:moveTo>
                    <a:pt x="31402" y="119853"/>
                  </a:moveTo>
                  <a:cubicBezTo>
                    <a:pt x="31594" y="119949"/>
                    <a:pt x="31786" y="119949"/>
                    <a:pt x="31979" y="119949"/>
                  </a:cubicBezTo>
                  <a:cubicBezTo>
                    <a:pt x="32074" y="119949"/>
                    <a:pt x="32074" y="119949"/>
                    <a:pt x="32170" y="119949"/>
                  </a:cubicBezTo>
                  <a:cubicBezTo>
                    <a:pt x="36972" y="119949"/>
                    <a:pt x="40717" y="115051"/>
                    <a:pt x="40813" y="108521"/>
                  </a:cubicBezTo>
                  <a:cubicBezTo>
                    <a:pt x="40909" y="102279"/>
                    <a:pt x="37644" y="97382"/>
                    <a:pt x="32939" y="96997"/>
                  </a:cubicBezTo>
                  <a:lnTo>
                    <a:pt x="35339" y="61081"/>
                  </a:lnTo>
                  <a:cubicBezTo>
                    <a:pt x="38989" y="60121"/>
                    <a:pt x="41773" y="56472"/>
                    <a:pt x="42446" y="51478"/>
                  </a:cubicBezTo>
                  <a:cubicBezTo>
                    <a:pt x="43214" y="45908"/>
                    <a:pt x="40813" y="41107"/>
                    <a:pt x="36780" y="39763"/>
                  </a:cubicBezTo>
                  <a:lnTo>
                    <a:pt x="37836" y="23629"/>
                  </a:lnTo>
                  <a:cubicBezTo>
                    <a:pt x="50416" y="18923"/>
                    <a:pt x="81531" y="13930"/>
                    <a:pt x="127722" y="14794"/>
                  </a:cubicBezTo>
                  <a:lnTo>
                    <a:pt x="126857" y="30063"/>
                  </a:lnTo>
                  <a:lnTo>
                    <a:pt x="126857" y="30159"/>
                  </a:lnTo>
                  <a:cubicBezTo>
                    <a:pt x="121479" y="31408"/>
                    <a:pt x="117446" y="35921"/>
                    <a:pt x="117446" y="41299"/>
                  </a:cubicBezTo>
                  <a:cubicBezTo>
                    <a:pt x="117446" y="47637"/>
                    <a:pt x="123016" y="52823"/>
                    <a:pt x="129834" y="52823"/>
                  </a:cubicBezTo>
                  <a:cubicBezTo>
                    <a:pt x="136749" y="52823"/>
                    <a:pt x="142319" y="47637"/>
                    <a:pt x="142319" y="41299"/>
                  </a:cubicBezTo>
                  <a:cubicBezTo>
                    <a:pt x="142319" y="35825"/>
                    <a:pt x="138189" y="31216"/>
                    <a:pt x="132619" y="30063"/>
                  </a:cubicBezTo>
                  <a:lnTo>
                    <a:pt x="133579" y="14986"/>
                  </a:lnTo>
                  <a:cubicBezTo>
                    <a:pt x="134444" y="14986"/>
                    <a:pt x="135308" y="15082"/>
                    <a:pt x="136172" y="15082"/>
                  </a:cubicBezTo>
                  <a:cubicBezTo>
                    <a:pt x="186685" y="16907"/>
                    <a:pt x="220296" y="24493"/>
                    <a:pt x="233356" y="30543"/>
                  </a:cubicBezTo>
                  <a:lnTo>
                    <a:pt x="233164" y="32656"/>
                  </a:lnTo>
                  <a:lnTo>
                    <a:pt x="226250" y="32656"/>
                  </a:lnTo>
                  <a:lnTo>
                    <a:pt x="226250" y="40723"/>
                  </a:lnTo>
                  <a:lnTo>
                    <a:pt x="204835" y="45428"/>
                  </a:lnTo>
                  <a:cubicBezTo>
                    <a:pt x="203106" y="44180"/>
                    <a:pt x="201186" y="43604"/>
                    <a:pt x="199169" y="43508"/>
                  </a:cubicBezTo>
                  <a:cubicBezTo>
                    <a:pt x="192831" y="43412"/>
                    <a:pt x="187549" y="49750"/>
                    <a:pt x="187453" y="57721"/>
                  </a:cubicBezTo>
                  <a:cubicBezTo>
                    <a:pt x="187261" y="65691"/>
                    <a:pt x="192351" y="72221"/>
                    <a:pt x="198689" y="72317"/>
                  </a:cubicBezTo>
                  <a:cubicBezTo>
                    <a:pt x="203491" y="72413"/>
                    <a:pt x="207716" y="68764"/>
                    <a:pt x="209445" y="63386"/>
                  </a:cubicBezTo>
                  <a:lnTo>
                    <a:pt x="226154" y="59641"/>
                  </a:lnTo>
                  <a:lnTo>
                    <a:pt x="225674" y="137234"/>
                  </a:lnTo>
                  <a:cubicBezTo>
                    <a:pt x="220680" y="135314"/>
                    <a:pt x="214630" y="133489"/>
                    <a:pt x="207140" y="131857"/>
                  </a:cubicBezTo>
                  <a:cubicBezTo>
                    <a:pt x="186301" y="127055"/>
                    <a:pt x="158548" y="123790"/>
                    <a:pt x="129066" y="122734"/>
                  </a:cubicBezTo>
                  <a:lnTo>
                    <a:pt x="128202" y="122734"/>
                  </a:lnTo>
                  <a:lnTo>
                    <a:pt x="129066" y="108137"/>
                  </a:lnTo>
                  <a:lnTo>
                    <a:pt x="129066" y="108041"/>
                  </a:lnTo>
                  <a:cubicBezTo>
                    <a:pt x="134444" y="106793"/>
                    <a:pt x="138477" y="102279"/>
                    <a:pt x="138477" y="96901"/>
                  </a:cubicBezTo>
                  <a:cubicBezTo>
                    <a:pt x="138477" y="90563"/>
                    <a:pt x="132907" y="85378"/>
                    <a:pt x="126089" y="85378"/>
                  </a:cubicBezTo>
                  <a:cubicBezTo>
                    <a:pt x="119175" y="85378"/>
                    <a:pt x="113606" y="90563"/>
                    <a:pt x="113606" y="96901"/>
                  </a:cubicBezTo>
                  <a:cubicBezTo>
                    <a:pt x="113606" y="102375"/>
                    <a:pt x="117735" y="106985"/>
                    <a:pt x="123304" y="108137"/>
                  </a:cubicBezTo>
                  <a:lnTo>
                    <a:pt x="122440" y="122542"/>
                  </a:lnTo>
                  <a:cubicBezTo>
                    <a:pt x="95359" y="121870"/>
                    <a:pt x="69911" y="123214"/>
                    <a:pt x="50417" y="126287"/>
                  </a:cubicBezTo>
                  <a:cubicBezTo>
                    <a:pt x="42638" y="127440"/>
                    <a:pt x="36108" y="128880"/>
                    <a:pt x="30730" y="130608"/>
                  </a:cubicBezTo>
                  <a:lnTo>
                    <a:pt x="31402" y="119853"/>
                  </a:lnTo>
                  <a:close/>
                  <a:moveTo>
                    <a:pt x="245457" y="38514"/>
                  </a:moveTo>
                  <a:lnTo>
                    <a:pt x="244688" y="177471"/>
                  </a:lnTo>
                  <a:lnTo>
                    <a:pt x="231244" y="177471"/>
                  </a:lnTo>
                  <a:lnTo>
                    <a:pt x="231916" y="58393"/>
                  </a:lnTo>
                  <a:lnTo>
                    <a:pt x="232012" y="39474"/>
                  </a:lnTo>
                  <a:lnTo>
                    <a:pt x="232012" y="38418"/>
                  </a:lnTo>
                  <a:lnTo>
                    <a:pt x="245457" y="38514"/>
                  </a:lnTo>
                  <a:close/>
                  <a:moveTo>
                    <a:pt x="200610" y="52919"/>
                  </a:moveTo>
                  <a:cubicBezTo>
                    <a:pt x="200706" y="52823"/>
                    <a:pt x="200802" y="52727"/>
                    <a:pt x="200898" y="52631"/>
                  </a:cubicBezTo>
                  <a:cubicBezTo>
                    <a:pt x="201186" y="52343"/>
                    <a:pt x="201474" y="52150"/>
                    <a:pt x="201858" y="52054"/>
                  </a:cubicBezTo>
                  <a:lnTo>
                    <a:pt x="209925" y="50230"/>
                  </a:lnTo>
                  <a:lnTo>
                    <a:pt x="226154" y="46677"/>
                  </a:lnTo>
                  <a:lnTo>
                    <a:pt x="226154" y="53783"/>
                  </a:lnTo>
                  <a:lnTo>
                    <a:pt x="210981" y="57144"/>
                  </a:lnTo>
                  <a:lnTo>
                    <a:pt x="203299" y="58777"/>
                  </a:lnTo>
                  <a:cubicBezTo>
                    <a:pt x="202243" y="58969"/>
                    <a:pt x="201186" y="58297"/>
                    <a:pt x="200898" y="57240"/>
                  </a:cubicBezTo>
                  <a:lnTo>
                    <a:pt x="200322" y="54455"/>
                  </a:lnTo>
                  <a:cubicBezTo>
                    <a:pt x="200226" y="53879"/>
                    <a:pt x="200322" y="53399"/>
                    <a:pt x="200610" y="52919"/>
                  </a:cubicBezTo>
                  <a:close/>
                  <a:moveTo>
                    <a:pt x="26217" y="46004"/>
                  </a:moveTo>
                  <a:lnTo>
                    <a:pt x="24488" y="45813"/>
                  </a:lnTo>
                  <a:lnTo>
                    <a:pt x="25160" y="35537"/>
                  </a:lnTo>
                  <a:cubicBezTo>
                    <a:pt x="26313" y="36594"/>
                    <a:pt x="27657" y="37554"/>
                    <a:pt x="29290" y="38514"/>
                  </a:cubicBezTo>
                  <a:lnTo>
                    <a:pt x="29097" y="41683"/>
                  </a:lnTo>
                  <a:cubicBezTo>
                    <a:pt x="28810" y="41875"/>
                    <a:pt x="28425" y="42164"/>
                    <a:pt x="28137" y="42547"/>
                  </a:cubicBezTo>
                  <a:cubicBezTo>
                    <a:pt x="27369" y="43604"/>
                    <a:pt x="26696" y="44756"/>
                    <a:pt x="26217" y="46004"/>
                  </a:cubicBezTo>
                  <a:close/>
                  <a:moveTo>
                    <a:pt x="22856" y="133585"/>
                  </a:moveTo>
                  <a:cubicBezTo>
                    <a:pt x="21895" y="134161"/>
                    <a:pt x="21031" y="134642"/>
                    <a:pt x="20166" y="135122"/>
                  </a:cubicBezTo>
                  <a:lnTo>
                    <a:pt x="22087" y="111018"/>
                  </a:lnTo>
                  <a:lnTo>
                    <a:pt x="23816" y="111114"/>
                  </a:lnTo>
                  <a:cubicBezTo>
                    <a:pt x="23816" y="111882"/>
                    <a:pt x="24008" y="112554"/>
                    <a:pt x="24296" y="113227"/>
                  </a:cubicBezTo>
                  <a:lnTo>
                    <a:pt x="22856" y="133585"/>
                  </a:lnTo>
                  <a:close/>
                  <a:moveTo>
                    <a:pt x="127530" y="164891"/>
                  </a:moveTo>
                  <a:cubicBezTo>
                    <a:pt x="65974" y="162683"/>
                    <a:pt x="29482" y="151831"/>
                    <a:pt x="24776" y="145877"/>
                  </a:cubicBezTo>
                  <a:cubicBezTo>
                    <a:pt x="29866" y="140307"/>
                    <a:pt x="67030" y="132145"/>
                    <a:pt x="128586" y="134257"/>
                  </a:cubicBezTo>
                  <a:cubicBezTo>
                    <a:pt x="179195" y="136082"/>
                    <a:pt x="212614" y="143669"/>
                    <a:pt x="225674" y="149623"/>
                  </a:cubicBezTo>
                  <a:lnTo>
                    <a:pt x="225578" y="156344"/>
                  </a:lnTo>
                  <a:cubicBezTo>
                    <a:pt x="212326" y="161434"/>
                    <a:pt x="178234" y="166716"/>
                    <a:pt x="127530" y="164891"/>
                  </a:cubicBezTo>
                  <a:close/>
                  <a:moveTo>
                    <a:pt x="221353" y="187075"/>
                  </a:moveTo>
                  <a:lnTo>
                    <a:pt x="287806" y="187075"/>
                  </a:lnTo>
                  <a:lnTo>
                    <a:pt x="291072" y="195238"/>
                  </a:lnTo>
                  <a:cubicBezTo>
                    <a:pt x="279260" y="193029"/>
                    <a:pt x="267064" y="191876"/>
                    <a:pt x="254580" y="191876"/>
                  </a:cubicBezTo>
                  <a:cubicBezTo>
                    <a:pt x="242095" y="191876"/>
                    <a:pt x="229900" y="193029"/>
                    <a:pt x="218087" y="195238"/>
                  </a:cubicBezTo>
                  <a:lnTo>
                    <a:pt x="221353" y="187075"/>
                  </a:lnTo>
                  <a:close/>
                  <a:moveTo>
                    <a:pt x="254580" y="571681"/>
                  </a:moveTo>
                  <a:cubicBezTo>
                    <a:pt x="155187" y="571681"/>
                    <a:pt x="74232" y="490822"/>
                    <a:pt x="74232" y="391334"/>
                  </a:cubicBezTo>
                  <a:cubicBezTo>
                    <a:pt x="74232" y="291941"/>
                    <a:pt x="155187" y="211083"/>
                    <a:pt x="254580" y="211083"/>
                  </a:cubicBezTo>
                  <a:cubicBezTo>
                    <a:pt x="353972" y="211083"/>
                    <a:pt x="434830" y="291941"/>
                    <a:pt x="434830" y="391334"/>
                  </a:cubicBezTo>
                  <a:cubicBezTo>
                    <a:pt x="434830" y="490822"/>
                    <a:pt x="353972" y="571681"/>
                    <a:pt x="254580" y="5716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7">
              <a:extLst>
                <a:ext uri="{FF2B5EF4-FFF2-40B4-BE49-F238E27FC236}">
                  <a16:creationId xmlns:a16="http://schemas.microsoft.com/office/drawing/2014/main" xmlns="" id="{5C12E749-5417-4C74-84A6-FDAFA2478A36}"/>
                </a:ext>
              </a:extLst>
            </p:cNvPr>
            <p:cNvGrpSpPr/>
            <p:nvPr/>
          </p:nvGrpSpPr>
          <p:grpSpPr>
            <a:xfrm>
              <a:off x="5158608" y="4590078"/>
              <a:ext cx="232541" cy="564833"/>
              <a:chOff x="5158608" y="4590078"/>
              <a:chExt cx="232541" cy="564833"/>
            </a:xfrm>
            <a:solidFill>
              <a:srgbClr val="000000"/>
            </a:soli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63DF1AC0-D698-466C-9BB2-DBEF3AAAA051}"/>
                  </a:ext>
                </a:extLst>
              </p:cNvPr>
              <p:cNvSpPr/>
              <p:nvPr/>
            </p:nvSpPr>
            <p:spPr>
              <a:xfrm>
                <a:off x="5158608" y="4689828"/>
                <a:ext cx="232541" cy="465083"/>
              </a:xfrm>
              <a:custGeom>
                <a:avLst/>
                <a:gdLst>
                  <a:gd name="connsiteX0" fmla="*/ 205273 w 232541"/>
                  <a:gd name="connsiteY0" fmla="*/ 465084 h 465083"/>
                  <a:gd name="connsiteX1" fmla="*/ 232542 w 232541"/>
                  <a:gd name="connsiteY1" fmla="*/ 465084 h 465083"/>
                  <a:gd name="connsiteX2" fmla="*/ 220991 w 232541"/>
                  <a:gd name="connsiteY2" fmla="*/ 436395 h 465083"/>
                  <a:gd name="connsiteX3" fmla="*/ 217582 w 232541"/>
                  <a:gd name="connsiteY3" fmla="*/ 436395 h 465083"/>
                  <a:gd name="connsiteX4" fmla="*/ 168726 w 232541"/>
                  <a:gd name="connsiteY4" fmla="*/ 255739 h 465083"/>
                  <a:gd name="connsiteX5" fmla="*/ 140983 w 232541"/>
                  <a:gd name="connsiteY5" fmla="*/ 219665 h 465083"/>
                  <a:gd name="connsiteX6" fmla="*/ 140983 w 232541"/>
                  <a:gd name="connsiteY6" fmla="*/ 211049 h 465083"/>
                  <a:gd name="connsiteX7" fmla="*/ 133314 w 232541"/>
                  <a:gd name="connsiteY7" fmla="*/ 211049 h 465083"/>
                  <a:gd name="connsiteX8" fmla="*/ 133314 w 232541"/>
                  <a:gd name="connsiteY8" fmla="*/ 118922 h 465083"/>
                  <a:gd name="connsiteX9" fmla="*/ 137196 w 232541"/>
                  <a:gd name="connsiteY9" fmla="*/ 118922 h 465083"/>
                  <a:gd name="connsiteX10" fmla="*/ 137196 w 232541"/>
                  <a:gd name="connsiteY10" fmla="*/ 103584 h 465083"/>
                  <a:gd name="connsiteX11" fmla="*/ 133314 w 232541"/>
                  <a:gd name="connsiteY11" fmla="*/ 103584 h 465083"/>
                  <a:gd name="connsiteX12" fmla="*/ 133314 w 232541"/>
                  <a:gd name="connsiteY12" fmla="*/ 26796 h 465083"/>
                  <a:gd name="connsiteX13" fmla="*/ 137196 w 232541"/>
                  <a:gd name="connsiteY13" fmla="*/ 26796 h 465083"/>
                  <a:gd name="connsiteX14" fmla="*/ 137196 w 232541"/>
                  <a:gd name="connsiteY14" fmla="*/ 11457 h 465083"/>
                  <a:gd name="connsiteX15" fmla="*/ 140983 w 232541"/>
                  <a:gd name="connsiteY15" fmla="*/ 11457 h 465083"/>
                  <a:gd name="connsiteX16" fmla="*/ 140983 w 232541"/>
                  <a:gd name="connsiteY16" fmla="*/ 0 h 465083"/>
                  <a:gd name="connsiteX17" fmla="*/ 121857 w 232541"/>
                  <a:gd name="connsiteY17" fmla="*/ 0 h 465083"/>
                  <a:gd name="connsiteX18" fmla="*/ 121857 w 232541"/>
                  <a:gd name="connsiteY18" fmla="*/ 11457 h 465083"/>
                  <a:gd name="connsiteX19" fmla="*/ 125645 w 232541"/>
                  <a:gd name="connsiteY19" fmla="*/ 11457 h 465083"/>
                  <a:gd name="connsiteX20" fmla="*/ 125645 w 232541"/>
                  <a:gd name="connsiteY20" fmla="*/ 23008 h 465083"/>
                  <a:gd name="connsiteX21" fmla="*/ 117976 w 232541"/>
                  <a:gd name="connsiteY21" fmla="*/ 23008 h 465083"/>
                  <a:gd name="connsiteX22" fmla="*/ 117976 w 232541"/>
                  <a:gd name="connsiteY22" fmla="*/ 30677 h 465083"/>
                  <a:gd name="connsiteX23" fmla="*/ 129527 w 232541"/>
                  <a:gd name="connsiteY23" fmla="*/ 30677 h 465083"/>
                  <a:gd name="connsiteX24" fmla="*/ 129527 w 232541"/>
                  <a:gd name="connsiteY24" fmla="*/ 103583 h 465083"/>
                  <a:gd name="connsiteX25" fmla="*/ 125645 w 232541"/>
                  <a:gd name="connsiteY25" fmla="*/ 103583 h 465083"/>
                  <a:gd name="connsiteX26" fmla="*/ 125645 w 232541"/>
                  <a:gd name="connsiteY26" fmla="*/ 118922 h 465083"/>
                  <a:gd name="connsiteX27" fmla="*/ 129527 w 232541"/>
                  <a:gd name="connsiteY27" fmla="*/ 118922 h 465083"/>
                  <a:gd name="connsiteX28" fmla="*/ 129527 w 232541"/>
                  <a:gd name="connsiteY28" fmla="*/ 211049 h 465083"/>
                  <a:gd name="connsiteX29" fmla="*/ 121857 w 232541"/>
                  <a:gd name="connsiteY29" fmla="*/ 211049 h 465083"/>
                  <a:gd name="connsiteX30" fmla="*/ 121857 w 232541"/>
                  <a:gd name="connsiteY30" fmla="*/ 219476 h 465083"/>
                  <a:gd name="connsiteX31" fmla="*/ 87960 w 232541"/>
                  <a:gd name="connsiteY31" fmla="*/ 249585 h 465083"/>
                  <a:gd name="connsiteX32" fmla="*/ 0 w 232541"/>
                  <a:gd name="connsiteY32" fmla="*/ 412724 h 465083"/>
                  <a:gd name="connsiteX33" fmla="*/ 8427 w 232541"/>
                  <a:gd name="connsiteY33" fmla="*/ 417269 h 465083"/>
                  <a:gd name="connsiteX34" fmla="*/ 61639 w 232541"/>
                  <a:gd name="connsiteY34" fmla="*/ 318135 h 465083"/>
                  <a:gd name="connsiteX35" fmla="*/ 121857 w 232541"/>
                  <a:gd name="connsiteY35" fmla="*/ 338777 h 465083"/>
                  <a:gd name="connsiteX36" fmla="*/ 121857 w 232541"/>
                  <a:gd name="connsiteY36" fmla="*/ 345215 h 465083"/>
                  <a:gd name="connsiteX37" fmla="*/ 140983 w 232541"/>
                  <a:gd name="connsiteY37" fmla="*/ 345215 h 465083"/>
                  <a:gd name="connsiteX38" fmla="*/ 140983 w 232541"/>
                  <a:gd name="connsiteY38" fmla="*/ 340102 h 465083"/>
                  <a:gd name="connsiteX39" fmla="*/ 141078 w 232541"/>
                  <a:gd name="connsiteY39" fmla="*/ 340102 h 465083"/>
                  <a:gd name="connsiteX40" fmla="*/ 143919 w 232541"/>
                  <a:gd name="connsiteY40" fmla="*/ 386875 h 465083"/>
                  <a:gd name="connsiteX41" fmla="*/ 138711 w 232541"/>
                  <a:gd name="connsiteY41" fmla="*/ 407611 h 465083"/>
                  <a:gd name="connsiteX42" fmla="*/ 163328 w 232541"/>
                  <a:gd name="connsiteY42" fmla="*/ 407611 h 465083"/>
                  <a:gd name="connsiteX43" fmla="*/ 153860 w 232541"/>
                  <a:gd name="connsiteY43" fmla="*/ 382615 h 465083"/>
                  <a:gd name="connsiteX44" fmla="*/ 153197 w 232541"/>
                  <a:gd name="connsiteY44" fmla="*/ 382615 h 465083"/>
                  <a:gd name="connsiteX45" fmla="*/ 150546 w 232541"/>
                  <a:gd name="connsiteY45" fmla="*/ 336883 h 465083"/>
                  <a:gd name="connsiteX46" fmla="*/ 178194 w 232541"/>
                  <a:gd name="connsiteY46" fmla="*/ 327698 h 465083"/>
                  <a:gd name="connsiteX47" fmla="*/ 207640 w 232541"/>
                  <a:gd name="connsiteY47" fmla="*/ 436395 h 465083"/>
                  <a:gd name="connsiteX48" fmla="*/ 205273 w 232541"/>
                  <a:gd name="connsiteY48" fmla="*/ 436395 h 465083"/>
                  <a:gd name="connsiteX49" fmla="*/ 205273 w 232541"/>
                  <a:gd name="connsiteY49" fmla="*/ 465084 h 465083"/>
                  <a:gd name="connsiteX50" fmla="*/ 66183 w 232541"/>
                  <a:gd name="connsiteY50" fmla="*/ 309614 h 465083"/>
                  <a:gd name="connsiteX51" fmla="*/ 94967 w 232541"/>
                  <a:gd name="connsiteY51" fmla="*/ 256213 h 465083"/>
                  <a:gd name="connsiteX52" fmla="*/ 128580 w 232541"/>
                  <a:gd name="connsiteY52" fmla="*/ 226388 h 465083"/>
                  <a:gd name="connsiteX53" fmla="*/ 129337 w 232541"/>
                  <a:gd name="connsiteY53" fmla="*/ 226388 h 465083"/>
                  <a:gd name="connsiteX54" fmla="*/ 129527 w 232541"/>
                  <a:gd name="connsiteY54" fmla="*/ 227429 h 465083"/>
                  <a:gd name="connsiteX55" fmla="*/ 129527 w 232541"/>
                  <a:gd name="connsiteY55" fmla="*/ 329876 h 465083"/>
                  <a:gd name="connsiteX56" fmla="*/ 125834 w 232541"/>
                  <a:gd name="connsiteY56" fmla="*/ 329876 h 465083"/>
                  <a:gd name="connsiteX57" fmla="*/ 66183 w 232541"/>
                  <a:gd name="connsiteY57" fmla="*/ 309614 h 465083"/>
                  <a:gd name="connsiteX58" fmla="*/ 133314 w 232541"/>
                  <a:gd name="connsiteY58" fmla="*/ 324385 h 465083"/>
                  <a:gd name="connsiteX59" fmla="*/ 133314 w 232541"/>
                  <a:gd name="connsiteY59" fmla="*/ 245040 h 465083"/>
                  <a:gd name="connsiteX60" fmla="*/ 136249 w 232541"/>
                  <a:gd name="connsiteY60" fmla="*/ 258201 h 465083"/>
                  <a:gd name="connsiteX61" fmla="*/ 139468 w 232541"/>
                  <a:gd name="connsiteY61" fmla="*/ 314159 h 465083"/>
                  <a:gd name="connsiteX62" fmla="*/ 133314 w 232541"/>
                  <a:gd name="connsiteY62" fmla="*/ 324385 h 465083"/>
                  <a:gd name="connsiteX63" fmla="*/ 149978 w 232541"/>
                  <a:gd name="connsiteY63" fmla="*/ 327035 h 465083"/>
                  <a:gd name="connsiteX64" fmla="*/ 145718 w 232541"/>
                  <a:gd name="connsiteY64" fmla="*/ 256781 h 465083"/>
                  <a:gd name="connsiteX65" fmla="*/ 140983 w 232541"/>
                  <a:gd name="connsiteY65" fmla="*/ 235287 h 465083"/>
                  <a:gd name="connsiteX66" fmla="*/ 159636 w 232541"/>
                  <a:gd name="connsiteY66" fmla="*/ 259243 h 465083"/>
                  <a:gd name="connsiteX67" fmla="*/ 175732 w 232541"/>
                  <a:gd name="connsiteY67" fmla="*/ 318514 h 465083"/>
                  <a:gd name="connsiteX68" fmla="*/ 149978 w 232541"/>
                  <a:gd name="connsiteY68" fmla="*/ 327035 h 465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32541" h="465083">
                    <a:moveTo>
                      <a:pt x="205273" y="465084"/>
                    </a:moveTo>
                    <a:lnTo>
                      <a:pt x="232542" y="465084"/>
                    </a:lnTo>
                    <a:lnTo>
                      <a:pt x="220991" y="436395"/>
                    </a:lnTo>
                    <a:lnTo>
                      <a:pt x="217582" y="436395"/>
                    </a:lnTo>
                    <a:lnTo>
                      <a:pt x="168726" y="255739"/>
                    </a:lnTo>
                    <a:lnTo>
                      <a:pt x="140983" y="219665"/>
                    </a:lnTo>
                    <a:lnTo>
                      <a:pt x="140983" y="211049"/>
                    </a:lnTo>
                    <a:lnTo>
                      <a:pt x="133314" y="211049"/>
                    </a:lnTo>
                    <a:lnTo>
                      <a:pt x="133314" y="118922"/>
                    </a:lnTo>
                    <a:lnTo>
                      <a:pt x="137196" y="118922"/>
                    </a:lnTo>
                    <a:lnTo>
                      <a:pt x="137196" y="103584"/>
                    </a:lnTo>
                    <a:lnTo>
                      <a:pt x="133314" y="103584"/>
                    </a:lnTo>
                    <a:lnTo>
                      <a:pt x="133314" y="26796"/>
                    </a:lnTo>
                    <a:lnTo>
                      <a:pt x="137196" y="26796"/>
                    </a:lnTo>
                    <a:lnTo>
                      <a:pt x="137196" y="11457"/>
                    </a:lnTo>
                    <a:lnTo>
                      <a:pt x="140983" y="11457"/>
                    </a:lnTo>
                    <a:lnTo>
                      <a:pt x="140983" y="0"/>
                    </a:lnTo>
                    <a:lnTo>
                      <a:pt x="121857" y="0"/>
                    </a:lnTo>
                    <a:lnTo>
                      <a:pt x="121857" y="11457"/>
                    </a:lnTo>
                    <a:lnTo>
                      <a:pt x="125645" y="11457"/>
                    </a:lnTo>
                    <a:lnTo>
                      <a:pt x="125645" y="23008"/>
                    </a:lnTo>
                    <a:lnTo>
                      <a:pt x="117976" y="23008"/>
                    </a:lnTo>
                    <a:lnTo>
                      <a:pt x="117976" y="30677"/>
                    </a:lnTo>
                    <a:lnTo>
                      <a:pt x="129527" y="30677"/>
                    </a:lnTo>
                    <a:lnTo>
                      <a:pt x="129527" y="103583"/>
                    </a:lnTo>
                    <a:lnTo>
                      <a:pt x="125645" y="103583"/>
                    </a:lnTo>
                    <a:lnTo>
                      <a:pt x="125645" y="118922"/>
                    </a:lnTo>
                    <a:lnTo>
                      <a:pt x="129527" y="118922"/>
                    </a:lnTo>
                    <a:lnTo>
                      <a:pt x="129527" y="211049"/>
                    </a:lnTo>
                    <a:lnTo>
                      <a:pt x="121857" y="211049"/>
                    </a:lnTo>
                    <a:lnTo>
                      <a:pt x="121857" y="219476"/>
                    </a:lnTo>
                    <a:lnTo>
                      <a:pt x="87960" y="249585"/>
                    </a:lnTo>
                    <a:lnTo>
                      <a:pt x="0" y="412724"/>
                    </a:lnTo>
                    <a:lnTo>
                      <a:pt x="8427" y="417269"/>
                    </a:lnTo>
                    <a:lnTo>
                      <a:pt x="61639" y="318135"/>
                    </a:lnTo>
                    <a:lnTo>
                      <a:pt x="121857" y="338777"/>
                    </a:lnTo>
                    <a:lnTo>
                      <a:pt x="121857" y="345215"/>
                    </a:lnTo>
                    <a:lnTo>
                      <a:pt x="140983" y="345215"/>
                    </a:lnTo>
                    <a:lnTo>
                      <a:pt x="140983" y="340102"/>
                    </a:lnTo>
                    <a:lnTo>
                      <a:pt x="141078" y="340102"/>
                    </a:lnTo>
                    <a:lnTo>
                      <a:pt x="143919" y="386875"/>
                    </a:lnTo>
                    <a:lnTo>
                      <a:pt x="138711" y="407611"/>
                    </a:lnTo>
                    <a:lnTo>
                      <a:pt x="163328" y="407611"/>
                    </a:lnTo>
                    <a:lnTo>
                      <a:pt x="153860" y="382615"/>
                    </a:lnTo>
                    <a:lnTo>
                      <a:pt x="153197" y="382615"/>
                    </a:lnTo>
                    <a:lnTo>
                      <a:pt x="150546" y="336883"/>
                    </a:lnTo>
                    <a:lnTo>
                      <a:pt x="178194" y="327698"/>
                    </a:lnTo>
                    <a:lnTo>
                      <a:pt x="207640" y="436395"/>
                    </a:lnTo>
                    <a:lnTo>
                      <a:pt x="205273" y="436395"/>
                    </a:lnTo>
                    <a:lnTo>
                      <a:pt x="205273" y="465084"/>
                    </a:lnTo>
                    <a:close/>
                    <a:moveTo>
                      <a:pt x="66183" y="309614"/>
                    </a:moveTo>
                    <a:lnTo>
                      <a:pt x="94967" y="256213"/>
                    </a:lnTo>
                    <a:lnTo>
                      <a:pt x="128580" y="226388"/>
                    </a:lnTo>
                    <a:lnTo>
                      <a:pt x="129337" y="226388"/>
                    </a:lnTo>
                    <a:lnTo>
                      <a:pt x="129527" y="227429"/>
                    </a:lnTo>
                    <a:lnTo>
                      <a:pt x="129527" y="329876"/>
                    </a:lnTo>
                    <a:lnTo>
                      <a:pt x="125834" y="329876"/>
                    </a:lnTo>
                    <a:lnTo>
                      <a:pt x="66183" y="309614"/>
                    </a:lnTo>
                    <a:close/>
                    <a:moveTo>
                      <a:pt x="133314" y="324385"/>
                    </a:moveTo>
                    <a:lnTo>
                      <a:pt x="133314" y="245040"/>
                    </a:lnTo>
                    <a:lnTo>
                      <a:pt x="136249" y="258201"/>
                    </a:lnTo>
                    <a:lnTo>
                      <a:pt x="139468" y="314159"/>
                    </a:lnTo>
                    <a:lnTo>
                      <a:pt x="133314" y="324385"/>
                    </a:lnTo>
                    <a:close/>
                    <a:moveTo>
                      <a:pt x="149978" y="327035"/>
                    </a:moveTo>
                    <a:lnTo>
                      <a:pt x="145718" y="256781"/>
                    </a:lnTo>
                    <a:lnTo>
                      <a:pt x="140983" y="235287"/>
                    </a:lnTo>
                    <a:lnTo>
                      <a:pt x="159636" y="259243"/>
                    </a:lnTo>
                    <a:lnTo>
                      <a:pt x="175732" y="318514"/>
                    </a:lnTo>
                    <a:lnTo>
                      <a:pt x="149978" y="3270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61E1B358-98AA-4C72-9839-62AF12E1A942}"/>
                  </a:ext>
                </a:extLst>
              </p:cNvPr>
              <p:cNvSpPr/>
              <p:nvPr/>
            </p:nvSpPr>
            <p:spPr>
              <a:xfrm>
                <a:off x="5276583" y="4590078"/>
                <a:ext cx="26889" cy="69046"/>
              </a:xfrm>
              <a:custGeom>
                <a:avLst/>
                <a:gdLst>
                  <a:gd name="connsiteX0" fmla="*/ 26889 w 26889"/>
                  <a:gd name="connsiteY0" fmla="*/ 69046 h 69046"/>
                  <a:gd name="connsiteX1" fmla="*/ 0 w 26889"/>
                  <a:gd name="connsiteY1" fmla="*/ 69046 h 69046"/>
                  <a:gd name="connsiteX2" fmla="*/ 3361 w 26889"/>
                  <a:gd name="connsiteY2" fmla="*/ 57523 h 69046"/>
                  <a:gd name="connsiteX3" fmla="*/ 11524 w 26889"/>
                  <a:gd name="connsiteY3" fmla="*/ 57523 h 69046"/>
                  <a:gd name="connsiteX4" fmla="*/ 11524 w 26889"/>
                  <a:gd name="connsiteY4" fmla="*/ 0 h 69046"/>
                  <a:gd name="connsiteX5" fmla="*/ 15365 w 26889"/>
                  <a:gd name="connsiteY5" fmla="*/ 0 h 69046"/>
                  <a:gd name="connsiteX6" fmla="*/ 15365 w 26889"/>
                  <a:gd name="connsiteY6" fmla="*/ 57523 h 69046"/>
                  <a:gd name="connsiteX7" fmla="*/ 23528 w 26889"/>
                  <a:gd name="connsiteY7" fmla="*/ 57523 h 69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889" h="69046">
                    <a:moveTo>
                      <a:pt x="26889" y="69046"/>
                    </a:moveTo>
                    <a:lnTo>
                      <a:pt x="0" y="69046"/>
                    </a:lnTo>
                    <a:lnTo>
                      <a:pt x="3361" y="57523"/>
                    </a:lnTo>
                    <a:lnTo>
                      <a:pt x="11524" y="57523"/>
                    </a:lnTo>
                    <a:lnTo>
                      <a:pt x="11524" y="0"/>
                    </a:lnTo>
                    <a:lnTo>
                      <a:pt x="15365" y="0"/>
                    </a:lnTo>
                    <a:lnTo>
                      <a:pt x="15365" y="57523"/>
                    </a:lnTo>
                    <a:lnTo>
                      <a:pt x="23528" y="5752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B79D79D-C374-48BB-A93F-3E9A9F1B43FC}"/>
                  </a:ext>
                </a:extLst>
              </p:cNvPr>
              <p:cNvSpPr/>
              <p:nvPr/>
            </p:nvSpPr>
            <p:spPr>
              <a:xfrm>
                <a:off x="5211378" y="4659125"/>
                <a:ext cx="162581" cy="15461"/>
              </a:xfrm>
              <a:custGeom>
                <a:avLst/>
                <a:gdLst>
                  <a:gd name="connsiteX0" fmla="*/ 162581 w 162581"/>
                  <a:gd name="connsiteY0" fmla="*/ 15462 h 15461"/>
                  <a:gd name="connsiteX1" fmla="*/ 78650 w 162581"/>
                  <a:gd name="connsiteY1" fmla="*/ 12965 h 15461"/>
                  <a:gd name="connsiteX2" fmla="*/ 0 w 162581"/>
                  <a:gd name="connsiteY2" fmla="*/ 15462 h 15461"/>
                  <a:gd name="connsiteX3" fmla="*/ 78650 w 162581"/>
                  <a:gd name="connsiteY3" fmla="*/ 0 h 15461"/>
                  <a:gd name="connsiteX4" fmla="*/ 162581 w 162581"/>
                  <a:gd name="connsiteY4" fmla="*/ 15462 h 15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81" h="15461">
                    <a:moveTo>
                      <a:pt x="162581" y="15462"/>
                    </a:moveTo>
                    <a:cubicBezTo>
                      <a:pt x="134540" y="14405"/>
                      <a:pt x="106595" y="14021"/>
                      <a:pt x="78650" y="12965"/>
                    </a:cubicBezTo>
                    <a:cubicBezTo>
                      <a:pt x="52241" y="14021"/>
                      <a:pt x="26409" y="14405"/>
                      <a:pt x="0" y="15462"/>
                    </a:cubicBezTo>
                    <a:cubicBezTo>
                      <a:pt x="26313" y="12485"/>
                      <a:pt x="52337" y="2978"/>
                      <a:pt x="78650" y="0"/>
                    </a:cubicBezTo>
                    <a:cubicBezTo>
                      <a:pt x="106787" y="2978"/>
                      <a:pt x="134444" y="12485"/>
                      <a:pt x="162581" y="15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59C959CF-8C45-4AB6-9465-03C4FCFB01D3}"/>
                  </a:ext>
                </a:extLst>
              </p:cNvPr>
              <p:cNvSpPr/>
              <p:nvPr/>
            </p:nvSpPr>
            <p:spPr>
              <a:xfrm>
                <a:off x="5211377" y="4674384"/>
                <a:ext cx="162583" cy="15470"/>
              </a:xfrm>
              <a:custGeom>
                <a:avLst/>
                <a:gdLst>
                  <a:gd name="connsiteX0" fmla="*/ 162582 w 162583"/>
                  <a:gd name="connsiteY0" fmla="*/ 202 h 15470"/>
                  <a:gd name="connsiteX1" fmla="*/ 78651 w 162583"/>
                  <a:gd name="connsiteY1" fmla="*/ 15471 h 15470"/>
                  <a:gd name="connsiteX2" fmla="*/ 1 w 162583"/>
                  <a:gd name="connsiteY2" fmla="*/ 202 h 15470"/>
                  <a:gd name="connsiteX3" fmla="*/ 78777 w 162583"/>
                  <a:gd name="connsiteY3" fmla="*/ 4982 h 15470"/>
                  <a:gd name="connsiteX4" fmla="*/ 162582 w 162583"/>
                  <a:gd name="connsiteY4" fmla="*/ 202 h 1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83" h="15470">
                    <a:moveTo>
                      <a:pt x="162582" y="202"/>
                    </a:moveTo>
                    <a:cubicBezTo>
                      <a:pt x="162697" y="1020"/>
                      <a:pt x="148193" y="4249"/>
                      <a:pt x="78651" y="15471"/>
                    </a:cubicBezTo>
                    <a:cubicBezTo>
                      <a:pt x="13463" y="4360"/>
                      <a:pt x="-128" y="1083"/>
                      <a:pt x="1" y="202"/>
                    </a:cubicBezTo>
                    <a:cubicBezTo>
                      <a:pt x="200" y="-1154"/>
                      <a:pt x="32681" y="4747"/>
                      <a:pt x="78777" y="4982"/>
                    </a:cubicBezTo>
                    <a:cubicBezTo>
                      <a:pt x="127716" y="5231"/>
                      <a:pt x="162405" y="-1058"/>
                      <a:pt x="162582" y="2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星形: 十角 22">
            <a:extLst>
              <a:ext uri="{FF2B5EF4-FFF2-40B4-BE49-F238E27FC236}">
                <a16:creationId xmlns:a16="http://schemas.microsoft.com/office/drawing/2014/main" xmlns="" id="{96964329-54BC-46B7-8274-A63D6D31D69F}"/>
              </a:ext>
            </a:extLst>
          </p:cNvPr>
          <p:cNvSpPr/>
          <p:nvPr/>
        </p:nvSpPr>
        <p:spPr>
          <a:xfrm rot="540000">
            <a:off x="8529947" y="4774250"/>
            <a:ext cx="555042" cy="555042"/>
          </a:xfrm>
          <a:prstGeom prst="star10">
            <a:avLst>
              <a:gd name="adj" fmla="val 25414"/>
              <a:gd name="hf" fmla="val 105146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十角 23">
            <a:extLst>
              <a:ext uri="{FF2B5EF4-FFF2-40B4-BE49-F238E27FC236}">
                <a16:creationId xmlns:a16="http://schemas.microsoft.com/office/drawing/2014/main" xmlns="" id="{F57D9DE0-B937-4A76-9827-9BEB58C63346}"/>
              </a:ext>
            </a:extLst>
          </p:cNvPr>
          <p:cNvSpPr/>
          <p:nvPr/>
        </p:nvSpPr>
        <p:spPr>
          <a:xfrm rot="540000">
            <a:off x="7628210" y="4580411"/>
            <a:ext cx="555042" cy="555042"/>
          </a:xfrm>
          <a:prstGeom prst="star10">
            <a:avLst>
              <a:gd name="adj" fmla="val 25414"/>
              <a:gd name="hf" fmla="val 105146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图形 26">
            <a:extLst>
              <a:ext uri="{FF2B5EF4-FFF2-40B4-BE49-F238E27FC236}">
                <a16:creationId xmlns:a16="http://schemas.microsoft.com/office/drawing/2014/main" xmlns="" id="{7EA361CC-901B-4FF5-B4EC-D4531858FD88}"/>
              </a:ext>
            </a:extLst>
          </p:cNvPr>
          <p:cNvGrpSpPr/>
          <p:nvPr/>
        </p:nvGrpSpPr>
        <p:grpSpPr>
          <a:xfrm>
            <a:off x="2423883" y="4218136"/>
            <a:ext cx="1280974" cy="1236216"/>
            <a:chOff x="5708332" y="2961321"/>
            <a:chExt cx="790575" cy="762952"/>
          </a:xfrm>
          <a:solidFill>
            <a:srgbClr val="000000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B9EF7952-049E-432A-A993-71373E6AE671}"/>
                </a:ext>
              </a:extLst>
            </p:cNvPr>
            <p:cNvSpPr/>
            <p:nvPr/>
          </p:nvSpPr>
          <p:spPr>
            <a:xfrm>
              <a:off x="6294120" y="3096577"/>
              <a:ext cx="49529" cy="49529"/>
            </a:xfrm>
            <a:custGeom>
              <a:avLst/>
              <a:gdLst>
                <a:gd name="connsiteX0" fmla="*/ 0 w 49529"/>
                <a:gd name="connsiteY0" fmla="*/ 31432 h 49529"/>
                <a:gd name="connsiteX1" fmla="*/ 17145 w 49529"/>
                <a:gd name="connsiteY1" fmla="*/ 49530 h 49529"/>
                <a:gd name="connsiteX2" fmla="*/ 49530 w 49529"/>
                <a:gd name="connsiteY2" fmla="*/ 17145 h 49529"/>
                <a:gd name="connsiteX3" fmla="*/ 32385 w 49529"/>
                <a:gd name="connsiteY3" fmla="*/ 0 h 49529"/>
                <a:gd name="connsiteX4" fmla="*/ 0 w 49529"/>
                <a:gd name="connsiteY4" fmla="*/ 31432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29" h="49529">
                  <a:moveTo>
                    <a:pt x="0" y="31432"/>
                  </a:moveTo>
                  <a:lnTo>
                    <a:pt x="17145" y="49530"/>
                  </a:lnTo>
                  <a:cubicBezTo>
                    <a:pt x="28575" y="38100"/>
                    <a:pt x="40005" y="27622"/>
                    <a:pt x="49530" y="17145"/>
                  </a:cubicBezTo>
                  <a:lnTo>
                    <a:pt x="32385" y="0"/>
                  </a:lnTo>
                  <a:cubicBezTo>
                    <a:pt x="22860" y="10478"/>
                    <a:pt x="11430" y="20003"/>
                    <a:pt x="0" y="3143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723A7B9-0474-4B53-A833-35337EEE563A}"/>
                </a:ext>
              </a:extLst>
            </p:cNvPr>
            <p:cNvSpPr/>
            <p:nvPr/>
          </p:nvSpPr>
          <p:spPr>
            <a:xfrm>
              <a:off x="6186487" y="3197542"/>
              <a:ext cx="54292" cy="53339"/>
            </a:xfrm>
            <a:custGeom>
              <a:avLst/>
              <a:gdLst>
                <a:gd name="connsiteX0" fmla="*/ 0 w 54292"/>
                <a:gd name="connsiteY0" fmla="*/ 32385 h 53339"/>
                <a:gd name="connsiteX1" fmla="*/ 20955 w 54292"/>
                <a:gd name="connsiteY1" fmla="*/ 53340 h 53339"/>
                <a:gd name="connsiteX2" fmla="*/ 54292 w 54292"/>
                <a:gd name="connsiteY2" fmla="*/ 20002 h 53339"/>
                <a:gd name="connsiteX3" fmla="*/ 35243 w 54292"/>
                <a:gd name="connsiteY3" fmla="*/ 0 h 53339"/>
                <a:gd name="connsiteX4" fmla="*/ 0 w 54292"/>
                <a:gd name="connsiteY4" fmla="*/ 32385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" h="53339">
                  <a:moveTo>
                    <a:pt x="0" y="32385"/>
                  </a:moveTo>
                  <a:lnTo>
                    <a:pt x="20955" y="53340"/>
                  </a:lnTo>
                  <a:cubicBezTo>
                    <a:pt x="31432" y="42863"/>
                    <a:pt x="42863" y="31432"/>
                    <a:pt x="54292" y="20002"/>
                  </a:cubicBezTo>
                  <a:lnTo>
                    <a:pt x="35243" y="0"/>
                  </a:lnTo>
                  <a:cubicBezTo>
                    <a:pt x="21907" y="11430"/>
                    <a:pt x="10477" y="21907"/>
                    <a:pt x="0" y="3238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CB743EE-7583-4091-8333-2F26BAB18CBA}"/>
                </a:ext>
              </a:extLst>
            </p:cNvPr>
            <p:cNvSpPr/>
            <p:nvPr/>
          </p:nvSpPr>
          <p:spPr>
            <a:xfrm>
              <a:off x="6227444" y="3168014"/>
              <a:ext cx="42862" cy="42862"/>
            </a:xfrm>
            <a:custGeom>
              <a:avLst/>
              <a:gdLst>
                <a:gd name="connsiteX0" fmla="*/ 0 w 42862"/>
                <a:gd name="connsiteY0" fmla="*/ 22860 h 42862"/>
                <a:gd name="connsiteX1" fmla="*/ 19050 w 42862"/>
                <a:gd name="connsiteY1" fmla="*/ 42863 h 42862"/>
                <a:gd name="connsiteX2" fmla="*/ 42863 w 42862"/>
                <a:gd name="connsiteY2" fmla="*/ 19050 h 42862"/>
                <a:gd name="connsiteX3" fmla="*/ 24765 w 42862"/>
                <a:gd name="connsiteY3" fmla="*/ 0 h 42862"/>
                <a:gd name="connsiteX4" fmla="*/ 0 w 42862"/>
                <a:gd name="connsiteY4" fmla="*/ 22860 h 4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" h="42862">
                  <a:moveTo>
                    <a:pt x="0" y="22860"/>
                  </a:moveTo>
                  <a:lnTo>
                    <a:pt x="19050" y="42863"/>
                  </a:lnTo>
                  <a:cubicBezTo>
                    <a:pt x="26670" y="35243"/>
                    <a:pt x="35243" y="26670"/>
                    <a:pt x="42863" y="19050"/>
                  </a:cubicBezTo>
                  <a:lnTo>
                    <a:pt x="24765" y="0"/>
                  </a:lnTo>
                  <a:cubicBezTo>
                    <a:pt x="16193" y="7620"/>
                    <a:pt x="8572" y="15240"/>
                    <a:pt x="0" y="2286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B0DF272-0B66-44AA-9620-C3D47D5FAAC8}"/>
                </a:ext>
              </a:extLst>
            </p:cNvPr>
            <p:cNvSpPr/>
            <p:nvPr/>
          </p:nvSpPr>
          <p:spPr>
            <a:xfrm>
              <a:off x="6258877" y="3133724"/>
              <a:ext cx="45720" cy="46672"/>
            </a:xfrm>
            <a:custGeom>
              <a:avLst/>
              <a:gdLst>
                <a:gd name="connsiteX0" fmla="*/ 0 w 45720"/>
                <a:gd name="connsiteY0" fmla="*/ 27623 h 46672"/>
                <a:gd name="connsiteX1" fmla="*/ 18098 w 45720"/>
                <a:gd name="connsiteY1" fmla="*/ 46673 h 46672"/>
                <a:gd name="connsiteX2" fmla="*/ 45720 w 45720"/>
                <a:gd name="connsiteY2" fmla="*/ 19050 h 46672"/>
                <a:gd name="connsiteX3" fmla="*/ 28575 w 45720"/>
                <a:gd name="connsiteY3" fmla="*/ 0 h 46672"/>
                <a:gd name="connsiteX4" fmla="*/ 0 w 45720"/>
                <a:gd name="connsiteY4" fmla="*/ 27623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" h="46672">
                  <a:moveTo>
                    <a:pt x="0" y="27623"/>
                  </a:moveTo>
                  <a:lnTo>
                    <a:pt x="18098" y="46673"/>
                  </a:lnTo>
                  <a:cubicBezTo>
                    <a:pt x="27623" y="37148"/>
                    <a:pt x="37148" y="28575"/>
                    <a:pt x="45720" y="19050"/>
                  </a:cubicBezTo>
                  <a:lnTo>
                    <a:pt x="28575" y="0"/>
                  </a:lnTo>
                  <a:cubicBezTo>
                    <a:pt x="19050" y="9525"/>
                    <a:pt x="9525" y="18098"/>
                    <a:pt x="0" y="276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D828841-6467-4DED-85E8-5CF6B01A354A}"/>
                </a:ext>
              </a:extLst>
            </p:cNvPr>
            <p:cNvSpPr/>
            <p:nvPr/>
          </p:nvSpPr>
          <p:spPr>
            <a:xfrm>
              <a:off x="6114097" y="3288029"/>
              <a:ext cx="33337" cy="32384"/>
            </a:xfrm>
            <a:custGeom>
              <a:avLst/>
              <a:gdLst>
                <a:gd name="connsiteX0" fmla="*/ 0 w 33337"/>
                <a:gd name="connsiteY0" fmla="*/ 9525 h 32384"/>
                <a:gd name="connsiteX1" fmla="*/ 22860 w 33337"/>
                <a:gd name="connsiteY1" fmla="*/ 32385 h 32384"/>
                <a:gd name="connsiteX2" fmla="*/ 33338 w 33337"/>
                <a:gd name="connsiteY2" fmla="*/ 21907 h 32384"/>
                <a:gd name="connsiteX3" fmla="*/ 10477 w 33337"/>
                <a:gd name="connsiteY3" fmla="*/ 0 h 32384"/>
                <a:gd name="connsiteX4" fmla="*/ 0 w 33337"/>
                <a:gd name="connsiteY4" fmla="*/ 9525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37" h="32384">
                  <a:moveTo>
                    <a:pt x="0" y="9525"/>
                  </a:moveTo>
                  <a:lnTo>
                    <a:pt x="22860" y="32385"/>
                  </a:lnTo>
                  <a:cubicBezTo>
                    <a:pt x="25717" y="29527"/>
                    <a:pt x="29527" y="25718"/>
                    <a:pt x="33338" y="21907"/>
                  </a:cubicBezTo>
                  <a:lnTo>
                    <a:pt x="10477" y="0"/>
                  </a:lnTo>
                  <a:cubicBezTo>
                    <a:pt x="6667" y="3810"/>
                    <a:pt x="2857" y="6668"/>
                    <a:pt x="0" y="95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C9B4211-081A-4605-B3D7-FC82A2F8573C}"/>
                </a:ext>
              </a:extLst>
            </p:cNvPr>
            <p:cNvSpPr/>
            <p:nvPr/>
          </p:nvSpPr>
          <p:spPr>
            <a:xfrm>
              <a:off x="6151244" y="3236594"/>
              <a:ext cx="48577" cy="47625"/>
            </a:xfrm>
            <a:custGeom>
              <a:avLst/>
              <a:gdLst>
                <a:gd name="connsiteX0" fmla="*/ 0 w 48577"/>
                <a:gd name="connsiteY0" fmla="*/ 26670 h 47625"/>
                <a:gd name="connsiteX1" fmla="*/ 21907 w 48577"/>
                <a:gd name="connsiteY1" fmla="*/ 47625 h 47625"/>
                <a:gd name="connsiteX2" fmla="*/ 48578 w 48577"/>
                <a:gd name="connsiteY2" fmla="*/ 20955 h 47625"/>
                <a:gd name="connsiteX3" fmla="*/ 27623 w 48577"/>
                <a:gd name="connsiteY3" fmla="*/ 0 h 47625"/>
                <a:gd name="connsiteX4" fmla="*/ 0 w 48577"/>
                <a:gd name="connsiteY4" fmla="*/ 2667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47625">
                  <a:moveTo>
                    <a:pt x="0" y="26670"/>
                  </a:moveTo>
                  <a:lnTo>
                    <a:pt x="21907" y="47625"/>
                  </a:lnTo>
                  <a:cubicBezTo>
                    <a:pt x="30480" y="39053"/>
                    <a:pt x="39053" y="30480"/>
                    <a:pt x="48578" y="20955"/>
                  </a:cubicBezTo>
                  <a:lnTo>
                    <a:pt x="27623" y="0"/>
                  </a:lnTo>
                  <a:cubicBezTo>
                    <a:pt x="18098" y="9525"/>
                    <a:pt x="8573" y="18098"/>
                    <a:pt x="0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2E51EB6-DEED-4A82-BC61-5FF719644304}"/>
                </a:ext>
              </a:extLst>
            </p:cNvPr>
            <p:cNvSpPr/>
            <p:nvPr/>
          </p:nvSpPr>
          <p:spPr>
            <a:xfrm>
              <a:off x="6132194" y="3269931"/>
              <a:ext cx="34290" cy="33337"/>
            </a:xfrm>
            <a:custGeom>
              <a:avLst/>
              <a:gdLst>
                <a:gd name="connsiteX0" fmla="*/ 0 w 34290"/>
                <a:gd name="connsiteY0" fmla="*/ 11430 h 33337"/>
                <a:gd name="connsiteX1" fmla="*/ 21907 w 34290"/>
                <a:gd name="connsiteY1" fmla="*/ 33338 h 33337"/>
                <a:gd name="connsiteX2" fmla="*/ 34290 w 34290"/>
                <a:gd name="connsiteY2" fmla="*/ 20955 h 33337"/>
                <a:gd name="connsiteX3" fmla="*/ 11430 w 34290"/>
                <a:gd name="connsiteY3" fmla="*/ 0 h 33337"/>
                <a:gd name="connsiteX4" fmla="*/ 0 w 34290"/>
                <a:gd name="connsiteY4" fmla="*/ 11430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3337">
                  <a:moveTo>
                    <a:pt x="0" y="11430"/>
                  </a:moveTo>
                  <a:lnTo>
                    <a:pt x="21907" y="33338"/>
                  </a:lnTo>
                  <a:cubicBezTo>
                    <a:pt x="25718" y="29528"/>
                    <a:pt x="30480" y="24765"/>
                    <a:pt x="34290" y="20955"/>
                  </a:cubicBezTo>
                  <a:lnTo>
                    <a:pt x="11430" y="0"/>
                  </a:lnTo>
                  <a:cubicBezTo>
                    <a:pt x="7620" y="3810"/>
                    <a:pt x="3810" y="7620"/>
                    <a:pt x="0" y="1143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9EF13D3-DA99-43C3-87C3-B1C9F827549B}"/>
                </a:ext>
              </a:extLst>
            </p:cNvPr>
            <p:cNvSpPr/>
            <p:nvPr/>
          </p:nvSpPr>
          <p:spPr>
            <a:xfrm>
              <a:off x="6333172" y="3072764"/>
              <a:ext cx="34289" cy="34290"/>
            </a:xfrm>
            <a:custGeom>
              <a:avLst/>
              <a:gdLst>
                <a:gd name="connsiteX0" fmla="*/ 0 w 34289"/>
                <a:gd name="connsiteY0" fmla="*/ 18097 h 34290"/>
                <a:gd name="connsiteX1" fmla="*/ 17145 w 34289"/>
                <a:gd name="connsiteY1" fmla="*/ 34290 h 34290"/>
                <a:gd name="connsiteX2" fmla="*/ 34290 w 34289"/>
                <a:gd name="connsiteY2" fmla="*/ 17145 h 34290"/>
                <a:gd name="connsiteX3" fmla="*/ 18098 w 34289"/>
                <a:gd name="connsiteY3" fmla="*/ 0 h 34290"/>
                <a:gd name="connsiteX4" fmla="*/ 0 w 34289"/>
                <a:gd name="connsiteY4" fmla="*/ 18097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89" h="34290">
                  <a:moveTo>
                    <a:pt x="0" y="18097"/>
                  </a:moveTo>
                  <a:lnTo>
                    <a:pt x="17145" y="34290"/>
                  </a:lnTo>
                  <a:cubicBezTo>
                    <a:pt x="23813" y="28575"/>
                    <a:pt x="28575" y="22860"/>
                    <a:pt x="34290" y="17145"/>
                  </a:cubicBezTo>
                  <a:lnTo>
                    <a:pt x="18098" y="0"/>
                  </a:lnTo>
                  <a:cubicBezTo>
                    <a:pt x="13335" y="5715"/>
                    <a:pt x="6667" y="11430"/>
                    <a:pt x="0" y="180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76A7643-B5A7-4224-97B7-31A1C21841DE}"/>
                </a:ext>
              </a:extLst>
            </p:cNvPr>
            <p:cNvSpPr/>
            <p:nvPr/>
          </p:nvSpPr>
          <p:spPr>
            <a:xfrm>
              <a:off x="6358889" y="3052762"/>
              <a:ext cx="31432" cy="31432"/>
            </a:xfrm>
            <a:custGeom>
              <a:avLst/>
              <a:gdLst>
                <a:gd name="connsiteX0" fmla="*/ 0 w 31432"/>
                <a:gd name="connsiteY0" fmla="*/ 14288 h 31432"/>
                <a:gd name="connsiteX1" fmla="*/ 16193 w 31432"/>
                <a:gd name="connsiteY1" fmla="*/ 31432 h 31432"/>
                <a:gd name="connsiteX2" fmla="*/ 31433 w 31432"/>
                <a:gd name="connsiteY2" fmla="*/ 16193 h 31432"/>
                <a:gd name="connsiteX3" fmla="*/ 14288 w 31432"/>
                <a:gd name="connsiteY3" fmla="*/ 0 h 31432"/>
                <a:gd name="connsiteX4" fmla="*/ 0 w 31432"/>
                <a:gd name="connsiteY4" fmla="*/ 14288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" h="31432">
                  <a:moveTo>
                    <a:pt x="0" y="14288"/>
                  </a:moveTo>
                  <a:lnTo>
                    <a:pt x="16193" y="31432"/>
                  </a:lnTo>
                  <a:cubicBezTo>
                    <a:pt x="22860" y="24765"/>
                    <a:pt x="28575" y="19050"/>
                    <a:pt x="31433" y="16193"/>
                  </a:cubicBezTo>
                  <a:lnTo>
                    <a:pt x="14288" y="0"/>
                  </a:lnTo>
                  <a:cubicBezTo>
                    <a:pt x="11430" y="2857"/>
                    <a:pt x="5715" y="8572"/>
                    <a:pt x="0" y="142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6207884E-9267-447C-BC1C-1D48881FE437}"/>
                </a:ext>
              </a:extLst>
            </p:cNvPr>
            <p:cNvSpPr/>
            <p:nvPr/>
          </p:nvSpPr>
          <p:spPr>
            <a:xfrm>
              <a:off x="6378892" y="2961321"/>
              <a:ext cx="120015" cy="101917"/>
            </a:xfrm>
            <a:custGeom>
              <a:avLst/>
              <a:gdLst>
                <a:gd name="connsiteX0" fmla="*/ 3810 w 120015"/>
                <a:gd name="connsiteY0" fmla="*/ 64770 h 101917"/>
                <a:gd name="connsiteX1" fmla="*/ 0 w 120015"/>
                <a:gd name="connsiteY1" fmla="*/ 83820 h 101917"/>
                <a:gd name="connsiteX2" fmla="*/ 18098 w 120015"/>
                <a:gd name="connsiteY2" fmla="*/ 101918 h 101917"/>
                <a:gd name="connsiteX3" fmla="*/ 55245 w 120015"/>
                <a:gd name="connsiteY3" fmla="*/ 85725 h 101917"/>
                <a:gd name="connsiteX4" fmla="*/ 119063 w 120015"/>
                <a:gd name="connsiteY4" fmla="*/ 21908 h 101917"/>
                <a:gd name="connsiteX5" fmla="*/ 120015 w 120015"/>
                <a:gd name="connsiteY5" fmla="*/ 0 h 101917"/>
                <a:gd name="connsiteX6" fmla="*/ 3810 w 120015"/>
                <a:gd name="connsiteY6" fmla="*/ 6477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15" h="101917">
                  <a:moveTo>
                    <a:pt x="3810" y="64770"/>
                  </a:moveTo>
                  <a:cubicBezTo>
                    <a:pt x="3810" y="71438"/>
                    <a:pt x="1905" y="79058"/>
                    <a:pt x="0" y="83820"/>
                  </a:cubicBezTo>
                  <a:lnTo>
                    <a:pt x="18098" y="101918"/>
                  </a:lnTo>
                  <a:cubicBezTo>
                    <a:pt x="29528" y="93345"/>
                    <a:pt x="41910" y="87630"/>
                    <a:pt x="55245" y="85725"/>
                  </a:cubicBezTo>
                  <a:cubicBezTo>
                    <a:pt x="68580" y="60960"/>
                    <a:pt x="96203" y="35243"/>
                    <a:pt x="119063" y="21908"/>
                  </a:cubicBezTo>
                  <a:cubicBezTo>
                    <a:pt x="117158" y="15240"/>
                    <a:pt x="118110" y="6668"/>
                    <a:pt x="120015" y="0"/>
                  </a:cubicBezTo>
                  <a:cubicBezTo>
                    <a:pt x="94298" y="14288"/>
                    <a:pt x="24765" y="53340"/>
                    <a:pt x="3810" y="647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2BF5768E-A1A5-4C8B-ACA9-851891FF9215}"/>
                </a:ext>
              </a:extLst>
            </p:cNvPr>
            <p:cNvSpPr/>
            <p:nvPr/>
          </p:nvSpPr>
          <p:spPr>
            <a:xfrm>
              <a:off x="6067425" y="3320414"/>
              <a:ext cx="46672" cy="46672"/>
            </a:xfrm>
            <a:custGeom>
              <a:avLst/>
              <a:gdLst>
                <a:gd name="connsiteX0" fmla="*/ 23813 w 46672"/>
                <a:gd name="connsiteY0" fmla="*/ 46673 h 46672"/>
                <a:gd name="connsiteX1" fmla="*/ 46673 w 46672"/>
                <a:gd name="connsiteY1" fmla="*/ 22860 h 46672"/>
                <a:gd name="connsiteX2" fmla="*/ 22860 w 46672"/>
                <a:gd name="connsiteY2" fmla="*/ 0 h 46672"/>
                <a:gd name="connsiteX3" fmla="*/ 0 w 46672"/>
                <a:gd name="connsiteY3" fmla="*/ 21908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72" h="46672">
                  <a:moveTo>
                    <a:pt x="23813" y="46673"/>
                  </a:moveTo>
                  <a:lnTo>
                    <a:pt x="46673" y="22860"/>
                  </a:lnTo>
                  <a:lnTo>
                    <a:pt x="22860" y="0"/>
                  </a:lnTo>
                  <a:lnTo>
                    <a:pt x="0" y="219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A7EB736-EB53-4141-9504-94B5E4D6B981}"/>
                </a:ext>
              </a:extLst>
            </p:cNvPr>
            <p:cNvSpPr/>
            <p:nvPr/>
          </p:nvSpPr>
          <p:spPr>
            <a:xfrm>
              <a:off x="5708332" y="3308031"/>
              <a:ext cx="417194" cy="416242"/>
            </a:xfrm>
            <a:custGeom>
              <a:avLst/>
              <a:gdLst>
                <a:gd name="connsiteX0" fmla="*/ 389573 w 417194"/>
                <a:gd name="connsiteY0" fmla="*/ 65723 h 416242"/>
                <a:gd name="connsiteX1" fmla="*/ 393382 w 417194"/>
                <a:gd name="connsiteY1" fmla="*/ 70485 h 416242"/>
                <a:gd name="connsiteX2" fmla="*/ 393382 w 417194"/>
                <a:gd name="connsiteY2" fmla="*/ 77153 h 416242"/>
                <a:gd name="connsiteX3" fmla="*/ 364807 w 417194"/>
                <a:gd name="connsiteY3" fmla="*/ 104775 h 416242"/>
                <a:gd name="connsiteX4" fmla="*/ 361950 w 417194"/>
                <a:gd name="connsiteY4" fmla="*/ 105728 h 416242"/>
                <a:gd name="connsiteX5" fmla="*/ 358140 w 417194"/>
                <a:gd name="connsiteY5" fmla="*/ 104775 h 416242"/>
                <a:gd name="connsiteX6" fmla="*/ 312420 w 417194"/>
                <a:gd name="connsiteY6" fmla="*/ 58103 h 416242"/>
                <a:gd name="connsiteX7" fmla="*/ 311468 w 417194"/>
                <a:gd name="connsiteY7" fmla="*/ 53340 h 416242"/>
                <a:gd name="connsiteX8" fmla="*/ 313373 w 417194"/>
                <a:gd name="connsiteY8" fmla="*/ 49530 h 416242"/>
                <a:gd name="connsiteX9" fmla="*/ 340995 w 417194"/>
                <a:gd name="connsiteY9" fmla="*/ 22860 h 416242"/>
                <a:gd name="connsiteX10" fmla="*/ 347663 w 417194"/>
                <a:gd name="connsiteY10" fmla="*/ 22860 h 416242"/>
                <a:gd name="connsiteX11" fmla="*/ 353378 w 417194"/>
                <a:gd name="connsiteY11" fmla="*/ 27623 h 416242"/>
                <a:gd name="connsiteX12" fmla="*/ 379095 w 417194"/>
                <a:gd name="connsiteY12" fmla="*/ 1905 h 416242"/>
                <a:gd name="connsiteX13" fmla="*/ 375285 w 417194"/>
                <a:gd name="connsiteY13" fmla="*/ 0 h 416242"/>
                <a:gd name="connsiteX14" fmla="*/ 0 w 417194"/>
                <a:gd name="connsiteY14" fmla="*/ 195263 h 416242"/>
                <a:gd name="connsiteX15" fmla="*/ 96202 w 417194"/>
                <a:gd name="connsiteY15" fmla="*/ 188595 h 416242"/>
                <a:gd name="connsiteX16" fmla="*/ 211455 w 417194"/>
                <a:gd name="connsiteY16" fmla="*/ 200025 h 416242"/>
                <a:gd name="connsiteX17" fmla="*/ 215265 w 417194"/>
                <a:gd name="connsiteY17" fmla="*/ 203835 h 416242"/>
                <a:gd name="connsiteX18" fmla="*/ 223837 w 417194"/>
                <a:gd name="connsiteY18" fmla="*/ 316230 h 416242"/>
                <a:gd name="connsiteX19" fmla="*/ 215265 w 417194"/>
                <a:gd name="connsiteY19" fmla="*/ 416243 h 416242"/>
                <a:gd name="connsiteX20" fmla="*/ 417195 w 417194"/>
                <a:gd name="connsiteY20" fmla="*/ 45720 h 416242"/>
                <a:gd name="connsiteX21" fmla="*/ 414338 w 417194"/>
                <a:gd name="connsiteY21" fmla="*/ 40005 h 416242"/>
                <a:gd name="connsiteX22" fmla="*/ 389573 w 417194"/>
                <a:gd name="connsiteY22" fmla="*/ 65723 h 416242"/>
                <a:gd name="connsiteX23" fmla="*/ 245745 w 417194"/>
                <a:gd name="connsiteY23" fmla="*/ 258128 h 416242"/>
                <a:gd name="connsiteX24" fmla="*/ 240982 w 417194"/>
                <a:gd name="connsiteY24" fmla="*/ 261938 h 416242"/>
                <a:gd name="connsiteX25" fmla="*/ 240982 w 417194"/>
                <a:gd name="connsiteY25" fmla="*/ 261938 h 416242"/>
                <a:gd name="connsiteX26" fmla="*/ 236220 w 417194"/>
                <a:gd name="connsiteY26" fmla="*/ 258128 h 416242"/>
                <a:gd name="connsiteX27" fmla="*/ 225743 w 417194"/>
                <a:gd name="connsiteY27" fmla="*/ 187643 h 416242"/>
                <a:gd name="connsiteX28" fmla="*/ 154305 w 417194"/>
                <a:gd name="connsiteY28" fmla="*/ 176213 h 416242"/>
                <a:gd name="connsiteX29" fmla="*/ 150495 w 417194"/>
                <a:gd name="connsiteY29" fmla="*/ 171450 h 416242"/>
                <a:gd name="connsiteX30" fmla="*/ 155258 w 417194"/>
                <a:gd name="connsiteY30" fmla="*/ 166688 h 416242"/>
                <a:gd name="connsiteX31" fmla="*/ 252412 w 417194"/>
                <a:gd name="connsiteY31" fmla="*/ 157163 h 416242"/>
                <a:gd name="connsiteX32" fmla="*/ 256223 w 417194"/>
                <a:gd name="connsiteY32" fmla="*/ 158115 h 416242"/>
                <a:gd name="connsiteX33" fmla="*/ 257175 w 417194"/>
                <a:gd name="connsiteY33" fmla="*/ 161925 h 416242"/>
                <a:gd name="connsiteX34" fmla="*/ 245745 w 417194"/>
                <a:gd name="connsiteY34" fmla="*/ 258128 h 416242"/>
                <a:gd name="connsiteX35" fmla="*/ 334328 w 417194"/>
                <a:gd name="connsiteY35" fmla="*/ 134303 h 416242"/>
                <a:gd name="connsiteX36" fmla="*/ 314325 w 417194"/>
                <a:gd name="connsiteY36" fmla="*/ 155258 h 416242"/>
                <a:gd name="connsiteX37" fmla="*/ 307657 w 417194"/>
                <a:gd name="connsiteY37" fmla="*/ 158115 h 416242"/>
                <a:gd name="connsiteX38" fmla="*/ 307657 w 417194"/>
                <a:gd name="connsiteY38" fmla="*/ 158115 h 416242"/>
                <a:gd name="connsiteX39" fmla="*/ 300990 w 417194"/>
                <a:gd name="connsiteY39" fmla="*/ 155258 h 416242"/>
                <a:gd name="connsiteX40" fmla="*/ 260985 w 417194"/>
                <a:gd name="connsiteY40" fmla="*/ 116205 h 416242"/>
                <a:gd name="connsiteX41" fmla="*/ 258128 w 417194"/>
                <a:gd name="connsiteY41" fmla="*/ 109538 h 416242"/>
                <a:gd name="connsiteX42" fmla="*/ 260985 w 417194"/>
                <a:gd name="connsiteY42" fmla="*/ 102870 h 416242"/>
                <a:gd name="connsiteX43" fmla="*/ 280988 w 417194"/>
                <a:gd name="connsiteY43" fmla="*/ 83820 h 416242"/>
                <a:gd name="connsiteX44" fmla="*/ 294323 w 417194"/>
                <a:gd name="connsiteY44" fmla="*/ 83820 h 416242"/>
                <a:gd name="connsiteX45" fmla="*/ 334328 w 417194"/>
                <a:gd name="connsiteY45" fmla="*/ 122873 h 416242"/>
                <a:gd name="connsiteX46" fmla="*/ 334328 w 417194"/>
                <a:gd name="connsiteY46" fmla="*/ 134303 h 41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17194" h="416242">
                  <a:moveTo>
                    <a:pt x="389573" y="65723"/>
                  </a:moveTo>
                  <a:lnTo>
                    <a:pt x="393382" y="70485"/>
                  </a:lnTo>
                  <a:cubicBezTo>
                    <a:pt x="395288" y="72390"/>
                    <a:pt x="395288" y="75248"/>
                    <a:pt x="393382" y="77153"/>
                  </a:cubicBezTo>
                  <a:lnTo>
                    <a:pt x="364807" y="104775"/>
                  </a:lnTo>
                  <a:cubicBezTo>
                    <a:pt x="363855" y="105728"/>
                    <a:pt x="362903" y="105728"/>
                    <a:pt x="361950" y="105728"/>
                  </a:cubicBezTo>
                  <a:cubicBezTo>
                    <a:pt x="360998" y="105728"/>
                    <a:pt x="359093" y="105728"/>
                    <a:pt x="358140" y="104775"/>
                  </a:cubicBezTo>
                  <a:lnTo>
                    <a:pt x="312420" y="58103"/>
                  </a:lnTo>
                  <a:cubicBezTo>
                    <a:pt x="311468" y="56198"/>
                    <a:pt x="311468" y="55245"/>
                    <a:pt x="311468" y="53340"/>
                  </a:cubicBezTo>
                  <a:cubicBezTo>
                    <a:pt x="311468" y="52388"/>
                    <a:pt x="312420" y="50482"/>
                    <a:pt x="313373" y="49530"/>
                  </a:cubicBezTo>
                  <a:lnTo>
                    <a:pt x="340995" y="22860"/>
                  </a:lnTo>
                  <a:cubicBezTo>
                    <a:pt x="342900" y="20955"/>
                    <a:pt x="345757" y="20955"/>
                    <a:pt x="347663" y="22860"/>
                  </a:cubicBezTo>
                  <a:lnTo>
                    <a:pt x="353378" y="27623"/>
                  </a:lnTo>
                  <a:lnTo>
                    <a:pt x="379095" y="1905"/>
                  </a:lnTo>
                  <a:cubicBezTo>
                    <a:pt x="378143" y="953"/>
                    <a:pt x="376238" y="953"/>
                    <a:pt x="375285" y="0"/>
                  </a:cubicBezTo>
                  <a:cubicBezTo>
                    <a:pt x="348615" y="14288"/>
                    <a:pt x="110490" y="137160"/>
                    <a:pt x="0" y="195263"/>
                  </a:cubicBezTo>
                  <a:cubicBezTo>
                    <a:pt x="35243" y="190500"/>
                    <a:pt x="67627" y="188595"/>
                    <a:pt x="96202" y="188595"/>
                  </a:cubicBezTo>
                  <a:cubicBezTo>
                    <a:pt x="166687" y="188595"/>
                    <a:pt x="211455" y="199072"/>
                    <a:pt x="211455" y="200025"/>
                  </a:cubicBezTo>
                  <a:cubicBezTo>
                    <a:pt x="213360" y="200025"/>
                    <a:pt x="214312" y="201930"/>
                    <a:pt x="215265" y="203835"/>
                  </a:cubicBezTo>
                  <a:cubicBezTo>
                    <a:pt x="215265" y="204788"/>
                    <a:pt x="223837" y="260033"/>
                    <a:pt x="223837" y="316230"/>
                  </a:cubicBezTo>
                  <a:cubicBezTo>
                    <a:pt x="223837" y="350520"/>
                    <a:pt x="219075" y="390525"/>
                    <a:pt x="215265" y="416243"/>
                  </a:cubicBezTo>
                  <a:cubicBezTo>
                    <a:pt x="259080" y="337185"/>
                    <a:pt x="395288" y="86678"/>
                    <a:pt x="417195" y="45720"/>
                  </a:cubicBezTo>
                  <a:cubicBezTo>
                    <a:pt x="416243" y="43815"/>
                    <a:pt x="415290" y="41910"/>
                    <a:pt x="414338" y="40005"/>
                  </a:cubicBezTo>
                  <a:lnTo>
                    <a:pt x="389573" y="65723"/>
                  </a:lnTo>
                  <a:close/>
                  <a:moveTo>
                    <a:pt x="245745" y="258128"/>
                  </a:moveTo>
                  <a:cubicBezTo>
                    <a:pt x="245745" y="260033"/>
                    <a:pt x="243840" y="261938"/>
                    <a:pt x="240982" y="261938"/>
                  </a:cubicBezTo>
                  <a:cubicBezTo>
                    <a:pt x="240982" y="261938"/>
                    <a:pt x="240982" y="261938"/>
                    <a:pt x="240982" y="261938"/>
                  </a:cubicBezTo>
                  <a:cubicBezTo>
                    <a:pt x="239078" y="261938"/>
                    <a:pt x="236220" y="260033"/>
                    <a:pt x="236220" y="258128"/>
                  </a:cubicBezTo>
                  <a:lnTo>
                    <a:pt x="225743" y="187643"/>
                  </a:lnTo>
                  <a:lnTo>
                    <a:pt x="154305" y="176213"/>
                  </a:lnTo>
                  <a:cubicBezTo>
                    <a:pt x="152400" y="176213"/>
                    <a:pt x="150495" y="173355"/>
                    <a:pt x="150495" y="171450"/>
                  </a:cubicBezTo>
                  <a:cubicBezTo>
                    <a:pt x="150495" y="168593"/>
                    <a:pt x="152400" y="166688"/>
                    <a:pt x="155258" y="166688"/>
                  </a:cubicBezTo>
                  <a:lnTo>
                    <a:pt x="252412" y="157163"/>
                  </a:lnTo>
                  <a:cubicBezTo>
                    <a:pt x="254318" y="157163"/>
                    <a:pt x="255270" y="157163"/>
                    <a:pt x="256223" y="158115"/>
                  </a:cubicBezTo>
                  <a:cubicBezTo>
                    <a:pt x="257175" y="159068"/>
                    <a:pt x="258128" y="160972"/>
                    <a:pt x="257175" y="161925"/>
                  </a:cubicBezTo>
                  <a:lnTo>
                    <a:pt x="245745" y="258128"/>
                  </a:lnTo>
                  <a:close/>
                  <a:moveTo>
                    <a:pt x="334328" y="134303"/>
                  </a:moveTo>
                  <a:lnTo>
                    <a:pt x="314325" y="155258"/>
                  </a:lnTo>
                  <a:cubicBezTo>
                    <a:pt x="312420" y="157163"/>
                    <a:pt x="310515" y="158115"/>
                    <a:pt x="307657" y="158115"/>
                  </a:cubicBezTo>
                  <a:cubicBezTo>
                    <a:pt x="307657" y="158115"/>
                    <a:pt x="307657" y="158115"/>
                    <a:pt x="307657" y="158115"/>
                  </a:cubicBezTo>
                  <a:cubicBezTo>
                    <a:pt x="304800" y="158115"/>
                    <a:pt x="302895" y="157163"/>
                    <a:pt x="300990" y="155258"/>
                  </a:cubicBezTo>
                  <a:lnTo>
                    <a:pt x="260985" y="116205"/>
                  </a:lnTo>
                  <a:cubicBezTo>
                    <a:pt x="259080" y="114300"/>
                    <a:pt x="258128" y="112395"/>
                    <a:pt x="258128" y="109538"/>
                  </a:cubicBezTo>
                  <a:cubicBezTo>
                    <a:pt x="258128" y="106680"/>
                    <a:pt x="259080" y="104775"/>
                    <a:pt x="260985" y="102870"/>
                  </a:cubicBezTo>
                  <a:lnTo>
                    <a:pt x="280988" y="83820"/>
                  </a:lnTo>
                  <a:cubicBezTo>
                    <a:pt x="284798" y="80010"/>
                    <a:pt x="290513" y="80010"/>
                    <a:pt x="294323" y="83820"/>
                  </a:cubicBezTo>
                  <a:lnTo>
                    <a:pt x="334328" y="122873"/>
                  </a:lnTo>
                  <a:cubicBezTo>
                    <a:pt x="338138" y="124778"/>
                    <a:pt x="338138" y="131445"/>
                    <a:pt x="334328" y="13430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EF42247-F2F3-4693-8FF7-11B6DD5F97F0}"/>
                </a:ext>
              </a:extLst>
            </p:cNvPr>
            <p:cNvSpPr/>
            <p:nvPr/>
          </p:nvSpPr>
          <p:spPr>
            <a:xfrm>
              <a:off x="5975985" y="3397567"/>
              <a:ext cx="60007" cy="59055"/>
            </a:xfrm>
            <a:custGeom>
              <a:avLst/>
              <a:gdLst>
                <a:gd name="connsiteX0" fmla="*/ 0 w 60007"/>
                <a:gd name="connsiteY0" fmla="*/ 20002 h 59055"/>
                <a:gd name="connsiteX1" fmla="*/ 40005 w 60007"/>
                <a:gd name="connsiteY1" fmla="*/ 59055 h 59055"/>
                <a:gd name="connsiteX2" fmla="*/ 60007 w 60007"/>
                <a:gd name="connsiteY2" fmla="*/ 39052 h 59055"/>
                <a:gd name="connsiteX3" fmla="*/ 20002 w 60007"/>
                <a:gd name="connsiteY3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" h="59055">
                  <a:moveTo>
                    <a:pt x="0" y="20002"/>
                  </a:moveTo>
                  <a:lnTo>
                    <a:pt x="40005" y="59055"/>
                  </a:lnTo>
                  <a:lnTo>
                    <a:pt x="60007" y="39052"/>
                  </a:lnTo>
                  <a:lnTo>
                    <a:pt x="2000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DB5D3A0B-E0AE-4AD4-B7F3-E30FB50C2505}"/>
                </a:ext>
              </a:extLst>
            </p:cNvPr>
            <p:cNvSpPr/>
            <p:nvPr/>
          </p:nvSpPr>
          <p:spPr>
            <a:xfrm>
              <a:off x="6031230" y="3341369"/>
              <a:ext cx="60959" cy="60007"/>
            </a:xfrm>
            <a:custGeom>
              <a:avLst/>
              <a:gdLst>
                <a:gd name="connsiteX0" fmla="*/ 26670 w 60959"/>
                <a:gd name="connsiteY0" fmla="*/ 4763 h 60007"/>
                <a:gd name="connsiteX1" fmla="*/ 20955 w 60959"/>
                <a:gd name="connsiteY1" fmla="*/ 0 h 60007"/>
                <a:gd name="connsiteX2" fmla="*/ 0 w 60959"/>
                <a:gd name="connsiteY2" fmla="*/ 20003 h 60007"/>
                <a:gd name="connsiteX3" fmla="*/ 39052 w 60959"/>
                <a:gd name="connsiteY3" fmla="*/ 60007 h 60007"/>
                <a:gd name="connsiteX4" fmla="*/ 60960 w 60959"/>
                <a:gd name="connsiteY4" fmla="*/ 40005 h 60007"/>
                <a:gd name="connsiteX5" fmla="*/ 57150 w 60959"/>
                <a:gd name="connsiteY5" fmla="*/ 35243 h 6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59" h="60007">
                  <a:moveTo>
                    <a:pt x="26670" y="4763"/>
                  </a:moveTo>
                  <a:lnTo>
                    <a:pt x="20955" y="0"/>
                  </a:lnTo>
                  <a:lnTo>
                    <a:pt x="0" y="20003"/>
                  </a:lnTo>
                  <a:lnTo>
                    <a:pt x="39052" y="60007"/>
                  </a:lnTo>
                  <a:lnTo>
                    <a:pt x="60960" y="40005"/>
                  </a:lnTo>
                  <a:lnTo>
                    <a:pt x="57150" y="352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9679B0A9-966B-4D02-8ECC-79AF6AFA67ED}"/>
                </a:ext>
              </a:extLst>
            </p:cNvPr>
            <p:cNvSpPr/>
            <p:nvPr/>
          </p:nvSpPr>
          <p:spPr>
            <a:xfrm>
              <a:off x="6097905" y="3305174"/>
              <a:ext cx="31432" cy="32385"/>
            </a:xfrm>
            <a:custGeom>
              <a:avLst/>
              <a:gdLst>
                <a:gd name="connsiteX0" fmla="*/ 4763 w 31432"/>
                <a:gd name="connsiteY0" fmla="*/ 3810 h 32385"/>
                <a:gd name="connsiteX1" fmla="*/ 0 w 31432"/>
                <a:gd name="connsiteY1" fmla="*/ 8573 h 32385"/>
                <a:gd name="connsiteX2" fmla="*/ 22860 w 31432"/>
                <a:gd name="connsiteY2" fmla="*/ 32385 h 32385"/>
                <a:gd name="connsiteX3" fmla="*/ 24765 w 31432"/>
                <a:gd name="connsiteY3" fmla="*/ 29527 h 32385"/>
                <a:gd name="connsiteX4" fmla="*/ 24765 w 31432"/>
                <a:gd name="connsiteY4" fmla="*/ 29527 h 32385"/>
                <a:gd name="connsiteX5" fmla="*/ 24765 w 31432"/>
                <a:gd name="connsiteY5" fmla="*/ 29527 h 32385"/>
                <a:gd name="connsiteX6" fmla="*/ 31432 w 31432"/>
                <a:gd name="connsiteY6" fmla="*/ 22860 h 32385"/>
                <a:gd name="connsiteX7" fmla="*/ 8572 w 31432"/>
                <a:gd name="connsiteY7" fmla="*/ 0 h 32385"/>
                <a:gd name="connsiteX8" fmla="*/ 4763 w 31432"/>
                <a:gd name="connsiteY8" fmla="*/ 3810 h 3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32" h="32385">
                  <a:moveTo>
                    <a:pt x="4763" y="3810"/>
                  </a:moveTo>
                  <a:lnTo>
                    <a:pt x="0" y="8573"/>
                  </a:lnTo>
                  <a:lnTo>
                    <a:pt x="22860" y="32385"/>
                  </a:lnTo>
                  <a:lnTo>
                    <a:pt x="24765" y="29527"/>
                  </a:lnTo>
                  <a:cubicBezTo>
                    <a:pt x="24765" y="29527"/>
                    <a:pt x="24765" y="29527"/>
                    <a:pt x="24765" y="29527"/>
                  </a:cubicBezTo>
                  <a:cubicBezTo>
                    <a:pt x="24765" y="29527"/>
                    <a:pt x="24765" y="29527"/>
                    <a:pt x="24765" y="29527"/>
                  </a:cubicBezTo>
                  <a:cubicBezTo>
                    <a:pt x="25718" y="28575"/>
                    <a:pt x="28575" y="25718"/>
                    <a:pt x="31432" y="22860"/>
                  </a:cubicBezTo>
                  <a:lnTo>
                    <a:pt x="8572" y="0"/>
                  </a:lnTo>
                  <a:cubicBezTo>
                    <a:pt x="6668" y="1905"/>
                    <a:pt x="4763" y="2857"/>
                    <a:pt x="4763" y="38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6D45214-AF5B-4000-8AC9-F2509D17C5F2}"/>
              </a:ext>
            </a:extLst>
          </p:cNvPr>
          <p:cNvSpPr txBox="1"/>
          <p:nvPr/>
        </p:nvSpPr>
        <p:spPr>
          <a:xfrm rot="245455">
            <a:off x="5403845" y="4966985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AA74838-599E-4EE9-9582-29456B4A4DD2}"/>
              </a:ext>
            </a:extLst>
          </p:cNvPr>
          <p:cNvSpPr txBox="1"/>
          <p:nvPr/>
        </p:nvSpPr>
        <p:spPr>
          <a:xfrm rot="19950502">
            <a:off x="3123636" y="4456746"/>
            <a:ext cx="1144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latin typeface="Colonna MT" panose="04020805060202030203" pitchFamily="82" charset="0"/>
              </a:rPr>
              <a:t>2021</a:t>
            </a:r>
            <a:endParaRPr lang="zh-CN" altLang="en-US" sz="3600">
              <a:latin typeface="Colonna MT" panose="04020805060202030203" pitchFamily="82" charset="0"/>
            </a:endParaRPr>
          </a:p>
        </p:txBody>
      </p:sp>
      <p:sp>
        <p:nvSpPr>
          <p:cNvPr id="49" name="太阳形 48">
            <a:extLst>
              <a:ext uri="{FF2B5EF4-FFF2-40B4-BE49-F238E27FC236}">
                <a16:creationId xmlns:a16="http://schemas.microsoft.com/office/drawing/2014/main" xmlns="" id="{8154E67E-9DA9-4A47-9299-59A892B7F340}"/>
              </a:ext>
            </a:extLst>
          </p:cNvPr>
          <p:cNvSpPr/>
          <p:nvPr/>
        </p:nvSpPr>
        <p:spPr>
          <a:xfrm>
            <a:off x="2291561" y="2852786"/>
            <a:ext cx="496740" cy="49674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A8924D4E-D93F-42FB-BAEB-253A0E1F2C33}"/>
              </a:ext>
            </a:extLst>
          </p:cNvPr>
          <p:cNvSpPr/>
          <p:nvPr/>
        </p:nvSpPr>
        <p:spPr>
          <a:xfrm>
            <a:off x="9333233" y="1571138"/>
            <a:ext cx="164528" cy="164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61F4DB31-31D4-4692-96D0-CCF6FC4F3B52}"/>
              </a:ext>
            </a:extLst>
          </p:cNvPr>
          <p:cNvSpPr/>
          <p:nvPr/>
        </p:nvSpPr>
        <p:spPr>
          <a:xfrm>
            <a:off x="9497761" y="1723239"/>
            <a:ext cx="384342" cy="3843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ED4AF5CF-F327-4B01-85CC-EF667463BD85}"/>
              </a:ext>
            </a:extLst>
          </p:cNvPr>
          <p:cNvSpPr/>
          <p:nvPr/>
        </p:nvSpPr>
        <p:spPr>
          <a:xfrm>
            <a:off x="5477994" y="2368595"/>
            <a:ext cx="164528" cy="164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707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B2D90B-AFD0-4832-AE4D-06FC0A2C9A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AF69D98-32EA-49AF-AD9D-B7C411588F5A}"/>
              </a:ext>
            </a:extLst>
          </p:cNvPr>
          <p:cNvSpPr/>
          <p:nvPr/>
        </p:nvSpPr>
        <p:spPr>
          <a:xfrm>
            <a:off x="2209800" y="1422399"/>
            <a:ext cx="7772400" cy="4013202"/>
          </a:xfrm>
          <a:prstGeom prst="rect">
            <a:avLst/>
          </a:prstGeom>
          <a:solidFill>
            <a:srgbClr val="FFD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人在游泳&#10;&#10;描述已自动生成">
            <a:extLst>
              <a:ext uri="{FF2B5EF4-FFF2-40B4-BE49-F238E27FC236}">
                <a16:creationId xmlns:a16="http://schemas.microsoft.com/office/drawing/2014/main" xmlns="" id="{284A108D-C815-4F63-8474-77E5BF10AF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00" b="17200"/>
          <a:stretch>
            <a:fillRect/>
          </a:stretch>
        </p:blipFill>
        <p:spPr>
          <a:xfrm>
            <a:off x="2476500" y="2048933"/>
            <a:ext cx="4140200" cy="2760134"/>
          </a:xfrm>
          <a:custGeom>
            <a:avLst/>
            <a:gdLst>
              <a:gd name="connsiteX0" fmla="*/ 0 w 4140200"/>
              <a:gd name="connsiteY0" fmla="*/ 0 h 2760134"/>
              <a:gd name="connsiteX1" fmla="*/ 4140200 w 4140200"/>
              <a:gd name="connsiteY1" fmla="*/ 0 h 2760134"/>
              <a:gd name="connsiteX2" fmla="*/ 4140200 w 4140200"/>
              <a:gd name="connsiteY2" fmla="*/ 2760134 h 2760134"/>
              <a:gd name="connsiteX3" fmla="*/ 0 w 4140200"/>
              <a:gd name="connsiteY3" fmla="*/ 2760134 h 276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0" h="2760134">
                <a:moveTo>
                  <a:pt x="0" y="0"/>
                </a:moveTo>
                <a:lnTo>
                  <a:pt x="4140200" y="0"/>
                </a:lnTo>
                <a:lnTo>
                  <a:pt x="4140200" y="2760134"/>
                </a:lnTo>
                <a:lnTo>
                  <a:pt x="0" y="2760134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E539DFA-1539-41DB-99D3-C909E1E0FB29}"/>
              </a:ext>
            </a:extLst>
          </p:cNvPr>
          <p:cNvSpPr txBox="1"/>
          <p:nvPr/>
        </p:nvSpPr>
        <p:spPr>
          <a:xfrm>
            <a:off x="4070708" y="4811861"/>
            <a:ext cx="5644792" cy="496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400" b="1">
                <a:latin typeface="Engravers MT" panose="02090707080505020304" pitchFamily="18" charset="0"/>
              </a:rPr>
              <a:t>POWERPOINT  TEMPLET</a:t>
            </a:r>
            <a:endParaRPr lang="zh-CN" altLang="en-US" sz="2400" b="1">
              <a:latin typeface="Engravers MT" panose="020907070805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A76353-34D3-4035-AD39-1F95C16FF5B3}"/>
              </a:ext>
            </a:extLst>
          </p:cNvPr>
          <p:cNvSpPr txBox="1"/>
          <p:nvPr/>
        </p:nvSpPr>
        <p:spPr>
          <a:xfrm>
            <a:off x="6946831" y="2046139"/>
            <a:ext cx="2705238" cy="183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Lorem ipsum dolor sit amet, consectetuer adipiscing elit. Maecenas porttitor congue massa. Fusce posuere, magna sed pulvinar ultricies, </a:t>
            </a:r>
          </a:p>
          <a:p>
            <a:pPr>
              <a:lnSpc>
                <a:spcPct val="120000"/>
              </a:lnSpc>
            </a:pPr>
            <a:r>
              <a:rPr lang="fr-FR" altLang="zh-CN" sz="1600">
                <a:latin typeface="Bahnschrift SemiLight SemiConde" panose="020B0502040204020203" pitchFamily="34" charset="0"/>
                <a:cs typeface="Arial" panose="020B0604020202020204" pitchFamily="34" charset="0"/>
              </a:rPr>
              <a:t>purus lectus malesuada libero </a:t>
            </a:r>
            <a:endParaRPr lang="zh-CN" altLang="en-US" sz="1600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2" name="闪电形 11">
            <a:extLst>
              <a:ext uri="{FF2B5EF4-FFF2-40B4-BE49-F238E27FC236}">
                <a16:creationId xmlns:a16="http://schemas.microsoft.com/office/drawing/2014/main" xmlns="" id="{85F40CCB-DA51-4A8C-94CC-F9BE0A894C01}"/>
              </a:ext>
            </a:extLst>
          </p:cNvPr>
          <p:cNvSpPr/>
          <p:nvPr/>
        </p:nvSpPr>
        <p:spPr>
          <a:xfrm>
            <a:off x="8845855" y="4241062"/>
            <a:ext cx="638473" cy="638473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737B0135-3D11-4264-B7BD-CD7E37FCF3AE}"/>
              </a:ext>
            </a:extLst>
          </p:cNvPr>
          <p:cNvSpPr/>
          <p:nvPr/>
        </p:nvSpPr>
        <p:spPr>
          <a:xfrm rot="19558353">
            <a:off x="7535062" y="4451869"/>
            <a:ext cx="304758" cy="283500"/>
          </a:xfrm>
          <a:custGeom>
            <a:avLst/>
            <a:gdLst>
              <a:gd name="connsiteX0" fmla="*/ 3757613 w 4219575"/>
              <a:gd name="connsiteY0" fmla="*/ 2239328 h 3925252"/>
              <a:gd name="connsiteX1" fmla="*/ 3695700 w 4219575"/>
              <a:gd name="connsiteY1" fmla="*/ 2239328 h 3925252"/>
              <a:gd name="connsiteX2" fmla="*/ 3695700 w 4219575"/>
              <a:gd name="connsiteY2" fmla="*/ 1600200 h 3925252"/>
              <a:gd name="connsiteX3" fmla="*/ 2114550 w 4219575"/>
              <a:gd name="connsiteY3" fmla="*/ 0 h 3925252"/>
              <a:gd name="connsiteX4" fmla="*/ 533400 w 4219575"/>
              <a:gd name="connsiteY4" fmla="*/ 1600200 h 3925252"/>
              <a:gd name="connsiteX5" fmla="*/ 533400 w 4219575"/>
              <a:gd name="connsiteY5" fmla="*/ 2239328 h 3925252"/>
              <a:gd name="connsiteX6" fmla="*/ 471488 w 4219575"/>
              <a:gd name="connsiteY6" fmla="*/ 2239328 h 3925252"/>
              <a:gd name="connsiteX7" fmla="*/ 0 w 4219575"/>
              <a:gd name="connsiteY7" fmla="*/ 2706053 h 3925252"/>
              <a:gd name="connsiteX8" fmla="*/ 0 w 4219575"/>
              <a:gd name="connsiteY8" fmla="*/ 3455670 h 3925252"/>
              <a:gd name="connsiteX9" fmla="*/ 471488 w 4219575"/>
              <a:gd name="connsiteY9" fmla="*/ 3925253 h 3925252"/>
              <a:gd name="connsiteX10" fmla="*/ 977265 w 4219575"/>
              <a:gd name="connsiteY10" fmla="*/ 3925253 h 3925252"/>
              <a:gd name="connsiteX11" fmla="*/ 1095375 w 4219575"/>
              <a:gd name="connsiteY11" fmla="*/ 3811905 h 3925252"/>
              <a:gd name="connsiteX12" fmla="*/ 1095375 w 4219575"/>
              <a:gd name="connsiteY12" fmla="*/ 2349818 h 3925252"/>
              <a:gd name="connsiteX13" fmla="*/ 977265 w 4219575"/>
              <a:gd name="connsiteY13" fmla="*/ 2239328 h 3925252"/>
              <a:gd name="connsiteX14" fmla="*/ 762000 w 4219575"/>
              <a:gd name="connsiteY14" fmla="*/ 2239328 h 3925252"/>
              <a:gd name="connsiteX15" fmla="*/ 762000 w 4219575"/>
              <a:gd name="connsiteY15" fmla="*/ 1600200 h 3925252"/>
              <a:gd name="connsiteX16" fmla="*/ 2114550 w 4219575"/>
              <a:gd name="connsiteY16" fmla="*/ 228600 h 3925252"/>
              <a:gd name="connsiteX17" fmla="*/ 3467100 w 4219575"/>
              <a:gd name="connsiteY17" fmla="*/ 1600200 h 3925252"/>
              <a:gd name="connsiteX18" fmla="*/ 3467100 w 4219575"/>
              <a:gd name="connsiteY18" fmla="*/ 2239328 h 3925252"/>
              <a:gd name="connsiteX19" fmla="*/ 3251835 w 4219575"/>
              <a:gd name="connsiteY19" fmla="*/ 2239328 h 3925252"/>
              <a:gd name="connsiteX20" fmla="*/ 3133725 w 4219575"/>
              <a:gd name="connsiteY20" fmla="*/ 2349818 h 3925252"/>
              <a:gd name="connsiteX21" fmla="*/ 3133725 w 4219575"/>
              <a:gd name="connsiteY21" fmla="*/ 3811905 h 3925252"/>
              <a:gd name="connsiteX22" fmla="*/ 3251835 w 4219575"/>
              <a:gd name="connsiteY22" fmla="*/ 3925253 h 3925252"/>
              <a:gd name="connsiteX23" fmla="*/ 3757613 w 4219575"/>
              <a:gd name="connsiteY23" fmla="*/ 3925253 h 3925252"/>
              <a:gd name="connsiteX24" fmla="*/ 4219575 w 4219575"/>
              <a:gd name="connsiteY24" fmla="*/ 3455670 h 3925252"/>
              <a:gd name="connsiteX25" fmla="*/ 4219575 w 4219575"/>
              <a:gd name="connsiteY25" fmla="*/ 2706053 h 3925252"/>
              <a:gd name="connsiteX26" fmla="*/ 3757613 w 4219575"/>
              <a:gd name="connsiteY26" fmla="*/ 2239328 h 392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9575" h="3925252">
                <a:moveTo>
                  <a:pt x="3757613" y="2239328"/>
                </a:moveTo>
                <a:lnTo>
                  <a:pt x="3695700" y="2239328"/>
                </a:lnTo>
                <a:lnTo>
                  <a:pt x="3695700" y="1600200"/>
                </a:lnTo>
                <a:cubicBezTo>
                  <a:pt x="3695700" y="717232"/>
                  <a:pt x="2987040" y="0"/>
                  <a:pt x="2114550" y="0"/>
                </a:cubicBezTo>
                <a:cubicBezTo>
                  <a:pt x="1242060" y="0"/>
                  <a:pt x="533400" y="718185"/>
                  <a:pt x="533400" y="1600200"/>
                </a:cubicBezTo>
                <a:lnTo>
                  <a:pt x="533400" y="2239328"/>
                </a:lnTo>
                <a:lnTo>
                  <a:pt x="471488" y="2239328"/>
                </a:lnTo>
                <a:cubicBezTo>
                  <a:pt x="214313" y="2239328"/>
                  <a:pt x="0" y="2446972"/>
                  <a:pt x="0" y="2706053"/>
                </a:cubicBezTo>
                <a:lnTo>
                  <a:pt x="0" y="3455670"/>
                </a:lnTo>
                <a:cubicBezTo>
                  <a:pt x="0" y="3715703"/>
                  <a:pt x="214313" y="3925253"/>
                  <a:pt x="471488" y="3925253"/>
                </a:cubicBezTo>
                <a:lnTo>
                  <a:pt x="977265" y="3925253"/>
                </a:lnTo>
                <a:cubicBezTo>
                  <a:pt x="1040130" y="3925253"/>
                  <a:pt x="1095375" y="3875722"/>
                  <a:pt x="1095375" y="3811905"/>
                </a:cubicBezTo>
                <a:lnTo>
                  <a:pt x="1095375" y="2349818"/>
                </a:lnTo>
                <a:cubicBezTo>
                  <a:pt x="1095375" y="2286953"/>
                  <a:pt x="1040130" y="2239328"/>
                  <a:pt x="977265" y="2239328"/>
                </a:cubicBezTo>
                <a:lnTo>
                  <a:pt x="762000" y="2239328"/>
                </a:lnTo>
                <a:lnTo>
                  <a:pt x="762000" y="1600200"/>
                </a:lnTo>
                <a:cubicBezTo>
                  <a:pt x="762000" y="843915"/>
                  <a:pt x="1368743" y="228600"/>
                  <a:pt x="2114550" y="228600"/>
                </a:cubicBezTo>
                <a:cubicBezTo>
                  <a:pt x="2860358" y="228600"/>
                  <a:pt x="3467100" y="843915"/>
                  <a:pt x="3467100" y="1600200"/>
                </a:cubicBezTo>
                <a:lnTo>
                  <a:pt x="3467100" y="2239328"/>
                </a:lnTo>
                <a:lnTo>
                  <a:pt x="3251835" y="2239328"/>
                </a:lnTo>
                <a:cubicBezTo>
                  <a:pt x="3188970" y="2239328"/>
                  <a:pt x="3133725" y="2286953"/>
                  <a:pt x="3133725" y="2349818"/>
                </a:cubicBezTo>
                <a:lnTo>
                  <a:pt x="3133725" y="3811905"/>
                </a:lnTo>
                <a:cubicBezTo>
                  <a:pt x="3133725" y="3874770"/>
                  <a:pt x="3188970" y="3925253"/>
                  <a:pt x="3251835" y="3925253"/>
                </a:cubicBezTo>
                <a:lnTo>
                  <a:pt x="3757613" y="3925253"/>
                </a:lnTo>
                <a:cubicBezTo>
                  <a:pt x="4014788" y="3925253"/>
                  <a:pt x="4219575" y="3715703"/>
                  <a:pt x="4219575" y="3455670"/>
                </a:cubicBezTo>
                <a:lnTo>
                  <a:pt x="4219575" y="2706053"/>
                </a:lnTo>
                <a:cubicBezTo>
                  <a:pt x="4219575" y="2446972"/>
                  <a:pt x="4014788" y="2239328"/>
                  <a:pt x="3757613" y="223932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星形: 四角 13">
            <a:extLst>
              <a:ext uri="{FF2B5EF4-FFF2-40B4-BE49-F238E27FC236}">
                <a16:creationId xmlns:a16="http://schemas.microsoft.com/office/drawing/2014/main" xmlns="" id="{FEC6580E-8707-4521-A782-B22239DF57FE}"/>
              </a:ext>
            </a:extLst>
          </p:cNvPr>
          <p:cNvSpPr/>
          <p:nvPr/>
        </p:nvSpPr>
        <p:spPr>
          <a:xfrm>
            <a:off x="5646216" y="1549400"/>
            <a:ext cx="588432" cy="58843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星形: 四角 14">
            <a:extLst>
              <a:ext uri="{FF2B5EF4-FFF2-40B4-BE49-F238E27FC236}">
                <a16:creationId xmlns:a16="http://schemas.microsoft.com/office/drawing/2014/main" xmlns="" id="{383557DA-C096-4F95-AF50-39DE9FF9167F}"/>
              </a:ext>
            </a:extLst>
          </p:cNvPr>
          <p:cNvSpPr/>
          <p:nvPr/>
        </p:nvSpPr>
        <p:spPr>
          <a:xfrm>
            <a:off x="4505916" y="1830239"/>
            <a:ext cx="431800" cy="431800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四角 15">
            <a:extLst>
              <a:ext uri="{FF2B5EF4-FFF2-40B4-BE49-F238E27FC236}">
                <a16:creationId xmlns:a16="http://schemas.microsoft.com/office/drawing/2014/main" xmlns="" id="{15C152A1-194E-4CAF-ABB4-D16E5BE14DD2}"/>
              </a:ext>
            </a:extLst>
          </p:cNvPr>
          <p:cNvSpPr/>
          <p:nvPr/>
        </p:nvSpPr>
        <p:spPr>
          <a:xfrm>
            <a:off x="3502125" y="2253135"/>
            <a:ext cx="431800" cy="431800"/>
          </a:xfrm>
          <a:prstGeom prst="star4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5FC14D2-2CAC-439D-8741-7000004C8B1C}"/>
              </a:ext>
            </a:extLst>
          </p:cNvPr>
          <p:cNvSpPr txBox="1"/>
          <p:nvPr/>
        </p:nvSpPr>
        <p:spPr>
          <a:xfrm rot="245455">
            <a:off x="2634036" y="1529057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C73626F-871A-46E6-968C-FD6EDD4410E4}"/>
              </a:ext>
            </a:extLst>
          </p:cNvPr>
          <p:cNvSpPr/>
          <p:nvPr/>
        </p:nvSpPr>
        <p:spPr>
          <a:xfrm rot="245455">
            <a:off x="2278841" y="4427077"/>
            <a:ext cx="692219" cy="930317"/>
          </a:xfrm>
          <a:custGeom>
            <a:avLst/>
            <a:gdLst>
              <a:gd name="connsiteX0" fmla="*/ 439207 w 692219"/>
              <a:gd name="connsiteY0" fmla="*/ 202589 h 930317"/>
              <a:gd name="connsiteX1" fmla="*/ 437455 w 692219"/>
              <a:gd name="connsiteY1" fmla="*/ 218200 h 930317"/>
              <a:gd name="connsiteX2" fmla="*/ 446713 w 692219"/>
              <a:gd name="connsiteY2" fmla="*/ 224296 h 930317"/>
              <a:gd name="connsiteX3" fmla="*/ 450123 w 692219"/>
              <a:gd name="connsiteY3" fmla="*/ 226877 h 930317"/>
              <a:gd name="connsiteX4" fmla="*/ 453400 w 692219"/>
              <a:gd name="connsiteY4" fmla="*/ 225591 h 930317"/>
              <a:gd name="connsiteX5" fmla="*/ 454466 w 692219"/>
              <a:gd name="connsiteY5" fmla="*/ 226687 h 930317"/>
              <a:gd name="connsiteX6" fmla="*/ 458686 w 692219"/>
              <a:gd name="connsiteY6" fmla="*/ 226820 h 930317"/>
              <a:gd name="connsiteX7" fmla="*/ 459981 w 692219"/>
              <a:gd name="connsiteY7" fmla="*/ 228058 h 930317"/>
              <a:gd name="connsiteX8" fmla="*/ 463610 w 692219"/>
              <a:gd name="connsiteY8" fmla="*/ 232621 h 930317"/>
              <a:gd name="connsiteX9" fmla="*/ 472878 w 692219"/>
              <a:gd name="connsiteY9" fmla="*/ 228411 h 930317"/>
              <a:gd name="connsiteX10" fmla="*/ 477812 w 692219"/>
              <a:gd name="connsiteY10" fmla="*/ 227354 h 930317"/>
              <a:gd name="connsiteX11" fmla="*/ 485432 w 692219"/>
              <a:gd name="connsiteY11" fmla="*/ 229468 h 930317"/>
              <a:gd name="connsiteX12" fmla="*/ 492709 w 692219"/>
              <a:gd name="connsiteY12" fmla="*/ 229468 h 930317"/>
              <a:gd name="connsiteX13" fmla="*/ 501167 w 692219"/>
              <a:gd name="connsiteY13" fmla="*/ 232659 h 930317"/>
              <a:gd name="connsiteX14" fmla="*/ 512426 w 692219"/>
              <a:gd name="connsiteY14" fmla="*/ 229468 h 930317"/>
              <a:gd name="connsiteX15" fmla="*/ 520179 w 692219"/>
              <a:gd name="connsiteY15" fmla="*/ 218210 h 930317"/>
              <a:gd name="connsiteX16" fmla="*/ 515836 w 692219"/>
              <a:gd name="connsiteY16" fmla="*/ 168765 h 930317"/>
              <a:gd name="connsiteX17" fmla="*/ 515836 w 692219"/>
              <a:gd name="connsiteY17" fmla="*/ 143724 h 930317"/>
              <a:gd name="connsiteX18" fmla="*/ 506206 w 692219"/>
              <a:gd name="connsiteY18" fmla="*/ 137857 h 930317"/>
              <a:gd name="connsiteX19" fmla="*/ 485089 w 692219"/>
              <a:gd name="connsiteY19" fmla="*/ 135152 h 930317"/>
              <a:gd name="connsiteX20" fmla="*/ 474059 w 692219"/>
              <a:gd name="connsiteY20" fmla="*/ 155802 h 930317"/>
              <a:gd name="connsiteX21" fmla="*/ 455171 w 692219"/>
              <a:gd name="connsiteY21" fmla="*/ 168232 h 930317"/>
              <a:gd name="connsiteX22" fmla="*/ 453409 w 692219"/>
              <a:gd name="connsiteY22" fmla="*/ 165308 h 930317"/>
              <a:gd name="connsiteX23" fmla="*/ 451895 w 692219"/>
              <a:gd name="connsiteY23" fmla="*/ 164489 h 930317"/>
              <a:gd name="connsiteX24" fmla="*/ 444103 w 692219"/>
              <a:gd name="connsiteY24" fmla="*/ 164717 h 930317"/>
              <a:gd name="connsiteX25" fmla="*/ 406641 w 692219"/>
              <a:gd name="connsiteY25" fmla="*/ 149334 h 930317"/>
              <a:gd name="connsiteX26" fmla="*/ 311001 w 692219"/>
              <a:gd name="connsiteY26" fmla="*/ 187453 h 930317"/>
              <a:gd name="connsiteX27" fmla="*/ 295618 w 692219"/>
              <a:gd name="connsiteY27" fmla="*/ 180100 h 930317"/>
              <a:gd name="connsiteX28" fmla="*/ 241106 w 692219"/>
              <a:gd name="connsiteY28" fmla="*/ 160707 h 930317"/>
              <a:gd name="connsiteX29" fmla="*/ 202311 w 692219"/>
              <a:gd name="connsiteY29" fmla="*/ 159364 h 930317"/>
              <a:gd name="connsiteX30" fmla="*/ 187938 w 692219"/>
              <a:gd name="connsiteY30" fmla="*/ 159021 h 930317"/>
              <a:gd name="connsiteX31" fmla="*/ 159849 w 692219"/>
              <a:gd name="connsiteY31" fmla="*/ 154344 h 930317"/>
              <a:gd name="connsiteX32" fmla="*/ 145466 w 692219"/>
              <a:gd name="connsiteY32" fmla="*/ 146991 h 930317"/>
              <a:gd name="connsiteX33" fmla="*/ 143799 w 692219"/>
              <a:gd name="connsiteY33" fmla="*/ 124922 h 930317"/>
              <a:gd name="connsiteX34" fmla="*/ 108347 w 692219"/>
              <a:gd name="connsiteY34" fmla="*/ 62047 h 930317"/>
              <a:gd name="connsiteX35" fmla="*/ 100994 w 692219"/>
              <a:gd name="connsiteY35" fmla="*/ 32958 h 930317"/>
              <a:gd name="connsiteX36" fmla="*/ 99651 w 692219"/>
              <a:gd name="connsiteY36" fmla="*/ 13222 h 930317"/>
              <a:gd name="connsiteX37" fmla="*/ 66885 w 692219"/>
              <a:gd name="connsiteY37" fmla="*/ 849 h 930317"/>
              <a:gd name="connsiteX38" fmla="*/ 81934 w 692219"/>
              <a:gd name="connsiteY38" fmla="*/ 60037 h 930317"/>
              <a:gd name="connsiteX39" fmla="*/ 89630 w 692219"/>
              <a:gd name="connsiteY39" fmla="*/ 73068 h 930317"/>
              <a:gd name="connsiteX40" fmla="*/ 93974 w 692219"/>
              <a:gd name="connsiteY40" fmla="*/ 110187 h 930317"/>
              <a:gd name="connsiteX41" fmla="*/ 62875 w 692219"/>
              <a:gd name="connsiteY41" fmla="*/ 83097 h 930317"/>
              <a:gd name="connsiteX42" fmla="*/ 45148 w 692219"/>
              <a:gd name="connsiteY42" fmla="*/ 69724 h 930317"/>
              <a:gd name="connsiteX43" fmla="*/ 30442 w 692219"/>
              <a:gd name="connsiteY43" fmla="*/ 56304 h 930317"/>
              <a:gd name="connsiteX44" fmla="*/ 13049 w 692219"/>
              <a:gd name="connsiteY44" fmla="*/ 56342 h 930317"/>
              <a:gd name="connsiteX45" fmla="*/ 0 w 692219"/>
              <a:gd name="connsiteY45" fmla="*/ 57685 h 930317"/>
              <a:gd name="connsiteX46" fmla="*/ 28766 w 692219"/>
              <a:gd name="connsiteY46" fmla="*/ 91794 h 930317"/>
              <a:gd name="connsiteX47" fmla="*/ 52168 w 692219"/>
              <a:gd name="connsiteY47" fmla="*/ 106510 h 930317"/>
              <a:gd name="connsiteX48" fmla="*/ 99993 w 692219"/>
              <a:gd name="connsiteY48" fmla="*/ 155326 h 930317"/>
              <a:gd name="connsiteX49" fmla="*/ 102660 w 692219"/>
              <a:gd name="connsiteY49" fmla="*/ 164689 h 930317"/>
              <a:gd name="connsiteX50" fmla="*/ 118377 w 692219"/>
              <a:gd name="connsiteY50" fmla="*/ 191444 h 930317"/>
              <a:gd name="connsiteX51" fmla="*/ 142951 w 692219"/>
              <a:gd name="connsiteY51" fmla="*/ 208494 h 930317"/>
              <a:gd name="connsiteX52" fmla="*/ 162020 w 692219"/>
              <a:gd name="connsiteY52" fmla="*/ 219534 h 930317"/>
              <a:gd name="connsiteX53" fmla="*/ 180584 w 692219"/>
              <a:gd name="connsiteY53" fmla="*/ 231068 h 930317"/>
              <a:gd name="connsiteX54" fmla="*/ 209169 w 692219"/>
              <a:gd name="connsiteY54" fmla="*/ 286237 h 930317"/>
              <a:gd name="connsiteX55" fmla="*/ 236258 w 692219"/>
              <a:gd name="connsiteY55" fmla="*/ 328881 h 930317"/>
              <a:gd name="connsiteX56" fmla="*/ 271377 w 692219"/>
              <a:gd name="connsiteY56" fmla="*/ 370009 h 930317"/>
              <a:gd name="connsiteX57" fmla="*/ 256832 w 692219"/>
              <a:gd name="connsiteY57" fmla="*/ 395089 h 930317"/>
              <a:gd name="connsiteX58" fmla="*/ 254822 w 692219"/>
              <a:gd name="connsiteY58" fmla="*/ 425188 h 930317"/>
              <a:gd name="connsiteX59" fmla="*/ 254822 w 692219"/>
              <a:gd name="connsiteY59" fmla="*/ 478366 h 930317"/>
              <a:gd name="connsiteX60" fmla="*/ 263852 w 692219"/>
              <a:gd name="connsiteY60" fmla="*/ 496425 h 930317"/>
              <a:gd name="connsiteX61" fmla="*/ 273891 w 692219"/>
              <a:gd name="connsiteY61" fmla="*/ 524010 h 930317"/>
              <a:gd name="connsiteX62" fmla="*/ 294456 w 692219"/>
              <a:gd name="connsiteY62" fmla="*/ 552099 h 930317"/>
              <a:gd name="connsiteX63" fmla="*/ 293951 w 692219"/>
              <a:gd name="connsiteY63" fmla="*/ 554099 h 930317"/>
              <a:gd name="connsiteX64" fmla="*/ 297466 w 692219"/>
              <a:gd name="connsiteY64" fmla="*/ 575683 h 930317"/>
              <a:gd name="connsiteX65" fmla="*/ 304486 w 692219"/>
              <a:gd name="connsiteY65" fmla="*/ 599762 h 930317"/>
              <a:gd name="connsiteX66" fmla="*/ 320030 w 692219"/>
              <a:gd name="connsiteY66" fmla="*/ 666970 h 930317"/>
              <a:gd name="connsiteX67" fmla="*/ 347615 w 692219"/>
              <a:gd name="connsiteY67" fmla="*/ 749228 h 930317"/>
              <a:gd name="connsiteX68" fmla="*/ 352625 w 692219"/>
              <a:gd name="connsiteY68" fmla="*/ 748238 h 930317"/>
              <a:gd name="connsiteX69" fmla="*/ 363665 w 692219"/>
              <a:gd name="connsiteY69" fmla="*/ 869119 h 930317"/>
              <a:gd name="connsiteX70" fmla="*/ 358645 w 692219"/>
              <a:gd name="connsiteY70" fmla="*/ 908248 h 930317"/>
              <a:gd name="connsiteX71" fmla="*/ 341595 w 692219"/>
              <a:gd name="connsiteY71" fmla="*/ 916278 h 930317"/>
              <a:gd name="connsiteX72" fmla="*/ 368684 w 692219"/>
              <a:gd name="connsiteY72" fmla="*/ 930318 h 930317"/>
              <a:gd name="connsiteX73" fmla="*/ 395773 w 692219"/>
              <a:gd name="connsiteY73" fmla="*/ 894713 h 930317"/>
              <a:gd name="connsiteX74" fmla="*/ 404308 w 692219"/>
              <a:gd name="connsiteY74" fmla="*/ 866110 h 930317"/>
              <a:gd name="connsiteX75" fmla="*/ 395288 w 692219"/>
              <a:gd name="connsiteY75" fmla="*/ 830991 h 930317"/>
              <a:gd name="connsiteX76" fmla="*/ 402803 w 692219"/>
              <a:gd name="connsiteY76" fmla="*/ 779832 h 930317"/>
              <a:gd name="connsiteX77" fmla="*/ 394268 w 692219"/>
              <a:gd name="connsiteY77" fmla="*/ 738208 h 930317"/>
              <a:gd name="connsiteX78" fmla="*/ 406803 w 692219"/>
              <a:gd name="connsiteY78" fmla="*/ 733179 h 930317"/>
              <a:gd name="connsiteX79" fmla="*/ 388744 w 692219"/>
              <a:gd name="connsiteY79" fmla="*/ 626842 h 930317"/>
              <a:gd name="connsiteX80" fmla="*/ 480546 w 692219"/>
              <a:gd name="connsiteY80" fmla="*/ 677019 h 930317"/>
              <a:gd name="connsiteX81" fmla="*/ 496605 w 692219"/>
              <a:gd name="connsiteY81" fmla="*/ 653931 h 930317"/>
              <a:gd name="connsiteX82" fmla="*/ 602447 w 692219"/>
              <a:gd name="connsiteY82" fmla="*/ 705604 h 930317"/>
              <a:gd name="connsiteX83" fmla="*/ 645566 w 692219"/>
              <a:gd name="connsiteY83" fmla="*/ 739208 h 930317"/>
              <a:gd name="connsiteX84" fmla="*/ 692220 w 692219"/>
              <a:gd name="connsiteY84" fmla="*/ 746742 h 930317"/>
              <a:gd name="connsiteX85" fmla="*/ 682181 w 692219"/>
              <a:gd name="connsiteY85" fmla="*/ 721149 h 930317"/>
              <a:gd name="connsiteX86" fmla="*/ 649567 w 692219"/>
              <a:gd name="connsiteY86" fmla="*/ 690545 h 930317"/>
              <a:gd name="connsiteX87" fmla="*/ 621983 w 692219"/>
              <a:gd name="connsiteY87" fmla="*/ 676495 h 930317"/>
              <a:gd name="connsiteX88" fmla="*/ 558279 w 692219"/>
              <a:gd name="connsiteY88" fmla="*/ 632347 h 930317"/>
              <a:gd name="connsiteX89" fmla="*/ 514140 w 692219"/>
              <a:gd name="connsiteY89" fmla="*/ 612792 h 930317"/>
              <a:gd name="connsiteX90" fmla="*/ 473021 w 692219"/>
              <a:gd name="connsiteY90" fmla="*/ 599762 h 930317"/>
              <a:gd name="connsiteX91" fmla="*/ 395773 w 692219"/>
              <a:gd name="connsiteY91" fmla="*/ 542050 h 930317"/>
              <a:gd name="connsiteX92" fmla="*/ 356645 w 692219"/>
              <a:gd name="connsiteY92" fmla="*/ 498416 h 930317"/>
              <a:gd name="connsiteX93" fmla="*/ 347624 w 692219"/>
              <a:gd name="connsiteY93" fmla="*/ 485386 h 930317"/>
              <a:gd name="connsiteX94" fmla="*/ 351644 w 692219"/>
              <a:gd name="connsiteY94" fmla="*/ 383049 h 930317"/>
              <a:gd name="connsiteX95" fmla="*/ 356149 w 692219"/>
              <a:gd name="connsiteY95" fmla="*/ 372019 h 930317"/>
              <a:gd name="connsiteX96" fmla="*/ 406308 w 692219"/>
              <a:gd name="connsiteY96" fmla="*/ 349445 h 930317"/>
              <a:gd name="connsiteX97" fmla="*/ 406308 w 692219"/>
              <a:gd name="connsiteY97" fmla="*/ 320356 h 930317"/>
              <a:gd name="connsiteX98" fmla="*/ 402803 w 692219"/>
              <a:gd name="connsiteY98" fmla="*/ 302296 h 930317"/>
              <a:gd name="connsiteX99" fmla="*/ 393268 w 692219"/>
              <a:gd name="connsiteY99" fmla="*/ 287256 h 930317"/>
              <a:gd name="connsiteX100" fmla="*/ 379762 w 692219"/>
              <a:gd name="connsiteY100" fmla="*/ 290647 h 930317"/>
              <a:gd name="connsiteX101" fmla="*/ 411994 w 692219"/>
              <a:gd name="connsiteY101" fmla="*/ 231240 h 930317"/>
              <a:gd name="connsiteX102" fmla="*/ 435073 w 692219"/>
              <a:gd name="connsiteY102" fmla="*/ 205160 h 930317"/>
              <a:gd name="connsiteX103" fmla="*/ 439207 w 692219"/>
              <a:gd name="connsiteY103" fmla="*/ 202589 h 930317"/>
              <a:gd name="connsiteX104" fmla="*/ 333375 w 692219"/>
              <a:gd name="connsiteY104" fmla="*/ 283742 h 930317"/>
              <a:gd name="connsiteX105" fmla="*/ 333375 w 692219"/>
              <a:gd name="connsiteY105" fmla="*/ 291771 h 930317"/>
              <a:gd name="connsiteX106" fmla="*/ 309143 w 692219"/>
              <a:gd name="connsiteY106" fmla="*/ 298543 h 930317"/>
              <a:gd name="connsiteX107" fmla="*/ 314335 w 692219"/>
              <a:gd name="connsiteY107" fmla="*/ 325204 h 930317"/>
              <a:gd name="connsiteX108" fmla="*/ 304810 w 692219"/>
              <a:gd name="connsiteY108" fmla="*/ 335234 h 930317"/>
              <a:gd name="connsiteX109" fmla="*/ 295361 w 692219"/>
              <a:gd name="connsiteY109" fmla="*/ 330557 h 930317"/>
              <a:gd name="connsiteX110" fmla="*/ 267224 w 692219"/>
              <a:gd name="connsiteY110" fmla="*/ 299791 h 930317"/>
              <a:gd name="connsiteX111" fmla="*/ 238449 w 692219"/>
              <a:gd name="connsiteY111" fmla="*/ 258986 h 930317"/>
              <a:gd name="connsiteX112" fmla="*/ 225943 w 692219"/>
              <a:gd name="connsiteY112" fmla="*/ 248537 h 930317"/>
              <a:gd name="connsiteX113" fmla="*/ 229495 w 692219"/>
              <a:gd name="connsiteY113" fmla="*/ 249623 h 930317"/>
              <a:gd name="connsiteX114" fmla="*/ 246288 w 692219"/>
              <a:gd name="connsiteY114" fmla="*/ 252128 h 930317"/>
              <a:gd name="connsiteX115" fmla="*/ 331546 w 692219"/>
              <a:gd name="connsiteY115" fmla="*/ 245108 h 930317"/>
              <a:gd name="connsiteX116" fmla="*/ 360112 w 692219"/>
              <a:gd name="connsiteY116" fmla="*/ 238584 h 930317"/>
              <a:gd name="connsiteX117" fmla="*/ 374085 w 692219"/>
              <a:gd name="connsiteY117" fmla="*/ 241089 h 930317"/>
              <a:gd name="connsiteX118" fmla="*/ 355911 w 692219"/>
              <a:gd name="connsiteY118" fmla="*/ 269683 h 930317"/>
              <a:gd name="connsiteX119" fmla="*/ 341186 w 692219"/>
              <a:gd name="connsiteY119" fmla="*/ 285999 h 930317"/>
              <a:gd name="connsiteX120" fmla="*/ 333375 w 692219"/>
              <a:gd name="connsiteY120" fmla="*/ 283742 h 93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92219" h="930317">
                <a:moveTo>
                  <a:pt x="439207" y="202589"/>
                </a:moveTo>
                <a:cubicBezTo>
                  <a:pt x="444551" y="204522"/>
                  <a:pt x="436998" y="210799"/>
                  <a:pt x="437455" y="218200"/>
                </a:cubicBezTo>
                <a:cubicBezTo>
                  <a:pt x="437921" y="225591"/>
                  <a:pt x="445084" y="224534"/>
                  <a:pt x="446713" y="224296"/>
                </a:cubicBezTo>
                <a:cubicBezTo>
                  <a:pt x="448370" y="224067"/>
                  <a:pt x="448951" y="226649"/>
                  <a:pt x="450123" y="226877"/>
                </a:cubicBezTo>
                <a:cubicBezTo>
                  <a:pt x="451295" y="227106"/>
                  <a:pt x="453400" y="225591"/>
                  <a:pt x="453400" y="225591"/>
                </a:cubicBezTo>
                <a:lnTo>
                  <a:pt x="454466" y="226687"/>
                </a:lnTo>
                <a:cubicBezTo>
                  <a:pt x="455152" y="227782"/>
                  <a:pt x="457629" y="227477"/>
                  <a:pt x="458686" y="226820"/>
                </a:cubicBezTo>
                <a:cubicBezTo>
                  <a:pt x="459734" y="226172"/>
                  <a:pt x="459981" y="228058"/>
                  <a:pt x="459981" y="228058"/>
                </a:cubicBezTo>
                <a:cubicBezTo>
                  <a:pt x="458915" y="232621"/>
                  <a:pt x="462791" y="232745"/>
                  <a:pt x="463610" y="232621"/>
                </a:cubicBezTo>
                <a:cubicBezTo>
                  <a:pt x="464429" y="232507"/>
                  <a:pt x="472878" y="228411"/>
                  <a:pt x="472878" y="228411"/>
                </a:cubicBezTo>
                <a:cubicBezTo>
                  <a:pt x="472878" y="228411"/>
                  <a:pt x="475574" y="225706"/>
                  <a:pt x="477812" y="227354"/>
                </a:cubicBezTo>
                <a:cubicBezTo>
                  <a:pt x="480050" y="229001"/>
                  <a:pt x="483670" y="229582"/>
                  <a:pt x="485432" y="229468"/>
                </a:cubicBezTo>
                <a:cubicBezTo>
                  <a:pt x="487204" y="229344"/>
                  <a:pt x="492709" y="229468"/>
                  <a:pt x="492709" y="229468"/>
                </a:cubicBezTo>
                <a:cubicBezTo>
                  <a:pt x="494605" y="231230"/>
                  <a:pt x="501167" y="232659"/>
                  <a:pt x="501167" y="232659"/>
                </a:cubicBezTo>
                <a:cubicBezTo>
                  <a:pt x="508197" y="236898"/>
                  <a:pt x="512426" y="229468"/>
                  <a:pt x="512426" y="229468"/>
                </a:cubicBezTo>
                <a:cubicBezTo>
                  <a:pt x="521580" y="226296"/>
                  <a:pt x="520179" y="218210"/>
                  <a:pt x="520179" y="218210"/>
                </a:cubicBezTo>
                <a:cubicBezTo>
                  <a:pt x="540115" y="191111"/>
                  <a:pt x="515836" y="168765"/>
                  <a:pt x="515836" y="168765"/>
                </a:cubicBezTo>
                <a:cubicBezTo>
                  <a:pt x="528485" y="165308"/>
                  <a:pt x="516655" y="145477"/>
                  <a:pt x="515836" y="143724"/>
                </a:cubicBezTo>
                <a:cubicBezTo>
                  <a:pt x="515017" y="141971"/>
                  <a:pt x="508083" y="138914"/>
                  <a:pt x="506206" y="137857"/>
                </a:cubicBezTo>
                <a:cubicBezTo>
                  <a:pt x="504330" y="136799"/>
                  <a:pt x="496233" y="129408"/>
                  <a:pt x="485089" y="135152"/>
                </a:cubicBezTo>
                <a:cubicBezTo>
                  <a:pt x="473945" y="140905"/>
                  <a:pt x="474059" y="155802"/>
                  <a:pt x="474059" y="155802"/>
                </a:cubicBezTo>
                <a:cubicBezTo>
                  <a:pt x="463620" y="151925"/>
                  <a:pt x="455171" y="168232"/>
                  <a:pt x="455171" y="168232"/>
                </a:cubicBezTo>
                <a:lnTo>
                  <a:pt x="453409" y="165308"/>
                </a:lnTo>
                <a:lnTo>
                  <a:pt x="451895" y="164489"/>
                </a:lnTo>
                <a:lnTo>
                  <a:pt x="444103" y="164717"/>
                </a:lnTo>
                <a:cubicBezTo>
                  <a:pt x="444103" y="164717"/>
                  <a:pt x="437750" y="151677"/>
                  <a:pt x="406641" y="149334"/>
                </a:cubicBezTo>
                <a:cubicBezTo>
                  <a:pt x="375552" y="146991"/>
                  <a:pt x="311001" y="187453"/>
                  <a:pt x="311001" y="187453"/>
                </a:cubicBezTo>
                <a:cubicBezTo>
                  <a:pt x="311001" y="187453"/>
                  <a:pt x="304981" y="195150"/>
                  <a:pt x="295618" y="180100"/>
                </a:cubicBezTo>
                <a:cubicBezTo>
                  <a:pt x="286255" y="165051"/>
                  <a:pt x="257832" y="155345"/>
                  <a:pt x="241106" y="160707"/>
                </a:cubicBezTo>
                <a:cubicBezTo>
                  <a:pt x="224390" y="166060"/>
                  <a:pt x="206664" y="160364"/>
                  <a:pt x="202311" y="159364"/>
                </a:cubicBezTo>
                <a:cubicBezTo>
                  <a:pt x="197968" y="158364"/>
                  <a:pt x="187938" y="159021"/>
                  <a:pt x="187938" y="159021"/>
                </a:cubicBezTo>
                <a:cubicBezTo>
                  <a:pt x="187938" y="159021"/>
                  <a:pt x="168535" y="156021"/>
                  <a:pt x="159849" y="154344"/>
                </a:cubicBezTo>
                <a:cubicBezTo>
                  <a:pt x="151152" y="152678"/>
                  <a:pt x="145466" y="146991"/>
                  <a:pt x="145466" y="146991"/>
                </a:cubicBezTo>
                <a:cubicBezTo>
                  <a:pt x="145466" y="146991"/>
                  <a:pt x="146133" y="135952"/>
                  <a:pt x="143799" y="124922"/>
                </a:cubicBezTo>
                <a:cubicBezTo>
                  <a:pt x="141456" y="113882"/>
                  <a:pt x="108347" y="62047"/>
                  <a:pt x="108347" y="62047"/>
                </a:cubicBezTo>
                <a:cubicBezTo>
                  <a:pt x="112033" y="54694"/>
                  <a:pt x="105004" y="40654"/>
                  <a:pt x="100994" y="32958"/>
                </a:cubicBezTo>
                <a:cubicBezTo>
                  <a:pt x="96984" y="25262"/>
                  <a:pt x="99651" y="13222"/>
                  <a:pt x="99651" y="13222"/>
                </a:cubicBezTo>
                <a:cubicBezTo>
                  <a:pt x="86277" y="-4837"/>
                  <a:pt x="66885" y="849"/>
                  <a:pt x="66885" y="849"/>
                </a:cubicBezTo>
                <a:cubicBezTo>
                  <a:pt x="59198" y="18242"/>
                  <a:pt x="79591" y="57027"/>
                  <a:pt x="81934" y="60037"/>
                </a:cubicBezTo>
                <a:cubicBezTo>
                  <a:pt x="84268" y="63028"/>
                  <a:pt x="85277" y="66714"/>
                  <a:pt x="89630" y="73068"/>
                </a:cubicBezTo>
                <a:cubicBezTo>
                  <a:pt x="93974" y="79421"/>
                  <a:pt x="93974" y="110187"/>
                  <a:pt x="93974" y="110187"/>
                </a:cubicBezTo>
                <a:cubicBezTo>
                  <a:pt x="90297" y="109853"/>
                  <a:pt x="63875" y="84774"/>
                  <a:pt x="62875" y="83097"/>
                </a:cubicBezTo>
                <a:cubicBezTo>
                  <a:pt x="61874" y="81421"/>
                  <a:pt x="51835" y="76411"/>
                  <a:pt x="45148" y="69724"/>
                </a:cubicBezTo>
                <a:cubicBezTo>
                  <a:pt x="38462" y="63038"/>
                  <a:pt x="31775" y="56685"/>
                  <a:pt x="30442" y="56304"/>
                </a:cubicBezTo>
                <a:cubicBezTo>
                  <a:pt x="29099" y="55923"/>
                  <a:pt x="23089" y="56694"/>
                  <a:pt x="13049" y="56342"/>
                </a:cubicBezTo>
                <a:cubicBezTo>
                  <a:pt x="3010" y="56008"/>
                  <a:pt x="0" y="57685"/>
                  <a:pt x="0" y="57685"/>
                </a:cubicBezTo>
                <a:cubicBezTo>
                  <a:pt x="333" y="73401"/>
                  <a:pt x="22736" y="88793"/>
                  <a:pt x="28766" y="91794"/>
                </a:cubicBezTo>
                <a:cubicBezTo>
                  <a:pt x="34776" y="94804"/>
                  <a:pt x="34452" y="99157"/>
                  <a:pt x="52168" y="106510"/>
                </a:cubicBezTo>
                <a:cubicBezTo>
                  <a:pt x="69894" y="113863"/>
                  <a:pt x="99993" y="155326"/>
                  <a:pt x="99993" y="155326"/>
                </a:cubicBezTo>
                <a:cubicBezTo>
                  <a:pt x="99993" y="155326"/>
                  <a:pt x="103670" y="152659"/>
                  <a:pt x="102660" y="164689"/>
                </a:cubicBezTo>
                <a:cubicBezTo>
                  <a:pt x="101651" y="176728"/>
                  <a:pt x="118377" y="191444"/>
                  <a:pt x="118377" y="191444"/>
                </a:cubicBezTo>
                <a:cubicBezTo>
                  <a:pt x="122892" y="206494"/>
                  <a:pt x="142951" y="208494"/>
                  <a:pt x="142951" y="208494"/>
                </a:cubicBezTo>
                <a:cubicBezTo>
                  <a:pt x="148476" y="221543"/>
                  <a:pt x="162020" y="219534"/>
                  <a:pt x="162020" y="219534"/>
                </a:cubicBezTo>
                <a:cubicBezTo>
                  <a:pt x="162020" y="219534"/>
                  <a:pt x="177565" y="218029"/>
                  <a:pt x="180584" y="231068"/>
                </a:cubicBezTo>
                <a:cubicBezTo>
                  <a:pt x="183585" y="244108"/>
                  <a:pt x="199634" y="273197"/>
                  <a:pt x="209169" y="286237"/>
                </a:cubicBezTo>
                <a:cubicBezTo>
                  <a:pt x="218704" y="299277"/>
                  <a:pt x="229733" y="313831"/>
                  <a:pt x="236258" y="328881"/>
                </a:cubicBezTo>
                <a:cubicBezTo>
                  <a:pt x="242783" y="343930"/>
                  <a:pt x="271377" y="370009"/>
                  <a:pt x="271377" y="370009"/>
                </a:cubicBezTo>
                <a:cubicBezTo>
                  <a:pt x="271377" y="370009"/>
                  <a:pt x="261337" y="386564"/>
                  <a:pt x="256832" y="395089"/>
                </a:cubicBezTo>
                <a:cubicBezTo>
                  <a:pt x="252308" y="403614"/>
                  <a:pt x="254822" y="425188"/>
                  <a:pt x="254822" y="425188"/>
                </a:cubicBezTo>
                <a:cubicBezTo>
                  <a:pt x="246297" y="458792"/>
                  <a:pt x="254822" y="474346"/>
                  <a:pt x="254822" y="478366"/>
                </a:cubicBezTo>
                <a:cubicBezTo>
                  <a:pt x="254822" y="482376"/>
                  <a:pt x="263852" y="496425"/>
                  <a:pt x="263852" y="496425"/>
                </a:cubicBezTo>
                <a:cubicBezTo>
                  <a:pt x="263852" y="496425"/>
                  <a:pt x="267862" y="509465"/>
                  <a:pt x="273891" y="524010"/>
                </a:cubicBezTo>
                <a:cubicBezTo>
                  <a:pt x="279902" y="538554"/>
                  <a:pt x="294456" y="552099"/>
                  <a:pt x="294456" y="552099"/>
                </a:cubicBezTo>
                <a:cubicBezTo>
                  <a:pt x="294456" y="552099"/>
                  <a:pt x="294456" y="552099"/>
                  <a:pt x="293951" y="554099"/>
                </a:cubicBezTo>
                <a:cubicBezTo>
                  <a:pt x="293446" y="556109"/>
                  <a:pt x="292446" y="566634"/>
                  <a:pt x="297466" y="575683"/>
                </a:cubicBezTo>
                <a:cubicBezTo>
                  <a:pt x="302485" y="584703"/>
                  <a:pt x="304486" y="596247"/>
                  <a:pt x="304486" y="599762"/>
                </a:cubicBezTo>
                <a:cubicBezTo>
                  <a:pt x="304486" y="603248"/>
                  <a:pt x="312515" y="640396"/>
                  <a:pt x="320030" y="666970"/>
                </a:cubicBezTo>
                <a:cubicBezTo>
                  <a:pt x="327555" y="693555"/>
                  <a:pt x="347615" y="749228"/>
                  <a:pt x="347615" y="749228"/>
                </a:cubicBezTo>
                <a:lnTo>
                  <a:pt x="352625" y="748238"/>
                </a:lnTo>
                <a:cubicBezTo>
                  <a:pt x="367179" y="814951"/>
                  <a:pt x="364665" y="860604"/>
                  <a:pt x="363665" y="869119"/>
                </a:cubicBezTo>
                <a:cubicBezTo>
                  <a:pt x="362655" y="877654"/>
                  <a:pt x="360150" y="896704"/>
                  <a:pt x="358645" y="908248"/>
                </a:cubicBezTo>
                <a:cubicBezTo>
                  <a:pt x="357149" y="919773"/>
                  <a:pt x="341595" y="916278"/>
                  <a:pt x="341595" y="916278"/>
                </a:cubicBezTo>
                <a:cubicBezTo>
                  <a:pt x="337090" y="928822"/>
                  <a:pt x="357149" y="930318"/>
                  <a:pt x="368684" y="930318"/>
                </a:cubicBezTo>
                <a:cubicBezTo>
                  <a:pt x="380219" y="930318"/>
                  <a:pt x="376714" y="906248"/>
                  <a:pt x="395773" y="894713"/>
                </a:cubicBezTo>
                <a:cubicBezTo>
                  <a:pt x="414833" y="883159"/>
                  <a:pt x="410318" y="870634"/>
                  <a:pt x="404308" y="866110"/>
                </a:cubicBezTo>
                <a:cubicBezTo>
                  <a:pt x="398288" y="861595"/>
                  <a:pt x="395773" y="846050"/>
                  <a:pt x="395288" y="830991"/>
                </a:cubicBezTo>
                <a:cubicBezTo>
                  <a:pt x="394773" y="815951"/>
                  <a:pt x="401793" y="798396"/>
                  <a:pt x="402803" y="779832"/>
                </a:cubicBezTo>
                <a:cubicBezTo>
                  <a:pt x="403803" y="761277"/>
                  <a:pt x="394268" y="738208"/>
                  <a:pt x="394268" y="738208"/>
                </a:cubicBezTo>
                <a:lnTo>
                  <a:pt x="406803" y="733179"/>
                </a:lnTo>
                <a:lnTo>
                  <a:pt x="388744" y="626842"/>
                </a:lnTo>
                <a:cubicBezTo>
                  <a:pt x="400793" y="637872"/>
                  <a:pt x="480546" y="677019"/>
                  <a:pt x="480546" y="677019"/>
                </a:cubicBezTo>
                <a:lnTo>
                  <a:pt x="496605" y="653931"/>
                </a:lnTo>
                <a:cubicBezTo>
                  <a:pt x="506139" y="652940"/>
                  <a:pt x="590922" y="694574"/>
                  <a:pt x="602447" y="705604"/>
                </a:cubicBezTo>
                <a:cubicBezTo>
                  <a:pt x="613972" y="716643"/>
                  <a:pt x="622497" y="723168"/>
                  <a:pt x="645566" y="739208"/>
                </a:cubicBezTo>
                <a:cubicBezTo>
                  <a:pt x="668645" y="755267"/>
                  <a:pt x="692220" y="746742"/>
                  <a:pt x="692220" y="746742"/>
                </a:cubicBezTo>
                <a:cubicBezTo>
                  <a:pt x="692220" y="746742"/>
                  <a:pt x="689220" y="729169"/>
                  <a:pt x="682181" y="721149"/>
                </a:cubicBezTo>
                <a:cubicBezTo>
                  <a:pt x="675170" y="713110"/>
                  <a:pt x="656111" y="702594"/>
                  <a:pt x="649567" y="690545"/>
                </a:cubicBezTo>
                <a:cubicBezTo>
                  <a:pt x="643061" y="678515"/>
                  <a:pt x="637537" y="673495"/>
                  <a:pt x="621983" y="676495"/>
                </a:cubicBezTo>
                <a:cubicBezTo>
                  <a:pt x="606447" y="679505"/>
                  <a:pt x="580854" y="651407"/>
                  <a:pt x="558279" y="632347"/>
                </a:cubicBezTo>
                <a:cubicBezTo>
                  <a:pt x="535705" y="613288"/>
                  <a:pt x="514140" y="612792"/>
                  <a:pt x="514140" y="612792"/>
                </a:cubicBezTo>
                <a:cubicBezTo>
                  <a:pt x="513140" y="608773"/>
                  <a:pt x="497596" y="603248"/>
                  <a:pt x="473021" y="599762"/>
                </a:cubicBezTo>
                <a:cubicBezTo>
                  <a:pt x="448427" y="596247"/>
                  <a:pt x="395773" y="542050"/>
                  <a:pt x="395773" y="542050"/>
                </a:cubicBezTo>
                <a:cubicBezTo>
                  <a:pt x="387239" y="506941"/>
                  <a:pt x="356645" y="498416"/>
                  <a:pt x="356645" y="498416"/>
                </a:cubicBezTo>
                <a:cubicBezTo>
                  <a:pt x="356645" y="498416"/>
                  <a:pt x="351130" y="492901"/>
                  <a:pt x="347624" y="485386"/>
                </a:cubicBezTo>
                <a:cubicBezTo>
                  <a:pt x="344110" y="477852"/>
                  <a:pt x="350139" y="395594"/>
                  <a:pt x="351644" y="383049"/>
                </a:cubicBezTo>
                <a:cubicBezTo>
                  <a:pt x="353149" y="370514"/>
                  <a:pt x="356149" y="372019"/>
                  <a:pt x="356149" y="372019"/>
                </a:cubicBezTo>
                <a:cubicBezTo>
                  <a:pt x="393268" y="374524"/>
                  <a:pt x="399288" y="355970"/>
                  <a:pt x="406308" y="349445"/>
                </a:cubicBezTo>
                <a:cubicBezTo>
                  <a:pt x="413328" y="342920"/>
                  <a:pt x="406813" y="321861"/>
                  <a:pt x="406308" y="320356"/>
                </a:cubicBezTo>
                <a:cubicBezTo>
                  <a:pt x="405813" y="318851"/>
                  <a:pt x="406308" y="311326"/>
                  <a:pt x="402803" y="302296"/>
                </a:cubicBezTo>
                <a:cubicBezTo>
                  <a:pt x="399288" y="293267"/>
                  <a:pt x="400288" y="287256"/>
                  <a:pt x="393268" y="287256"/>
                </a:cubicBezTo>
                <a:cubicBezTo>
                  <a:pt x="387801" y="287256"/>
                  <a:pt x="382048" y="289599"/>
                  <a:pt x="379762" y="290647"/>
                </a:cubicBezTo>
                <a:cubicBezTo>
                  <a:pt x="386896" y="285313"/>
                  <a:pt x="407889" y="235364"/>
                  <a:pt x="411994" y="231240"/>
                </a:cubicBezTo>
                <a:cubicBezTo>
                  <a:pt x="416347" y="226887"/>
                  <a:pt x="435073" y="205160"/>
                  <a:pt x="435073" y="205160"/>
                </a:cubicBezTo>
                <a:cubicBezTo>
                  <a:pt x="435073" y="205160"/>
                  <a:pt x="437769" y="202065"/>
                  <a:pt x="439207" y="202589"/>
                </a:cubicBezTo>
                <a:close/>
                <a:moveTo>
                  <a:pt x="333375" y="283742"/>
                </a:moveTo>
                <a:lnTo>
                  <a:pt x="333375" y="291771"/>
                </a:lnTo>
                <a:cubicBezTo>
                  <a:pt x="323850" y="292266"/>
                  <a:pt x="309143" y="298543"/>
                  <a:pt x="309143" y="298543"/>
                </a:cubicBezTo>
                <a:cubicBezTo>
                  <a:pt x="304133" y="304639"/>
                  <a:pt x="314335" y="325204"/>
                  <a:pt x="314335" y="325204"/>
                </a:cubicBezTo>
                <a:cubicBezTo>
                  <a:pt x="309648" y="327214"/>
                  <a:pt x="304810" y="335234"/>
                  <a:pt x="304810" y="335234"/>
                </a:cubicBezTo>
                <a:lnTo>
                  <a:pt x="295361" y="330557"/>
                </a:lnTo>
                <a:cubicBezTo>
                  <a:pt x="295361" y="330557"/>
                  <a:pt x="269234" y="302468"/>
                  <a:pt x="267224" y="299791"/>
                </a:cubicBezTo>
                <a:cubicBezTo>
                  <a:pt x="265214" y="297115"/>
                  <a:pt x="250488" y="265682"/>
                  <a:pt x="238449" y="258986"/>
                </a:cubicBezTo>
                <a:cubicBezTo>
                  <a:pt x="235439" y="257319"/>
                  <a:pt x="230953" y="253433"/>
                  <a:pt x="225943" y="248537"/>
                </a:cubicBezTo>
                <a:lnTo>
                  <a:pt x="229495" y="249623"/>
                </a:lnTo>
                <a:lnTo>
                  <a:pt x="246288" y="252128"/>
                </a:lnTo>
                <a:cubicBezTo>
                  <a:pt x="258328" y="256138"/>
                  <a:pt x="314487" y="247108"/>
                  <a:pt x="331546" y="245108"/>
                </a:cubicBezTo>
                <a:cubicBezTo>
                  <a:pt x="348605" y="243108"/>
                  <a:pt x="360112" y="238584"/>
                  <a:pt x="360112" y="238584"/>
                </a:cubicBezTo>
                <a:cubicBezTo>
                  <a:pt x="360112" y="238584"/>
                  <a:pt x="376590" y="238584"/>
                  <a:pt x="374085" y="241089"/>
                </a:cubicBezTo>
                <a:cubicBezTo>
                  <a:pt x="371580" y="243603"/>
                  <a:pt x="360426" y="261653"/>
                  <a:pt x="355911" y="269683"/>
                </a:cubicBezTo>
                <a:cubicBezTo>
                  <a:pt x="351396" y="277712"/>
                  <a:pt x="341186" y="285999"/>
                  <a:pt x="341186" y="285999"/>
                </a:cubicBezTo>
                <a:cubicBezTo>
                  <a:pt x="336871" y="284808"/>
                  <a:pt x="333375" y="283742"/>
                  <a:pt x="333375" y="28374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太阳形 20">
            <a:extLst>
              <a:ext uri="{FF2B5EF4-FFF2-40B4-BE49-F238E27FC236}">
                <a16:creationId xmlns:a16="http://schemas.microsoft.com/office/drawing/2014/main" xmlns="" id="{E7289CE7-C95A-45DB-A7E2-93C9102F3523}"/>
              </a:ext>
            </a:extLst>
          </p:cNvPr>
          <p:cNvSpPr/>
          <p:nvPr/>
        </p:nvSpPr>
        <p:spPr>
          <a:xfrm>
            <a:off x="9237091" y="1581869"/>
            <a:ext cx="496740" cy="496740"/>
          </a:xfrm>
          <a:prstGeom prst="su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四角 21">
            <a:extLst>
              <a:ext uri="{FF2B5EF4-FFF2-40B4-BE49-F238E27FC236}">
                <a16:creationId xmlns:a16="http://schemas.microsoft.com/office/drawing/2014/main" xmlns="" id="{285BD8D4-1BAC-4941-B2FF-6E33A335CE07}"/>
              </a:ext>
            </a:extLst>
          </p:cNvPr>
          <p:cNvSpPr/>
          <p:nvPr/>
        </p:nvSpPr>
        <p:spPr>
          <a:xfrm>
            <a:off x="8515724" y="3863960"/>
            <a:ext cx="392797" cy="392797"/>
          </a:xfrm>
          <a:prstGeom prst="star4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76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F392A26F-EC4B-43A5-A60C-780FE419B0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23F0F8B-A408-47C2-823A-A9353236BB26}"/>
              </a:ext>
            </a:extLst>
          </p:cNvPr>
          <p:cNvGrpSpPr/>
          <p:nvPr/>
        </p:nvGrpSpPr>
        <p:grpSpPr>
          <a:xfrm>
            <a:off x="1351921" y="782670"/>
            <a:ext cx="3519159" cy="5292661"/>
            <a:chOff x="1351921" y="777939"/>
            <a:chExt cx="3519159" cy="529266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940A31FB-3B16-4865-BA08-DD3DC42B007D}"/>
                </a:ext>
              </a:extLst>
            </p:cNvPr>
            <p:cNvGrpSpPr/>
            <p:nvPr/>
          </p:nvGrpSpPr>
          <p:grpSpPr>
            <a:xfrm>
              <a:off x="1358900" y="787400"/>
              <a:ext cx="3378200" cy="5283200"/>
              <a:chOff x="1358900" y="787400"/>
              <a:chExt cx="3378200" cy="5283200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xmlns="" id="{22422B55-D06E-4F6B-B5B1-71F7EFD4C9B1}"/>
                  </a:ext>
                </a:extLst>
              </p:cNvPr>
              <p:cNvSpPr/>
              <p:nvPr/>
            </p:nvSpPr>
            <p:spPr>
              <a:xfrm>
                <a:off x="1358900" y="787400"/>
                <a:ext cx="3378200" cy="5283200"/>
              </a:xfrm>
              <a:prstGeom prst="rect">
                <a:avLst/>
              </a:prstGeom>
              <a:solidFill>
                <a:srgbClr val="FF5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292B2B8F-61DE-40ED-BB66-B8E7601B2448}"/>
                  </a:ext>
                </a:extLst>
              </p:cNvPr>
              <p:cNvSpPr/>
              <p:nvPr/>
            </p:nvSpPr>
            <p:spPr>
              <a:xfrm>
                <a:off x="3048000" y="787400"/>
                <a:ext cx="1689100" cy="1126921"/>
              </a:xfrm>
              <a:prstGeom prst="rect">
                <a:avLst/>
              </a:prstGeom>
              <a:solidFill>
                <a:srgbClr val="FF9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6AB9C337-8A49-4340-8C09-A09FED64AA8F}"/>
                  </a:ext>
                </a:extLst>
              </p:cNvPr>
              <p:cNvSpPr/>
              <p:nvPr/>
            </p:nvSpPr>
            <p:spPr>
              <a:xfrm>
                <a:off x="1358900" y="1914321"/>
                <a:ext cx="1689100" cy="727046"/>
              </a:xfrm>
              <a:prstGeom prst="rect">
                <a:avLst/>
              </a:prstGeom>
              <a:solidFill>
                <a:srgbClr val="FF9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F4A53343-101C-4364-A7DF-0236450C352D}"/>
                  </a:ext>
                </a:extLst>
              </p:cNvPr>
              <p:cNvSpPr/>
              <p:nvPr/>
            </p:nvSpPr>
            <p:spPr>
              <a:xfrm>
                <a:off x="1358900" y="5343554"/>
                <a:ext cx="3378200" cy="727046"/>
              </a:xfrm>
              <a:prstGeom prst="rect">
                <a:avLst/>
              </a:prstGeom>
              <a:solidFill>
                <a:srgbClr val="FF9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BB33BEC9-C371-4C56-973D-7485E963E3D7}"/>
                  </a:ext>
                </a:extLst>
              </p:cNvPr>
              <p:cNvSpPr/>
              <p:nvPr/>
            </p:nvSpPr>
            <p:spPr>
              <a:xfrm>
                <a:off x="3141133" y="855133"/>
                <a:ext cx="1518710" cy="9914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xmlns="" id="{E991632F-191D-41D1-8DA7-C432B73F09FC}"/>
                  </a:ext>
                </a:extLst>
              </p:cNvPr>
              <p:cNvSpPr/>
              <p:nvPr/>
            </p:nvSpPr>
            <p:spPr>
              <a:xfrm>
                <a:off x="1436158" y="855133"/>
                <a:ext cx="1518710" cy="9914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xmlns="" id="{7B9F8041-FD5C-413E-9161-07B56EE3FA0C}"/>
                  </a:ext>
                </a:extLst>
              </p:cNvPr>
              <p:cNvSpPr/>
              <p:nvPr/>
            </p:nvSpPr>
            <p:spPr>
              <a:xfrm>
                <a:off x="1436158" y="2011680"/>
                <a:ext cx="1518710" cy="532328"/>
              </a:xfrm>
              <a:prstGeom prst="roundRect">
                <a:avLst>
                  <a:gd name="adj" fmla="val 13386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xmlns="" id="{D5A30FB8-B50A-40F5-8B2A-F280CECA7EB4}"/>
                  </a:ext>
                </a:extLst>
              </p:cNvPr>
              <p:cNvSpPr/>
              <p:nvPr/>
            </p:nvSpPr>
            <p:spPr>
              <a:xfrm>
                <a:off x="3141133" y="2011680"/>
                <a:ext cx="1518710" cy="532328"/>
              </a:xfrm>
              <a:prstGeom prst="roundRect">
                <a:avLst>
                  <a:gd name="adj" fmla="val 13386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xmlns="" id="{CEBB4631-2725-4E03-9286-232717E5930B}"/>
                  </a:ext>
                </a:extLst>
              </p:cNvPr>
              <p:cNvSpPr/>
              <p:nvPr/>
            </p:nvSpPr>
            <p:spPr>
              <a:xfrm>
                <a:off x="1436157" y="2709101"/>
                <a:ext cx="3223685" cy="2535999"/>
              </a:xfrm>
              <a:prstGeom prst="roundRect">
                <a:avLst>
                  <a:gd name="adj" fmla="val 385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xmlns="" id="{1CF1C2B3-07AC-48B8-B8A7-052735ACBE52}"/>
                  </a:ext>
                </a:extLst>
              </p:cNvPr>
              <p:cNvSpPr/>
              <p:nvPr/>
            </p:nvSpPr>
            <p:spPr>
              <a:xfrm>
                <a:off x="1436157" y="5440914"/>
                <a:ext cx="3223685" cy="5619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59ECF05-EFAB-4573-91A3-D26F6758E090}"/>
                </a:ext>
              </a:extLst>
            </p:cNvPr>
            <p:cNvSpPr txBox="1"/>
            <p:nvPr/>
          </p:nvSpPr>
          <p:spPr>
            <a:xfrm>
              <a:off x="1418283" y="867185"/>
              <a:ext cx="1570335" cy="952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  <p:sp>
          <p:nvSpPr>
            <p:cNvPr id="22" name="星形: 四角 21">
              <a:extLst>
                <a:ext uri="{FF2B5EF4-FFF2-40B4-BE49-F238E27FC236}">
                  <a16:creationId xmlns:a16="http://schemas.microsoft.com/office/drawing/2014/main" xmlns="" id="{A9E87C51-63C7-4F44-94A3-72537C499772}"/>
                </a:ext>
              </a:extLst>
            </p:cNvPr>
            <p:cNvSpPr/>
            <p:nvPr/>
          </p:nvSpPr>
          <p:spPr>
            <a:xfrm>
              <a:off x="2638539" y="1161598"/>
              <a:ext cx="282462" cy="282462"/>
            </a:xfrm>
            <a:prstGeom prst="star4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星形: 四角 22">
              <a:extLst>
                <a:ext uri="{FF2B5EF4-FFF2-40B4-BE49-F238E27FC236}">
                  <a16:creationId xmlns:a16="http://schemas.microsoft.com/office/drawing/2014/main" xmlns="" id="{AE6BE5C4-3325-4EDF-B613-1CE31B616C9E}"/>
                </a:ext>
              </a:extLst>
            </p:cNvPr>
            <p:cNvSpPr/>
            <p:nvPr/>
          </p:nvSpPr>
          <p:spPr>
            <a:xfrm>
              <a:off x="1494310" y="1501034"/>
              <a:ext cx="252946" cy="252946"/>
            </a:xfrm>
            <a:prstGeom prst="star4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39F103D-C412-4B6C-8880-C4121416EEDE}"/>
                </a:ext>
              </a:extLst>
            </p:cNvPr>
            <p:cNvSpPr txBox="1"/>
            <p:nvPr/>
          </p:nvSpPr>
          <p:spPr>
            <a:xfrm rot="839184">
              <a:off x="3586988" y="777939"/>
              <a:ext cx="1144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latin typeface="Colonna MT" panose="04020805060202030203" pitchFamily="82" charset="0"/>
                </a:rPr>
                <a:t>2021</a:t>
              </a:r>
              <a:endParaRPr lang="zh-CN" altLang="en-US" sz="4800">
                <a:latin typeface="Colonna MT" panose="04020805060202030203" pitchFamily="82" charset="0"/>
              </a:endParaRPr>
            </a:p>
          </p:txBody>
        </p:sp>
        <p:sp>
          <p:nvSpPr>
            <p:cNvPr id="25" name="星形: 十角 24">
              <a:extLst>
                <a:ext uri="{FF2B5EF4-FFF2-40B4-BE49-F238E27FC236}">
                  <a16:creationId xmlns:a16="http://schemas.microsoft.com/office/drawing/2014/main" xmlns="" id="{8608A819-B355-4971-8A81-ED45FF61EF52}"/>
                </a:ext>
              </a:extLst>
            </p:cNvPr>
            <p:cNvSpPr/>
            <p:nvPr/>
          </p:nvSpPr>
          <p:spPr>
            <a:xfrm rot="540000">
              <a:off x="3226467" y="1081413"/>
              <a:ext cx="391415" cy="391415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图形 21">
              <a:extLst>
                <a:ext uri="{FF2B5EF4-FFF2-40B4-BE49-F238E27FC236}">
                  <a16:creationId xmlns:a16="http://schemas.microsoft.com/office/drawing/2014/main" xmlns="" id="{21689E7A-09C1-4CF8-B7C3-462480267202}"/>
                </a:ext>
              </a:extLst>
            </p:cNvPr>
            <p:cNvSpPr/>
            <p:nvPr/>
          </p:nvSpPr>
          <p:spPr>
            <a:xfrm>
              <a:off x="3761610" y="1420989"/>
              <a:ext cx="277756" cy="32588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B2582E2A-5FF1-4DB6-9E4E-6337AC1975C0}"/>
                </a:ext>
              </a:extLst>
            </p:cNvPr>
            <p:cNvSpPr/>
            <p:nvPr/>
          </p:nvSpPr>
          <p:spPr>
            <a:xfrm>
              <a:off x="4324436" y="1599094"/>
              <a:ext cx="147153" cy="147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F165E2E3-043F-4387-9886-C7EB92908216}"/>
                </a:ext>
              </a:extLst>
            </p:cNvPr>
            <p:cNvSpPr txBox="1"/>
            <p:nvPr/>
          </p:nvSpPr>
          <p:spPr>
            <a:xfrm>
              <a:off x="1351921" y="2106262"/>
              <a:ext cx="1687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latin typeface="Engravers MT" panose="02090707080505020304" pitchFamily="18" charset="0"/>
                </a:rPr>
                <a:t> BY XIAO</a:t>
              </a:r>
              <a:endParaRPr lang="zh-CN" altLang="en-US" sz="1600">
                <a:latin typeface="Engravers MT" panose="02090707080505020304" pitchFamily="18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6C096BA7-6415-438E-8391-CE904C93C687}"/>
                </a:ext>
              </a:extLst>
            </p:cNvPr>
            <p:cNvSpPr txBox="1"/>
            <p:nvPr/>
          </p:nvSpPr>
          <p:spPr>
            <a:xfrm>
              <a:off x="3183896" y="2106262"/>
              <a:ext cx="1687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latin typeface="Engravers MT" panose="02090707080505020304" pitchFamily="18" charset="0"/>
                </a:rPr>
                <a:t> 04/30</a:t>
              </a:r>
              <a:endParaRPr lang="zh-CN" altLang="en-US" sz="1600">
                <a:latin typeface="Engravers MT" panose="02090707080505020304" pitchFamily="18" charset="0"/>
              </a:endParaRPr>
            </a:p>
          </p:txBody>
        </p:sp>
        <p:sp>
          <p:nvSpPr>
            <p:cNvPr id="40" name="太阳形 39">
              <a:extLst>
                <a:ext uri="{FF2B5EF4-FFF2-40B4-BE49-F238E27FC236}">
                  <a16:creationId xmlns:a16="http://schemas.microsoft.com/office/drawing/2014/main" xmlns="" id="{F242F216-9CFA-4A1E-AF2B-B39393BF3E1C}"/>
                </a:ext>
              </a:extLst>
            </p:cNvPr>
            <p:cNvSpPr/>
            <p:nvPr/>
          </p:nvSpPr>
          <p:spPr>
            <a:xfrm>
              <a:off x="3384127" y="2167906"/>
              <a:ext cx="215267" cy="215267"/>
            </a:xfrm>
            <a:prstGeom prst="su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8EE69499-F8AC-47D4-B11F-1CAA0DF8FA6D}"/>
                </a:ext>
              </a:extLst>
            </p:cNvPr>
            <p:cNvSpPr txBox="1"/>
            <p:nvPr/>
          </p:nvSpPr>
          <p:spPr>
            <a:xfrm>
              <a:off x="1446703" y="2652305"/>
              <a:ext cx="1450887" cy="2473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Lorem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Ipsum Dolor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Sit Amet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Consectetue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Adipiscing</a:t>
              </a:r>
              <a:endParaRPr lang="zh-CN" altLang="en-US" sz="1600" b="1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EF7F202-BBFE-47CE-AAEE-827A3C18A009}"/>
                </a:ext>
              </a:extLst>
            </p:cNvPr>
            <p:cNvSpPr txBox="1"/>
            <p:nvPr/>
          </p:nvSpPr>
          <p:spPr>
            <a:xfrm>
              <a:off x="3044343" y="2652305"/>
              <a:ext cx="1615840" cy="2473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 malesuada fames </a:t>
              </a:r>
              <a:endParaRPr lang="zh-CN" altLang="en-US" sz="1600" b="1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6D206C7-6117-43B3-95C1-F18DD1E8BA80}"/>
                </a:ext>
              </a:extLst>
            </p:cNvPr>
            <p:cNvSpPr/>
            <p:nvPr/>
          </p:nvSpPr>
          <p:spPr>
            <a:xfrm rot="245455">
              <a:off x="2622987" y="3567011"/>
              <a:ext cx="389835" cy="750783"/>
            </a:xfrm>
            <a:custGeom>
              <a:avLst/>
              <a:gdLst>
                <a:gd name="connsiteX0" fmla="*/ 2812877 w 2848747"/>
                <a:gd name="connsiteY0" fmla="*/ 80650 h 5486400"/>
                <a:gd name="connsiteX1" fmla="*/ 2697663 w 2848747"/>
                <a:gd name="connsiteY1" fmla="*/ 2743 h 5486400"/>
                <a:gd name="connsiteX2" fmla="*/ 2663647 w 2848747"/>
                <a:gd name="connsiteY2" fmla="*/ 0 h 5486400"/>
                <a:gd name="connsiteX3" fmla="*/ 2312518 w 2848747"/>
                <a:gd name="connsiteY3" fmla="*/ 714329 h 5486400"/>
                <a:gd name="connsiteX4" fmla="*/ 2126529 w 2848747"/>
                <a:gd name="connsiteY4" fmla="*/ 1338682 h 5486400"/>
                <a:gd name="connsiteX5" fmla="*/ 2006377 w 2848747"/>
                <a:gd name="connsiteY5" fmla="*/ 1604223 h 5486400"/>
                <a:gd name="connsiteX6" fmla="*/ 1969618 w 2848747"/>
                <a:gd name="connsiteY6" fmla="*/ 1551554 h 5486400"/>
                <a:gd name="connsiteX7" fmla="*/ 1795150 w 2848747"/>
                <a:gd name="connsiteY7" fmla="*/ 1416589 h 5486400"/>
                <a:gd name="connsiteX8" fmla="*/ 1512601 w 2848747"/>
                <a:gd name="connsiteY8" fmla="*/ 1515892 h 5486400"/>
                <a:gd name="connsiteX9" fmla="*/ 1449507 w 2848747"/>
                <a:gd name="connsiteY9" fmla="*/ 1705173 h 5486400"/>
                <a:gd name="connsiteX10" fmla="*/ 1204265 w 2848747"/>
                <a:gd name="connsiteY10" fmla="*/ 1532900 h 5486400"/>
                <a:gd name="connsiteX11" fmla="*/ 1200424 w 2848747"/>
                <a:gd name="connsiteY11" fmla="*/ 1532900 h 5486400"/>
                <a:gd name="connsiteX12" fmla="*/ 914583 w 2848747"/>
                <a:gd name="connsiteY12" fmla="*/ 1699687 h 5486400"/>
                <a:gd name="connsiteX13" fmla="*/ 894283 w 2848747"/>
                <a:gd name="connsiteY13" fmla="*/ 1797893 h 5486400"/>
                <a:gd name="connsiteX14" fmla="*/ 751637 w 2848747"/>
                <a:gd name="connsiteY14" fmla="*/ 1624523 h 5486400"/>
                <a:gd name="connsiteX15" fmla="*/ 546994 w 2848747"/>
                <a:gd name="connsiteY15" fmla="*/ 1183417 h 5486400"/>
                <a:gd name="connsiteX16" fmla="*/ 452079 w 2848747"/>
                <a:gd name="connsiteY16" fmla="*/ 926104 h 5486400"/>
                <a:gd name="connsiteX17" fmla="*/ 159654 w 2848747"/>
                <a:gd name="connsiteY17" fmla="*/ 643006 h 5486400"/>
                <a:gd name="connsiteX18" fmla="*/ 116312 w 2848747"/>
                <a:gd name="connsiteY18" fmla="*/ 648493 h 5486400"/>
                <a:gd name="connsiteX19" fmla="*/ 16459 w 2848747"/>
                <a:gd name="connsiteY19" fmla="*/ 732434 h 5486400"/>
                <a:gd name="connsiteX20" fmla="*/ 65837 w 2848747"/>
                <a:gd name="connsiteY20" fmla="*/ 1101121 h 5486400"/>
                <a:gd name="connsiteX21" fmla="*/ 167335 w 2848747"/>
                <a:gd name="connsiteY21" fmla="*/ 1318382 h 5486400"/>
                <a:gd name="connsiteX22" fmla="*/ 372527 w 2848747"/>
                <a:gd name="connsiteY22" fmla="*/ 1797345 h 5486400"/>
                <a:gd name="connsiteX23" fmla="*/ 504749 w 2848747"/>
                <a:gd name="connsiteY23" fmla="*/ 2231868 h 5486400"/>
                <a:gd name="connsiteX24" fmla="*/ 516270 w 2848747"/>
                <a:gd name="connsiteY24" fmla="*/ 2431573 h 5486400"/>
                <a:gd name="connsiteX25" fmla="*/ 523403 w 2848747"/>
                <a:gd name="connsiteY25" fmla="*/ 2477658 h 5486400"/>
                <a:gd name="connsiteX26" fmla="*/ 603504 w 2848747"/>
                <a:gd name="connsiteY26" fmla="*/ 2688336 h 5486400"/>
                <a:gd name="connsiteX27" fmla="*/ 622158 w 2848747"/>
                <a:gd name="connsiteY27" fmla="*/ 2860061 h 5486400"/>
                <a:gd name="connsiteX28" fmla="*/ 634776 w 2848747"/>
                <a:gd name="connsiteY28" fmla="*/ 2995026 h 5486400"/>
                <a:gd name="connsiteX29" fmla="*/ 1064362 w 2848747"/>
                <a:gd name="connsiteY29" fmla="*/ 3994648 h 5486400"/>
                <a:gd name="connsiteX30" fmla="*/ 1143366 w 2848747"/>
                <a:gd name="connsiteY30" fmla="*/ 4343034 h 5486400"/>
                <a:gd name="connsiteX31" fmla="*/ 1143366 w 2848747"/>
                <a:gd name="connsiteY31" fmla="*/ 5403007 h 5486400"/>
                <a:gd name="connsiteX32" fmla="*/ 1143366 w 2848747"/>
                <a:gd name="connsiteY32" fmla="*/ 5433731 h 5486400"/>
                <a:gd name="connsiteX33" fmla="*/ 1173541 w 2848747"/>
                <a:gd name="connsiteY33" fmla="*/ 5440314 h 5486400"/>
                <a:gd name="connsiteX34" fmla="*/ 1707368 w 2848747"/>
                <a:gd name="connsiteY34" fmla="*/ 5486400 h 5486400"/>
                <a:gd name="connsiteX35" fmla="*/ 1707368 w 2848747"/>
                <a:gd name="connsiteY35" fmla="*/ 5486400 h 5486400"/>
                <a:gd name="connsiteX36" fmla="*/ 2243389 w 2848747"/>
                <a:gd name="connsiteY36" fmla="*/ 5440314 h 5486400"/>
                <a:gd name="connsiteX37" fmla="*/ 2274113 w 2848747"/>
                <a:gd name="connsiteY37" fmla="*/ 5434828 h 5486400"/>
                <a:gd name="connsiteX38" fmla="*/ 2274113 w 2848747"/>
                <a:gd name="connsiteY38" fmla="*/ 4571269 h 5486400"/>
                <a:gd name="connsiteX39" fmla="*/ 2357506 w 2848747"/>
                <a:gd name="connsiteY39" fmla="*/ 3988613 h 5486400"/>
                <a:gd name="connsiteX40" fmla="*/ 2632924 w 2848747"/>
                <a:gd name="connsiteY40" fmla="*/ 3620475 h 5486400"/>
                <a:gd name="connsiteX41" fmla="*/ 2680106 w 2848747"/>
                <a:gd name="connsiteY41" fmla="*/ 2818913 h 5486400"/>
                <a:gd name="connsiteX42" fmla="*/ 2577511 w 2848747"/>
                <a:gd name="connsiteY42" fmla="*/ 2320199 h 5486400"/>
                <a:gd name="connsiteX43" fmla="*/ 2538557 w 2848747"/>
                <a:gd name="connsiteY43" fmla="*/ 2153961 h 5486400"/>
                <a:gd name="connsiteX44" fmla="*/ 2592873 w 2848747"/>
                <a:gd name="connsiteY44" fmla="*/ 1881287 h 5486400"/>
                <a:gd name="connsiteX45" fmla="*/ 2611526 w 2848747"/>
                <a:gd name="connsiteY45" fmla="*/ 1491752 h 5486400"/>
                <a:gd name="connsiteX46" fmla="*/ 2729484 w 2848747"/>
                <a:gd name="connsiteY46" fmla="*/ 786750 h 5486400"/>
                <a:gd name="connsiteX47" fmla="*/ 2811780 w 2848747"/>
                <a:gd name="connsiteY47" fmla="*/ 515173 h 5486400"/>
                <a:gd name="connsiteX48" fmla="*/ 2812877 w 2848747"/>
                <a:gd name="connsiteY48" fmla="*/ 80650 h 5486400"/>
                <a:gd name="connsiteX49" fmla="*/ 1583924 w 2848747"/>
                <a:gd name="connsiteY49" fmla="*/ 1541678 h 5486400"/>
                <a:gd name="connsiteX50" fmla="*/ 1795699 w 2848747"/>
                <a:gd name="connsiteY50" fmla="*/ 1492850 h 5486400"/>
                <a:gd name="connsiteX51" fmla="*/ 1909267 w 2848747"/>
                <a:gd name="connsiteY51" fmla="*/ 1597091 h 5486400"/>
                <a:gd name="connsiteX52" fmla="*/ 1981139 w 2848747"/>
                <a:gd name="connsiteY52" fmla="*/ 1706270 h 5486400"/>
                <a:gd name="connsiteX53" fmla="*/ 2013509 w 2848747"/>
                <a:gd name="connsiteY53" fmla="*/ 2214311 h 5486400"/>
                <a:gd name="connsiteX54" fmla="*/ 1986626 w 2848747"/>
                <a:gd name="connsiteY54" fmla="*/ 2219249 h 5486400"/>
                <a:gd name="connsiteX55" fmla="*/ 1986626 w 2848747"/>
                <a:gd name="connsiteY55" fmla="*/ 2219249 h 5486400"/>
                <a:gd name="connsiteX56" fmla="*/ 1958096 w 2848747"/>
                <a:gd name="connsiteY56" fmla="*/ 1715597 h 5486400"/>
                <a:gd name="connsiteX57" fmla="*/ 1881287 w 2848747"/>
                <a:gd name="connsiteY57" fmla="*/ 1590507 h 5486400"/>
                <a:gd name="connsiteX58" fmla="*/ 1920789 w 2848747"/>
                <a:gd name="connsiteY58" fmla="*/ 1740286 h 5486400"/>
                <a:gd name="connsiteX59" fmla="*/ 1949318 w 2848747"/>
                <a:gd name="connsiteY59" fmla="*/ 2229673 h 5486400"/>
                <a:gd name="connsiteX60" fmla="*/ 1924081 w 2848747"/>
                <a:gd name="connsiteY60" fmla="*/ 2239000 h 5486400"/>
                <a:gd name="connsiteX61" fmla="*/ 1783080 w 2848747"/>
                <a:gd name="connsiteY61" fmla="*/ 2252167 h 5486400"/>
                <a:gd name="connsiteX62" fmla="*/ 1681033 w 2848747"/>
                <a:gd name="connsiteY62" fmla="*/ 2296607 h 5486400"/>
                <a:gd name="connsiteX63" fmla="*/ 1841236 w 2848747"/>
                <a:gd name="connsiteY63" fmla="*/ 2280148 h 5486400"/>
                <a:gd name="connsiteX64" fmla="*/ 1841785 w 2848747"/>
                <a:gd name="connsiteY64" fmla="*/ 2280148 h 5486400"/>
                <a:gd name="connsiteX65" fmla="*/ 1829166 w 2848747"/>
                <a:gd name="connsiteY65" fmla="*/ 2287280 h 5486400"/>
                <a:gd name="connsiteX66" fmla="*/ 1696395 w 2848747"/>
                <a:gd name="connsiteY66" fmla="*/ 2329526 h 5486400"/>
                <a:gd name="connsiteX67" fmla="*/ 1621780 w 2848747"/>
                <a:gd name="connsiteY67" fmla="*/ 2349825 h 5486400"/>
                <a:gd name="connsiteX68" fmla="*/ 1503822 w 2848747"/>
                <a:gd name="connsiteY68" fmla="*/ 1782531 h 5486400"/>
                <a:gd name="connsiteX69" fmla="*/ 1583924 w 2848747"/>
                <a:gd name="connsiteY69" fmla="*/ 1541678 h 5486400"/>
                <a:gd name="connsiteX70" fmla="*/ 1685971 w 2848747"/>
                <a:gd name="connsiteY70" fmla="*/ 2630180 h 5486400"/>
                <a:gd name="connsiteX71" fmla="*/ 1662928 w 2848747"/>
                <a:gd name="connsiteY71" fmla="*/ 2634021 h 5486400"/>
                <a:gd name="connsiteX72" fmla="*/ 1520282 w 2848747"/>
                <a:gd name="connsiteY72" fmla="*/ 2637861 h 5486400"/>
                <a:gd name="connsiteX73" fmla="*/ 1424269 w 2848747"/>
                <a:gd name="connsiteY73" fmla="*/ 2510028 h 5486400"/>
                <a:gd name="connsiteX74" fmla="*/ 1544422 w 2848747"/>
                <a:gd name="connsiteY74" fmla="*/ 2452970 h 5486400"/>
                <a:gd name="connsiteX75" fmla="*/ 1685971 w 2848747"/>
                <a:gd name="connsiteY75" fmla="*/ 2630180 h 5486400"/>
                <a:gd name="connsiteX76" fmla="*/ 988649 w 2848747"/>
                <a:gd name="connsiteY76" fmla="*/ 1717243 h 5486400"/>
                <a:gd name="connsiteX77" fmla="*/ 1204265 w 2848747"/>
                <a:gd name="connsiteY77" fmla="*/ 1608613 h 5486400"/>
                <a:gd name="connsiteX78" fmla="*/ 1204813 w 2848747"/>
                <a:gd name="connsiteY78" fmla="*/ 1608613 h 5486400"/>
                <a:gd name="connsiteX79" fmla="*/ 1430305 w 2848747"/>
                <a:gd name="connsiteY79" fmla="*/ 1797345 h 5486400"/>
                <a:gd name="connsiteX80" fmla="*/ 1549359 w 2848747"/>
                <a:gd name="connsiteY80" fmla="*/ 2371771 h 5486400"/>
                <a:gd name="connsiteX81" fmla="*/ 1533998 w 2848747"/>
                <a:gd name="connsiteY81" fmla="*/ 2376709 h 5486400"/>
                <a:gd name="connsiteX82" fmla="*/ 1410005 w 2848747"/>
                <a:gd name="connsiteY82" fmla="*/ 1810512 h 5486400"/>
                <a:gd name="connsiteX83" fmla="*/ 1312896 w 2848747"/>
                <a:gd name="connsiteY83" fmla="*/ 1701333 h 5486400"/>
                <a:gd name="connsiteX84" fmla="*/ 1378184 w 2848747"/>
                <a:gd name="connsiteY84" fmla="*/ 1837395 h 5486400"/>
                <a:gd name="connsiteX85" fmla="*/ 1500530 w 2848747"/>
                <a:gd name="connsiteY85" fmla="*/ 2389327 h 5486400"/>
                <a:gd name="connsiteX86" fmla="*/ 1313444 w 2848747"/>
                <a:gd name="connsiteY86" fmla="*/ 2524841 h 5486400"/>
                <a:gd name="connsiteX87" fmla="*/ 1313444 w 2848747"/>
                <a:gd name="connsiteY87" fmla="*/ 2524841 h 5486400"/>
                <a:gd name="connsiteX88" fmla="*/ 1140623 w 2848747"/>
                <a:gd name="connsiteY88" fmla="*/ 2584643 h 5486400"/>
                <a:gd name="connsiteX89" fmla="*/ 1302471 w 2848747"/>
                <a:gd name="connsiteY89" fmla="*/ 2589581 h 5486400"/>
                <a:gd name="connsiteX90" fmla="*/ 1380378 w 2848747"/>
                <a:gd name="connsiteY90" fmla="*/ 2770632 h 5486400"/>
                <a:gd name="connsiteX91" fmla="*/ 1464869 w 2848747"/>
                <a:gd name="connsiteY91" fmla="*/ 2828239 h 5486400"/>
                <a:gd name="connsiteX92" fmla="*/ 1361176 w 2848747"/>
                <a:gd name="connsiteY92" fmla="*/ 2804648 h 5486400"/>
                <a:gd name="connsiteX93" fmla="*/ 1323868 w 2848747"/>
                <a:gd name="connsiteY93" fmla="*/ 2778862 h 5486400"/>
                <a:gd name="connsiteX94" fmla="*/ 1058875 w 2848747"/>
                <a:gd name="connsiteY94" fmla="*/ 2482047 h 5486400"/>
                <a:gd name="connsiteX95" fmla="*/ 954085 w 2848747"/>
                <a:gd name="connsiteY95" fmla="*/ 1896100 h 5486400"/>
                <a:gd name="connsiteX96" fmla="*/ 988649 w 2848747"/>
                <a:gd name="connsiteY96" fmla="*/ 1717243 h 5486400"/>
                <a:gd name="connsiteX97" fmla="*/ 2657063 w 2848747"/>
                <a:gd name="connsiteY97" fmla="*/ 767547 h 5486400"/>
                <a:gd name="connsiteX98" fmla="*/ 2654320 w 2848747"/>
                <a:gd name="connsiteY98" fmla="*/ 774680 h 5486400"/>
                <a:gd name="connsiteX99" fmla="*/ 2654320 w 2848747"/>
                <a:gd name="connsiteY99" fmla="*/ 782361 h 5486400"/>
                <a:gd name="connsiteX100" fmla="*/ 2536363 w 2848747"/>
                <a:gd name="connsiteY100" fmla="*/ 1482974 h 5486400"/>
                <a:gd name="connsiteX101" fmla="*/ 2531974 w 2848747"/>
                <a:gd name="connsiteY101" fmla="*/ 1496690 h 5486400"/>
                <a:gd name="connsiteX102" fmla="*/ 2538009 w 2848747"/>
                <a:gd name="connsiteY102" fmla="*/ 1509857 h 5486400"/>
                <a:gd name="connsiteX103" fmla="*/ 2500701 w 2848747"/>
                <a:gd name="connsiteY103" fmla="*/ 1972910 h 5486400"/>
                <a:gd name="connsiteX104" fmla="*/ 2204984 w 2848747"/>
                <a:gd name="connsiteY104" fmla="*/ 2194560 h 5486400"/>
                <a:gd name="connsiteX105" fmla="*/ 2504542 w 2848747"/>
                <a:gd name="connsiteY105" fmla="*/ 2287829 h 5486400"/>
                <a:gd name="connsiteX106" fmla="*/ 2504542 w 2848747"/>
                <a:gd name="connsiteY106" fmla="*/ 2287829 h 5486400"/>
                <a:gd name="connsiteX107" fmla="*/ 2503444 w 2848747"/>
                <a:gd name="connsiteY107" fmla="*/ 2307580 h 5486400"/>
                <a:gd name="connsiteX108" fmla="*/ 2528133 w 2848747"/>
                <a:gd name="connsiteY108" fmla="*/ 2528682 h 5486400"/>
                <a:gd name="connsiteX109" fmla="*/ 2611526 w 2848747"/>
                <a:gd name="connsiteY109" fmla="*/ 2850185 h 5486400"/>
                <a:gd name="connsiteX110" fmla="*/ 2559954 w 2848747"/>
                <a:gd name="connsiteY110" fmla="*/ 3601273 h 5486400"/>
                <a:gd name="connsiteX111" fmla="*/ 2305385 w 2848747"/>
                <a:gd name="connsiteY111" fmla="*/ 3933749 h 5486400"/>
                <a:gd name="connsiteX112" fmla="*/ 2299350 w 2848747"/>
                <a:gd name="connsiteY112" fmla="*/ 3938138 h 5486400"/>
                <a:gd name="connsiteX113" fmla="*/ 1758391 w 2848747"/>
                <a:gd name="connsiteY113" fmla="*/ 4085174 h 5486400"/>
                <a:gd name="connsiteX114" fmla="*/ 1987723 w 2848747"/>
                <a:gd name="connsiteY114" fmla="*/ 4134551 h 5486400"/>
                <a:gd name="connsiteX115" fmla="*/ 2205533 w 2848747"/>
                <a:gd name="connsiteY115" fmla="*/ 4402836 h 5486400"/>
                <a:gd name="connsiteX116" fmla="*/ 2198949 w 2848747"/>
                <a:gd name="connsiteY116" fmla="*/ 4570172 h 5486400"/>
                <a:gd name="connsiteX117" fmla="*/ 2198949 w 2848747"/>
                <a:gd name="connsiteY117" fmla="*/ 5371186 h 5486400"/>
                <a:gd name="connsiteX118" fmla="*/ 1707368 w 2848747"/>
                <a:gd name="connsiteY118" fmla="*/ 5410688 h 5486400"/>
                <a:gd name="connsiteX119" fmla="*/ 1707368 w 2848747"/>
                <a:gd name="connsiteY119" fmla="*/ 5410688 h 5486400"/>
                <a:gd name="connsiteX120" fmla="*/ 1219078 w 2848747"/>
                <a:gd name="connsiteY120" fmla="*/ 5371734 h 5486400"/>
                <a:gd name="connsiteX121" fmla="*/ 1218529 w 2848747"/>
                <a:gd name="connsiteY121" fmla="*/ 4338097 h 5486400"/>
                <a:gd name="connsiteX122" fmla="*/ 1150498 w 2848747"/>
                <a:gd name="connsiteY122" fmla="*/ 4020434 h 5486400"/>
                <a:gd name="connsiteX123" fmla="*/ 1385865 w 2848747"/>
                <a:gd name="connsiteY123" fmla="*/ 4022628 h 5486400"/>
                <a:gd name="connsiteX124" fmla="*/ 1128004 w 2848747"/>
                <a:gd name="connsiteY124" fmla="*/ 3945270 h 5486400"/>
                <a:gd name="connsiteX125" fmla="*/ 1115934 w 2848747"/>
                <a:gd name="connsiteY125" fmla="*/ 3937589 h 5486400"/>
                <a:gd name="connsiteX126" fmla="*/ 709940 w 2848747"/>
                <a:gd name="connsiteY126" fmla="*/ 2989539 h 5486400"/>
                <a:gd name="connsiteX127" fmla="*/ 695676 w 2848747"/>
                <a:gd name="connsiteY127" fmla="*/ 2842504 h 5486400"/>
                <a:gd name="connsiteX128" fmla="*/ 680862 w 2848747"/>
                <a:gd name="connsiteY128" fmla="*/ 2761854 h 5486400"/>
                <a:gd name="connsiteX129" fmla="*/ 892089 w 2848747"/>
                <a:gd name="connsiteY129" fmla="*/ 2564343 h 5486400"/>
                <a:gd name="connsiteX130" fmla="*/ 703905 w 2848747"/>
                <a:gd name="connsiteY130" fmla="*/ 2608235 h 5486400"/>
                <a:gd name="connsiteX131" fmla="*/ 632033 w 2848747"/>
                <a:gd name="connsiteY131" fmla="*/ 2608235 h 5486400"/>
                <a:gd name="connsiteX132" fmla="*/ 621609 w 2848747"/>
                <a:gd name="connsiteY132" fmla="*/ 2584643 h 5486400"/>
                <a:gd name="connsiteX133" fmla="*/ 597469 w 2848747"/>
                <a:gd name="connsiteY133" fmla="*/ 2466686 h 5486400"/>
                <a:gd name="connsiteX134" fmla="*/ 589239 w 2848747"/>
                <a:gd name="connsiteY134" fmla="*/ 2416759 h 5486400"/>
                <a:gd name="connsiteX135" fmla="*/ 579364 w 2848747"/>
                <a:gd name="connsiteY135" fmla="*/ 2224187 h 5486400"/>
                <a:gd name="connsiteX136" fmla="*/ 579912 w 2848747"/>
                <a:gd name="connsiteY136" fmla="*/ 2214860 h 5486400"/>
                <a:gd name="connsiteX137" fmla="*/ 575523 w 2848747"/>
                <a:gd name="connsiteY137" fmla="*/ 2206630 h 5486400"/>
                <a:gd name="connsiteX138" fmla="*/ 444947 w 2848747"/>
                <a:gd name="connsiteY138" fmla="*/ 1777045 h 5486400"/>
                <a:gd name="connsiteX139" fmla="*/ 443301 w 2848747"/>
                <a:gd name="connsiteY139" fmla="*/ 1767170 h 5486400"/>
                <a:gd name="connsiteX140" fmla="*/ 437266 w 2848747"/>
                <a:gd name="connsiteY140" fmla="*/ 1759489 h 5486400"/>
                <a:gd name="connsiteX141" fmla="*/ 239756 w 2848747"/>
                <a:gd name="connsiteY141" fmla="*/ 1300277 h 5486400"/>
                <a:gd name="connsiteX142" fmla="*/ 238658 w 2848747"/>
                <a:gd name="connsiteY142" fmla="*/ 1293693 h 5486400"/>
                <a:gd name="connsiteX143" fmla="*/ 235367 w 2848747"/>
                <a:gd name="connsiteY143" fmla="*/ 1287658 h 5486400"/>
                <a:gd name="connsiteX144" fmla="*/ 85039 w 2848747"/>
                <a:gd name="connsiteY144" fmla="*/ 762061 h 5486400"/>
                <a:gd name="connsiteX145" fmla="*/ 134417 w 2848747"/>
                <a:gd name="connsiteY145" fmla="*/ 720913 h 5486400"/>
                <a:gd name="connsiteX146" fmla="*/ 159654 w 2848747"/>
                <a:gd name="connsiteY146" fmla="*/ 717621 h 5486400"/>
                <a:gd name="connsiteX147" fmla="*/ 383499 w 2848747"/>
                <a:gd name="connsiteY147" fmla="*/ 956828 h 5486400"/>
                <a:gd name="connsiteX148" fmla="*/ 477317 w 2848747"/>
                <a:gd name="connsiteY148" fmla="*/ 1213043 h 5486400"/>
                <a:gd name="connsiteX149" fmla="*/ 480060 w 2848747"/>
                <a:gd name="connsiteY149" fmla="*/ 1224016 h 5486400"/>
                <a:gd name="connsiteX150" fmla="*/ 488838 w 2848747"/>
                <a:gd name="connsiteY150" fmla="*/ 1231697 h 5486400"/>
                <a:gd name="connsiteX151" fmla="*/ 681960 w 2848747"/>
                <a:gd name="connsiteY151" fmla="*/ 1653601 h 5486400"/>
                <a:gd name="connsiteX152" fmla="*/ 684703 w 2848747"/>
                <a:gd name="connsiteY152" fmla="*/ 1665122 h 5486400"/>
                <a:gd name="connsiteX153" fmla="*/ 694030 w 2848747"/>
                <a:gd name="connsiteY153" fmla="*/ 1672803 h 5486400"/>
                <a:gd name="connsiteX154" fmla="*/ 880567 w 2848747"/>
                <a:gd name="connsiteY154" fmla="*/ 1908719 h 5486400"/>
                <a:gd name="connsiteX155" fmla="*/ 904159 w 2848747"/>
                <a:gd name="connsiteY155" fmla="*/ 2047525 h 5486400"/>
                <a:gd name="connsiteX156" fmla="*/ 656722 w 2848747"/>
                <a:gd name="connsiteY156" fmla="*/ 2217603 h 5486400"/>
                <a:gd name="connsiteX157" fmla="*/ 916229 w 2848747"/>
                <a:gd name="connsiteY157" fmla="*/ 2118299 h 5486400"/>
                <a:gd name="connsiteX158" fmla="*/ 985357 w 2848747"/>
                <a:gd name="connsiteY158" fmla="*/ 2495215 h 5486400"/>
                <a:gd name="connsiteX159" fmla="*/ 1281623 w 2848747"/>
                <a:gd name="connsiteY159" fmla="*/ 2839212 h 5486400"/>
                <a:gd name="connsiteX160" fmla="*/ 1317833 w 2848747"/>
                <a:gd name="connsiteY160" fmla="*/ 2864450 h 5486400"/>
                <a:gd name="connsiteX161" fmla="*/ 1439631 w 2848747"/>
                <a:gd name="connsiteY161" fmla="*/ 2903952 h 5486400"/>
                <a:gd name="connsiteX162" fmla="*/ 1572951 w 2848747"/>
                <a:gd name="connsiteY162" fmla="*/ 2859512 h 5486400"/>
                <a:gd name="connsiteX163" fmla="*/ 1572402 w 2848747"/>
                <a:gd name="connsiteY163" fmla="*/ 2858963 h 5486400"/>
                <a:gd name="connsiteX164" fmla="*/ 1688165 w 2848747"/>
                <a:gd name="connsiteY164" fmla="*/ 2863901 h 5486400"/>
                <a:gd name="connsiteX165" fmla="*/ 1830263 w 2848747"/>
                <a:gd name="connsiteY165" fmla="*/ 2851282 h 5486400"/>
                <a:gd name="connsiteX166" fmla="*/ 1641531 w 2848747"/>
                <a:gd name="connsiteY166" fmla="*/ 3190890 h 5486400"/>
                <a:gd name="connsiteX167" fmla="*/ 1650858 w 2848747"/>
                <a:gd name="connsiteY167" fmla="*/ 3493740 h 5486400"/>
                <a:gd name="connsiteX168" fmla="*/ 1665122 w 2848747"/>
                <a:gd name="connsiteY168" fmla="*/ 3556284 h 5486400"/>
                <a:gd name="connsiteX169" fmla="*/ 1666220 w 2848747"/>
                <a:gd name="connsiteY169" fmla="*/ 3409249 h 5486400"/>
                <a:gd name="connsiteX170" fmla="*/ 1667317 w 2848747"/>
                <a:gd name="connsiteY170" fmla="*/ 3397179 h 5486400"/>
                <a:gd name="connsiteX171" fmla="*/ 1703527 w 2848747"/>
                <a:gd name="connsiteY171" fmla="*/ 3200766 h 5486400"/>
                <a:gd name="connsiteX172" fmla="*/ 1900489 w 2848747"/>
                <a:gd name="connsiteY172" fmla="*/ 2890236 h 5486400"/>
                <a:gd name="connsiteX173" fmla="*/ 2026127 w 2848747"/>
                <a:gd name="connsiteY173" fmla="*/ 2815620 h 5486400"/>
                <a:gd name="connsiteX174" fmla="*/ 2058497 w 2848747"/>
                <a:gd name="connsiteY174" fmla="*/ 2803002 h 5486400"/>
                <a:gd name="connsiteX175" fmla="*/ 2193463 w 2848747"/>
                <a:gd name="connsiteY175" fmla="*/ 2756916 h 5486400"/>
                <a:gd name="connsiteX176" fmla="*/ 2073311 w 2848747"/>
                <a:gd name="connsiteY176" fmla="*/ 2737165 h 5486400"/>
                <a:gd name="connsiteX177" fmla="*/ 2079346 w 2848747"/>
                <a:gd name="connsiteY177" fmla="*/ 2636215 h 5486400"/>
                <a:gd name="connsiteX178" fmla="*/ 2020641 w 2848747"/>
                <a:gd name="connsiteY178" fmla="*/ 2743749 h 5486400"/>
                <a:gd name="connsiteX179" fmla="*/ 1987723 w 2848747"/>
                <a:gd name="connsiteY179" fmla="*/ 2750881 h 5486400"/>
                <a:gd name="connsiteX180" fmla="*/ 1682679 w 2848747"/>
                <a:gd name="connsiteY180" fmla="*/ 2788737 h 5486400"/>
                <a:gd name="connsiteX181" fmla="*/ 1432499 w 2848747"/>
                <a:gd name="connsiteY181" fmla="*/ 2714671 h 5486400"/>
                <a:gd name="connsiteX182" fmla="*/ 1377086 w 2848747"/>
                <a:gd name="connsiteY182" fmla="*/ 2572025 h 5486400"/>
                <a:gd name="connsiteX183" fmla="*/ 1382024 w 2848747"/>
                <a:gd name="connsiteY183" fmla="*/ 2552273 h 5486400"/>
                <a:gd name="connsiteX184" fmla="*/ 1469807 w 2848747"/>
                <a:gd name="connsiteY184" fmla="*/ 2669682 h 5486400"/>
                <a:gd name="connsiteX185" fmla="*/ 1559235 w 2848747"/>
                <a:gd name="connsiteY185" fmla="*/ 2704795 h 5486400"/>
                <a:gd name="connsiteX186" fmla="*/ 1672255 w 2848747"/>
                <a:gd name="connsiteY186" fmla="*/ 2691628 h 5486400"/>
                <a:gd name="connsiteX187" fmla="*/ 1729862 w 2848747"/>
                <a:gd name="connsiteY187" fmla="*/ 2682850 h 5486400"/>
                <a:gd name="connsiteX188" fmla="*/ 1764975 w 2848747"/>
                <a:gd name="connsiteY188" fmla="*/ 2678461 h 5486400"/>
                <a:gd name="connsiteX189" fmla="*/ 1755099 w 2848747"/>
                <a:gd name="connsiteY189" fmla="*/ 2644994 h 5486400"/>
                <a:gd name="connsiteX190" fmla="*/ 1617391 w 2848747"/>
                <a:gd name="connsiteY190" fmla="*/ 2427732 h 5486400"/>
                <a:gd name="connsiteX191" fmla="*/ 1715049 w 2848747"/>
                <a:gd name="connsiteY191" fmla="*/ 2400300 h 5486400"/>
                <a:gd name="connsiteX192" fmla="*/ 1867571 w 2848747"/>
                <a:gd name="connsiteY192" fmla="*/ 2349825 h 5486400"/>
                <a:gd name="connsiteX193" fmla="*/ 2093610 w 2848747"/>
                <a:gd name="connsiteY193" fmla="*/ 2290572 h 5486400"/>
                <a:gd name="connsiteX194" fmla="*/ 2106229 w 2848747"/>
                <a:gd name="connsiteY194" fmla="*/ 2294413 h 5486400"/>
                <a:gd name="connsiteX195" fmla="*/ 2105132 w 2848747"/>
                <a:gd name="connsiteY195" fmla="*/ 2431573 h 5486400"/>
                <a:gd name="connsiteX196" fmla="*/ 2153961 w 2848747"/>
                <a:gd name="connsiteY196" fmla="*/ 2313615 h 5486400"/>
                <a:gd name="connsiteX197" fmla="*/ 2249973 w 2848747"/>
                <a:gd name="connsiteY197" fmla="*/ 2425538 h 5486400"/>
                <a:gd name="connsiteX198" fmla="*/ 2421148 w 2848747"/>
                <a:gd name="connsiteY198" fmla="*/ 2675717 h 5486400"/>
                <a:gd name="connsiteX199" fmla="*/ 2507834 w 2848747"/>
                <a:gd name="connsiteY199" fmla="*/ 2781605 h 5486400"/>
                <a:gd name="connsiteX200" fmla="*/ 2596165 w 2848747"/>
                <a:gd name="connsiteY200" fmla="*/ 2878166 h 5486400"/>
                <a:gd name="connsiteX201" fmla="*/ 2473269 w 2848747"/>
                <a:gd name="connsiteY201" fmla="*/ 2635667 h 5486400"/>
                <a:gd name="connsiteX202" fmla="*/ 2320747 w 2848747"/>
                <a:gd name="connsiteY202" fmla="*/ 2399751 h 5486400"/>
                <a:gd name="connsiteX203" fmla="*/ 2110618 w 2848747"/>
                <a:gd name="connsiteY203" fmla="*/ 2217054 h 5486400"/>
                <a:gd name="connsiteX204" fmla="*/ 2088124 w 2848747"/>
                <a:gd name="connsiteY204" fmla="*/ 2212665 h 5486400"/>
                <a:gd name="connsiteX205" fmla="*/ 2073311 w 2848747"/>
                <a:gd name="connsiteY205" fmla="*/ 1978945 h 5486400"/>
                <a:gd name="connsiteX206" fmla="*/ 2319101 w 2848747"/>
                <a:gd name="connsiteY206" fmla="*/ 1970166 h 5486400"/>
                <a:gd name="connsiteX207" fmla="*/ 2068922 w 2848747"/>
                <a:gd name="connsiteY207" fmla="*/ 1914754 h 5486400"/>
                <a:gd name="connsiteX208" fmla="*/ 2055206 w 2848747"/>
                <a:gd name="connsiteY208" fmla="*/ 1696944 h 5486400"/>
                <a:gd name="connsiteX209" fmla="*/ 2193463 w 2848747"/>
                <a:gd name="connsiteY209" fmla="*/ 1370503 h 5486400"/>
                <a:gd name="connsiteX210" fmla="*/ 2197852 w 2848747"/>
                <a:gd name="connsiteY210" fmla="*/ 1363919 h 5486400"/>
                <a:gd name="connsiteX211" fmla="*/ 2198949 w 2848747"/>
                <a:gd name="connsiteY211" fmla="*/ 1355690 h 5486400"/>
                <a:gd name="connsiteX212" fmla="*/ 2382195 w 2848747"/>
                <a:gd name="connsiteY212" fmla="*/ 740115 h 5486400"/>
                <a:gd name="connsiteX213" fmla="*/ 2386584 w 2848747"/>
                <a:gd name="connsiteY213" fmla="*/ 732434 h 5486400"/>
                <a:gd name="connsiteX214" fmla="*/ 2387133 w 2848747"/>
                <a:gd name="connsiteY214" fmla="*/ 723656 h 5486400"/>
                <a:gd name="connsiteX215" fmla="*/ 2452970 w 2848747"/>
                <a:gd name="connsiteY215" fmla="*/ 315468 h 5486400"/>
                <a:gd name="connsiteX216" fmla="*/ 2663647 w 2848747"/>
                <a:gd name="connsiteY216" fmla="*/ 73518 h 5486400"/>
                <a:gd name="connsiteX217" fmla="*/ 2686690 w 2848747"/>
                <a:gd name="connsiteY217" fmla="*/ 75164 h 5486400"/>
                <a:gd name="connsiteX218" fmla="*/ 2748138 w 2848747"/>
                <a:gd name="connsiteY218" fmla="*/ 116312 h 5486400"/>
                <a:gd name="connsiteX219" fmla="*/ 2657063 w 2848747"/>
                <a:gd name="connsiteY219" fmla="*/ 767547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2848747" h="5486400">
                  <a:moveTo>
                    <a:pt x="2812877" y="80650"/>
                  </a:moveTo>
                  <a:cubicBezTo>
                    <a:pt x="2787640" y="37308"/>
                    <a:pt x="2747589" y="9876"/>
                    <a:pt x="2697663" y="2743"/>
                  </a:cubicBezTo>
                  <a:cubicBezTo>
                    <a:pt x="2686142" y="1097"/>
                    <a:pt x="2674620" y="0"/>
                    <a:pt x="2663647" y="0"/>
                  </a:cubicBezTo>
                  <a:cubicBezTo>
                    <a:pt x="2355860" y="0"/>
                    <a:pt x="2316907" y="608990"/>
                    <a:pt x="2312518" y="714329"/>
                  </a:cubicBezTo>
                  <a:cubicBezTo>
                    <a:pt x="2290024" y="759318"/>
                    <a:pt x="2181941" y="984260"/>
                    <a:pt x="2126529" y="1338682"/>
                  </a:cubicBezTo>
                  <a:cubicBezTo>
                    <a:pt x="2110618" y="1365016"/>
                    <a:pt x="2055754" y="1459382"/>
                    <a:pt x="2006377" y="1604223"/>
                  </a:cubicBezTo>
                  <a:cubicBezTo>
                    <a:pt x="1995404" y="1587764"/>
                    <a:pt x="1983334" y="1569659"/>
                    <a:pt x="1969618" y="1551554"/>
                  </a:cubicBezTo>
                  <a:cubicBezTo>
                    <a:pt x="1901038" y="1459382"/>
                    <a:pt x="1845625" y="1416589"/>
                    <a:pt x="1795150" y="1416589"/>
                  </a:cubicBezTo>
                  <a:cubicBezTo>
                    <a:pt x="1702430" y="1416589"/>
                    <a:pt x="1543324" y="1429207"/>
                    <a:pt x="1512601" y="1515892"/>
                  </a:cubicBezTo>
                  <a:cubicBezTo>
                    <a:pt x="1498885" y="1554297"/>
                    <a:pt x="1469807" y="1643726"/>
                    <a:pt x="1449507" y="1705173"/>
                  </a:cubicBezTo>
                  <a:cubicBezTo>
                    <a:pt x="1387511" y="1637142"/>
                    <a:pt x="1280526" y="1532900"/>
                    <a:pt x="1204265" y="1532900"/>
                  </a:cubicBezTo>
                  <a:cubicBezTo>
                    <a:pt x="1203168" y="1532900"/>
                    <a:pt x="1201522" y="1532900"/>
                    <a:pt x="1200424" y="1532900"/>
                  </a:cubicBezTo>
                  <a:cubicBezTo>
                    <a:pt x="1039124" y="1539484"/>
                    <a:pt x="937626" y="1598737"/>
                    <a:pt x="914583" y="1699687"/>
                  </a:cubicBezTo>
                  <a:cubicBezTo>
                    <a:pt x="906353" y="1736446"/>
                    <a:pt x="899770" y="1769913"/>
                    <a:pt x="894283" y="1797893"/>
                  </a:cubicBezTo>
                  <a:cubicBezTo>
                    <a:pt x="853684" y="1740835"/>
                    <a:pt x="796625" y="1666220"/>
                    <a:pt x="751637" y="1624523"/>
                  </a:cubicBezTo>
                  <a:cubicBezTo>
                    <a:pt x="736275" y="1564721"/>
                    <a:pt x="661111" y="1294242"/>
                    <a:pt x="546994" y="1183417"/>
                  </a:cubicBezTo>
                  <a:cubicBezTo>
                    <a:pt x="537119" y="1148852"/>
                    <a:pt x="504749" y="1038576"/>
                    <a:pt x="452079" y="926104"/>
                  </a:cubicBezTo>
                  <a:cubicBezTo>
                    <a:pt x="363748" y="737921"/>
                    <a:pt x="265542" y="643006"/>
                    <a:pt x="159654" y="643006"/>
                  </a:cubicBezTo>
                  <a:cubicBezTo>
                    <a:pt x="145390" y="643006"/>
                    <a:pt x="130576" y="644652"/>
                    <a:pt x="116312" y="648493"/>
                  </a:cubicBezTo>
                  <a:cubicBezTo>
                    <a:pt x="69677" y="660563"/>
                    <a:pt x="35113" y="689641"/>
                    <a:pt x="16459" y="732434"/>
                  </a:cubicBezTo>
                  <a:cubicBezTo>
                    <a:pt x="-16459" y="809244"/>
                    <a:pt x="0" y="933237"/>
                    <a:pt x="65837" y="1101121"/>
                  </a:cubicBezTo>
                  <a:cubicBezTo>
                    <a:pt x="106985" y="1206459"/>
                    <a:pt x="154168" y="1294790"/>
                    <a:pt x="167335" y="1318382"/>
                  </a:cubicBezTo>
                  <a:cubicBezTo>
                    <a:pt x="175016" y="1362273"/>
                    <a:pt x="220553" y="1595445"/>
                    <a:pt x="372527" y="1797345"/>
                  </a:cubicBezTo>
                  <a:cubicBezTo>
                    <a:pt x="380208" y="1845625"/>
                    <a:pt x="416966" y="2055754"/>
                    <a:pt x="504749" y="2231868"/>
                  </a:cubicBezTo>
                  <a:cubicBezTo>
                    <a:pt x="504200" y="2264237"/>
                    <a:pt x="503652" y="2368479"/>
                    <a:pt x="516270" y="2431573"/>
                  </a:cubicBezTo>
                  <a:cubicBezTo>
                    <a:pt x="518465" y="2443643"/>
                    <a:pt x="521208" y="2460102"/>
                    <a:pt x="523403" y="2477658"/>
                  </a:cubicBezTo>
                  <a:cubicBezTo>
                    <a:pt x="534375" y="2553371"/>
                    <a:pt x="548640" y="2652674"/>
                    <a:pt x="603504" y="2688336"/>
                  </a:cubicBezTo>
                  <a:cubicBezTo>
                    <a:pt x="599664" y="2721254"/>
                    <a:pt x="602407" y="2774473"/>
                    <a:pt x="622158" y="2860061"/>
                  </a:cubicBezTo>
                  <a:cubicBezTo>
                    <a:pt x="628193" y="2886395"/>
                    <a:pt x="631485" y="2936870"/>
                    <a:pt x="634776" y="2995026"/>
                  </a:cubicBezTo>
                  <a:cubicBezTo>
                    <a:pt x="650687" y="3260019"/>
                    <a:pt x="680862" y="3751601"/>
                    <a:pt x="1064362" y="3994648"/>
                  </a:cubicBezTo>
                  <a:cubicBezTo>
                    <a:pt x="1080272" y="4047866"/>
                    <a:pt x="1137879" y="4247022"/>
                    <a:pt x="1143366" y="4343034"/>
                  </a:cubicBezTo>
                  <a:cubicBezTo>
                    <a:pt x="1150498" y="4457152"/>
                    <a:pt x="1143366" y="5393132"/>
                    <a:pt x="1143366" y="5403007"/>
                  </a:cubicBezTo>
                  <a:lnTo>
                    <a:pt x="1143366" y="5433731"/>
                  </a:lnTo>
                  <a:lnTo>
                    <a:pt x="1173541" y="5440314"/>
                  </a:lnTo>
                  <a:cubicBezTo>
                    <a:pt x="1182319" y="5442509"/>
                    <a:pt x="1394094" y="5486400"/>
                    <a:pt x="1707368" y="5486400"/>
                  </a:cubicBezTo>
                  <a:lnTo>
                    <a:pt x="1707368" y="5486400"/>
                  </a:lnTo>
                  <a:cubicBezTo>
                    <a:pt x="1891162" y="5486400"/>
                    <a:pt x="2071116" y="5471038"/>
                    <a:pt x="2243389" y="5440314"/>
                  </a:cubicBezTo>
                  <a:lnTo>
                    <a:pt x="2274113" y="5434828"/>
                  </a:lnTo>
                  <a:lnTo>
                    <a:pt x="2274113" y="4571269"/>
                  </a:lnTo>
                  <a:cubicBezTo>
                    <a:pt x="2275210" y="4450568"/>
                    <a:pt x="2292218" y="4114251"/>
                    <a:pt x="2357506" y="3988613"/>
                  </a:cubicBezTo>
                  <a:cubicBezTo>
                    <a:pt x="2395911" y="3958438"/>
                    <a:pt x="2585192" y="3801527"/>
                    <a:pt x="2632924" y="3620475"/>
                  </a:cubicBezTo>
                  <a:cubicBezTo>
                    <a:pt x="2680106" y="3441070"/>
                    <a:pt x="2758013" y="2990088"/>
                    <a:pt x="2680106" y="2818913"/>
                  </a:cubicBezTo>
                  <a:cubicBezTo>
                    <a:pt x="2615915" y="2677912"/>
                    <a:pt x="2577511" y="2358603"/>
                    <a:pt x="2577511" y="2320199"/>
                  </a:cubicBezTo>
                  <a:cubicBezTo>
                    <a:pt x="2581351" y="2296058"/>
                    <a:pt x="2584094" y="2213762"/>
                    <a:pt x="2538557" y="2153961"/>
                  </a:cubicBezTo>
                  <a:cubicBezTo>
                    <a:pt x="2548433" y="2111167"/>
                    <a:pt x="2573122" y="2000342"/>
                    <a:pt x="2592873" y="1881287"/>
                  </a:cubicBezTo>
                  <a:cubicBezTo>
                    <a:pt x="2637861" y="1614648"/>
                    <a:pt x="2623048" y="1525768"/>
                    <a:pt x="2611526" y="1491752"/>
                  </a:cubicBezTo>
                  <a:cubicBezTo>
                    <a:pt x="2633472" y="1419880"/>
                    <a:pt x="2733873" y="1076980"/>
                    <a:pt x="2729484" y="786750"/>
                  </a:cubicBezTo>
                  <a:cubicBezTo>
                    <a:pt x="2739908" y="758221"/>
                    <a:pt x="2780507" y="645749"/>
                    <a:pt x="2811780" y="515173"/>
                  </a:cubicBezTo>
                  <a:cubicBezTo>
                    <a:pt x="2860609" y="309433"/>
                    <a:pt x="2861158" y="162946"/>
                    <a:pt x="2812877" y="80650"/>
                  </a:cubicBezTo>
                  <a:close/>
                  <a:moveTo>
                    <a:pt x="1583924" y="1541678"/>
                  </a:moveTo>
                  <a:cubicBezTo>
                    <a:pt x="1592153" y="1517538"/>
                    <a:pt x="1673901" y="1492850"/>
                    <a:pt x="1795699" y="1492850"/>
                  </a:cubicBezTo>
                  <a:cubicBezTo>
                    <a:pt x="1799539" y="1492850"/>
                    <a:pt x="1834103" y="1495593"/>
                    <a:pt x="1909267" y="1597091"/>
                  </a:cubicBezTo>
                  <a:cubicBezTo>
                    <a:pt x="1943283" y="1642628"/>
                    <a:pt x="1970715" y="1689263"/>
                    <a:pt x="1981139" y="1706270"/>
                  </a:cubicBezTo>
                  <a:lnTo>
                    <a:pt x="2013509" y="2214311"/>
                  </a:lnTo>
                  <a:cubicBezTo>
                    <a:pt x="2004731" y="2215409"/>
                    <a:pt x="1995952" y="2217054"/>
                    <a:pt x="1986626" y="2219249"/>
                  </a:cubicBezTo>
                  <a:lnTo>
                    <a:pt x="1986626" y="2219249"/>
                  </a:lnTo>
                  <a:lnTo>
                    <a:pt x="1958096" y="1715597"/>
                  </a:lnTo>
                  <a:cubicBezTo>
                    <a:pt x="1958096" y="1715597"/>
                    <a:pt x="1934505" y="1647566"/>
                    <a:pt x="1881287" y="1590507"/>
                  </a:cubicBezTo>
                  <a:cubicBezTo>
                    <a:pt x="1881287" y="1590507"/>
                    <a:pt x="1916399" y="1702430"/>
                    <a:pt x="1920789" y="1740286"/>
                  </a:cubicBezTo>
                  <a:cubicBezTo>
                    <a:pt x="1924629" y="1774850"/>
                    <a:pt x="1946026" y="2166579"/>
                    <a:pt x="1949318" y="2229673"/>
                  </a:cubicBezTo>
                  <a:cubicBezTo>
                    <a:pt x="1941088" y="2232416"/>
                    <a:pt x="1932859" y="2235159"/>
                    <a:pt x="1924081" y="2239000"/>
                  </a:cubicBezTo>
                  <a:cubicBezTo>
                    <a:pt x="1893905" y="2221443"/>
                    <a:pt x="1813255" y="2226381"/>
                    <a:pt x="1783080" y="2252167"/>
                  </a:cubicBezTo>
                  <a:cubicBezTo>
                    <a:pt x="1752905" y="2278502"/>
                    <a:pt x="1681033" y="2296607"/>
                    <a:pt x="1681033" y="2296607"/>
                  </a:cubicBezTo>
                  <a:cubicBezTo>
                    <a:pt x="1751807" y="2297705"/>
                    <a:pt x="1841236" y="2280148"/>
                    <a:pt x="1841236" y="2280148"/>
                  </a:cubicBezTo>
                  <a:cubicBezTo>
                    <a:pt x="1841236" y="2280148"/>
                    <a:pt x="1841785" y="2280148"/>
                    <a:pt x="1841785" y="2280148"/>
                  </a:cubicBezTo>
                  <a:cubicBezTo>
                    <a:pt x="1837395" y="2282342"/>
                    <a:pt x="1833555" y="2285086"/>
                    <a:pt x="1829166" y="2287280"/>
                  </a:cubicBezTo>
                  <a:cubicBezTo>
                    <a:pt x="1809415" y="2299350"/>
                    <a:pt x="1754551" y="2314164"/>
                    <a:pt x="1696395" y="2329526"/>
                  </a:cubicBezTo>
                  <a:cubicBezTo>
                    <a:pt x="1672255" y="2336109"/>
                    <a:pt x="1647017" y="2342693"/>
                    <a:pt x="1621780" y="2349825"/>
                  </a:cubicBezTo>
                  <a:lnTo>
                    <a:pt x="1503822" y="1782531"/>
                  </a:lnTo>
                  <a:cubicBezTo>
                    <a:pt x="1516441" y="1743578"/>
                    <a:pt x="1565819" y="1592702"/>
                    <a:pt x="1583924" y="1541678"/>
                  </a:cubicBezTo>
                  <a:close/>
                  <a:moveTo>
                    <a:pt x="1685971" y="2630180"/>
                  </a:moveTo>
                  <a:cubicBezTo>
                    <a:pt x="1678290" y="2631278"/>
                    <a:pt x="1670609" y="2632923"/>
                    <a:pt x="1662928" y="2634021"/>
                  </a:cubicBezTo>
                  <a:cubicBezTo>
                    <a:pt x="1617391" y="2641702"/>
                    <a:pt x="1532900" y="2655966"/>
                    <a:pt x="1520282" y="2637861"/>
                  </a:cubicBezTo>
                  <a:cubicBezTo>
                    <a:pt x="1497787" y="2604394"/>
                    <a:pt x="1448410" y="2541301"/>
                    <a:pt x="1424269" y="2510028"/>
                  </a:cubicBezTo>
                  <a:cubicBezTo>
                    <a:pt x="1454993" y="2488631"/>
                    <a:pt x="1498336" y="2469429"/>
                    <a:pt x="1544422" y="2452970"/>
                  </a:cubicBezTo>
                  <a:cubicBezTo>
                    <a:pt x="1620683" y="2490277"/>
                    <a:pt x="1666220" y="2581351"/>
                    <a:pt x="1685971" y="2630180"/>
                  </a:cubicBezTo>
                  <a:close/>
                  <a:moveTo>
                    <a:pt x="988649" y="1717243"/>
                  </a:moveTo>
                  <a:cubicBezTo>
                    <a:pt x="997428" y="1679936"/>
                    <a:pt x="1036381" y="1615745"/>
                    <a:pt x="1204265" y="1608613"/>
                  </a:cubicBezTo>
                  <a:lnTo>
                    <a:pt x="1204813" y="1608613"/>
                  </a:lnTo>
                  <a:cubicBezTo>
                    <a:pt x="1247607" y="1608613"/>
                    <a:pt x="1353495" y="1705173"/>
                    <a:pt x="1430305" y="1797345"/>
                  </a:cubicBezTo>
                  <a:lnTo>
                    <a:pt x="1549359" y="2371771"/>
                  </a:lnTo>
                  <a:cubicBezTo>
                    <a:pt x="1544422" y="2373417"/>
                    <a:pt x="1538935" y="2375063"/>
                    <a:pt x="1533998" y="2376709"/>
                  </a:cubicBezTo>
                  <a:lnTo>
                    <a:pt x="1410005" y="1810512"/>
                  </a:lnTo>
                  <a:cubicBezTo>
                    <a:pt x="1410005" y="1810512"/>
                    <a:pt x="1349106" y="1728216"/>
                    <a:pt x="1312896" y="1701333"/>
                  </a:cubicBezTo>
                  <a:cubicBezTo>
                    <a:pt x="1312896" y="1701333"/>
                    <a:pt x="1369405" y="1806672"/>
                    <a:pt x="1378184" y="1837395"/>
                  </a:cubicBezTo>
                  <a:cubicBezTo>
                    <a:pt x="1386413" y="1865925"/>
                    <a:pt x="1485717" y="2321845"/>
                    <a:pt x="1500530" y="2389327"/>
                  </a:cubicBezTo>
                  <a:cubicBezTo>
                    <a:pt x="1413845" y="2421697"/>
                    <a:pt x="1340876" y="2463942"/>
                    <a:pt x="1313444" y="2524841"/>
                  </a:cubicBezTo>
                  <a:cubicBezTo>
                    <a:pt x="1313444" y="2524841"/>
                    <a:pt x="1313444" y="2524841"/>
                    <a:pt x="1313444" y="2524841"/>
                  </a:cubicBezTo>
                  <a:lnTo>
                    <a:pt x="1140623" y="2584643"/>
                  </a:lnTo>
                  <a:cubicBezTo>
                    <a:pt x="1140623" y="2584643"/>
                    <a:pt x="1230600" y="2607137"/>
                    <a:pt x="1302471" y="2589581"/>
                  </a:cubicBezTo>
                  <a:cubicBezTo>
                    <a:pt x="1304117" y="2658161"/>
                    <a:pt x="1331001" y="2722352"/>
                    <a:pt x="1380378" y="2770632"/>
                  </a:cubicBezTo>
                  <a:cubicBezTo>
                    <a:pt x="1404518" y="2794224"/>
                    <a:pt x="1433048" y="2812877"/>
                    <a:pt x="1464869" y="2828239"/>
                  </a:cubicBezTo>
                  <a:cubicBezTo>
                    <a:pt x="1435791" y="2833726"/>
                    <a:pt x="1399032" y="2830983"/>
                    <a:pt x="1361176" y="2804648"/>
                  </a:cubicBezTo>
                  <a:cubicBezTo>
                    <a:pt x="1349654" y="2796418"/>
                    <a:pt x="1337036" y="2788189"/>
                    <a:pt x="1323868" y="2778862"/>
                  </a:cubicBezTo>
                  <a:cubicBezTo>
                    <a:pt x="1224016" y="2710830"/>
                    <a:pt x="1087405" y="2617562"/>
                    <a:pt x="1058875" y="2482047"/>
                  </a:cubicBezTo>
                  <a:cubicBezTo>
                    <a:pt x="1026505" y="2325685"/>
                    <a:pt x="962863" y="1947123"/>
                    <a:pt x="954085" y="1896100"/>
                  </a:cubicBezTo>
                  <a:cubicBezTo>
                    <a:pt x="957377" y="1876349"/>
                    <a:pt x="968350" y="1807769"/>
                    <a:pt x="988649" y="1717243"/>
                  </a:cubicBezTo>
                  <a:close/>
                  <a:moveTo>
                    <a:pt x="2657063" y="767547"/>
                  </a:moveTo>
                  <a:lnTo>
                    <a:pt x="2654320" y="774680"/>
                  </a:lnTo>
                  <a:lnTo>
                    <a:pt x="2654320" y="782361"/>
                  </a:lnTo>
                  <a:cubicBezTo>
                    <a:pt x="2660904" y="1089599"/>
                    <a:pt x="2537460" y="1479134"/>
                    <a:pt x="2536363" y="1482974"/>
                  </a:cubicBezTo>
                  <a:lnTo>
                    <a:pt x="2531974" y="1496690"/>
                  </a:lnTo>
                  <a:lnTo>
                    <a:pt x="2538009" y="1509857"/>
                  </a:lnTo>
                  <a:cubicBezTo>
                    <a:pt x="2565441" y="1570208"/>
                    <a:pt x="2537460" y="1782531"/>
                    <a:pt x="2500701" y="1972910"/>
                  </a:cubicBezTo>
                  <a:cubicBezTo>
                    <a:pt x="2436510" y="2172614"/>
                    <a:pt x="2204984" y="2194560"/>
                    <a:pt x="2204984" y="2194560"/>
                  </a:cubicBezTo>
                  <a:cubicBezTo>
                    <a:pt x="2451872" y="2192914"/>
                    <a:pt x="2504542" y="2287829"/>
                    <a:pt x="2504542" y="2287829"/>
                  </a:cubicBezTo>
                  <a:cubicBezTo>
                    <a:pt x="2504542" y="2287829"/>
                    <a:pt x="2504542" y="2287829"/>
                    <a:pt x="2504542" y="2287829"/>
                  </a:cubicBezTo>
                  <a:cubicBezTo>
                    <a:pt x="2504542" y="2296607"/>
                    <a:pt x="2504542" y="2303739"/>
                    <a:pt x="2503444" y="2307580"/>
                  </a:cubicBezTo>
                  <a:cubicBezTo>
                    <a:pt x="2497958" y="2333915"/>
                    <a:pt x="2522098" y="2490826"/>
                    <a:pt x="2528133" y="2528682"/>
                  </a:cubicBezTo>
                  <a:cubicBezTo>
                    <a:pt x="2544592" y="2627986"/>
                    <a:pt x="2572573" y="2764597"/>
                    <a:pt x="2611526" y="2850185"/>
                  </a:cubicBezTo>
                  <a:cubicBezTo>
                    <a:pt x="2676266" y="2992831"/>
                    <a:pt x="2608783" y="3416930"/>
                    <a:pt x="2559954" y="3601273"/>
                  </a:cubicBezTo>
                  <a:cubicBezTo>
                    <a:pt x="2514417" y="3773546"/>
                    <a:pt x="2307580" y="3932103"/>
                    <a:pt x="2305385" y="3933749"/>
                  </a:cubicBezTo>
                  <a:lnTo>
                    <a:pt x="2299350" y="3938138"/>
                  </a:lnTo>
                  <a:cubicBezTo>
                    <a:pt x="2299350" y="3938138"/>
                    <a:pt x="2109521" y="4060485"/>
                    <a:pt x="1758391" y="4085174"/>
                  </a:cubicBezTo>
                  <a:cubicBezTo>
                    <a:pt x="1758391" y="4085174"/>
                    <a:pt x="1927921" y="4131259"/>
                    <a:pt x="1987723" y="4134551"/>
                  </a:cubicBezTo>
                  <a:cubicBezTo>
                    <a:pt x="2047525" y="4138392"/>
                    <a:pt x="2212117" y="4143329"/>
                    <a:pt x="2205533" y="4402836"/>
                  </a:cubicBezTo>
                  <a:cubicBezTo>
                    <a:pt x="2199498" y="4494459"/>
                    <a:pt x="2198949" y="4563039"/>
                    <a:pt x="2198949" y="4570172"/>
                  </a:cubicBezTo>
                  <a:lnTo>
                    <a:pt x="2198949" y="5371186"/>
                  </a:lnTo>
                  <a:cubicBezTo>
                    <a:pt x="2040941" y="5397521"/>
                    <a:pt x="1875800" y="5410688"/>
                    <a:pt x="1707368" y="5410688"/>
                  </a:cubicBezTo>
                  <a:lnTo>
                    <a:pt x="1707368" y="5410688"/>
                  </a:lnTo>
                  <a:cubicBezTo>
                    <a:pt x="1469258" y="5410688"/>
                    <a:pt x="1287658" y="5383805"/>
                    <a:pt x="1219078" y="5371734"/>
                  </a:cubicBezTo>
                  <a:cubicBezTo>
                    <a:pt x="1220175" y="5203851"/>
                    <a:pt x="1225113" y="4443984"/>
                    <a:pt x="1218529" y="4338097"/>
                  </a:cubicBezTo>
                  <a:cubicBezTo>
                    <a:pt x="1213592" y="4253606"/>
                    <a:pt x="1174090" y="4104376"/>
                    <a:pt x="1150498" y="4020434"/>
                  </a:cubicBezTo>
                  <a:cubicBezTo>
                    <a:pt x="1279429" y="4048415"/>
                    <a:pt x="1385865" y="4022628"/>
                    <a:pt x="1385865" y="4022628"/>
                  </a:cubicBezTo>
                  <a:cubicBezTo>
                    <a:pt x="1202619" y="3987516"/>
                    <a:pt x="1128004" y="3945270"/>
                    <a:pt x="1128004" y="3945270"/>
                  </a:cubicBezTo>
                  <a:lnTo>
                    <a:pt x="1115934" y="3937589"/>
                  </a:lnTo>
                  <a:cubicBezTo>
                    <a:pt x="754380" y="3717036"/>
                    <a:pt x="725302" y="3244109"/>
                    <a:pt x="709940" y="2989539"/>
                  </a:cubicBezTo>
                  <a:cubicBezTo>
                    <a:pt x="706100" y="2925348"/>
                    <a:pt x="702808" y="2874874"/>
                    <a:pt x="695676" y="2842504"/>
                  </a:cubicBezTo>
                  <a:cubicBezTo>
                    <a:pt x="687995" y="2809586"/>
                    <a:pt x="683605" y="2783251"/>
                    <a:pt x="680862" y="2761854"/>
                  </a:cubicBezTo>
                  <a:cubicBezTo>
                    <a:pt x="687995" y="2637861"/>
                    <a:pt x="892089" y="2564343"/>
                    <a:pt x="892089" y="2564343"/>
                  </a:cubicBezTo>
                  <a:cubicBezTo>
                    <a:pt x="799368" y="2564343"/>
                    <a:pt x="740115" y="2602748"/>
                    <a:pt x="703905" y="2608235"/>
                  </a:cubicBezTo>
                  <a:cubicBezTo>
                    <a:pt x="668244" y="2613721"/>
                    <a:pt x="632033" y="2608235"/>
                    <a:pt x="632033" y="2608235"/>
                  </a:cubicBezTo>
                  <a:cubicBezTo>
                    <a:pt x="628741" y="2601651"/>
                    <a:pt x="624901" y="2593970"/>
                    <a:pt x="621609" y="2584643"/>
                  </a:cubicBezTo>
                  <a:cubicBezTo>
                    <a:pt x="609539" y="2550079"/>
                    <a:pt x="602955" y="2503993"/>
                    <a:pt x="597469" y="2466686"/>
                  </a:cubicBezTo>
                  <a:cubicBezTo>
                    <a:pt x="594726" y="2448581"/>
                    <a:pt x="592531" y="2431024"/>
                    <a:pt x="589239" y="2416759"/>
                  </a:cubicBezTo>
                  <a:cubicBezTo>
                    <a:pt x="576072" y="2351471"/>
                    <a:pt x="579364" y="2225284"/>
                    <a:pt x="579364" y="2224187"/>
                  </a:cubicBezTo>
                  <a:lnTo>
                    <a:pt x="579912" y="2214860"/>
                  </a:lnTo>
                  <a:lnTo>
                    <a:pt x="575523" y="2206630"/>
                  </a:lnTo>
                  <a:cubicBezTo>
                    <a:pt x="480609" y="2020641"/>
                    <a:pt x="445496" y="1779788"/>
                    <a:pt x="444947" y="1777045"/>
                  </a:cubicBezTo>
                  <a:lnTo>
                    <a:pt x="443301" y="1767170"/>
                  </a:lnTo>
                  <a:lnTo>
                    <a:pt x="437266" y="1759489"/>
                  </a:lnTo>
                  <a:cubicBezTo>
                    <a:pt x="279806" y="1554846"/>
                    <a:pt x="240304" y="1303020"/>
                    <a:pt x="239756" y="1300277"/>
                  </a:cubicBezTo>
                  <a:lnTo>
                    <a:pt x="238658" y="1293693"/>
                  </a:lnTo>
                  <a:lnTo>
                    <a:pt x="235367" y="1287658"/>
                  </a:lnTo>
                  <a:cubicBezTo>
                    <a:pt x="176113" y="1181771"/>
                    <a:pt x="33467" y="881116"/>
                    <a:pt x="85039" y="762061"/>
                  </a:cubicBezTo>
                  <a:cubicBezTo>
                    <a:pt x="94366" y="740115"/>
                    <a:pt x="110277" y="727497"/>
                    <a:pt x="134417" y="720913"/>
                  </a:cubicBezTo>
                  <a:cubicBezTo>
                    <a:pt x="142646" y="718718"/>
                    <a:pt x="151425" y="717621"/>
                    <a:pt x="159654" y="717621"/>
                  </a:cubicBezTo>
                  <a:cubicBezTo>
                    <a:pt x="256764" y="717621"/>
                    <a:pt x="341254" y="867400"/>
                    <a:pt x="383499" y="956828"/>
                  </a:cubicBezTo>
                  <a:cubicBezTo>
                    <a:pt x="442752" y="1083015"/>
                    <a:pt x="476768" y="1211397"/>
                    <a:pt x="477317" y="1213043"/>
                  </a:cubicBezTo>
                  <a:lnTo>
                    <a:pt x="480060" y="1224016"/>
                  </a:lnTo>
                  <a:lnTo>
                    <a:pt x="488838" y="1231697"/>
                  </a:lnTo>
                  <a:cubicBezTo>
                    <a:pt x="602407" y="1332098"/>
                    <a:pt x="681411" y="1650309"/>
                    <a:pt x="681960" y="1653601"/>
                  </a:cubicBezTo>
                  <a:lnTo>
                    <a:pt x="684703" y="1665122"/>
                  </a:lnTo>
                  <a:lnTo>
                    <a:pt x="694030" y="1672803"/>
                  </a:lnTo>
                  <a:cubicBezTo>
                    <a:pt x="756026" y="1726022"/>
                    <a:pt x="858622" y="1876349"/>
                    <a:pt x="880567" y="1908719"/>
                  </a:cubicBezTo>
                  <a:cubicBezTo>
                    <a:pt x="883859" y="1927372"/>
                    <a:pt x="892637" y="1980042"/>
                    <a:pt x="904159" y="2047525"/>
                  </a:cubicBezTo>
                  <a:cubicBezTo>
                    <a:pt x="752734" y="2083735"/>
                    <a:pt x="656722" y="2217603"/>
                    <a:pt x="656722" y="2217603"/>
                  </a:cubicBezTo>
                  <a:cubicBezTo>
                    <a:pt x="808147" y="2118299"/>
                    <a:pt x="915680" y="2118299"/>
                    <a:pt x="916229" y="2118299"/>
                  </a:cubicBezTo>
                  <a:cubicBezTo>
                    <a:pt x="938723" y="2249424"/>
                    <a:pt x="967252" y="2407433"/>
                    <a:pt x="985357" y="2495215"/>
                  </a:cubicBezTo>
                  <a:cubicBezTo>
                    <a:pt x="1019922" y="2660904"/>
                    <a:pt x="1171346" y="2764049"/>
                    <a:pt x="1281623" y="2839212"/>
                  </a:cubicBezTo>
                  <a:cubicBezTo>
                    <a:pt x="1294242" y="2847990"/>
                    <a:pt x="1306312" y="2856220"/>
                    <a:pt x="1317833" y="2864450"/>
                  </a:cubicBezTo>
                  <a:cubicBezTo>
                    <a:pt x="1358981" y="2893527"/>
                    <a:pt x="1401227" y="2903952"/>
                    <a:pt x="1439631" y="2903952"/>
                  </a:cubicBezTo>
                  <a:cubicBezTo>
                    <a:pt x="1495044" y="2903952"/>
                    <a:pt x="1547714" y="2878166"/>
                    <a:pt x="1572951" y="2859512"/>
                  </a:cubicBezTo>
                  <a:lnTo>
                    <a:pt x="1572402" y="2858963"/>
                  </a:lnTo>
                  <a:cubicBezTo>
                    <a:pt x="1608613" y="2864450"/>
                    <a:pt x="1647566" y="2866644"/>
                    <a:pt x="1688165" y="2863901"/>
                  </a:cubicBezTo>
                  <a:cubicBezTo>
                    <a:pt x="1739738" y="2860609"/>
                    <a:pt x="1787469" y="2856220"/>
                    <a:pt x="1830263" y="2851282"/>
                  </a:cubicBezTo>
                  <a:cubicBezTo>
                    <a:pt x="1727667" y="2940162"/>
                    <a:pt x="1662928" y="3057022"/>
                    <a:pt x="1641531" y="3190890"/>
                  </a:cubicBezTo>
                  <a:cubicBezTo>
                    <a:pt x="1641531" y="3190890"/>
                    <a:pt x="1620134" y="3373587"/>
                    <a:pt x="1650858" y="3493740"/>
                  </a:cubicBezTo>
                  <a:cubicBezTo>
                    <a:pt x="1653052" y="3523915"/>
                    <a:pt x="1656893" y="3549701"/>
                    <a:pt x="1665122" y="3556284"/>
                  </a:cubicBezTo>
                  <a:cubicBezTo>
                    <a:pt x="1665122" y="3556284"/>
                    <a:pt x="1657990" y="3466308"/>
                    <a:pt x="1666220" y="3409249"/>
                  </a:cubicBezTo>
                  <a:cubicBezTo>
                    <a:pt x="1666768" y="3404860"/>
                    <a:pt x="1667317" y="3400471"/>
                    <a:pt x="1667317" y="3397179"/>
                  </a:cubicBezTo>
                  <a:cubicBezTo>
                    <a:pt x="1677193" y="3331342"/>
                    <a:pt x="1690909" y="3249046"/>
                    <a:pt x="1703527" y="3200766"/>
                  </a:cubicBezTo>
                  <a:cubicBezTo>
                    <a:pt x="1736994" y="3074030"/>
                    <a:pt x="1797893" y="2970337"/>
                    <a:pt x="1900489" y="2890236"/>
                  </a:cubicBezTo>
                  <a:cubicBezTo>
                    <a:pt x="1949867" y="2851282"/>
                    <a:pt x="1997598" y="2827691"/>
                    <a:pt x="2026127" y="2815620"/>
                  </a:cubicBezTo>
                  <a:cubicBezTo>
                    <a:pt x="2039295" y="2811780"/>
                    <a:pt x="2050268" y="2807391"/>
                    <a:pt x="2058497" y="2803002"/>
                  </a:cubicBezTo>
                  <a:cubicBezTo>
                    <a:pt x="2144634" y="2764049"/>
                    <a:pt x="2193463" y="2756916"/>
                    <a:pt x="2193463" y="2756916"/>
                  </a:cubicBezTo>
                  <a:cubicBezTo>
                    <a:pt x="2147377" y="2739360"/>
                    <a:pt x="2103486" y="2736068"/>
                    <a:pt x="2073311" y="2737165"/>
                  </a:cubicBezTo>
                  <a:cubicBezTo>
                    <a:pt x="2093610" y="2686690"/>
                    <a:pt x="2079346" y="2636215"/>
                    <a:pt x="2079346" y="2636215"/>
                  </a:cubicBezTo>
                  <a:cubicBezTo>
                    <a:pt x="2067275" y="2704247"/>
                    <a:pt x="2021190" y="2743200"/>
                    <a:pt x="2020641" y="2743749"/>
                  </a:cubicBezTo>
                  <a:cubicBezTo>
                    <a:pt x="2010217" y="2745395"/>
                    <a:pt x="2004182" y="2746492"/>
                    <a:pt x="1987723" y="2750881"/>
                  </a:cubicBezTo>
                  <a:cubicBezTo>
                    <a:pt x="1949867" y="2762402"/>
                    <a:pt x="1874154" y="2775570"/>
                    <a:pt x="1682679" y="2788737"/>
                  </a:cubicBezTo>
                  <a:cubicBezTo>
                    <a:pt x="1576791" y="2795870"/>
                    <a:pt x="1487912" y="2769535"/>
                    <a:pt x="1432499" y="2714671"/>
                  </a:cubicBezTo>
                  <a:cubicBezTo>
                    <a:pt x="1393546" y="2676815"/>
                    <a:pt x="1374343" y="2627437"/>
                    <a:pt x="1377086" y="2572025"/>
                  </a:cubicBezTo>
                  <a:cubicBezTo>
                    <a:pt x="1377635" y="2565441"/>
                    <a:pt x="1379281" y="2558857"/>
                    <a:pt x="1382024" y="2552273"/>
                  </a:cubicBezTo>
                  <a:cubicBezTo>
                    <a:pt x="1407262" y="2584643"/>
                    <a:pt x="1450056" y="2640605"/>
                    <a:pt x="1469807" y="2669682"/>
                  </a:cubicBezTo>
                  <a:cubicBezTo>
                    <a:pt x="1487912" y="2696566"/>
                    <a:pt x="1520282" y="2704795"/>
                    <a:pt x="1559235" y="2704795"/>
                  </a:cubicBezTo>
                  <a:cubicBezTo>
                    <a:pt x="1593799" y="2704795"/>
                    <a:pt x="1633301" y="2698212"/>
                    <a:pt x="1672255" y="2691628"/>
                  </a:cubicBezTo>
                  <a:cubicBezTo>
                    <a:pt x="1692554" y="2688336"/>
                    <a:pt x="1711757" y="2685044"/>
                    <a:pt x="1729862" y="2682850"/>
                  </a:cubicBezTo>
                  <a:lnTo>
                    <a:pt x="1764975" y="2678461"/>
                  </a:lnTo>
                  <a:lnTo>
                    <a:pt x="1755099" y="2644994"/>
                  </a:lnTo>
                  <a:cubicBezTo>
                    <a:pt x="1753454" y="2638410"/>
                    <a:pt x="1713403" y="2504542"/>
                    <a:pt x="1617391" y="2427732"/>
                  </a:cubicBezTo>
                  <a:cubicBezTo>
                    <a:pt x="1651955" y="2417308"/>
                    <a:pt x="1685971" y="2408530"/>
                    <a:pt x="1715049" y="2400300"/>
                  </a:cubicBezTo>
                  <a:cubicBezTo>
                    <a:pt x="1784177" y="2381646"/>
                    <a:pt x="1838493" y="2367382"/>
                    <a:pt x="1867571" y="2349825"/>
                  </a:cubicBezTo>
                  <a:cubicBezTo>
                    <a:pt x="1936151" y="2308129"/>
                    <a:pt x="2011314" y="2271918"/>
                    <a:pt x="2093610" y="2290572"/>
                  </a:cubicBezTo>
                  <a:cubicBezTo>
                    <a:pt x="2098000" y="2291669"/>
                    <a:pt x="2101840" y="2292767"/>
                    <a:pt x="2106229" y="2294413"/>
                  </a:cubicBezTo>
                  <a:cubicBezTo>
                    <a:pt x="2110618" y="2319650"/>
                    <a:pt x="2117750" y="2373965"/>
                    <a:pt x="2105132" y="2431573"/>
                  </a:cubicBezTo>
                  <a:cubicBezTo>
                    <a:pt x="2105132" y="2431573"/>
                    <a:pt x="2143537" y="2366833"/>
                    <a:pt x="2153961" y="2313615"/>
                  </a:cubicBezTo>
                  <a:cubicBezTo>
                    <a:pt x="2198949" y="2338304"/>
                    <a:pt x="2232416" y="2376160"/>
                    <a:pt x="2249973" y="2425538"/>
                  </a:cubicBezTo>
                  <a:cubicBezTo>
                    <a:pt x="2275210" y="2495215"/>
                    <a:pt x="2335561" y="2572025"/>
                    <a:pt x="2421148" y="2675717"/>
                  </a:cubicBezTo>
                  <a:cubicBezTo>
                    <a:pt x="2484242" y="2751978"/>
                    <a:pt x="2468880" y="2726192"/>
                    <a:pt x="2507834" y="2781605"/>
                  </a:cubicBezTo>
                  <a:lnTo>
                    <a:pt x="2596165" y="2878166"/>
                  </a:lnTo>
                  <a:cubicBezTo>
                    <a:pt x="2593421" y="2872679"/>
                    <a:pt x="2542398" y="2719609"/>
                    <a:pt x="2473269" y="2635667"/>
                  </a:cubicBezTo>
                  <a:cubicBezTo>
                    <a:pt x="2393168" y="2538557"/>
                    <a:pt x="2343242" y="2461748"/>
                    <a:pt x="2320747" y="2399751"/>
                  </a:cubicBezTo>
                  <a:cubicBezTo>
                    <a:pt x="2286731" y="2306483"/>
                    <a:pt x="2210471" y="2240097"/>
                    <a:pt x="2110618" y="2217054"/>
                  </a:cubicBezTo>
                  <a:cubicBezTo>
                    <a:pt x="2103486" y="2215409"/>
                    <a:pt x="2095805" y="2213762"/>
                    <a:pt x="2088124" y="2212665"/>
                  </a:cubicBezTo>
                  <a:lnTo>
                    <a:pt x="2073311" y="1978945"/>
                  </a:lnTo>
                  <a:cubicBezTo>
                    <a:pt x="2155058" y="1958096"/>
                    <a:pt x="2319101" y="1970166"/>
                    <a:pt x="2319101" y="1970166"/>
                  </a:cubicBezTo>
                  <a:cubicBezTo>
                    <a:pt x="2219249" y="1918594"/>
                    <a:pt x="2109521" y="1914205"/>
                    <a:pt x="2068922" y="1914754"/>
                  </a:cubicBezTo>
                  <a:lnTo>
                    <a:pt x="2055206" y="1696944"/>
                  </a:lnTo>
                  <a:cubicBezTo>
                    <a:pt x="2112813" y="1497239"/>
                    <a:pt x="2192914" y="1372149"/>
                    <a:pt x="2193463" y="1370503"/>
                  </a:cubicBezTo>
                  <a:lnTo>
                    <a:pt x="2197852" y="1363919"/>
                  </a:lnTo>
                  <a:lnTo>
                    <a:pt x="2198949" y="1355690"/>
                  </a:lnTo>
                  <a:cubicBezTo>
                    <a:pt x="2257105" y="976031"/>
                    <a:pt x="2380549" y="742310"/>
                    <a:pt x="2382195" y="740115"/>
                  </a:cubicBezTo>
                  <a:lnTo>
                    <a:pt x="2386584" y="732434"/>
                  </a:lnTo>
                  <a:lnTo>
                    <a:pt x="2387133" y="723656"/>
                  </a:lnTo>
                  <a:cubicBezTo>
                    <a:pt x="2390973" y="613928"/>
                    <a:pt x="2410175" y="449336"/>
                    <a:pt x="2452970" y="315468"/>
                  </a:cubicBezTo>
                  <a:cubicBezTo>
                    <a:pt x="2488631" y="205191"/>
                    <a:pt x="2553919" y="73518"/>
                    <a:pt x="2663647" y="73518"/>
                  </a:cubicBezTo>
                  <a:cubicBezTo>
                    <a:pt x="2671328" y="73518"/>
                    <a:pt x="2679009" y="74066"/>
                    <a:pt x="2686690" y="75164"/>
                  </a:cubicBezTo>
                  <a:cubicBezTo>
                    <a:pt x="2714671" y="79004"/>
                    <a:pt x="2733873" y="92172"/>
                    <a:pt x="2748138" y="116312"/>
                  </a:cubicBezTo>
                  <a:cubicBezTo>
                    <a:pt x="2826045" y="251826"/>
                    <a:pt x="2708636" y="632033"/>
                    <a:pt x="2657063" y="76754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闪电形 45">
              <a:extLst>
                <a:ext uri="{FF2B5EF4-FFF2-40B4-BE49-F238E27FC236}">
                  <a16:creationId xmlns:a16="http://schemas.microsoft.com/office/drawing/2014/main" xmlns="" id="{2E0B8E37-8D3F-4128-878B-B6F4D8726579}"/>
                </a:ext>
              </a:extLst>
            </p:cNvPr>
            <p:cNvSpPr/>
            <p:nvPr/>
          </p:nvSpPr>
          <p:spPr>
            <a:xfrm>
              <a:off x="4162426" y="4276022"/>
              <a:ext cx="437845" cy="437845"/>
            </a:xfrm>
            <a:prstGeom prst="lightningBol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F43C10F6-991F-4663-858F-69EDA4635DF2}"/>
                </a:ext>
              </a:extLst>
            </p:cNvPr>
            <p:cNvSpPr/>
            <p:nvPr/>
          </p:nvSpPr>
          <p:spPr>
            <a:xfrm rot="19558353">
              <a:off x="2486160" y="2853182"/>
              <a:ext cx="304758" cy="283500"/>
            </a:xfrm>
            <a:custGeom>
              <a:avLst/>
              <a:gdLst>
                <a:gd name="connsiteX0" fmla="*/ 3757613 w 4219575"/>
                <a:gd name="connsiteY0" fmla="*/ 2239328 h 3925252"/>
                <a:gd name="connsiteX1" fmla="*/ 3695700 w 4219575"/>
                <a:gd name="connsiteY1" fmla="*/ 2239328 h 3925252"/>
                <a:gd name="connsiteX2" fmla="*/ 3695700 w 4219575"/>
                <a:gd name="connsiteY2" fmla="*/ 1600200 h 3925252"/>
                <a:gd name="connsiteX3" fmla="*/ 2114550 w 4219575"/>
                <a:gd name="connsiteY3" fmla="*/ 0 h 3925252"/>
                <a:gd name="connsiteX4" fmla="*/ 533400 w 4219575"/>
                <a:gd name="connsiteY4" fmla="*/ 1600200 h 3925252"/>
                <a:gd name="connsiteX5" fmla="*/ 533400 w 4219575"/>
                <a:gd name="connsiteY5" fmla="*/ 2239328 h 3925252"/>
                <a:gd name="connsiteX6" fmla="*/ 471488 w 4219575"/>
                <a:gd name="connsiteY6" fmla="*/ 2239328 h 3925252"/>
                <a:gd name="connsiteX7" fmla="*/ 0 w 4219575"/>
                <a:gd name="connsiteY7" fmla="*/ 2706053 h 3925252"/>
                <a:gd name="connsiteX8" fmla="*/ 0 w 4219575"/>
                <a:gd name="connsiteY8" fmla="*/ 3455670 h 3925252"/>
                <a:gd name="connsiteX9" fmla="*/ 471488 w 4219575"/>
                <a:gd name="connsiteY9" fmla="*/ 3925253 h 3925252"/>
                <a:gd name="connsiteX10" fmla="*/ 977265 w 4219575"/>
                <a:gd name="connsiteY10" fmla="*/ 3925253 h 3925252"/>
                <a:gd name="connsiteX11" fmla="*/ 1095375 w 4219575"/>
                <a:gd name="connsiteY11" fmla="*/ 3811905 h 3925252"/>
                <a:gd name="connsiteX12" fmla="*/ 1095375 w 4219575"/>
                <a:gd name="connsiteY12" fmla="*/ 2349818 h 3925252"/>
                <a:gd name="connsiteX13" fmla="*/ 977265 w 4219575"/>
                <a:gd name="connsiteY13" fmla="*/ 2239328 h 3925252"/>
                <a:gd name="connsiteX14" fmla="*/ 762000 w 4219575"/>
                <a:gd name="connsiteY14" fmla="*/ 2239328 h 3925252"/>
                <a:gd name="connsiteX15" fmla="*/ 762000 w 4219575"/>
                <a:gd name="connsiteY15" fmla="*/ 1600200 h 3925252"/>
                <a:gd name="connsiteX16" fmla="*/ 2114550 w 4219575"/>
                <a:gd name="connsiteY16" fmla="*/ 228600 h 3925252"/>
                <a:gd name="connsiteX17" fmla="*/ 3467100 w 4219575"/>
                <a:gd name="connsiteY17" fmla="*/ 1600200 h 3925252"/>
                <a:gd name="connsiteX18" fmla="*/ 3467100 w 4219575"/>
                <a:gd name="connsiteY18" fmla="*/ 2239328 h 3925252"/>
                <a:gd name="connsiteX19" fmla="*/ 3251835 w 4219575"/>
                <a:gd name="connsiteY19" fmla="*/ 2239328 h 3925252"/>
                <a:gd name="connsiteX20" fmla="*/ 3133725 w 4219575"/>
                <a:gd name="connsiteY20" fmla="*/ 2349818 h 3925252"/>
                <a:gd name="connsiteX21" fmla="*/ 3133725 w 4219575"/>
                <a:gd name="connsiteY21" fmla="*/ 3811905 h 3925252"/>
                <a:gd name="connsiteX22" fmla="*/ 3251835 w 4219575"/>
                <a:gd name="connsiteY22" fmla="*/ 3925253 h 3925252"/>
                <a:gd name="connsiteX23" fmla="*/ 3757613 w 4219575"/>
                <a:gd name="connsiteY23" fmla="*/ 3925253 h 3925252"/>
                <a:gd name="connsiteX24" fmla="*/ 4219575 w 4219575"/>
                <a:gd name="connsiteY24" fmla="*/ 3455670 h 3925252"/>
                <a:gd name="connsiteX25" fmla="*/ 4219575 w 4219575"/>
                <a:gd name="connsiteY25" fmla="*/ 2706053 h 3925252"/>
                <a:gd name="connsiteX26" fmla="*/ 3757613 w 4219575"/>
                <a:gd name="connsiteY26" fmla="*/ 2239328 h 392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19575" h="3925252">
                  <a:moveTo>
                    <a:pt x="3757613" y="2239328"/>
                  </a:moveTo>
                  <a:lnTo>
                    <a:pt x="3695700" y="2239328"/>
                  </a:lnTo>
                  <a:lnTo>
                    <a:pt x="3695700" y="1600200"/>
                  </a:lnTo>
                  <a:cubicBezTo>
                    <a:pt x="3695700" y="717232"/>
                    <a:pt x="2987040" y="0"/>
                    <a:pt x="2114550" y="0"/>
                  </a:cubicBezTo>
                  <a:cubicBezTo>
                    <a:pt x="1242060" y="0"/>
                    <a:pt x="533400" y="718185"/>
                    <a:pt x="533400" y="1600200"/>
                  </a:cubicBezTo>
                  <a:lnTo>
                    <a:pt x="533400" y="2239328"/>
                  </a:lnTo>
                  <a:lnTo>
                    <a:pt x="471488" y="2239328"/>
                  </a:lnTo>
                  <a:cubicBezTo>
                    <a:pt x="214313" y="2239328"/>
                    <a:pt x="0" y="2446972"/>
                    <a:pt x="0" y="2706053"/>
                  </a:cubicBezTo>
                  <a:lnTo>
                    <a:pt x="0" y="3455670"/>
                  </a:lnTo>
                  <a:cubicBezTo>
                    <a:pt x="0" y="3715703"/>
                    <a:pt x="214313" y="3925253"/>
                    <a:pt x="471488" y="3925253"/>
                  </a:cubicBezTo>
                  <a:lnTo>
                    <a:pt x="977265" y="3925253"/>
                  </a:lnTo>
                  <a:cubicBezTo>
                    <a:pt x="1040130" y="3925253"/>
                    <a:pt x="1095375" y="3875722"/>
                    <a:pt x="1095375" y="3811905"/>
                  </a:cubicBezTo>
                  <a:lnTo>
                    <a:pt x="1095375" y="2349818"/>
                  </a:lnTo>
                  <a:cubicBezTo>
                    <a:pt x="1095375" y="2286953"/>
                    <a:pt x="1040130" y="2239328"/>
                    <a:pt x="977265" y="2239328"/>
                  </a:cubicBezTo>
                  <a:lnTo>
                    <a:pt x="762000" y="2239328"/>
                  </a:lnTo>
                  <a:lnTo>
                    <a:pt x="762000" y="1600200"/>
                  </a:lnTo>
                  <a:cubicBezTo>
                    <a:pt x="762000" y="843915"/>
                    <a:pt x="1368743" y="228600"/>
                    <a:pt x="2114550" y="228600"/>
                  </a:cubicBezTo>
                  <a:cubicBezTo>
                    <a:pt x="2860358" y="228600"/>
                    <a:pt x="3467100" y="843915"/>
                    <a:pt x="3467100" y="1600200"/>
                  </a:cubicBezTo>
                  <a:lnTo>
                    <a:pt x="3467100" y="2239328"/>
                  </a:lnTo>
                  <a:lnTo>
                    <a:pt x="3251835" y="2239328"/>
                  </a:lnTo>
                  <a:cubicBezTo>
                    <a:pt x="3188970" y="2239328"/>
                    <a:pt x="3133725" y="2286953"/>
                    <a:pt x="3133725" y="2349818"/>
                  </a:cubicBezTo>
                  <a:lnTo>
                    <a:pt x="3133725" y="3811905"/>
                  </a:lnTo>
                  <a:cubicBezTo>
                    <a:pt x="3133725" y="3874770"/>
                    <a:pt x="3188970" y="3925253"/>
                    <a:pt x="3251835" y="3925253"/>
                  </a:cubicBezTo>
                  <a:lnTo>
                    <a:pt x="3757613" y="3925253"/>
                  </a:lnTo>
                  <a:cubicBezTo>
                    <a:pt x="4014788" y="3925253"/>
                    <a:pt x="4219575" y="3715703"/>
                    <a:pt x="4219575" y="3455670"/>
                  </a:cubicBezTo>
                  <a:lnTo>
                    <a:pt x="4219575" y="2706053"/>
                  </a:lnTo>
                  <a:cubicBezTo>
                    <a:pt x="4219575" y="2446972"/>
                    <a:pt x="4014788" y="2239328"/>
                    <a:pt x="3757613" y="22393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9D25C5AC-9C47-439A-A2B1-1BCDF1C8B609}"/>
                </a:ext>
              </a:extLst>
            </p:cNvPr>
            <p:cNvSpPr txBox="1"/>
            <p:nvPr/>
          </p:nvSpPr>
          <p:spPr>
            <a:xfrm rot="245455">
              <a:off x="1546453" y="5533891"/>
              <a:ext cx="3003095" cy="361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2FB9D0FD-CEFA-43B9-A74F-C080866CFFFD}"/>
              </a:ext>
            </a:extLst>
          </p:cNvPr>
          <p:cNvGrpSpPr/>
          <p:nvPr/>
        </p:nvGrpSpPr>
        <p:grpSpPr>
          <a:xfrm>
            <a:off x="7376888" y="782669"/>
            <a:ext cx="3519159" cy="5292662"/>
            <a:chOff x="7376888" y="782669"/>
            <a:chExt cx="3519159" cy="5292662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435CB5FD-B0B4-4B42-8501-DADD57EDBCE2}"/>
                </a:ext>
              </a:extLst>
            </p:cNvPr>
            <p:cNvGrpSpPr/>
            <p:nvPr/>
          </p:nvGrpSpPr>
          <p:grpSpPr>
            <a:xfrm>
              <a:off x="7383867" y="792131"/>
              <a:ext cx="3378200" cy="5283200"/>
              <a:chOff x="1358900" y="787400"/>
              <a:chExt cx="3378200" cy="5283200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xmlns="" id="{74DB0FDC-ABDE-424F-8789-B0212B1BE81E}"/>
                  </a:ext>
                </a:extLst>
              </p:cNvPr>
              <p:cNvSpPr/>
              <p:nvPr/>
            </p:nvSpPr>
            <p:spPr>
              <a:xfrm>
                <a:off x="1358900" y="787400"/>
                <a:ext cx="3378200" cy="5283200"/>
              </a:xfrm>
              <a:prstGeom prst="rect">
                <a:avLst/>
              </a:prstGeom>
              <a:solidFill>
                <a:srgbClr val="FFD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3DE9C4D3-820B-43DD-A4A1-9E98D9745E29}"/>
                  </a:ext>
                </a:extLst>
              </p:cNvPr>
              <p:cNvSpPr/>
              <p:nvPr/>
            </p:nvSpPr>
            <p:spPr>
              <a:xfrm>
                <a:off x="3048000" y="787400"/>
                <a:ext cx="1689100" cy="1126921"/>
              </a:xfrm>
              <a:prstGeom prst="rect">
                <a:avLst/>
              </a:prstGeom>
              <a:solidFill>
                <a:srgbClr val="00B2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xmlns="" id="{5A61DB5F-CA6C-40C5-8C86-D725B8D70C62}"/>
                  </a:ext>
                </a:extLst>
              </p:cNvPr>
              <p:cNvSpPr/>
              <p:nvPr/>
            </p:nvSpPr>
            <p:spPr>
              <a:xfrm>
                <a:off x="1358900" y="1914321"/>
                <a:ext cx="1689100" cy="727046"/>
              </a:xfrm>
              <a:prstGeom prst="rect">
                <a:avLst/>
              </a:prstGeom>
              <a:solidFill>
                <a:srgbClr val="00B2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xmlns="" id="{8EF28753-D8BF-4F3C-9526-893C1647B722}"/>
                  </a:ext>
                </a:extLst>
              </p:cNvPr>
              <p:cNvSpPr/>
              <p:nvPr/>
            </p:nvSpPr>
            <p:spPr>
              <a:xfrm>
                <a:off x="1358900" y="5343554"/>
                <a:ext cx="3378200" cy="727046"/>
              </a:xfrm>
              <a:prstGeom prst="rect">
                <a:avLst/>
              </a:prstGeom>
              <a:solidFill>
                <a:srgbClr val="00B2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xmlns="" id="{31F0C38A-932B-4EA6-B857-56241B11EADD}"/>
                  </a:ext>
                </a:extLst>
              </p:cNvPr>
              <p:cNvSpPr/>
              <p:nvPr/>
            </p:nvSpPr>
            <p:spPr>
              <a:xfrm>
                <a:off x="3141133" y="855133"/>
                <a:ext cx="1518710" cy="9914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xmlns="" id="{60881C81-5E1B-41B1-B412-93A135B8E60A}"/>
                  </a:ext>
                </a:extLst>
              </p:cNvPr>
              <p:cNvSpPr/>
              <p:nvPr/>
            </p:nvSpPr>
            <p:spPr>
              <a:xfrm>
                <a:off x="1436158" y="855133"/>
                <a:ext cx="1518710" cy="9914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xmlns="" id="{8B52BB39-80E0-4487-8EFE-BB5848E3E435}"/>
                  </a:ext>
                </a:extLst>
              </p:cNvPr>
              <p:cNvSpPr/>
              <p:nvPr/>
            </p:nvSpPr>
            <p:spPr>
              <a:xfrm>
                <a:off x="1436158" y="2011680"/>
                <a:ext cx="1518710" cy="532328"/>
              </a:xfrm>
              <a:prstGeom prst="roundRect">
                <a:avLst>
                  <a:gd name="adj" fmla="val 13386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xmlns="" id="{4603A5B3-D39C-4A55-BBA8-5F06D7AB4C21}"/>
                  </a:ext>
                </a:extLst>
              </p:cNvPr>
              <p:cNvSpPr/>
              <p:nvPr/>
            </p:nvSpPr>
            <p:spPr>
              <a:xfrm>
                <a:off x="3141133" y="2011680"/>
                <a:ext cx="1518710" cy="532328"/>
              </a:xfrm>
              <a:prstGeom prst="roundRect">
                <a:avLst>
                  <a:gd name="adj" fmla="val 13386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xmlns="" id="{046BAA0A-6E34-4DD9-88F9-D157D9CF4D55}"/>
                  </a:ext>
                </a:extLst>
              </p:cNvPr>
              <p:cNvSpPr/>
              <p:nvPr/>
            </p:nvSpPr>
            <p:spPr>
              <a:xfrm>
                <a:off x="1436157" y="2709101"/>
                <a:ext cx="3223685" cy="2535999"/>
              </a:xfrm>
              <a:prstGeom prst="roundRect">
                <a:avLst>
                  <a:gd name="adj" fmla="val 385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xmlns="" id="{693C3363-380F-45AF-95E9-364A6B8EA433}"/>
                  </a:ext>
                </a:extLst>
              </p:cNvPr>
              <p:cNvSpPr/>
              <p:nvPr/>
            </p:nvSpPr>
            <p:spPr>
              <a:xfrm>
                <a:off x="1436157" y="5440914"/>
                <a:ext cx="3223685" cy="561954"/>
              </a:xfrm>
              <a:prstGeom prst="roundRect">
                <a:avLst>
                  <a:gd name="adj" fmla="val 8614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72E81D2A-FA95-442B-850B-782D08C157D6}"/>
                </a:ext>
              </a:extLst>
            </p:cNvPr>
            <p:cNvSpPr txBox="1"/>
            <p:nvPr/>
          </p:nvSpPr>
          <p:spPr>
            <a:xfrm>
              <a:off x="7443250" y="871916"/>
              <a:ext cx="1570335" cy="952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  <p:sp>
          <p:nvSpPr>
            <p:cNvPr id="58" name="星形: 四角 57">
              <a:extLst>
                <a:ext uri="{FF2B5EF4-FFF2-40B4-BE49-F238E27FC236}">
                  <a16:creationId xmlns:a16="http://schemas.microsoft.com/office/drawing/2014/main" xmlns="" id="{0A608AC2-9114-4E84-8FB4-B44686C2E67F}"/>
                </a:ext>
              </a:extLst>
            </p:cNvPr>
            <p:cNvSpPr/>
            <p:nvPr/>
          </p:nvSpPr>
          <p:spPr>
            <a:xfrm>
              <a:off x="10391390" y="2876994"/>
              <a:ext cx="282462" cy="282462"/>
            </a:xfrm>
            <a:prstGeom prst="star4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星形: 四角 58">
              <a:extLst>
                <a:ext uri="{FF2B5EF4-FFF2-40B4-BE49-F238E27FC236}">
                  <a16:creationId xmlns:a16="http://schemas.microsoft.com/office/drawing/2014/main" xmlns="" id="{7F4DB999-540D-4966-B70E-5AC8F74FDAF1}"/>
                </a:ext>
              </a:extLst>
            </p:cNvPr>
            <p:cNvSpPr/>
            <p:nvPr/>
          </p:nvSpPr>
          <p:spPr>
            <a:xfrm>
              <a:off x="7944167" y="4569112"/>
              <a:ext cx="252946" cy="252946"/>
            </a:xfrm>
            <a:prstGeom prst="star4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1D1081F-8D8A-45C6-BA0F-0AE78C00FDB1}"/>
                </a:ext>
              </a:extLst>
            </p:cNvPr>
            <p:cNvSpPr txBox="1"/>
            <p:nvPr/>
          </p:nvSpPr>
          <p:spPr>
            <a:xfrm rot="20083299">
              <a:off x="9103937" y="782669"/>
              <a:ext cx="1144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latin typeface="Colonna MT" panose="04020805060202030203" pitchFamily="82" charset="0"/>
                </a:rPr>
                <a:t>2021</a:t>
              </a:r>
              <a:endParaRPr lang="zh-CN" altLang="en-US" sz="4800">
                <a:latin typeface="Colonna MT" panose="04020805060202030203" pitchFamily="82" charset="0"/>
              </a:endParaRPr>
            </a:p>
          </p:txBody>
        </p:sp>
        <p:sp>
          <p:nvSpPr>
            <p:cNvPr id="61" name="星形: 十角 60">
              <a:extLst>
                <a:ext uri="{FF2B5EF4-FFF2-40B4-BE49-F238E27FC236}">
                  <a16:creationId xmlns:a16="http://schemas.microsoft.com/office/drawing/2014/main" xmlns="" id="{8C4E7303-C7DA-40C3-B23D-F5A6B5AA0BE5}"/>
                </a:ext>
              </a:extLst>
            </p:cNvPr>
            <p:cNvSpPr/>
            <p:nvPr/>
          </p:nvSpPr>
          <p:spPr>
            <a:xfrm rot="540000">
              <a:off x="10185855" y="4343515"/>
              <a:ext cx="391415" cy="391415"/>
            </a:xfrm>
            <a:prstGeom prst="star10">
              <a:avLst>
                <a:gd name="adj" fmla="val 25414"/>
                <a:gd name="hf" fmla="val 10514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图形 21">
              <a:extLst>
                <a:ext uri="{FF2B5EF4-FFF2-40B4-BE49-F238E27FC236}">
                  <a16:creationId xmlns:a16="http://schemas.microsoft.com/office/drawing/2014/main" xmlns="" id="{8A7B9C6C-CB6C-46BF-981B-96A02D8FCBA0}"/>
                </a:ext>
              </a:extLst>
            </p:cNvPr>
            <p:cNvSpPr/>
            <p:nvPr/>
          </p:nvSpPr>
          <p:spPr>
            <a:xfrm>
              <a:off x="10330290" y="1425414"/>
              <a:ext cx="277756" cy="325889"/>
            </a:xfrm>
            <a:custGeom>
              <a:avLst/>
              <a:gdLst>
                <a:gd name="connsiteX0" fmla="*/ 562076 w 571601"/>
                <a:gd name="connsiteY0" fmla="*/ 2372 h 670655"/>
                <a:gd name="connsiteX1" fmla="*/ 562076 w 571601"/>
                <a:gd name="connsiteY1" fmla="*/ 2372 h 670655"/>
                <a:gd name="connsiteX2" fmla="*/ 200126 w 571601"/>
                <a:gd name="connsiteY2" fmla="*/ 92621 h 670655"/>
                <a:gd name="connsiteX3" fmla="*/ 200126 w 571601"/>
                <a:gd name="connsiteY3" fmla="*/ 149771 h 670655"/>
                <a:gd name="connsiteX4" fmla="*/ 200126 w 571601"/>
                <a:gd name="connsiteY4" fmla="*/ 518989 h 670655"/>
                <a:gd name="connsiteX5" fmla="*/ 86350 w 571601"/>
                <a:gd name="connsiteY5" fmla="*/ 516969 h 670655"/>
                <a:gd name="connsiteX6" fmla="*/ 1673 w 571601"/>
                <a:gd name="connsiteY6" fmla="*/ 637908 h 670655"/>
                <a:gd name="connsiteX7" fmla="*/ 123488 w 571601"/>
                <a:gd name="connsiteY7" fmla="*/ 652291 h 670655"/>
                <a:gd name="connsiteX8" fmla="*/ 209613 w 571601"/>
                <a:gd name="connsiteY8" fmla="*/ 545221 h 670655"/>
                <a:gd name="connsiteX9" fmla="*/ 209651 w 571601"/>
                <a:gd name="connsiteY9" fmla="*/ 545221 h 670655"/>
                <a:gd name="connsiteX10" fmla="*/ 209651 w 571601"/>
                <a:gd name="connsiteY10" fmla="*/ 147390 h 670655"/>
                <a:gd name="connsiteX11" fmla="*/ 562076 w 571601"/>
                <a:gd name="connsiteY11" fmla="*/ 59522 h 670655"/>
                <a:gd name="connsiteX12" fmla="*/ 562076 w 571601"/>
                <a:gd name="connsiteY12" fmla="*/ 428730 h 670655"/>
                <a:gd name="connsiteX13" fmla="*/ 448300 w 571601"/>
                <a:gd name="connsiteY13" fmla="*/ 426710 h 670655"/>
                <a:gd name="connsiteX14" fmla="*/ 363613 w 571601"/>
                <a:gd name="connsiteY14" fmla="*/ 547659 h 670655"/>
                <a:gd name="connsiteX15" fmla="*/ 485419 w 571601"/>
                <a:gd name="connsiteY15" fmla="*/ 564299 h 670655"/>
                <a:gd name="connsiteX16" fmla="*/ 571553 w 571601"/>
                <a:gd name="connsiteY16" fmla="*/ 459496 h 670655"/>
                <a:gd name="connsiteX17" fmla="*/ 571601 w 571601"/>
                <a:gd name="connsiteY17" fmla="*/ 459496 h 670655"/>
                <a:gd name="connsiteX18" fmla="*/ 571601 w 571601"/>
                <a:gd name="connsiteY18" fmla="*/ 456248 h 670655"/>
                <a:gd name="connsiteX19" fmla="*/ 571601 w 571601"/>
                <a:gd name="connsiteY19" fmla="*/ 57150 h 670655"/>
                <a:gd name="connsiteX20" fmla="*/ 571601 w 571601"/>
                <a:gd name="connsiteY20" fmla="*/ 0 h 670655"/>
                <a:gd name="connsiteX21" fmla="*/ 562076 w 571601"/>
                <a:gd name="connsiteY21" fmla="*/ 2372 h 67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601" h="670655">
                  <a:moveTo>
                    <a:pt x="562076" y="2372"/>
                  </a:moveTo>
                  <a:lnTo>
                    <a:pt x="562076" y="2372"/>
                  </a:lnTo>
                  <a:lnTo>
                    <a:pt x="200126" y="92621"/>
                  </a:lnTo>
                  <a:lnTo>
                    <a:pt x="200126" y="149771"/>
                  </a:lnTo>
                  <a:lnTo>
                    <a:pt x="200126" y="518989"/>
                  </a:lnTo>
                  <a:cubicBezTo>
                    <a:pt x="181076" y="494738"/>
                    <a:pt x="134451" y="492900"/>
                    <a:pt x="86350" y="516969"/>
                  </a:cubicBezTo>
                  <a:cubicBezTo>
                    <a:pt x="29333" y="545497"/>
                    <a:pt x="-8576" y="599665"/>
                    <a:pt x="1673" y="637908"/>
                  </a:cubicBezTo>
                  <a:cubicBezTo>
                    <a:pt x="11922" y="676161"/>
                    <a:pt x="66462" y="680828"/>
                    <a:pt x="123488" y="652291"/>
                  </a:cubicBezTo>
                  <a:cubicBezTo>
                    <a:pt x="172418" y="627783"/>
                    <a:pt x="207194" y="583321"/>
                    <a:pt x="209613" y="545221"/>
                  </a:cubicBezTo>
                  <a:lnTo>
                    <a:pt x="209651" y="545221"/>
                  </a:lnTo>
                  <a:lnTo>
                    <a:pt x="209651" y="147390"/>
                  </a:lnTo>
                  <a:lnTo>
                    <a:pt x="562076" y="59522"/>
                  </a:lnTo>
                  <a:lnTo>
                    <a:pt x="562076" y="428730"/>
                  </a:lnTo>
                  <a:cubicBezTo>
                    <a:pt x="543026" y="404479"/>
                    <a:pt x="496401" y="402641"/>
                    <a:pt x="448300" y="426710"/>
                  </a:cubicBezTo>
                  <a:cubicBezTo>
                    <a:pt x="391283" y="455247"/>
                    <a:pt x="353364" y="509407"/>
                    <a:pt x="363613" y="547659"/>
                  </a:cubicBezTo>
                  <a:cubicBezTo>
                    <a:pt x="373862" y="585902"/>
                    <a:pt x="428393" y="592827"/>
                    <a:pt x="485419" y="564299"/>
                  </a:cubicBezTo>
                  <a:cubicBezTo>
                    <a:pt x="534358" y="539801"/>
                    <a:pt x="569134" y="497596"/>
                    <a:pt x="571553" y="459496"/>
                  </a:cubicBezTo>
                  <a:lnTo>
                    <a:pt x="571601" y="459496"/>
                  </a:lnTo>
                  <a:cubicBezTo>
                    <a:pt x="571601" y="458419"/>
                    <a:pt x="571601" y="457324"/>
                    <a:pt x="571601" y="456248"/>
                  </a:cubicBezTo>
                  <a:lnTo>
                    <a:pt x="571601" y="57150"/>
                  </a:lnTo>
                  <a:lnTo>
                    <a:pt x="571601" y="0"/>
                  </a:lnTo>
                  <a:lnTo>
                    <a:pt x="562076" y="2372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162B5917-303A-43F6-9771-D6BB28191601}"/>
                </a:ext>
              </a:extLst>
            </p:cNvPr>
            <p:cNvSpPr/>
            <p:nvPr/>
          </p:nvSpPr>
          <p:spPr>
            <a:xfrm>
              <a:off x="10429862" y="5487924"/>
              <a:ext cx="147153" cy="147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DDABC838-8E1B-4C3E-AA4E-1AAF2E809071}"/>
                </a:ext>
              </a:extLst>
            </p:cNvPr>
            <p:cNvSpPr txBox="1"/>
            <p:nvPr/>
          </p:nvSpPr>
          <p:spPr>
            <a:xfrm>
              <a:off x="7376888" y="2110993"/>
              <a:ext cx="1687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latin typeface="Engravers MT" panose="02090707080505020304" pitchFamily="18" charset="0"/>
                </a:rPr>
                <a:t> BY XIAO</a:t>
              </a:r>
              <a:endParaRPr lang="zh-CN" altLang="en-US" sz="1600">
                <a:latin typeface="Engravers MT" panose="02090707080505020304" pitchFamily="18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0C059FA-91B6-4D91-9597-9DD22C3F4EC7}"/>
                </a:ext>
              </a:extLst>
            </p:cNvPr>
            <p:cNvSpPr txBox="1"/>
            <p:nvPr/>
          </p:nvSpPr>
          <p:spPr>
            <a:xfrm>
              <a:off x="9208863" y="2110993"/>
              <a:ext cx="16871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latin typeface="Engravers MT" panose="02090707080505020304" pitchFamily="18" charset="0"/>
                </a:rPr>
                <a:t> 04/30</a:t>
              </a:r>
              <a:endParaRPr lang="zh-CN" altLang="en-US" sz="1600">
                <a:latin typeface="Engravers MT" panose="02090707080505020304" pitchFamily="18" charset="0"/>
              </a:endParaRPr>
            </a:p>
          </p:txBody>
        </p:sp>
        <p:sp>
          <p:nvSpPr>
            <p:cNvPr id="66" name="太阳形 65">
              <a:extLst>
                <a:ext uri="{FF2B5EF4-FFF2-40B4-BE49-F238E27FC236}">
                  <a16:creationId xmlns:a16="http://schemas.microsoft.com/office/drawing/2014/main" xmlns="" id="{6FABB2D7-C814-4500-9A0E-70CBFF3C4830}"/>
                </a:ext>
              </a:extLst>
            </p:cNvPr>
            <p:cNvSpPr/>
            <p:nvPr/>
          </p:nvSpPr>
          <p:spPr>
            <a:xfrm>
              <a:off x="9409094" y="2172637"/>
              <a:ext cx="215267" cy="215267"/>
            </a:xfrm>
            <a:prstGeom prst="su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A0996F3-5BA6-44A0-BC0B-51A2FF22CE31}"/>
                </a:ext>
              </a:extLst>
            </p:cNvPr>
            <p:cNvSpPr txBox="1"/>
            <p:nvPr/>
          </p:nvSpPr>
          <p:spPr>
            <a:xfrm>
              <a:off x="7471670" y="2657036"/>
              <a:ext cx="1450887" cy="2473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Lorem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Ipsum Dolor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Sit Amet 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Consectetue</a:t>
              </a: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Adipiscing</a:t>
              </a:r>
              <a:endParaRPr lang="zh-CN" altLang="en-US" sz="1600" b="1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1DC8051D-B49B-4100-8B11-21CE5228651F}"/>
                </a:ext>
              </a:extLst>
            </p:cNvPr>
            <p:cNvSpPr txBox="1"/>
            <p:nvPr/>
          </p:nvSpPr>
          <p:spPr>
            <a:xfrm>
              <a:off x="9069310" y="2657036"/>
              <a:ext cx="1615840" cy="2473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fr-FR" altLang="zh-CN" sz="1600" b="1">
                  <a:latin typeface="Bahnschrift SemiLight SemiConde" panose="020B0502040204020203" pitchFamily="34" charset="0"/>
                  <a:cs typeface="Arial" panose="020B0604020202020204" pitchFamily="34" charset="0"/>
                </a:rPr>
                <a:t>Pellentesque habitant morbi tristique senectus et netus et malesuada fames </a:t>
              </a:r>
              <a:endParaRPr lang="zh-CN" altLang="en-US" sz="1600" b="1">
                <a:latin typeface="Bahnschrift SemiLight SemiConde" panose="020B05020402040202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闪电形 69">
              <a:extLst>
                <a:ext uri="{FF2B5EF4-FFF2-40B4-BE49-F238E27FC236}">
                  <a16:creationId xmlns:a16="http://schemas.microsoft.com/office/drawing/2014/main" xmlns="" id="{2D4073EE-96A9-4E59-82EC-9D9250459AB3}"/>
                </a:ext>
              </a:extLst>
            </p:cNvPr>
            <p:cNvSpPr/>
            <p:nvPr/>
          </p:nvSpPr>
          <p:spPr>
            <a:xfrm>
              <a:off x="7490358" y="1152566"/>
              <a:ext cx="298996" cy="298996"/>
            </a:xfrm>
            <a:prstGeom prst="lightningBol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BB4EA77E-CD34-4E55-A94A-833E6EB0D559}"/>
                </a:ext>
              </a:extLst>
            </p:cNvPr>
            <p:cNvSpPr/>
            <p:nvPr/>
          </p:nvSpPr>
          <p:spPr>
            <a:xfrm rot="19558353">
              <a:off x="8686708" y="1331532"/>
              <a:ext cx="227992" cy="212089"/>
            </a:xfrm>
            <a:custGeom>
              <a:avLst/>
              <a:gdLst>
                <a:gd name="connsiteX0" fmla="*/ 3757613 w 4219575"/>
                <a:gd name="connsiteY0" fmla="*/ 2239328 h 3925252"/>
                <a:gd name="connsiteX1" fmla="*/ 3695700 w 4219575"/>
                <a:gd name="connsiteY1" fmla="*/ 2239328 h 3925252"/>
                <a:gd name="connsiteX2" fmla="*/ 3695700 w 4219575"/>
                <a:gd name="connsiteY2" fmla="*/ 1600200 h 3925252"/>
                <a:gd name="connsiteX3" fmla="*/ 2114550 w 4219575"/>
                <a:gd name="connsiteY3" fmla="*/ 0 h 3925252"/>
                <a:gd name="connsiteX4" fmla="*/ 533400 w 4219575"/>
                <a:gd name="connsiteY4" fmla="*/ 1600200 h 3925252"/>
                <a:gd name="connsiteX5" fmla="*/ 533400 w 4219575"/>
                <a:gd name="connsiteY5" fmla="*/ 2239328 h 3925252"/>
                <a:gd name="connsiteX6" fmla="*/ 471488 w 4219575"/>
                <a:gd name="connsiteY6" fmla="*/ 2239328 h 3925252"/>
                <a:gd name="connsiteX7" fmla="*/ 0 w 4219575"/>
                <a:gd name="connsiteY7" fmla="*/ 2706053 h 3925252"/>
                <a:gd name="connsiteX8" fmla="*/ 0 w 4219575"/>
                <a:gd name="connsiteY8" fmla="*/ 3455670 h 3925252"/>
                <a:gd name="connsiteX9" fmla="*/ 471488 w 4219575"/>
                <a:gd name="connsiteY9" fmla="*/ 3925253 h 3925252"/>
                <a:gd name="connsiteX10" fmla="*/ 977265 w 4219575"/>
                <a:gd name="connsiteY10" fmla="*/ 3925253 h 3925252"/>
                <a:gd name="connsiteX11" fmla="*/ 1095375 w 4219575"/>
                <a:gd name="connsiteY11" fmla="*/ 3811905 h 3925252"/>
                <a:gd name="connsiteX12" fmla="*/ 1095375 w 4219575"/>
                <a:gd name="connsiteY12" fmla="*/ 2349818 h 3925252"/>
                <a:gd name="connsiteX13" fmla="*/ 977265 w 4219575"/>
                <a:gd name="connsiteY13" fmla="*/ 2239328 h 3925252"/>
                <a:gd name="connsiteX14" fmla="*/ 762000 w 4219575"/>
                <a:gd name="connsiteY14" fmla="*/ 2239328 h 3925252"/>
                <a:gd name="connsiteX15" fmla="*/ 762000 w 4219575"/>
                <a:gd name="connsiteY15" fmla="*/ 1600200 h 3925252"/>
                <a:gd name="connsiteX16" fmla="*/ 2114550 w 4219575"/>
                <a:gd name="connsiteY16" fmla="*/ 228600 h 3925252"/>
                <a:gd name="connsiteX17" fmla="*/ 3467100 w 4219575"/>
                <a:gd name="connsiteY17" fmla="*/ 1600200 h 3925252"/>
                <a:gd name="connsiteX18" fmla="*/ 3467100 w 4219575"/>
                <a:gd name="connsiteY18" fmla="*/ 2239328 h 3925252"/>
                <a:gd name="connsiteX19" fmla="*/ 3251835 w 4219575"/>
                <a:gd name="connsiteY19" fmla="*/ 2239328 h 3925252"/>
                <a:gd name="connsiteX20" fmla="*/ 3133725 w 4219575"/>
                <a:gd name="connsiteY20" fmla="*/ 2349818 h 3925252"/>
                <a:gd name="connsiteX21" fmla="*/ 3133725 w 4219575"/>
                <a:gd name="connsiteY21" fmla="*/ 3811905 h 3925252"/>
                <a:gd name="connsiteX22" fmla="*/ 3251835 w 4219575"/>
                <a:gd name="connsiteY22" fmla="*/ 3925253 h 3925252"/>
                <a:gd name="connsiteX23" fmla="*/ 3757613 w 4219575"/>
                <a:gd name="connsiteY23" fmla="*/ 3925253 h 3925252"/>
                <a:gd name="connsiteX24" fmla="*/ 4219575 w 4219575"/>
                <a:gd name="connsiteY24" fmla="*/ 3455670 h 3925252"/>
                <a:gd name="connsiteX25" fmla="*/ 4219575 w 4219575"/>
                <a:gd name="connsiteY25" fmla="*/ 2706053 h 3925252"/>
                <a:gd name="connsiteX26" fmla="*/ 3757613 w 4219575"/>
                <a:gd name="connsiteY26" fmla="*/ 2239328 h 392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19575" h="3925252">
                  <a:moveTo>
                    <a:pt x="3757613" y="2239328"/>
                  </a:moveTo>
                  <a:lnTo>
                    <a:pt x="3695700" y="2239328"/>
                  </a:lnTo>
                  <a:lnTo>
                    <a:pt x="3695700" y="1600200"/>
                  </a:lnTo>
                  <a:cubicBezTo>
                    <a:pt x="3695700" y="717232"/>
                    <a:pt x="2987040" y="0"/>
                    <a:pt x="2114550" y="0"/>
                  </a:cubicBezTo>
                  <a:cubicBezTo>
                    <a:pt x="1242060" y="0"/>
                    <a:pt x="533400" y="718185"/>
                    <a:pt x="533400" y="1600200"/>
                  </a:cubicBezTo>
                  <a:lnTo>
                    <a:pt x="533400" y="2239328"/>
                  </a:lnTo>
                  <a:lnTo>
                    <a:pt x="471488" y="2239328"/>
                  </a:lnTo>
                  <a:cubicBezTo>
                    <a:pt x="214313" y="2239328"/>
                    <a:pt x="0" y="2446972"/>
                    <a:pt x="0" y="2706053"/>
                  </a:cubicBezTo>
                  <a:lnTo>
                    <a:pt x="0" y="3455670"/>
                  </a:lnTo>
                  <a:cubicBezTo>
                    <a:pt x="0" y="3715703"/>
                    <a:pt x="214313" y="3925253"/>
                    <a:pt x="471488" y="3925253"/>
                  </a:cubicBezTo>
                  <a:lnTo>
                    <a:pt x="977265" y="3925253"/>
                  </a:lnTo>
                  <a:cubicBezTo>
                    <a:pt x="1040130" y="3925253"/>
                    <a:pt x="1095375" y="3875722"/>
                    <a:pt x="1095375" y="3811905"/>
                  </a:cubicBezTo>
                  <a:lnTo>
                    <a:pt x="1095375" y="2349818"/>
                  </a:lnTo>
                  <a:cubicBezTo>
                    <a:pt x="1095375" y="2286953"/>
                    <a:pt x="1040130" y="2239328"/>
                    <a:pt x="977265" y="2239328"/>
                  </a:cubicBezTo>
                  <a:lnTo>
                    <a:pt x="762000" y="2239328"/>
                  </a:lnTo>
                  <a:lnTo>
                    <a:pt x="762000" y="1600200"/>
                  </a:lnTo>
                  <a:cubicBezTo>
                    <a:pt x="762000" y="843915"/>
                    <a:pt x="1368743" y="228600"/>
                    <a:pt x="2114550" y="228600"/>
                  </a:cubicBezTo>
                  <a:cubicBezTo>
                    <a:pt x="2860358" y="228600"/>
                    <a:pt x="3467100" y="843915"/>
                    <a:pt x="3467100" y="1600200"/>
                  </a:cubicBezTo>
                  <a:lnTo>
                    <a:pt x="3467100" y="2239328"/>
                  </a:lnTo>
                  <a:lnTo>
                    <a:pt x="3251835" y="2239328"/>
                  </a:lnTo>
                  <a:cubicBezTo>
                    <a:pt x="3188970" y="2239328"/>
                    <a:pt x="3133725" y="2286953"/>
                    <a:pt x="3133725" y="2349818"/>
                  </a:cubicBezTo>
                  <a:lnTo>
                    <a:pt x="3133725" y="3811905"/>
                  </a:lnTo>
                  <a:cubicBezTo>
                    <a:pt x="3133725" y="3874770"/>
                    <a:pt x="3188970" y="3925253"/>
                    <a:pt x="3251835" y="3925253"/>
                  </a:cubicBezTo>
                  <a:lnTo>
                    <a:pt x="3757613" y="3925253"/>
                  </a:lnTo>
                  <a:cubicBezTo>
                    <a:pt x="4014788" y="3925253"/>
                    <a:pt x="4219575" y="3715703"/>
                    <a:pt x="4219575" y="3455670"/>
                  </a:cubicBezTo>
                  <a:lnTo>
                    <a:pt x="4219575" y="2706053"/>
                  </a:lnTo>
                  <a:cubicBezTo>
                    <a:pt x="4219575" y="2446972"/>
                    <a:pt x="4014788" y="2239328"/>
                    <a:pt x="3757613" y="22393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249C5604-7847-4FC8-B1AC-5C85FBF9704C}"/>
                </a:ext>
              </a:extLst>
            </p:cNvPr>
            <p:cNvSpPr txBox="1"/>
            <p:nvPr/>
          </p:nvSpPr>
          <p:spPr>
            <a:xfrm rot="245455">
              <a:off x="7571420" y="5538622"/>
              <a:ext cx="3003095" cy="361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b="1">
                  <a:latin typeface="Engravers MT" panose="02090707080505020304" pitchFamily="18" charset="0"/>
                </a:rPr>
                <a:t>POWER YOUR POINT</a:t>
              </a:r>
              <a:endParaRPr lang="zh-CN" altLang="en-US" sz="1600" b="1">
                <a:latin typeface="Engravers MT" panose="02090707080505020304" pitchFamily="18" charset="0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E8FAE806-E3B6-4E4D-BBF1-40641A275DE9}"/>
                </a:ext>
              </a:extLst>
            </p:cNvPr>
            <p:cNvSpPr/>
            <p:nvPr/>
          </p:nvSpPr>
          <p:spPr>
            <a:xfrm rot="245455">
              <a:off x="8637856" y="2993310"/>
              <a:ext cx="692219" cy="930317"/>
            </a:xfrm>
            <a:custGeom>
              <a:avLst/>
              <a:gdLst>
                <a:gd name="connsiteX0" fmla="*/ 439207 w 692219"/>
                <a:gd name="connsiteY0" fmla="*/ 202589 h 930317"/>
                <a:gd name="connsiteX1" fmla="*/ 437455 w 692219"/>
                <a:gd name="connsiteY1" fmla="*/ 218200 h 930317"/>
                <a:gd name="connsiteX2" fmla="*/ 446713 w 692219"/>
                <a:gd name="connsiteY2" fmla="*/ 224296 h 930317"/>
                <a:gd name="connsiteX3" fmla="*/ 450123 w 692219"/>
                <a:gd name="connsiteY3" fmla="*/ 226877 h 930317"/>
                <a:gd name="connsiteX4" fmla="*/ 453400 w 692219"/>
                <a:gd name="connsiteY4" fmla="*/ 225591 h 930317"/>
                <a:gd name="connsiteX5" fmla="*/ 454466 w 692219"/>
                <a:gd name="connsiteY5" fmla="*/ 226687 h 930317"/>
                <a:gd name="connsiteX6" fmla="*/ 458686 w 692219"/>
                <a:gd name="connsiteY6" fmla="*/ 226820 h 930317"/>
                <a:gd name="connsiteX7" fmla="*/ 459981 w 692219"/>
                <a:gd name="connsiteY7" fmla="*/ 228058 h 930317"/>
                <a:gd name="connsiteX8" fmla="*/ 463610 w 692219"/>
                <a:gd name="connsiteY8" fmla="*/ 232621 h 930317"/>
                <a:gd name="connsiteX9" fmla="*/ 472878 w 692219"/>
                <a:gd name="connsiteY9" fmla="*/ 228411 h 930317"/>
                <a:gd name="connsiteX10" fmla="*/ 477812 w 692219"/>
                <a:gd name="connsiteY10" fmla="*/ 227354 h 930317"/>
                <a:gd name="connsiteX11" fmla="*/ 485432 w 692219"/>
                <a:gd name="connsiteY11" fmla="*/ 229468 h 930317"/>
                <a:gd name="connsiteX12" fmla="*/ 492709 w 692219"/>
                <a:gd name="connsiteY12" fmla="*/ 229468 h 930317"/>
                <a:gd name="connsiteX13" fmla="*/ 501167 w 692219"/>
                <a:gd name="connsiteY13" fmla="*/ 232659 h 930317"/>
                <a:gd name="connsiteX14" fmla="*/ 512426 w 692219"/>
                <a:gd name="connsiteY14" fmla="*/ 229468 h 930317"/>
                <a:gd name="connsiteX15" fmla="*/ 520179 w 692219"/>
                <a:gd name="connsiteY15" fmla="*/ 218210 h 930317"/>
                <a:gd name="connsiteX16" fmla="*/ 515836 w 692219"/>
                <a:gd name="connsiteY16" fmla="*/ 168765 h 930317"/>
                <a:gd name="connsiteX17" fmla="*/ 515836 w 692219"/>
                <a:gd name="connsiteY17" fmla="*/ 143724 h 930317"/>
                <a:gd name="connsiteX18" fmla="*/ 506206 w 692219"/>
                <a:gd name="connsiteY18" fmla="*/ 137857 h 930317"/>
                <a:gd name="connsiteX19" fmla="*/ 485089 w 692219"/>
                <a:gd name="connsiteY19" fmla="*/ 135152 h 930317"/>
                <a:gd name="connsiteX20" fmla="*/ 474059 w 692219"/>
                <a:gd name="connsiteY20" fmla="*/ 155802 h 930317"/>
                <a:gd name="connsiteX21" fmla="*/ 455171 w 692219"/>
                <a:gd name="connsiteY21" fmla="*/ 168232 h 930317"/>
                <a:gd name="connsiteX22" fmla="*/ 453409 w 692219"/>
                <a:gd name="connsiteY22" fmla="*/ 165308 h 930317"/>
                <a:gd name="connsiteX23" fmla="*/ 451895 w 692219"/>
                <a:gd name="connsiteY23" fmla="*/ 164489 h 930317"/>
                <a:gd name="connsiteX24" fmla="*/ 444103 w 692219"/>
                <a:gd name="connsiteY24" fmla="*/ 164717 h 930317"/>
                <a:gd name="connsiteX25" fmla="*/ 406641 w 692219"/>
                <a:gd name="connsiteY25" fmla="*/ 149334 h 930317"/>
                <a:gd name="connsiteX26" fmla="*/ 311001 w 692219"/>
                <a:gd name="connsiteY26" fmla="*/ 187453 h 930317"/>
                <a:gd name="connsiteX27" fmla="*/ 295618 w 692219"/>
                <a:gd name="connsiteY27" fmla="*/ 180100 h 930317"/>
                <a:gd name="connsiteX28" fmla="*/ 241106 w 692219"/>
                <a:gd name="connsiteY28" fmla="*/ 160707 h 930317"/>
                <a:gd name="connsiteX29" fmla="*/ 202311 w 692219"/>
                <a:gd name="connsiteY29" fmla="*/ 159364 h 930317"/>
                <a:gd name="connsiteX30" fmla="*/ 187938 w 692219"/>
                <a:gd name="connsiteY30" fmla="*/ 159021 h 930317"/>
                <a:gd name="connsiteX31" fmla="*/ 159849 w 692219"/>
                <a:gd name="connsiteY31" fmla="*/ 154344 h 930317"/>
                <a:gd name="connsiteX32" fmla="*/ 145466 w 692219"/>
                <a:gd name="connsiteY32" fmla="*/ 146991 h 930317"/>
                <a:gd name="connsiteX33" fmla="*/ 143799 w 692219"/>
                <a:gd name="connsiteY33" fmla="*/ 124922 h 930317"/>
                <a:gd name="connsiteX34" fmla="*/ 108347 w 692219"/>
                <a:gd name="connsiteY34" fmla="*/ 62047 h 930317"/>
                <a:gd name="connsiteX35" fmla="*/ 100994 w 692219"/>
                <a:gd name="connsiteY35" fmla="*/ 32958 h 930317"/>
                <a:gd name="connsiteX36" fmla="*/ 99651 w 692219"/>
                <a:gd name="connsiteY36" fmla="*/ 13222 h 930317"/>
                <a:gd name="connsiteX37" fmla="*/ 66885 w 692219"/>
                <a:gd name="connsiteY37" fmla="*/ 849 h 930317"/>
                <a:gd name="connsiteX38" fmla="*/ 81934 w 692219"/>
                <a:gd name="connsiteY38" fmla="*/ 60037 h 930317"/>
                <a:gd name="connsiteX39" fmla="*/ 89630 w 692219"/>
                <a:gd name="connsiteY39" fmla="*/ 73068 h 930317"/>
                <a:gd name="connsiteX40" fmla="*/ 93974 w 692219"/>
                <a:gd name="connsiteY40" fmla="*/ 110187 h 930317"/>
                <a:gd name="connsiteX41" fmla="*/ 62875 w 692219"/>
                <a:gd name="connsiteY41" fmla="*/ 83097 h 930317"/>
                <a:gd name="connsiteX42" fmla="*/ 45148 w 692219"/>
                <a:gd name="connsiteY42" fmla="*/ 69724 h 930317"/>
                <a:gd name="connsiteX43" fmla="*/ 30442 w 692219"/>
                <a:gd name="connsiteY43" fmla="*/ 56304 h 930317"/>
                <a:gd name="connsiteX44" fmla="*/ 13049 w 692219"/>
                <a:gd name="connsiteY44" fmla="*/ 56342 h 930317"/>
                <a:gd name="connsiteX45" fmla="*/ 0 w 692219"/>
                <a:gd name="connsiteY45" fmla="*/ 57685 h 930317"/>
                <a:gd name="connsiteX46" fmla="*/ 28766 w 692219"/>
                <a:gd name="connsiteY46" fmla="*/ 91794 h 930317"/>
                <a:gd name="connsiteX47" fmla="*/ 52168 w 692219"/>
                <a:gd name="connsiteY47" fmla="*/ 106510 h 930317"/>
                <a:gd name="connsiteX48" fmla="*/ 99993 w 692219"/>
                <a:gd name="connsiteY48" fmla="*/ 155326 h 930317"/>
                <a:gd name="connsiteX49" fmla="*/ 102660 w 692219"/>
                <a:gd name="connsiteY49" fmla="*/ 164689 h 930317"/>
                <a:gd name="connsiteX50" fmla="*/ 118377 w 692219"/>
                <a:gd name="connsiteY50" fmla="*/ 191444 h 930317"/>
                <a:gd name="connsiteX51" fmla="*/ 142951 w 692219"/>
                <a:gd name="connsiteY51" fmla="*/ 208494 h 930317"/>
                <a:gd name="connsiteX52" fmla="*/ 162020 w 692219"/>
                <a:gd name="connsiteY52" fmla="*/ 219534 h 930317"/>
                <a:gd name="connsiteX53" fmla="*/ 180584 w 692219"/>
                <a:gd name="connsiteY53" fmla="*/ 231068 h 930317"/>
                <a:gd name="connsiteX54" fmla="*/ 209169 w 692219"/>
                <a:gd name="connsiteY54" fmla="*/ 286237 h 930317"/>
                <a:gd name="connsiteX55" fmla="*/ 236258 w 692219"/>
                <a:gd name="connsiteY55" fmla="*/ 328881 h 930317"/>
                <a:gd name="connsiteX56" fmla="*/ 271377 w 692219"/>
                <a:gd name="connsiteY56" fmla="*/ 370009 h 930317"/>
                <a:gd name="connsiteX57" fmla="*/ 256832 w 692219"/>
                <a:gd name="connsiteY57" fmla="*/ 395089 h 930317"/>
                <a:gd name="connsiteX58" fmla="*/ 254822 w 692219"/>
                <a:gd name="connsiteY58" fmla="*/ 425188 h 930317"/>
                <a:gd name="connsiteX59" fmla="*/ 254822 w 692219"/>
                <a:gd name="connsiteY59" fmla="*/ 478366 h 930317"/>
                <a:gd name="connsiteX60" fmla="*/ 263852 w 692219"/>
                <a:gd name="connsiteY60" fmla="*/ 496425 h 930317"/>
                <a:gd name="connsiteX61" fmla="*/ 273891 w 692219"/>
                <a:gd name="connsiteY61" fmla="*/ 524010 h 930317"/>
                <a:gd name="connsiteX62" fmla="*/ 294456 w 692219"/>
                <a:gd name="connsiteY62" fmla="*/ 552099 h 930317"/>
                <a:gd name="connsiteX63" fmla="*/ 293951 w 692219"/>
                <a:gd name="connsiteY63" fmla="*/ 554099 h 930317"/>
                <a:gd name="connsiteX64" fmla="*/ 297466 w 692219"/>
                <a:gd name="connsiteY64" fmla="*/ 575683 h 930317"/>
                <a:gd name="connsiteX65" fmla="*/ 304486 w 692219"/>
                <a:gd name="connsiteY65" fmla="*/ 599762 h 930317"/>
                <a:gd name="connsiteX66" fmla="*/ 320030 w 692219"/>
                <a:gd name="connsiteY66" fmla="*/ 666970 h 930317"/>
                <a:gd name="connsiteX67" fmla="*/ 347615 w 692219"/>
                <a:gd name="connsiteY67" fmla="*/ 749228 h 930317"/>
                <a:gd name="connsiteX68" fmla="*/ 352625 w 692219"/>
                <a:gd name="connsiteY68" fmla="*/ 748238 h 930317"/>
                <a:gd name="connsiteX69" fmla="*/ 363665 w 692219"/>
                <a:gd name="connsiteY69" fmla="*/ 869119 h 930317"/>
                <a:gd name="connsiteX70" fmla="*/ 358645 w 692219"/>
                <a:gd name="connsiteY70" fmla="*/ 908248 h 930317"/>
                <a:gd name="connsiteX71" fmla="*/ 341595 w 692219"/>
                <a:gd name="connsiteY71" fmla="*/ 916278 h 930317"/>
                <a:gd name="connsiteX72" fmla="*/ 368684 w 692219"/>
                <a:gd name="connsiteY72" fmla="*/ 930318 h 930317"/>
                <a:gd name="connsiteX73" fmla="*/ 395773 w 692219"/>
                <a:gd name="connsiteY73" fmla="*/ 894713 h 930317"/>
                <a:gd name="connsiteX74" fmla="*/ 404308 w 692219"/>
                <a:gd name="connsiteY74" fmla="*/ 866110 h 930317"/>
                <a:gd name="connsiteX75" fmla="*/ 395288 w 692219"/>
                <a:gd name="connsiteY75" fmla="*/ 830991 h 930317"/>
                <a:gd name="connsiteX76" fmla="*/ 402803 w 692219"/>
                <a:gd name="connsiteY76" fmla="*/ 779832 h 930317"/>
                <a:gd name="connsiteX77" fmla="*/ 394268 w 692219"/>
                <a:gd name="connsiteY77" fmla="*/ 738208 h 930317"/>
                <a:gd name="connsiteX78" fmla="*/ 406803 w 692219"/>
                <a:gd name="connsiteY78" fmla="*/ 733179 h 930317"/>
                <a:gd name="connsiteX79" fmla="*/ 388744 w 692219"/>
                <a:gd name="connsiteY79" fmla="*/ 626842 h 930317"/>
                <a:gd name="connsiteX80" fmla="*/ 480546 w 692219"/>
                <a:gd name="connsiteY80" fmla="*/ 677019 h 930317"/>
                <a:gd name="connsiteX81" fmla="*/ 496605 w 692219"/>
                <a:gd name="connsiteY81" fmla="*/ 653931 h 930317"/>
                <a:gd name="connsiteX82" fmla="*/ 602447 w 692219"/>
                <a:gd name="connsiteY82" fmla="*/ 705604 h 930317"/>
                <a:gd name="connsiteX83" fmla="*/ 645566 w 692219"/>
                <a:gd name="connsiteY83" fmla="*/ 739208 h 930317"/>
                <a:gd name="connsiteX84" fmla="*/ 692220 w 692219"/>
                <a:gd name="connsiteY84" fmla="*/ 746742 h 930317"/>
                <a:gd name="connsiteX85" fmla="*/ 682181 w 692219"/>
                <a:gd name="connsiteY85" fmla="*/ 721149 h 930317"/>
                <a:gd name="connsiteX86" fmla="*/ 649567 w 692219"/>
                <a:gd name="connsiteY86" fmla="*/ 690545 h 930317"/>
                <a:gd name="connsiteX87" fmla="*/ 621983 w 692219"/>
                <a:gd name="connsiteY87" fmla="*/ 676495 h 930317"/>
                <a:gd name="connsiteX88" fmla="*/ 558279 w 692219"/>
                <a:gd name="connsiteY88" fmla="*/ 632347 h 930317"/>
                <a:gd name="connsiteX89" fmla="*/ 514140 w 692219"/>
                <a:gd name="connsiteY89" fmla="*/ 612792 h 930317"/>
                <a:gd name="connsiteX90" fmla="*/ 473021 w 692219"/>
                <a:gd name="connsiteY90" fmla="*/ 599762 h 930317"/>
                <a:gd name="connsiteX91" fmla="*/ 395773 w 692219"/>
                <a:gd name="connsiteY91" fmla="*/ 542050 h 930317"/>
                <a:gd name="connsiteX92" fmla="*/ 356645 w 692219"/>
                <a:gd name="connsiteY92" fmla="*/ 498416 h 930317"/>
                <a:gd name="connsiteX93" fmla="*/ 347624 w 692219"/>
                <a:gd name="connsiteY93" fmla="*/ 485386 h 930317"/>
                <a:gd name="connsiteX94" fmla="*/ 351644 w 692219"/>
                <a:gd name="connsiteY94" fmla="*/ 383049 h 930317"/>
                <a:gd name="connsiteX95" fmla="*/ 356149 w 692219"/>
                <a:gd name="connsiteY95" fmla="*/ 372019 h 930317"/>
                <a:gd name="connsiteX96" fmla="*/ 406308 w 692219"/>
                <a:gd name="connsiteY96" fmla="*/ 349445 h 930317"/>
                <a:gd name="connsiteX97" fmla="*/ 406308 w 692219"/>
                <a:gd name="connsiteY97" fmla="*/ 320356 h 930317"/>
                <a:gd name="connsiteX98" fmla="*/ 402803 w 692219"/>
                <a:gd name="connsiteY98" fmla="*/ 302296 h 930317"/>
                <a:gd name="connsiteX99" fmla="*/ 393268 w 692219"/>
                <a:gd name="connsiteY99" fmla="*/ 287256 h 930317"/>
                <a:gd name="connsiteX100" fmla="*/ 379762 w 692219"/>
                <a:gd name="connsiteY100" fmla="*/ 290647 h 930317"/>
                <a:gd name="connsiteX101" fmla="*/ 411994 w 692219"/>
                <a:gd name="connsiteY101" fmla="*/ 231240 h 930317"/>
                <a:gd name="connsiteX102" fmla="*/ 435073 w 692219"/>
                <a:gd name="connsiteY102" fmla="*/ 205160 h 930317"/>
                <a:gd name="connsiteX103" fmla="*/ 439207 w 692219"/>
                <a:gd name="connsiteY103" fmla="*/ 202589 h 930317"/>
                <a:gd name="connsiteX104" fmla="*/ 333375 w 692219"/>
                <a:gd name="connsiteY104" fmla="*/ 283742 h 930317"/>
                <a:gd name="connsiteX105" fmla="*/ 333375 w 692219"/>
                <a:gd name="connsiteY105" fmla="*/ 291771 h 930317"/>
                <a:gd name="connsiteX106" fmla="*/ 309143 w 692219"/>
                <a:gd name="connsiteY106" fmla="*/ 298543 h 930317"/>
                <a:gd name="connsiteX107" fmla="*/ 314335 w 692219"/>
                <a:gd name="connsiteY107" fmla="*/ 325204 h 930317"/>
                <a:gd name="connsiteX108" fmla="*/ 304810 w 692219"/>
                <a:gd name="connsiteY108" fmla="*/ 335234 h 930317"/>
                <a:gd name="connsiteX109" fmla="*/ 295361 w 692219"/>
                <a:gd name="connsiteY109" fmla="*/ 330557 h 930317"/>
                <a:gd name="connsiteX110" fmla="*/ 267224 w 692219"/>
                <a:gd name="connsiteY110" fmla="*/ 299791 h 930317"/>
                <a:gd name="connsiteX111" fmla="*/ 238449 w 692219"/>
                <a:gd name="connsiteY111" fmla="*/ 258986 h 930317"/>
                <a:gd name="connsiteX112" fmla="*/ 225943 w 692219"/>
                <a:gd name="connsiteY112" fmla="*/ 248537 h 930317"/>
                <a:gd name="connsiteX113" fmla="*/ 229495 w 692219"/>
                <a:gd name="connsiteY113" fmla="*/ 249623 h 930317"/>
                <a:gd name="connsiteX114" fmla="*/ 246288 w 692219"/>
                <a:gd name="connsiteY114" fmla="*/ 252128 h 930317"/>
                <a:gd name="connsiteX115" fmla="*/ 331546 w 692219"/>
                <a:gd name="connsiteY115" fmla="*/ 245108 h 930317"/>
                <a:gd name="connsiteX116" fmla="*/ 360112 w 692219"/>
                <a:gd name="connsiteY116" fmla="*/ 238584 h 930317"/>
                <a:gd name="connsiteX117" fmla="*/ 374085 w 692219"/>
                <a:gd name="connsiteY117" fmla="*/ 241089 h 930317"/>
                <a:gd name="connsiteX118" fmla="*/ 355911 w 692219"/>
                <a:gd name="connsiteY118" fmla="*/ 269683 h 930317"/>
                <a:gd name="connsiteX119" fmla="*/ 341186 w 692219"/>
                <a:gd name="connsiteY119" fmla="*/ 285999 h 930317"/>
                <a:gd name="connsiteX120" fmla="*/ 333375 w 692219"/>
                <a:gd name="connsiteY120" fmla="*/ 283742 h 93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692219" h="930317">
                  <a:moveTo>
                    <a:pt x="439207" y="202589"/>
                  </a:moveTo>
                  <a:cubicBezTo>
                    <a:pt x="444551" y="204522"/>
                    <a:pt x="436998" y="210799"/>
                    <a:pt x="437455" y="218200"/>
                  </a:cubicBezTo>
                  <a:cubicBezTo>
                    <a:pt x="437921" y="225591"/>
                    <a:pt x="445084" y="224534"/>
                    <a:pt x="446713" y="224296"/>
                  </a:cubicBezTo>
                  <a:cubicBezTo>
                    <a:pt x="448370" y="224067"/>
                    <a:pt x="448951" y="226649"/>
                    <a:pt x="450123" y="226877"/>
                  </a:cubicBezTo>
                  <a:cubicBezTo>
                    <a:pt x="451295" y="227106"/>
                    <a:pt x="453400" y="225591"/>
                    <a:pt x="453400" y="225591"/>
                  </a:cubicBezTo>
                  <a:lnTo>
                    <a:pt x="454466" y="226687"/>
                  </a:lnTo>
                  <a:cubicBezTo>
                    <a:pt x="455152" y="227782"/>
                    <a:pt x="457629" y="227477"/>
                    <a:pt x="458686" y="226820"/>
                  </a:cubicBezTo>
                  <a:cubicBezTo>
                    <a:pt x="459734" y="226172"/>
                    <a:pt x="459981" y="228058"/>
                    <a:pt x="459981" y="228058"/>
                  </a:cubicBezTo>
                  <a:cubicBezTo>
                    <a:pt x="458915" y="232621"/>
                    <a:pt x="462791" y="232745"/>
                    <a:pt x="463610" y="232621"/>
                  </a:cubicBezTo>
                  <a:cubicBezTo>
                    <a:pt x="464429" y="232507"/>
                    <a:pt x="472878" y="228411"/>
                    <a:pt x="472878" y="228411"/>
                  </a:cubicBezTo>
                  <a:cubicBezTo>
                    <a:pt x="472878" y="228411"/>
                    <a:pt x="475574" y="225706"/>
                    <a:pt x="477812" y="227354"/>
                  </a:cubicBezTo>
                  <a:cubicBezTo>
                    <a:pt x="480050" y="229001"/>
                    <a:pt x="483670" y="229582"/>
                    <a:pt x="485432" y="229468"/>
                  </a:cubicBezTo>
                  <a:cubicBezTo>
                    <a:pt x="487204" y="229344"/>
                    <a:pt x="492709" y="229468"/>
                    <a:pt x="492709" y="229468"/>
                  </a:cubicBezTo>
                  <a:cubicBezTo>
                    <a:pt x="494605" y="231230"/>
                    <a:pt x="501167" y="232659"/>
                    <a:pt x="501167" y="232659"/>
                  </a:cubicBezTo>
                  <a:cubicBezTo>
                    <a:pt x="508197" y="236898"/>
                    <a:pt x="512426" y="229468"/>
                    <a:pt x="512426" y="229468"/>
                  </a:cubicBezTo>
                  <a:cubicBezTo>
                    <a:pt x="521580" y="226296"/>
                    <a:pt x="520179" y="218210"/>
                    <a:pt x="520179" y="218210"/>
                  </a:cubicBezTo>
                  <a:cubicBezTo>
                    <a:pt x="540115" y="191111"/>
                    <a:pt x="515836" y="168765"/>
                    <a:pt x="515836" y="168765"/>
                  </a:cubicBezTo>
                  <a:cubicBezTo>
                    <a:pt x="528485" y="165308"/>
                    <a:pt x="516655" y="145477"/>
                    <a:pt x="515836" y="143724"/>
                  </a:cubicBezTo>
                  <a:cubicBezTo>
                    <a:pt x="515017" y="141971"/>
                    <a:pt x="508083" y="138914"/>
                    <a:pt x="506206" y="137857"/>
                  </a:cubicBezTo>
                  <a:cubicBezTo>
                    <a:pt x="504330" y="136799"/>
                    <a:pt x="496233" y="129408"/>
                    <a:pt x="485089" y="135152"/>
                  </a:cubicBezTo>
                  <a:cubicBezTo>
                    <a:pt x="473945" y="140905"/>
                    <a:pt x="474059" y="155802"/>
                    <a:pt x="474059" y="155802"/>
                  </a:cubicBezTo>
                  <a:cubicBezTo>
                    <a:pt x="463620" y="151925"/>
                    <a:pt x="455171" y="168232"/>
                    <a:pt x="455171" y="168232"/>
                  </a:cubicBezTo>
                  <a:lnTo>
                    <a:pt x="453409" y="165308"/>
                  </a:lnTo>
                  <a:lnTo>
                    <a:pt x="451895" y="164489"/>
                  </a:lnTo>
                  <a:lnTo>
                    <a:pt x="444103" y="164717"/>
                  </a:lnTo>
                  <a:cubicBezTo>
                    <a:pt x="444103" y="164717"/>
                    <a:pt x="437750" y="151677"/>
                    <a:pt x="406641" y="149334"/>
                  </a:cubicBezTo>
                  <a:cubicBezTo>
                    <a:pt x="375552" y="146991"/>
                    <a:pt x="311001" y="187453"/>
                    <a:pt x="311001" y="187453"/>
                  </a:cubicBezTo>
                  <a:cubicBezTo>
                    <a:pt x="311001" y="187453"/>
                    <a:pt x="304981" y="195150"/>
                    <a:pt x="295618" y="180100"/>
                  </a:cubicBezTo>
                  <a:cubicBezTo>
                    <a:pt x="286255" y="165051"/>
                    <a:pt x="257832" y="155345"/>
                    <a:pt x="241106" y="160707"/>
                  </a:cubicBezTo>
                  <a:cubicBezTo>
                    <a:pt x="224390" y="166060"/>
                    <a:pt x="206664" y="160364"/>
                    <a:pt x="202311" y="159364"/>
                  </a:cubicBezTo>
                  <a:cubicBezTo>
                    <a:pt x="197968" y="158364"/>
                    <a:pt x="187938" y="159021"/>
                    <a:pt x="187938" y="159021"/>
                  </a:cubicBezTo>
                  <a:cubicBezTo>
                    <a:pt x="187938" y="159021"/>
                    <a:pt x="168535" y="156021"/>
                    <a:pt x="159849" y="154344"/>
                  </a:cubicBezTo>
                  <a:cubicBezTo>
                    <a:pt x="151152" y="152678"/>
                    <a:pt x="145466" y="146991"/>
                    <a:pt x="145466" y="146991"/>
                  </a:cubicBezTo>
                  <a:cubicBezTo>
                    <a:pt x="145466" y="146991"/>
                    <a:pt x="146133" y="135952"/>
                    <a:pt x="143799" y="124922"/>
                  </a:cubicBezTo>
                  <a:cubicBezTo>
                    <a:pt x="141456" y="113882"/>
                    <a:pt x="108347" y="62047"/>
                    <a:pt x="108347" y="62047"/>
                  </a:cubicBezTo>
                  <a:cubicBezTo>
                    <a:pt x="112033" y="54694"/>
                    <a:pt x="105004" y="40654"/>
                    <a:pt x="100994" y="32958"/>
                  </a:cubicBezTo>
                  <a:cubicBezTo>
                    <a:pt x="96984" y="25262"/>
                    <a:pt x="99651" y="13222"/>
                    <a:pt x="99651" y="13222"/>
                  </a:cubicBezTo>
                  <a:cubicBezTo>
                    <a:pt x="86277" y="-4837"/>
                    <a:pt x="66885" y="849"/>
                    <a:pt x="66885" y="849"/>
                  </a:cubicBezTo>
                  <a:cubicBezTo>
                    <a:pt x="59198" y="18242"/>
                    <a:pt x="79591" y="57027"/>
                    <a:pt x="81934" y="60037"/>
                  </a:cubicBezTo>
                  <a:cubicBezTo>
                    <a:pt x="84268" y="63028"/>
                    <a:pt x="85277" y="66714"/>
                    <a:pt x="89630" y="73068"/>
                  </a:cubicBezTo>
                  <a:cubicBezTo>
                    <a:pt x="93974" y="79421"/>
                    <a:pt x="93974" y="110187"/>
                    <a:pt x="93974" y="110187"/>
                  </a:cubicBezTo>
                  <a:cubicBezTo>
                    <a:pt x="90297" y="109853"/>
                    <a:pt x="63875" y="84774"/>
                    <a:pt x="62875" y="83097"/>
                  </a:cubicBezTo>
                  <a:cubicBezTo>
                    <a:pt x="61874" y="81421"/>
                    <a:pt x="51835" y="76411"/>
                    <a:pt x="45148" y="69724"/>
                  </a:cubicBezTo>
                  <a:cubicBezTo>
                    <a:pt x="38462" y="63038"/>
                    <a:pt x="31775" y="56685"/>
                    <a:pt x="30442" y="56304"/>
                  </a:cubicBezTo>
                  <a:cubicBezTo>
                    <a:pt x="29099" y="55923"/>
                    <a:pt x="23089" y="56694"/>
                    <a:pt x="13049" y="56342"/>
                  </a:cubicBezTo>
                  <a:cubicBezTo>
                    <a:pt x="3010" y="56008"/>
                    <a:pt x="0" y="57685"/>
                    <a:pt x="0" y="57685"/>
                  </a:cubicBezTo>
                  <a:cubicBezTo>
                    <a:pt x="333" y="73401"/>
                    <a:pt x="22736" y="88793"/>
                    <a:pt x="28766" y="91794"/>
                  </a:cubicBezTo>
                  <a:cubicBezTo>
                    <a:pt x="34776" y="94804"/>
                    <a:pt x="34452" y="99157"/>
                    <a:pt x="52168" y="106510"/>
                  </a:cubicBezTo>
                  <a:cubicBezTo>
                    <a:pt x="69894" y="113863"/>
                    <a:pt x="99993" y="155326"/>
                    <a:pt x="99993" y="155326"/>
                  </a:cubicBezTo>
                  <a:cubicBezTo>
                    <a:pt x="99993" y="155326"/>
                    <a:pt x="103670" y="152659"/>
                    <a:pt x="102660" y="164689"/>
                  </a:cubicBezTo>
                  <a:cubicBezTo>
                    <a:pt x="101651" y="176728"/>
                    <a:pt x="118377" y="191444"/>
                    <a:pt x="118377" y="191444"/>
                  </a:cubicBezTo>
                  <a:cubicBezTo>
                    <a:pt x="122892" y="206494"/>
                    <a:pt x="142951" y="208494"/>
                    <a:pt x="142951" y="208494"/>
                  </a:cubicBezTo>
                  <a:cubicBezTo>
                    <a:pt x="148476" y="221543"/>
                    <a:pt x="162020" y="219534"/>
                    <a:pt x="162020" y="219534"/>
                  </a:cubicBezTo>
                  <a:cubicBezTo>
                    <a:pt x="162020" y="219534"/>
                    <a:pt x="177565" y="218029"/>
                    <a:pt x="180584" y="231068"/>
                  </a:cubicBezTo>
                  <a:cubicBezTo>
                    <a:pt x="183585" y="244108"/>
                    <a:pt x="199634" y="273197"/>
                    <a:pt x="209169" y="286237"/>
                  </a:cubicBezTo>
                  <a:cubicBezTo>
                    <a:pt x="218704" y="299277"/>
                    <a:pt x="229733" y="313831"/>
                    <a:pt x="236258" y="328881"/>
                  </a:cubicBezTo>
                  <a:cubicBezTo>
                    <a:pt x="242783" y="343930"/>
                    <a:pt x="271377" y="370009"/>
                    <a:pt x="271377" y="370009"/>
                  </a:cubicBezTo>
                  <a:cubicBezTo>
                    <a:pt x="271377" y="370009"/>
                    <a:pt x="261337" y="386564"/>
                    <a:pt x="256832" y="395089"/>
                  </a:cubicBezTo>
                  <a:cubicBezTo>
                    <a:pt x="252308" y="403614"/>
                    <a:pt x="254822" y="425188"/>
                    <a:pt x="254822" y="425188"/>
                  </a:cubicBezTo>
                  <a:cubicBezTo>
                    <a:pt x="246297" y="458792"/>
                    <a:pt x="254822" y="474346"/>
                    <a:pt x="254822" y="478366"/>
                  </a:cubicBezTo>
                  <a:cubicBezTo>
                    <a:pt x="254822" y="482376"/>
                    <a:pt x="263852" y="496425"/>
                    <a:pt x="263852" y="496425"/>
                  </a:cubicBezTo>
                  <a:cubicBezTo>
                    <a:pt x="263852" y="496425"/>
                    <a:pt x="267862" y="509465"/>
                    <a:pt x="273891" y="524010"/>
                  </a:cubicBezTo>
                  <a:cubicBezTo>
                    <a:pt x="279902" y="538554"/>
                    <a:pt x="294456" y="552099"/>
                    <a:pt x="294456" y="552099"/>
                  </a:cubicBezTo>
                  <a:cubicBezTo>
                    <a:pt x="294456" y="552099"/>
                    <a:pt x="294456" y="552099"/>
                    <a:pt x="293951" y="554099"/>
                  </a:cubicBezTo>
                  <a:cubicBezTo>
                    <a:pt x="293446" y="556109"/>
                    <a:pt x="292446" y="566634"/>
                    <a:pt x="297466" y="575683"/>
                  </a:cubicBezTo>
                  <a:cubicBezTo>
                    <a:pt x="302485" y="584703"/>
                    <a:pt x="304486" y="596247"/>
                    <a:pt x="304486" y="599762"/>
                  </a:cubicBezTo>
                  <a:cubicBezTo>
                    <a:pt x="304486" y="603248"/>
                    <a:pt x="312515" y="640396"/>
                    <a:pt x="320030" y="666970"/>
                  </a:cubicBezTo>
                  <a:cubicBezTo>
                    <a:pt x="327555" y="693555"/>
                    <a:pt x="347615" y="749228"/>
                    <a:pt x="347615" y="749228"/>
                  </a:cubicBezTo>
                  <a:lnTo>
                    <a:pt x="352625" y="748238"/>
                  </a:lnTo>
                  <a:cubicBezTo>
                    <a:pt x="367179" y="814951"/>
                    <a:pt x="364665" y="860604"/>
                    <a:pt x="363665" y="869119"/>
                  </a:cubicBezTo>
                  <a:cubicBezTo>
                    <a:pt x="362655" y="877654"/>
                    <a:pt x="360150" y="896704"/>
                    <a:pt x="358645" y="908248"/>
                  </a:cubicBezTo>
                  <a:cubicBezTo>
                    <a:pt x="357149" y="919773"/>
                    <a:pt x="341595" y="916278"/>
                    <a:pt x="341595" y="916278"/>
                  </a:cubicBezTo>
                  <a:cubicBezTo>
                    <a:pt x="337090" y="928822"/>
                    <a:pt x="357149" y="930318"/>
                    <a:pt x="368684" y="930318"/>
                  </a:cubicBezTo>
                  <a:cubicBezTo>
                    <a:pt x="380219" y="930318"/>
                    <a:pt x="376714" y="906248"/>
                    <a:pt x="395773" y="894713"/>
                  </a:cubicBezTo>
                  <a:cubicBezTo>
                    <a:pt x="414833" y="883159"/>
                    <a:pt x="410318" y="870634"/>
                    <a:pt x="404308" y="866110"/>
                  </a:cubicBezTo>
                  <a:cubicBezTo>
                    <a:pt x="398288" y="861595"/>
                    <a:pt x="395773" y="846050"/>
                    <a:pt x="395288" y="830991"/>
                  </a:cubicBezTo>
                  <a:cubicBezTo>
                    <a:pt x="394773" y="815951"/>
                    <a:pt x="401793" y="798396"/>
                    <a:pt x="402803" y="779832"/>
                  </a:cubicBezTo>
                  <a:cubicBezTo>
                    <a:pt x="403803" y="761277"/>
                    <a:pt x="394268" y="738208"/>
                    <a:pt x="394268" y="738208"/>
                  </a:cubicBezTo>
                  <a:lnTo>
                    <a:pt x="406803" y="733179"/>
                  </a:lnTo>
                  <a:lnTo>
                    <a:pt x="388744" y="626842"/>
                  </a:lnTo>
                  <a:cubicBezTo>
                    <a:pt x="400793" y="637872"/>
                    <a:pt x="480546" y="677019"/>
                    <a:pt x="480546" y="677019"/>
                  </a:cubicBezTo>
                  <a:lnTo>
                    <a:pt x="496605" y="653931"/>
                  </a:lnTo>
                  <a:cubicBezTo>
                    <a:pt x="506139" y="652940"/>
                    <a:pt x="590922" y="694574"/>
                    <a:pt x="602447" y="705604"/>
                  </a:cubicBezTo>
                  <a:cubicBezTo>
                    <a:pt x="613972" y="716643"/>
                    <a:pt x="622497" y="723168"/>
                    <a:pt x="645566" y="739208"/>
                  </a:cubicBezTo>
                  <a:cubicBezTo>
                    <a:pt x="668645" y="755267"/>
                    <a:pt x="692220" y="746742"/>
                    <a:pt x="692220" y="746742"/>
                  </a:cubicBezTo>
                  <a:cubicBezTo>
                    <a:pt x="692220" y="746742"/>
                    <a:pt x="689220" y="729169"/>
                    <a:pt x="682181" y="721149"/>
                  </a:cubicBezTo>
                  <a:cubicBezTo>
                    <a:pt x="675170" y="713110"/>
                    <a:pt x="656111" y="702594"/>
                    <a:pt x="649567" y="690545"/>
                  </a:cubicBezTo>
                  <a:cubicBezTo>
                    <a:pt x="643061" y="678515"/>
                    <a:pt x="637537" y="673495"/>
                    <a:pt x="621983" y="676495"/>
                  </a:cubicBezTo>
                  <a:cubicBezTo>
                    <a:pt x="606447" y="679505"/>
                    <a:pt x="580854" y="651407"/>
                    <a:pt x="558279" y="632347"/>
                  </a:cubicBezTo>
                  <a:cubicBezTo>
                    <a:pt x="535705" y="613288"/>
                    <a:pt x="514140" y="612792"/>
                    <a:pt x="514140" y="612792"/>
                  </a:cubicBezTo>
                  <a:cubicBezTo>
                    <a:pt x="513140" y="608773"/>
                    <a:pt x="497596" y="603248"/>
                    <a:pt x="473021" y="599762"/>
                  </a:cubicBezTo>
                  <a:cubicBezTo>
                    <a:pt x="448427" y="596247"/>
                    <a:pt x="395773" y="542050"/>
                    <a:pt x="395773" y="542050"/>
                  </a:cubicBezTo>
                  <a:cubicBezTo>
                    <a:pt x="387239" y="506941"/>
                    <a:pt x="356645" y="498416"/>
                    <a:pt x="356645" y="498416"/>
                  </a:cubicBezTo>
                  <a:cubicBezTo>
                    <a:pt x="356645" y="498416"/>
                    <a:pt x="351130" y="492901"/>
                    <a:pt x="347624" y="485386"/>
                  </a:cubicBezTo>
                  <a:cubicBezTo>
                    <a:pt x="344110" y="477852"/>
                    <a:pt x="350139" y="395594"/>
                    <a:pt x="351644" y="383049"/>
                  </a:cubicBezTo>
                  <a:cubicBezTo>
                    <a:pt x="353149" y="370514"/>
                    <a:pt x="356149" y="372019"/>
                    <a:pt x="356149" y="372019"/>
                  </a:cubicBezTo>
                  <a:cubicBezTo>
                    <a:pt x="393268" y="374524"/>
                    <a:pt x="399288" y="355970"/>
                    <a:pt x="406308" y="349445"/>
                  </a:cubicBezTo>
                  <a:cubicBezTo>
                    <a:pt x="413328" y="342920"/>
                    <a:pt x="406813" y="321861"/>
                    <a:pt x="406308" y="320356"/>
                  </a:cubicBezTo>
                  <a:cubicBezTo>
                    <a:pt x="405813" y="318851"/>
                    <a:pt x="406308" y="311326"/>
                    <a:pt x="402803" y="302296"/>
                  </a:cubicBezTo>
                  <a:cubicBezTo>
                    <a:pt x="399288" y="293267"/>
                    <a:pt x="400288" y="287256"/>
                    <a:pt x="393268" y="287256"/>
                  </a:cubicBezTo>
                  <a:cubicBezTo>
                    <a:pt x="387801" y="287256"/>
                    <a:pt x="382048" y="289599"/>
                    <a:pt x="379762" y="290647"/>
                  </a:cubicBezTo>
                  <a:cubicBezTo>
                    <a:pt x="386896" y="285313"/>
                    <a:pt x="407889" y="235364"/>
                    <a:pt x="411994" y="231240"/>
                  </a:cubicBezTo>
                  <a:cubicBezTo>
                    <a:pt x="416347" y="226887"/>
                    <a:pt x="435073" y="205160"/>
                    <a:pt x="435073" y="205160"/>
                  </a:cubicBezTo>
                  <a:cubicBezTo>
                    <a:pt x="435073" y="205160"/>
                    <a:pt x="437769" y="202065"/>
                    <a:pt x="439207" y="202589"/>
                  </a:cubicBezTo>
                  <a:close/>
                  <a:moveTo>
                    <a:pt x="333375" y="283742"/>
                  </a:moveTo>
                  <a:lnTo>
                    <a:pt x="333375" y="291771"/>
                  </a:lnTo>
                  <a:cubicBezTo>
                    <a:pt x="323850" y="292266"/>
                    <a:pt x="309143" y="298543"/>
                    <a:pt x="309143" y="298543"/>
                  </a:cubicBezTo>
                  <a:cubicBezTo>
                    <a:pt x="304133" y="304639"/>
                    <a:pt x="314335" y="325204"/>
                    <a:pt x="314335" y="325204"/>
                  </a:cubicBezTo>
                  <a:cubicBezTo>
                    <a:pt x="309648" y="327214"/>
                    <a:pt x="304810" y="335234"/>
                    <a:pt x="304810" y="335234"/>
                  </a:cubicBezTo>
                  <a:lnTo>
                    <a:pt x="295361" y="330557"/>
                  </a:lnTo>
                  <a:cubicBezTo>
                    <a:pt x="295361" y="330557"/>
                    <a:pt x="269234" y="302468"/>
                    <a:pt x="267224" y="299791"/>
                  </a:cubicBezTo>
                  <a:cubicBezTo>
                    <a:pt x="265214" y="297115"/>
                    <a:pt x="250488" y="265682"/>
                    <a:pt x="238449" y="258986"/>
                  </a:cubicBezTo>
                  <a:cubicBezTo>
                    <a:pt x="235439" y="257319"/>
                    <a:pt x="230953" y="253433"/>
                    <a:pt x="225943" y="248537"/>
                  </a:cubicBezTo>
                  <a:lnTo>
                    <a:pt x="229495" y="249623"/>
                  </a:lnTo>
                  <a:lnTo>
                    <a:pt x="246288" y="252128"/>
                  </a:lnTo>
                  <a:cubicBezTo>
                    <a:pt x="258328" y="256138"/>
                    <a:pt x="314487" y="247108"/>
                    <a:pt x="331546" y="245108"/>
                  </a:cubicBezTo>
                  <a:cubicBezTo>
                    <a:pt x="348605" y="243108"/>
                    <a:pt x="360112" y="238584"/>
                    <a:pt x="360112" y="238584"/>
                  </a:cubicBezTo>
                  <a:cubicBezTo>
                    <a:pt x="360112" y="238584"/>
                    <a:pt x="376590" y="238584"/>
                    <a:pt x="374085" y="241089"/>
                  </a:cubicBezTo>
                  <a:cubicBezTo>
                    <a:pt x="371580" y="243603"/>
                    <a:pt x="360426" y="261653"/>
                    <a:pt x="355911" y="269683"/>
                  </a:cubicBezTo>
                  <a:cubicBezTo>
                    <a:pt x="351396" y="277712"/>
                    <a:pt x="341186" y="285999"/>
                    <a:pt x="341186" y="285999"/>
                  </a:cubicBezTo>
                  <a:cubicBezTo>
                    <a:pt x="336871" y="284808"/>
                    <a:pt x="333375" y="283742"/>
                    <a:pt x="333375" y="28374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4" name="图形 26">
              <a:extLst>
                <a:ext uri="{FF2B5EF4-FFF2-40B4-BE49-F238E27FC236}">
                  <a16:creationId xmlns:a16="http://schemas.microsoft.com/office/drawing/2014/main" xmlns="" id="{77EE5AA6-6371-400F-8FC9-83E3E9F91AFE}"/>
                </a:ext>
              </a:extLst>
            </p:cNvPr>
            <p:cNvGrpSpPr/>
            <p:nvPr/>
          </p:nvGrpSpPr>
          <p:grpSpPr>
            <a:xfrm>
              <a:off x="9824579" y="1043525"/>
              <a:ext cx="790103" cy="762496"/>
              <a:chOff x="5708332" y="2961321"/>
              <a:chExt cx="790575" cy="762952"/>
            </a:xfrm>
            <a:solidFill>
              <a:srgbClr val="000000"/>
            </a:soli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BAA365A6-54B6-4356-A2DE-05F19AEB0C15}"/>
                  </a:ext>
                </a:extLst>
              </p:cNvPr>
              <p:cNvSpPr/>
              <p:nvPr/>
            </p:nvSpPr>
            <p:spPr>
              <a:xfrm>
                <a:off x="6294120" y="3096577"/>
                <a:ext cx="49529" cy="49529"/>
              </a:xfrm>
              <a:custGeom>
                <a:avLst/>
                <a:gdLst>
                  <a:gd name="connsiteX0" fmla="*/ 0 w 49529"/>
                  <a:gd name="connsiteY0" fmla="*/ 31432 h 49529"/>
                  <a:gd name="connsiteX1" fmla="*/ 17145 w 49529"/>
                  <a:gd name="connsiteY1" fmla="*/ 49530 h 49529"/>
                  <a:gd name="connsiteX2" fmla="*/ 49530 w 49529"/>
                  <a:gd name="connsiteY2" fmla="*/ 17145 h 49529"/>
                  <a:gd name="connsiteX3" fmla="*/ 32385 w 49529"/>
                  <a:gd name="connsiteY3" fmla="*/ 0 h 49529"/>
                  <a:gd name="connsiteX4" fmla="*/ 0 w 49529"/>
                  <a:gd name="connsiteY4" fmla="*/ 31432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29" h="49529">
                    <a:moveTo>
                      <a:pt x="0" y="31432"/>
                    </a:moveTo>
                    <a:lnTo>
                      <a:pt x="17145" y="49530"/>
                    </a:lnTo>
                    <a:cubicBezTo>
                      <a:pt x="28575" y="38100"/>
                      <a:pt x="40005" y="27622"/>
                      <a:pt x="49530" y="17145"/>
                    </a:cubicBezTo>
                    <a:lnTo>
                      <a:pt x="32385" y="0"/>
                    </a:lnTo>
                    <a:cubicBezTo>
                      <a:pt x="22860" y="10478"/>
                      <a:pt x="11430" y="20003"/>
                      <a:pt x="0" y="314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4887E934-B456-41D4-8921-CE60C186270A}"/>
                  </a:ext>
                </a:extLst>
              </p:cNvPr>
              <p:cNvSpPr/>
              <p:nvPr/>
            </p:nvSpPr>
            <p:spPr>
              <a:xfrm>
                <a:off x="6186487" y="3197542"/>
                <a:ext cx="54292" cy="53339"/>
              </a:xfrm>
              <a:custGeom>
                <a:avLst/>
                <a:gdLst>
                  <a:gd name="connsiteX0" fmla="*/ 0 w 54292"/>
                  <a:gd name="connsiteY0" fmla="*/ 32385 h 53339"/>
                  <a:gd name="connsiteX1" fmla="*/ 20955 w 54292"/>
                  <a:gd name="connsiteY1" fmla="*/ 53340 h 53339"/>
                  <a:gd name="connsiteX2" fmla="*/ 54292 w 54292"/>
                  <a:gd name="connsiteY2" fmla="*/ 20002 h 53339"/>
                  <a:gd name="connsiteX3" fmla="*/ 35243 w 54292"/>
                  <a:gd name="connsiteY3" fmla="*/ 0 h 53339"/>
                  <a:gd name="connsiteX4" fmla="*/ 0 w 54292"/>
                  <a:gd name="connsiteY4" fmla="*/ 32385 h 5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53339">
                    <a:moveTo>
                      <a:pt x="0" y="32385"/>
                    </a:moveTo>
                    <a:lnTo>
                      <a:pt x="20955" y="53340"/>
                    </a:lnTo>
                    <a:cubicBezTo>
                      <a:pt x="31432" y="42863"/>
                      <a:pt x="42863" y="31432"/>
                      <a:pt x="54292" y="20002"/>
                    </a:cubicBezTo>
                    <a:lnTo>
                      <a:pt x="35243" y="0"/>
                    </a:lnTo>
                    <a:cubicBezTo>
                      <a:pt x="21907" y="11430"/>
                      <a:pt x="10477" y="21907"/>
                      <a:pt x="0" y="32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36E3656F-D3C7-4D50-99CD-A0CCF0B01F20}"/>
                  </a:ext>
                </a:extLst>
              </p:cNvPr>
              <p:cNvSpPr/>
              <p:nvPr/>
            </p:nvSpPr>
            <p:spPr>
              <a:xfrm>
                <a:off x="6227444" y="3168014"/>
                <a:ext cx="42862" cy="42862"/>
              </a:xfrm>
              <a:custGeom>
                <a:avLst/>
                <a:gdLst>
                  <a:gd name="connsiteX0" fmla="*/ 0 w 42862"/>
                  <a:gd name="connsiteY0" fmla="*/ 22860 h 42862"/>
                  <a:gd name="connsiteX1" fmla="*/ 19050 w 42862"/>
                  <a:gd name="connsiteY1" fmla="*/ 42863 h 42862"/>
                  <a:gd name="connsiteX2" fmla="*/ 42863 w 42862"/>
                  <a:gd name="connsiteY2" fmla="*/ 19050 h 42862"/>
                  <a:gd name="connsiteX3" fmla="*/ 24765 w 42862"/>
                  <a:gd name="connsiteY3" fmla="*/ 0 h 42862"/>
                  <a:gd name="connsiteX4" fmla="*/ 0 w 42862"/>
                  <a:gd name="connsiteY4" fmla="*/ 22860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2" h="42862">
                    <a:moveTo>
                      <a:pt x="0" y="22860"/>
                    </a:moveTo>
                    <a:lnTo>
                      <a:pt x="19050" y="42863"/>
                    </a:lnTo>
                    <a:cubicBezTo>
                      <a:pt x="26670" y="35243"/>
                      <a:pt x="35243" y="26670"/>
                      <a:pt x="42863" y="19050"/>
                    </a:cubicBezTo>
                    <a:lnTo>
                      <a:pt x="24765" y="0"/>
                    </a:lnTo>
                    <a:cubicBezTo>
                      <a:pt x="16193" y="7620"/>
                      <a:pt x="8572" y="15240"/>
                      <a:pt x="0" y="228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70AA3F65-AD61-4E76-BB56-677B5F0AAF89}"/>
                  </a:ext>
                </a:extLst>
              </p:cNvPr>
              <p:cNvSpPr/>
              <p:nvPr/>
            </p:nvSpPr>
            <p:spPr>
              <a:xfrm>
                <a:off x="6258877" y="3133724"/>
                <a:ext cx="45720" cy="46672"/>
              </a:xfrm>
              <a:custGeom>
                <a:avLst/>
                <a:gdLst>
                  <a:gd name="connsiteX0" fmla="*/ 0 w 45720"/>
                  <a:gd name="connsiteY0" fmla="*/ 27623 h 46672"/>
                  <a:gd name="connsiteX1" fmla="*/ 18098 w 45720"/>
                  <a:gd name="connsiteY1" fmla="*/ 46673 h 46672"/>
                  <a:gd name="connsiteX2" fmla="*/ 45720 w 45720"/>
                  <a:gd name="connsiteY2" fmla="*/ 19050 h 46672"/>
                  <a:gd name="connsiteX3" fmla="*/ 28575 w 45720"/>
                  <a:gd name="connsiteY3" fmla="*/ 0 h 46672"/>
                  <a:gd name="connsiteX4" fmla="*/ 0 w 45720"/>
                  <a:gd name="connsiteY4" fmla="*/ 27623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20" h="46672">
                    <a:moveTo>
                      <a:pt x="0" y="27623"/>
                    </a:moveTo>
                    <a:lnTo>
                      <a:pt x="18098" y="46673"/>
                    </a:lnTo>
                    <a:cubicBezTo>
                      <a:pt x="27623" y="37148"/>
                      <a:pt x="37148" y="28575"/>
                      <a:pt x="45720" y="19050"/>
                    </a:cubicBezTo>
                    <a:lnTo>
                      <a:pt x="28575" y="0"/>
                    </a:lnTo>
                    <a:cubicBezTo>
                      <a:pt x="19050" y="9525"/>
                      <a:pt x="9525" y="18098"/>
                      <a:pt x="0" y="27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187657F2-DA2F-429F-9644-AED37A227101}"/>
                  </a:ext>
                </a:extLst>
              </p:cNvPr>
              <p:cNvSpPr/>
              <p:nvPr/>
            </p:nvSpPr>
            <p:spPr>
              <a:xfrm>
                <a:off x="6114097" y="3288029"/>
                <a:ext cx="33337" cy="32384"/>
              </a:xfrm>
              <a:custGeom>
                <a:avLst/>
                <a:gdLst>
                  <a:gd name="connsiteX0" fmla="*/ 0 w 33337"/>
                  <a:gd name="connsiteY0" fmla="*/ 9525 h 32384"/>
                  <a:gd name="connsiteX1" fmla="*/ 22860 w 33337"/>
                  <a:gd name="connsiteY1" fmla="*/ 32385 h 32384"/>
                  <a:gd name="connsiteX2" fmla="*/ 33338 w 33337"/>
                  <a:gd name="connsiteY2" fmla="*/ 21907 h 32384"/>
                  <a:gd name="connsiteX3" fmla="*/ 10477 w 33337"/>
                  <a:gd name="connsiteY3" fmla="*/ 0 h 32384"/>
                  <a:gd name="connsiteX4" fmla="*/ 0 w 33337"/>
                  <a:gd name="connsiteY4" fmla="*/ 9525 h 3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" h="32384">
                    <a:moveTo>
                      <a:pt x="0" y="9525"/>
                    </a:moveTo>
                    <a:lnTo>
                      <a:pt x="22860" y="32385"/>
                    </a:lnTo>
                    <a:cubicBezTo>
                      <a:pt x="25717" y="29527"/>
                      <a:pt x="29527" y="25718"/>
                      <a:pt x="33338" y="21907"/>
                    </a:cubicBezTo>
                    <a:lnTo>
                      <a:pt x="10477" y="0"/>
                    </a:lnTo>
                    <a:cubicBezTo>
                      <a:pt x="6667" y="3810"/>
                      <a:pt x="2857" y="6668"/>
                      <a:pt x="0" y="95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160956B5-300B-41FE-B992-3F46AAC86440}"/>
                  </a:ext>
                </a:extLst>
              </p:cNvPr>
              <p:cNvSpPr/>
              <p:nvPr/>
            </p:nvSpPr>
            <p:spPr>
              <a:xfrm>
                <a:off x="6151244" y="3236594"/>
                <a:ext cx="48577" cy="47625"/>
              </a:xfrm>
              <a:custGeom>
                <a:avLst/>
                <a:gdLst>
                  <a:gd name="connsiteX0" fmla="*/ 0 w 48577"/>
                  <a:gd name="connsiteY0" fmla="*/ 26670 h 47625"/>
                  <a:gd name="connsiteX1" fmla="*/ 21907 w 48577"/>
                  <a:gd name="connsiteY1" fmla="*/ 47625 h 47625"/>
                  <a:gd name="connsiteX2" fmla="*/ 48578 w 48577"/>
                  <a:gd name="connsiteY2" fmla="*/ 20955 h 47625"/>
                  <a:gd name="connsiteX3" fmla="*/ 27623 w 48577"/>
                  <a:gd name="connsiteY3" fmla="*/ 0 h 47625"/>
                  <a:gd name="connsiteX4" fmla="*/ 0 w 48577"/>
                  <a:gd name="connsiteY4" fmla="*/ 2667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77" h="47625">
                    <a:moveTo>
                      <a:pt x="0" y="26670"/>
                    </a:moveTo>
                    <a:lnTo>
                      <a:pt x="21907" y="47625"/>
                    </a:lnTo>
                    <a:cubicBezTo>
                      <a:pt x="30480" y="39053"/>
                      <a:pt x="39053" y="30480"/>
                      <a:pt x="48578" y="20955"/>
                    </a:cubicBezTo>
                    <a:lnTo>
                      <a:pt x="27623" y="0"/>
                    </a:lnTo>
                    <a:cubicBezTo>
                      <a:pt x="18098" y="9525"/>
                      <a:pt x="8573" y="18098"/>
                      <a:pt x="0" y="266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90F9CFBC-71E4-4CE9-B1AE-10F3035B1E9A}"/>
                  </a:ext>
                </a:extLst>
              </p:cNvPr>
              <p:cNvSpPr/>
              <p:nvPr/>
            </p:nvSpPr>
            <p:spPr>
              <a:xfrm>
                <a:off x="6132194" y="3269931"/>
                <a:ext cx="34290" cy="33337"/>
              </a:xfrm>
              <a:custGeom>
                <a:avLst/>
                <a:gdLst>
                  <a:gd name="connsiteX0" fmla="*/ 0 w 34290"/>
                  <a:gd name="connsiteY0" fmla="*/ 11430 h 33337"/>
                  <a:gd name="connsiteX1" fmla="*/ 21907 w 34290"/>
                  <a:gd name="connsiteY1" fmla="*/ 33338 h 33337"/>
                  <a:gd name="connsiteX2" fmla="*/ 34290 w 34290"/>
                  <a:gd name="connsiteY2" fmla="*/ 20955 h 33337"/>
                  <a:gd name="connsiteX3" fmla="*/ 11430 w 34290"/>
                  <a:gd name="connsiteY3" fmla="*/ 0 h 33337"/>
                  <a:gd name="connsiteX4" fmla="*/ 0 w 34290"/>
                  <a:gd name="connsiteY4" fmla="*/ 1143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33337">
                    <a:moveTo>
                      <a:pt x="0" y="11430"/>
                    </a:moveTo>
                    <a:lnTo>
                      <a:pt x="21907" y="33338"/>
                    </a:lnTo>
                    <a:cubicBezTo>
                      <a:pt x="25718" y="29528"/>
                      <a:pt x="30480" y="24765"/>
                      <a:pt x="34290" y="20955"/>
                    </a:cubicBezTo>
                    <a:lnTo>
                      <a:pt x="11430" y="0"/>
                    </a:lnTo>
                    <a:cubicBezTo>
                      <a:pt x="7620" y="3810"/>
                      <a:pt x="3810" y="7620"/>
                      <a:pt x="0" y="1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26D995ED-9260-44EB-BB32-9E23A39B80F7}"/>
                  </a:ext>
                </a:extLst>
              </p:cNvPr>
              <p:cNvSpPr/>
              <p:nvPr/>
            </p:nvSpPr>
            <p:spPr>
              <a:xfrm>
                <a:off x="6333172" y="3072764"/>
                <a:ext cx="34289" cy="34290"/>
              </a:xfrm>
              <a:custGeom>
                <a:avLst/>
                <a:gdLst>
                  <a:gd name="connsiteX0" fmla="*/ 0 w 34289"/>
                  <a:gd name="connsiteY0" fmla="*/ 18097 h 34290"/>
                  <a:gd name="connsiteX1" fmla="*/ 17145 w 34289"/>
                  <a:gd name="connsiteY1" fmla="*/ 34290 h 34290"/>
                  <a:gd name="connsiteX2" fmla="*/ 34290 w 34289"/>
                  <a:gd name="connsiteY2" fmla="*/ 17145 h 34290"/>
                  <a:gd name="connsiteX3" fmla="*/ 18098 w 34289"/>
                  <a:gd name="connsiteY3" fmla="*/ 0 h 34290"/>
                  <a:gd name="connsiteX4" fmla="*/ 0 w 34289"/>
                  <a:gd name="connsiteY4" fmla="*/ 18097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89" h="34290">
                    <a:moveTo>
                      <a:pt x="0" y="18097"/>
                    </a:moveTo>
                    <a:lnTo>
                      <a:pt x="17145" y="34290"/>
                    </a:lnTo>
                    <a:cubicBezTo>
                      <a:pt x="23813" y="28575"/>
                      <a:pt x="28575" y="22860"/>
                      <a:pt x="34290" y="17145"/>
                    </a:cubicBezTo>
                    <a:lnTo>
                      <a:pt x="18098" y="0"/>
                    </a:lnTo>
                    <a:cubicBezTo>
                      <a:pt x="13335" y="5715"/>
                      <a:pt x="6667" y="11430"/>
                      <a:pt x="0" y="180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49BE98AE-FC86-471B-8B20-080743551F8E}"/>
                  </a:ext>
                </a:extLst>
              </p:cNvPr>
              <p:cNvSpPr/>
              <p:nvPr/>
            </p:nvSpPr>
            <p:spPr>
              <a:xfrm>
                <a:off x="6358889" y="3052762"/>
                <a:ext cx="31432" cy="31432"/>
              </a:xfrm>
              <a:custGeom>
                <a:avLst/>
                <a:gdLst>
                  <a:gd name="connsiteX0" fmla="*/ 0 w 31432"/>
                  <a:gd name="connsiteY0" fmla="*/ 14288 h 31432"/>
                  <a:gd name="connsiteX1" fmla="*/ 16193 w 31432"/>
                  <a:gd name="connsiteY1" fmla="*/ 31432 h 31432"/>
                  <a:gd name="connsiteX2" fmla="*/ 31433 w 31432"/>
                  <a:gd name="connsiteY2" fmla="*/ 16193 h 31432"/>
                  <a:gd name="connsiteX3" fmla="*/ 14288 w 31432"/>
                  <a:gd name="connsiteY3" fmla="*/ 0 h 31432"/>
                  <a:gd name="connsiteX4" fmla="*/ 0 w 31432"/>
                  <a:gd name="connsiteY4" fmla="*/ 1428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32" h="31432">
                    <a:moveTo>
                      <a:pt x="0" y="14288"/>
                    </a:moveTo>
                    <a:lnTo>
                      <a:pt x="16193" y="31432"/>
                    </a:lnTo>
                    <a:cubicBezTo>
                      <a:pt x="22860" y="24765"/>
                      <a:pt x="28575" y="19050"/>
                      <a:pt x="31433" y="16193"/>
                    </a:cubicBezTo>
                    <a:lnTo>
                      <a:pt x="14288" y="0"/>
                    </a:lnTo>
                    <a:cubicBezTo>
                      <a:pt x="11430" y="2857"/>
                      <a:pt x="5715" y="8572"/>
                      <a:pt x="0" y="14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9D592C40-C505-4DE4-B529-865005AFFE5A}"/>
                  </a:ext>
                </a:extLst>
              </p:cNvPr>
              <p:cNvSpPr/>
              <p:nvPr/>
            </p:nvSpPr>
            <p:spPr>
              <a:xfrm>
                <a:off x="6378892" y="2961321"/>
                <a:ext cx="120015" cy="101917"/>
              </a:xfrm>
              <a:custGeom>
                <a:avLst/>
                <a:gdLst>
                  <a:gd name="connsiteX0" fmla="*/ 3810 w 120015"/>
                  <a:gd name="connsiteY0" fmla="*/ 64770 h 101917"/>
                  <a:gd name="connsiteX1" fmla="*/ 0 w 120015"/>
                  <a:gd name="connsiteY1" fmla="*/ 83820 h 101917"/>
                  <a:gd name="connsiteX2" fmla="*/ 18098 w 120015"/>
                  <a:gd name="connsiteY2" fmla="*/ 101918 h 101917"/>
                  <a:gd name="connsiteX3" fmla="*/ 55245 w 120015"/>
                  <a:gd name="connsiteY3" fmla="*/ 85725 h 101917"/>
                  <a:gd name="connsiteX4" fmla="*/ 119063 w 120015"/>
                  <a:gd name="connsiteY4" fmla="*/ 21908 h 101917"/>
                  <a:gd name="connsiteX5" fmla="*/ 120015 w 120015"/>
                  <a:gd name="connsiteY5" fmla="*/ 0 h 101917"/>
                  <a:gd name="connsiteX6" fmla="*/ 3810 w 120015"/>
                  <a:gd name="connsiteY6" fmla="*/ 64770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015" h="101917">
                    <a:moveTo>
                      <a:pt x="3810" y="64770"/>
                    </a:moveTo>
                    <a:cubicBezTo>
                      <a:pt x="3810" y="71438"/>
                      <a:pt x="1905" y="79058"/>
                      <a:pt x="0" y="83820"/>
                    </a:cubicBezTo>
                    <a:lnTo>
                      <a:pt x="18098" y="101918"/>
                    </a:lnTo>
                    <a:cubicBezTo>
                      <a:pt x="29528" y="93345"/>
                      <a:pt x="41910" y="87630"/>
                      <a:pt x="55245" y="85725"/>
                    </a:cubicBezTo>
                    <a:cubicBezTo>
                      <a:pt x="68580" y="60960"/>
                      <a:pt x="96203" y="35243"/>
                      <a:pt x="119063" y="21908"/>
                    </a:cubicBezTo>
                    <a:cubicBezTo>
                      <a:pt x="117158" y="15240"/>
                      <a:pt x="118110" y="6668"/>
                      <a:pt x="120015" y="0"/>
                    </a:cubicBezTo>
                    <a:cubicBezTo>
                      <a:pt x="94298" y="14288"/>
                      <a:pt x="24765" y="53340"/>
                      <a:pt x="3810" y="647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522E363B-D12B-440F-9B19-3C52683FE176}"/>
                  </a:ext>
                </a:extLst>
              </p:cNvPr>
              <p:cNvSpPr/>
              <p:nvPr/>
            </p:nvSpPr>
            <p:spPr>
              <a:xfrm>
                <a:off x="6067425" y="3320414"/>
                <a:ext cx="46672" cy="46672"/>
              </a:xfrm>
              <a:custGeom>
                <a:avLst/>
                <a:gdLst>
                  <a:gd name="connsiteX0" fmla="*/ 23813 w 46672"/>
                  <a:gd name="connsiteY0" fmla="*/ 46673 h 46672"/>
                  <a:gd name="connsiteX1" fmla="*/ 46673 w 46672"/>
                  <a:gd name="connsiteY1" fmla="*/ 22860 h 46672"/>
                  <a:gd name="connsiteX2" fmla="*/ 22860 w 46672"/>
                  <a:gd name="connsiteY2" fmla="*/ 0 h 46672"/>
                  <a:gd name="connsiteX3" fmla="*/ 0 w 46672"/>
                  <a:gd name="connsiteY3" fmla="*/ 21908 h 4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72" h="46672">
                    <a:moveTo>
                      <a:pt x="23813" y="46673"/>
                    </a:moveTo>
                    <a:lnTo>
                      <a:pt x="46673" y="22860"/>
                    </a:lnTo>
                    <a:lnTo>
                      <a:pt x="22860" y="0"/>
                    </a:lnTo>
                    <a:lnTo>
                      <a:pt x="0" y="21908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4AAFB2EB-D292-472F-B61C-1BA5159A9BC0}"/>
                  </a:ext>
                </a:extLst>
              </p:cNvPr>
              <p:cNvSpPr/>
              <p:nvPr/>
            </p:nvSpPr>
            <p:spPr>
              <a:xfrm>
                <a:off x="5708332" y="3308031"/>
                <a:ext cx="417194" cy="416242"/>
              </a:xfrm>
              <a:custGeom>
                <a:avLst/>
                <a:gdLst>
                  <a:gd name="connsiteX0" fmla="*/ 389573 w 417194"/>
                  <a:gd name="connsiteY0" fmla="*/ 65723 h 416242"/>
                  <a:gd name="connsiteX1" fmla="*/ 393382 w 417194"/>
                  <a:gd name="connsiteY1" fmla="*/ 70485 h 416242"/>
                  <a:gd name="connsiteX2" fmla="*/ 393382 w 417194"/>
                  <a:gd name="connsiteY2" fmla="*/ 77153 h 416242"/>
                  <a:gd name="connsiteX3" fmla="*/ 364807 w 417194"/>
                  <a:gd name="connsiteY3" fmla="*/ 104775 h 416242"/>
                  <a:gd name="connsiteX4" fmla="*/ 361950 w 417194"/>
                  <a:gd name="connsiteY4" fmla="*/ 105728 h 416242"/>
                  <a:gd name="connsiteX5" fmla="*/ 358140 w 417194"/>
                  <a:gd name="connsiteY5" fmla="*/ 104775 h 416242"/>
                  <a:gd name="connsiteX6" fmla="*/ 312420 w 417194"/>
                  <a:gd name="connsiteY6" fmla="*/ 58103 h 416242"/>
                  <a:gd name="connsiteX7" fmla="*/ 311468 w 417194"/>
                  <a:gd name="connsiteY7" fmla="*/ 53340 h 416242"/>
                  <a:gd name="connsiteX8" fmla="*/ 313373 w 417194"/>
                  <a:gd name="connsiteY8" fmla="*/ 49530 h 416242"/>
                  <a:gd name="connsiteX9" fmla="*/ 340995 w 417194"/>
                  <a:gd name="connsiteY9" fmla="*/ 22860 h 416242"/>
                  <a:gd name="connsiteX10" fmla="*/ 347663 w 417194"/>
                  <a:gd name="connsiteY10" fmla="*/ 22860 h 416242"/>
                  <a:gd name="connsiteX11" fmla="*/ 353378 w 417194"/>
                  <a:gd name="connsiteY11" fmla="*/ 27623 h 416242"/>
                  <a:gd name="connsiteX12" fmla="*/ 379095 w 417194"/>
                  <a:gd name="connsiteY12" fmla="*/ 1905 h 416242"/>
                  <a:gd name="connsiteX13" fmla="*/ 375285 w 417194"/>
                  <a:gd name="connsiteY13" fmla="*/ 0 h 416242"/>
                  <a:gd name="connsiteX14" fmla="*/ 0 w 417194"/>
                  <a:gd name="connsiteY14" fmla="*/ 195263 h 416242"/>
                  <a:gd name="connsiteX15" fmla="*/ 96202 w 417194"/>
                  <a:gd name="connsiteY15" fmla="*/ 188595 h 416242"/>
                  <a:gd name="connsiteX16" fmla="*/ 211455 w 417194"/>
                  <a:gd name="connsiteY16" fmla="*/ 200025 h 416242"/>
                  <a:gd name="connsiteX17" fmla="*/ 215265 w 417194"/>
                  <a:gd name="connsiteY17" fmla="*/ 203835 h 416242"/>
                  <a:gd name="connsiteX18" fmla="*/ 223837 w 417194"/>
                  <a:gd name="connsiteY18" fmla="*/ 316230 h 416242"/>
                  <a:gd name="connsiteX19" fmla="*/ 215265 w 417194"/>
                  <a:gd name="connsiteY19" fmla="*/ 416243 h 416242"/>
                  <a:gd name="connsiteX20" fmla="*/ 417195 w 417194"/>
                  <a:gd name="connsiteY20" fmla="*/ 45720 h 416242"/>
                  <a:gd name="connsiteX21" fmla="*/ 414338 w 417194"/>
                  <a:gd name="connsiteY21" fmla="*/ 40005 h 416242"/>
                  <a:gd name="connsiteX22" fmla="*/ 389573 w 417194"/>
                  <a:gd name="connsiteY22" fmla="*/ 65723 h 416242"/>
                  <a:gd name="connsiteX23" fmla="*/ 245745 w 417194"/>
                  <a:gd name="connsiteY23" fmla="*/ 258128 h 416242"/>
                  <a:gd name="connsiteX24" fmla="*/ 240982 w 417194"/>
                  <a:gd name="connsiteY24" fmla="*/ 261938 h 416242"/>
                  <a:gd name="connsiteX25" fmla="*/ 240982 w 417194"/>
                  <a:gd name="connsiteY25" fmla="*/ 261938 h 416242"/>
                  <a:gd name="connsiteX26" fmla="*/ 236220 w 417194"/>
                  <a:gd name="connsiteY26" fmla="*/ 258128 h 416242"/>
                  <a:gd name="connsiteX27" fmla="*/ 225743 w 417194"/>
                  <a:gd name="connsiteY27" fmla="*/ 187643 h 416242"/>
                  <a:gd name="connsiteX28" fmla="*/ 154305 w 417194"/>
                  <a:gd name="connsiteY28" fmla="*/ 176213 h 416242"/>
                  <a:gd name="connsiteX29" fmla="*/ 150495 w 417194"/>
                  <a:gd name="connsiteY29" fmla="*/ 171450 h 416242"/>
                  <a:gd name="connsiteX30" fmla="*/ 155258 w 417194"/>
                  <a:gd name="connsiteY30" fmla="*/ 166688 h 416242"/>
                  <a:gd name="connsiteX31" fmla="*/ 252412 w 417194"/>
                  <a:gd name="connsiteY31" fmla="*/ 157163 h 416242"/>
                  <a:gd name="connsiteX32" fmla="*/ 256223 w 417194"/>
                  <a:gd name="connsiteY32" fmla="*/ 158115 h 416242"/>
                  <a:gd name="connsiteX33" fmla="*/ 257175 w 417194"/>
                  <a:gd name="connsiteY33" fmla="*/ 161925 h 416242"/>
                  <a:gd name="connsiteX34" fmla="*/ 245745 w 417194"/>
                  <a:gd name="connsiteY34" fmla="*/ 258128 h 416242"/>
                  <a:gd name="connsiteX35" fmla="*/ 334328 w 417194"/>
                  <a:gd name="connsiteY35" fmla="*/ 134303 h 416242"/>
                  <a:gd name="connsiteX36" fmla="*/ 314325 w 417194"/>
                  <a:gd name="connsiteY36" fmla="*/ 155258 h 416242"/>
                  <a:gd name="connsiteX37" fmla="*/ 307657 w 417194"/>
                  <a:gd name="connsiteY37" fmla="*/ 158115 h 416242"/>
                  <a:gd name="connsiteX38" fmla="*/ 307657 w 417194"/>
                  <a:gd name="connsiteY38" fmla="*/ 158115 h 416242"/>
                  <a:gd name="connsiteX39" fmla="*/ 300990 w 417194"/>
                  <a:gd name="connsiteY39" fmla="*/ 155258 h 416242"/>
                  <a:gd name="connsiteX40" fmla="*/ 260985 w 417194"/>
                  <a:gd name="connsiteY40" fmla="*/ 116205 h 416242"/>
                  <a:gd name="connsiteX41" fmla="*/ 258128 w 417194"/>
                  <a:gd name="connsiteY41" fmla="*/ 109538 h 416242"/>
                  <a:gd name="connsiteX42" fmla="*/ 260985 w 417194"/>
                  <a:gd name="connsiteY42" fmla="*/ 102870 h 416242"/>
                  <a:gd name="connsiteX43" fmla="*/ 280988 w 417194"/>
                  <a:gd name="connsiteY43" fmla="*/ 83820 h 416242"/>
                  <a:gd name="connsiteX44" fmla="*/ 294323 w 417194"/>
                  <a:gd name="connsiteY44" fmla="*/ 83820 h 416242"/>
                  <a:gd name="connsiteX45" fmla="*/ 334328 w 417194"/>
                  <a:gd name="connsiteY45" fmla="*/ 122873 h 416242"/>
                  <a:gd name="connsiteX46" fmla="*/ 334328 w 417194"/>
                  <a:gd name="connsiteY46" fmla="*/ 134303 h 41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17194" h="416242">
                    <a:moveTo>
                      <a:pt x="389573" y="65723"/>
                    </a:moveTo>
                    <a:lnTo>
                      <a:pt x="393382" y="70485"/>
                    </a:lnTo>
                    <a:cubicBezTo>
                      <a:pt x="395288" y="72390"/>
                      <a:pt x="395288" y="75248"/>
                      <a:pt x="393382" y="77153"/>
                    </a:cubicBezTo>
                    <a:lnTo>
                      <a:pt x="364807" y="104775"/>
                    </a:lnTo>
                    <a:cubicBezTo>
                      <a:pt x="363855" y="105728"/>
                      <a:pt x="362903" y="105728"/>
                      <a:pt x="361950" y="105728"/>
                    </a:cubicBezTo>
                    <a:cubicBezTo>
                      <a:pt x="360998" y="105728"/>
                      <a:pt x="359093" y="105728"/>
                      <a:pt x="358140" y="104775"/>
                    </a:cubicBezTo>
                    <a:lnTo>
                      <a:pt x="312420" y="58103"/>
                    </a:lnTo>
                    <a:cubicBezTo>
                      <a:pt x="311468" y="56198"/>
                      <a:pt x="311468" y="55245"/>
                      <a:pt x="311468" y="53340"/>
                    </a:cubicBezTo>
                    <a:cubicBezTo>
                      <a:pt x="311468" y="52388"/>
                      <a:pt x="312420" y="50482"/>
                      <a:pt x="313373" y="49530"/>
                    </a:cubicBezTo>
                    <a:lnTo>
                      <a:pt x="340995" y="22860"/>
                    </a:lnTo>
                    <a:cubicBezTo>
                      <a:pt x="342900" y="20955"/>
                      <a:pt x="345757" y="20955"/>
                      <a:pt x="347663" y="22860"/>
                    </a:cubicBezTo>
                    <a:lnTo>
                      <a:pt x="353378" y="27623"/>
                    </a:lnTo>
                    <a:lnTo>
                      <a:pt x="379095" y="1905"/>
                    </a:lnTo>
                    <a:cubicBezTo>
                      <a:pt x="378143" y="953"/>
                      <a:pt x="376238" y="953"/>
                      <a:pt x="375285" y="0"/>
                    </a:cubicBezTo>
                    <a:cubicBezTo>
                      <a:pt x="348615" y="14288"/>
                      <a:pt x="110490" y="137160"/>
                      <a:pt x="0" y="195263"/>
                    </a:cubicBezTo>
                    <a:cubicBezTo>
                      <a:pt x="35243" y="190500"/>
                      <a:pt x="67627" y="188595"/>
                      <a:pt x="96202" y="188595"/>
                    </a:cubicBezTo>
                    <a:cubicBezTo>
                      <a:pt x="166687" y="188595"/>
                      <a:pt x="211455" y="199072"/>
                      <a:pt x="211455" y="200025"/>
                    </a:cubicBezTo>
                    <a:cubicBezTo>
                      <a:pt x="213360" y="200025"/>
                      <a:pt x="214312" y="201930"/>
                      <a:pt x="215265" y="203835"/>
                    </a:cubicBezTo>
                    <a:cubicBezTo>
                      <a:pt x="215265" y="204788"/>
                      <a:pt x="223837" y="260033"/>
                      <a:pt x="223837" y="316230"/>
                    </a:cubicBezTo>
                    <a:cubicBezTo>
                      <a:pt x="223837" y="350520"/>
                      <a:pt x="219075" y="390525"/>
                      <a:pt x="215265" y="416243"/>
                    </a:cubicBezTo>
                    <a:cubicBezTo>
                      <a:pt x="259080" y="337185"/>
                      <a:pt x="395288" y="86678"/>
                      <a:pt x="417195" y="45720"/>
                    </a:cubicBezTo>
                    <a:cubicBezTo>
                      <a:pt x="416243" y="43815"/>
                      <a:pt x="415290" y="41910"/>
                      <a:pt x="414338" y="40005"/>
                    </a:cubicBezTo>
                    <a:lnTo>
                      <a:pt x="389573" y="65723"/>
                    </a:lnTo>
                    <a:close/>
                    <a:moveTo>
                      <a:pt x="245745" y="258128"/>
                    </a:moveTo>
                    <a:cubicBezTo>
                      <a:pt x="245745" y="260033"/>
                      <a:pt x="243840" y="261938"/>
                      <a:pt x="240982" y="261938"/>
                    </a:cubicBezTo>
                    <a:cubicBezTo>
                      <a:pt x="240982" y="261938"/>
                      <a:pt x="240982" y="261938"/>
                      <a:pt x="240982" y="261938"/>
                    </a:cubicBezTo>
                    <a:cubicBezTo>
                      <a:pt x="239078" y="261938"/>
                      <a:pt x="236220" y="260033"/>
                      <a:pt x="236220" y="258128"/>
                    </a:cubicBezTo>
                    <a:lnTo>
                      <a:pt x="225743" y="187643"/>
                    </a:lnTo>
                    <a:lnTo>
                      <a:pt x="154305" y="176213"/>
                    </a:lnTo>
                    <a:cubicBezTo>
                      <a:pt x="152400" y="176213"/>
                      <a:pt x="150495" y="173355"/>
                      <a:pt x="150495" y="171450"/>
                    </a:cubicBezTo>
                    <a:cubicBezTo>
                      <a:pt x="150495" y="168593"/>
                      <a:pt x="152400" y="166688"/>
                      <a:pt x="155258" y="166688"/>
                    </a:cubicBezTo>
                    <a:lnTo>
                      <a:pt x="252412" y="157163"/>
                    </a:lnTo>
                    <a:cubicBezTo>
                      <a:pt x="254318" y="157163"/>
                      <a:pt x="255270" y="157163"/>
                      <a:pt x="256223" y="158115"/>
                    </a:cubicBezTo>
                    <a:cubicBezTo>
                      <a:pt x="257175" y="159068"/>
                      <a:pt x="258128" y="160972"/>
                      <a:pt x="257175" y="161925"/>
                    </a:cubicBezTo>
                    <a:lnTo>
                      <a:pt x="245745" y="258128"/>
                    </a:lnTo>
                    <a:close/>
                    <a:moveTo>
                      <a:pt x="334328" y="134303"/>
                    </a:moveTo>
                    <a:lnTo>
                      <a:pt x="314325" y="155258"/>
                    </a:lnTo>
                    <a:cubicBezTo>
                      <a:pt x="312420" y="157163"/>
                      <a:pt x="310515" y="158115"/>
                      <a:pt x="307657" y="158115"/>
                    </a:cubicBezTo>
                    <a:cubicBezTo>
                      <a:pt x="307657" y="158115"/>
                      <a:pt x="307657" y="158115"/>
                      <a:pt x="307657" y="158115"/>
                    </a:cubicBezTo>
                    <a:cubicBezTo>
                      <a:pt x="304800" y="158115"/>
                      <a:pt x="302895" y="157163"/>
                      <a:pt x="300990" y="155258"/>
                    </a:cubicBezTo>
                    <a:lnTo>
                      <a:pt x="260985" y="116205"/>
                    </a:lnTo>
                    <a:cubicBezTo>
                      <a:pt x="259080" y="114300"/>
                      <a:pt x="258128" y="112395"/>
                      <a:pt x="258128" y="109538"/>
                    </a:cubicBezTo>
                    <a:cubicBezTo>
                      <a:pt x="258128" y="106680"/>
                      <a:pt x="259080" y="104775"/>
                      <a:pt x="260985" y="102870"/>
                    </a:cubicBezTo>
                    <a:lnTo>
                      <a:pt x="280988" y="83820"/>
                    </a:lnTo>
                    <a:cubicBezTo>
                      <a:pt x="284798" y="80010"/>
                      <a:pt x="290513" y="80010"/>
                      <a:pt x="294323" y="83820"/>
                    </a:cubicBezTo>
                    <a:lnTo>
                      <a:pt x="334328" y="122873"/>
                    </a:lnTo>
                    <a:cubicBezTo>
                      <a:pt x="338138" y="124778"/>
                      <a:pt x="338138" y="131445"/>
                      <a:pt x="334328" y="1343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C98CF179-742F-4492-8B25-762FE84B5142}"/>
                  </a:ext>
                </a:extLst>
              </p:cNvPr>
              <p:cNvSpPr/>
              <p:nvPr/>
            </p:nvSpPr>
            <p:spPr>
              <a:xfrm>
                <a:off x="5975985" y="3397567"/>
                <a:ext cx="60007" cy="59055"/>
              </a:xfrm>
              <a:custGeom>
                <a:avLst/>
                <a:gdLst>
                  <a:gd name="connsiteX0" fmla="*/ 0 w 60007"/>
                  <a:gd name="connsiteY0" fmla="*/ 20002 h 59055"/>
                  <a:gd name="connsiteX1" fmla="*/ 40005 w 60007"/>
                  <a:gd name="connsiteY1" fmla="*/ 59055 h 59055"/>
                  <a:gd name="connsiteX2" fmla="*/ 60007 w 60007"/>
                  <a:gd name="connsiteY2" fmla="*/ 39052 h 59055"/>
                  <a:gd name="connsiteX3" fmla="*/ 20002 w 60007"/>
                  <a:gd name="connsiteY3" fmla="*/ 0 h 59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07" h="59055">
                    <a:moveTo>
                      <a:pt x="0" y="20002"/>
                    </a:moveTo>
                    <a:lnTo>
                      <a:pt x="40005" y="59055"/>
                    </a:lnTo>
                    <a:lnTo>
                      <a:pt x="60007" y="39052"/>
                    </a:lnTo>
                    <a:lnTo>
                      <a:pt x="200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BFEC1F38-EE6F-4FC3-A3AC-D85CB50E54E3}"/>
                  </a:ext>
                </a:extLst>
              </p:cNvPr>
              <p:cNvSpPr/>
              <p:nvPr/>
            </p:nvSpPr>
            <p:spPr>
              <a:xfrm>
                <a:off x="6031230" y="3341369"/>
                <a:ext cx="60959" cy="60007"/>
              </a:xfrm>
              <a:custGeom>
                <a:avLst/>
                <a:gdLst>
                  <a:gd name="connsiteX0" fmla="*/ 26670 w 60959"/>
                  <a:gd name="connsiteY0" fmla="*/ 4763 h 60007"/>
                  <a:gd name="connsiteX1" fmla="*/ 20955 w 60959"/>
                  <a:gd name="connsiteY1" fmla="*/ 0 h 60007"/>
                  <a:gd name="connsiteX2" fmla="*/ 0 w 60959"/>
                  <a:gd name="connsiteY2" fmla="*/ 20003 h 60007"/>
                  <a:gd name="connsiteX3" fmla="*/ 39052 w 60959"/>
                  <a:gd name="connsiteY3" fmla="*/ 60007 h 60007"/>
                  <a:gd name="connsiteX4" fmla="*/ 60960 w 60959"/>
                  <a:gd name="connsiteY4" fmla="*/ 40005 h 60007"/>
                  <a:gd name="connsiteX5" fmla="*/ 57150 w 60959"/>
                  <a:gd name="connsiteY5" fmla="*/ 35243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959" h="60007">
                    <a:moveTo>
                      <a:pt x="26670" y="4763"/>
                    </a:moveTo>
                    <a:lnTo>
                      <a:pt x="20955" y="0"/>
                    </a:lnTo>
                    <a:lnTo>
                      <a:pt x="0" y="20003"/>
                    </a:lnTo>
                    <a:lnTo>
                      <a:pt x="39052" y="60007"/>
                    </a:lnTo>
                    <a:lnTo>
                      <a:pt x="60960" y="40005"/>
                    </a:lnTo>
                    <a:lnTo>
                      <a:pt x="57150" y="35243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577EB0A6-BEDF-4D67-9307-36D4896AC3B0}"/>
                  </a:ext>
                </a:extLst>
              </p:cNvPr>
              <p:cNvSpPr/>
              <p:nvPr/>
            </p:nvSpPr>
            <p:spPr>
              <a:xfrm>
                <a:off x="6097905" y="3305174"/>
                <a:ext cx="31432" cy="32385"/>
              </a:xfrm>
              <a:custGeom>
                <a:avLst/>
                <a:gdLst>
                  <a:gd name="connsiteX0" fmla="*/ 4763 w 31432"/>
                  <a:gd name="connsiteY0" fmla="*/ 3810 h 32385"/>
                  <a:gd name="connsiteX1" fmla="*/ 0 w 31432"/>
                  <a:gd name="connsiteY1" fmla="*/ 8573 h 32385"/>
                  <a:gd name="connsiteX2" fmla="*/ 22860 w 31432"/>
                  <a:gd name="connsiteY2" fmla="*/ 32385 h 32385"/>
                  <a:gd name="connsiteX3" fmla="*/ 24765 w 31432"/>
                  <a:gd name="connsiteY3" fmla="*/ 29527 h 32385"/>
                  <a:gd name="connsiteX4" fmla="*/ 24765 w 31432"/>
                  <a:gd name="connsiteY4" fmla="*/ 29527 h 32385"/>
                  <a:gd name="connsiteX5" fmla="*/ 24765 w 31432"/>
                  <a:gd name="connsiteY5" fmla="*/ 29527 h 32385"/>
                  <a:gd name="connsiteX6" fmla="*/ 31432 w 31432"/>
                  <a:gd name="connsiteY6" fmla="*/ 22860 h 32385"/>
                  <a:gd name="connsiteX7" fmla="*/ 8572 w 31432"/>
                  <a:gd name="connsiteY7" fmla="*/ 0 h 32385"/>
                  <a:gd name="connsiteX8" fmla="*/ 4763 w 31432"/>
                  <a:gd name="connsiteY8" fmla="*/ 381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432" h="32385">
                    <a:moveTo>
                      <a:pt x="4763" y="3810"/>
                    </a:moveTo>
                    <a:lnTo>
                      <a:pt x="0" y="8573"/>
                    </a:lnTo>
                    <a:lnTo>
                      <a:pt x="22860" y="32385"/>
                    </a:lnTo>
                    <a:lnTo>
                      <a:pt x="24765" y="29527"/>
                    </a:ln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4765" y="29527"/>
                      <a:pt x="24765" y="29527"/>
                      <a:pt x="24765" y="29527"/>
                    </a:cubicBezTo>
                    <a:cubicBezTo>
                      <a:pt x="25718" y="28575"/>
                      <a:pt x="28575" y="25718"/>
                      <a:pt x="31432" y="22860"/>
                    </a:cubicBezTo>
                    <a:lnTo>
                      <a:pt x="8572" y="0"/>
                    </a:lnTo>
                    <a:cubicBezTo>
                      <a:pt x="6668" y="1905"/>
                      <a:pt x="4763" y="2857"/>
                      <a:pt x="4763" y="3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星形: 十角 100">
              <a:extLst>
                <a:ext uri="{FF2B5EF4-FFF2-40B4-BE49-F238E27FC236}">
                  <a16:creationId xmlns:a16="http://schemas.microsoft.com/office/drawing/2014/main" xmlns="" id="{BA22B897-5CE5-4D23-804F-5283C0A52C0D}"/>
                </a:ext>
              </a:extLst>
            </p:cNvPr>
            <p:cNvSpPr/>
            <p:nvPr/>
          </p:nvSpPr>
          <p:spPr>
            <a:xfrm rot="540000">
              <a:off x="9383168" y="1486195"/>
              <a:ext cx="296531" cy="296531"/>
            </a:xfrm>
            <a:prstGeom prst="star10">
              <a:avLst>
                <a:gd name="adj" fmla="val 25414"/>
                <a:gd name="hf" fmla="val 10514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488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21592AD-F3FA-4DF2-B906-C00192C8683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0A083D-E913-4A52-974D-C07509D23981}"/>
              </a:ext>
            </a:extLst>
          </p:cNvPr>
          <p:cNvSpPr/>
          <p:nvPr/>
        </p:nvSpPr>
        <p:spPr>
          <a:xfrm>
            <a:off x="2743200" y="800100"/>
            <a:ext cx="4585320" cy="4693658"/>
          </a:xfrm>
          <a:prstGeom prst="rect">
            <a:avLst/>
          </a:prstGeom>
          <a:solidFill>
            <a:srgbClr val="FFD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F1492A5-2483-4AF7-9765-2E068F3E5277}"/>
              </a:ext>
            </a:extLst>
          </p:cNvPr>
          <p:cNvSpPr/>
          <p:nvPr/>
        </p:nvSpPr>
        <p:spPr>
          <a:xfrm>
            <a:off x="7328520" y="800100"/>
            <a:ext cx="2120280" cy="4693658"/>
          </a:xfrm>
          <a:prstGeom prst="rect">
            <a:avLst/>
          </a:prstGeom>
          <a:solidFill>
            <a:srgbClr val="00B2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86FACB9-0694-4124-A3B8-5D98B430C16C}"/>
              </a:ext>
            </a:extLst>
          </p:cNvPr>
          <p:cNvSpPr/>
          <p:nvPr/>
        </p:nvSpPr>
        <p:spPr>
          <a:xfrm flipV="1">
            <a:off x="2743200" y="5493758"/>
            <a:ext cx="6705600" cy="564142"/>
          </a:xfrm>
          <a:prstGeom prst="rect">
            <a:avLst/>
          </a:prstGeom>
          <a:solidFill>
            <a:srgbClr val="FF5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6E31ADD7-AAA5-4E25-8A0C-64B15573F62D}"/>
              </a:ext>
            </a:extLst>
          </p:cNvPr>
          <p:cNvSpPr/>
          <p:nvPr/>
        </p:nvSpPr>
        <p:spPr>
          <a:xfrm>
            <a:off x="2901883" y="937075"/>
            <a:ext cx="4267955" cy="4419708"/>
          </a:xfrm>
          <a:prstGeom prst="roundRect">
            <a:avLst>
              <a:gd name="adj" fmla="val 32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831DA7E-8896-4D4E-912B-F25D0AD44A54}"/>
              </a:ext>
            </a:extLst>
          </p:cNvPr>
          <p:cNvSpPr/>
          <p:nvPr/>
        </p:nvSpPr>
        <p:spPr>
          <a:xfrm>
            <a:off x="7447532" y="937075"/>
            <a:ext cx="1882256" cy="4419708"/>
          </a:xfrm>
          <a:prstGeom prst="roundRect">
            <a:avLst>
              <a:gd name="adj" fmla="val 615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8CA9286-9FAE-4A02-BD81-699D121F5881}"/>
              </a:ext>
            </a:extLst>
          </p:cNvPr>
          <p:cNvSpPr/>
          <p:nvPr/>
        </p:nvSpPr>
        <p:spPr>
          <a:xfrm>
            <a:off x="2901883" y="5580564"/>
            <a:ext cx="4267955" cy="390531"/>
          </a:xfrm>
          <a:prstGeom prst="roundRect">
            <a:avLst>
              <a:gd name="adj" fmla="val 227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E3FCB4AB-ED34-4349-80DB-7FA802280E38}"/>
              </a:ext>
            </a:extLst>
          </p:cNvPr>
          <p:cNvSpPr/>
          <p:nvPr/>
        </p:nvSpPr>
        <p:spPr>
          <a:xfrm>
            <a:off x="7447532" y="5584115"/>
            <a:ext cx="1882256" cy="390531"/>
          </a:xfrm>
          <a:prstGeom prst="roundRect">
            <a:avLst>
              <a:gd name="adj" fmla="val 227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E730261-38D1-4F51-8406-53029A2F90DE}"/>
              </a:ext>
            </a:extLst>
          </p:cNvPr>
          <p:cNvSpPr txBox="1"/>
          <p:nvPr/>
        </p:nvSpPr>
        <p:spPr>
          <a:xfrm>
            <a:off x="3092211" y="1171420"/>
            <a:ext cx="1597640" cy="3951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Pellentesque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Habitant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Morbi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Ristique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Senectus Et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Netus Et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Malesuada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Fames Ac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DE1CF1-AB8B-4661-87C0-49B7A0394222}"/>
              </a:ext>
            </a:extLst>
          </p:cNvPr>
          <p:cNvSpPr txBox="1"/>
          <p:nvPr/>
        </p:nvSpPr>
        <p:spPr>
          <a:xfrm>
            <a:off x="4689851" y="1171420"/>
            <a:ext cx="2289658" cy="3951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altLang="zh-CN" sz="1600" b="1">
                <a:latin typeface="Bahnschrift SemiLight SemiConde" panose="020B0502040204020203" pitchFamily="34" charset="0"/>
                <a:cs typeface="Arial" panose="020B0604020202020204" pitchFamily="34" charset="0"/>
              </a:rPr>
              <a:t>Lorem ipsum dolor sit amet consectetuer adipiscing elit Maecenas porttitor congue massa Fusce posuere magna sed pulvinar ultricies purus lectus malesuada libero sit amet commodo magna</a:t>
            </a:r>
            <a:endParaRPr lang="zh-CN" altLang="en-US" sz="1600" b="1">
              <a:latin typeface="Bahnschrift SemiLight SemiConde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3" name="星形: 十角 12">
            <a:extLst>
              <a:ext uri="{FF2B5EF4-FFF2-40B4-BE49-F238E27FC236}">
                <a16:creationId xmlns:a16="http://schemas.microsoft.com/office/drawing/2014/main" xmlns="" id="{785E275F-D1BD-40FD-BD5A-452EDDBC081E}"/>
              </a:ext>
            </a:extLst>
          </p:cNvPr>
          <p:cNvSpPr/>
          <p:nvPr/>
        </p:nvSpPr>
        <p:spPr>
          <a:xfrm rot="540000">
            <a:off x="6521163" y="1706629"/>
            <a:ext cx="391415" cy="391415"/>
          </a:xfrm>
          <a:prstGeom prst="star10">
            <a:avLst>
              <a:gd name="adj" fmla="val 25414"/>
              <a:gd name="hf" fmla="val 1051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9B3C6A9F-F543-4ED5-AFD9-1BDEDCDD3853}"/>
              </a:ext>
            </a:extLst>
          </p:cNvPr>
          <p:cNvSpPr/>
          <p:nvPr/>
        </p:nvSpPr>
        <p:spPr>
          <a:xfrm>
            <a:off x="4214374" y="2399297"/>
            <a:ext cx="356465" cy="35646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F6ED7D5-D204-42E1-B616-E206DD5E614A}"/>
              </a:ext>
            </a:extLst>
          </p:cNvPr>
          <p:cNvSpPr/>
          <p:nvPr/>
        </p:nvSpPr>
        <p:spPr>
          <a:xfrm>
            <a:off x="6901016" y="1498213"/>
            <a:ext cx="126075" cy="1260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图形 90">
            <a:extLst>
              <a:ext uri="{FF2B5EF4-FFF2-40B4-BE49-F238E27FC236}">
                <a16:creationId xmlns:a16="http://schemas.microsoft.com/office/drawing/2014/main" xmlns="" id="{EAC1598A-82F5-474B-891A-7F0DC8064690}"/>
              </a:ext>
            </a:extLst>
          </p:cNvPr>
          <p:cNvGrpSpPr/>
          <p:nvPr/>
        </p:nvGrpSpPr>
        <p:grpSpPr>
          <a:xfrm>
            <a:off x="6718239" y="2512525"/>
            <a:ext cx="705446" cy="690740"/>
            <a:chOff x="5509947" y="2679328"/>
            <a:chExt cx="1185776" cy="116105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E009DE80-D806-449B-B636-2701E1A500E5}"/>
                </a:ext>
              </a:extLst>
            </p:cNvPr>
            <p:cNvSpPr/>
            <p:nvPr/>
          </p:nvSpPr>
          <p:spPr>
            <a:xfrm>
              <a:off x="6476835" y="3135079"/>
              <a:ext cx="137416" cy="89237"/>
            </a:xfrm>
            <a:custGeom>
              <a:avLst/>
              <a:gdLst>
                <a:gd name="connsiteX0" fmla="*/ 123037 w 137416"/>
                <a:gd name="connsiteY0" fmla="*/ 89238 h 89237"/>
                <a:gd name="connsiteX1" fmla="*/ 108750 w 137416"/>
                <a:gd name="connsiteY1" fmla="*/ 75245 h 89237"/>
                <a:gd name="connsiteX2" fmla="*/ 100920 w 137416"/>
                <a:gd name="connsiteY2" fmla="*/ 56862 h 89237"/>
                <a:gd name="connsiteX3" fmla="*/ 69859 w 137416"/>
                <a:gd name="connsiteY3" fmla="*/ 55614 h 89237"/>
                <a:gd name="connsiteX4" fmla="*/ 1127 w 137416"/>
                <a:gd name="connsiteY4" fmla="*/ 19848 h 89237"/>
                <a:gd name="connsiteX5" fmla="*/ 8742 w 137416"/>
                <a:gd name="connsiteY5" fmla="*/ 1127 h 89237"/>
                <a:gd name="connsiteX6" fmla="*/ 27463 w 137416"/>
                <a:gd name="connsiteY6" fmla="*/ 8742 h 89237"/>
                <a:gd name="connsiteX7" fmla="*/ 59848 w 137416"/>
                <a:gd name="connsiteY7" fmla="*/ 28868 h 89237"/>
                <a:gd name="connsiteX8" fmla="*/ 116998 w 137416"/>
                <a:gd name="connsiteY8" fmla="*/ 33212 h 89237"/>
                <a:gd name="connsiteX9" fmla="*/ 137372 w 137416"/>
                <a:gd name="connsiteY9" fmla="*/ 74664 h 89237"/>
                <a:gd name="connsiteX10" fmla="*/ 123380 w 137416"/>
                <a:gd name="connsiteY10" fmla="*/ 89238 h 8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416" h="89237">
                  <a:moveTo>
                    <a:pt x="123037" y="89238"/>
                  </a:moveTo>
                  <a:cubicBezTo>
                    <a:pt x="115260" y="89239"/>
                    <a:pt x="108910" y="83021"/>
                    <a:pt x="108750" y="75245"/>
                  </a:cubicBezTo>
                  <a:cubicBezTo>
                    <a:pt x="108483" y="61987"/>
                    <a:pt x="102787" y="58100"/>
                    <a:pt x="100920" y="56862"/>
                  </a:cubicBezTo>
                  <a:cubicBezTo>
                    <a:pt x="91237" y="51964"/>
                    <a:pt x="79904" y="51508"/>
                    <a:pt x="69859" y="55614"/>
                  </a:cubicBezTo>
                  <a:cubicBezTo>
                    <a:pt x="33207" y="69330"/>
                    <a:pt x="8899" y="38231"/>
                    <a:pt x="1127" y="19848"/>
                  </a:cubicBezTo>
                  <a:cubicBezTo>
                    <a:pt x="-1940" y="12575"/>
                    <a:pt x="1469" y="4194"/>
                    <a:pt x="8742" y="1127"/>
                  </a:cubicBezTo>
                  <a:cubicBezTo>
                    <a:pt x="16015" y="-1940"/>
                    <a:pt x="24396" y="1469"/>
                    <a:pt x="27463" y="8742"/>
                  </a:cubicBezTo>
                  <a:cubicBezTo>
                    <a:pt x="28663" y="11533"/>
                    <a:pt x="40036" y="36288"/>
                    <a:pt x="59848" y="28868"/>
                  </a:cubicBezTo>
                  <a:cubicBezTo>
                    <a:pt x="78545" y="21403"/>
                    <a:pt x="99644" y="23007"/>
                    <a:pt x="116998" y="33212"/>
                  </a:cubicBezTo>
                  <a:cubicBezTo>
                    <a:pt x="130401" y="42662"/>
                    <a:pt x="138077" y="58280"/>
                    <a:pt x="137372" y="74664"/>
                  </a:cubicBezTo>
                  <a:cubicBezTo>
                    <a:pt x="137532" y="82552"/>
                    <a:pt x="131268" y="89076"/>
                    <a:pt x="123380" y="8923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EB890E7-C116-453B-9FFD-B78383261245}"/>
                </a:ext>
              </a:extLst>
            </p:cNvPr>
            <p:cNvSpPr/>
            <p:nvPr/>
          </p:nvSpPr>
          <p:spPr>
            <a:xfrm>
              <a:off x="6506580" y="2992605"/>
              <a:ext cx="189143" cy="64986"/>
            </a:xfrm>
            <a:custGeom>
              <a:avLst/>
              <a:gdLst>
                <a:gd name="connsiteX0" fmla="*/ 57707 w 189143"/>
                <a:gd name="connsiteY0" fmla="*/ 64987 h 64986"/>
                <a:gd name="connsiteX1" fmla="*/ 4891 w 189143"/>
                <a:gd name="connsiteY1" fmla="*/ 43812 h 64986"/>
                <a:gd name="connsiteX2" fmla="*/ 3525 w 189143"/>
                <a:gd name="connsiteY2" fmla="*/ 23653 h 64986"/>
                <a:gd name="connsiteX3" fmla="*/ 23617 w 189143"/>
                <a:gd name="connsiteY3" fmla="*/ 22229 h 64986"/>
                <a:gd name="connsiteX4" fmla="*/ 78348 w 189143"/>
                <a:gd name="connsiteY4" fmla="*/ 26810 h 64986"/>
                <a:gd name="connsiteX5" fmla="*/ 143432 w 189143"/>
                <a:gd name="connsiteY5" fmla="*/ 550 h 64986"/>
                <a:gd name="connsiteX6" fmla="*/ 187542 w 189143"/>
                <a:gd name="connsiteY6" fmla="*/ 34773 h 64986"/>
                <a:gd name="connsiteX7" fmla="*/ 181418 w 189143"/>
                <a:gd name="connsiteY7" fmla="*/ 54033 h 64986"/>
                <a:gd name="connsiteX8" fmla="*/ 162158 w 189143"/>
                <a:gd name="connsiteY8" fmla="*/ 47908 h 64986"/>
                <a:gd name="connsiteX9" fmla="*/ 139479 w 189143"/>
                <a:gd name="connsiteY9" fmla="*/ 28858 h 64986"/>
                <a:gd name="connsiteX10" fmla="*/ 99169 w 189143"/>
                <a:gd name="connsiteY10" fmla="*/ 46375 h 64986"/>
                <a:gd name="connsiteX11" fmla="*/ 57707 w 189143"/>
                <a:gd name="connsiteY11" fmla="*/ 64986 h 6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9143" h="64986">
                  <a:moveTo>
                    <a:pt x="57707" y="64987"/>
                  </a:moveTo>
                  <a:cubicBezTo>
                    <a:pt x="38212" y="64110"/>
                    <a:pt x="19592" y="56645"/>
                    <a:pt x="4891" y="43812"/>
                  </a:cubicBezTo>
                  <a:cubicBezTo>
                    <a:pt x="-1053" y="38623"/>
                    <a:pt x="-1665" y="29597"/>
                    <a:pt x="3525" y="23653"/>
                  </a:cubicBezTo>
                  <a:cubicBezTo>
                    <a:pt x="8692" y="17735"/>
                    <a:pt x="17667" y="17099"/>
                    <a:pt x="23617" y="22229"/>
                  </a:cubicBezTo>
                  <a:cubicBezTo>
                    <a:pt x="26932" y="25086"/>
                    <a:pt x="56954" y="49556"/>
                    <a:pt x="78348" y="26810"/>
                  </a:cubicBezTo>
                  <a:cubicBezTo>
                    <a:pt x="91902" y="12389"/>
                    <a:pt x="117086" y="-3136"/>
                    <a:pt x="143432" y="550"/>
                  </a:cubicBezTo>
                  <a:cubicBezTo>
                    <a:pt x="163000" y="3712"/>
                    <a:pt x="179617" y="16605"/>
                    <a:pt x="187542" y="34773"/>
                  </a:cubicBezTo>
                  <a:cubicBezTo>
                    <a:pt x="191169" y="41783"/>
                    <a:pt x="188427" y="50406"/>
                    <a:pt x="181418" y="54033"/>
                  </a:cubicBezTo>
                  <a:cubicBezTo>
                    <a:pt x="174408" y="57660"/>
                    <a:pt x="165785" y="54918"/>
                    <a:pt x="162158" y="47908"/>
                  </a:cubicBezTo>
                  <a:cubicBezTo>
                    <a:pt x="158334" y="38112"/>
                    <a:pt x="149789" y="30934"/>
                    <a:pt x="139479" y="28858"/>
                  </a:cubicBezTo>
                  <a:cubicBezTo>
                    <a:pt x="124132" y="28546"/>
                    <a:pt x="109412" y="34942"/>
                    <a:pt x="99169" y="46375"/>
                  </a:cubicBezTo>
                  <a:cubicBezTo>
                    <a:pt x="88659" y="58239"/>
                    <a:pt x="73558" y="65018"/>
                    <a:pt x="57707" y="649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41E68E5F-7838-49CC-A0E1-0AE84FFB467A}"/>
                </a:ext>
              </a:extLst>
            </p:cNvPr>
            <p:cNvSpPr/>
            <p:nvPr/>
          </p:nvSpPr>
          <p:spPr>
            <a:xfrm>
              <a:off x="5604760" y="3370078"/>
              <a:ext cx="102629" cy="125188"/>
            </a:xfrm>
            <a:custGeom>
              <a:avLst/>
              <a:gdLst>
                <a:gd name="connsiteX0" fmla="*/ 10999 w 102629"/>
                <a:gd name="connsiteY0" fmla="*/ 16916 h 125188"/>
                <a:gd name="connsiteX1" fmla="*/ 1855 w 102629"/>
                <a:gd name="connsiteY1" fmla="*/ 47587 h 125188"/>
                <a:gd name="connsiteX2" fmla="*/ 45193 w 102629"/>
                <a:gd name="connsiteY2" fmla="*/ 116834 h 125188"/>
                <a:gd name="connsiteX3" fmla="*/ 76912 w 102629"/>
                <a:gd name="connsiteY3" fmla="*/ 121882 h 125188"/>
                <a:gd name="connsiteX4" fmla="*/ 102629 w 102629"/>
                <a:gd name="connsiteY4" fmla="*/ 107356 h 125188"/>
                <a:gd name="connsiteX5" fmla="*/ 35297 w 102629"/>
                <a:gd name="connsiteY5" fmla="*/ 0 h 12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29" h="125188">
                  <a:moveTo>
                    <a:pt x="10999" y="16916"/>
                  </a:moveTo>
                  <a:cubicBezTo>
                    <a:pt x="1186" y="23767"/>
                    <a:pt x="-2605" y="36481"/>
                    <a:pt x="1855" y="47587"/>
                  </a:cubicBezTo>
                  <a:cubicBezTo>
                    <a:pt x="12146" y="73023"/>
                    <a:pt x="26814" y="96459"/>
                    <a:pt x="45193" y="116834"/>
                  </a:cubicBezTo>
                  <a:cubicBezTo>
                    <a:pt x="53322" y="125657"/>
                    <a:pt x="66445" y="127746"/>
                    <a:pt x="76912" y="121882"/>
                  </a:cubicBezTo>
                  <a:lnTo>
                    <a:pt x="102629" y="107356"/>
                  </a:lnTo>
                  <a:cubicBezTo>
                    <a:pt x="72388" y="77097"/>
                    <a:pt x="49372" y="40398"/>
                    <a:pt x="3529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459A4153-7AA4-42B5-B8FE-6E93C9BBAE2D}"/>
                </a:ext>
              </a:extLst>
            </p:cNvPr>
            <p:cNvSpPr/>
            <p:nvPr/>
          </p:nvSpPr>
          <p:spPr>
            <a:xfrm>
              <a:off x="5509947" y="2707997"/>
              <a:ext cx="898798" cy="1132387"/>
            </a:xfrm>
            <a:custGeom>
              <a:avLst/>
              <a:gdLst>
                <a:gd name="connsiteX0" fmla="*/ 560440 w 898798"/>
                <a:gd name="connsiteY0" fmla="*/ 532408 h 1132387"/>
                <a:gd name="connsiteX1" fmla="*/ 525959 w 898798"/>
                <a:gd name="connsiteY1" fmla="*/ 199604 h 1132387"/>
                <a:gd name="connsiteX2" fmla="*/ 442330 w 898798"/>
                <a:gd name="connsiteY2" fmla="*/ 436 h 1132387"/>
                <a:gd name="connsiteX3" fmla="*/ 436138 w 898798"/>
                <a:gd name="connsiteY3" fmla="*/ 179792 h 1132387"/>
                <a:gd name="connsiteX4" fmla="*/ 408611 w 898798"/>
                <a:gd name="connsiteY4" fmla="*/ 409535 h 1132387"/>
                <a:gd name="connsiteX5" fmla="*/ 395872 w 898798"/>
                <a:gd name="connsiteY5" fmla="*/ 418182 h 1132387"/>
                <a:gd name="connsiteX6" fmla="*/ 390799 w 898798"/>
                <a:gd name="connsiteY6" fmla="*/ 415726 h 1132387"/>
                <a:gd name="connsiteX7" fmla="*/ 338602 w 898798"/>
                <a:gd name="connsiteY7" fmla="*/ 397819 h 1132387"/>
                <a:gd name="connsiteX8" fmla="*/ 296788 w 898798"/>
                <a:gd name="connsiteY8" fmla="*/ 435634 h 1132387"/>
                <a:gd name="connsiteX9" fmla="*/ 296788 w 898798"/>
                <a:gd name="connsiteY9" fmla="*/ 435729 h 1132387"/>
                <a:gd name="connsiteX10" fmla="*/ 294216 w 898798"/>
                <a:gd name="connsiteY10" fmla="*/ 468971 h 1132387"/>
                <a:gd name="connsiteX11" fmla="*/ 279928 w 898798"/>
                <a:gd name="connsiteY11" fmla="*/ 483163 h 1132387"/>
                <a:gd name="connsiteX12" fmla="*/ 279738 w 898798"/>
                <a:gd name="connsiteY12" fmla="*/ 483163 h 1132387"/>
                <a:gd name="connsiteX13" fmla="*/ 265641 w 898798"/>
                <a:gd name="connsiteY13" fmla="*/ 468688 h 1132387"/>
                <a:gd name="connsiteX14" fmla="*/ 265641 w 898798"/>
                <a:gd name="connsiteY14" fmla="*/ 468685 h 1132387"/>
                <a:gd name="connsiteX15" fmla="*/ 268051 w 898798"/>
                <a:gd name="connsiteY15" fmla="*/ 435634 h 1132387"/>
                <a:gd name="connsiteX16" fmla="*/ 260803 w 898798"/>
                <a:gd name="connsiteY16" fmla="*/ 426493 h 1132387"/>
                <a:gd name="connsiteX17" fmla="*/ 260583 w 898798"/>
                <a:gd name="connsiteY17" fmla="*/ 426471 h 1132387"/>
                <a:gd name="connsiteX18" fmla="*/ 227446 w 898798"/>
                <a:gd name="connsiteY18" fmla="*/ 432776 h 1132387"/>
                <a:gd name="connsiteX19" fmla="*/ 208967 w 898798"/>
                <a:gd name="connsiteY19" fmla="*/ 456874 h 1132387"/>
                <a:gd name="connsiteX20" fmla="*/ 210110 w 898798"/>
                <a:gd name="connsiteY20" fmla="*/ 495832 h 1132387"/>
                <a:gd name="connsiteX21" fmla="*/ 198688 w 898798"/>
                <a:gd name="connsiteY21" fmla="*/ 512499 h 1132387"/>
                <a:gd name="connsiteX22" fmla="*/ 198680 w 898798"/>
                <a:gd name="connsiteY22" fmla="*/ 512500 h 1132387"/>
                <a:gd name="connsiteX23" fmla="*/ 196108 w 898798"/>
                <a:gd name="connsiteY23" fmla="*/ 512691 h 1132387"/>
                <a:gd name="connsiteX24" fmla="*/ 182011 w 898798"/>
                <a:gd name="connsiteY24" fmla="*/ 500975 h 1132387"/>
                <a:gd name="connsiteX25" fmla="*/ 180811 w 898798"/>
                <a:gd name="connsiteY25" fmla="*/ 459456 h 1132387"/>
                <a:gd name="connsiteX26" fmla="*/ 175420 w 898798"/>
                <a:gd name="connsiteY26" fmla="*/ 438024 h 1132387"/>
                <a:gd name="connsiteX27" fmla="*/ 125528 w 898798"/>
                <a:gd name="connsiteY27" fmla="*/ 341241 h 1132387"/>
                <a:gd name="connsiteX28" fmla="*/ 19991 w 898798"/>
                <a:gd name="connsiteY28" fmla="*/ 243419 h 1132387"/>
                <a:gd name="connsiteX29" fmla="*/ 67521 w 898798"/>
                <a:gd name="connsiteY29" fmla="*/ 394105 h 1132387"/>
                <a:gd name="connsiteX30" fmla="*/ 149150 w 898798"/>
                <a:gd name="connsiteY30" fmla="*/ 586414 h 1132387"/>
                <a:gd name="connsiteX31" fmla="*/ 169153 w 898798"/>
                <a:gd name="connsiteY31" fmla="*/ 635278 h 1132387"/>
                <a:gd name="connsiteX32" fmla="*/ 153989 w 898798"/>
                <a:gd name="connsiteY32" fmla="*/ 645507 h 1132387"/>
                <a:gd name="connsiteX33" fmla="*/ 222569 w 898798"/>
                <a:gd name="connsiteY33" fmla="*/ 755302 h 1132387"/>
                <a:gd name="connsiteX34" fmla="*/ 225007 w 898798"/>
                <a:gd name="connsiteY34" fmla="*/ 753940 h 1132387"/>
                <a:gd name="connsiteX35" fmla="*/ 256973 w 898798"/>
                <a:gd name="connsiteY35" fmla="*/ 822063 h 1132387"/>
                <a:gd name="connsiteX36" fmla="*/ 309742 w 898798"/>
                <a:gd name="connsiteY36" fmla="*/ 1113433 h 1132387"/>
                <a:gd name="connsiteX37" fmla="*/ 328715 w 898798"/>
                <a:gd name="connsiteY37" fmla="*/ 1132388 h 1132387"/>
                <a:gd name="connsiteX38" fmla="*/ 328792 w 898798"/>
                <a:gd name="connsiteY38" fmla="*/ 1132387 h 1132387"/>
                <a:gd name="connsiteX39" fmla="*/ 559582 w 898798"/>
                <a:gd name="connsiteY39" fmla="*/ 1132387 h 1132387"/>
                <a:gd name="connsiteX40" fmla="*/ 578636 w 898798"/>
                <a:gd name="connsiteY40" fmla="*/ 1113341 h 1132387"/>
                <a:gd name="connsiteX41" fmla="*/ 578251 w 898798"/>
                <a:gd name="connsiteY41" fmla="*/ 1109528 h 1132387"/>
                <a:gd name="connsiteX42" fmla="*/ 552534 w 898798"/>
                <a:gd name="connsiteY42" fmla="*/ 788059 h 1132387"/>
                <a:gd name="connsiteX43" fmla="*/ 856858 w 898798"/>
                <a:gd name="connsiteY43" fmla="*/ 633277 h 1132387"/>
                <a:gd name="connsiteX44" fmla="*/ 898401 w 898798"/>
                <a:gd name="connsiteY44" fmla="*/ 602481 h 1132387"/>
                <a:gd name="connsiteX45" fmla="*/ 888481 w 898798"/>
                <a:gd name="connsiteY45" fmla="*/ 571651 h 1132387"/>
                <a:gd name="connsiteX46" fmla="*/ 560440 w 898798"/>
                <a:gd name="connsiteY46" fmla="*/ 532408 h 11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98798" h="1132387">
                  <a:moveTo>
                    <a:pt x="560440" y="532408"/>
                  </a:moveTo>
                  <a:cubicBezTo>
                    <a:pt x="506147" y="475734"/>
                    <a:pt x="519673" y="295521"/>
                    <a:pt x="525959" y="199604"/>
                  </a:cubicBezTo>
                  <a:cubicBezTo>
                    <a:pt x="528902" y="155218"/>
                    <a:pt x="507100" y="-9565"/>
                    <a:pt x="442330" y="436"/>
                  </a:cubicBezTo>
                  <a:cubicBezTo>
                    <a:pt x="394800" y="7771"/>
                    <a:pt x="436805" y="146074"/>
                    <a:pt x="436138" y="179792"/>
                  </a:cubicBezTo>
                  <a:cubicBezTo>
                    <a:pt x="435091" y="233323"/>
                    <a:pt x="438901" y="309618"/>
                    <a:pt x="408611" y="409535"/>
                  </a:cubicBezTo>
                  <a:cubicBezTo>
                    <a:pt x="407481" y="415441"/>
                    <a:pt x="401778" y="419312"/>
                    <a:pt x="395872" y="418182"/>
                  </a:cubicBezTo>
                  <a:cubicBezTo>
                    <a:pt x="393995" y="417823"/>
                    <a:pt x="392245" y="416976"/>
                    <a:pt x="390799" y="415726"/>
                  </a:cubicBezTo>
                  <a:cubicBezTo>
                    <a:pt x="374988" y="404677"/>
                    <a:pt x="354700" y="395343"/>
                    <a:pt x="338602" y="397819"/>
                  </a:cubicBezTo>
                  <a:cubicBezTo>
                    <a:pt x="317748" y="399590"/>
                    <a:pt x="300640" y="415062"/>
                    <a:pt x="296788" y="435634"/>
                  </a:cubicBezTo>
                  <a:lnTo>
                    <a:pt x="296788" y="435729"/>
                  </a:lnTo>
                  <a:cubicBezTo>
                    <a:pt x="295549" y="445540"/>
                    <a:pt x="294311" y="461542"/>
                    <a:pt x="294216" y="468971"/>
                  </a:cubicBezTo>
                  <a:cubicBezTo>
                    <a:pt x="294164" y="476825"/>
                    <a:pt x="287782" y="483164"/>
                    <a:pt x="279928" y="483163"/>
                  </a:cubicBezTo>
                  <a:lnTo>
                    <a:pt x="279738" y="483163"/>
                  </a:lnTo>
                  <a:cubicBezTo>
                    <a:pt x="271848" y="483059"/>
                    <a:pt x="265536" y="476578"/>
                    <a:pt x="265641" y="468688"/>
                  </a:cubicBezTo>
                  <a:cubicBezTo>
                    <a:pt x="265641" y="468687"/>
                    <a:pt x="265641" y="468686"/>
                    <a:pt x="265641" y="468685"/>
                  </a:cubicBezTo>
                  <a:cubicBezTo>
                    <a:pt x="265708" y="460923"/>
                    <a:pt x="266803" y="446606"/>
                    <a:pt x="268051" y="435634"/>
                  </a:cubicBezTo>
                  <a:cubicBezTo>
                    <a:pt x="268574" y="431108"/>
                    <a:pt x="265329" y="427016"/>
                    <a:pt x="260803" y="426493"/>
                  </a:cubicBezTo>
                  <a:cubicBezTo>
                    <a:pt x="260730" y="426485"/>
                    <a:pt x="260657" y="426477"/>
                    <a:pt x="260583" y="426471"/>
                  </a:cubicBezTo>
                  <a:cubicBezTo>
                    <a:pt x="249186" y="425808"/>
                    <a:pt x="237803" y="427974"/>
                    <a:pt x="227446" y="432776"/>
                  </a:cubicBezTo>
                  <a:cubicBezTo>
                    <a:pt x="217639" y="437207"/>
                    <a:pt x="210702" y="446254"/>
                    <a:pt x="208967" y="456874"/>
                  </a:cubicBezTo>
                  <a:cubicBezTo>
                    <a:pt x="207730" y="469857"/>
                    <a:pt x="208114" y="482944"/>
                    <a:pt x="210110" y="495832"/>
                  </a:cubicBezTo>
                  <a:cubicBezTo>
                    <a:pt x="211559" y="503588"/>
                    <a:pt x="206445" y="511051"/>
                    <a:pt x="198688" y="512499"/>
                  </a:cubicBezTo>
                  <a:cubicBezTo>
                    <a:pt x="198685" y="512499"/>
                    <a:pt x="198683" y="512500"/>
                    <a:pt x="198680" y="512500"/>
                  </a:cubicBezTo>
                  <a:cubicBezTo>
                    <a:pt x="197827" y="512611"/>
                    <a:pt x="196969" y="512675"/>
                    <a:pt x="196108" y="512691"/>
                  </a:cubicBezTo>
                  <a:cubicBezTo>
                    <a:pt x="189206" y="512677"/>
                    <a:pt x="183288" y="507759"/>
                    <a:pt x="182011" y="500975"/>
                  </a:cubicBezTo>
                  <a:cubicBezTo>
                    <a:pt x="180422" y="487195"/>
                    <a:pt x="180020" y="473304"/>
                    <a:pt x="180811" y="459456"/>
                  </a:cubicBezTo>
                  <a:cubicBezTo>
                    <a:pt x="181276" y="451926"/>
                    <a:pt x="179393" y="444438"/>
                    <a:pt x="175420" y="438024"/>
                  </a:cubicBezTo>
                  <a:cubicBezTo>
                    <a:pt x="161218" y="414974"/>
                    <a:pt x="128643" y="360548"/>
                    <a:pt x="125528" y="341241"/>
                  </a:cubicBezTo>
                  <a:cubicBezTo>
                    <a:pt x="120861" y="312856"/>
                    <a:pt x="68473" y="240847"/>
                    <a:pt x="19991" y="243419"/>
                  </a:cubicBezTo>
                  <a:cubicBezTo>
                    <a:pt x="-39826" y="246658"/>
                    <a:pt x="52186" y="334097"/>
                    <a:pt x="67521" y="394105"/>
                  </a:cubicBezTo>
                  <a:cubicBezTo>
                    <a:pt x="73236" y="416584"/>
                    <a:pt x="118956" y="507071"/>
                    <a:pt x="149150" y="586414"/>
                  </a:cubicBezTo>
                  <a:cubicBezTo>
                    <a:pt x="155522" y="603207"/>
                    <a:pt x="162257" y="619342"/>
                    <a:pt x="169153" y="635278"/>
                  </a:cubicBezTo>
                  <a:lnTo>
                    <a:pt x="153989" y="645507"/>
                  </a:lnTo>
                  <a:cubicBezTo>
                    <a:pt x="165276" y="683893"/>
                    <a:pt x="203576" y="735090"/>
                    <a:pt x="222569" y="755302"/>
                  </a:cubicBezTo>
                  <a:lnTo>
                    <a:pt x="225007" y="753940"/>
                  </a:lnTo>
                  <a:cubicBezTo>
                    <a:pt x="235485" y="775581"/>
                    <a:pt x="246105" y="798003"/>
                    <a:pt x="256973" y="822063"/>
                  </a:cubicBezTo>
                  <a:cubicBezTo>
                    <a:pt x="300502" y="918646"/>
                    <a:pt x="309742" y="1029994"/>
                    <a:pt x="309742" y="1113433"/>
                  </a:cubicBezTo>
                  <a:cubicBezTo>
                    <a:pt x="309747" y="1123906"/>
                    <a:pt x="318242" y="1132393"/>
                    <a:pt x="328715" y="1132388"/>
                  </a:cubicBezTo>
                  <a:cubicBezTo>
                    <a:pt x="328741" y="1132388"/>
                    <a:pt x="328766" y="1132388"/>
                    <a:pt x="328792" y="1132387"/>
                  </a:cubicBezTo>
                  <a:lnTo>
                    <a:pt x="559582" y="1132387"/>
                  </a:lnTo>
                  <a:cubicBezTo>
                    <a:pt x="570104" y="1132390"/>
                    <a:pt x="578634" y="1123862"/>
                    <a:pt x="578636" y="1113341"/>
                  </a:cubicBezTo>
                  <a:cubicBezTo>
                    <a:pt x="578637" y="1112060"/>
                    <a:pt x="578508" y="1110783"/>
                    <a:pt x="578251" y="1109528"/>
                  </a:cubicBezTo>
                  <a:cubicBezTo>
                    <a:pt x="551486" y="973796"/>
                    <a:pt x="504528" y="853114"/>
                    <a:pt x="552534" y="788059"/>
                  </a:cubicBezTo>
                  <a:cubicBezTo>
                    <a:pt x="614256" y="704429"/>
                    <a:pt x="744082" y="617561"/>
                    <a:pt x="856858" y="633277"/>
                  </a:cubicBezTo>
                  <a:cubicBezTo>
                    <a:pt x="876834" y="636245"/>
                    <a:pt x="895433" y="622457"/>
                    <a:pt x="898401" y="602481"/>
                  </a:cubicBezTo>
                  <a:cubicBezTo>
                    <a:pt x="900074" y="591221"/>
                    <a:pt x="896406" y="579823"/>
                    <a:pt x="888481" y="571651"/>
                  </a:cubicBezTo>
                  <a:cubicBezTo>
                    <a:pt x="819710" y="501261"/>
                    <a:pt x="617018" y="591653"/>
                    <a:pt x="560440" y="53240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AD2663CD-B6F8-47FC-A249-B3771986DFAE}"/>
                </a:ext>
              </a:extLst>
            </p:cNvPr>
            <p:cNvSpPr/>
            <p:nvPr/>
          </p:nvSpPr>
          <p:spPr>
            <a:xfrm>
              <a:off x="6462336" y="2783356"/>
              <a:ext cx="201566" cy="147485"/>
            </a:xfrm>
            <a:custGeom>
              <a:avLst/>
              <a:gdLst>
                <a:gd name="connsiteX0" fmla="*/ 193610 w 201566"/>
                <a:gd name="connsiteY0" fmla="*/ 10097 h 147485"/>
                <a:gd name="connsiteX1" fmla="*/ 126106 w 201566"/>
                <a:gd name="connsiteY1" fmla="*/ 7154 h 147485"/>
                <a:gd name="connsiteX2" fmla="*/ 80005 w 201566"/>
                <a:gd name="connsiteY2" fmla="*/ 79544 h 147485"/>
                <a:gd name="connsiteX3" fmla="*/ 15521 w 201566"/>
                <a:gd name="connsiteY3" fmla="*/ 118596 h 147485"/>
                <a:gd name="connsiteX4" fmla="*/ 54 w 201566"/>
                <a:gd name="connsiteY4" fmla="*/ 131598 h 147485"/>
                <a:gd name="connsiteX5" fmla="*/ 12778 w 201566"/>
                <a:gd name="connsiteY5" fmla="*/ 147038 h 147485"/>
                <a:gd name="connsiteX6" fmla="*/ 22493 w 201566"/>
                <a:gd name="connsiteY6" fmla="*/ 147486 h 147485"/>
                <a:gd name="connsiteX7" fmla="*/ 108323 w 201566"/>
                <a:gd name="connsiteY7" fmla="*/ 83392 h 147485"/>
                <a:gd name="connsiteX8" fmla="*/ 139308 w 201566"/>
                <a:gd name="connsiteY8" fmla="*/ 32443 h 147485"/>
                <a:gd name="connsiteX9" fmla="*/ 180551 w 201566"/>
                <a:gd name="connsiteY9" fmla="*/ 35453 h 147485"/>
                <a:gd name="connsiteX10" fmla="*/ 199882 w 201566"/>
                <a:gd name="connsiteY10" fmla="*/ 29572 h 147485"/>
                <a:gd name="connsiteX11" fmla="*/ 194001 w 201566"/>
                <a:gd name="connsiteY11" fmla="*/ 10241 h 147485"/>
                <a:gd name="connsiteX12" fmla="*/ 193610 w 201566"/>
                <a:gd name="connsiteY12" fmla="*/ 10040 h 1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566" h="147485">
                  <a:moveTo>
                    <a:pt x="193610" y="10097"/>
                  </a:moveTo>
                  <a:cubicBezTo>
                    <a:pt x="163197" y="-5543"/>
                    <a:pt x="140108" y="-142"/>
                    <a:pt x="126106" y="7154"/>
                  </a:cubicBezTo>
                  <a:cubicBezTo>
                    <a:pt x="99198" y="21165"/>
                    <a:pt x="83568" y="53617"/>
                    <a:pt x="80005" y="79544"/>
                  </a:cubicBezTo>
                  <a:cubicBezTo>
                    <a:pt x="74004" y="123359"/>
                    <a:pt x="17883" y="118825"/>
                    <a:pt x="15521" y="118596"/>
                  </a:cubicBezTo>
                  <a:cubicBezTo>
                    <a:pt x="7659" y="117916"/>
                    <a:pt x="735" y="123737"/>
                    <a:pt x="54" y="131598"/>
                  </a:cubicBezTo>
                  <a:cubicBezTo>
                    <a:pt x="-617" y="139351"/>
                    <a:pt x="5039" y="146215"/>
                    <a:pt x="12778" y="147038"/>
                  </a:cubicBezTo>
                  <a:cubicBezTo>
                    <a:pt x="15759" y="147324"/>
                    <a:pt x="19017" y="147486"/>
                    <a:pt x="22493" y="147486"/>
                  </a:cubicBezTo>
                  <a:cubicBezTo>
                    <a:pt x="53592" y="147486"/>
                    <a:pt x="101313" y="134551"/>
                    <a:pt x="108323" y="83392"/>
                  </a:cubicBezTo>
                  <a:cubicBezTo>
                    <a:pt x="110799" y="65342"/>
                    <a:pt x="121544" y="41682"/>
                    <a:pt x="139308" y="32443"/>
                  </a:cubicBezTo>
                  <a:cubicBezTo>
                    <a:pt x="152685" y="26435"/>
                    <a:pt x="168188" y="27566"/>
                    <a:pt x="180551" y="35453"/>
                  </a:cubicBezTo>
                  <a:cubicBezTo>
                    <a:pt x="187513" y="39167"/>
                    <a:pt x="196168" y="36534"/>
                    <a:pt x="199882" y="29572"/>
                  </a:cubicBezTo>
                  <a:cubicBezTo>
                    <a:pt x="203596" y="22610"/>
                    <a:pt x="200963" y="13955"/>
                    <a:pt x="194001" y="10241"/>
                  </a:cubicBezTo>
                  <a:cubicBezTo>
                    <a:pt x="193872" y="10172"/>
                    <a:pt x="193741" y="10105"/>
                    <a:pt x="193610" y="100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826707E-6C7E-4164-B223-A98F050A511F}"/>
                </a:ext>
              </a:extLst>
            </p:cNvPr>
            <p:cNvSpPr/>
            <p:nvPr/>
          </p:nvSpPr>
          <p:spPr>
            <a:xfrm>
              <a:off x="6210015" y="2679328"/>
              <a:ext cx="75326" cy="150058"/>
            </a:xfrm>
            <a:custGeom>
              <a:avLst/>
              <a:gdLst>
                <a:gd name="connsiteX0" fmla="*/ 35736 w 75326"/>
                <a:gd name="connsiteY0" fmla="*/ 92189 h 150058"/>
                <a:gd name="connsiteX1" fmla="*/ 42756 w 75326"/>
                <a:gd name="connsiteY1" fmla="*/ 129642 h 150058"/>
                <a:gd name="connsiteX2" fmla="*/ 49538 w 75326"/>
                <a:gd name="connsiteY2" fmla="*/ 148675 h 150058"/>
                <a:gd name="connsiteX3" fmla="*/ 68571 w 75326"/>
                <a:gd name="connsiteY3" fmla="*/ 141893 h 150058"/>
                <a:gd name="connsiteX4" fmla="*/ 68721 w 75326"/>
                <a:gd name="connsiteY4" fmla="*/ 141567 h 150058"/>
                <a:gd name="connsiteX5" fmla="*/ 48719 w 75326"/>
                <a:gd name="connsiteY5" fmla="*/ 66719 h 150058"/>
                <a:gd name="connsiteX6" fmla="*/ 28659 w 75326"/>
                <a:gd name="connsiteY6" fmla="*/ 42974 h 150058"/>
                <a:gd name="connsiteX7" fmla="*/ 36936 w 75326"/>
                <a:gd name="connsiteY7" fmla="*/ 24771 h 150058"/>
                <a:gd name="connsiteX8" fmla="*/ 37713 w 75326"/>
                <a:gd name="connsiteY8" fmla="*/ 4581 h 150058"/>
                <a:gd name="connsiteX9" fmla="*/ 17523 w 75326"/>
                <a:gd name="connsiteY9" fmla="*/ 3804 h 150058"/>
                <a:gd name="connsiteX10" fmla="*/ 17210 w 75326"/>
                <a:gd name="connsiteY10" fmla="*/ 4102 h 150058"/>
                <a:gd name="connsiteX11" fmla="*/ 389 w 75326"/>
                <a:gd name="connsiteY11" fmla="*/ 47127 h 150058"/>
                <a:gd name="connsiteX12" fmla="*/ 35736 w 75326"/>
                <a:gd name="connsiteY12" fmla="*/ 92189 h 15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326" h="150058">
                  <a:moveTo>
                    <a:pt x="35736" y="92189"/>
                  </a:moveTo>
                  <a:cubicBezTo>
                    <a:pt x="54558" y="101714"/>
                    <a:pt x="43994" y="126870"/>
                    <a:pt x="42756" y="129642"/>
                  </a:cubicBezTo>
                  <a:cubicBezTo>
                    <a:pt x="39373" y="136770"/>
                    <a:pt x="42409" y="145292"/>
                    <a:pt x="49538" y="148675"/>
                  </a:cubicBezTo>
                  <a:cubicBezTo>
                    <a:pt x="56667" y="152058"/>
                    <a:pt x="65188" y="149022"/>
                    <a:pt x="68571" y="141893"/>
                  </a:cubicBezTo>
                  <a:cubicBezTo>
                    <a:pt x="68623" y="141785"/>
                    <a:pt x="68673" y="141676"/>
                    <a:pt x="68721" y="141567"/>
                  </a:cubicBezTo>
                  <a:cubicBezTo>
                    <a:pt x="77046" y="123469"/>
                    <a:pt x="83571" y="84465"/>
                    <a:pt x="48719" y="66719"/>
                  </a:cubicBezTo>
                  <a:cubicBezTo>
                    <a:pt x="38910" y="62081"/>
                    <a:pt x="31593" y="53419"/>
                    <a:pt x="28659" y="42974"/>
                  </a:cubicBezTo>
                  <a:cubicBezTo>
                    <a:pt x="28335" y="40745"/>
                    <a:pt x="27335" y="33934"/>
                    <a:pt x="36936" y="24771"/>
                  </a:cubicBezTo>
                  <a:cubicBezTo>
                    <a:pt x="42726" y="19410"/>
                    <a:pt x="43074" y="10371"/>
                    <a:pt x="37713" y="4581"/>
                  </a:cubicBezTo>
                  <a:cubicBezTo>
                    <a:pt x="32352" y="-1209"/>
                    <a:pt x="23313" y="-1557"/>
                    <a:pt x="17523" y="3804"/>
                  </a:cubicBezTo>
                  <a:cubicBezTo>
                    <a:pt x="17417" y="3902"/>
                    <a:pt x="17313" y="4001"/>
                    <a:pt x="17210" y="4102"/>
                  </a:cubicBezTo>
                  <a:cubicBezTo>
                    <a:pt x="4649" y="14648"/>
                    <a:pt x="-1688" y="30857"/>
                    <a:pt x="389" y="47127"/>
                  </a:cubicBezTo>
                  <a:cubicBezTo>
                    <a:pt x="4594" y="66794"/>
                    <a:pt x="17637" y="83421"/>
                    <a:pt x="35736" y="9218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50B71EE-F38B-44E3-BEE4-E13E8B3CAE46}"/>
                </a:ext>
              </a:extLst>
            </p:cNvPr>
            <p:cNvSpPr/>
            <p:nvPr/>
          </p:nvSpPr>
          <p:spPr>
            <a:xfrm>
              <a:off x="6370708" y="2679483"/>
              <a:ext cx="95373" cy="174866"/>
            </a:xfrm>
            <a:custGeom>
              <a:avLst/>
              <a:gdLst>
                <a:gd name="connsiteX0" fmla="*/ 95300 w 95373"/>
                <a:gd name="connsiteY0" fmla="*/ 12844 h 174866"/>
                <a:gd name="connsiteX1" fmla="*/ 79622 w 95373"/>
                <a:gd name="connsiteY1" fmla="*/ 71 h 174866"/>
                <a:gd name="connsiteX2" fmla="*/ 31597 w 95373"/>
                <a:gd name="connsiteY2" fmla="*/ 28474 h 174866"/>
                <a:gd name="connsiteX3" fmla="*/ 32092 w 95373"/>
                <a:gd name="connsiteY3" fmla="*/ 98654 h 174866"/>
                <a:gd name="connsiteX4" fmla="*/ 7717 w 95373"/>
                <a:gd name="connsiteY4" fmla="*/ 147861 h 174866"/>
                <a:gd name="connsiteX5" fmla="*/ 1612 w 95373"/>
                <a:gd name="connsiteY5" fmla="*/ 167149 h 174866"/>
                <a:gd name="connsiteX6" fmla="*/ 20900 w 95373"/>
                <a:gd name="connsiteY6" fmla="*/ 173254 h 174866"/>
                <a:gd name="connsiteX7" fmla="*/ 57952 w 95373"/>
                <a:gd name="connsiteY7" fmla="*/ 86520 h 174866"/>
                <a:gd name="connsiteX8" fmla="*/ 56466 w 95373"/>
                <a:gd name="connsiteY8" fmla="*/ 42590 h 174866"/>
                <a:gd name="connsiteX9" fmla="*/ 82527 w 95373"/>
                <a:gd name="connsiteY9" fmla="*/ 28493 h 174866"/>
                <a:gd name="connsiteX10" fmla="*/ 95300 w 95373"/>
                <a:gd name="connsiteY10" fmla="*/ 12844 h 17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373" h="174866">
                  <a:moveTo>
                    <a:pt x="95300" y="12844"/>
                  </a:moveTo>
                  <a:cubicBezTo>
                    <a:pt x="94474" y="5000"/>
                    <a:pt x="87470" y="-706"/>
                    <a:pt x="79622" y="71"/>
                  </a:cubicBezTo>
                  <a:cubicBezTo>
                    <a:pt x="59826" y="761"/>
                    <a:pt x="41737" y="11460"/>
                    <a:pt x="31597" y="28474"/>
                  </a:cubicBezTo>
                  <a:cubicBezTo>
                    <a:pt x="18490" y="51639"/>
                    <a:pt x="23672" y="80757"/>
                    <a:pt x="32092" y="98654"/>
                  </a:cubicBezTo>
                  <a:cubicBezTo>
                    <a:pt x="45427" y="126887"/>
                    <a:pt x="11565" y="145822"/>
                    <a:pt x="7717" y="147861"/>
                  </a:cubicBezTo>
                  <a:cubicBezTo>
                    <a:pt x="705" y="151501"/>
                    <a:pt x="-2028" y="160137"/>
                    <a:pt x="1612" y="167149"/>
                  </a:cubicBezTo>
                  <a:cubicBezTo>
                    <a:pt x="5252" y="174161"/>
                    <a:pt x="13888" y="176895"/>
                    <a:pt x="20900" y="173254"/>
                  </a:cubicBezTo>
                  <a:cubicBezTo>
                    <a:pt x="42531" y="161996"/>
                    <a:pt x="78117" y="129392"/>
                    <a:pt x="57952" y="86520"/>
                  </a:cubicBezTo>
                  <a:cubicBezTo>
                    <a:pt x="51084" y="72791"/>
                    <a:pt x="50542" y="56751"/>
                    <a:pt x="56466" y="42590"/>
                  </a:cubicBezTo>
                  <a:cubicBezTo>
                    <a:pt x="62194" y="33769"/>
                    <a:pt x="72009" y="28460"/>
                    <a:pt x="82527" y="28493"/>
                  </a:cubicBezTo>
                  <a:cubicBezTo>
                    <a:pt x="90374" y="27697"/>
                    <a:pt x="96092" y="20692"/>
                    <a:pt x="95300" y="1284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F197FB22-D5B1-4B1A-84C1-0B4EFEB87050}"/>
                </a:ext>
              </a:extLst>
            </p:cNvPr>
            <p:cNvSpPr/>
            <p:nvPr/>
          </p:nvSpPr>
          <p:spPr>
            <a:xfrm>
              <a:off x="6058757" y="2910649"/>
              <a:ext cx="299751" cy="322516"/>
            </a:xfrm>
            <a:custGeom>
              <a:avLst/>
              <a:gdLst>
                <a:gd name="connsiteX0" fmla="*/ 82010 w 299751"/>
                <a:gd name="connsiteY0" fmla="*/ 322517 h 322516"/>
                <a:gd name="connsiteX1" fmla="*/ 159734 w 299751"/>
                <a:gd name="connsiteY1" fmla="*/ 278702 h 322516"/>
                <a:gd name="connsiteX2" fmla="*/ 299752 w 299751"/>
                <a:gd name="connsiteY2" fmla="*/ 276511 h 322516"/>
                <a:gd name="connsiteX3" fmla="*/ 126016 w 299751"/>
                <a:gd name="connsiteY3" fmla="*/ 0 h 322516"/>
                <a:gd name="connsiteX4" fmla="*/ 63151 w 299751"/>
                <a:gd name="connsiteY4" fmla="*/ 124778 h 322516"/>
                <a:gd name="connsiteX5" fmla="*/ 0 w 299751"/>
                <a:gd name="connsiteY5" fmla="*/ 168688 h 322516"/>
                <a:gd name="connsiteX6" fmla="*/ 32195 w 299751"/>
                <a:gd name="connsiteY6" fmla="*/ 310039 h 322516"/>
                <a:gd name="connsiteX7" fmla="*/ 82010 w 299751"/>
                <a:gd name="connsiteY7" fmla="*/ 322517 h 3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9751" h="322516">
                  <a:moveTo>
                    <a:pt x="82010" y="322517"/>
                  </a:moveTo>
                  <a:lnTo>
                    <a:pt x="159734" y="278702"/>
                  </a:lnTo>
                  <a:cubicBezTo>
                    <a:pt x="203870" y="301288"/>
                    <a:pt x="256344" y="300467"/>
                    <a:pt x="299752" y="276511"/>
                  </a:cubicBezTo>
                  <a:cubicBezTo>
                    <a:pt x="220666" y="199475"/>
                    <a:pt x="161105" y="104679"/>
                    <a:pt x="126016" y="0"/>
                  </a:cubicBezTo>
                  <a:cubicBezTo>
                    <a:pt x="85629" y="28563"/>
                    <a:pt x="62070" y="75323"/>
                    <a:pt x="63151" y="124778"/>
                  </a:cubicBezTo>
                  <a:lnTo>
                    <a:pt x="0" y="168688"/>
                  </a:lnTo>
                  <a:cubicBezTo>
                    <a:pt x="1715" y="229743"/>
                    <a:pt x="9716" y="286417"/>
                    <a:pt x="32195" y="310039"/>
                  </a:cubicBezTo>
                  <a:cubicBezTo>
                    <a:pt x="39729" y="317849"/>
                    <a:pt x="56493" y="322136"/>
                    <a:pt x="82010" y="32251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46D3434-9F72-498A-BD30-556A78174CB5}"/>
                </a:ext>
              </a:extLst>
            </p:cNvPr>
            <p:cNvSpPr/>
            <p:nvPr/>
          </p:nvSpPr>
          <p:spPr>
            <a:xfrm>
              <a:off x="6209347" y="2877234"/>
              <a:ext cx="239229" cy="294686"/>
            </a:xfrm>
            <a:custGeom>
              <a:avLst/>
              <a:gdLst>
                <a:gd name="connsiteX0" fmla="*/ 0 w 239229"/>
                <a:gd name="connsiteY0" fmla="*/ 17699 h 294686"/>
                <a:gd name="connsiteX1" fmla="*/ 78353 w 239229"/>
                <a:gd name="connsiteY1" fmla="*/ 179681 h 294686"/>
                <a:gd name="connsiteX2" fmla="*/ 173841 w 239229"/>
                <a:gd name="connsiteY2" fmla="*/ 294686 h 294686"/>
                <a:gd name="connsiteX3" fmla="*/ 216894 w 239229"/>
                <a:gd name="connsiteY3" fmla="*/ 74659 h 294686"/>
                <a:gd name="connsiteX4" fmla="*/ 0 w 239229"/>
                <a:gd name="connsiteY4" fmla="*/ 17699 h 29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229" h="294686">
                  <a:moveTo>
                    <a:pt x="0" y="17699"/>
                  </a:moveTo>
                  <a:cubicBezTo>
                    <a:pt x="4915" y="33415"/>
                    <a:pt x="44767" y="129494"/>
                    <a:pt x="78353" y="179681"/>
                  </a:cubicBezTo>
                  <a:cubicBezTo>
                    <a:pt x="107500" y="220166"/>
                    <a:pt x="139405" y="258592"/>
                    <a:pt x="173841" y="294686"/>
                  </a:cubicBezTo>
                  <a:cubicBezTo>
                    <a:pt x="245754" y="240870"/>
                    <a:pt x="255565" y="136476"/>
                    <a:pt x="216894" y="74659"/>
                  </a:cubicBezTo>
                  <a:cubicBezTo>
                    <a:pt x="178222" y="12841"/>
                    <a:pt x="79829" y="-23830"/>
                    <a:pt x="0" y="1769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星形: 四角 25">
            <a:extLst>
              <a:ext uri="{FF2B5EF4-FFF2-40B4-BE49-F238E27FC236}">
                <a16:creationId xmlns:a16="http://schemas.microsoft.com/office/drawing/2014/main" xmlns="" id="{C384380E-0C05-4A70-B8A6-E5AB975E132A}"/>
              </a:ext>
            </a:extLst>
          </p:cNvPr>
          <p:cNvSpPr/>
          <p:nvPr/>
        </p:nvSpPr>
        <p:spPr>
          <a:xfrm>
            <a:off x="4312518" y="850784"/>
            <a:ext cx="588432" cy="58843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C4CD522F-2842-453D-BC39-5F27827FA57C}"/>
              </a:ext>
            </a:extLst>
          </p:cNvPr>
          <p:cNvSpPr/>
          <p:nvPr/>
        </p:nvSpPr>
        <p:spPr>
          <a:xfrm rot="19558353">
            <a:off x="2945412" y="4618594"/>
            <a:ext cx="304758" cy="283500"/>
          </a:xfrm>
          <a:custGeom>
            <a:avLst/>
            <a:gdLst>
              <a:gd name="connsiteX0" fmla="*/ 3757613 w 4219575"/>
              <a:gd name="connsiteY0" fmla="*/ 2239328 h 3925252"/>
              <a:gd name="connsiteX1" fmla="*/ 3695700 w 4219575"/>
              <a:gd name="connsiteY1" fmla="*/ 2239328 h 3925252"/>
              <a:gd name="connsiteX2" fmla="*/ 3695700 w 4219575"/>
              <a:gd name="connsiteY2" fmla="*/ 1600200 h 3925252"/>
              <a:gd name="connsiteX3" fmla="*/ 2114550 w 4219575"/>
              <a:gd name="connsiteY3" fmla="*/ 0 h 3925252"/>
              <a:gd name="connsiteX4" fmla="*/ 533400 w 4219575"/>
              <a:gd name="connsiteY4" fmla="*/ 1600200 h 3925252"/>
              <a:gd name="connsiteX5" fmla="*/ 533400 w 4219575"/>
              <a:gd name="connsiteY5" fmla="*/ 2239328 h 3925252"/>
              <a:gd name="connsiteX6" fmla="*/ 471488 w 4219575"/>
              <a:gd name="connsiteY6" fmla="*/ 2239328 h 3925252"/>
              <a:gd name="connsiteX7" fmla="*/ 0 w 4219575"/>
              <a:gd name="connsiteY7" fmla="*/ 2706053 h 3925252"/>
              <a:gd name="connsiteX8" fmla="*/ 0 w 4219575"/>
              <a:gd name="connsiteY8" fmla="*/ 3455670 h 3925252"/>
              <a:gd name="connsiteX9" fmla="*/ 471488 w 4219575"/>
              <a:gd name="connsiteY9" fmla="*/ 3925253 h 3925252"/>
              <a:gd name="connsiteX10" fmla="*/ 977265 w 4219575"/>
              <a:gd name="connsiteY10" fmla="*/ 3925253 h 3925252"/>
              <a:gd name="connsiteX11" fmla="*/ 1095375 w 4219575"/>
              <a:gd name="connsiteY11" fmla="*/ 3811905 h 3925252"/>
              <a:gd name="connsiteX12" fmla="*/ 1095375 w 4219575"/>
              <a:gd name="connsiteY12" fmla="*/ 2349818 h 3925252"/>
              <a:gd name="connsiteX13" fmla="*/ 977265 w 4219575"/>
              <a:gd name="connsiteY13" fmla="*/ 2239328 h 3925252"/>
              <a:gd name="connsiteX14" fmla="*/ 762000 w 4219575"/>
              <a:gd name="connsiteY14" fmla="*/ 2239328 h 3925252"/>
              <a:gd name="connsiteX15" fmla="*/ 762000 w 4219575"/>
              <a:gd name="connsiteY15" fmla="*/ 1600200 h 3925252"/>
              <a:gd name="connsiteX16" fmla="*/ 2114550 w 4219575"/>
              <a:gd name="connsiteY16" fmla="*/ 228600 h 3925252"/>
              <a:gd name="connsiteX17" fmla="*/ 3467100 w 4219575"/>
              <a:gd name="connsiteY17" fmla="*/ 1600200 h 3925252"/>
              <a:gd name="connsiteX18" fmla="*/ 3467100 w 4219575"/>
              <a:gd name="connsiteY18" fmla="*/ 2239328 h 3925252"/>
              <a:gd name="connsiteX19" fmla="*/ 3251835 w 4219575"/>
              <a:gd name="connsiteY19" fmla="*/ 2239328 h 3925252"/>
              <a:gd name="connsiteX20" fmla="*/ 3133725 w 4219575"/>
              <a:gd name="connsiteY20" fmla="*/ 2349818 h 3925252"/>
              <a:gd name="connsiteX21" fmla="*/ 3133725 w 4219575"/>
              <a:gd name="connsiteY21" fmla="*/ 3811905 h 3925252"/>
              <a:gd name="connsiteX22" fmla="*/ 3251835 w 4219575"/>
              <a:gd name="connsiteY22" fmla="*/ 3925253 h 3925252"/>
              <a:gd name="connsiteX23" fmla="*/ 3757613 w 4219575"/>
              <a:gd name="connsiteY23" fmla="*/ 3925253 h 3925252"/>
              <a:gd name="connsiteX24" fmla="*/ 4219575 w 4219575"/>
              <a:gd name="connsiteY24" fmla="*/ 3455670 h 3925252"/>
              <a:gd name="connsiteX25" fmla="*/ 4219575 w 4219575"/>
              <a:gd name="connsiteY25" fmla="*/ 2706053 h 3925252"/>
              <a:gd name="connsiteX26" fmla="*/ 3757613 w 4219575"/>
              <a:gd name="connsiteY26" fmla="*/ 2239328 h 392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19575" h="3925252">
                <a:moveTo>
                  <a:pt x="3757613" y="2239328"/>
                </a:moveTo>
                <a:lnTo>
                  <a:pt x="3695700" y="2239328"/>
                </a:lnTo>
                <a:lnTo>
                  <a:pt x="3695700" y="1600200"/>
                </a:lnTo>
                <a:cubicBezTo>
                  <a:pt x="3695700" y="717232"/>
                  <a:pt x="2987040" y="0"/>
                  <a:pt x="2114550" y="0"/>
                </a:cubicBezTo>
                <a:cubicBezTo>
                  <a:pt x="1242060" y="0"/>
                  <a:pt x="533400" y="718185"/>
                  <a:pt x="533400" y="1600200"/>
                </a:cubicBezTo>
                <a:lnTo>
                  <a:pt x="533400" y="2239328"/>
                </a:lnTo>
                <a:lnTo>
                  <a:pt x="471488" y="2239328"/>
                </a:lnTo>
                <a:cubicBezTo>
                  <a:pt x="214313" y="2239328"/>
                  <a:pt x="0" y="2446972"/>
                  <a:pt x="0" y="2706053"/>
                </a:cubicBezTo>
                <a:lnTo>
                  <a:pt x="0" y="3455670"/>
                </a:lnTo>
                <a:cubicBezTo>
                  <a:pt x="0" y="3715703"/>
                  <a:pt x="214313" y="3925253"/>
                  <a:pt x="471488" y="3925253"/>
                </a:cubicBezTo>
                <a:lnTo>
                  <a:pt x="977265" y="3925253"/>
                </a:lnTo>
                <a:cubicBezTo>
                  <a:pt x="1040130" y="3925253"/>
                  <a:pt x="1095375" y="3875722"/>
                  <a:pt x="1095375" y="3811905"/>
                </a:cubicBezTo>
                <a:lnTo>
                  <a:pt x="1095375" y="2349818"/>
                </a:lnTo>
                <a:cubicBezTo>
                  <a:pt x="1095375" y="2286953"/>
                  <a:pt x="1040130" y="2239328"/>
                  <a:pt x="977265" y="2239328"/>
                </a:cubicBezTo>
                <a:lnTo>
                  <a:pt x="762000" y="2239328"/>
                </a:lnTo>
                <a:lnTo>
                  <a:pt x="762000" y="1600200"/>
                </a:lnTo>
                <a:cubicBezTo>
                  <a:pt x="762000" y="843915"/>
                  <a:pt x="1368743" y="228600"/>
                  <a:pt x="2114550" y="228600"/>
                </a:cubicBezTo>
                <a:cubicBezTo>
                  <a:pt x="2860358" y="228600"/>
                  <a:pt x="3467100" y="843915"/>
                  <a:pt x="3467100" y="1600200"/>
                </a:cubicBezTo>
                <a:lnTo>
                  <a:pt x="3467100" y="2239328"/>
                </a:lnTo>
                <a:lnTo>
                  <a:pt x="3251835" y="2239328"/>
                </a:lnTo>
                <a:cubicBezTo>
                  <a:pt x="3188970" y="2239328"/>
                  <a:pt x="3133725" y="2286953"/>
                  <a:pt x="3133725" y="2349818"/>
                </a:cubicBezTo>
                <a:lnTo>
                  <a:pt x="3133725" y="3811905"/>
                </a:lnTo>
                <a:cubicBezTo>
                  <a:pt x="3133725" y="3874770"/>
                  <a:pt x="3188970" y="3925253"/>
                  <a:pt x="3251835" y="3925253"/>
                </a:cubicBezTo>
                <a:lnTo>
                  <a:pt x="3757613" y="3925253"/>
                </a:lnTo>
                <a:cubicBezTo>
                  <a:pt x="4014788" y="3925253"/>
                  <a:pt x="4219575" y="3715703"/>
                  <a:pt x="4219575" y="3455670"/>
                </a:cubicBezTo>
                <a:lnTo>
                  <a:pt x="4219575" y="2706053"/>
                </a:lnTo>
                <a:cubicBezTo>
                  <a:pt x="4219575" y="2446972"/>
                  <a:pt x="4014788" y="2239328"/>
                  <a:pt x="3757613" y="223932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闪电形 27">
            <a:extLst>
              <a:ext uri="{FF2B5EF4-FFF2-40B4-BE49-F238E27FC236}">
                <a16:creationId xmlns:a16="http://schemas.microsoft.com/office/drawing/2014/main" xmlns="" id="{00D8B388-1E57-4E53-82FB-2EDE5A825FB8}"/>
              </a:ext>
            </a:extLst>
          </p:cNvPr>
          <p:cNvSpPr/>
          <p:nvPr/>
        </p:nvSpPr>
        <p:spPr>
          <a:xfrm>
            <a:off x="3206321" y="5111449"/>
            <a:ext cx="461982" cy="461982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5D2CEEC-EDC8-4676-8697-742267210460}"/>
              </a:ext>
            </a:extLst>
          </p:cNvPr>
          <p:cNvSpPr txBox="1"/>
          <p:nvPr/>
        </p:nvSpPr>
        <p:spPr>
          <a:xfrm>
            <a:off x="3534313" y="5594850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E0C17B2-AF47-40B7-BBCF-E5CE798A63C6}"/>
              </a:ext>
            </a:extLst>
          </p:cNvPr>
          <p:cNvSpPr txBox="1"/>
          <p:nvPr/>
        </p:nvSpPr>
        <p:spPr>
          <a:xfrm rot="19950502">
            <a:off x="2529448" y="3430973"/>
            <a:ext cx="1144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latin typeface="Colonna MT" panose="04020805060202030203" pitchFamily="82" charset="0"/>
              </a:rPr>
              <a:t>2021</a:t>
            </a:r>
            <a:endParaRPr lang="zh-CN" altLang="en-US" sz="3600">
              <a:latin typeface="Colonna MT" panose="04020805060202030203" pitchFamily="82" charset="0"/>
            </a:endParaRPr>
          </a:p>
        </p:txBody>
      </p:sp>
      <p:sp>
        <p:nvSpPr>
          <p:cNvPr id="31" name="星形: 十角 30">
            <a:extLst>
              <a:ext uri="{FF2B5EF4-FFF2-40B4-BE49-F238E27FC236}">
                <a16:creationId xmlns:a16="http://schemas.microsoft.com/office/drawing/2014/main" xmlns="" id="{447372CD-9497-43E3-B18A-11A018B7727F}"/>
              </a:ext>
            </a:extLst>
          </p:cNvPr>
          <p:cNvSpPr/>
          <p:nvPr/>
        </p:nvSpPr>
        <p:spPr>
          <a:xfrm rot="540000">
            <a:off x="4397184" y="4582130"/>
            <a:ext cx="340451" cy="340451"/>
          </a:xfrm>
          <a:prstGeom prst="star10">
            <a:avLst>
              <a:gd name="adj" fmla="val 25414"/>
              <a:gd name="hf" fmla="val 10514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C26C575-BE55-4CC1-A86F-9DABE63C54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" b="36"/>
          <a:stretch/>
        </p:blipFill>
        <p:spPr>
          <a:xfrm>
            <a:off x="7592392" y="1028123"/>
            <a:ext cx="1592536" cy="4237612"/>
          </a:xfrm>
          <a:prstGeom prst="roundRect">
            <a:avLst>
              <a:gd name="adj" fmla="val 7097"/>
            </a:avLst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752EC48-81DD-4C73-994C-3B250107B12A}"/>
              </a:ext>
            </a:extLst>
          </p:cNvPr>
          <p:cNvSpPr txBox="1"/>
          <p:nvPr/>
        </p:nvSpPr>
        <p:spPr>
          <a:xfrm rot="18406523">
            <a:off x="6887113" y="2965950"/>
            <a:ext cx="3003095" cy="361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Engravers MT" panose="02090707080505020304" pitchFamily="18" charset="0"/>
              </a:rPr>
              <a:t>POWER YOUR POINT</a:t>
            </a:r>
            <a:endParaRPr lang="zh-CN" altLang="en-US" sz="1600" b="1">
              <a:latin typeface="Engravers MT" panose="02090707080505020304" pitchFamily="18" charset="0"/>
            </a:endParaRPr>
          </a:p>
        </p:txBody>
      </p:sp>
      <p:grpSp>
        <p:nvGrpSpPr>
          <p:cNvPr id="41" name="图形 18">
            <a:extLst>
              <a:ext uri="{FF2B5EF4-FFF2-40B4-BE49-F238E27FC236}">
                <a16:creationId xmlns:a16="http://schemas.microsoft.com/office/drawing/2014/main" xmlns="" id="{275CAC5A-0E53-4C5D-99AF-2D170171B4C9}"/>
              </a:ext>
            </a:extLst>
          </p:cNvPr>
          <p:cNvGrpSpPr/>
          <p:nvPr/>
        </p:nvGrpSpPr>
        <p:grpSpPr>
          <a:xfrm rot="20444013">
            <a:off x="8255460" y="3802002"/>
            <a:ext cx="700275" cy="1348658"/>
            <a:chOff x="4671181" y="-548"/>
            <a:chExt cx="2848747" cy="5486400"/>
          </a:xfrm>
          <a:solidFill>
            <a:srgbClr val="000000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BFF58148-BD44-45D4-8943-52D7A0389C67}"/>
                </a:ext>
              </a:extLst>
            </p:cNvPr>
            <p:cNvSpPr/>
            <p:nvPr/>
          </p:nvSpPr>
          <p:spPr>
            <a:xfrm>
              <a:off x="4671181" y="-548"/>
              <a:ext cx="2848747" cy="5486400"/>
            </a:xfrm>
            <a:custGeom>
              <a:avLst/>
              <a:gdLst>
                <a:gd name="connsiteX0" fmla="*/ 2812877 w 2848747"/>
                <a:gd name="connsiteY0" fmla="*/ 80650 h 5486400"/>
                <a:gd name="connsiteX1" fmla="*/ 2697663 w 2848747"/>
                <a:gd name="connsiteY1" fmla="*/ 2743 h 5486400"/>
                <a:gd name="connsiteX2" fmla="*/ 2663647 w 2848747"/>
                <a:gd name="connsiteY2" fmla="*/ 0 h 5486400"/>
                <a:gd name="connsiteX3" fmla="*/ 2312518 w 2848747"/>
                <a:gd name="connsiteY3" fmla="*/ 714329 h 5486400"/>
                <a:gd name="connsiteX4" fmla="*/ 2126529 w 2848747"/>
                <a:gd name="connsiteY4" fmla="*/ 1338682 h 5486400"/>
                <a:gd name="connsiteX5" fmla="*/ 2006377 w 2848747"/>
                <a:gd name="connsiteY5" fmla="*/ 1604223 h 5486400"/>
                <a:gd name="connsiteX6" fmla="*/ 1969618 w 2848747"/>
                <a:gd name="connsiteY6" fmla="*/ 1551554 h 5486400"/>
                <a:gd name="connsiteX7" fmla="*/ 1795150 w 2848747"/>
                <a:gd name="connsiteY7" fmla="*/ 1416589 h 5486400"/>
                <a:gd name="connsiteX8" fmla="*/ 1512601 w 2848747"/>
                <a:gd name="connsiteY8" fmla="*/ 1515892 h 5486400"/>
                <a:gd name="connsiteX9" fmla="*/ 1449507 w 2848747"/>
                <a:gd name="connsiteY9" fmla="*/ 1705173 h 5486400"/>
                <a:gd name="connsiteX10" fmla="*/ 1204265 w 2848747"/>
                <a:gd name="connsiteY10" fmla="*/ 1532900 h 5486400"/>
                <a:gd name="connsiteX11" fmla="*/ 1200424 w 2848747"/>
                <a:gd name="connsiteY11" fmla="*/ 1532900 h 5486400"/>
                <a:gd name="connsiteX12" fmla="*/ 914583 w 2848747"/>
                <a:gd name="connsiteY12" fmla="*/ 1699687 h 5486400"/>
                <a:gd name="connsiteX13" fmla="*/ 894283 w 2848747"/>
                <a:gd name="connsiteY13" fmla="*/ 1797893 h 5486400"/>
                <a:gd name="connsiteX14" fmla="*/ 751637 w 2848747"/>
                <a:gd name="connsiteY14" fmla="*/ 1624523 h 5486400"/>
                <a:gd name="connsiteX15" fmla="*/ 546994 w 2848747"/>
                <a:gd name="connsiteY15" fmla="*/ 1183417 h 5486400"/>
                <a:gd name="connsiteX16" fmla="*/ 452079 w 2848747"/>
                <a:gd name="connsiteY16" fmla="*/ 926104 h 5486400"/>
                <a:gd name="connsiteX17" fmla="*/ 159654 w 2848747"/>
                <a:gd name="connsiteY17" fmla="*/ 643006 h 5486400"/>
                <a:gd name="connsiteX18" fmla="*/ 116312 w 2848747"/>
                <a:gd name="connsiteY18" fmla="*/ 648493 h 5486400"/>
                <a:gd name="connsiteX19" fmla="*/ 16459 w 2848747"/>
                <a:gd name="connsiteY19" fmla="*/ 732434 h 5486400"/>
                <a:gd name="connsiteX20" fmla="*/ 65837 w 2848747"/>
                <a:gd name="connsiteY20" fmla="*/ 1101121 h 5486400"/>
                <a:gd name="connsiteX21" fmla="*/ 167335 w 2848747"/>
                <a:gd name="connsiteY21" fmla="*/ 1318382 h 5486400"/>
                <a:gd name="connsiteX22" fmla="*/ 372527 w 2848747"/>
                <a:gd name="connsiteY22" fmla="*/ 1797345 h 5486400"/>
                <a:gd name="connsiteX23" fmla="*/ 504749 w 2848747"/>
                <a:gd name="connsiteY23" fmla="*/ 2231868 h 5486400"/>
                <a:gd name="connsiteX24" fmla="*/ 516270 w 2848747"/>
                <a:gd name="connsiteY24" fmla="*/ 2431573 h 5486400"/>
                <a:gd name="connsiteX25" fmla="*/ 523403 w 2848747"/>
                <a:gd name="connsiteY25" fmla="*/ 2477658 h 5486400"/>
                <a:gd name="connsiteX26" fmla="*/ 603504 w 2848747"/>
                <a:gd name="connsiteY26" fmla="*/ 2688336 h 5486400"/>
                <a:gd name="connsiteX27" fmla="*/ 622158 w 2848747"/>
                <a:gd name="connsiteY27" fmla="*/ 2860061 h 5486400"/>
                <a:gd name="connsiteX28" fmla="*/ 634776 w 2848747"/>
                <a:gd name="connsiteY28" fmla="*/ 2995026 h 5486400"/>
                <a:gd name="connsiteX29" fmla="*/ 1064362 w 2848747"/>
                <a:gd name="connsiteY29" fmla="*/ 3994648 h 5486400"/>
                <a:gd name="connsiteX30" fmla="*/ 1143366 w 2848747"/>
                <a:gd name="connsiteY30" fmla="*/ 4343034 h 5486400"/>
                <a:gd name="connsiteX31" fmla="*/ 1143366 w 2848747"/>
                <a:gd name="connsiteY31" fmla="*/ 5403007 h 5486400"/>
                <a:gd name="connsiteX32" fmla="*/ 1143366 w 2848747"/>
                <a:gd name="connsiteY32" fmla="*/ 5433731 h 5486400"/>
                <a:gd name="connsiteX33" fmla="*/ 1173541 w 2848747"/>
                <a:gd name="connsiteY33" fmla="*/ 5440314 h 5486400"/>
                <a:gd name="connsiteX34" fmla="*/ 1707368 w 2848747"/>
                <a:gd name="connsiteY34" fmla="*/ 5486400 h 5486400"/>
                <a:gd name="connsiteX35" fmla="*/ 1707368 w 2848747"/>
                <a:gd name="connsiteY35" fmla="*/ 5486400 h 5486400"/>
                <a:gd name="connsiteX36" fmla="*/ 2243389 w 2848747"/>
                <a:gd name="connsiteY36" fmla="*/ 5440314 h 5486400"/>
                <a:gd name="connsiteX37" fmla="*/ 2274113 w 2848747"/>
                <a:gd name="connsiteY37" fmla="*/ 5434828 h 5486400"/>
                <a:gd name="connsiteX38" fmla="*/ 2274113 w 2848747"/>
                <a:gd name="connsiteY38" fmla="*/ 4571269 h 5486400"/>
                <a:gd name="connsiteX39" fmla="*/ 2357506 w 2848747"/>
                <a:gd name="connsiteY39" fmla="*/ 3988613 h 5486400"/>
                <a:gd name="connsiteX40" fmla="*/ 2632924 w 2848747"/>
                <a:gd name="connsiteY40" fmla="*/ 3620475 h 5486400"/>
                <a:gd name="connsiteX41" fmla="*/ 2680106 w 2848747"/>
                <a:gd name="connsiteY41" fmla="*/ 2818913 h 5486400"/>
                <a:gd name="connsiteX42" fmla="*/ 2577511 w 2848747"/>
                <a:gd name="connsiteY42" fmla="*/ 2320199 h 5486400"/>
                <a:gd name="connsiteX43" fmla="*/ 2538557 w 2848747"/>
                <a:gd name="connsiteY43" fmla="*/ 2153961 h 5486400"/>
                <a:gd name="connsiteX44" fmla="*/ 2592873 w 2848747"/>
                <a:gd name="connsiteY44" fmla="*/ 1881287 h 5486400"/>
                <a:gd name="connsiteX45" fmla="*/ 2611526 w 2848747"/>
                <a:gd name="connsiteY45" fmla="*/ 1491752 h 5486400"/>
                <a:gd name="connsiteX46" fmla="*/ 2729484 w 2848747"/>
                <a:gd name="connsiteY46" fmla="*/ 786750 h 5486400"/>
                <a:gd name="connsiteX47" fmla="*/ 2811780 w 2848747"/>
                <a:gd name="connsiteY47" fmla="*/ 515173 h 5486400"/>
                <a:gd name="connsiteX48" fmla="*/ 2812877 w 2848747"/>
                <a:gd name="connsiteY48" fmla="*/ 80650 h 5486400"/>
                <a:gd name="connsiteX49" fmla="*/ 1583924 w 2848747"/>
                <a:gd name="connsiteY49" fmla="*/ 1541678 h 5486400"/>
                <a:gd name="connsiteX50" fmla="*/ 1795699 w 2848747"/>
                <a:gd name="connsiteY50" fmla="*/ 1492850 h 5486400"/>
                <a:gd name="connsiteX51" fmla="*/ 1909267 w 2848747"/>
                <a:gd name="connsiteY51" fmla="*/ 1597091 h 5486400"/>
                <a:gd name="connsiteX52" fmla="*/ 1981139 w 2848747"/>
                <a:gd name="connsiteY52" fmla="*/ 1706270 h 5486400"/>
                <a:gd name="connsiteX53" fmla="*/ 2013509 w 2848747"/>
                <a:gd name="connsiteY53" fmla="*/ 2214311 h 5486400"/>
                <a:gd name="connsiteX54" fmla="*/ 1986626 w 2848747"/>
                <a:gd name="connsiteY54" fmla="*/ 2219249 h 5486400"/>
                <a:gd name="connsiteX55" fmla="*/ 1986626 w 2848747"/>
                <a:gd name="connsiteY55" fmla="*/ 2219249 h 5486400"/>
                <a:gd name="connsiteX56" fmla="*/ 1958096 w 2848747"/>
                <a:gd name="connsiteY56" fmla="*/ 1715597 h 5486400"/>
                <a:gd name="connsiteX57" fmla="*/ 1881287 w 2848747"/>
                <a:gd name="connsiteY57" fmla="*/ 1590507 h 5486400"/>
                <a:gd name="connsiteX58" fmla="*/ 1920789 w 2848747"/>
                <a:gd name="connsiteY58" fmla="*/ 1740286 h 5486400"/>
                <a:gd name="connsiteX59" fmla="*/ 1949318 w 2848747"/>
                <a:gd name="connsiteY59" fmla="*/ 2229673 h 5486400"/>
                <a:gd name="connsiteX60" fmla="*/ 1924081 w 2848747"/>
                <a:gd name="connsiteY60" fmla="*/ 2239000 h 5486400"/>
                <a:gd name="connsiteX61" fmla="*/ 1783080 w 2848747"/>
                <a:gd name="connsiteY61" fmla="*/ 2252167 h 5486400"/>
                <a:gd name="connsiteX62" fmla="*/ 1681033 w 2848747"/>
                <a:gd name="connsiteY62" fmla="*/ 2296607 h 5486400"/>
                <a:gd name="connsiteX63" fmla="*/ 1841236 w 2848747"/>
                <a:gd name="connsiteY63" fmla="*/ 2280148 h 5486400"/>
                <a:gd name="connsiteX64" fmla="*/ 1841785 w 2848747"/>
                <a:gd name="connsiteY64" fmla="*/ 2280148 h 5486400"/>
                <a:gd name="connsiteX65" fmla="*/ 1829166 w 2848747"/>
                <a:gd name="connsiteY65" fmla="*/ 2287280 h 5486400"/>
                <a:gd name="connsiteX66" fmla="*/ 1696395 w 2848747"/>
                <a:gd name="connsiteY66" fmla="*/ 2329526 h 5486400"/>
                <a:gd name="connsiteX67" fmla="*/ 1621780 w 2848747"/>
                <a:gd name="connsiteY67" fmla="*/ 2349825 h 5486400"/>
                <a:gd name="connsiteX68" fmla="*/ 1503822 w 2848747"/>
                <a:gd name="connsiteY68" fmla="*/ 1782531 h 5486400"/>
                <a:gd name="connsiteX69" fmla="*/ 1583924 w 2848747"/>
                <a:gd name="connsiteY69" fmla="*/ 1541678 h 5486400"/>
                <a:gd name="connsiteX70" fmla="*/ 1685971 w 2848747"/>
                <a:gd name="connsiteY70" fmla="*/ 2630180 h 5486400"/>
                <a:gd name="connsiteX71" fmla="*/ 1662928 w 2848747"/>
                <a:gd name="connsiteY71" fmla="*/ 2634021 h 5486400"/>
                <a:gd name="connsiteX72" fmla="*/ 1520282 w 2848747"/>
                <a:gd name="connsiteY72" fmla="*/ 2637861 h 5486400"/>
                <a:gd name="connsiteX73" fmla="*/ 1424269 w 2848747"/>
                <a:gd name="connsiteY73" fmla="*/ 2510028 h 5486400"/>
                <a:gd name="connsiteX74" fmla="*/ 1544422 w 2848747"/>
                <a:gd name="connsiteY74" fmla="*/ 2452970 h 5486400"/>
                <a:gd name="connsiteX75" fmla="*/ 1685971 w 2848747"/>
                <a:gd name="connsiteY75" fmla="*/ 2630180 h 5486400"/>
                <a:gd name="connsiteX76" fmla="*/ 988649 w 2848747"/>
                <a:gd name="connsiteY76" fmla="*/ 1717243 h 5486400"/>
                <a:gd name="connsiteX77" fmla="*/ 1204265 w 2848747"/>
                <a:gd name="connsiteY77" fmla="*/ 1608613 h 5486400"/>
                <a:gd name="connsiteX78" fmla="*/ 1204813 w 2848747"/>
                <a:gd name="connsiteY78" fmla="*/ 1608613 h 5486400"/>
                <a:gd name="connsiteX79" fmla="*/ 1430305 w 2848747"/>
                <a:gd name="connsiteY79" fmla="*/ 1797345 h 5486400"/>
                <a:gd name="connsiteX80" fmla="*/ 1549359 w 2848747"/>
                <a:gd name="connsiteY80" fmla="*/ 2371771 h 5486400"/>
                <a:gd name="connsiteX81" fmla="*/ 1533998 w 2848747"/>
                <a:gd name="connsiteY81" fmla="*/ 2376709 h 5486400"/>
                <a:gd name="connsiteX82" fmla="*/ 1410005 w 2848747"/>
                <a:gd name="connsiteY82" fmla="*/ 1810512 h 5486400"/>
                <a:gd name="connsiteX83" fmla="*/ 1312896 w 2848747"/>
                <a:gd name="connsiteY83" fmla="*/ 1701333 h 5486400"/>
                <a:gd name="connsiteX84" fmla="*/ 1378184 w 2848747"/>
                <a:gd name="connsiteY84" fmla="*/ 1837395 h 5486400"/>
                <a:gd name="connsiteX85" fmla="*/ 1500530 w 2848747"/>
                <a:gd name="connsiteY85" fmla="*/ 2389327 h 5486400"/>
                <a:gd name="connsiteX86" fmla="*/ 1313444 w 2848747"/>
                <a:gd name="connsiteY86" fmla="*/ 2524841 h 5486400"/>
                <a:gd name="connsiteX87" fmla="*/ 1313444 w 2848747"/>
                <a:gd name="connsiteY87" fmla="*/ 2524841 h 5486400"/>
                <a:gd name="connsiteX88" fmla="*/ 1140623 w 2848747"/>
                <a:gd name="connsiteY88" fmla="*/ 2584643 h 5486400"/>
                <a:gd name="connsiteX89" fmla="*/ 1302471 w 2848747"/>
                <a:gd name="connsiteY89" fmla="*/ 2589581 h 5486400"/>
                <a:gd name="connsiteX90" fmla="*/ 1380378 w 2848747"/>
                <a:gd name="connsiteY90" fmla="*/ 2770632 h 5486400"/>
                <a:gd name="connsiteX91" fmla="*/ 1464869 w 2848747"/>
                <a:gd name="connsiteY91" fmla="*/ 2828239 h 5486400"/>
                <a:gd name="connsiteX92" fmla="*/ 1361176 w 2848747"/>
                <a:gd name="connsiteY92" fmla="*/ 2804648 h 5486400"/>
                <a:gd name="connsiteX93" fmla="*/ 1323868 w 2848747"/>
                <a:gd name="connsiteY93" fmla="*/ 2778862 h 5486400"/>
                <a:gd name="connsiteX94" fmla="*/ 1058875 w 2848747"/>
                <a:gd name="connsiteY94" fmla="*/ 2482047 h 5486400"/>
                <a:gd name="connsiteX95" fmla="*/ 954085 w 2848747"/>
                <a:gd name="connsiteY95" fmla="*/ 1896100 h 5486400"/>
                <a:gd name="connsiteX96" fmla="*/ 988649 w 2848747"/>
                <a:gd name="connsiteY96" fmla="*/ 1717243 h 5486400"/>
                <a:gd name="connsiteX97" fmla="*/ 2657063 w 2848747"/>
                <a:gd name="connsiteY97" fmla="*/ 767547 h 5486400"/>
                <a:gd name="connsiteX98" fmla="*/ 2654320 w 2848747"/>
                <a:gd name="connsiteY98" fmla="*/ 774680 h 5486400"/>
                <a:gd name="connsiteX99" fmla="*/ 2654320 w 2848747"/>
                <a:gd name="connsiteY99" fmla="*/ 782361 h 5486400"/>
                <a:gd name="connsiteX100" fmla="*/ 2536363 w 2848747"/>
                <a:gd name="connsiteY100" fmla="*/ 1482974 h 5486400"/>
                <a:gd name="connsiteX101" fmla="*/ 2531974 w 2848747"/>
                <a:gd name="connsiteY101" fmla="*/ 1496690 h 5486400"/>
                <a:gd name="connsiteX102" fmla="*/ 2538009 w 2848747"/>
                <a:gd name="connsiteY102" fmla="*/ 1509857 h 5486400"/>
                <a:gd name="connsiteX103" fmla="*/ 2500701 w 2848747"/>
                <a:gd name="connsiteY103" fmla="*/ 1972910 h 5486400"/>
                <a:gd name="connsiteX104" fmla="*/ 2204984 w 2848747"/>
                <a:gd name="connsiteY104" fmla="*/ 2194560 h 5486400"/>
                <a:gd name="connsiteX105" fmla="*/ 2504542 w 2848747"/>
                <a:gd name="connsiteY105" fmla="*/ 2287829 h 5486400"/>
                <a:gd name="connsiteX106" fmla="*/ 2504542 w 2848747"/>
                <a:gd name="connsiteY106" fmla="*/ 2287829 h 5486400"/>
                <a:gd name="connsiteX107" fmla="*/ 2503444 w 2848747"/>
                <a:gd name="connsiteY107" fmla="*/ 2307580 h 5486400"/>
                <a:gd name="connsiteX108" fmla="*/ 2528133 w 2848747"/>
                <a:gd name="connsiteY108" fmla="*/ 2528682 h 5486400"/>
                <a:gd name="connsiteX109" fmla="*/ 2611526 w 2848747"/>
                <a:gd name="connsiteY109" fmla="*/ 2850185 h 5486400"/>
                <a:gd name="connsiteX110" fmla="*/ 2559954 w 2848747"/>
                <a:gd name="connsiteY110" fmla="*/ 3601273 h 5486400"/>
                <a:gd name="connsiteX111" fmla="*/ 2305385 w 2848747"/>
                <a:gd name="connsiteY111" fmla="*/ 3933749 h 5486400"/>
                <a:gd name="connsiteX112" fmla="*/ 2299350 w 2848747"/>
                <a:gd name="connsiteY112" fmla="*/ 3938138 h 5486400"/>
                <a:gd name="connsiteX113" fmla="*/ 1758391 w 2848747"/>
                <a:gd name="connsiteY113" fmla="*/ 4085174 h 5486400"/>
                <a:gd name="connsiteX114" fmla="*/ 1987723 w 2848747"/>
                <a:gd name="connsiteY114" fmla="*/ 4134551 h 5486400"/>
                <a:gd name="connsiteX115" fmla="*/ 2205533 w 2848747"/>
                <a:gd name="connsiteY115" fmla="*/ 4402836 h 5486400"/>
                <a:gd name="connsiteX116" fmla="*/ 2198949 w 2848747"/>
                <a:gd name="connsiteY116" fmla="*/ 4570172 h 5486400"/>
                <a:gd name="connsiteX117" fmla="*/ 2198949 w 2848747"/>
                <a:gd name="connsiteY117" fmla="*/ 5371186 h 5486400"/>
                <a:gd name="connsiteX118" fmla="*/ 1707368 w 2848747"/>
                <a:gd name="connsiteY118" fmla="*/ 5410688 h 5486400"/>
                <a:gd name="connsiteX119" fmla="*/ 1707368 w 2848747"/>
                <a:gd name="connsiteY119" fmla="*/ 5410688 h 5486400"/>
                <a:gd name="connsiteX120" fmla="*/ 1219078 w 2848747"/>
                <a:gd name="connsiteY120" fmla="*/ 5371734 h 5486400"/>
                <a:gd name="connsiteX121" fmla="*/ 1218529 w 2848747"/>
                <a:gd name="connsiteY121" fmla="*/ 4338097 h 5486400"/>
                <a:gd name="connsiteX122" fmla="*/ 1150498 w 2848747"/>
                <a:gd name="connsiteY122" fmla="*/ 4020434 h 5486400"/>
                <a:gd name="connsiteX123" fmla="*/ 1385865 w 2848747"/>
                <a:gd name="connsiteY123" fmla="*/ 4022628 h 5486400"/>
                <a:gd name="connsiteX124" fmla="*/ 1128004 w 2848747"/>
                <a:gd name="connsiteY124" fmla="*/ 3945270 h 5486400"/>
                <a:gd name="connsiteX125" fmla="*/ 1115934 w 2848747"/>
                <a:gd name="connsiteY125" fmla="*/ 3937589 h 5486400"/>
                <a:gd name="connsiteX126" fmla="*/ 709940 w 2848747"/>
                <a:gd name="connsiteY126" fmla="*/ 2989539 h 5486400"/>
                <a:gd name="connsiteX127" fmla="*/ 695676 w 2848747"/>
                <a:gd name="connsiteY127" fmla="*/ 2842504 h 5486400"/>
                <a:gd name="connsiteX128" fmla="*/ 680862 w 2848747"/>
                <a:gd name="connsiteY128" fmla="*/ 2761854 h 5486400"/>
                <a:gd name="connsiteX129" fmla="*/ 892089 w 2848747"/>
                <a:gd name="connsiteY129" fmla="*/ 2564343 h 5486400"/>
                <a:gd name="connsiteX130" fmla="*/ 703905 w 2848747"/>
                <a:gd name="connsiteY130" fmla="*/ 2608235 h 5486400"/>
                <a:gd name="connsiteX131" fmla="*/ 632033 w 2848747"/>
                <a:gd name="connsiteY131" fmla="*/ 2608235 h 5486400"/>
                <a:gd name="connsiteX132" fmla="*/ 621609 w 2848747"/>
                <a:gd name="connsiteY132" fmla="*/ 2584643 h 5486400"/>
                <a:gd name="connsiteX133" fmla="*/ 597469 w 2848747"/>
                <a:gd name="connsiteY133" fmla="*/ 2466686 h 5486400"/>
                <a:gd name="connsiteX134" fmla="*/ 589239 w 2848747"/>
                <a:gd name="connsiteY134" fmla="*/ 2416759 h 5486400"/>
                <a:gd name="connsiteX135" fmla="*/ 579364 w 2848747"/>
                <a:gd name="connsiteY135" fmla="*/ 2224187 h 5486400"/>
                <a:gd name="connsiteX136" fmla="*/ 579912 w 2848747"/>
                <a:gd name="connsiteY136" fmla="*/ 2214860 h 5486400"/>
                <a:gd name="connsiteX137" fmla="*/ 575523 w 2848747"/>
                <a:gd name="connsiteY137" fmla="*/ 2206630 h 5486400"/>
                <a:gd name="connsiteX138" fmla="*/ 444947 w 2848747"/>
                <a:gd name="connsiteY138" fmla="*/ 1777045 h 5486400"/>
                <a:gd name="connsiteX139" fmla="*/ 443301 w 2848747"/>
                <a:gd name="connsiteY139" fmla="*/ 1767170 h 5486400"/>
                <a:gd name="connsiteX140" fmla="*/ 437266 w 2848747"/>
                <a:gd name="connsiteY140" fmla="*/ 1759489 h 5486400"/>
                <a:gd name="connsiteX141" fmla="*/ 239756 w 2848747"/>
                <a:gd name="connsiteY141" fmla="*/ 1300277 h 5486400"/>
                <a:gd name="connsiteX142" fmla="*/ 238658 w 2848747"/>
                <a:gd name="connsiteY142" fmla="*/ 1293693 h 5486400"/>
                <a:gd name="connsiteX143" fmla="*/ 235367 w 2848747"/>
                <a:gd name="connsiteY143" fmla="*/ 1287658 h 5486400"/>
                <a:gd name="connsiteX144" fmla="*/ 85039 w 2848747"/>
                <a:gd name="connsiteY144" fmla="*/ 762061 h 5486400"/>
                <a:gd name="connsiteX145" fmla="*/ 134417 w 2848747"/>
                <a:gd name="connsiteY145" fmla="*/ 720913 h 5486400"/>
                <a:gd name="connsiteX146" fmla="*/ 159654 w 2848747"/>
                <a:gd name="connsiteY146" fmla="*/ 717621 h 5486400"/>
                <a:gd name="connsiteX147" fmla="*/ 383499 w 2848747"/>
                <a:gd name="connsiteY147" fmla="*/ 956828 h 5486400"/>
                <a:gd name="connsiteX148" fmla="*/ 477317 w 2848747"/>
                <a:gd name="connsiteY148" fmla="*/ 1213043 h 5486400"/>
                <a:gd name="connsiteX149" fmla="*/ 480060 w 2848747"/>
                <a:gd name="connsiteY149" fmla="*/ 1224016 h 5486400"/>
                <a:gd name="connsiteX150" fmla="*/ 488838 w 2848747"/>
                <a:gd name="connsiteY150" fmla="*/ 1231697 h 5486400"/>
                <a:gd name="connsiteX151" fmla="*/ 681960 w 2848747"/>
                <a:gd name="connsiteY151" fmla="*/ 1653601 h 5486400"/>
                <a:gd name="connsiteX152" fmla="*/ 684703 w 2848747"/>
                <a:gd name="connsiteY152" fmla="*/ 1665122 h 5486400"/>
                <a:gd name="connsiteX153" fmla="*/ 694030 w 2848747"/>
                <a:gd name="connsiteY153" fmla="*/ 1672803 h 5486400"/>
                <a:gd name="connsiteX154" fmla="*/ 880567 w 2848747"/>
                <a:gd name="connsiteY154" fmla="*/ 1908719 h 5486400"/>
                <a:gd name="connsiteX155" fmla="*/ 904159 w 2848747"/>
                <a:gd name="connsiteY155" fmla="*/ 2047525 h 5486400"/>
                <a:gd name="connsiteX156" fmla="*/ 656722 w 2848747"/>
                <a:gd name="connsiteY156" fmla="*/ 2217603 h 5486400"/>
                <a:gd name="connsiteX157" fmla="*/ 916229 w 2848747"/>
                <a:gd name="connsiteY157" fmla="*/ 2118299 h 5486400"/>
                <a:gd name="connsiteX158" fmla="*/ 985357 w 2848747"/>
                <a:gd name="connsiteY158" fmla="*/ 2495215 h 5486400"/>
                <a:gd name="connsiteX159" fmla="*/ 1281623 w 2848747"/>
                <a:gd name="connsiteY159" fmla="*/ 2839212 h 5486400"/>
                <a:gd name="connsiteX160" fmla="*/ 1317833 w 2848747"/>
                <a:gd name="connsiteY160" fmla="*/ 2864450 h 5486400"/>
                <a:gd name="connsiteX161" fmla="*/ 1439631 w 2848747"/>
                <a:gd name="connsiteY161" fmla="*/ 2903952 h 5486400"/>
                <a:gd name="connsiteX162" fmla="*/ 1572951 w 2848747"/>
                <a:gd name="connsiteY162" fmla="*/ 2859512 h 5486400"/>
                <a:gd name="connsiteX163" fmla="*/ 1572402 w 2848747"/>
                <a:gd name="connsiteY163" fmla="*/ 2858963 h 5486400"/>
                <a:gd name="connsiteX164" fmla="*/ 1688165 w 2848747"/>
                <a:gd name="connsiteY164" fmla="*/ 2863901 h 5486400"/>
                <a:gd name="connsiteX165" fmla="*/ 1830263 w 2848747"/>
                <a:gd name="connsiteY165" fmla="*/ 2851282 h 5486400"/>
                <a:gd name="connsiteX166" fmla="*/ 1641531 w 2848747"/>
                <a:gd name="connsiteY166" fmla="*/ 3190890 h 5486400"/>
                <a:gd name="connsiteX167" fmla="*/ 1650858 w 2848747"/>
                <a:gd name="connsiteY167" fmla="*/ 3493740 h 5486400"/>
                <a:gd name="connsiteX168" fmla="*/ 1665122 w 2848747"/>
                <a:gd name="connsiteY168" fmla="*/ 3556284 h 5486400"/>
                <a:gd name="connsiteX169" fmla="*/ 1666220 w 2848747"/>
                <a:gd name="connsiteY169" fmla="*/ 3409249 h 5486400"/>
                <a:gd name="connsiteX170" fmla="*/ 1667317 w 2848747"/>
                <a:gd name="connsiteY170" fmla="*/ 3397179 h 5486400"/>
                <a:gd name="connsiteX171" fmla="*/ 1703527 w 2848747"/>
                <a:gd name="connsiteY171" fmla="*/ 3200766 h 5486400"/>
                <a:gd name="connsiteX172" fmla="*/ 1900489 w 2848747"/>
                <a:gd name="connsiteY172" fmla="*/ 2890236 h 5486400"/>
                <a:gd name="connsiteX173" fmla="*/ 2026127 w 2848747"/>
                <a:gd name="connsiteY173" fmla="*/ 2815620 h 5486400"/>
                <a:gd name="connsiteX174" fmla="*/ 2058497 w 2848747"/>
                <a:gd name="connsiteY174" fmla="*/ 2803002 h 5486400"/>
                <a:gd name="connsiteX175" fmla="*/ 2193463 w 2848747"/>
                <a:gd name="connsiteY175" fmla="*/ 2756916 h 5486400"/>
                <a:gd name="connsiteX176" fmla="*/ 2073311 w 2848747"/>
                <a:gd name="connsiteY176" fmla="*/ 2737165 h 5486400"/>
                <a:gd name="connsiteX177" fmla="*/ 2079346 w 2848747"/>
                <a:gd name="connsiteY177" fmla="*/ 2636215 h 5486400"/>
                <a:gd name="connsiteX178" fmla="*/ 2020641 w 2848747"/>
                <a:gd name="connsiteY178" fmla="*/ 2743749 h 5486400"/>
                <a:gd name="connsiteX179" fmla="*/ 1987723 w 2848747"/>
                <a:gd name="connsiteY179" fmla="*/ 2750881 h 5486400"/>
                <a:gd name="connsiteX180" fmla="*/ 1682679 w 2848747"/>
                <a:gd name="connsiteY180" fmla="*/ 2788737 h 5486400"/>
                <a:gd name="connsiteX181" fmla="*/ 1432499 w 2848747"/>
                <a:gd name="connsiteY181" fmla="*/ 2714671 h 5486400"/>
                <a:gd name="connsiteX182" fmla="*/ 1377086 w 2848747"/>
                <a:gd name="connsiteY182" fmla="*/ 2572025 h 5486400"/>
                <a:gd name="connsiteX183" fmla="*/ 1382024 w 2848747"/>
                <a:gd name="connsiteY183" fmla="*/ 2552273 h 5486400"/>
                <a:gd name="connsiteX184" fmla="*/ 1469807 w 2848747"/>
                <a:gd name="connsiteY184" fmla="*/ 2669682 h 5486400"/>
                <a:gd name="connsiteX185" fmla="*/ 1559235 w 2848747"/>
                <a:gd name="connsiteY185" fmla="*/ 2704795 h 5486400"/>
                <a:gd name="connsiteX186" fmla="*/ 1672255 w 2848747"/>
                <a:gd name="connsiteY186" fmla="*/ 2691628 h 5486400"/>
                <a:gd name="connsiteX187" fmla="*/ 1729862 w 2848747"/>
                <a:gd name="connsiteY187" fmla="*/ 2682850 h 5486400"/>
                <a:gd name="connsiteX188" fmla="*/ 1764975 w 2848747"/>
                <a:gd name="connsiteY188" fmla="*/ 2678461 h 5486400"/>
                <a:gd name="connsiteX189" fmla="*/ 1755099 w 2848747"/>
                <a:gd name="connsiteY189" fmla="*/ 2644994 h 5486400"/>
                <a:gd name="connsiteX190" fmla="*/ 1617391 w 2848747"/>
                <a:gd name="connsiteY190" fmla="*/ 2427732 h 5486400"/>
                <a:gd name="connsiteX191" fmla="*/ 1715049 w 2848747"/>
                <a:gd name="connsiteY191" fmla="*/ 2400300 h 5486400"/>
                <a:gd name="connsiteX192" fmla="*/ 1867571 w 2848747"/>
                <a:gd name="connsiteY192" fmla="*/ 2349825 h 5486400"/>
                <a:gd name="connsiteX193" fmla="*/ 2093610 w 2848747"/>
                <a:gd name="connsiteY193" fmla="*/ 2290572 h 5486400"/>
                <a:gd name="connsiteX194" fmla="*/ 2106229 w 2848747"/>
                <a:gd name="connsiteY194" fmla="*/ 2294413 h 5486400"/>
                <a:gd name="connsiteX195" fmla="*/ 2105132 w 2848747"/>
                <a:gd name="connsiteY195" fmla="*/ 2431573 h 5486400"/>
                <a:gd name="connsiteX196" fmla="*/ 2153961 w 2848747"/>
                <a:gd name="connsiteY196" fmla="*/ 2313615 h 5486400"/>
                <a:gd name="connsiteX197" fmla="*/ 2249973 w 2848747"/>
                <a:gd name="connsiteY197" fmla="*/ 2425538 h 5486400"/>
                <a:gd name="connsiteX198" fmla="*/ 2421148 w 2848747"/>
                <a:gd name="connsiteY198" fmla="*/ 2675717 h 5486400"/>
                <a:gd name="connsiteX199" fmla="*/ 2507834 w 2848747"/>
                <a:gd name="connsiteY199" fmla="*/ 2781605 h 5486400"/>
                <a:gd name="connsiteX200" fmla="*/ 2596165 w 2848747"/>
                <a:gd name="connsiteY200" fmla="*/ 2878166 h 5486400"/>
                <a:gd name="connsiteX201" fmla="*/ 2473269 w 2848747"/>
                <a:gd name="connsiteY201" fmla="*/ 2635667 h 5486400"/>
                <a:gd name="connsiteX202" fmla="*/ 2320747 w 2848747"/>
                <a:gd name="connsiteY202" fmla="*/ 2399751 h 5486400"/>
                <a:gd name="connsiteX203" fmla="*/ 2110618 w 2848747"/>
                <a:gd name="connsiteY203" fmla="*/ 2217054 h 5486400"/>
                <a:gd name="connsiteX204" fmla="*/ 2088124 w 2848747"/>
                <a:gd name="connsiteY204" fmla="*/ 2212665 h 5486400"/>
                <a:gd name="connsiteX205" fmla="*/ 2073311 w 2848747"/>
                <a:gd name="connsiteY205" fmla="*/ 1978945 h 5486400"/>
                <a:gd name="connsiteX206" fmla="*/ 2319101 w 2848747"/>
                <a:gd name="connsiteY206" fmla="*/ 1970166 h 5486400"/>
                <a:gd name="connsiteX207" fmla="*/ 2068922 w 2848747"/>
                <a:gd name="connsiteY207" fmla="*/ 1914754 h 5486400"/>
                <a:gd name="connsiteX208" fmla="*/ 2055206 w 2848747"/>
                <a:gd name="connsiteY208" fmla="*/ 1696944 h 5486400"/>
                <a:gd name="connsiteX209" fmla="*/ 2193463 w 2848747"/>
                <a:gd name="connsiteY209" fmla="*/ 1370503 h 5486400"/>
                <a:gd name="connsiteX210" fmla="*/ 2197852 w 2848747"/>
                <a:gd name="connsiteY210" fmla="*/ 1363919 h 5486400"/>
                <a:gd name="connsiteX211" fmla="*/ 2198949 w 2848747"/>
                <a:gd name="connsiteY211" fmla="*/ 1355690 h 5486400"/>
                <a:gd name="connsiteX212" fmla="*/ 2382195 w 2848747"/>
                <a:gd name="connsiteY212" fmla="*/ 740115 h 5486400"/>
                <a:gd name="connsiteX213" fmla="*/ 2386584 w 2848747"/>
                <a:gd name="connsiteY213" fmla="*/ 732434 h 5486400"/>
                <a:gd name="connsiteX214" fmla="*/ 2387133 w 2848747"/>
                <a:gd name="connsiteY214" fmla="*/ 723656 h 5486400"/>
                <a:gd name="connsiteX215" fmla="*/ 2452970 w 2848747"/>
                <a:gd name="connsiteY215" fmla="*/ 315468 h 5486400"/>
                <a:gd name="connsiteX216" fmla="*/ 2663647 w 2848747"/>
                <a:gd name="connsiteY216" fmla="*/ 73518 h 5486400"/>
                <a:gd name="connsiteX217" fmla="*/ 2686690 w 2848747"/>
                <a:gd name="connsiteY217" fmla="*/ 75164 h 5486400"/>
                <a:gd name="connsiteX218" fmla="*/ 2748138 w 2848747"/>
                <a:gd name="connsiteY218" fmla="*/ 116312 h 5486400"/>
                <a:gd name="connsiteX219" fmla="*/ 2657063 w 2848747"/>
                <a:gd name="connsiteY219" fmla="*/ 767547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2848747" h="5486400">
                  <a:moveTo>
                    <a:pt x="2812877" y="80650"/>
                  </a:moveTo>
                  <a:cubicBezTo>
                    <a:pt x="2787640" y="37308"/>
                    <a:pt x="2747589" y="9876"/>
                    <a:pt x="2697663" y="2743"/>
                  </a:cubicBezTo>
                  <a:cubicBezTo>
                    <a:pt x="2686142" y="1097"/>
                    <a:pt x="2674620" y="0"/>
                    <a:pt x="2663647" y="0"/>
                  </a:cubicBezTo>
                  <a:cubicBezTo>
                    <a:pt x="2355860" y="0"/>
                    <a:pt x="2316907" y="608990"/>
                    <a:pt x="2312518" y="714329"/>
                  </a:cubicBezTo>
                  <a:cubicBezTo>
                    <a:pt x="2290024" y="759318"/>
                    <a:pt x="2181941" y="984260"/>
                    <a:pt x="2126529" y="1338682"/>
                  </a:cubicBezTo>
                  <a:cubicBezTo>
                    <a:pt x="2110618" y="1365016"/>
                    <a:pt x="2055754" y="1459382"/>
                    <a:pt x="2006377" y="1604223"/>
                  </a:cubicBezTo>
                  <a:cubicBezTo>
                    <a:pt x="1995404" y="1587764"/>
                    <a:pt x="1983334" y="1569659"/>
                    <a:pt x="1969618" y="1551554"/>
                  </a:cubicBezTo>
                  <a:cubicBezTo>
                    <a:pt x="1901038" y="1459382"/>
                    <a:pt x="1845625" y="1416589"/>
                    <a:pt x="1795150" y="1416589"/>
                  </a:cubicBezTo>
                  <a:cubicBezTo>
                    <a:pt x="1702430" y="1416589"/>
                    <a:pt x="1543324" y="1429207"/>
                    <a:pt x="1512601" y="1515892"/>
                  </a:cubicBezTo>
                  <a:cubicBezTo>
                    <a:pt x="1498885" y="1554297"/>
                    <a:pt x="1469807" y="1643726"/>
                    <a:pt x="1449507" y="1705173"/>
                  </a:cubicBezTo>
                  <a:cubicBezTo>
                    <a:pt x="1387511" y="1637142"/>
                    <a:pt x="1280526" y="1532900"/>
                    <a:pt x="1204265" y="1532900"/>
                  </a:cubicBezTo>
                  <a:cubicBezTo>
                    <a:pt x="1203168" y="1532900"/>
                    <a:pt x="1201522" y="1532900"/>
                    <a:pt x="1200424" y="1532900"/>
                  </a:cubicBezTo>
                  <a:cubicBezTo>
                    <a:pt x="1039124" y="1539484"/>
                    <a:pt x="937626" y="1598737"/>
                    <a:pt x="914583" y="1699687"/>
                  </a:cubicBezTo>
                  <a:cubicBezTo>
                    <a:pt x="906353" y="1736446"/>
                    <a:pt x="899770" y="1769913"/>
                    <a:pt x="894283" y="1797893"/>
                  </a:cubicBezTo>
                  <a:cubicBezTo>
                    <a:pt x="853684" y="1740835"/>
                    <a:pt x="796625" y="1666220"/>
                    <a:pt x="751637" y="1624523"/>
                  </a:cubicBezTo>
                  <a:cubicBezTo>
                    <a:pt x="736275" y="1564721"/>
                    <a:pt x="661111" y="1294242"/>
                    <a:pt x="546994" y="1183417"/>
                  </a:cubicBezTo>
                  <a:cubicBezTo>
                    <a:pt x="537119" y="1148852"/>
                    <a:pt x="504749" y="1038576"/>
                    <a:pt x="452079" y="926104"/>
                  </a:cubicBezTo>
                  <a:cubicBezTo>
                    <a:pt x="363748" y="737921"/>
                    <a:pt x="265542" y="643006"/>
                    <a:pt x="159654" y="643006"/>
                  </a:cubicBezTo>
                  <a:cubicBezTo>
                    <a:pt x="145390" y="643006"/>
                    <a:pt x="130576" y="644652"/>
                    <a:pt x="116312" y="648493"/>
                  </a:cubicBezTo>
                  <a:cubicBezTo>
                    <a:pt x="69677" y="660563"/>
                    <a:pt x="35113" y="689641"/>
                    <a:pt x="16459" y="732434"/>
                  </a:cubicBezTo>
                  <a:cubicBezTo>
                    <a:pt x="-16459" y="809244"/>
                    <a:pt x="0" y="933237"/>
                    <a:pt x="65837" y="1101121"/>
                  </a:cubicBezTo>
                  <a:cubicBezTo>
                    <a:pt x="106985" y="1206459"/>
                    <a:pt x="154168" y="1294790"/>
                    <a:pt x="167335" y="1318382"/>
                  </a:cubicBezTo>
                  <a:cubicBezTo>
                    <a:pt x="175016" y="1362273"/>
                    <a:pt x="220553" y="1595445"/>
                    <a:pt x="372527" y="1797345"/>
                  </a:cubicBezTo>
                  <a:cubicBezTo>
                    <a:pt x="380208" y="1845625"/>
                    <a:pt x="416966" y="2055754"/>
                    <a:pt x="504749" y="2231868"/>
                  </a:cubicBezTo>
                  <a:cubicBezTo>
                    <a:pt x="504200" y="2264237"/>
                    <a:pt x="503652" y="2368479"/>
                    <a:pt x="516270" y="2431573"/>
                  </a:cubicBezTo>
                  <a:cubicBezTo>
                    <a:pt x="518465" y="2443643"/>
                    <a:pt x="521208" y="2460102"/>
                    <a:pt x="523403" y="2477658"/>
                  </a:cubicBezTo>
                  <a:cubicBezTo>
                    <a:pt x="534375" y="2553371"/>
                    <a:pt x="548640" y="2652674"/>
                    <a:pt x="603504" y="2688336"/>
                  </a:cubicBezTo>
                  <a:cubicBezTo>
                    <a:pt x="599664" y="2721254"/>
                    <a:pt x="602407" y="2774473"/>
                    <a:pt x="622158" y="2860061"/>
                  </a:cubicBezTo>
                  <a:cubicBezTo>
                    <a:pt x="628193" y="2886395"/>
                    <a:pt x="631485" y="2936870"/>
                    <a:pt x="634776" y="2995026"/>
                  </a:cubicBezTo>
                  <a:cubicBezTo>
                    <a:pt x="650687" y="3260019"/>
                    <a:pt x="680862" y="3751601"/>
                    <a:pt x="1064362" y="3994648"/>
                  </a:cubicBezTo>
                  <a:cubicBezTo>
                    <a:pt x="1080272" y="4047866"/>
                    <a:pt x="1137879" y="4247022"/>
                    <a:pt x="1143366" y="4343034"/>
                  </a:cubicBezTo>
                  <a:cubicBezTo>
                    <a:pt x="1150498" y="4457152"/>
                    <a:pt x="1143366" y="5393132"/>
                    <a:pt x="1143366" y="5403007"/>
                  </a:cubicBezTo>
                  <a:lnTo>
                    <a:pt x="1143366" y="5433731"/>
                  </a:lnTo>
                  <a:lnTo>
                    <a:pt x="1173541" y="5440314"/>
                  </a:lnTo>
                  <a:cubicBezTo>
                    <a:pt x="1182319" y="5442509"/>
                    <a:pt x="1394094" y="5486400"/>
                    <a:pt x="1707368" y="5486400"/>
                  </a:cubicBezTo>
                  <a:lnTo>
                    <a:pt x="1707368" y="5486400"/>
                  </a:lnTo>
                  <a:cubicBezTo>
                    <a:pt x="1891162" y="5486400"/>
                    <a:pt x="2071116" y="5471038"/>
                    <a:pt x="2243389" y="5440314"/>
                  </a:cubicBezTo>
                  <a:lnTo>
                    <a:pt x="2274113" y="5434828"/>
                  </a:lnTo>
                  <a:lnTo>
                    <a:pt x="2274113" y="4571269"/>
                  </a:lnTo>
                  <a:cubicBezTo>
                    <a:pt x="2275210" y="4450568"/>
                    <a:pt x="2292218" y="4114251"/>
                    <a:pt x="2357506" y="3988613"/>
                  </a:cubicBezTo>
                  <a:cubicBezTo>
                    <a:pt x="2395911" y="3958438"/>
                    <a:pt x="2585192" y="3801527"/>
                    <a:pt x="2632924" y="3620475"/>
                  </a:cubicBezTo>
                  <a:cubicBezTo>
                    <a:pt x="2680106" y="3441070"/>
                    <a:pt x="2758013" y="2990088"/>
                    <a:pt x="2680106" y="2818913"/>
                  </a:cubicBezTo>
                  <a:cubicBezTo>
                    <a:pt x="2615915" y="2677912"/>
                    <a:pt x="2577511" y="2358603"/>
                    <a:pt x="2577511" y="2320199"/>
                  </a:cubicBezTo>
                  <a:cubicBezTo>
                    <a:pt x="2581351" y="2296058"/>
                    <a:pt x="2584094" y="2213762"/>
                    <a:pt x="2538557" y="2153961"/>
                  </a:cubicBezTo>
                  <a:cubicBezTo>
                    <a:pt x="2548433" y="2111167"/>
                    <a:pt x="2573122" y="2000342"/>
                    <a:pt x="2592873" y="1881287"/>
                  </a:cubicBezTo>
                  <a:cubicBezTo>
                    <a:pt x="2637861" y="1614648"/>
                    <a:pt x="2623048" y="1525768"/>
                    <a:pt x="2611526" y="1491752"/>
                  </a:cubicBezTo>
                  <a:cubicBezTo>
                    <a:pt x="2633472" y="1419880"/>
                    <a:pt x="2733873" y="1076980"/>
                    <a:pt x="2729484" y="786750"/>
                  </a:cubicBezTo>
                  <a:cubicBezTo>
                    <a:pt x="2739908" y="758221"/>
                    <a:pt x="2780507" y="645749"/>
                    <a:pt x="2811780" y="515173"/>
                  </a:cubicBezTo>
                  <a:cubicBezTo>
                    <a:pt x="2860609" y="309433"/>
                    <a:pt x="2861158" y="162946"/>
                    <a:pt x="2812877" y="80650"/>
                  </a:cubicBezTo>
                  <a:close/>
                  <a:moveTo>
                    <a:pt x="1583924" y="1541678"/>
                  </a:moveTo>
                  <a:cubicBezTo>
                    <a:pt x="1592153" y="1517538"/>
                    <a:pt x="1673901" y="1492850"/>
                    <a:pt x="1795699" y="1492850"/>
                  </a:cubicBezTo>
                  <a:cubicBezTo>
                    <a:pt x="1799539" y="1492850"/>
                    <a:pt x="1834103" y="1495593"/>
                    <a:pt x="1909267" y="1597091"/>
                  </a:cubicBezTo>
                  <a:cubicBezTo>
                    <a:pt x="1943283" y="1642628"/>
                    <a:pt x="1970715" y="1689263"/>
                    <a:pt x="1981139" y="1706270"/>
                  </a:cubicBezTo>
                  <a:lnTo>
                    <a:pt x="2013509" y="2214311"/>
                  </a:lnTo>
                  <a:cubicBezTo>
                    <a:pt x="2004731" y="2215409"/>
                    <a:pt x="1995952" y="2217054"/>
                    <a:pt x="1986626" y="2219249"/>
                  </a:cubicBezTo>
                  <a:lnTo>
                    <a:pt x="1986626" y="2219249"/>
                  </a:lnTo>
                  <a:lnTo>
                    <a:pt x="1958096" y="1715597"/>
                  </a:lnTo>
                  <a:cubicBezTo>
                    <a:pt x="1958096" y="1715597"/>
                    <a:pt x="1934505" y="1647566"/>
                    <a:pt x="1881287" y="1590507"/>
                  </a:cubicBezTo>
                  <a:cubicBezTo>
                    <a:pt x="1881287" y="1590507"/>
                    <a:pt x="1916399" y="1702430"/>
                    <a:pt x="1920789" y="1740286"/>
                  </a:cubicBezTo>
                  <a:cubicBezTo>
                    <a:pt x="1924629" y="1774850"/>
                    <a:pt x="1946026" y="2166579"/>
                    <a:pt x="1949318" y="2229673"/>
                  </a:cubicBezTo>
                  <a:cubicBezTo>
                    <a:pt x="1941088" y="2232416"/>
                    <a:pt x="1932859" y="2235159"/>
                    <a:pt x="1924081" y="2239000"/>
                  </a:cubicBezTo>
                  <a:cubicBezTo>
                    <a:pt x="1893905" y="2221443"/>
                    <a:pt x="1813255" y="2226381"/>
                    <a:pt x="1783080" y="2252167"/>
                  </a:cubicBezTo>
                  <a:cubicBezTo>
                    <a:pt x="1752905" y="2278502"/>
                    <a:pt x="1681033" y="2296607"/>
                    <a:pt x="1681033" y="2296607"/>
                  </a:cubicBezTo>
                  <a:cubicBezTo>
                    <a:pt x="1751807" y="2297705"/>
                    <a:pt x="1841236" y="2280148"/>
                    <a:pt x="1841236" y="2280148"/>
                  </a:cubicBezTo>
                  <a:cubicBezTo>
                    <a:pt x="1841236" y="2280148"/>
                    <a:pt x="1841785" y="2280148"/>
                    <a:pt x="1841785" y="2280148"/>
                  </a:cubicBezTo>
                  <a:cubicBezTo>
                    <a:pt x="1837395" y="2282342"/>
                    <a:pt x="1833555" y="2285086"/>
                    <a:pt x="1829166" y="2287280"/>
                  </a:cubicBezTo>
                  <a:cubicBezTo>
                    <a:pt x="1809415" y="2299350"/>
                    <a:pt x="1754551" y="2314164"/>
                    <a:pt x="1696395" y="2329526"/>
                  </a:cubicBezTo>
                  <a:cubicBezTo>
                    <a:pt x="1672255" y="2336109"/>
                    <a:pt x="1647017" y="2342693"/>
                    <a:pt x="1621780" y="2349825"/>
                  </a:cubicBezTo>
                  <a:lnTo>
                    <a:pt x="1503822" y="1782531"/>
                  </a:lnTo>
                  <a:cubicBezTo>
                    <a:pt x="1516441" y="1743578"/>
                    <a:pt x="1565819" y="1592702"/>
                    <a:pt x="1583924" y="1541678"/>
                  </a:cubicBezTo>
                  <a:close/>
                  <a:moveTo>
                    <a:pt x="1685971" y="2630180"/>
                  </a:moveTo>
                  <a:cubicBezTo>
                    <a:pt x="1678290" y="2631278"/>
                    <a:pt x="1670609" y="2632923"/>
                    <a:pt x="1662928" y="2634021"/>
                  </a:cubicBezTo>
                  <a:cubicBezTo>
                    <a:pt x="1617391" y="2641702"/>
                    <a:pt x="1532900" y="2655966"/>
                    <a:pt x="1520282" y="2637861"/>
                  </a:cubicBezTo>
                  <a:cubicBezTo>
                    <a:pt x="1497787" y="2604394"/>
                    <a:pt x="1448410" y="2541301"/>
                    <a:pt x="1424269" y="2510028"/>
                  </a:cubicBezTo>
                  <a:cubicBezTo>
                    <a:pt x="1454993" y="2488631"/>
                    <a:pt x="1498336" y="2469429"/>
                    <a:pt x="1544422" y="2452970"/>
                  </a:cubicBezTo>
                  <a:cubicBezTo>
                    <a:pt x="1620683" y="2490277"/>
                    <a:pt x="1666220" y="2581351"/>
                    <a:pt x="1685971" y="2630180"/>
                  </a:cubicBezTo>
                  <a:close/>
                  <a:moveTo>
                    <a:pt x="988649" y="1717243"/>
                  </a:moveTo>
                  <a:cubicBezTo>
                    <a:pt x="997428" y="1679936"/>
                    <a:pt x="1036381" y="1615745"/>
                    <a:pt x="1204265" y="1608613"/>
                  </a:cubicBezTo>
                  <a:lnTo>
                    <a:pt x="1204813" y="1608613"/>
                  </a:lnTo>
                  <a:cubicBezTo>
                    <a:pt x="1247607" y="1608613"/>
                    <a:pt x="1353495" y="1705173"/>
                    <a:pt x="1430305" y="1797345"/>
                  </a:cubicBezTo>
                  <a:lnTo>
                    <a:pt x="1549359" y="2371771"/>
                  </a:lnTo>
                  <a:cubicBezTo>
                    <a:pt x="1544422" y="2373417"/>
                    <a:pt x="1538935" y="2375063"/>
                    <a:pt x="1533998" y="2376709"/>
                  </a:cubicBezTo>
                  <a:lnTo>
                    <a:pt x="1410005" y="1810512"/>
                  </a:lnTo>
                  <a:cubicBezTo>
                    <a:pt x="1410005" y="1810512"/>
                    <a:pt x="1349106" y="1728216"/>
                    <a:pt x="1312896" y="1701333"/>
                  </a:cubicBezTo>
                  <a:cubicBezTo>
                    <a:pt x="1312896" y="1701333"/>
                    <a:pt x="1369405" y="1806672"/>
                    <a:pt x="1378184" y="1837395"/>
                  </a:cubicBezTo>
                  <a:cubicBezTo>
                    <a:pt x="1386413" y="1865925"/>
                    <a:pt x="1485717" y="2321845"/>
                    <a:pt x="1500530" y="2389327"/>
                  </a:cubicBezTo>
                  <a:cubicBezTo>
                    <a:pt x="1413845" y="2421697"/>
                    <a:pt x="1340876" y="2463942"/>
                    <a:pt x="1313444" y="2524841"/>
                  </a:cubicBezTo>
                  <a:cubicBezTo>
                    <a:pt x="1313444" y="2524841"/>
                    <a:pt x="1313444" y="2524841"/>
                    <a:pt x="1313444" y="2524841"/>
                  </a:cubicBezTo>
                  <a:lnTo>
                    <a:pt x="1140623" y="2584643"/>
                  </a:lnTo>
                  <a:cubicBezTo>
                    <a:pt x="1140623" y="2584643"/>
                    <a:pt x="1230600" y="2607137"/>
                    <a:pt x="1302471" y="2589581"/>
                  </a:cubicBezTo>
                  <a:cubicBezTo>
                    <a:pt x="1304117" y="2658161"/>
                    <a:pt x="1331001" y="2722352"/>
                    <a:pt x="1380378" y="2770632"/>
                  </a:cubicBezTo>
                  <a:cubicBezTo>
                    <a:pt x="1404518" y="2794224"/>
                    <a:pt x="1433048" y="2812877"/>
                    <a:pt x="1464869" y="2828239"/>
                  </a:cubicBezTo>
                  <a:cubicBezTo>
                    <a:pt x="1435791" y="2833726"/>
                    <a:pt x="1399032" y="2830983"/>
                    <a:pt x="1361176" y="2804648"/>
                  </a:cubicBezTo>
                  <a:cubicBezTo>
                    <a:pt x="1349654" y="2796418"/>
                    <a:pt x="1337036" y="2788189"/>
                    <a:pt x="1323868" y="2778862"/>
                  </a:cubicBezTo>
                  <a:cubicBezTo>
                    <a:pt x="1224016" y="2710830"/>
                    <a:pt x="1087405" y="2617562"/>
                    <a:pt x="1058875" y="2482047"/>
                  </a:cubicBezTo>
                  <a:cubicBezTo>
                    <a:pt x="1026505" y="2325685"/>
                    <a:pt x="962863" y="1947123"/>
                    <a:pt x="954085" y="1896100"/>
                  </a:cubicBezTo>
                  <a:cubicBezTo>
                    <a:pt x="957377" y="1876349"/>
                    <a:pt x="968350" y="1807769"/>
                    <a:pt x="988649" y="1717243"/>
                  </a:cubicBezTo>
                  <a:close/>
                  <a:moveTo>
                    <a:pt x="2657063" y="767547"/>
                  </a:moveTo>
                  <a:lnTo>
                    <a:pt x="2654320" y="774680"/>
                  </a:lnTo>
                  <a:lnTo>
                    <a:pt x="2654320" y="782361"/>
                  </a:lnTo>
                  <a:cubicBezTo>
                    <a:pt x="2660904" y="1089599"/>
                    <a:pt x="2537460" y="1479134"/>
                    <a:pt x="2536363" y="1482974"/>
                  </a:cubicBezTo>
                  <a:lnTo>
                    <a:pt x="2531974" y="1496690"/>
                  </a:lnTo>
                  <a:lnTo>
                    <a:pt x="2538009" y="1509857"/>
                  </a:lnTo>
                  <a:cubicBezTo>
                    <a:pt x="2565441" y="1570208"/>
                    <a:pt x="2537460" y="1782531"/>
                    <a:pt x="2500701" y="1972910"/>
                  </a:cubicBezTo>
                  <a:cubicBezTo>
                    <a:pt x="2436510" y="2172614"/>
                    <a:pt x="2204984" y="2194560"/>
                    <a:pt x="2204984" y="2194560"/>
                  </a:cubicBezTo>
                  <a:cubicBezTo>
                    <a:pt x="2451872" y="2192914"/>
                    <a:pt x="2504542" y="2287829"/>
                    <a:pt x="2504542" y="2287829"/>
                  </a:cubicBezTo>
                  <a:cubicBezTo>
                    <a:pt x="2504542" y="2287829"/>
                    <a:pt x="2504542" y="2287829"/>
                    <a:pt x="2504542" y="2287829"/>
                  </a:cubicBezTo>
                  <a:cubicBezTo>
                    <a:pt x="2504542" y="2296607"/>
                    <a:pt x="2504542" y="2303739"/>
                    <a:pt x="2503444" y="2307580"/>
                  </a:cubicBezTo>
                  <a:cubicBezTo>
                    <a:pt x="2497958" y="2333915"/>
                    <a:pt x="2522098" y="2490826"/>
                    <a:pt x="2528133" y="2528682"/>
                  </a:cubicBezTo>
                  <a:cubicBezTo>
                    <a:pt x="2544592" y="2627986"/>
                    <a:pt x="2572573" y="2764597"/>
                    <a:pt x="2611526" y="2850185"/>
                  </a:cubicBezTo>
                  <a:cubicBezTo>
                    <a:pt x="2676266" y="2992831"/>
                    <a:pt x="2608783" y="3416930"/>
                    <a:pt x="2559954" y="3601273"/>
                  </a:cubicBezTo>
                  <a:cubicBezTo>
                    <a:pt x="2514417" y="3773546"/>
                    <a:pt x="2307580" y="3932103"/>
                    <a:pt x="2305385" y="3933749"/>
                  </a:cubicBezTo>
                  <a:lnTo>
                    <a:pt x="2299350" y="3938138"/>
                  </a:lnTo>
                  <a:cubicBezTo>
                    <a:pt x="2299350" y="3938138"/>
                    <a:pt x="2109521" y="4060485"/>
                    <a:pt x="1758391" y="4085174"/>
                  </a:cubicBezTo>
                  <a:cubicBezTo>
                    <a:pt x="1758391" y="4085174"/>
                    <a:pt x="1927921" y="4131259"/>
                    <a:pt x="1987723" y="4134551"/>
                  </a:cubicBezTo>
                  <a:cubicBezTo>
                    <a:pt x="2047525" y="4138392"/>
                    <a:pt x="2212117" y="4143329"/>
                    <a:pt x="2205533" y="4402836"/>
                  </a:cubicBezTo>
                  <a:cubicBezTo>
                    <a:pt x="2199498" y="4494459"/>
                    <a:pt x="2198949" y="4563039"/>
                    <a:pt x="2198949" y="4570172"/>
                  </a:cubicBezTo>
                  <a:lnTo>
                    <a:pt x="2198949" y="5371186"/>
                  </a:lnTo>
                  <a:cubicBezTo>
                    <a:pt x="2040941" y="5397521"/>
                    <a:pt x="1875800" y="5410688"/>
                    <a:pt x="1707368" y="5410688"/>
                  </a:cubicBezTo>
                  <a:lnTo>
                    <a:pt x="1707368" y="5410688"/>
                  </a:lnTo>
                  <a:cubicBezTo>
                    <a:pt x="1469258" y="5410688"/>
                    <a:pt x="1287658" y="5383805"/>
                    <a:pt x="1219078" y="5371734"/>
                  </a:cubicBezTo>
                  <a:cubicBezTo>
                    <a:pt x="1220175" y="5203851"/>
                    <a:pt x="1225113" y="4443984"/>
                    <a:pt x="1218529" y="4338097"/>
                  </a:cubicBezTo>
                  <a:cubicBezTo>
                    <a:pt x="1213592" y="4253606"/>
                    <a:pt x="1174090" y="4104376"/>
                    <a:pt x="1150498" y="4020434"/>
                  </a:cubicBezTo>
                  <a:cubicBezTo>
                    <a:pt x="1279429" y="4048415"/>
                    <a:pt x="1385865" y="4022628"/>
                    <a:pt x="1385865" y="4022628"/>
                  </a:cubicBezTo>
                  <a:cubicBezTo>
                    <a:pt x="1202619" y="3987516"/>
                    <a:pt x="1128004" y="3945270"/>
                    <a:pt x="1128004" y="3945270"/>
                  </a:cubicBezTo>
                  <a:lnTo>
                    <a:pt x="1115934" y="3937589"/>
                  </a:lnTo>
                  <a:cubicBezTo>
                    <a:pt x="754380" y="3717036"/>
                    <a:pt x="725302" y="3244109"/>
                    <a:pt x="709940" y="2989539"/>
                  </a:cubicBezTo>
                  <a:cubicBezTo>
                    <a:pt x="706100" y="2925348"/>
                    <a:pt x="702808" y="2874874"/>
                    <a:pt x="695676" y="2842504"/>
                  </a:cubicBezTo>
                  <a:cubicBezTo>
                    <a:pt x="687995" y="2809586"/>
                    <a:pt x="683605" y="2783251"/>
                    <a:pt x="680862" y="2761854"/>
                  </a:cubicBezTo>
                  <a:cubicBezTo>
                    <a:pt x="687995" y="2637861"/>
                    <a:pt x="892089" y="2564343"/>
                    <a:pt x="892089" y="2564343"/>
                  </a:cubicBezTo>
                  <a:cubicBezTo>
                    <a:pt x="799368" y="2564343"/>
                    <a:pt x="740115" y="2602748"/>
                    <a:pt x="703905" y="2608235"/>
                  </a:cubicBezTo>
                  <a:cubicBezTo>
                    <a:pt x="668244" y="2613721"/>
                    <a:pt x="632033" y="2608235"/>
                    <a:pt x="632033" y="2608235"/>
                  </a:cubicBezTo>
                  <a:cubicBezTo>
                    <a:pt x="628741" y="2601651"/>
                    <a:pt x="624901" y="2593970"/>
                    <a:pt x="621609" y="2584643"/>
                  </a:cubicBezTo>
                  <a:cubicBezTo>
                    <a:pt x="609539" y="2550079"/>
                    <a:pt x="602955" y="2503993"/>
                    <a:pt x="597469" y="2466686"/>
                  </a:cubicBezTo>
                  <a:cubicBezTo>
                    <a:pt x="594726" y="2448581"/>
                    <a:pt x="592531" y="2431024"/>
                    <a:pt x="589239" y="2416759"/>
                  </a:cubicBezTo>
                  <a:cubicBezTo>
                    <a:pt x="576072" y="2351471"/>
                    <a:pt x="579364" y="2225284"/>
                    <a:pt x="579364" y="2224187"/>
                  </a:cubicBezTo>
                  <a:lnTo>
                    <a:pt x="579912" y="2214860"/>
                  </a:lnTo>
                  <a:lnTo>
                    <a:pt x="575523" y="2206630"/>
                  </a:lnTo>
                  <a:cubicBezTo>
                    <a:pt x="480609" y="2020641"/>
                    <a:pt x="445496" y="1779788"/>
                    <a:pt x="444947" y="1777045"/>
                  </a:cubicBezTo>
                  <a:lnTo>
                    <a:pt x="443301" y="1767170"/>
                  </a:lnTo>
                  <a:lnTo>
                    <a:pt x="437266" y="1759489"/>
                  </a:lnTo>
                  <a:cubicBezTo>
                    <a:pt x="279806" y="1554846"/>
                    <a:pt x="240304" y="1303020"/>
                    <a:pt x="239756" y="1300277"/>
                  </a:cubicBezTo>
                  <a:lnTo>
                    <a:pt x="238658" y="1293693"/>
                  </a:lnTo>
                  <a:lnTo>
                    <a:pt x="235367" y="1287658"/>
                  </a:lnTo>
                  <a:cubicBezTo>
                    <a:pt x="176113" y="1181771"/>
                    <a:pt x="33467" y="881116"/>
                    <a:pt x="85039" y="762061"/>
                  </a:cubicBezTo>
                  <a:cubicBezTo>
                    <a:pt x="94366" y="740115"/>
                    <a:pt x="110277" y="727497"/>
                    <a:pt x="134417" y="720913"/>
                  </a:cubicBezTo>
                  <a:cubicBezTo>
                    <a:pt x="142646" y="718718"/>
                    <a:pt x="151425" y="717621"/>
                    <a:pt x="159654" y="717621"/>
                  </a:cubicBezTo>
                  <a:cubicBezTo>
                    <a:pt x="256764" y="717621"/>
                    <a:pt x="341254" y="867400"/>
                    <a:pt x="383499" y="956828"/>
                  </a:cubicBezTo>
                  <a:cubicBezTo>
                    <a:pt x="442752" y="1083015"/>
                    <a:pt x="476768" y="1211397"/>
                    <a:pt x="477317" y="1213043"/>
                  </a:cubicBezTo>
                  <a:lnTo>
                    <a:pt x="480060" y="1224016"/>
                  </a:lnTo>
                  <a:lnTo>
                    <a:pt x="488838" y="1231697"/>
                  </a:lnTo>
                  <a:cubicBezTo>
                    <a:pt x="602407" y="1332098"/>
                    <a:pt x="681411" y="1650309"/>
                    <a:pt x="681960" y="1653601"/>
                  </a:cubicBezTo>
                  <a:lnTo>
                    <a:pt x="684703" y="1665122"/>
                  </a:lnTo>
                  <a:lnTo>
                    <a:pt x="694030" y="1672803"/>
                  </a:lnTo>
                  <a:cubicBezTo>
                    <a:pt x="756026" y="1726022"/>
                    <a:pt x="858622" y="1876349"/>
                    <a:pt x="880567" y="1908719"/>
                  </a:cubicBezTo>
                  <a:cubicBezTo>
                    <a:pt x="883859" y="1927372"/>
                    <a:pt x="892637" y="1980042"/>
                    <a:pt x="904159" y="2047525"/>
                  </a:cubicBezTo>
                  <a:cubicBezTo>
                    <a:pt x="752734" y="2083735"/>
                    <a:pt x="656722" y="2217603"/>
                    <a:pt x="656722" y="2217603"/>
                  </a:cubicBezTo>
                  <a:cubicBezTo>
                    <a:pt x="808147" y="2118299"/>
                    <a:pt x="915680" y="2118299"/>
                    <a:pt x="916229" y="2118299"/>
                  </a:cubicBezTo>
                  <a:cubicBezTo>
                    <a:pt x="938723" y="2249424"/>
                    <a:pt x="967252" y="2407433"/>
                    <a:pt x="985357" y="2495215"/>
                  </a:cubicBezTo>
                  <a:cubicBezTo>
                    <a:pt x="1019922" y="2660904"/>
                    <a:pt x="1171346" y="2764049"/>
                    <a:pt x="1281623" y="2839212"/>
                  </a:cubicBezTo>
                  <a:cubicBezTo>
                    <a:pt x="1294242" y="2847990"/>
                    <a:pt x="1306312" y="2856220"/>
                    <a:pt x="1317833" y="2864450"/>
                  </a:cubicBezTo>
                  <a:cubicBezTo>
                    <a:pt x="1358981" y="2893527"/>
                    <a:pt x="1401227" y="2903952"/>
                    <a:pt x="1439631" y="2903952"/>
                  </a:cubicBezTo>
                  <a:cubicBezTo>
                    <a:pt x="1495044" y="2903952"/>
                    <a:pt x="1547714" y="2878166"/>
                    <a:pt x="1572951" y="2859512"/>
                  </a:cubicBezTo>
                  <a:lnTo>
                    <a:pt x="1572402" y="2858963"/>
                  </a:lnTo>
                  <a:cubicBezTo>
                    <a:pt x="1608613" y="2864450"/>
                    <a:pt x="1647566" y="2866644"/>
                    <a:pt x="1688165" y="2863901"/>
                  </a:cubicBezTo>
                  <a:cubicBezTo>
                    <a:pt x="1739738" y="2860609"/>
                    <a:pt x="1787469" y="2856220"/>
                    <a:pt x="1830263" y="2851282"/>
                  </a:cubicBezTo>
                  <a:cubicBezTo>
                    <a:pt x="1727667" y="2940162"/>
                    <a:pt x="1662928" y="3057022"/>
                    <a:pt x="1641531" y="3190890"/>
                  </a:cubicBezTo>
                  <a:cubicBezTo>
                    <a:pt x="1641531" y="3190890"/>
                    <a:pt x="1620134" y="3373587"/>
                    <a:pt x="1650858" y="3493740"/>
                  </a:cubicBezTo>
                  <a:cubicBezTo>
                    <a:pt x="1653052" y="3523915"/>
                    <a:pt x="1656893" y="3549701"/>
                    <a:pt x="1665122" y="3556284"/>
                  </a:cubicBezTo>
                  <a:cubicBezTo>
                    <a:pt x="1665122" y="3556284"/>
                    <a:pt x="1657990" y="3466308"/>
                    <a:pt x="1666220" y="3409249"/>
                  </a:cubicBezTo>
                  <a:cubicBezTo>
                    <a:pt x="1666768" y="3404860"/>
                    <a:pt x="1667317" y="3400471"/>
                    <a:pt x="1667317" y="3397179"/>
                  </a:cubicBezTo>
                  <a:cubicBezTo>
                    <a:pt x="1677193" y="3331342"/>
                    <a:pt x="1690909" y="3249046"/>
                    <a:pt x="1703527" y="3200766"/>
                  </a:cubicBezTo>
                  <a:cubicBezTo>
                    <a:pt x="1736994" y="3074030"/>
                    <a:pt x="1797893" y="2970337"/>
                    <a:pt x="1900489" y="2890236"/>
                  </a:cubicBezTo>
                  <a:cubicBezTo>
                    <a:pt x="1949867" y="2851282"/>
                    <a:pt x="1997598" y="2827691"/>
                    <a:pt x="2026127" y="2815620"/>
                  </a:cubicBezTo>
                  <a:cubicBezTo>
                    <a:pt x="2039295" y="2811780"/>
                    <a:pt x="2050268" y="2807391"/>
                    <a:pt x="2058497" y="2803002"/>
                  </a:cubicBezTo>
                  <a:cubicBezTo>
                    <a:pt x="2144634" y="2764049"/>
                    <a:pt x="2193463" y="2756916"/>
                    <a:pt x="2193463" y="2756916"/>
                  </a:cubicBezTo>
                  <a:cubicBezTo>
                    <a:pt x="2147377" y="2739360"/>
                    <a:pt x="2103486" y="2736068"/>
                    <a:pt x="2073311" y="2737165"/>
                  </a:cubicBezTo>
                  <a:cubicBezTo>
                    <a:pt x="2093610" y="2686690"/>
                    <a:pt x="2079346" y="2636215"/>
                    <a:pt x="2079346" y="2636215"/>
                  </a:cubicBezTo>
                  <a:cubicBezTo>
                    <a:pt x="2067275" y="2704247"/>
                    <a:pt x="2021190" y="2743200"/>
                    <a:pt x="2020641" y="2743749"/>
                  </a:cubicBezTo>
                  <a:cubicBezTo>
                    <a:pt x="2010217" y="2745395"/>
                    <a:pt x="2004182" y="2746492"/>
                    <a:pt x="1987723" y="2750881"/>
                  </a:cubicBezTo>
                  <a:cubicBezTo>
                    <a:pt x="1949867" y="2762402"/>
                    <a:pt x="1874154" y="2775570"/>
                    <a:pt x="1682679" y="2788737"/>
                  </a:cubicBezTo>
                  <a:cubicBezTo>
                    <a:pt x="1576791" y="2795870"/>
                    <a:pt x="1487912" y="2769535"/>
                    <a:pt x="1432499" y="2714671"/>
                  </a:cubicBezTo>
                  <a:cubicBezTo>
                    <a:pt x="1393546" y="2676815"/>
                    <a:pt x="1374343" y="2627437"/>
                    <a:pt x="1377086" y="2572025"/>
                  </a:cubicBezTo>
                  <a:cubicBezTo>
                    <a:pt x="1377635" y="2565441"/>
                    <a:pt x="1379281" y="2558857"/>
                    <a:pt x="1382024" y="2552273"/>
                  </a:cubicBezTo>
                  <a:cubicBezTo>
                    <a:pt x="1407262" y="2584643"/>
                    <a:pt x="1450056" y="2640605"/>
                    <a:pt x="1469807" y="2669682"/>
                  </a:cubicBezTo>
                  <a:cubicBezTo>
                    <a:pt x="1487912" y="2696566"/>
                    <a:pt x="1520282" y="2704795"/>
                    <a:pt x="1559235" y="2704795"/>
                  </a:cubicBezTo>
                  <a:cubicBezTo>
                    <a:pt x="1593799" y="2704795"/>
                    <a:pt x="1633301" y="2698212"/>
                    <a:pt x="1672255" y="2691628"/>
                  </a:cubicBezTo>
                  <a:cubicBezTo>
                    <a:pt x="1692554" y="2688336"/>
                    <a:pt x="1711757" y="2685044"/>
                    <a:pt x="1729862" y="2682850"/>
                  </a:cubicBezTo>
                  <a:lnTo>
                    <a:pt x="1764975" y="2678461"/>
                  </a:lnTo>
                  <a:lnTo>
                    <a:pt x="1755099" y="2644994"/>
                  </a:lnTo>
                  <a:cubicBezTo>
                    <a:pt x="1753454" y="2638410"/>
                    <a:pt x="1713403" y="2504542"/>
                    <a:pt x="1617391" y="2427732"/>
                  </a:cubicBezTo>
                  <a:cubicBezTo>
                    <a:pt x="1651955" y="2417308"/>
                    <a:pt x="1685971" y="2408530"/>
                    <a:pt x="1715049" y="2400300"/>
                  </a:cubicBezTo>
                  <a:cubicBezTo>
                    <a:pt x="1784177" y="2381646"/>
                    <a:pt x="1838493" y="2367382"/>
                    <a:pt x="1867571" y="2349825"/>
                  </a:cubicBezTo>
                  <a:cubicBezTo>
                    <a:pt x="1936151" y="2308129"/>
                    <a:pt x="2011314" y="2271918"/>
                    <a:pt x="2093610" y="2290572"/>
                  </a:cubicBezTo>
                  <a:cubicBezTo>
                    <a:pt x="2098000" y="2291669"/>
                    <a:pt x="2101840" y="2292767"/>
                    <a:pt x="2106229" y="2294413"/>
                  </a:cubicBezTo>
                  <a:cubicBezTo>
                    <a:pt x="2110618" y="2319650"/>
                    <a:pt x="2117750" y="2373965"/>
                    <a:pt x="2105132" y="2431573"/>
                  </a:cubicBezTo>
                  <a:cubicBezTo>
                    <a:pt x="2105132" y="2431573"/>
                    <a:pt x="2143537" y="2366833"/>
                    <a:pt x="2153961" y="2313615"/>
                  </a:cubicBezTo>
                  <a:cubicBezTo>
                    <a:pt x="2198949" y="2338304"/>
                    <a:pt x="2232416" y="2376160"/>
                    <a:pt x="2249973" y="2425538"/>
                  </a:cubicBezTo>
                  <a:cubicBezTo>
                    <a:pt x="2275210" y="2495215"/>
                    <a:pt x="2335561" y="2572025"/>
                    <a:pt x="2421148" y="2675717"/>
                  </a:cubicBezTo>
                  <a:cubicBezTo>
                    <a:pt x="2484242" y="2751978"/>
                    <a:pt x="2468880" y="2726192"/>
                    <a:pt x="2507834" y="2781605"/>
                  </a:cubicBezTo>
                  <a:lnTo>
                    <a:pt x="2596165" y="2878166"/>
                  </a:lnTo>
                  <a:cubicBezTo>
                    <a:pt x="2593421" y="2872679"/>
                    <a:pt x="2542398" y="2719609"/>
                    <a:pt x="2473269" y="2635667"/>
                  </a:cubicBezTo>
                  <a:cubicBezTo>
                    <a:pt x="2393168" y="2538557"/>
                    <a:pt x="2343242" y="2461748"/>
                    <a:pt x="2320747" y="2399751"/>
                  </a:cubicBezTo>
                  <a:cubicBezTo>
                    <a:pt x="2286731" y="2306483"/>
                    <a:pt x="2210471" y="2240097"/>
                    <a:pt x="2110618" y="2217054"/>
                  </a:cubicBezTo>
                  <a:cubicBezTo>
                    <a:pt x="2103486" y="2215409"/>
                    <a:pt x="2095805" y="2213762"/>
                    <a:pt x="2088124" y="2212665"/>
                  </a:cubicBezTo>
                  <a:lnTo>
                    <a:pt x="2073311" y="1978945"/>
                  </a:lnTo>
                  <a:cubicBezTo>
                    <a:pt x="2155058" y="1958096"/>
                    <a:pt x="2319101" y="1970166"/>
                    <a:pt x="2319101" y="1970166"/>
                  </a:cubicBezTo>
                  <a:cubicBezTo>
                    <a:pt x="2219249" y="1918594"/>
                    <a:pt x="2109521" y="1914205"/>
                    <a:pt x="2068922" y="1914754"/>
                  </a:cubicBezTo>
                  <a:lnTo>
                    <a:pt x="2055206" y="1696944"/>
                  </a:lnTo>
                  <a:cubicBezTo>
                    <a:pt x="2112813" y="1497239"/>
                    <a:pt x="2192914" y="1372149"/>
                    <a:pt x="2193463" y="1370503"/>
                  </a:cubicBezTo>
                  <a:lnTo>
                    <a:pt x="2197852" y="1363919"/>
                  </a:lnTo>
                  <a:lnTo>
                    <a:pt x="2198949" y="1355690"/>
                  </a:lnTo>
                  <a:cubicBezTo>
                    <a:pt x="2257105" y="976031"/>
                    <a:pt x="2380549" y="742310"/>
                    <a:pt x="2382195" y="740115"/>
                  </a:cubicBezTo>
                  <a:lnTo>
                    <a:pt x="2386584" y="732434"/>
                  </a:lnTo>
                  <a:lnTo>
                    <a:pt x="2387133" y="723656"/>
                  </a:lnTo>
                  <a:cubicBezTo>
                    <a:pt x="2390973" y="613928"/>
                    <a:pt x="2410175" y="449336"/>
                    <a:pt x="2452970" y="315468"/>
                  </a:cubicBezTo>
                  <a:cubicBezTo>
                    <a:pt x="2488631" y="205191"/>
                    <a:pt x="2553919" y="73518"/>
                    <a:pt x="2663647" y="73518"/>
                  </a:cubicBezTo>
                  <a:cubicBezTo>
                    <a:pt x="2671328" y="73518"/>
                    <a:pt x="2679009" y="74066"/>
                    <a:pt x="2686690" y="75164"/>
                  </a:cubicBezTo>
                  <a:cubicBezTo>
                    <a:pt x="2714671" y="79004"/>
                    <a:pt x="2733873" y="92172"/>
                    <a:pt x="2748138" y="116312"/>
                  </a:cubicBezTo>
                  <a:cubicBezTo>
                    <a:pt x="2826045" y="251826"/>
                    <a:pt x="2708636" y="632033"/>
                    <a:pt x="2657063" y="76754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AE2DA5B8-9A9A-4EA9-AD00-1E26A147C26A}"/>
                </a:ext>
              </a:extLst>
            </p:cNvPr>
            <p:cNvSpPr/>
            <p:nvPr/>
          </p:nvSpPr>
          <p:spPr>
            <a:xfrm>
              <a:off x="5804672" y="2891881"/>
              <a:ext cx="437555" cy="532729"/>
            </a:xfrm>
            <a:custGeom>
              <a:avLst/>
              <a:gdLst>
                <a:gd name="connsiteX0" fmla="*/ 0 w 437555"/>
                <a:gd name="connsiteY0" fmla="*/ 0 h 532729"/>
                <a:gd name="connsiteX1" fmla="*/ 437266 w 437555"/>
                <a:gd name="connsiteY1" fmla="*/ 532730 h 532729"/>
                <a:gd name="connsiteX2" fmla="*/ 0 w 437555"/>
                <a:gd name="connsiteY2" fmla="*/ 0 h 53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555" h="532729">
                  <a:moveTo>
                    <a:pt x="0" y="0"/>
                  </a:moveTo>
                  <a:cubicBezTo>
                    <a:pt x="0" y="0"/>
                    <a:pt x="363200" y="273772"/>
                    <a:pt x="437266" y="532730"/>
                  </a:cubicBezTo>
                  <a:cubicBezTo>
                    <a:pt x="437266" y="532730"/>
                    <a:pt x="464149" y="18269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B16145D2-544C-41E6-8B65-31E59730AA30}"/>
                </a:ext>
              </a:extLst>
            </p:cNvPr>
            <p:cNvSpPr/>
            <p:nvPr/>
          </p:nvSpPr>
          <p:spPr>
            <a:xfrm>
              <a:off x="5169895" y="1677962"/>
              <a:ext cx="143194" cy="78233"/>
            </a:xfrm>
            <a:custGeom>
              <a:avLst/>
              <a:gdLst>
                <a:gd name="connsiteX0" fmla="*/ 0 w 143194"/>
                <a:gd name="connsiteY0" fmla="*/ 78234 h 78233"/>
                <a:gd name="connsiteX1" fmla="*/ 143195 w 143194"/>
                <a:gd name="connsiteY1" fmla="*/ 14043 h 78233"/>
                <a:gd name="connsiteX2" fmla="*/ 0 w 143194"/>
                <a:gd name="connsiteY2" fmla="*/ 78234 h 78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94" h="78233">
                  <a:moveTo>
                    <a:pt x="0" y="78234"/>
                  </a:moveTo>
                  <a:lnTo>
                    <a:pt x="143195" y="14043"/>
                  </a:lnTo>
                  <a:cubicBezTo>
                    <a:pt x="23043" y="-39724"/>
                    <a:pt x="0" y="78234"/>
                    <a:pt x="0" y="78234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6A2848A9-0D6C-49F7-8FCF-FDAFE8F369BA}"/>
                </a:ext>
              </a:extLst>
            </p:cNvPr>
            <p:cNvSpPr/>
            <p:nvPr/>
          </p:nvSpPr>
          <p:spPr>
            <a:xfrm>
              <a:off x="4972385" y="1229017"/>
              <a:ext cx="136062" cy="68516"/>
            </a:xfrm>
            <a:custGeom>
              <a:avLst/>
              <a:gdLst>
                <a:gd name="connsiteX0" fmla="*/ 0 w 136062"/>
                <a:gd name="connsiteY0" fmla="*/ 68517 h 68516"/>
                <a:gd name="connsiteX1" fmla="*/ 136063 w 136062"/>
                <a:gd name="connsiteY1" fmla="*/ 17493 h 68516"/>
                <a:gd name="connsiteX2" fmla="*/ 0 w 136062"/>
                <a:gd name="connsiteY2" fmla="*/ 68517 h 6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062" h="68516">
                  <a:moveTo>
                    <a:pt x="0" y="68517"/>
                  </a:moveTo>
                  <a:lnTo>
                    <a:pt x="136063" y="17493"/>
                  </a:lnTo>
                  <a:cubicBezTo>
                    <a:pt x="24689" y="-41760"/>
                    <a:pt x="0" y="68517"/>
                    <a:pt x="0" y="6851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E07A64D3-DAE7-4BC0-BA1D-DF9C5036B80C}"/>
                </a:ext>
              </a:extLst>
            </p:cNvPr>
            <p:cNvSpPr/>
            <p:nvPr/>
          </p:nvSpPr>
          <p:spPr>
            <a:xfrm>
              <a:off x="6948586" y="1388036"/>
              <a:ext cx="179953" cy="76831"/>
            </a:xfrm>
            <a:custGeom>
              <a:avLst/>
              <a:gdLst>
                <a:gd name="connsiteX0" fmla="*/ 0 w 179953"/>
                <a:gd name="connsiteY0" fmla="*/ 17030 h 76831"/>
                <a:gd name="connsiteX1" fmla="*/ 179954 w 179953"/>
                <a:gd name="connsiteY1" fmla="*/ 76832 h 76831"/>
                <a:gd name="connsiteX2" fmla="*/ 0 w 179953"/>
                <a:gd name="connsiteY2" fmla="*/ 17030 h 7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953" h="76831">
                  <a:moveTo>
                    <a:pt x="0" y="17030"/>
                  </a:moveTo>
                  <a:lnTo>
                    <a:pt x="179954" y="76832"/>
                  </a:lnTo>
                  <a:cubicBezTo>
                    <a:pt x="148681" y="-48258"/>
                    <a:pt x="0" y="17030"/>
                    <a:pt x="0" y="17030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DA6E920D-AE3B-4031-9D86-C6D8C62CB614}"/>
                </a:ext>
              </a:extLst>
            </p:cNvPr>
            <p:cNvSpPr/>
            <p:nvPr/>
          </p:nvSpPr>
          <p:spPr>
            <a:xfrm>
              <a:off x="7119762" y="705795"/>
              <a:ext cx="144841" cy="62300"/>
            </a:xfrm>
            <a:custGeom>
              <a:avLst/>
              <a:gdLst>
                <a:gd name="connsiteX0" fmla="*/ 0 w 144841"/>
                <a:gd name="connsiteY0" fmla="*/ 28833 h 62300"/>
                <a:gd name="connsiteX1" fmla="*/ 144841 w 144841"/>
                <a:gd name="connsiteY1" fmla="*/ 62301 h 62300"/>
                <a:gd name="connsiteX2" fmla="*/ 0 w 144841"/>
                <a:gd name="connsiteY2" fmla="*/ 28833 h 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841" h="62300">
                  <a:moveTo>
                    <a:pt x="0" y="28833"/>
                  </a:moveTo>
                  <a:lnTo>
                    <a:pt x="144841" y="62301"/>
                  </a:lnTo>
                  <a:cubicBezTo>
                    <a:pt x="97109" y="-54560"/>
                    <a:pt x="0" y="28833"/>
                    <a:pt x="0" y="28833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E985C536-00E4-47E8-80A2-3D3D9C8F41E6}"/>
                </a:ext>
              </a:extLst>
            </p:cNvPr>
            <p:cNvSpPr/>
            <p:nvPr/>
          </p:nvSpPr>
          <p:spPr>
            <a:xfrm>
              <a:off x="5840333" y="2340368"/>
              <a:ext cx="303398" cy="133997"/>
            </a:xfrm>
            <a:custGeom>
              <a:avLst/>
              <a:gdLst>
                <a:gd name="connsiteX0" fmla="*/ 148133 w 303398"/>
                <a:gd name="connsiteY0" fmla="*/ 22624 h 133997"/>
                <a:gd name="connsiteX1" fmla="*/ 0 w 303398"/>
                <a:gd name="connsiteY1" fmla="*/ 133998 h 133997"/>
                <a:gd name="connsiteX2" fmla="*/ 226040 w 303398"/>
                <a:gd name="connsiteY2" fmla="*/ 56639 h 133997"/>
                <a:gd name="connsiteX3" fmla="*/ 303398 w 303398"/>
                <a:gd name="connsiteY3" fmla="*/ 24818 h 133997"/>
                <a:gd name="connsiteX4" fmla="*/ 60350 w 303398"/>
                <a:gd name="connsiteY4" fmla="*/ 23172 h 133997"/>
                <a:gd name="connsiteX5" fmla="*/ 148133 w 303398"/>
                <a:gd name="connsiteY5" fmla="*/ 22624 h 13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398" h="133997">
                  <a:moveTo>
                    <a:pt x="148133" y="22624"/>
                  </a:moveTo>
                  <a:cubicBezTo>
                    <a:pt x="75712" y="38534"/>
                    <a:pt x="0" y="133998"/>
                    <a:pt x="0" y="133998"/>
                  </a:cubicBezTo>
                  <a:cubicBezTo>
                    <a:pt x="81199" y="86266"/>
                    <a:pt x="226040" y="56639"/>
                    <a:pt x="226040" y="56639"/>
                  </a:cubicBezTo>
                  <a:cubicBezTo>
                    <a:pt x="290231" y="40729"/>
                    <a:pt x="303398" y="24818"/>
                    <a:pt x="303398" y="24818"/>
                  </a:cubicBezTo>
                  <a:cubicBezTo>
                    <a:pt x="195865" y="-30046"/>
                    <a:pt x="60350" y="23172"/>
                    <a:pt x="60350" y="23172"/>
                  </a:cubicBezTo>
                  <a:cubicBezTo>
                    <a:pt x="124541" y="6713"/>
                    <a:pt x="148133" y="22624"/>
                    <a:pt x="148133" y="22624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0E8598E3-66E6-4CA1-A789-27F6B881267E}"/>
                </a:ext>
              </a:extLst>
            </p:cNvPr>
            <p:cNvSpPr/>
            <p:nvPr/>
          </p:nvSpPr>
          <p:spPr>
            <a:xfrm>
              <a:off x="5698236" y="1647042"/>
              <a:ext cx="233171" cy="86110"/>
            </a:xfrm>
            <a:custGeom>
              <a:avLst/>
              <a:gdLst>
                <a:gd name="connsiteX0" fmla="*/ 233172 w 233171"/>
                <a:gd name="connsiteY0" fmla="*/ 31247 h 86110"/>
                <a:gd name="connsiteX1" fmla="*/ 0 w 233171"/>
                <a:gd name="connsiteY1" fmla="*/ 86111 h 86110"/>
                <a:gd name="connsiteX2" fmla="*/ 233172 w 233171"/>
                <a:gd name="connsiteY2" fmla="*/ 31247 h 8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171" h="86110">
                  <a:moveTo>
                    <a:pt x="233172" y="31247"/>
                  </a:moveTo>
                  <a:cubicBezTo>
                    <a:pt x="233172" y="31247"/>
                    <a:pt x="63642" y="-67508"/>
                    <a:pt x="0" y="86111"/>
                  </a:cubicBezTo>
                  <a:cubicBezTo>
                    <a:pt x="0" y="85562"/>
                    <a:pt x="77907" y="5461"/>
                    <a:pt x="233172" y="31247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991EE71F-442F-4A82-BA7C-2C927DB8B29B}"/>
                </a:ext>
              </a:extLst>
            </p:cNvPr>
            <p:cNvSpPr/>
            <p:nvPr/>
          </p:nvSpPr>
          <p:spPr>
            <a:xfrm>
              <a:off x="6283086" y="1520544"/>
              <a:ext cx="223845" cy="68865"/>
            </a:xfrm>
            <a:custGeom>
              <a:avLst/>
              <a:gdLst>
                <a:gd name="connsiteX0" fmla="*/ 223845 w 223845"/>
                <a:gd name="connsiteY0" fmla="*/ 42531 h 68865"/>
                <a:gd name="connsiteX1" fmla="*/ 0 w 223845"/>
                <a:gd name="connsiteY1" fmla="*/ 68866 h 68865"/>
                <a:gd name="connsiteX2" fmla="*/ 223845 w 223845"/>
                <a:gd name="connsiteY2" fmla="*/ 42531 h 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3845" h="68865">
                  <a:moveTo>
                    <a:pt x="223845" y="42531"/>
                  </a:moveTo>
                  <a:cubicBezTo>
                    <a:pt x="223845" y="42531"/>
                    <a:pt x="87782" y="-68843"/>
                    <a:pt x="0" y="68866"/>
                  </a:cubicBezTo>
                  <a:cubicBezTo>
                    <a:pt x="0" y="68866"/>
                    <a:pt x="94366" y="18391"/>
                    <a:pt x="223845" y="42531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4F5C2497-F09C-41AA-872C-F7E134E3A772}"/>
                </a:ext>
              </a:extLst>
            </p:cNvPr>
            <p:cNvSpPr/>
            <p:nvPr/>
          </p:nvSpPr>
          <p:spPr>
            <a:xfrm>
              <a:off x="6621048" y="2991185"/>
              <a:ext cx="663305" cy="999073"/>
            </a:xfrm>
            <a:custGeom>
              <a:avLst/>
              <a:gdLst>
                <a:gd name="connsiteX0" fmla="*/ 0 w 663305"/>
                <a:gd name="connsiteY0" fmla="*/ 999073 h 999073"/>
                <a:gd name="connsiteX1" fmla="*/ 418064 w 663305"/>
                <a:gd name="connsiteY1" fmla="*/ 833933 h 999073"/>
                <a:gd name="connsiteX2" fmla="*/ 625998 w 663305"/>
                <a:gd name="connsiteY2" fmla="*/ 368137 h 999073"/>
                <a:gd name="connsiteX3" fmla="*/ 663306 w 663305"/>
                <a:gd name="connsiteY3" fmla="*/ 0 h 999073"/>
                <a:gd name="connsiteX4" fmla="*/ 520111 w 663305"/>
                <a:gd name="connsiteY4" fmla="*/ 598018 h 999073"/>
                <a:gd name="connsiteX5" fmla="*/ 0 w 663305"/>
                <a:gd name="connsiteY5" fmla="*/ 999073 h 99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3305" h="999073">
                  <a:moveTo>
                    <a:pt x="0" y="999073"/>
                  </a:moveTo>
                  <a:cubicBezTo>
                    <a:pt x="0" y="999073"/>
                    <a:pt x="215615" y="992490"/>
                    <a:pt x="418064" y="833933"/>
                  </a:cubicBezTo>
                  <a:cubicBezTo>
                    <a:pt x="620512" y="674827"/>
                    <a:pt x="594177" y="476768"/>
                    <a:pt x="625998" y="368137"/>
                  </a:cubicBezTo>
                  <a:cubicBezTo>
                    <a:pt x="657819" y="259507"/>
                    <a:pt x="663306" y="0"/>
                    <a:pt x="663306" y="0"/>
                  </a:cubicBezTo>
                  <a:cubicBezTo>
                    <a:pt x="602407" y="121798"/>
                    <a:pt x="673730" y="268834"/>
                    <a:pt x="520111" y="598018"/>
                  </a:cubicBezTo>
                  <a:cubicBezTo>
                    <a:pt x="365943" y="927750"/>
                    <a:pt x="0" y="999073"/>
                    <a:pt x="0" y="999073"/>
                  </a:cubicBezTo>
                  <a:close/>
                </a:path>
              </a:pathLst>
            </a:custGeom>
            <a:solidFill>
              <a:srgbClr val="000000"/>
            </a:solidFill>
            <a:ln w="54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51B4A27-4869-4FFF-8972-978B08FCEB60}"/>
              </a:ext>
            </a:extLst>
          </p:cNvPr>
          <p:cNvSpPr txBox="1"/>
          <p:nvPr/>
        </p:nvSpPr>
        <p:spPr>
          <a:xfrm>
            <a:off x="7857517" y="5610103"/>
            <a:ext cx="1062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Engravers MT" panose="02090707080505020304" pitchFamily="18" charset="0"/>
              </a:rPr>
              <a:t> 04/30</a:t>
            </a:r>
            <a:endParaRPr lang="zh-CN" altLang="en-US" sz="1600">
              <a:latin typeface="Engravers MT" panose="0209070708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04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395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Bahnschrift SemiLight SemiConde</vt:lpstr>
      <vt:lpstr>Colonna MT</vt:lpstr>
      <vt:lpstr>Arial</vt:lpstr>
      <vt:lpstr>等线</vt:lpstr>
      <vt:lpstr>Engravers MT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酷一点的节目单</dc:title>
  <dc:subject>节目单</dc:subject>
  <dc:creator>yvonne 忘吃药的晓公子</dc:creator>
  <cp:keywords>51PPT模板网</cp:keywords>
  <dc:description>www.51pptmoban.com</dc:description>
  <cp:lastModifiedBy>Microsoft 帐户</cp:lastModifiedBy>
  <cp:revision>49</cp:revision>
  <dcterms:created xsi:type="dcterms:W3CDTF">2021-04-26T23:55:19Z</dcterms:created>
  <dcterms:modified xsi:type="dcterms:W3CDTF">2021-05-05T22:34:16Z</dcterms:modified>
</cp:coreProperties>
</file>