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63" r:id="rId9"/>
    <p:sldId id="264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70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9" d="100"/>
          <a:sy n="89" d="100"/>
        </p:scale>
        <p:origin x="66" y="5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54"/>
          <p:cNvSpPr/>
          <p:nvPr/>
        </p:nvSpPr>
        <p:spPr bwMode="auto">
          <a:xfrm>
            <a:off x="6327" y="76735"/>
            <a:ext cx="12167159" cy="6587023"/>
          </a:xfrm>
          <a:custGeom>
            <a:avLst/>
            <a:gdLst>
              <a:gd name="T0" fmla="*/ 6622 w 6622"/>
              <a:gd name="T1" fmla="*/ 3585 h 3585"/>
              <a:gd name="T2" fmla="*/ 6622 w 6622"/>
              <a:gd name="T3" fmla="*/ 3038 h 3585"/>
              <a:gd name="T4" fmla="*/ 3584 w 6622"/>
              <a:gd name="T5" fmla="*/ 0 h 3585"/>
              <a:gd name="T6" fmla="*/ 0 w 6622"/>
              <a:gd name="T7" fmla="*/ 3585 h 3585"/>
              <a:gd name="T8" fmla="*/ 6622 w 6622"/>
              <a:gd name="T9" fmla="*/ 3585 h 3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22" h="3585">
                <a:moveTo>
                  <a:pt x="6622" y="3585"/>
                </a:moveTo>
                <a:lnTo>
                  <a:pt x="6622" y="3038"/>
                </a:lnTo>
                <a:lnTo>
                  <a:pt x="3584" y="0"/>
                </a:lnTo>
                <a:lnTo>
                  <a:pt x="0" y="3585"/>
                </a:lnTo>
                <a:lnTo>
                  <a:pt x="6622" y="358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" name="Freeform 556"/>
          <p:cNvSpPr>
            <a:spLocks noEditPoints="1"/>
          </p:cNvSpPr>
          <p:nvPr/>
        </p:nvSpPr>
        <p:spPr bwMode="auto">
          <a:xfrm>
            <a:off x="1112433" y="1147931"/>
            <a:ext cx="11031655" cy="5515828"/>
          </a:xfrm>
          <a:custGeom>
            <a:avLst/>
            <a:gdLst>
              <a:gd name="T0" fmla="*/ 9 w 6004"/>
              <a:gd name="T1" fmla="*/ 3002 h 3002"/>
              <a:gd name="T2" fmla="*/ 2982 w 6004"/>
              <a:gd name="T3" fmla="*/ 29 h 3002"/>
              <a:gd name="T4" fmla="*/ 5954 w 6004"/>
              <a:gd name="T5" fmla="*/ 3002 h 3002"/>
              <a:gd name="T6" fmla="*/ 9 w 6004"/>
              <a:gd name="T7" fmla="*/ 3002 h 3002"/>
              <a:gd name="T8" fmla="*/ 3002 w 6004"/>
              <a:gd name="T9" fmla="*/ 0 h 3002"/>
              <a:gd name="T10" fmla="*/ 0 w 6004"/>
              <a:gd name="T11" fmla="*/ 3002 h 3002"/>
              <a:gd name="T12" fmla="*/ 6004 w 6004"/>
              <a:gd name="T13" fmla="*/ 3002 h 3002"/>
              <a:gd name="T14" fmla="*/ 3002 w 6004"/>
              <a:gd name="T15" fmla="*/ 0 h 30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004" h="3002">
                <a:moveTo>
                  <a:pt x="9" y="3002"/>
                </a:moveTo>
                <a:lnTo>
                  <a:pt x="2982" y="29"/>
                </a:lnTo>
                <a:lnTo>
                  <a:pt x="5954" y="3002"/>
                </a:lnTo>
                <a:lnTo>
                  <a:pt x="9" y="3002"/>
                </a:lnTo>
                <a:moveTo>
                  <a:pt x="3002" y="0"/>
                </a:moveTo>
                <a:lnTo>
                  <a:pt x="0" y="3002"/>
                </a:lnTo>
                <a:lnTo>
                  <a:pt x="6004" y="3002"/>
                </a:lnTo>
                <a:lnTo>
                  <a:pt x="300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" name="Freeform 558"/>
          <p:cNvSpPr/>
          <p:nvPr/>
        </p:nvSpPr>
        <p:spPr bwMode="auto">
          <a:xfrm>
            <a:off x="1128970" y="1201214"/>
            <a:ext cx="10923250" cy="5462544"/>
          </a:xfrm>
          <a:custGeom>
            <a:avLst/>
            <a:gdLst>
              <a:gd name="T0" fmla="*/ 5945 w 5945"/>
              <a:gd name="T1" fmla="*/ 2973 h 2973"/>
              <a:gd name="T2" fmla="*/ 2973 w 5945"/>
              <a:gd name="T3" fmla="*/ 0 h 2973"/>
              <a:gd name="T4" fmla="*/ 0 w 5945"/>
              <a:gd name="T5" fmla="*/ 2973 h 2973"/>
              <a:gd name="T6" fmla="*/ 5945 w 5945"/>
              <a:gd name="T7" fmla="*/ 2973 h 29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45" h="2973">
                <a:moveTo>
                  <a:pt x="5945" y="2973"/>
                </a:moveTo>
                <a:lnTo>
                  <a:pt x="2973" y="0"/>
                </a:lnTo>
                <a:lnTo>
                  <a:pt x="0" y="2973"/>
                </a:lnTo>
                <a:lnTo>
                  <a:pt x="5945" y="297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" name="Freeform 560"/>
          <p:cNvSpPr/>
          <p:nvPr/>
        </p:nvSpPr>
        <p:spPr bwMode="auto">
          <a:xfrm>
            <a:off x="2198327" y="2233824"/>
            <a:ext cx="8858030" cy="4429934"/>
          </a:xfrm>
          <a:custGeom>
            <a:avLst/>
            <a:gdLst>
              <a:gd name="T0" fmla="*/ 2411 w 4821"/>
              <a:gd name="T1" fmla="*/ 0 h 2411"/>
              <a:gd name="T2" fmla="*/ 0 w 4821"/>
              <a:gd name="T3" fmla="*/ 2411 h 2411"/>
              <a:gd name="T4" fmla="*/ 4821 w 4821"/>
              <a:gd name="T5" fmla="*/ 2411 h 2411"/>
              <a:gd name="T6" fmla="*/ 2411 w 4821"/>
              <a:gd name="T7" fmla="*/ 0 h 2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821" h="2411">
                <a:moveTo>
                  <a:pt x="2411" y="0"/>
                </a:moveTo>
                <a:lnTo>
                  <a:pt x="0" y="2411"/>
                </a:lnTo>
                <a:lnTo>
                  <a:pt x="4821" y="2411"/>
                </a:lnTo>
                <a:lnTo>
                  <a:pt x="24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0" name="Freeform 535"/>
          <p:cNvSpPr/>
          <p:nvPr/>
        </p:nvSpPr>
        <p:spPr bwMode="auto">
          <a:xfrm flipH="1">
            <a:off x="7305901" y="41769"/>
            <a:ext cx="4861719" cy="5291667"/>
          </a:xfrm>
          <a:custGeom>
            <a:avLst/>
            <a:gdLst>
              <a:gd name="T0" fmla="*/ 0 w 2646"/>
              <a:gd name="T1" fmla="*/ 0 h 2880"/>
              <a:gd name="T2" fmla="*/ 0 w 2646"/>
              <a:gd name="T3" fmla="*/ 2880 h 2880"/>
              <a:gd name="T4" fmla="*/ 2646 w 2646"/>
              <a:gd name="T5" fmla="*/ 2880 h 2880"/>
              <a:gd name="T6" fmla="*/ 2646 w 2646"/>
              <a:gd name="T7" fmla="*/ 1987 h 2880"/>
              <a:gd name="T8" fmla="*/ 659 w 2646"/>
              <a:gd name="T9" fmla="*/ 0 h 2880"/>
              <a:gd name="T10" fmla="*/ 0 w 2646"/>
              <a:gd name="T11" fmla="*/ 0 h 28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46" h="2880">
                <a:moveTo>
                  <a:pt x="0" y="0"/>
                </a:moveTo>
                <a:lnTo>
                  <a:pt x="0" y="2880"/>
                </a:lnTo>
                <a:lnTo>
                  <a:pt x="2646" y="2880"/>
                </a:lnTo>
                <a:lnTo>
                  <a:pt x="2646" y="1987"/>
                </a:lnTo>
                <a:lnTo>
                  <a:pt x="659" y="0"/>
                </a:lnTo>
                <a:lnTo>
                  <a:pt x="0" y="0"/>
                </a:lnTo>
                <a:close/>
              </a:path>
            </a:pathLst>
          </a:custGeom>
          <a:solidFill>
            <a:srgbClr val="F1DE4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2655" y="0"/>
            <a:ext cx="12228176" cy="6874537"/>
          </a:xfrm>
          <a:custGeom>
            <a:avLst/>
            <a:gdLst>
              <a:gd name="connsiteX0" fmla="*/ 0 w 12173629"/>
              <a:gd name="connsiteY0" fmla="*/ 0 h 6858000"/>
              <a:gd name="connsiteX1" fmla="*/ 12173629 w 12173629"/>
              <a:gd name="connsiteY1" fmla="*/ 0 h 6858000"/>
              <a:gd name="connsiteX2" fmla="*/ 12173629 w 12173629"/>
              <a:gd name="connsiteY2" fmla="*/ 6858000 h 6858000"/>
              <a:gd name="connsiteX3" fmla="*/ 0 w 1217362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73629" h="6858000">
                <a:moveTo>
                  <a:pt x="0" y="0"/>
                </a:moveTo>
                <a:lnTo>
                  <a:pt x="12173629" y="0"/>
                </a:lnTo>
                <a:lnTo>
                  <a:pt x="1217362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3170A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3" name="Freeform 526"/>
          <p:cNvSpPr/>
          <p:nvPr/>
        </p:nvSpPr>
        <p:spPr bwMode="auto">
          <a:xfrm>
            <a:off x="10921215" y="172714"/>
            <a:ext cx="1335779" cy="1337616"/>
          </a:xfrm>
          <a:custGeom>
            <a:avLst/>
            <a:gdLst>
              <a:gd name="T0" fmla="*/ 50 w 727"/>
              <a:gd name="T1" fmla="*/ 0 h 728"/>
              <a:gd name="T2" fmla="*/ 0 w 727"/>
              <a:gd name="T3" fmla="*/ 0 h 728"/>
              <a:gd name="T4" fmla="*/ 727 w 727"/>
              <a:gd name="T5" fmla="*/ 728 h 728"/>
              <a:gd name="T6" fmla="*/ 727 w 727"/>
              <a:gd name="T7" fmla="*/ 678 h 728"/>
              <a:gd name="T8" fmla="*/ 50 w 727"/>
              <a:gd name="T9" fmla="*/ 0 h 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7" h="728">
                <a:moveTo>
                  <a:pt x="50" y="0"/>
                </a:moveTo>
                <a:lnTo>
                  <a:pt x="0" y="0"/>
                </a:lnTo>
                <a:lnTo>
                  <a:pt x="727" y="728"/>
                </a:lnTo>
                <a:lnTo>
                  <a:pt x="727" y="678"/>
                </a:lnTo>
                <a:lnTo>
                  <a:pt x="5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4" name="任意多边形 23"/>
          <p:cNvSpPr/>
          <p:nvPr/>
        </p:nvSpPr>
        <p:spPr bwMode="auto">
          <a:xfrm>
            <a:off x="7425238" y="0"/>
            <a:ext cx="4809391" cy="5351173"/>
          </a:xfrm>
          <a:custGeom>
            <a:avLst/>
            <a:gdLst>
              <a:gd name="connsiteX0" fmla="*/ 0 w 4809391"/>
              <a:gd name="connsiteY0" fmla="*/ 0 h 5291667"/>
              <a:gd name="connsiteX1" fmla="*/ 3367926 w 4809391"/>
              <a:gd name="connsiteY1" fmla="*/ 0 h 5291667"/>
              <a:gd name="connsiteX2" fmla="*/ 4809391 w 4809391"/>
              <a:gd name="connsiteY2" fmla="*/ 1441466 h 5291667"/>
              <a:gd name="connsiteX3" fmla="*/ 4809391 w 4809391"/>
              <a:gd name="connsiteY3" fmla="*/ 5291667 h 5291667"/>
              <a:gd name="connsiteX4" fmla="*/ 0 w 4809391"/>
              <a:gd name="connsiteY4" fmla="*/ 5291667 h 5291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09391" h="5291667">
                <a:moveTo>
                  <a:pt x="0" y="0"/>
                </a:moveTo>
                <a:lnTo>
                  <a:pt x="3367926" y="0"/>
                </a:lnTo>
                <a:lnTo>
                  <a:pt x="4809391" y="1441466"/>
                </a:lnTo>
                <a:lnTo>
                  <a:pt x="4809391" y="5291667"/>
                </a:lnTo>
                <a:lnTo>
                  <a:pt x="0" y="5291667"/>
                </a:lnTo>
                <a:close/>
              </a:path>
            </a:pathLst>
          </a:custGeom>
          <a:solidFill>
            <a:srgbClr val="78BCE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5" name="Freeform 528"/>
          <p:cNvSpPr/>
          <p:nvPr/>
        </p:nvSpPr>
        <p:spPr bwMode="auto">
          <a:xfrm>
            <a:off x="7395276" y="16537"/>
            <a:ext cx="4861719" cy="5291667"/>
          </a:xfrm>
          <a:custGeom>
            <a:avLst/>
            <a:gdLst>
              <a:gd name="T0" fmla="*/ 0 w 2646"/>
              <a:gd name="T1" fmla="*/ 0 h 2880"/>
              <a:gd name="T2" fmla="*/ 0 w 2646"/>
              <a:gd name="T3" fmla="*/ 2880 h 2880"/>
              <a:gd name="T4" fmla="*/ 2646 w 2646"/>
              <a:gd name="T5" fmla="*/ 2880 h 2880"/>
              <a:gd name="T6" fmla="*/ 2646 w 2646"/>
              <a:gd name="T7" fmla="*/ 813 h 2880"/>
              <a:gd name="T8" fmla="*/ 1833 w 2646"/>
              <a:gd name="T9" fmla="*/ 0 h 2880"/>
              <a:gd name="T10" fmla="*/ 0 w 2646"/>
              <a:gd name="T11" fmla="*/ 0 h 28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46" h="2880">
                <a:moveTo>
                  <a:pt x="0" y="0"/>
                </a:moveTo>
                <a:lnTo>
                  <a:pt x="0" y="2880"/>
                </a:lnTo>
                <a:lnTo>
                  <a:pt x="2646" y="2880"/>
                </a:lnTo>
                <a:lnTo>
                  <a:pt x="2646" y="813"/>
                </a:lnTo>
                <a:lnTo>
                  <a:pt x="1833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7" name="Freeform 530"/>
          <p:cNvSpPr/>
          <p:nvPr/>
        </p:nvSpPr>
        <p:spPr bwMode="auto">
          <a:xfrm>
            <a:off x="9888605" y="172714"/>
            <a:ext cx="2368389" cy="2370226"/>
          </a:xfrm>
          <a:custGeom>
            <a:avLst/>
            <a:gdLst>
              <a:gd name="T0" fmla="*/ 49 w 1289"/>
              <a:gd name="T1" fmla="*/ 0 h 1290"/>
              <a:gd name="T2" fmla="*/ 0 w 1289"/>
              <a:gd name="T3" fmla="*/ 0 h 1290"/>
              <a:gd name="T4" fmla="*/ 1289 w 1289"/>
              <a:gd name="T5" fmla="*/ 1290 h 1290"/>
              <a:gd name="T6" fmla="*/ 1289 w 1289"/>
              <a:gd name="T7" fmla="*/ 1240 h 1290"/>
              <a:gd name="T8" fmla="*/ 49 w 1289"/>
              <a:gd name="T9" fmla="*/ 0 h 1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9" h="1290">
                <a:moveTo>
                  <a:pt x="49" y="0"/>
                </a:moveTo>
                <a:lnTo>
                  <a:pt x="0" y="0"/>
                </a:lnTo>
                <a:lnTo>
                  <a:pt x="1289" y="1290"/>
                </a:lnTo>
                <a:lnTo>
                  <a:pt x="1289" y="1240"/>
                </a:lnTo>
                <a:lnTo>
                  <a:pt x="4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8" name="任意多边形 27"/>
          <p:cNvSpPr/>
          <p:nvPr/>
        </p:nvSpPr>
        <p:spPr bwMode="auto">
          <a:xfrm>
            <a:off x="7425601" y="27023"/>
            <a:ext cx="4809391" cy="5340686"/>
          </a:xfrm>
          <a:custGeom>
            <a:avLst/>
            <a:gdLst>
              <a:gd name="connsiteX0" fmla="*/ 0 w 4809391"/>
              <a:gd name="connsiteY0" fmla="*/ 0 h 5291667"/>
              <a:gd name="connsiteX1" fmla="*/ 2337153 w 4809391"/>
              <a:gd name="connsiteY1" fmla="*/ 0 h 5291667"/>
              <a:gd name="connsiteX2" fmla="*/ 4809391 w 4809391"/>
              <a:gd name="connsiteY2" fmla="*/ 2474038 h 5291667"/>
              <a:gd name="connsiteX3" fmla="*/ 4809391 w 4809391"/>
              <a:gd name="connsiteY3" fmla="*/ 5291667 h 5291667"/>
              <a:gd name="connsiteX4" fmla="*/ 0 w 4809391"/>
              <a:gd name="connsiteY4" fmla="*/ 5291667 h 5291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09391" h="5291667">
                <a:moveTo>
                  <a:pt x="0" y="0"/>
                </a:moveTo>
                <a:lnTo>
                  <a:pt x="2337153" y="0"/>
                </a:lnTo>
                <a:lnTo>
                  <a:pt x="4809391" y="2474038"/>
                </a:lnTo>
                <a:lnTo>
                  <a:pt x="4809391" y="5291667"/>
                </a:lnTo>
                <a:lnTo>
                  <a:pt x="0" y="5291667"/>
                </a:lnTo>
                <a:close/>
              </a:path>
            </a:pathLst>
          </a:custGeom>
          <a:solidFill>
            <a:srgbClr val="3170A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9" name="Freeform 532"/>
          <p:cNvSpPr/>
          <p:nvPr/>
        </p:nvSpPr>
        <p:spPr bwMode="auto">
          <a:xfrm>
            <a:off x="7395276" y="16537"/>
            <a:ext cx="4861719" cy="5291667"/>
          </a:xfrm>
          <a:custGeom>
            <a:avLst/>
            <a:gdLst>
              <a:gd name="T0" fmla="*/ 0 w 2646"/>
              <a:gd name="T1" fmla="*/ 0 h 2880"/>
              <a:gd name="T2" fmla="*/ 0 w 2646"/>
              <a:gd name="T3" fmla="*/ 2880 h 2880"/>
              <a:gd name="T4" fmla="*/ 2646 w 2646"/>
              <a:gd name="T5" fmla="*/ 2880 h 2880"/>
              <a:gd name="T6" fmla="*/ 2646 w 2646"/>
              <a:gd name="T7" fmla="*/ 1375 h 2880"/>
              <a:gd name="T8" fmla="*/ 1272 w 2646"/>
              <a:gd name="T9" fmla="*/ 0 h 2880"/>
              <a:gd name="T10" fmla="*/ 0 w 2646"/>
              <a:gd name="T11" fmla="*/ 0 h 28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46" h="2880">
                <a:moveTo>
                  <a:pt x="0" y="0"/>
                </a:moveTo>
                <a:lnTo>
                  <a:pt x="0" y="2880"/>
                </a:lnTo>
                <a:lnTo>
                  <a:pt x="2646" y="2880"/>
                </a:lnTo>
                <a:lnTo>
                  <a:pt x="2646" y="1375"/>
                </a:lnTo>
                <a:lnTo>
                  <a:pt x="127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1" name="Freeform 534"/>
          <p:cNvSpPr/>
          <p:nvPr/>
        </p:nvSpPr>
        <p:spPr bwMode="auto">
          <a:xfrm>
            <a:off x="8764126" y="172714"/>
            <a:ext cx="3492868" cy="3494705"/>
          </a:xfrm>
          <a:custGeom>
            <a:avLst/>
            <a:gdLst>
              <a:gd name="T0" fmla="*/ 50 w 1901"/>
              <a:gd name="T1" fmla="*/ 0 h 1902"/>
              <a:gd name="T2" fmla="*/ 0 w 1901"/>
              <a:gd name="T3" fmla="*/ 0 h 1902"/>
              <a:gd name="T4" fmla="*/ 1901 w 1901"/>
              <a:gd name="T5" fmla="*/ 1902 h 1902"/>
              <a:gd name="T6" fmla="*/ 1901 w 1901"/>
              <a:gd name="T7" fmla="*/ 1853 h 1902"/>
              <a:gd name="T8" fmla="*/ 50 w 1901"/>
              <a:gd name="T9" fmla="*/ 0 h 19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01" h="1902">
                <a:moveTo>
                  <a:pt x="50" y="0"/>
                </a:moveTo>
                <a:lnTo>
                  <a:pt x="0" y="0"/>
                </a:lnTo>
                <a:lnTo>
                  <a:pt x="1901" y="1902"/>
                </a:lnTo>
                <a:lnTo>
                  <a:pt x="1901" y="1853"/>
                </a:lnTo>
                <a:lnTo>
                  <a:pt x="5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2" name="Freeform 536"/>
          <p:cNvSpPr/>
          <p:nvPr/>
        </p:nvSpPr>
        <p:spPr bwMode="auto">
          <a:xfrm>
            <a:off x="7395276" y="16537"/>
            <a:ext cx="4861719" cy="5291667"/>
          </a:xfrm>
          <a:custGeom>
            <a:avLst/>
            <a:gdLst>
              <a:gd name="T0" fmla="*/ 0 w 2646"/>
              <a:gd name="T1" fmla="*/ 0 h 2880"/>
              <a:gd name="T2" fmla="*/ 0 w 2646"/>
              <a:gd name="T3" fmla="*/ 2880 h 2880"/>
              <a:gd name="T4" fmla="*/ 2646 w 2646"/>
              <a:gd name="T5" fmla="*/ 2880 h 2880"/>
              <a:gd name="T6" fmla="*/ 2646 w 2646"/>
              <a:gd name="T7" fmla="*/ 1987 h 2880"/>
              <a:gd name="T8" fmla="*/ 659 w 2646"/>
              <a:gd name="T9" fmla="*/ 0 h 2880"/>
              <a:gd name="T10" fmla="*/ 0 w 2646"/>
              <a:gd name="T11" fmla="*/ 0 h 28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46" h="2880">
                <a:moveTo>
                  <a:pt x="0" y="0"/>
                </a:moveTo>
                <a:lnTo>
                  <a:pt x="0" y="2880"/>
                </a:lnTo>
                <a:lnTo>
                  <a:pt x="2646" y="2880"/>
                </a:lnTo>
                <a:lnTo>
                  <a:pt x="2646" y="1987"/>
                </a:lnTo>
                <a:lnTo>
                  <a:pt x="659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3" name="Freeform 540"/>
          <p:cNvSpPr/>
          <p:nvPr/>
        </p:nvSpPr>
        <p:spPr bwMode="auto">
          <a:xfrm>
            <a:off x="7395276" y="16537"/>
            <a:ext cx="4861719" cy="5291667"/>
          </a:xfrm>
          <a:custGeom>
            <a:avLst/>
            <a:gdLst>
              <a:gd name="T0" fmla="*/ 0 w 2646"/>
              <a:gd name="T1" fmla="*/ 0 h 2880"/>
              <a:gd name="T2" fmla="*/ 0 w 2646"/>
              <a:gd name="T3" fmla="*/ 2880 h 2880"/>
              <a:gd name="T4" fmla="*/ 2646 w 2646"/>
              <a:gd name="T5" fmla="*/ 2880 h 2880"/>
              <a:gd name="T6" fmla="*/ 2646 w 2646"/>
              <a:gd name="T7" fmla="*/ 2598 h 2880"/>
              <a:gd name="T8" fmla="*/ 48 w 2646"/>
              <a:gd name="T9" fmla="*/ 0 h 2880"/>
              <a:gd name="T10" fmla="*/ 0 w 2646"/>
              <a:gd name="T11" fmla="*/ 0 h 28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46" h="2880">
                <a:moveTo>
                  <a:pt x="0" y="0"/>
                </a:moveTo>
                <a:lnTo>
                  <a:pt x="0" y="2880"/>
                </a:lnTo>
                <a:lnTo>
                  <a:pt x="2646" y="2880"/>
                </a:lnTo>
                <a:lnTo>
                  <a:pt x="2646" y="2598"/>
                </a:lnTo>
                <a:lnTo>
                  <a:pt x="48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4" name="Freeform 541"/>
          <p:cNvSpPr/>
          <p:nvPr/>
        </p:nvSpPr>
        <p:spPr bwMode="auto">
          <a:xfrm>
            <a:off x="7395276" y="1014236"/>
            <a:ext cx="4293968" cy="4293968"/>
          </a:xfrm>
          <a:custGeom>
            <a:avLst/>
            <a:gdLst>
              <a:gd name="T0" fmla="*/ 0 w 2337"/>
              <a:gd name="T1" fmla="*/ 0 h 2337"/>
              <a:gd name="T2" fmla="*/ 0 w 2337"/>
              <a:gd name="T3" fmla="*/ 2337 h 2337"/>
              <a:gd name="T4" fmla="*/ 2337 w 2337"/>
              <a:gd name="T5" fmla="*/ 2337 h 2337"/>
              <a:gd name="T6" fmla="*/ 0 w 2337"/>
              <a:gd name="T7" fmla="*/ 0 h 2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37" h="2337">
                <a:moveTo>
                  <a:pt x="0" y="0"/>
                </a:moveTo>
                <a:lnTo>
                  <a:pt x="0" y="2337"/>
                </a:lnTo>
                <a:lnTo>
                  <a:pt x="2337" y="2337"/>
                </a:lnTo>
                <a:lnTo>
                  <a:pt x="0" y="0"/>
                </a:lnTo>
                <a:close/>
              </a:path>
            </a:pathLst>
          </a:custGeom>
          <a:solidFill>
            <a:srgbClr val="F1DE4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5" name="Freeform 542"/>
          <p:cNvSpPr/>
          <p:nvPr/>
        </p:nvSpPr>
        <p:spPr bwMode="auto">
          <a:xfrm>
            <a:off x="7395276" y="1014236"/>
            <a:ext cx="4293968" cy="4293968"/>
          </a:xfrm>
          <a:custGeom>
            <a:avLst/>
            <a:gdLst>
              <a:gd name="T0" fmla="*/ 0 w 2337"/>
              <a:gd name="T1" fmla="*/ 0 h 2337"/>
              <a:gd name="T2" fmla="*/ 0 w 2337"/>
              <a:gd name="T3" fmla="*/ 2337 h 2337"/>
              <a:gd name="T4" fmla="*/ 2337 w 2337"/>
              <a:gd name="T5" fmla="*/ 2337 h 2337"/>
              <a:gd name="T6" fmla="*/ 0 w 2337"/>
              <a:gd name="T7" fmla="*/ 0 h 2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37" h="2337">
                <a:moveTo>
                  <a:pt x="0" y="0"/>
                </a:moveTo>
                <a:lnTo>
                  <a:pt x="0" y="2337"/>
                </a:lnTo>
                <a:lnTo>
                  <a:pt x="2337" y="233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6" name="Freeform 543"/>
          <p:cNvSpPr/>
          <p:nvPr/>
        </p:nvSpPr>
        <p:spPr bwMode="auto">
          <a:xfrm>
            <a:off x="7731516" y="172714"/>
            <a:ext cx="4512616" cy="4512616"/>
          </a:xfrm>
          <a:custGeom>
            <a:avLst/>
            <a:gdLst>
              <a:gd name="T0" fmla="*/ 1 w 2456"/>
              <a:gd name="T1" fmla="*/ 0 h 2456"/>
              <a:gd name="T2" fmla="*/ 0 w 2456"/>
              <a:gd name="T3" fmla="*/ 0 h 2456"/>
              <a:gd name="T4" fmla="*/ 2456 w 2456"/>
              <a:gd name="T5" fmla="*/ 2456 h 2456"/>
              <a:gd name="T6" fmla="*/ 2456 w 2456"/>
              <a:gd name="T7" fmla="*/ 2456 h 2456"/>
              <a:gd name="T8" fmla="*/ 1 w 2456"/>
              <a:gd name="T9" fmla="*/ 0 h 2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56" h="2456">
                <a:moveTo>
                  <a:pt x="1" y="0"/>
                </a:moveTo>
                <a:lnTo>
                  <a:pt x="0" y="0"/>
                </a:lnTo>
                <a:lnTo>
                  <a:pt x="2456" y="2456"/>
                </a:lnTo>
                <a:lnTo>
                  <a:pt x="2456" y="2456"/>
                </a:lnTo>
                <a:lnTo>
                  <a:pt x="1" y="0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7" name="Freeform 544"/>
          <p:cNvSpPr/>
          <p:nvPr/>
        </p:nvSpPr>
        <p:spPr bwMode="auto">
          <a:xfrm>
            <a:off x="7731516" y="172714"/>
            <a:ext cx="4512616" cy="4512616"/>
          </a:xfrm>
          <a:custGeom>
            <a:avLst/>
            <a:gdLst>
              <a:gd name="T0" fmla="*/ 1 w 2456"/>
              <a:gd name="T1" fmla="*/ 0 h 2456"/>
              <a:gd name="T2" fmla="*/ 0 w 2456"/>
              <a:gd name="T3" fmla="*/ 0 h 2456"/>
              <a:gd name="T4" fmla="*/ 2456 w 2456"/>
              <a:gd name="T5" fmla="*/ 2456 h 2456"/>
              <a:gd name="T6" fmla="*/ 2456 w 2456"/>
              <a:gd name="T7" fmla="*/ 2456 h 2456"/>
              <a:gd name="T8" fmla="*/ 1 w 2456"/>
              <a:gd name="T9" fmla="*/ 0 h 2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56" h="2456">
                <a:moveTo>
                  <a:pt x="1" y="0"/>
                </a:moveTo>
                <a:lnTo>
                  <a:pt x="0" y="0"/>
                </a:lnTo>
                <a:lnTo>
                  <a:pt x="2456" y="2456"/>
                </a:lnTo>
                <a:lnTo>
                  <a:pt x="2456" y="2456"/>
                </a:lnTo>
                <a:lnTo>
                  <a:pt x="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9" name="Freeform 546"/>
          <p:cNvSpPr/>
          <p:nvPr/>
        </p:nvSpPr>
        <p:spPr bwMode="auto">
          <a:xfrm>
            <a:off x="7643322" y="172714"/>
            <a:ext cx="4600810" cy="4602648"/>
          </a:xfrm>
          <a:custGeom>
            <a:avLst/>
            <a:gdLst>
              <a:gd name="T0" fmla="*/ 48 w 2504"/>
              <a:gd name="T1" fmla="*/ 0 h 2505"/>
              <a:gd name="T2" fmla="*/ 0 w 2504"/>
              <a:gd name="T3" fmla="*/ 0 h 2505"/>
              <a:gd name="T4" fmla="*/ 2504 w 2504"/>
              <a:gd name="T5" fmla="*/ 2505 h 2505"/>
              <a:gd name="T6" fmla="*/ 2504 w 2504"/>
              <a:gd name="T7" fmla="*/ 2456 h 2505"/>
              <a:gd name="T8" fmla="*/ 48 w 2504"/>
              <a:gd name="T9" fmla="*/ 0 h 2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04" h="2505">
                <a:moveTo>
                  <a:pt x="48" y="0"/>
                </a:moveTo>
                <a:lnTo>
                  <a:pt x="0" y="0"/>
                </a:lnTo>
                <a:lnTo>
                  <a:pt x="2504" y="2505"/>
                </a:lnTo>
                <a:lnTo>
                  <a:pt x="2504" y="2456"/>
                </a:lnTo>
                <a:lnTo>
                  <a:pt x="4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0" name="任意多边形 39"/>
          <p:cNvSpPr/>
          <p:nvPr/>
        </p:nvSpPr>
        <p:spPr bwMode="auto">
          <a:xfrm>
            <a:off x="7556218" y="-19908"/>
            <a:ext cx="4656991" cy="5484736"/>
          </a:xfrm>
          <a:custGeom>
            <a:avLst/>
            <a:gdLst>
              <a:gd name="connsiteX0" fmla="*/ 0 w 4656991"/>
              <a:gd name="connsiteY0" fmla="*/ 0 h 5291667"/>
              <a:gd name="connsiteX1" fmla="*/ 1210836 w 4656991"/>
              <a:gd name="connsiteY1" fmla="*/ 0 h 5291667"/>
              <a:gd name="connsiteX2" fmla="*/ 4656991 w 4656991"/>
              <a:gd name="connsiteY2" fmla="*/ 3446155 h 5291667"/>
              <a:gd name="connsiteX3" fmla="*/ 4656991 w 4656991"/>
              <a:gd name="connsiteY3" fmla="*/ 5291667 h 5291667"/>
              <a:gd name="connsiteX4" fmla="*/ 0 w 4656991"/>
              <a:gd name="connsiteY4" fmla="*/ 5291667 h 5291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6991" h="5291667">
                <a:moveTo>
                  <a:pt x="0" y="0"/>
                </a:moveTo>
                <a:lnTo>
                  <a:pt x="1210836" y="0"/>
                </a:lnTo>
                <a:lnTo>
                  <a:pt x="4656991" y="3446155"/>
                </a:lnTo>
                <a:lnTo>
                  <a:pt x="4656991" y="5291667"/>
                </a:lnTo>
                <a:lnTo>
                  <a:pt x="0" y="529166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1" name="任意多边形 40"/>
          <p:cNvSpPr/>
          <p:nvPr/>
        </p:nvSpPr>
        <p:spPr bwMode="auto">
          <a:xfrm>
            <a:off x="0" y="-3374"/>
            <a:ext cx="12219658" cy="6861376"/>
          </a:xfrm>
          <a:custGeom>
            <a:avLst/>
            <a:gdLst>
              <a:gd name="connsiteX0" fmla="*/ 5803581 w 12169953"/>
              <a:gd name="connsiteY0" fmla="*/ 0 h 6841463"/>
              <a:gd name="connsiteX1" fmla="*/ 7452361 w 12169953"/>
              <a:gd name="connsiteY1" fmla="*/ 0 h 6841463"/>
              <a:gd name="connsiteX2" fmla="*/ 11777236 w 12169953"/>
              <a:gd name="connsiteY2" fmla="*/ 4326060 h 6841463"/>
              <a:gd name="connsiteX3" fmla="*/ 12169953 w 12169953"/>
              <a:gd name="connsiteY3" fmla="*/ 4718884 h 6841463"/>
              <a:gd name="connsiteX4" fmla="*/ 12169953 w 12169953"/>
              <a:gd name="connsiteY4" fmla="*/ 6841463 h 6841463"/>
              <a:gd name="connsiteX5" fmla="*/ 0 w 12169953"/>
              <a:gd name="connsiteY5" fmla="*/ 6841463 h 6841463"/>
              <a:gd name="connsiteX6" fmla="*/ 0 w 12169953"/>
              <a:gd name="connsiteY6" fmla="*/ 6784409 h 6841463"/>
              <a:gd name="connsiteX7" fmla="*/ 0 w 12169953"/>
              <a:gd name="connsiteY7" fmla="*/ 5803604 h 6841463"/>
              <a:gd name="connsiteX8" fmla="*/ 5803581 w 12169953"/>
              <a:gd name="connsiteY8" fmla="*/ 0 h 6841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69953" h="6841463">
                <a:moveTo>
                  <a:pt x="5803581" y="0"/>
                </a:moveTo>
                <a:cubicBezTo>
                  <a:pt x="5803581" y="0"/>
                  <a:pt x="5803581" y="0"/>
                  <a:pt x="7452361" y="0"/>
                </a:cubicBezTo>
                <a:cubicBezTo>
                  <a:pt x="7452361" y="0"/>
                  <a:pt x="7452361" y="0"/>
                  <a:pt x="11777236" y="4326060"/>
                </a:cubicBezTo>
                <a:lnTo>
                  <a:pt x="12169953" y="4718884"/>
                </a:lnTo>
                <a:lnTo>
                  <a:pt x="12169953" y="6841463"/>
                </a:lnTo>
                <a:lnTo>
                  <a:pt x="0" y="6841463"/>
                </a:lnTo>
                <a:lnTo>
                  <a:pt x="0" y="6784409"/>
                </a:lnTo>
                <a:cubicBezTo>
                  <a:pt x="0" y="6522551"/>
                  <a:pt x="0" y="6200264"/>
                  <a:pt x="0" y="5803604"/>
                </a:cubicBezTo>
                <a:cubicBezTo>
                  <a:pt x="0" y="5803604"/>
                  <a:pt x="0" y="5803604"/>
                  <a:pt x="5803581" y="0"/>
                </a:cubicBezTo>
                <a:close/>
              </a:path>
            </a:pathLst>
          </a:custGeom>
          <a:solidFill>
            <a:srgbClr val="78BCE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2" name="任意多边形 41"/>
          <p:cNvSpPr/>
          <p:nvPr/>
        </p:nvSpPr>
        <p:spPr bwMode="auto">
          <a:xfrm>
            <a:off x="19724" y="226000"/>
            <a:ext cx="12209419" cy="6632001"/>
          </a:xfrm>
          <a:custGeom>
            <a:avLst/>
            <a:gdLst>
              <a:gd name="connsiteX0" fmla="*/ 6627971 w 12209419"/>
              <a:gd name="connsiteY0" fmla="*/ 0 h 6632001"/>
              <a:gd name="connsiteX1" fmla="*/ 12209419 w 12209419"/>
              <a:gd name="connsiteY1" fmla="*/ 5581997 h 6632001"/>
              <a:gd name="connsiteX2" fmla="*/ 12209419 w 12209419"/>
              <a:gd name="connsiteY2" fmla="*/ 6596548 h 6632001"/>
              <a:gd name="connsiteX3" fmla="*/ 12209419 w 12209419"/>
              <a:gd name="connsiteY3" fmla="*/ 6632001 h 6632001"/>
              <a:gd name="connsiteX4" fmla="*/ 0 w 12209419"/>
              <a:gd name="connsiteY4" fmla="*/ 6632001 h 6632001"/>
              <a:gd name="connsiteX5" fmla="*/ 0 w 12209419"/>
              <a:gd name="connsiteY5" fmla="*/ 6628622 h 6632001"/>
              <a:gd name="connsiteX6" fmla="*/ 6627971 w 12209419"/>
              <a:gd name="connsiteY6" fmla="*/ 0 h 6632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09419" h="6632001">
                <a:moveTo>
                  <a:pt x="6627971" y="0"/>
                </a:moveTo>
                <a:cubicBezTo>
                  <a:pt x="6627971" y="0"/>
                  <a:pt x="6627971" y="0"/>
                  <a:pt x="12209419" y="5581997"/>
                </a:cubicBezTo>
                <a:cubicBezTo>
                  <a:pt x="12209419" y="5581997"/>
                  <a:pt x="12209419" y="5581997"/>
                  <a:pt x="12209419" y="6596548"/>
                </a:cubicBezTo>
                <a:lnTo>
                  <a:pt x="12209419" y="6632001"/>
                </a:lnTo>
                <a:lnTo>
                  <a:pt x="0" y="6632001"/>
                </a:lnTo>
                <a:lnTo>
                  <a:pt x="0" y="6628622"/>
                </a:lnTo>
                <a:cubicBezTo>
                  <a:pt x="0" y="6628622"/>
                  <a:pt x="0" y="6628622"/>
                  <a:pt x="6627971" y="0"/>
                </a:cubicBezTo>
                <a:close/>
              </a:path>
            </a:pathLst>
          </a:custGeom>
          <a:solidFill>
            <a:srgbClr val="3170A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4" name="任意多边形 43"/>
          <p:cNvSpPr/>
          <p:nvPr/>
        </p:nvSpPr>
        <p:spPr bwMode="auto">
          <a:xfrm>
            <a:off x="1135965" y="1293519"/>
            <a:ext cx="11108167" cy="5564481"/>
          </a:xfrm>
          <a:custGeom>
            <a:avLst/>
            <a:gdLst>
              <a:gd name="connsiteX0" fmla="*/ 5562941 w 11108167"/>
              <a:gd name="connsiteY0" fmla="*/ 0 h 5564481"/>
              <a:gd name="connsiteX1" fmla="*/ 11108167 w 11108167"/>
              <a:gd name="connsiteY1" fmla="*/ 5548901 h 5564481"/>
              <a:gd name="connsiteX2" fmla="*/ 11108167 w 11108167"/>
              <a:gd name="connsiteY2" fmla="*/ 5564481 h 5564481"/>
              <a:gd name="connsiteX3" fmla="*/ 11035552 w 11108167"/>
              <a:gd name="connsiteY3" fmla="*/ 5564481 h 5564481"/>
              <a:gd name="connsiteX4" fmla="*/ 5526194 w 11108167"/>
              <a:gd name="connsiteY4" fmla="*/ 55122 h 5564481"/>
              <a:gd name="connsiteX5" fmla="*/ 18371 w 11108167"/>
              <a:gd name="connsiteY5" fmla="*/ 5564481 h 5564481"/>
              <a:gd name="connsiteX6" fmla="*/ 0 w 11108167"/>
              <a:gd name="connsiteY6" fmla="*/ 5564481 h 5564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108167" h="5564481">
                <a:moveTo>
                  <a:pt x="5562941" y="0"/>
                </a:moveTo>
                <a:lnTo>
                  <a:pt x="11108167" y="5548901"/>
                </a:lnTo>
                <a:lnTo>
                  <a:pt x="11108167" y="5564481"/>
                </a:lnTo>
                <a:lnTo>
                  <a:pt x="11035552" y="5564481"/>
                </a:lnTo>
                <a:lnTo>
                  <a:pt x="5526194" y="55122"/>
                </a:lnTo>
                <a:lnTo>
                  <a:pt x="18371" y="5564481"/>
                </a:lnTo>
                <a:lnTo>
                  <a:pt x="0" y="5564481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5" name="任意多边形 44"/>
          <p:cNvSpPr/>
          <p:nvPr/>
        </p:nvSpPr>
        <p:spPr bwMode="auto">
          <a:xfrm>
            <a:off x="1154336" y="1348640"/>
            <a:ext cx="11017182" cy="5509360"/>
          </a:xfrm>
          <a:custGeom>
            <a:avLst/>
            <a:gdLst>
              <a:gd name="connsiteX0" fmla="*/ 5507823 w 11017182"/>
              <a:gd name="connsiteY0" fmla="*/ 0 h 5509360"/>
              <a:gd name="connsiteX1" fmla="*/ 11017182 w 11017182"/>
              <a:gd name="connsiteY1" fmla="*/ 5509360 h 5509360"/>
              <a:gd name="connsiteX2" fmla="*/ 0 w 11017182"/>
              <a:gd name="connsiteY2" fmla="*/ 5509360 h 5509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17182" h="5509360">
                <a:moveTo>
                  <a:pt x="5507823" y="0"/>
                </a:moveTo>
                <a:lnTo>
                  <a:pt x="11017182" y="5509360"/>
                </a:lnTo>
                <a:lnTo>
                  <a:pt x="0" y="550936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7" name="任意多边形 46"/>
          <p:cNvSpPr/>
          <p:nvPr/>
        </p:nvSpPr>
        <p:spPr bwMode="auto">
          <a:xfrm>
            <a:off x="2277280" y="2473120"/>
            <a:ext cx="8768287" cy="4384881"/>
          </a:xfrm>
          <a:custGeom>
            <a:avLst/>
            <a:gdLst>
              <a:gd name="connsiteX0" fmla="*/ 4384881 w 8768287"/>
              <a:gd name="connsiteY0" fmla="*/ 0 h 4384881"/>
              <a:gd name="connsiteX1" fmla="*/ 8768287 w 8768287"/>
              <a:gd name="connsiteY1" fmla="*/ 4384881 h 4384881"/>
              <a:gd name="connsiteX2" fmla="*/ 0 w 8768287"/>
              <a:gd name="connsiteY2" fmla="*/ 4384881 h 4384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68287" h="4384881">
                <a:moveTo>
                  <a:pt x="4384881" y="0"/>
                </a:moveTo>
                <a:lnTo>
                  <a:pt x="8768287" y="4384881"/>
                </a:lnTo>
                <a:lnTo>
                  <a:pt x="0" y="4384881"/>
                </a:lnTo>
                <a:close/>
              </a:path>
            </a:pathLst>
          </a:custGeom>
          <a:solidFill>
            <a:srgbClr val="78BCE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9" name="任意多边形 48"/>
          <p:cNvSpPr/>
          <p:nvPr/>
        </p:nvSpPr>
        <p:spPr bwMode="auto">
          <a:xfrm>
            <a:off x="3393592" y="3580763"/>
            <a:ext cx="6592911" cy="3297149"/>
          </a:xfrm>
          <a:custGeom>
            <a:avLst/>
            <a:gdLst>
              <a:gd name="connsiteX0" fmla="*/ 3295763 w 6592911"/>
              <a:gd name="connsiteY0" fmla="*/ 0 h 3297149"/>
              <a:gd name="connsiteX1" fmla="*/ 6592911 w 6592911"/>
              <a:gd name="connsiteY1" fmla="*/ 3297149 h 3297149"/>
              <a:gd name="connsiteX2" fmla="*/ 0 w 6592911"/>
              <a:gd name="connsiteY2" fmla="*/ 3297149 h 3297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592911" h="3297149">
                <a:moveTo>
                  <a:pt x="3295763" y="0"/>
                </a:moveTo>
                <a:lnTo>
                  <a:pt x="6592911" y="3297149"/>
                </a:lnTo>
                <a:lnTo>
                  <a:pt x="0" y="3297149"/>
                </a:lnTo>
                <a:close/>
              </a:path>
            </a:pathLst>
          </a:custGeom>
          <a:solidFill>
            <a:srgbClr val="3170A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0" name="Freeform 563"/>
          <p:cNvSpPr/>
          <p:nvPr/>
        </p:nvSpPr>
        <p:spPr bwMode="auto">
          <a:xfrm>
            <a:off x="31038" y="1838"/>
            <a:ext cx="12229630" cy="170877"/>
          </a:xfrm>
          <a:custGeom>
            <a:avLst/>
            <a:gdLst>
              <a:gd name="T0" fmla="*/ 6656 w 6656"/>
              <a:gd name="T1" fmla="*/ 0 h 93"/>
              <a:gd name="T2" fmla="*/ 0 w 6656"/>
              <a:gd name="T3" fmla="*/ 0 h 93"/>
              <a:gd name="T4" fmla="*/ 0 w 6656"/>
              <a:gd name="T5" fmla="*/ 93 h 93"/>
              <a:gd name="T6" fmla="*/ 3065 w 6656"/>
              <a:gd name="T7" fmla="*/ 93 h 93"/>
              <a:gd name="T8" fmla="*/ 3150 w 6656"/>
              <a:gd name="T9" fmla="*/ 8 h 93"/>
              <a:gd name="T10" fmla="*/ 3160 w 6656"/>
              <a:gd name="T11" fmla="*/ 8 h 93"/>
              <a:gd name="T12" fmla="*/ 4008 w 6656"/>
              <a:gd name="T13" fmla="*/ 8 h 93"/>
              <a:gd name="T14" fmla="*/ 4008 w 6656"/>
              <a:gd name="T15" fmla="*/ 8 h 93"/>
              <a:gd name="T16" fmla="*/ 4056 w 6656"/>
              <a:gd name="T17" fmla="*/ 8 h 93"/>
              <a:gd name="T18" fmla="*/ 4105 w 6656"/>
              <a:gd name="T19" fmla="*/ 8 h 93"/>
              <a:gd name="T20" fmla="*/ 4667 w 6656"/>
              <a:gd name="T21" fmla="*/ 8 h 93"/>
              <a:gd name="T22" fmla="*/ 4717 w 6656"/>
              <a:gd name="T23" fmla="*/ 8 h 93"/>
              <a:gd name="T24" fmla="*/ 5280 w 6656"/>
              <a:gd name="T25" fmla="*/ 8 h 93"/>
              <a:gd name="T26" fmla="*/ 5329 w 6656"/>
              <a:gd name="T27" fmla="*/ 8 h 93"/>
              <a:gd name="T28" fmla="*/ 5841 w 6656"/>
              <a:gd name="T29" fmla="*/ 8 h 93"/>
              <a:gd name="T30" fmla="*/ 5891 w 6656"/>
              <a:gd name="T31" fmla="*/ 8 h 93"/>
              <a:gd name="T32" fmla="*/ 5977 w 6656"/>
              <a:gd name="T33" fmla="*/ 93 h 93"/>
              <a:gd name="T34" fmla="*/ 6656 w 6656"/>
              <a:gd name="T35" fmla="*/ 93 h 93"/>
              <a:gd name="T36" fmla="*/ 6656 w 6656"/>
              <a:gd name="T37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656" h="93">
                <a:moveTo>
                  <a:pt x="6656" y="0"/>
                </a:moveTo>
                <a:lnTo>
                  <a:pt x="0" y="0"/>
                </a:lnTo>
                <a:lnTo>
                  <a:pt x="0" y="93"/>
                </a:lnTo>
                <a:lnTo>
                  <a:pt x="3065" y="93"/>
                </a:lnTo>
                <a:lnTo>
                  <a:pt x="3150" y="8"/>
                </a:lnTo>
                <a:lnTo>
                  <a:pt x="3160" y="8"/>
                </a:lnTo>
                <a:lnTo>
                  <a:pt x="4008" y="8"/>
                </a:lnTo>
                <a:lnTo>
                  <a:pt x="4008" y="8"/>
                </a:lnTo>
                <a:lnTo>
                  <a:pt x="4056" y="8"/>
                </a:lnTo>
                <a:lnTo>
                  <a:pt x="4105" y="8"/>
                </a:lnTo>
                <a:lnTo>
                  <a:pt x="4667" y="8"/>
                </a:lnTo>
                <a:lnTo>
                  <a:pt x="4717" y="8"/>
                </a:lnTo>
                <a:lnTo>
                  <a:pt x="5280" y="8"/>
                </a:lnTo>
                <a:lnTo>
                  <a:pt x="5329" y="8"/>
                </a:lnTo>
                <a:lnTo>
                  <a:pt x="5841" y="8"/>
                </a:lnTo>
                <a:lnTo>
                  <a:pt x="5891" y="8"/>
                </a:lnTo>
                <a:lnTo>
                  <a:pt x="5977" y="93"/>
                </a:lnTo>
                <a:lnTo>
                  <a:pt x="6656" y="93"/>
                </a:lnTo>
                <a:lnTo>
                  <a:pt x="665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6" name="Rectangle 104"/>
          <p:cNvSpPr>
            <a:spLocks noChangeArrowheads="1"/>
          </p:cNvSpPr>
          <p:nvPr/>
        </p:nvSpPr>
        <p:spPr bwMode="auto">
          <a:xfrm>
            <a:off x="759631" y="1004939"/>
            <a:ext cx="10850563" cy="53249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1295188" y="2164648"/>
            <a:ext cx="3766386" cy="2754703"/>
            <a:chOff x="1473837" y="1849704"/>
            <a:chExt cx="4339825" cy="3174111"/>
          </a:xfrm>
        </p:grpSpPr>
        <p:sp>
          <p:nvSpPr>
            <p:cNvPr id="17" name="Rectangle 106"/>
            <p:cNvSpPr>
              <a:spLocks noChangeArrowheads="1"/>
            </p:cNvSpPr>
            <p:nvPr/>
          </p:nvSpPr>
          <p:spPr bwMode="auto">
            <a:xfrm>
              <a:off x="1473837" y="1849704"/>
              <a:ext cx="4339825" cy="3174111"/>
            </a:xfrm>
            <a:prstGeom prst="rect">
              <a:avLst/>
            </a:prstGeom>
            <a:solidFill>
              <a:srgbClr val="3170A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" name="Rectangle 113"/>
            <p:cNvSpPr>
              <a:spLocks noChangeArrowheads="1"/>
            </p:cNvSpPr>
            <p:nvPr/>
          </p:nvSpPr>
          <p:spPr bwMode="auto">
            <a:xfrm>
              <a:off x="1592215" y="1960056"/>
              <a:ext cx="4105076" cy="2943376"/>
            </a:xfrm>
            <a:prstGeom prst="rect">
              <a:avLst/>
            </a:prstGeom>
            <a:blipFill>
              <a:blip r:embed="rId2"/>
              <a:srcRect/>
              <a:stretch>
                <a:fillRect l="-3788" r="-3763"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398994" y="4321629"/>
            <a:ext cx="1676137" cy="352035"/>
            <a:chOff x="4654427" y="4718860"/>
            <a:chExt cx="1679700" cy="352835"/>
          </a:xfrm>
        </p:grpSpPr>
        <p:grpSp>
          <p:nvGrpSpPr>
            <p:cNvPr id="73" name="组合 72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75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3170A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6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2E317C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3170A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4" name="文本框 73"/>
            <p:cNvSpPr txBox="1"/>
            <p:nvPr/>
          </p:nvSpPr>
          <p:spPr>
            <a:xfrm>
              <a:off x="4941454" y="4763220"/>
              <a:ext cx="1392673" cy="3084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3170A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3170A7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6952973" y="4322289"/>
            <a:ext cx="2011928" cy="321730"/>
            <a:chOff x="6395842" y="4718860"/>
            <a:chExt cx="2016134" cy="322295"/>
          </a:xfrm>
        </p:grpSpPr>
        <p:grpSp>
          <p:nvGrpSpPr>
            <p:cNvPr id="78" name="组合 77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80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3170A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1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2E317C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3170A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9" name="文本框 78"/>
            <p:cNvSpPr txBox="1"/>
            <p:nvPr/>
          </p:nvSpPr>
          <p:spPr>
            <a:xfrm>
              <a:off x="6669040" y="4732838"/>
              <a:ext cx="1742936" cy="3083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3170A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3170A7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82" name="TextBox 1"/>
          <p:cNvSpPr txBox="1"/>
          <p:nvPr/>
        </p:nvSpPr>
        <p:spPr>
          <a:xfrm>
            <a:off x="5265987" y="2157292"/>
            <a:ext cx="7487317" cy="1754298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400" b="1" dirty="0" smtClean="0">
                <a:solidFill>
                  <a:srgbClr val="3170A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</a:p>
          <a:p>
            <a:r>
              <a:rPr lang="zh-CN" altLang="en-US" sz="5400" b="1" dirty="0" smtClean="0">
                <a:solidFill>
                  <a:srgbClr val="3170A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总结计划</a:t>
            </a:r>
            <a:r>
              <a:rPr lang="en-US" altLang="zh-CN" sz="5400" b="1" dirty="0" smtClean="0">
                <a:solidFill>
                  <a:srgbClr val="3170A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400" b="1" dirty="0" smtClean="0">
                <a:solidFill>
                  <a:srgbClr val="3170A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5400" b="1" dirty="0">
              <a:solidFill>
                <a:srgbClr val="3170A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5386472" y="3832297"/>
            <a:ext cx="61199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 smtClean="0">
                <a:solidFill>
                  <a:srgbClr val="3170A7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AMET, CONSECTETUR ADIPISICING </a:t>
            </a:r>
            <a:r>
              <a:rPr lang="en-US" altLang="zh-CN" sz="1000" dirty="0">
                <a:solidFill>
                  <a:srgbClr val="3170A7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ELIT, LOREM IPSUM DOLOR </a:t>
            </a:r>
            <a:r>
              <a:rPr lang="en-US" altLang="zh-CN" sz="1000" dirty="0" smtClean="0">
                <a:solidFill>
                  <a:srgbClr val="3170A7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SIT</a:t>
            </a:r>
            <a:endParaRPr lang="zh-CN" altLang="en-US" sz="1000" dirty="0">
              <a:solidFill>
                <a:srgbClr val="3170A7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1655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54"/>
          <p:cNvSpPr/>
          <p:nvPr/>
        </p:nvSpPr>
        <p:spPr bwMode="auto">
          <a:xfrm>
            <a:off x="6327" y="76735"/>
            <a:ext cx="12167159" cy="6587023"/>
          </a:xfrm>
          <a:custGeom>
            <a:avLst/>
            <a:gdLst>
              <a:gd name="T0" fmla="*/ 6622 w 6622"/>
              <a:gd name="T1" fmla="*/ 3585 h 3585"/>
              <a:gd name="T2" fmla="*/ 6622 w 6622"/>
              <a:gd name="T3" fmla="*/ 3038 h 3585"/>
              <a:gd name="T4" fmla="*/ 3584 w 6622"/>
              <a:gd name="T5" fmla="*/ 0 h 3585"/>
              <a:gd name="T6" fmla="*/ 0 w 6622"/>
              <a:gd name="T7" fmla="*/ 3585 h 3585"/>
              <a:gd name="T8" fmla="*/ 6622 w 6622"/>
              <a:gd name="T9" fmla="*/ 3585 h 3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22" h="3585">
                <a:moveTo>
                  <a:pt x="6622" y="3585"/>
                </a:moveTo>
                <a:lnTo>
                  <a:pt x="6622" y="3038"/>
                </a:lnTo>
                <a:lnTo>
                  <a:pt x="3584" y="0"/>
                </a:lnTo>
                <a:lnTo>
                  <a:pt x="0" y="3585"/>
                </a:lnTo>
                <a:lnTo>
                  <a:pt x="6622" y="358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" name="Freeform 556"/>
          <p:cNvSpPr>
            <a:spLocks noEditPoints="1"/>
          </p:cNvSpPr>
          <p:nvPr/>
        </p:nvSpPr>
        <p:spPr bwMode="auto">
          <a:xfrm>
            <a:off x="1112433" y="1147931"/>
            <a:ext cx="11031655" cy="5515828"/>
          </a:xfrm>
          <a:custGeom>
            <a:avLst/>
            <a:gdLst>
              <a:gd name="T0" fmla="*/ 9 w 6004"/>
              <a:gd name="T1" fmla="*/ 3002 h 3002"/>
              <a:gd name="T2" fmla="*/ 2982 w 6004"/>
              <a:gd name="T3" fmla="*/ 29 h 3002"/>
              <a:gd name="T4" fmla="*/ 5954 w 6004"/>
              <a:gd name="T5" fmla="*/ 3002 h 3002"/>
              <a:gd name="T6" fmla="*/ 9 w 6004"/>
              <a:gd name="T7" fmla="*/ 3002 h 3002"/>
              <a:gd name="T8" fmla="*/ 3002 w 6004"/>
              <a:gd name="T9" fmla="*/ 0 h 3002"/>
              <a:gd name="T10" fmla="*/ 0 w 6004"/>
              <a:gd name="T11" fmla="*/ 3002 h 3002"/>
              <a:gd name="T12" fmla="*/ 6004 w 6004"/>
              <a:gd name="T13" fmla="*/ 3002 h 3002"/>
              <a:gd name="T14" fmla="*/ 3002 w 6004"/>
              <a:gd name="T15" fmla="*/ 0 h 30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004" h="3002">
                <a:moveTo>
                  <a:pt x="9" y="3002"/>
                </a:moveTo>
                <a:lnTo>
                  <a:pt x="2982" y="29"/>
                </a:lnTo>
                <a:lnTo>
                  <a:pt x="5954" y="3002"/>
                </a:lnTo>
                <a:lnTo>
                  <a:pt x="9" y="3002"/>
                </a:lnTo>
                <a:moveTo>
                  <a:pt x="3002" y="0"/>
                </a:moveTo>
                <a:lnTo>
                  <a:pt x="0" y="3002"/>
                </a:lnTo>
                <a:lnTo>
                  <a:pt x="6004" y="3002"/>
                </a:lnTo>
                <a:lnTo>
                  <a:pt x="300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" name="Freeform 558"/>
          <p:cNvSpPr/>
          <p:nvPr/>
        </p:nvSpPr>
        <p:spPr bwMode="auto">
          <a:xfrm>
            <a:off x="1128970" y="1201214"/>
            <a:ext cx="10923250" cy="5462544"/>
          </a:xfrm>
          <a:custGeom>
            <a:avLst/>
            <a:gdLst>
              <a:gd name="T0" fmla="*/ 5945 w 5945"/>
              <a:gd name="T1" fmla="*/ 2973 h 2973"/>
              <a:gd name="T2" fmla="*/ 2973 w 5945"/>
              <a:gd name="T3" fmla="*/ 0 h 2973"/>
              <a:gd name="T4" fmla="*/ 0 w 5945"/>
              <a:gd name="T5" fmla="*/ 2973 h 2973"/>
              <a:gd name="T6" fmla="*/ 5945 w 5945"/>
              <a:gd name="T7" fmla="*/ 2973 h 29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45" h="2973">
                <a:moveTo>
                  <a:pt x="5945" y="2973"/>
                </a:moveTo>
                <a:lnTo>
                  <a:pt x="2973" y="0"/>
                </a:lnTo>
                <a:lnTo>
                  <a:pt x="0" y="2973"/>
                </a:lnTo>
                <a:lnTo>
                  <a:pt x="5945" y="297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" name="Freeform 560"/>
          <p:cNvSpPr/>
          <p:nvPr/>
        </p:nvSpPr>
        <p:spPr bwMode="auto">
          <a:xfrm>
            <a:off x="2198327" y="2233824"/>
            <a:ext cx="8858030" cy="4429934"/>
          </a:xfrm>
          <a:custGeom>
            <a:avLst/>
            <a:gdLst>
              <a:gd name="T0" fmla="*/ 2411 w 4821"/>
              <a:gd name="T1" fmla="*/ 0 h 2411"/>
              <a:gd name="T2" fmla="*/ 0 w 4821"/>
              <a:gd name="T3" fmla="*/ 2411 h 2411"/>
              <a:gd name="T4" fmla="*/ 4821 w 4821"/>
              <a:gd name="T5" fmla="*/ 2411 h 2411"/>
              <a:gd name="T6" fmla="*/ 2411 w 4821"/>
              <a:gd name="T7" fmla="*/ 0 h 2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821" h="2411">
                <a:moveTo>
                  <a:pt x="2411" y="0"/>
                </a:moveTo>
                <a:lnTo>
                  <a:pt x="0" y="2411"/>
                </a:lnTo>
                <a:lnTo>
                  <a:pt x="4821" y="2411"/>
                </a:lnTo>
                <a:lnTo>
                  <a:pt x="24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0" name="Freeform 535"/>
          <p:cNvSpPr/>
          <p:nvPr/>
        </p:nvSpPr>
        <p:spPr bwMode="auto">
          <a:xfrm flipH="1">
            <a:off x="7305901" y="41769"/>
            <a:ext cx="4861719" cy="5291667"/>
          </a:xfrm>
          <a:custGeom>
            <a:avLst/>
            <a:gdLst>
              <a:gd name="T0" fmla="*/ 0 w 2646"/>
              <a:gd name="T1" fmla="*/ 0 h 2880"/>
              <a:gd name="T2" fmla="*/ 0 w 2646"/>
              <a:gd name="T3" fmla="*/ 2880 h 2880"/>
              <a:gd name="T4" fmla="*/ 2646 w 2646"/>
              <a:gd name="T5" fmla="*/ 2880 h 2880"/>
              <a:gd name="T6" fmla="*/ 2646 w 2646"/>
              <a:gd name="T7" fmla="*/ 1987 h 2880"/>
              <a:gd name="T8" fmla="*/ 659 w 2646"/>
              <a:gd name="T9" fmla="*/ 0 h 2880"/>
              <a:gd name="T10" fmla="*/ 0 w 2646"/>
              <a:gd name="T11" fmla="*/ 0 h 28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46" h="2880">
                <a:moveTo>
                  <a:pt x="0" y="0"/>
                </a:moveTo>
                <a:lnTo>
                  <a:pt x="0" y="2880"/>
                </a:lnTo>
                <a:lnTo>
                  <a:pt x="2646" y="2880"/>
                </a:lnTo>
                <a:lnTo>
                  <a:pt x="2646" y="1987"/>
                </a:lnTo>
                <a:lnTo>
                  <a:pt x="659" y="0"/>
                </a:lnTo>
                <a:lnTo>
                  <a:pt x="0" y="0"/>
                </a:lnTo>
                <a:close/>
              </a:path>
            </a:pathLst>
          </a:custGeom>
          <a:solidFill>
            <a:srgbClr val="F1DE4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57201" y="16537"/>
            <a:ext cx="12173629" cy="6858000"/>
          </a:xfrm>
          <a:custGeom>
            <a:avLst/>
            <a:gdLst>
              <a:gd name="connsiteX0" fmla="*/ 0 w 12173629"/>
              <a:gd name="connsiteY0" fmla="*/ 0 h 6858000"/>
              <a:gd name="connsiteX1" fmla="*/ 12173629 w 12173629"/>
              <a:gd name="connsiteY1" fmla="*/ 0 h 6858000"/>
              <a:gd name="connsiteX2" fmla="*/ 12173629 w 12173629"/>
              <a:gd name="connsiteY2" fmla="*/ 6858000 h 6858000"/>
              <a:gd name="connsiteX3" fmla="*/ 0 w 1217362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73629" h="6858000">
                <a:moveTo>
                  <a:pt x="0" y="0"/>
                </a:moveTo>
                <a:lnTo>
                  <a:pt x="12173629" y="0"/>
                </a:lnTo>
                <a:lnTo>
                  <a:pt x="1217362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3170A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3" name="Freeform 526"/>
          <p:cNvSpPr/>
          <p:nvPr/>
        </p:nvSpPr>
        <p:spPr bwMode="auto">
          <a:xfrm>
            <a:off x="10921215" y="172714"/>
            <a:ext cx="1335779" cy="1337616"/>
          </a:xfrm>
          <a:custGeom>
            <a:avLst/>
            <a:gdLst>
              <a:gd name="T0" fmla="*/ 50 w 727"/>
              <a:gd name="T1" fmla="*/ 0 h 728"/>
              <a:gd name="T2" fmla="*/ 0 w 727"/>
              <a:gd name="T3" fmla="*/ 0 h 728"/>
              <a:gd name="T4" fmla="*/ 727 w 727"/>
              <a:gd name="T5" fmla="*/ 728 h 728"/>
              <a:gd name="T6" fmla="*/ 727 w 727"/>
              <a:gd name="T7" fmla="*/ 678 h 728"/>
              <a:gd name="T8" fmla="*/ 50 w 727"/>
              <a:gd name="T9" fmla="*/ 0 h 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7" h="728">
                <a:moveTo>
                  <a:pt x="50" y="0"/>
                </a:moveTo>
                <a:lnTo>
                  <a:pt x="0" y="0"/>
                </a:lnTo>
                <a:lnTo>
                  <a:pt x="727" y="728"/>
                </a:lnTo>
                <a:lnTo>
                  <a:pt x="727" y="678"/>
                </a:lnTo>
                <a:lnTo>
                  <a:pt x="5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4" name="任意多边形 23"/>
          <p:cNvSpPr/>
          <p:nvPr/>
        </p:nvSpPr>
        <p:spPr bwMode="auto">
          <a:xfrm>
            <a:off x="7425238" y="10487"/>
            <a:ext cx="4809391" cy="5340686"/>
          </a:xfrm>
          <a:custGeom>
            <a:avLst/>
            <a:gdLst>
              <a:gd name="connsiteX0" fmla="*/ 0 w 4809391"/>
              <a:gd name="connsiteY0" fmla="*/ 0 h 5291667"/>
              <a:gd name="connsiteX1" fmla="*/ 3367926 w 4809391"/>
              <a:gd name="connsiteY1" fmla="*/ 0 h 5291667"/>
              <a:gd name="connsiteX2" fmla="*/ 4809391 w 4809391"/>
              <a:gd name="connsiteY2" fmla="*/ 1441466 h 5291667"/>
              <a:gd name="connsiteX3" fmla="*/ 4809391 w 4809391"/>
              <a:gd name="connsiteY3" fmla="*/ 5291667 h 5291667"/>
              <a:gd name="connsiteX4" fmla="*/ 0 w 4809391"/>
              <a:gd name="connsiteY4" fmla="*/ 5291667 h 5291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09391" h="5291667">
                <a:moveTo>
                  <a:pt x="0" y="0"/>
                </a:moveTo>
                <a:lnTo>
                  <a:pt x="3367926" y="0"/>
                </a:lnTo>
                <a:lnTo>
                  <a:pt x="4809391" y="1441466"/>
                </a:lnTo>
                <a:lnTo>
                  <a:pt x="4809391" y="5291667"/>
                </a:lnTo>
                <a:lnTo>
                  <a:pt x="0" y="5291667"/>
                </a:lnTo>
                <a:close/>
              </a:path>
            </a:pathLst>
          </a:custGeom>
          <a:solidFill>
            <a:srgbClr val="78BCE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5" name="Freeform 528"/>
          <p:cNvSpPr/>
          <p:nvPr/>
        </p:nvSpPr>
        <p:spPr bwMode="auto">
          <a:xfrm>
            <a:off x="7395276" y="16537"/>
            <a:ext cx="4861719" cy="5291667"/>
          </a:xfrm>
          <a:custGeom>
            <a:avLst/>
            <a:gdLst>
              <a:gd name="T0" fmla="*/ 0 w 2646"/>
              <a:gd name="T1" fmla="*/ 0 h 2880"/>
              <a:gd name="T2" fmla="*/ 0 w 2646"/>
              <a:gd name="T3" fmla="*/ 2880 h 2880"/>
              <a:gd name="T4" fmla="*/ 2646 w 2646"/>
              <a:gd name="T5" fmla="*/ 2880 h 2880"/>
              <a:gd name="T6" fmla="*/ 2646 w 2646"/>
              <a:gd name="T7" fmla="*/ 813 h 2880"/>
              <a:gd name="T8" fmla="*/ 1833 w 2646"/>
              <a:gd name="T9" fmla="*/ 0 h 2880"/>
              <a:gd name="T10" fmla="*/ 0 w 2646"/>
              <a:gd name="T11" fmla="*/ 0 h 28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46" h="2880">
                <a:moveTo>
                  <a:pt x="0" y="0"/>
                </a:moveTo>
                <a:lnTo>
                  <a:pt x="0" y="2880"/>
                </a:lnTo>
                <a:lnTo>
                  <a:pt x="2646" y="2880"/>
                </a:lnTo>
                <a:lnTo>
                  <a:pt x="2646" y="813"/>
                </a:lnTo>
                <a:lnTo>
                  <a:pt x="1833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7" name="Freeform 530"/>
          <p:cNvSpPr/>
          <p:nvPr/>
        </p:nvSpPr>
        <p:spPr bwMode="auto">
          <a:xfrm>
            <a:off x="9888605" y="172714"/>
            <a:ext cx="2368389" cy="2370226"/>
          </a:xfrm>
          <a:custGeom>
            <a:avLst/>
            <a:gdLst>
              <a:gd name="T0" fmla="*/ 49 w 1289"/>
              <a:gd name="T1" fmla="*/ 0 h 1290"/>
              <a:gd name="T2" fmla="*/ 0 w 1289"/>
              <a:gd name="T3" fmla="*/ 0 h 1290"/>
              <a:gd name="T4" fmla="*/ 1289 w 1289"/>
              <a:gd name="T5" fmla="*/ 1290 h 1290"/>
              <a:gd name="T6" fmla="*/ 1289 w 1289"/>
              <a:gd name="T7" fmla="*/ 1240 h 1290"/>
              <a:gd name="T8" fmla="*/ 49 w 1289"/>
              <a:gd name="T9" fmla="*/ 0 h 1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9" h="1290">
                <a:moveTo>
                  <a:pt x="49" y="0"/>
                </a:moveTo>
                <a:lnTo>
                  <a:pt x="0" y="0"/>
                </a:lnTo>
                <a:lnTo>
                  <a:pt x="1289" y="1290"/>
                </a:lnTo>
                <a:lnTo>
                  <a:pt x="1289" y="1240"/>
                </a:lnTo>
                <a:lnTo>
                  <a:pt x="4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8" name="任意多边形 27"/>
          <p:cNvSpPr/>
          <p:nvPr/>
        </p:nvSpPr>
        <p:spPr bwMode="auto">
          <a:xfrm>
            <a:off x="7425601" y="27023"/>
            <a:ext cx="4809391" cy="5340686"/>
          </a:xfrm>
          <a:custGeom>
            <a:avLst/>
            <a:gdLst>
              <a:gd name="connsiteX0" fmla="*/ 0 w 4809391"/>
              <a:gd name="connsiteY0" fmla="*/ 0 h 5291667"/>
              <a:gd name="connsiteX1" fmla="*/ 2337153 w 4809391"/>
              <a:gd name="connsiteY1" fmla="*/ 0 h 5291667"/>
              <a:gd name="connsiteX2" fmla="*/ 4809391 w 4809391"/>
              <a:gd name="connsiteY2" fmla="*/ 2474038 h 5291667"/>
              <a:gd name="connsiteX3" fmla="*/ 4809391 w 4809391"/>
              <a:gd name="connsiteY3" fmla="*/ 5291667 h 5291667"/>
              <a:gd name="connsiteX4" fmla="*/ 0 w 4809391"/>
              <a:gd name="connsiteY4" fmla="*/ 5291667 h 5291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09391" h="5291667">
                <a:moveTo>
                  <a:pt x="0" y="0"/>
                </a:moveTo>
                <a:lnTo>
                  <a:pt x="2337153" y="0"/>
                </a:lnTo>
                <a:lnTo>
                  <a:pt x="4809391" y="2474038"/>
                </a:lnTo>
                <a:lnTo>
                  <a:pt x="4809391" y="5291667"/>
                </a:lnTo>
                <a:lnTo>
                  <a:pt x="0" y="5291667"/>
                </a:lnTo>
                <a:close/>
              </a:path>
            </a:pathLst>
          </a:custGeom>
          <a:solidFill>
            <a:srgbClr val="3170A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9" name="Freeform 532"/>
          <p:cNvSpPr/>
          <p:nvPr/>
        </p:nvSpPr>
        <p:spPr bwMode="auto">
          <a:xfrm>
            <a:off x="7395276" y="16537"/>
            <a:ext cx="4861719" cy="5291667"/>
          </a:xfrm>
          <a:custGeom>
            <a:avLst/>
            <a:gdLst>
              <a:gd name="T0" fmla="*/ 0 w 2646"/>
              <a:gd name="T1" fmla="*/ 0 h 2880"/>
              <a:gd name="T2" fmla="*/ 0 w 2646"/>
              <a:gd name="T3" fmla="*/ 2880 h 2880"/>
              <a:gd name="T4" fmla="*/ 2646 w 2646"/>
              <a:gd name="T5" fmla="*/ 2880 h 2880"/>
              <a:gd name="T6" fmla="*/ 2646 w 2646"/>
              <a:gd name="T7" fmla="*/ 1375 h 2880"/>
              <a:gd name="T8" fmla="*/ 1272 w 2646"/>
              <a:gd name="T9" fmla="*/ 0 h 2880"/>
              <a:gd name="T10" fmla="*/ 0 w 2646"/>
              <a:gd name="T11" fmla="*/ 0 h 28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46" h="2880">
                <a:moveTo>
                  <a:pt x="0" y="0"/>
                </a:moveTo>
                <a:lnTo>
                  <a:pt x="0" y="2880"/>
                </a:lnTo>
                <a:lnTo>
                  <a:pt x="2646" y="2880"/>
                </a:lnTo>
                <a:lnTo>
                  <a:pt x="2646" y="1375"/>
                </a:lnTo>
                <a:lnTo>
                  <a:pt x="127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1" name="Freeform 534"/>
          <p:cNvSpPr/>
          <p:nvPr/>
        </p:nvSpPr>
        <p:spPr bwMode="auto">
          <a:xfrm>
            <a:off x="8764126" y="172714"/>
            <a:ext cx="3492868" cy="3494705"/>
          </a:xfrm>
          <a:custGeom>
            <a:avLst/>
            <a:gdLst>
              <a:gd name="T0" fmla="*/ 50 w 1901"/>
              <a:gd name="T1" fmla="*/ 0 h 1902"/>
              <a:gd name="T2" fmla="*/ 0 w 1901"/>
              <a:gd name="T3" fmla="*/ 0 h 1902"/>
              <a:gd name="T4" fmla="*/ 1901 w 1901"/>
              <a:gd name="T5" fmla="*/ 1902 h 1902"/>
              <a:gd name="T6" fmla="*/ 1901 w 1901"/>
              <a:gd name="T7" fmla="*/ 1853 h 1902"/>
              <a:gd name="T8" fmla="*/ 50 w 1901"/>
              <a:gd name="T9" fmla="*/ 0 h 19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01" h="1902">
                <a:moveTo>
                  <a:pt x="50" y="0"/>
                </a:moveTo>
                <a:lnTo>
                  <a:pt x="0" y="0"/>
                </a:lnTo>
                <a:lnTo>
                  <a:pt x="1901" y="1902"/>
                </a:lnTo>
                <a:lnTo>
                  <a:pt x="1901" y="1853"/>
                </a:lnTo>
                <a:lnTo>
                  <a:pt x="5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2" name="Freeform 536"/>
          <p:cNvSpPr/>
          <p:nvPr/>
        </p:nvSpPr>
        <p:spPr bwMode="auto">
          <a:xfrm>
            <a:off x="7395276" y="16537"/>
            <a:ext cx="4861719" cy="5291667"/>
          </a:xfrm>
          <a:custGeom>
            <a:avLst/>
            <a:gdLst>
              <a:gd name="T0" fmla="*/ 0 w 2646"/>
              <a:gd name="T1" fmla="*/ 0 h 2880"/>
              <a:gd name="T2" fmla="*/ 0 w 2646"/>
              <a:gd name="T3" fmla="*/ 2880 h 2880"/>
              <a:gd name="T4" fmla="*/ 2646 w 2646"/>
              <a:gd name="T5" fmla="*/ 2880 h 2880"/>
              <a:gd name="T6" fmla="*/ 2646 w 2646"/>
              <a:gd name="T7" fmla="*/ 1987 h 2880"/>
              <a:gd name="T8" fmla="*/ 659 w 2646"/>
              <a:gd name="T9" fmla="*/ 0 h 2880"/>
              <a:gd name="T10" fmla="*/ 0 w 2646"/>
              <a:gd name="T11" fmla="*/ 0 h 28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46" h="2880">
                <a:moveTo>
                  <a:pt x="0" y="0"/>
                </a:moveTo>
                <a:lnTo>
                  <a:pt x="0" y="2880"/>
                </a:lnTo>
                <a:lnTo>
                  <a:pt x="2646" y="2880"/>
                </a:lnTo>
                <a:lnTo>
                  <a:pt x="2646" y="1987"/>
                </a:lnTo>
                <a:lnTo>
                  <a:pt x="659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3" name="Freeform 540"/>
          <p:cNvSpPr/>
          <p:nvPr/>
        </p:nvSpPr>
        <p:spPr bwMode="auto">
          <a:xfrm>
            <a:off x="7395276" y="16537"/>
            <a:ext cx="4861719" cy="5291667"/>
          </a:xfrm>
          <a:custGeom>
            <a:avLst/>
            <a:gdLst>
              <a:gd name="T0" fmla="*/ 0 w 2646"/>
              <a:gd name="T1" fmla="*/ 0 h 2880"/>
              <a:gd name="T2" fmla="*/ 0 w 2646"/>
              <a:gd name="T3" fmla="*/ 2880 h 2880"/>
              <a:gd name="T4" fmla="*/ 2646 w 2646"/>
              <a:gd name="T5" fmla="*/ 2880 h 2880"/>
              <a:gd name="T6" fmla="*/ 2646 w 2646"/>
              <a:gd name="T7" fmla="*/ 2598 h 2880"/>
              <a:gd name="T8" fmla="*/ 48 w 2646"/>
              <a:gd name="T9" fmla="*/ 0 h 2880"/>
              <a:gd name="T10" fmla="*/ 0 w 2646"/>
              <a:gd name="T11" fmla="*/ 0 h 28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46" h="2880">
                <a:moveTo>
                  <a:pt x="0" y="0"/>
                </a:moveTo>
                <a:lnTo>
                  <a:pt x="0" y="2880"/>
                </a:lnTo>
                <a:lnTo>
                  <a:pt x="2646" y="2880"/>
                </a:lnTo>
                <a:lnTo>
                  <a:pt x="2646" y="2598"/>
                </a:lnTo>
                <a:lnTo>
                  <a:pt x="48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4" name="Freeform 541"/>
          <p:cNvSpPr/>
          <p:nvPr/>
        </p:nvSpPr>
        <p:spPr bwMode="auto">
          <a:xfrm>
            <a:off x="7395276" y="1014236"/>
            <a:ext cx="4293968" cy="4293968"/>
          </a:xfrm>
          <a:custGeom>
            <a:avLst/>
            <a:gdLst>
              <a:gd name="T0" fmla="*/ 0 w 2337"/>
              <a:gd name="T1" fmla="*/ 0 h 2337"/>
              <a:gd name="T2" fmla="*/ 0 w 2337"/>
              <a:gd name="T3" fmla="*/ 2337 h 2337"/>
              <a:gd name="T4" fmla="*/ 2337 w 2337"/>
              <a:gd name="T5" fmla="*/ 2337 h 2337"/>
              <a:gd name="T6" fmla="*/ 0 w 2337"/>
              <a:gd name="T7" fmla="*/ 0 h 2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37" h="2337">
                <a:moveTo>
                  <a:pt x="0" y="0"/>
                </a:moveTo>
                <a:lnTo>
                  <a:pt x="0" y="2337"/>
                </a:lnTo>
                <a:lnTo>
                  <a:pt x="2337" y="2337"/>
                </a:lnTo>
                <a:lnTo>
                  <a:pt x="0" y="0"/>
                </a:lnTo>
                <a:close/>
              </a:path>
            </a:pathLst>
          </a:custGeom>
          <a:solidFill>
            <a:srgbClr val="F1DE4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5" name="Freeform 542"/>
          <p:cNvSpPr/>
          <p:nvPr/>
        </p:nvSpPr>
        <p:spPr bwMode="auto">
          <a:xfrm>
            <a:off x="7395276" y="1014236"/>
            <a:ext cx="4293968" cy="4293968"/>
          </a:xfrm>
          <a:custGeom>
            <a:avLst/>
            <a:gdLst>
              <a:gd name="T0" fmla="*/ 0 w 2337"/>
              <a:gd name="T1" fmla="*/ 0 h 2337"/>
              <a:gd name="T2" fmla="*/ 0 w 2337"/>
              <a:gd name="T3" fmla="*/ 2337 h 2337"/>
              <a:gd name="T4" fmla="*/ 2337 w 2337"/>
              <a:gd name="T5" fmla="*/ 2337 h 2337"/>
              <a:gd name="T6" fmla="*/ 0 w 2337"/>
              <a:gd name="T7" fmla="*/ 0 h 2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37" h="2337">
                <a:moveTo>
                  <a:pt x="0" y="0"/>
                </a:moveTo>
                <a:lnTo>
                  <a:pt x="0" y="2337"/>
                </a:lnTo>
                <a:lnTo>
                  <a:pt x="2337" y="233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6" name="Freeform 543"/>
          <p:cNvSpPr/>
          <p:nvPr/>
        </p:nvSpPr>
        <p:spPr bwMode="auto">
          <a:xfrm>
            <a:off x="7731516" y="172714"/>
            <a:ext cx="4512616" cy="4512616"/>
          </a:xfrm>
          <a:custGeom>
            <a:avLst/>
            <a:gdLst>
              <a:gd name="T0" fmla="*/ 1 w 2456"/>
              <a:gd name="T1" fmla="*/ 0 h 2456"/>
              <a:gd name="T2" fmla="*/ 0 w 2456"/>
              <a:gd name="T3" fmla="*/ 0 h 2456"/>
              <a:gd name="T4" fmla="*/ 2456 w 2456"/>
              <a:gd name="T5" fmla="*/ 2456 h 2456"/>
              <a:gd name="T6" fmla="*/ 2456 w 2456"/>
              <a:gd name="T7" fmla="*/ 2456 h 2456"/>
              <a:gd name="T8" fmla="*/ 1 w 2456"/>
              <a:gd name="T9" fmla="*/ 0 h 2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56" h="2456">
                <a:moveTo>
                  <a:pt x="1" y="0"/>
                </a:moveTo>
                <a:lnTo>
                  <a:pt x="0" y="0"/>
                </a:lnTo>
                <a:lnTo>
                  <a:pt x="2456" y="2456"/>
                </a:lnTo>
                <a:lnTo>
                  <a:pt x="2456" y="2456"/>
                </a:lnTo>
                <a:lnTo>
                  <a:pt x="1" y="0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7" name="Freeform 544"/>
          <p:cNvSpPr/>
          <p:nvPr/>
        </p:nvSpPr>
        <p:spPr bwMode="auto">
          <a:xfrm>
            <a:off x="7731516" y="172714"/>
            <a:ext cx="4512616" cy="4512616"/>
          </a:xfrm>
          <a:custGeom>
            <a:avLst/>
            <a:gdLst>
              <a:gd name="T0" fmla="*/ 1 w 2456"/>
              <a:gd name="T1" fmla="*/ 0 h 2456"/>
              <a:gd name="T2" fmla="*/ 0 w 2456"/>
              <a:gd name="T3" fmla="*/ 0 h 2456"/>
              <a:gd name="T4" fmla="*/ 2456 w 2456"/>
              <a:gd name="T5" fmla="*/ 2456 h 2456"/>
              <a:gd name="T6" fmla="*/ 2456 w 2456"/>
              <a:gd name="T7" fmla="*/ 2456 h 2456"/>
              <a:gd name="T8" fmla="*/ 1 w 2456"/>
              <a:gd name="T9" fmla="*/ 0 h 2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56" h="2456">
                <a:moveTo>
                  <a:pt x="1" y="0"/>
                </a:moveTo>
                <a:lnTo>
                  <a:pt x="0" y="0"/>
                </a:lnTo>
                <a:lnTo>
                  <a:pt x="2456" y="2456"/>
                </a:lnTo>
                <a:lnTo>
                  <a:pt x="2456" y="2456"/>
                </a:lnTo>
                <a:lnTo>
                  <a:pt x="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9" name="Freeform 546"/>
          <p:cNvSpPr/>
          <p:nvPr/>
        </p:nvSpPr>
        <p:spPr bwMode="auto">
          <a:xfrm>
            <a:off x="7643322" y="172714"/>
            <a:ext cx="4600810" cy="4602648"/>
          </a:xfrm>
          <a:custGeom>
            <a:avLst/>
            <a:gdLst>
              <a:gd name="T0" fmla="*/ 48 w 2504"/>
              <a:gd name="T1" fmla="*/ 0 h 2505"/>
              <a:gd name="T2" fmla="*/ 0 w 2504"/>
              <a:gd name="T3" fmla="*/ 0 h 2505"/>
              <a:gd name="T4" fmla="*/ 2504 w 2504"/>
              <a:gd name="T5" fmla="*/ 2505 h 2505"/>
              <a:gd name="T6" fmla="*/ 2504 w 2504"/>
              <a:gd name="T7" fmla="*/ 2456 h 2505"/>
              <a:gd name="T8" fmla="*/ 48 w 2504"/>
              <a:gd name="T9" fmla="*/ 0 h 2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04" h="2505">
                <a:moveTo>
                  <a:pt x="48" y="0"/>
                </a:moveTo>
                <a:lnTo>
                  <a:pt x="0" y="0"/>
                </a:lnTo>
                <a:lnTo>
                  <a:pt x="2504" y="2505"/>
                </a:lnTo>
                <a:lnTo>
                  <a:pt x="2504" y="2456"/>
                </a:lnTo>
                <a:lnTo>
                  <a:pt x="4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0" name="任意多边形 39"/>
          <p:cNvSpPr/>
          <p:nvPr/>
        </p:nvSpPr>
        <p:spPr bwMode="auto">
          <a:xfrm>
            <a:off x="7556218" y="43559"/>
            <a:ext cx="4656991" cy="5421268"/>
          </a:xfrm>
          <a:custGeom>
            <a:avLst/>
            <a:gdLst>
              <a:gd name="connsiteX0" fmla="*/ 0 w 4656991"/>
              <a:gd name="connsiteY0" fmla="*/ 0 h 5291667"/>
              <a:gd name="connsiteX1" fmla="*/ 1210836 w 4656991"/>
              <a:gd name="connsiteY1" fmla="*/ 0 h 5291667"/>
              <a:gd name="connsiteX2" fmla="*/ 4656991 w 4656991"/>
              <a:gd name="connsiteY2" fmla="*/ 3446155 h 5291667"/>
              <a:gd name="connsiteX3" fmla="*/ 4656991 w 4656991"/>
              <a:gd name="connsiteY3" fmla="*/ 5291667 h 5291667"/>
              <a:gd name="connsiteX4" fmla="*/ 0 w 4656991"/>
              <a:gd name="connsiteY4" fmla="*/ 5291667 h 5291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6991" h="5291667">
                <a:moveTo>
                  <a:pt x="0" y="0"/>
                </a:moveTo>
                <a:lnTo>
                  <a:pt x="1210836" y="0"/>
                </a:lnTo>
                <a:lnTo>
                  <a:pt x="4656991" y="3446155"/>
                </a:lnTo>
                <a:lnTo>
                  <a:pt x="4656991" y="5291667"/>
                </a:lnTo>
                <a:lnTo>
                  <a:pt x="0" y="529166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1" name="任意多边形 40"/>
          <p:cNvSpPr/>
          <p:nvPr/>
        </p:nvSpPr>
        <p:spPr bwMode="auto">
          <a:xfrm>
            <a:off x="49704" y="16538"/>
            <a:ext cx="12169953" cy="6841463"/>
          </a:xfrm>
          <a:custGeom>
            <a:avLst/>
            <a:gdLst>
              <a:gd name="connsiteX0" fmla="*/ 5803581 w 12169953"/>
              <a:gd name="connsiteY0" fmla="*/ 0 h 6841463"/>
              <a:gd name="connsiteX1" fmla="*/ 7452361 w 12169953"/>
              <a:gd name="connsiteY1" fmla="*/ 0 h 6841463"/>
              <a:gd name="connsiteX2" fmla="*/ 11777236 w 12169953"/>
              <a:gd name="connsiteY2" fmla="*/ 4326060 h 6841463"/>
              <a:gd name="connsiteX3" fmla="*/ 12169953 w 12169953"/>
              <a:gd name="connsiteY3" fmla="*/ 4718884 h 6841463"/>
              <a:gd name="connsiteX4" fmla="*/ 12169953 w 12169953"/>
              <a:gd name="connsiteY4" fmla="*/ 6841463 h 6841463"/>
              <a:gd name="connsiteX5" fmla="*/ 0 w 12169953"/>
              <a:gd name="connsiteY5" fmla="*/ 6841463 h 6841463"/>
              <a:gd name="connsiteX6" fmla="*/ 0 w 12169953"/>
              <a:gd name="connsiteY6" fmla="*/ 6784409 h 6841463"/>
              <a:gd name="connsiteX7" fmla="*/ 0 w 12169953"/>
              <a:gd name="connsiteY7" fmla="*/ 5803604 h 6841463"/>
              <a:gd name="connsiteX8" fmla="*/ 5803581 w 12169953"/>
              <a:gd name="connsiteY8" fmla="*/ 0 h 6841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69953" h="6841463">
                <a:moveTo>
                  <a:pt x="5803581" y="0"/>
                </a:moveTo>
                <a:cubicBezTo>
                  <a:pt x="5803581" y="0"/>
                  <a:pt x="5803581" y="0"/>
                  <a:pt x="7452361" y="0"/>
                </a:cubicBezTo>
                <a:cubicBezTo>
                  <a:pt x="7452361" y="0"/>
                  <a:pt x="7452361" y="0"/>
                  <a:pt x="11777236" y="4326060"/>
                </a:cubicBezTo>
                <a:lnTo>
                  <a:pt x="12169953" y="4718884"/>
                </a:lnTo>
                <a:lnTo>
                  <a:pt x="12169953" y="6841463"/>
                </a:lnTo>
                <a:lnTo>
                  <a:pt x="0" y="6841463"/>
                </a:lnTo>
                <a:lnTo>
                  <a:pt x="0" y="6784409"/>
                </a:lnTo>
                <a:cubicBezTo>
                  <a:pt x="0" y="6522551"/>
                  <a:pt x="0" y="6200264"/>
                  <a:pt x="0" y="5803604"/>
                </a:cubicBezTo>
                <a:cubicBezTo>
                  <a:pt x="0" y="5803604"/>
                  <a:pt x="0" y="5803604"/>
                  <a:pt x="5803581" y="0"/>
                </a:cubicBezTo>
                <a:close/>
              </a:path>
            </a:pathLst>
          </a:custGeom>
          <a:solidFill>
            <a:srgbClr val="78BCE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2" name="任意多边形 41"/>
          <p:cNvSpPr/>
          <p:nvPr/>
        </p:nvSpPr>
        <p:spPr bwMode="auto">
          <a:xfrm>
            <a:off x="19724" y="226000"/>
            <a:ext cx="12209419" cy="6632001"/>
          </a:xfrm>
          <a:custGeom>
            <a:avLst/>
            <a:gdLst>
              <a:gd name="connsiteX0" fmla="*/ 6627971 w 12209419"/>
              <a:gd name="connsiteY0" fmla="*/ 0 h 6632001"/>
              <a:gd name="connsiteX1" fmla="*/ 12209419 w 12209419"/>
              <a:gd name="connsiteY1" fmla="*/ 5581997 h 6632001"/>
              <a:gd name="connsiteX2" fmla="*/ 12209419 w 12209419"/>
              <a:gd name="connsiteY2" fmla="*/ 6596548 h 6632001"/>
              <a:gd name="connsiteX3" fmla="*/ 12209419 w 12209419"/>
              <a:gd name="connsiteY3" fmla="*/ 6632001 h 6632001"/>
              <a:gd name="connsiteX4" fmla="*/ 0 w 12209419"/>
              <a:gd name="connsiteY4" fmla="*/ 6632001 h 6632001"/>
              <a:gd name="connsiteX5" fmla="*/ 0 w 12209419"/>
              <a:gd name="connsiteY5" fmla="*/ 6628622 h 6632001"/>
              <a:gd name="connsiteX6" fmla="*/ 6627971 w 12209419"/>
              <a:gd name="connsiteY6" fmla="*/ 0 h 6632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09419" h="6632001">
                <a:moveTo>
                  <a:pt x="6627971" y="0"/>
                </a:moveTo>
                <a:cubicBezTo>
                  <a:pt x="6627971" y="0"/>
                  <a:pt x="6627971" y="0"/>
                  <a:pt x="12209419" y="5581997"/>
                </a:cubicBezTo>
                <a:cubicBezTo>
                  <a:pt x="12209419" y="5581997"/>
                  <a:pt x="12209419" y="5581997"/>
                  <a:pt x="12209419" y="6596548"/>
                </a:cubicBezTo>
                <a:lnTo>
                  <a:pt x="12209419" y="6632001"/>
                </a:lnTo>
                <a:lnTo>
                  <a:pt x="0" y="6632001"/>
                </a:lnTo>
                <a:lnTo>
                  <a:pt x="0" y="6628622"/>
                </a:lnTo>
                <a:cubicBezTo>
                  <a:pt x="0" y="6628622"/>
                  <a:pt x="0" y="6628622"/>
                  <a:pt x="6627971" y="0"/>
                </a:cubicBezTo>
                <a:close/>
              </a:path>
            </a:pathLst>
          </a:custGeom>
          <a:solidFill>
            <a:srgbClr val="3170A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4" name="任意多边形 43"/>
          <p:cNvSpPr/>
          <p:nvPr/>
        </p:nvSpPr>
        <p:spPr bwMode="auto">
          <a:xfrm>
            <a:off x="1135965" y="1293519"/>
            <a:ext cx="11108167" cy="5564481"/>
          </a:xfrm>
          <a:custGeom>
            <a:avLst/>
            <a:gdLst>
              <a:gd name="connsiteX0" fmla="*/ 5562941 w 11108167"/>
              <a:gd name="connsiteY0" fmla="*/ 0 h 5564481"/>
              <a:gd name="connsiteX1" fmla="*/ 11108167 w 11108167"/>
              <a:gd name="connsiteY1" fmla="*/ 5548901 h 5564481"/>
              <a:gd name="connsiteX2" fmla="*/ 11108167 w 11108167"/>
              <a:gd name="connsiteY2" fmla="*/ 5564481 h 5564481"/>
              <a:gd name="connsiteX3" fmla="*/ 11035552 w 11108167"/>
              <a:gd name="connsiteY3" fmla="*/ 5564481 h 5564481"/>
              <a:gd name="connsiteX4" fmla="*/ 5526194 w 11108167"/>
              <a:gd name="connsiteY4" fmla="*/ 55122 h 5564481"/>
              <a:gd name="connsiteX5" fmla="*/ 18371 w 11108167"/>
              <a:gd name="connsiteY5" fmla="*/ 5564481 h 5564481"/>
              <a:gd name="connsiteX6" fmla="*/ 0 w 11108167"/>
              <a:gd name="connsiteY6" fmla="*/ 5564481 h 5564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108167" h="5564481">
                <a:moveTo>
                  <a:pt x="5562941" y="0"/>
                </a:moveTo>
                <a:lnTo>
                  <a:pt x="11108167" y="5548901"/>
                </a:lnTo>
                <a:lnTo>
                  <a:pt x="11108167" y="5564481"/>
                </a:lnTo>
                <a:lnTo>
                  <a:pt x="11035552" y="5564481"/>
                </a:lnTo>
                <a:lnTo>
                  <a:pt x="5526194" y="55122"/>
                </a:lnTo>
                <a:lnTo>
                  <a:pt x="18371" y="5564481"/>
                </a:lnTo>
                <a:lnTo>
                  <a:pt x="0" y="5564481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5" name="任意多边形 44"/>
          <p:cNvSpPr/>
          <p:nvPr/>
        </p:nvSpPr>
        <p:spPr bwMode="auto">
          <a:xfrm>
            <a:off x="1154336" y="1348640"/>
            <a:ext cx="11017182" cy="5509360"/>
          </a:xfrm>
          <a:custGeom>
            <a:avLst/>
            <a:gdLst>
              <a:gd name="connsiteX0" fmla="*/ 5507823 w 11017182"/>
              <a:gd name="connsiteY0" fmla="*/ 0 h 5509360"/>
              <a:gd name="connsiteX1" fmla="*/ 11017182 w 11017182"/>
              <a:gd name="connsiteY1" fmla="*/ 5509360 h 5509360"/>
              <a:gd name="connsiteX2" fmla="*/ 0 w 11017182"/>
              <a:gd name="connsiteY2" fmla="*/ 5509360 h 5509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17182" h="5509360">
                <a:moveTo>
                  <a:pt x="5507823" y="0"/>
                </a:moveTo>
                <a:lnTo>
                  <a:pt x="11017182" y="5509360"/>
                </a:lnTo>
                <a:lnTo>
                  <a:pt x="0" y="550936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7" name="任意多边形 46"/>
          <p:cNvSpPr/>
          <p:nvPr/>
        </p:nvSpPr>
        <p:spPr bwMode="auto">
          <a:xfrm>
            <a:off x="2277280" y="2473120"/>
            <a:ext cx="8768287" cy="4384881"/>
          </a:xfrm>
          <a:custGeom>
            <a:avLst/>
            <a:gdLst>
              <a:gd name="connsiteX0" fmla="*/ 4384881 w 8768287"/>
              <a:gd name="connsiteY0" fmla="*/ 0 h 4384881"/>
              <a:gd name="connsiteX1" fmla="*/ 8768287 w 8768287"/>
              <a:gd name="connsiteY1" fmla="*/ 4384881 h 4384881"/>
              <a:gd name="connsiteX2" fmla="*/ 0 w 8768287"/>
              <a:gd name="connsiteY2" fmla="*/ 4384881 h 4384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68287" h="4384881">
                <a:moveTo>
                  <a:pt x="4384881" y="0"/>
                </a:moveTo>
                <a:lnTo>
                  <a:pt x="8768287" y="4384881"/>
                </a:lnTo>
                <a:lnTo>
                  <a:pt x="0" y="4384881"/>
                </a:lnTo>
                <a:close/>
              </a:path>
            </a:pathLst>
          </a:custGeom>
          <a:solidFill>
            <a:srgbClr val="78BCE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9" name="任意多边形 48"/>
          <p:cNvSpPr/>
          <p:nvPr/>
        </p:nvSpPr>
        <p:spPr bwMode="auto">
          <a:xfrm>
            <a:off x="3393592" y="3580763"/>
            <a:ext cx="6592911" cy="3297149"/>
          </a:xfrm>
          <a:custGeom>
            <a:avLst/>
            <a:gdLst>
              <a:gd name="connsiteX0" fmla="*/ 3295763 w 6592911"/>
              <a:gd name="connsiteY0" fmla="*/ 0 h 3297149"/>
              <a:gd name="connsiteX1" fmla="*/ 6592911 w 6592911"/>
              <a:gd name="connsiteY1" fmla="*/ 3297149 h 3297149"/>
              <a:gd name="connsiteX2" fmla="*/ 0 w 6592911"/>
              <a:gd name="connsiteY2" fmla="*/ 3297149 h 3297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592911" h="3297149">
                <a:moveTo>
                  <a:pt x="3295763" y="0"/>
                </a:moveTo>
                <a:lnTo>
                  <a:pt x="6592911" y="3297149"/>
                </a:lnTo>
                <a:lnTo>
                  <a:pt x="0" y="3297149"/>
                </a:lnTo>
                <a:close/>
              </a:path>
            </a:pathLst>
          </a:custGeom>
          <a:solidFill>
            <a:srgbClr val="3170A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0" name="Freeform 563"/>
          <p:cNvSpPr/>
          <p:nvPr/>
        </p:nvSpPr>
        <p:spPr bwMode="auto">
          <a:xfrm>
            <a:off x="31038" y="1838"/>
            <a:ext cx="12229630" cy="170877"/>
          </a:xfrm>
          <a:custGeom>
            <a:avLst/>
            <a:gdLst>
              <a:gd name="T0" fmla="*/ 6656 w 6656"/>
              <a:gd name="T1" fmla="*/ 0 h 93"/>
              <a:gd name="T2" fmla="*/ 0 w 6656"/>
              <a:gd name="T3" fmla="*/ 0 h 93"/>
              <a:gd name="T4" fmla="*/ 0 w 6656"/>
              <a:gd name="T5" fmla="*/ 93 h 93"/>
              <a:gd name="T6" fmla="*/ 3065 w 6656"/>
              <a:gd name="T7" fmla="*/ 93 h 93"/>
              <a:gd name="T8" fmla="*/ 3150 w 6656"/>
              <a:gd name="T9" fmla="*/ 8 h 93"/>
              <a:gd name="T10" fmla="*/ 3160 w 6656"/>
              <a:gd name="T11" fmla="*/ 8 h 93"/>
              <a:gd name="T12" fmla="*/ 4008 w 6656"/>
              <a:gd name="T13" fmla="*/ 8 h 93"/>
              <a:gd name="T14" fmla="*/ 4008 w 6656"/>
              <a:gd name="T15" fmla="*/ 8 h 93"/>
              <a:gd name="T16" fmla="*/ 4056 w 6656"/>
              <a:gd name="T17" fmla="*/ 8 h 93"/>
              <a:gd name="T18" fmla="*/ 4105 w 6656"/>
              <a:gd name="T19" fmla="*/ 8 h 93"/>
              <a:gd name="T20" fmla="*/ 4667 w 6656"/>
              <a:gd name="T21" fmla="*/ 8 h 93"/>
              <a:gd name="T22" fmla="*/ 4717 w 6656"/>
              <a:gd name="T23" fmla="*/ 8 h 93"/>
              <a:gd name="T24" fmla="*/ 5280 w 6656"/>
              <a:gd name="T25" fmla="*/ 8 h 93"/>
              <a:gd name="T26" fmla="*/ 5329 w 6656"/>
              <a:gd name="T27" fmla="*/ 8 h 93"/>
              <a:gd name="T28" fmla="*/ 5841 w 6656"/>
              <a:gd name="T29" fmla="*/ 8 h 93"/>
              <a:gd name="T30" fmla="*/ 5891 w 6656"/>
              <a:gd name="T31" fmla="*/ 8 h 93"/>
              <a:gd name="T32" fmla="*/ 5977 w 6656"/>
              <a:gd name="T33" fmla="*/ 93 h 93"/>
              <a:gd name="T34" fmla="*/ 6656 w 6656"/>
              <a:gd name="T35" fmla="*/ 93 h 93"/>
              <a:gd name="T36" fmla="*/ 6656 w 6656"/>
              <a:gd name="T37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656" h="93">
                <a:moveTo>
                  <a:pt x="6656" y="0"/>
                </a:moveTo>
                <a:lnTo>
                  <a:pt x="0" y="0"/>
                </a:lnTo>
                <a:lnTo>
                  <a:pt x="0" y="93"/>
                </a:lnTo>
                <a:lnTo>
                  <a:pt x="3065" y="93"/>
                </a:lnTo>
                <a:lnTo>
                  <a:pt x="3150" y="8"/>
                </a:lnTo>
                <a:lnTo>
                  <a:pt x="3160" y="8"/>
                </a:lnTo>
                <a:lnTo>
                  <a:pt x="4008" y="8"/>
                </a:lnTo>
                <a:lnTo>
                  <a:pt x="4008" y="8"/>
                </a:lnTo>
                <a:lnTo>
                  <a:pt x="4056" y="8"/>
                </a:lnTo>
                <a:lnTo>
                  <a:pt x="4105" y="8"/>
                </a:lnTo>
                <a:lnTo>
                  <a:pt x="4667" y="8"/>
                </a:lnTo>
                <a:lnTo>
                  <a:pt x="4717" y="8"/>
                </a:lnTo>
                <a:lnTo>
                  <a:pt x="5280" y="8"/>
                </a:lnTo>
                <a:lnTo>
                  <a:pt x="5329" y="8"/>
                </a:lnTo>
                <a:lnTo>
                  <a:pt x="5841" y="8"/>
                </a:lnTo>
                <a:lnTo>
                  <a:pt x="5891" y="8"/>
                </a:lnTo>
                <a:lnTo>
                  <a:pt x="5977" y="93"/>
                </a:lnTo>
                <a:lnTo>
                  <a:pt x="6656" y="93"/>
                </a:lnTo>
                <a:lnTo>
                  <a:pt x="665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6" name="Rectangle 104"/>
          <p:cNvSpPr>
            <a:spLocks noChangeArrowheads="1"/>
          </p:cNvSpPr>
          <p:nvPr/>
        </p:nvSpPr>
        <p:spPr bwMode="auto">
          <a:xfrm>
            <a:off x="759631" y="1004939"/>
            <a:ext cx="10850563" cy="53249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1295188" y="2164648"/>
            <a:ext cx="3766386" cy="2754703"/>
            <a:chOff x="1473837" y="1849704"/>
            <a:chExt cx="4339825" cy="3174111"/>
          </a:xfrm>
        </p:grpSpPr>
        <p:sp>
          <p:nvSpPr>
            <p:cNvPr id="17" name="Rectangle 106"/>
            <p:cNvSpPr>
              <a:spLocks noChangeArrowheads="1"/>
            </p:cNvSpPr>
            <p:nvPr/>
          </p:nvSpPr>
          <p:spPr bwMode="auto">
            <a:xfrm>
              <a:off x="1473837" y="1849704"/>
              <a:ext cx="4339825" cy="3174111"/>
            </a:xfrm>
            <a:prstGeom prst="rect">
              <a:avLst/>
            </a:prstGeom>
            <a:solidFill>
              <a:srgbClr val="3170A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" name="Rectangle 113"/>
            <p:cNvSpPr>
              <a:spLocks noChangeArrowheads="1"/>
            </p:cNvSpPr>
            <p:nvPr/>
          </p:nvSpPr>
          <p:spPr bwMode="auto">
            <a:xfrm>
              <a:off x="1592215" y="1960056"/>
              <a:ext cx="4105076" cy="2943376"/>
            </a:xfrm>
            <a:prstGeom prst="rect">
              <a:avLst/>
            </a:prstGeom>
            <a:blipFill>
              <a:blip r:embed="rId2"/>
              <a:srcRect/>
              <a:stretch>
                <a:fillRect l="-3788" r="-3763"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398994" y="4321629"/>
            <a:ext cx="1676137" cy="352035"/>
            <a:chOff x="4654427" y="4718860"/>
            <a:chExt cx="1679700" cy="352835"/>
          </a:xfrm>
        </p:grpSpPr>
        <p:grpSp>
          <p:nvGrpSpPr>
            <p:cNvPr id="73" name="组合 72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75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3170A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6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2E317C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3170A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4" name="文本框 73"/>
            <p:cNvSpPr txBox="1"/>
            <p:nvPr/>
          </p:nvSpPr>
          <p:spPr>
            <a:xfrm>
              <a:off x="4941454" y="4763220"/>
              <a:ext cx="1392673" cy="3084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3170A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3170A7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6952973" y="4322289"/>
            <a:ext cx="2011928" cy="321730"/>
            <a:chOff x="6395842" y="4718860"/>
            <a:chExt cx="2016134" cy="322295"/>
          </a:xfrm>
        </p:grpSpPr>
        <p:grpSp>
          <p:nvGrpSpPr>
            <p:cNvPr id="78" name="组合 77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80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3170A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1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2E317C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3170A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9" name="文本框 78"/>
            <p:cNvSpPr txBox="1"/>
            <p:nvPr/>
          </p:nvSpPr>
          <p:spPr>
            <a:xfrm>
              <a:off x="6669040" y="4732838"/>
              <a:ext cx="1742936" cy="3083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3170A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3170A7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82" name="TextBox 1"/>
          <p:cNvSpPr txBox="1"/>
          <p:nvPr/>
        </p:nvSpPr>
        <p:spPr>
          <a:xfrm>
            <a:off x="5265987" y="2157292"/>
            <a:ext cx="7487317" cy="1754298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400" b="1" dirty="0" smtClean="0">
                <a:solidFill>
                  <a:srgbClr val="3170A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</a:p>
          <a:p>
            <a:r>
              <a:rPr lang="zh-CN" altLang="en-US" sz="5400" b="1" dirty="0" smtClean="0">
                <a:solidFill>
                  <a:srgbClr val="3170A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zh-CN" altLang="en-US" sz="5400" b="1" dirty="0">
              <a:solidFill>
                <a:srgbClr val="3170A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5386472" y="3832297"/>
            <a:ext cx="61199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 smtClean="0">
                <a:solidFill>
                  <a:srgbClr val="3170A7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AMET, CONSECTETUR ADIPISICING </a:t>
            </a:r>
            <a:r>
              <a:rPr lang="en-US" altLang="zh-CN" sz="1000" dirty="0">
                <a:solidFill>
                  <a:srgbClr val="3170A7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ELIT, LOREM IPSUM DOLOR </a:t>
            </a:r>
            <a:r>
              <a:rPr lang="en-US" altLang="zh-CN" sz="1000" dirty="0" smtClean="0">
                <a:solidFill>
                  <a:srgbClr val="3170A7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SIT</a:t>
            </a:r>
            <a:endParaRPr lang="zh-CN" altLang="en-US" sz="1000" dirty="0">
              <a:solidFill>
                <a:srgbClr val="3170A7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76622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54013"/>
            <a:ext cx="12221026" cy="6503985"/>
            <a:chOff x="0" y="354013"/>
            <a:chExt cx="12221026" cy="6503985"/>
          </a:xfrm>
        </p:grpSpPr>
        <p:sp>
          <p:nvSpPr>
            <p:cNvPr id="11" name="矩形 10"/>
            <p:cNvSpPr/>
            <p:nvPr/>
          </p:nvSpPr>
          <p:spPr>
            <a:xfrm>
              <a:off x="0" y="5109316"/>
              <a:ext cx="6110513" cy="1748682"/>
            </a:xfrm>
            <a:prstGeom prst="rect">
              <a:avLst/>
            </a:prstGeom>
            <a:solidFill>
              <a:srgbClr val="FAB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6110513" y="5109316"/>
              <a:ext cx="6110513" cy="1748682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00125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免费模板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00125" y="5861171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300+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套汇报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40G-PPT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经典教程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书籍</a:t>
              </a:r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更多免费模板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图表更新中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866471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收费服务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866471" y="5851756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专注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汇报类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定制与美化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模板设计经验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图表设计经验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576645" y="3662820"/>
              <a:ext cx="325061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扫一扫 加微信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备注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PPT)</a:t>
              </a:r>
              <a:endParaRPr lang="zh-CN" altLang="en-US" b="1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925488" y="4299736"/>
              <a:ext cx="505514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获取更多精美汇报</a:t>
              </a:r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模板与图表</a:t>
              </a: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8577" y="1345156"/>
              <a:ext cx="2183872" cy="2183872"/>
            </a:xfrm>
            <a:prstGeom prst="rect">
              <a:avLst/>
            </a:prstGeom>
          </p:spPr>
        </p:pic>
        <p:sp>
          <p:nvSpPr>
            <p:cNvPr id="24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354013"/>
              <a:ext cx="9674225" cy="685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5"/>
            <p:cNvSpPr>
              <a:spLocks noChangeArrowheads="1"/>
            </p:cNvSpPr>
            <p:nvPr/>
          </p:nvSpPr>
          <p:spPr bwMode="auto">
            <a:xfrm>
              <a:off x="7938" y="357188"/>
              <a:ext cx="12184062" cy="685800"/>
            </a:xfrm>
            <a:prstGeom prst="rect">
              <a:avLst/>
            </a:prstGeom>
            <a:solidFill>
              <a:srgbClr val="EBEF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14"/>
            <p:cNvSpPr>
              <a:spLocks noChangeArrowheads="1"/>
            </p:cNvSpPr>
            <p:nvPr/>
          </p:nvSpPr>
          <p:spPr bwMode="auto">
            <a:xfrm>
              <a:off x="3175" y="357188"/>
              <a:ext cx="82550" cy="685800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52" t="18765" r="22346" b="25268"/>
            <a:stretch/>
          </p:blipFill>
          <p:spPr>
            <a:xfrm>
              <a:off x="11354947" y="451538"/>
              <a:ext cx="520964" cy="522501"/>
            </a:xfrm>
            <a:prstGeom prst="rect">
              <a:avLst/>
            </a:prstGeom>
          </p:spPr>
        </p:pic>
        <p:grpSp>
          <p:nvGrpSpPr>
            <p:cNvPr id="29" name="组合 28"/>
            <p:cNvGrpSpPr/>
            <p:nvPr/>
          </p:nvGrpSpPr>
          <p:grpSpPr>
            <a:xfrm>
              <a:off x="289364" y="451538"/>
              <a:ext cx="2110496" cy="534726"/>
              <a:chOff x="4061704" y="5425429"/>
              <a:chExt cx="2110496" cy="534726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4061704" y="5425429"/>
                <a:ext cx="207084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专注汇报</a:t>
                </a:r>
                <a:r>
                  <a:rPr lang="en-US" altLang="zh-CN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</a:t>
                </a:r>
                <a:endPara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4075151" y="5683156"/>
                <a:ext cx="209704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200" dirty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Focus on report PPT design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95667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42602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ïṧḷíḍé"/>
          <p:cNvSpPr/>
          <p:nvPr/>
        </p:nvSpPr>
        <p:spPr bwMode="auto">
          <a:xfrm>
            <a:off x="911068" y="673219"/>
            <a:ext cx="3643214" cy="762000"/>
          </a:xfrm>
          <a:prstGeom prst="homePlate">
            <a:avLst/>
          </a:prstGeom>
          <a:solidFill>
            <a:schemeClr val="tx2">
              <a:alpha val="14000"/>
            </a:schemeClr>
          </a:solidFill>
          <a:ln w="19050">
            <a:noFill/>
            <a:round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4" name="îṥḻîḓê"/>
          <p:cNvSpPr/>
          <p:nvPr/>
        </p:nvSpPr>
        <p:spPr bwMode="auto">
          <a:xfrm>
            <a:off x="609957" y="566661"/>
            <a:ext cx="3643214" cy="762000"/>
          </a:xfrm>
          <a:prstGeom prst="homePlate">
            <a:avLst/>
          </a:prstGeom>
          <a:solidFill>
            <a:srgbClr val="3170A7"/>
          </a:solidFill>
          <a:ln w="19050">
            <a:noFill/>
            <a:round/>
          </a:ln>
        </p:spPr>
        <p:txBody>
          <a:bodyPr rot="0" spcFirstLastPara="0" vert="horz" wrap="square" lIns="91440" tIns="45720" rIns="91440" bIns="45720" anchor="ctr" anchorCtr="1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 smtClean="0">
                <a:solidFill>
                  <a:schemeClr val="bg1">
                    <a:lumMod val="100000"/>
                  </a:schemeClr>
                </a:solidFill>
                <a:latin typeface="+mj-ea"/>
                <a:ea typeface="+mj-ea"/>
              </a:rPr>
              <a:t>目录</a:t>
            </a:r>
            <a:r>
              <a:rPr lang="en-US" altLang="zh-CN" sz="2000" b="1" dirty="0" smtClean="0">
                <a:solidFill>
                  <a:schemeClr val="bg1">
                    <a:lumMod val="100000"/>
                  </a:schemeClr>
                </a:solidFill>
                <a:latin typeface="+mj-ea"/>
                <a:ea typeface="+mj-ea"/>
              </a:rPr>
              <a:t>CONTENT</a:t>
            </a:r>
            <a:endParaRPr lang="en-US" altLang="zh-CN" sz="2000" b="1" dirty="0">
              <a:solidFill>
                <a:schemeClr val="bg1">
                  <a:lumMod val="10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894244" y="2818873"/>
            <a:ext cx="8109836" cy="1190066"/>
            <a:chOff x="1513997" y="2666861"/>
            <a:chExt cx="9255237" cy="1358146"/>
          </a:xfrm>
        </p:grpSpPr>
        <p:grpSp>
          <p:nvGrpSpPr>
            <p:cNvPr id="20" name="组合 19"/>
            <p:cNvGrpSpPr>
              <a:grpSpLocks noChangeAspect="1"/>
            </p:cNvGrpSpPr>
            <p:nvPr/>
          </p:nvGrpSpPr>
          <p:grpSpPr>
            <a:xfrm>
              <a:off x="1513997" y="2685417"/>
              <a:ext cx="1512000" cy="1339590"/>
              <a:chOff x="1670304" y="4166997"/>
              <a:chExt cx="1368000" cy="1212010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1670304" y="4166997"/>
                <a:ext cx="1368000" cy="1212010"/>
                <a:chOff x="3295851" y="2263221"/>
                <a:chExt cx="2643765" cy="2343151"/>
              </a:xfrm>
            </p:grpSpPr>
            <p:sp>
              <p:nvSpPr>
                <p:cNvPr id="23" name="Freeform 5"/>
                <p:cNvSpPr/>
                <p:nvPr/>
              </p:nvSpPr>
              <p:spPr bwMode="auto">
                <a:xfrm rot="10800000">
                  <a:off x="3295851" y="2263221"/>
                  <a:ext cx="2643765" cy="2343151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3000">
                      <a:srgbClr val="ECECEC"/>
                    </a:gs>
                    <a:gs pos="100000">
                      <a:srgbClr val="D9D9D9"/>
                    </a:gs>
                  </a:gsLst>
                  <a:lin ang="2700000" scaled="1"/>
                  <a:tileRect/>
                </a:gradFill>
                <a:ln w="2540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3765"/>
                  <a:endParaRPr lang="zh-CN" altLang="en-US">
                    <a:solidFill>
                      <a:srgbClr val="00B0F0"/>
                    </a:solidFill>
                  </a:endParaRPr>
                </a:p>
              </p:txBody>
            </p:sp>
            <p:sp>
              <p:nvSpPr>
                <p:cNvPr id="24" name="Freeform 5"/>
                <p:cNvSpPr/>
                <p:nvPr/>
              </p:nvSpPr>
              <p:spPr bwMode="auto">
                <a:xfrm rot="10800000">
                  <a:off x="3589408" y="2523401"/>
                  <a:ext cx="2056649" cy="1822793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solidFill>
                  <a:srgbClr val="3170A7"/>
                </a:solidFill>
                <a:ln w="25400">
                  <a:noFill/>
                </a:ln>
                <a:effectLst>
                  <a:innerShdw blurRad="63500" dist="25400" dir="2700000">
                    <a:prstClr val="black">
                      <a:alpha val="49000"/>
                    </a:prstClr>
                  </a:inn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3765"/>
                  <a:endParaRPr lang="zh-CN" altLang="en-US">
                    <a:solidFill>
                      <a:srgbClr val="00B0F0"/>
                    </a:solidFill>
                  </a:endParaRPr>
                </a:p>
              </p:txBody>
            </p:sp>
          </p:grpSp>
          <p:sp>
            <p:nvSpPr>
              <p:cNvPr id="22" name="任意多边形 21"/>
              <p:cNvSpPr>
                <a:spLocks noChangeArrowheads="1"/>
              </p:cNvSpPr>
              <p:nvPr/>
            </p:nvSpPr>
            <p:spPr bwMode="auto">
              <a:xfrm>
                <a:off x="2039121" y="4474313"/>
                <a:ext cx="630442" cy="613472"/>
              </a:xfrm>
              <a:custGeom>
                <a:avLst/>
                <a:gdLst>
                  <a:gd name="connsiteX0" fmla="*/ 374977 w 630442"/>
                  <a:gd name="connsiteY0" fmla="*/ 215043 h 613472"/>
                  <a:gd name="connsiteX1" fmla="*/ 414060 w 630442"/>
                  <a:gd name="connsiteY1" fmla="*/ 220184 h 613472"/>
                  <a:gd name="connsiteX2" fmla="*/ 442857 w 630442"/>
                  <a:gd name="connsiteY2" fmla="*/ 276735 h 613472"/>
                  <a:gd name="connsiteX3" fmla="*/ 379091 w 630442"/>
                  <a:gd name="connsiteY3" fmla="*/ 593422 h 613472"/>
                  <a:gd name="connsiteX4" fmla="*/ 355436 w 630442"/>
                  <a:gd name="connsiteY4" fmla="*/ 611930 h 613472"/>
                  <a:gd name="connsiteX5" fmla="*/ 277272 w 630442"/>
                  <a:gd name="connsiteY5" fmla="*/ 611930 h 613472"/>
                  <a:gd name="connsiteX6" fmla="*/ 252588 w 630442"/>
                  <a:gd name="connsiteY6" fmla="*/ 593422 h 613472"/>
                  <a:gd name="connsiteX7" fmla="*/ 186765 w 630442"/>
                  <a:gd name="connsiteY7" fmla="*/ 275707 h 613472"/>
                  <a:gd name="connsiteX8" fmla="*/ 217620 w 630442"/>
                  <a:gd name="connsiteY8" fmla="*/ 220184 h 613472"/>
                  <a:gd name="connsiteX9" fmla="*/ 257730 w 630442"/>
                  <a:gd name="connsiteY9" fmla="*/ 216071 h 613472"/>
                  <a:gd name="connsiteX10" fmla="*/ 282028 w 630442"/>
                  <a:gd name="connsiteY10" fmla="*/ 284174 h 613472"/>
                  <a:gd name="connsiteX11" fmla="*/ 292541 w 630442"/>
                  <a:gd name="connsiteY11" fmla="*/ 313638 h 613472"/>
                  <a:gd name="connsiteX12" fmla="*/ 305171 w 630442"/>
                  <a:gd name="connsiteY12" fmla="*/ 249154 h 613472"/>
                  <a:gd name="connsiteX13" fmla="*/ 325934 w 630442"/>
                  <a:gd name="connsiteY13" fmla="*/ 249154 h 613472"/>
                  <a:gd name="connsiteX14" fmla="*/ 338418 w 630442"/>
                  <a:gd name="connsiteY14" fmla="*/ 314609 h 613472"/>
                  <a:gd name="connsiteX15" fmla="*/ 340491 w 630442"/>
                  <a:gd name="connsiteY15" fmla="*/ 308963 h 613472"/>
                  <a:gd name="connsiteX16" fmla="*/ 374977 w 630442"/>
                  <a:gd name="connsiteY16" fmla="*/ 215043 h 613472"/>
                  <a:gd name="connsiteX17" fmla="*/ 294790 w 630442"/>
                  <a:gd name="connsiteY17" fmla="*/ 211619 h 613472"/>
                  <a:gd name="connsiteX18" fmla="*/ 334833 w 630442"/>
                  <a:gd name="connsiteY18" fmla="*/ 211619 h 613472"/>
                  <a:gd name="connsiteX19" fmla="*/ 325592 w 630442"/>
                  <a:gd name="connsiteY19" fmla="*/ 245446 h 613472"/>
                  <a:gd name="connsiteX20" fmla="*/ 305058 w 630442"/>
                  <a:gd name="connsiteY20" fmla="*/ 245446 h 613472"/>
                  <a:gd name="connsiteX21" fmla="*/ 294790 w 630442"/>
                  <a:gd name="connsiteY21" fmla="*/ 211619 h 613472"/>
                  <a:gd name="connsiteX22" fmla="*/ 504644 w 630442"/>
                  <a:gd name="connsiteY22" fmla="*/ 193539 h 613472"/>
                  <a:gd name="connsiteX23" fmla="*/ 539496 w 630442"/>
                  <a:gd name="connsiteY23" fmla="*/ 193539 h 613472"/>
                  <a:gd name="connsiteX24" fmla="*/ 538383 w 630442"/>
                  <a:gd name="connsiteY24" fmla="*/ 196055 h 613472"/>
                  <a:gd name="connsiteX25" fmla="*/ 538753 w 630442"/>
                  <a:gd name="connsiteY25" fmla="*/ 196055 h 613472"/>
                  <a:gd name="connsiteX26" fmla="*/ 530411 w 630442"/>
                  <a:gd name="connsiteY26" fmla="*/ 223942 h 613472"/>
                  <a:gd name="connsiteX27" fmla="*/ 526049 w 630442"/>
                  <a:gd name="connsiteY27" fmla="*/ 223942 h 613472"/>
                  <a:gd name="connsiteX28" fmla="*/ 525065 w 630442"/>
                  <a:gd name="connsiteY28" fmla="*/ 226167 h 613472"/>
                  <a:gd name="connsiteX29" fmla="*/ 531338 w 630442"/>
                  <a:gd name="connsiteY29" fmla="*/ 226167 h 613472"/>
                  <a:gd name="connsiteX30" fmla="*/ 541787 w 630442"/>
                  <a:gd name="connsiteY30" fmla="*/ 280774 h 613472"/>
                  <a:gd name="connsiteX31" fmla="*/ 543081 w 630442"/>
                  <a:gd name="connsiteY31" fmla="*/ 277218 h 613472"/>
                  <a:gd name="connsiteX32" fmla="*/ 571637 w 630442"/>
                  <a:gd name="connsiteY32" fmla="*/ 198730 h 613472"/>
                  <a:gd name="connsiteX33" fmla="*/ 604567 w 630442"/>
                  <a:gd name="connsiteY33" fmla="*/ 202844 h 613472"/>
                  <a:gd name="connsiteX34" fmla="*/ 629265 w 630442"/>
                  <a:gd name="connsiteY34" fmla="*/ 250155 h 613472"/>
                  <a:gd name="connsiteX35" fmla="*/ 575754 w 630442"/>
                  <a:gd name="connsiteY35" fmla="*/ 513451 h 613472"/>
                  <a:gd name="connsiteX36" fmla="*/ 556201 w 630442"/>
                  <a:gd name="connsiteY36" fmla="*/ 528878 h 613472"/>
                  <a:gd name="connsiteX37" fmla="*/ 490342 w 630442"/>
                  <a:gd name="connsiteY37" fmla="*/ 528878 h 613472"/>
                  <a:gd name="connsiteX38" fmla="*/ 470789 w 630442"/>
                  <a:gd name="connsiteY38" fmla="*/ 513451 h 613472"/>
                  <a:gd name="connsiteX39" fmla="*/ 441976 w 630442"/>
                  <a:gd name="connsiteY39" fmla="*/ 400316 h 613472"/>
                  <a:gd name="connsiteX40" fmla="*/ 444034 w 630442"/>
                  <a:gd name="connsiteY40" fmla="*/ 391059 h 613472"/>
                  <a:gd name="connsiteX41" fmla="*/ 462557 w 630442"/>
                  <a:gd name="connsiteY41" fmla="*/ 281010 h 613472"/>
                  <a:gd name="connsiteX42" fmla="*/ 454324 w 630442"/>
                  <a:gd name="connsiteY42" fmla="*/ 225471 h 613472"/>
                  <a:gd name="connsiteX43" fmla="*/ 432714 w 630442"/>
                  <a:gd name="connsiteY43" fmla="*/ 205930 h 613472"/>
                  <a:gd name="connsiteX44" fmla="*/ 440947 w 630442"/>
                  <a:gd name="connsiteY44" fmla="*/ 202844 h 613472"/>
                  <a:gd name="connsiteX45" fmla="*/ 473877 w 630442"/>
                  <a:gd name="connsiteY45" fmla="*/ 199759 h 613472"/>
                  <a:gd name="connsiteX46" fmla="*/ 494281 w 630442"/>
                  <a:gd name="connsiteY46" fmla="*/ 256599 h 613472"/>
                  <a:gd name="connsiteX47" fmla="*/ 503306 w 630442"/>
                  <a:gd name="connsiteY47" fmla="*/ 281740 h 613472"/>
                  <a:gd name="connsiteX48" fmla="*/ 514283 w 630442"/>
                  <a:gd name="connsiteY48" fmla="*/ 226167 h 613472"/>
                  <a:gd name="connsiteX49" fmla="*/ 519703 w 630442"/>
                  <a:gd name="connsiteY49" fmla="*/ 226167 h 613472"/>
                  <a:gd name="connsiteX50" fmla="*/ 518676 w 630442"/>
                  <a:gd name="connsiteY50" fmla="*/ 223942 h 613472"/>
                  <a:gd name="connsiteX51" fmla="*/ 513726 w 630442"/>
                  <a:gd name="connsiteY51" fmla="*/ 223942 h 613472"/>
                  <a:gd name="connsiteX52" fmla="*/ 505384 w 630442"/>
                  <a:gd name="connsiteY52" fmla="*/ 196055 h 613472"/>
                  <a:gd name="connsiteX53" fmla="*/ 505805 w 630442"/>
                  <a:gd name="connsiteY53" fmla="*/ 196055 h 613472"/>
                  <a:gd name="connsiteX54" fmla="*/ 90870 w 630442"/>
                  <a:gd name="connsiteY54" fmla="*/ 193539 h 613472"/>
                  <a:gd name="connsiteX55" fmla="*/ 124980 w 630442"/>
                  <a:gd name="connsiteY55" fmla="*/ 193539 h 613472"/>
                  <a:gd name="connsiteX56" fmla="*/ 123819 w 630442"/>
                  <a:gd name="connsiteY56" fmla="*/ 196055 h 613472"/>
                  <a:gd name="connsiteX57" fmla="*/ 124980 w 630442"/>
                  <a:gd name="connsiteY57" fmla="*/ 196055 h 613472"/>
                  <a:gd name="connsiteX58" fmla="*/ 124981 w 630442"/>
                  <a:gd name="connsiteY58" fmla="*/ 196055 h 613472"/>
                  <a:gd name="connsiteX59" fmla="*/ 116712 w 630442"/>
                  <a:gd name="connsiteY59" fmla="*/ 223942 h 613472"/>
                  <a:gd name="connsiteX60" fmla="*/ 116711 w 630442"/>
                  <a:gd name="connsiteY60" fmla="*/ 223942 h 613472"/>
                  <a:gd name="connsiteX61" fmla="*/ 110948 w 630442"/>
                  <a:gd name="connsiteY61" fmla="*/ 223942 h 613472"/>
                  <a:gd name="connsiteX62" fmla="*/ 109921 w 630442"/>
                  <a:gd name="connsiteY62" fmla="*/ 226167 h 613472"/>
                  <a:gd name="connsiteX63" fmla="*/ 116823 w 630442"/>
                  <a:gd name="connsiteY63" fmla="*/ 226167 h 613472"/>
                  <a:gd name="connsiteX64" fmla="*/ 127132 w 630442"/>
                  <a:gd name="connsiteY64" fmla="*/ 281832 h 613472"/>
                  <a:gd name="connsiteX65" fmla="*/ 128852 w 630442"/>
                  <a:gd name="connsiteY65" fmla="*/ 277218 h 613472"/>
                  <a:gd name="connsiteX66" fmla="*/ 158110 w 630442"/>
                  <a:gd name="connsiteY66" fmla="*/ 198730 h 613472"/>
                  <a:gd name="connsiteX67" fmla="*/ 191161 w 630442"/>
                  <a:gd name="connsiteY67" fmla="*/ 202844 h 613472"/>
                  <a:gd name="connsiteX68" fmla="*/ 198391 w 630442"/>
                  <a:gd name="connsiteY68" fmla="*/ 205930 h 613472"/>
                  <a:gd name="connsiteX69" fmla="*/ 176701 w 630442"/>
                  <a:gd name="connsiteY69" fmla="*/ 225471 h 613472"/>
                  <a:gd name="connsiteX70" fmla="*/ 167406 w 630442"/>
                  <a:gd name="connsiteY70" fmla="*/ 279982 h 613472"/>
                  <a:gd name="connsiteX71" fmla="*/ 184964 w 630442"/>
                  <a:gd name="connsiteY71" fmla="*/ 380774 h 613472"/>
                  <a:gd name="connsiteX72" fmla="*/ 189096 w 630442"/>
                  <a:gd name="connsiteY72" fmla="*/ 401344 h 613472"/>
                  <a:gd name="connsiteX73" fmla="*/ 161209 w 630442"/>
                  <a:gd name="connsiteY73" fmla="*/ 513451 h 613472"/>
                  <a:gd name="connsiteX74" fmla="*/ 141585 w 630442"/>
                  <a:gd name="connsiteY74" fmla="*/ 528878 h 613472"/>
                  <a:gd name="connsiteX75" fmla="*/ 76516 w 630442"/>
                  <a:gd name="connsiteY75" fmla="*/ 528878 h 613472"/>
                  <a:gd name="connsiteX76" fmla="*/ 55859 w 630442"/>
                  <a:gd name="connsiteY76" fmla="*/ 513451 h 613472"/>
                  <a:gd name="connsiteX77" fmla="*/ 1118 w 630442"/>
                  <a:gd name="connsiteY77" fmla="*/ 249127 h 613472"/>
                  <a:gd name="connsiteX78" fmla="*/ 26939 w 630442"/>
                  <a:gd name="connsiteY78" fmla="*/ 202844 h 613472"/>
                  <a:gd name="connsiteX79" fmla="*/ 59990 w 630442"/>
                  <a:gd name="connsiteY79" fmla="*/ 199759 h 613472"/>
                  <a:gd name="connsiteX80" fmla="*/ 80034 w 630442"/>
                  <a:gd name="connsiteY80" fmla="*/ 256599 h 613472"/>
                  <a:gd name="connsiteX81" fmla="*/ 88792 w 630442"/>
                  <a:gd name="connsiteY81" fmla="*/ 281436 h 613472"/>
                  <a:gd name="connsiteX82" fmla="*/ 99027 w 630442"/>
                  <a:gd name="connsiteY82" fmla="*/ 226167 h 613472"/>
                  <a:gd name="connsiteX83" fmla="*/ 104674 w 630442"/>
                  <a:gd name="connsiteY83" fmla="*/ 226167 h 613472"/>
                  <a:gd name="connsiteX84" fmla="*/ 103733 w 630442"/>
                  <a:gd name="connsiteY84" fmla="*/ 223942 h 613472"/>
                  <a:gd name="connsiteX85" fmla="*/ 99139 w 630442"/>
                  <a:gd name="connsiteY85" fmla="*/ 223942 h 613472"/>
                  <a:gd name="connsiteX86" fmla="*/ 99139 w 630442"/>
                  <a:gd name="connsiteY86" fmla="*/ 223942 h 613472"/>
                  <a:gd name="connsiteX87" fmla="*/ 90870 w 630442"/>
                  <a:gd name="connsiteY87" fmla="*/ 196055 h 613472"/>
                  <a:gd name="connsiteX88" fmla="*/ 91935 w 630442"/>
                  <a:gd name="connsiteY88" fmla="*/ 196055 h 613472"/>
                  <a:gd name="connsiteX89" fmla="*/ 522440 w 630442"/>
                  <a:gd name="connsiteY89" fmla="*/ 20763 h 613472"/>
                  <a:gd name="connsiteX90" fmla="*/ 601784 w 630442"/>
                  <a:gd name="connsiteY90" fmla="*/ 99365 h 613472"/>
                  <a:gd name="connsiteX91" fmla="*/ 522440 w 630442"/>
                  <a:gd name="connsiteY91" fmla="*/ 177967 h 613472"/>
                  <a:gd name="connsiteX92" fmla="*/ 443096 w 630442"/>
                  <a:gd name="connsiteY92" fmla="*/ 99365 h 613472"/>
                  <a:gd name="connsiteX93" fmla="*/ 522440 w 630442"/>
                  <a:gd name="connsiteY93" fmla="*/ 20763 h 613472"/>
                  <a:gd name="connsiteX94" fmla="*/ 107554 w 630442"/>
                  <a:gd name="connsiteY94" fmla="*/ 20763 h 613472"/>
                  <a:gd name="connsiteX95" fmla="*/ 186527 w 630442"/>
                  <a:gd name="connsiteY95" fmla="*/ 99365 h 613472"/>
                  <a:gd name="connsiteX96" fmla="*/ 107554 w 630442"/>
                  <a:gd name="connsiteY96" fmla="*/ 177967 h 613472"/>
                  <a:gd name="connsiteX97" fmla="*/ 28581 w 630442"/>
                  <a:gd name="connsiteY97" fmla="*/ 99365 h 613472"/>
                  <a:gd name="connsiteX98" fmla="*/ 107554 w 630442"/>
                  <a:gd name="connsiteY98" fmla="*/ 20763 h 613472"/>
                  <a:gd name="connsiteX99" fmla="*/ 314812 w 630442"/>
                  <a:gd name="connsiteY99" fmla="*/ 0 h 613472"/>
                  <a:gd name="connsiteX100" fmla="*/ 409728 w 630442"/>
                  <a:gd name="connsiteY100" fmla="*/ 95287 h 613472"/>
                  <a:gd name="connsiteX101" fmla="*/ 314812 w 630442"/>
                  <a:gd name="connsiteY101" fmla="*/ 190574 h 613472"/>
                  <a:gd name="connsiteX102" fmla="*/ 219896 w 630442"/>
                  <a:gd name="connsiteY102" fmla="*/ 95287 h 613472"/>
                  <a:gd name="connsiteX103" fmla="*/ 314812 w 630442"/>
                  <a:gd name="connsiteY103" fmla="*/ 0 h 613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630442" h="613472">
                    <a:moveTo>
                      <a:pt x="374977" y="215043"/>
                    </a:moveTo>
                    <a:cubicBezTo>
                      <a:pt x="380120" y="216071"/>
                      <a:pt x="408917" y="219156"/>
                      <a:pt x="414060" y="220184"/>
                    </a:cubicBezTo>
                    <a:cubicBezTo>
                      <a:pt x="435658" y="224297"/>
                      <a:pt x="449028" y="247946"/>
                      <a:pt x="442857" y="276735"/>
                    </a:cubicBezTo>
                    <a:cubicBezTo>
                      <a:pt x="422288" y="372358"/>
                      <a:pt x="412003" y="500884"/>
                      <a:pt x="379091" y="593422"/>
                    </a:cubicBezTo>
                    <a:cubicBezTo>
                      <a:pt x="374977" y="602676"/>
                      <a:pt x="363664" y="611930"/>
                      <a:pt x="355436" y="611930"/>
                    </a:cubicBezTo>
                    <a:cubicBezTo>
                      <a:pt x="323553" y="613986"/>
                      <a:pt x="308126" y="613986"/>
                      <a:pt x="277272" y="611930"/>
                    </a:cubicBezTo>
                    <a:cubicBezTo>
                      <a:pt x="268015" y="611930"/>
                      <a:pt x="256702" y="602676"/>
                      <a:pt x="252588" y="593422"/>
                    </a:cubicBezTo>
                    <a:cubicBezTo>
                      <a:pt x="219676" y="499856"/>
                      <a:pt x="207335" y="371330"/>
                      <a:pt x="186765" y="275707"/>
                    </a:cubicBezTo>
                    <a:cubicBezTo>
                      <a:pt x="180594" y="246918"/>
                      <a:pt x="196021" y="224297"/>
                      <a:pt x="217620" y="220184"/>
                    </a:cubicBezTo>
                    <a:cubicBezTo>
                      <a:pt x="222762" y="219156"/>
                      <a:pt x="251559" y="217100"/>
                      <a:pt x="257730" y="216071"/>
                    </a:cubicBezTo>
                    <a:cubicBezTo>
                      <a:pt x="257730" y="216071"/>
                      <a:pt x="257730" y="216071"/>
                      <a:pt x="282028" y="284174"/>
                    </a:cubicBezTo>
                    <a:lnTo>
                      <a:pt x="292541" y="313638"/>
                    </a:lnTo>
                    <a:lnTo>
                      <a:pt x="305171" y="249154"/>
                    </a:lnTo>
                    <a:lnTo>
                      <a:pt x="325934" y="249154"/>
                    </a:lnTo>
                    <a:lnTo>
                      <a:pt x="338418" y="314609"/>
                    </a:lnTo>
                    <a:lnTo>
                      <a:pt x="340491" y="308963"/>
                    </a:lnTo>
                    <a:cubicBezTo>
                      <a:pt x="348880" y="286118"/>
                      <a:pt x="360064" y="255657"/>
                      <a:pt x="374977" y="215043"/>
                    </a:cubicBezTo>
                    <a:close/>
                    <a:moveTo>
                      <a:pt x="294790" y="211619"/>
                    </a:moveTo>
                    <a:cubicBezTo>
                      <a:pt x="308138" y="210594"/>
                      <a:pt x="321485" y="210594"/>
                      <a:pt x="334833" y="211619"/>
                    </a:cubicBezTo>
                    <a:cubicBezTo>
                      <a:pt x="334833" y="211619"/>
                      <a:pt x="334833" y="211619"/>
                      <a:pt x="325592" y="245446"/>
                    </a:cubicBezTo>
                    <a:lnTo>
                      <a:pt x="305058" y="245446"/>
                    </a:lnTo>
                    <a:cubicBezTo>
                      <a:pt x="305058" y="245446"/>
                      <a:pt x="305058" y="245446"/>
                      <a:pt x="294790" y="211619"/>
                    </a:cubicBezTo>
                    <a:close/>
                    <a:moveTo>
                      <a:pt x="504644" y="193539"/>
                    </a:moveTo>
                    <a:lnTo>
                      <a:pt x="539496" y="193539"/>
                    </a:lnTo>
                    <a:lnTo>
                      <a:pt x="538383" y="196055"/>
                    </a:lnTo>
                    <a:lnTo>
                      <a:pt x="538753" y="196055"/>
                    </a:lnTo>
                    <a:cubicBezTo>
                      <a:pt x="538753" y="196055"/>
                      <a:pt x="538753" y="196055"/>
                      <a:pt x="530411" y="223942"/>
                    </a:cubicBezTo>
                    <a:lnTo>
                      <a:pt x="526049" y="223942"/>
                    </a:lnTo>
                    <a:lnTo>
                      <a:pt x="525065" y="226167"/>
                    </a:lnTo>
                    <a:lnTo>
                      <a:pt x="531338" y="226167"/>
                    </a:lnTo>
                    <a:lnTo>
                      <a:pt x="541787" y="280774"/>
                    </a:lnTo>
                    <a:lnTo>
                      <a:pt x="543081" y="277218"/>
                    </a:lnTo>
                    <a:cubicBezTo>
                      <a:pt x="550027" y="258126"/>
                      <a:pt x="559289" y="232671"/>
                      <a:pt x="571637" y="198730"/>
                    </a:cubicBezTo>
                    <a:cubicBezTo>
                      <a:pt x="576783" y="199759"/>
                      <a:pt x="600451" y="201816"/>
                      <a:pt x="604567" y="202844"/>
                    </a:cubicBezTo>
                    <a:cubicBezTo>
                      <a:pt x="622061" y="206958"/>
                      <a:pt x="634410" y="226500"/>
                      <a:pt x="629265" y="250155"/>
                    </a:cubicBezTo>
                    <a:cubicBezTo>
                      <a:pt x="611771" y="329350"/>
                      <a:pt x="603538" y="436313"/>
                      <a:pt x="575754" y="513451"/>
                    </a:cubicBezTo>
                    <a:cubicBezTo>
                      <a:pt x="572666" y="521679"/>
                      <a:pt x="563405" y="528878"/>
                      <a:pt x="556201" y="528878"/>
                    </a:cubicBezTo>
                    <a:cubicBezTo>
                      <a:pt x="529446" y="530935"/>
                      <a:pt x="517097" y="530935"/>
                      <a:pt x="490342" y="528878"/>
                    </a:cubicBezTo>
                    <a:cubicBezTo>
                      <a:pt x="483138" y="528878"/>
                      <a:pt x="473877" y="521679"/>
                      <a:pt x="470789" y="513451"/>
                    </a:cubicBezTo>
                    <a:cubicBezTo>
                      <a:pt x="458441" y="479510"/>
                      <a:pt x="450208" y="440427"/>
                      <a:pt x="441976" y="400316"/>
                    </a:cubicBezTo>
                    <a:cubicBezTo>
                      <a:pt x="443005" y="397230"/>
                      <a:pt x="443005" y="394145"/>
                      <a:pt x="444034" y="391059"/>
                    </a:cubicBezTo>
                    <a:cubicBezTo>
                      <a:pt x="450208" y="351977"/>
                      <a:pt x="455353" y="314951"/>
                      <a:pt x="462557" y="281010"/>
                    </a:cubicBezTo>
                    <a:cubicBezTo>
                      <a:pt x="467702" y="260440"/>
                      <a:pt x="464615" y="240899"/>
                      <a:pt x="454324" y="225471"/>
                    </a:cubicBezTo>
                    <a:cubicBezTo>
                      <a:pt x="448150" y="216215"/>
                      <a:pt x="441976" y="210044"/>
                      <a:pt x="432714" y="205930"/>
                    </a:cubicBezTo>
                    <a:cubicBezTo>
                      <a:pt x="435801" y="204901"/>
                      <a:pt x="438888" y="203873"/>
                      <a:pt x="440947" y="202844"/>
                    </a:cubicBezTo>
                    <a:cubicBezTo>
                      <a:pt x="445063" y="201816"/>
                      <a:pt x="469760" y="200787"/>
                      <a:pt x="473877" y="199759"/>
                    </a:cubicBezTo>
                    <a:cubicBezTo>
                      <a:pt x="473877" y="199759"/>
                      <a:pt x="473877" y="199759"/>
                      <a:pt x="494281" y="256599"/>
                    </a:cubicBezTo>
                    <a:lnTo>
                      <a:pt x="503306" y="281740"/>
                    </a:lnTo>
                    <a:lnTo>
                      <a:pt x="514283" y="226167"/>
                    </a:lnTo>
                    <a:lnTo>
                      <a:pt x="519703" y="226167"/>
                    </a:lnTo>
                    <a:lnTo>
                      <a:pt x="518676" y="223942"/>
                    </a:lnTo>
                    <a:lnTo>
                      <a:pt x="513726" y="223942"/>
                    </a:lnTo>
                    <a:cubicBezTo>
                      <a:pt x="513726" y="223942"/>
                      <a:pt x="513726" y="223942"/>
                      <a:pt x="505384" y="196055"/>
                    </a:cubicBezTo>
                    <a:lnTo>
                      <a:pt x="505805" y="196055"/>
                    </a:lnTo>
                    <a:close/>
                    <a:moveTo>
                      <a:pt x="90870" y="193539"/>
                    </a:moveTo>
                    <a:lnTo>
                      <a:pt x="124980" y="193539"/>
                    </a:lnTo>
                    <a:lnTo>
                      <a:pt x="123819" y="196055"/>
                    </a:lnTo>
                    <a:lnTo>
                      <a:pt x="124980" y="196055"/>
                    </a:lnTo>
                    <a:lnTo>
                      <a:pt x="124981" y="196055"/>
                    </a:lnTo>
                    <a:cubicBezTo>
                      <a:pt x="124981" y="196055"/>
                      <a:pt x="124981" y="196055"/>
                      <a:pt x="116712" y="223942"/>
                    </a:cubicBezTo>
                    <a:lnTo>
                      <a:pt x="116711" y="223942"/>
                    </a:lnTo>
                    <a:lnTo>
                      <a:pt x="110948" y="223942"/>
                    </a:lnTo>
                    <a:lnTo>
                      <a:pt x="109921" y="226167"/>
                    </a:lnTo>
                    <a:lnTo>
                      <a:pt x="116823" y="226167"/>
                    </a:lnTo>
                    <a:lnTo>
                      <a:pt x="127132" y="281832"/>
                    </a:lnTo>
                    <a:lnTo>
                      <a:pt x="128852" y="277218"/>
                    </a:lnTo>
                    <a:cubicBezTo>
                      <a:pt x="135969" y="258126"/>
                      <a:pt x="145458" y="232671"/>
                      <a:pt x="158110" y="198730"/>
                    </a:cubicBezTo>
                    <a:cubicBezTo>
                      <a:pt x="162242" y="199759"/>
                      <a:pt x="185997" y="201816"/>
                      <a:pt x="191161" y="202844"/>
                    </a:cubicBezTo>
                    <a:cubicBezTo>
                      <a:pt x="193227" y="203873"/>
                      <a:pt x="196325" y="204901"/>
                      <a:pt x="198391" y="205930"/>
                    </a:cubicBezTo>
                    <a:cubicBezTo>
                      <a:pt x="190128" y="210044"/>
                      <a:pt x="181866" y="217243"/>
                      <a:pt x="176701" y="225471"/>
                    </a:cubicBezTo>
                    <a:cubicBezTo>
                      <a:pt x="166373" y="240899"/>
                      <a:pt x="163275" y="259412"/>
                      <a:pt x="167406" y="279982"/>
                    </a:cubicBezTo>
                    <a:cubicBezTo>
                      <a:pt x="173603" y="310837"/>
                      <a:pt x="179800" y="344777"/>
                      <a:pt x="184964" y="380774"/>
                    </a:cubicBezTo>
                    <a:cubicBezTo>
                      <a:pt x="185997" y="386945"/>
                      <a:pt x="188063" y="394145"/>
                      <a:pt x="189096" y="401344"/>
                    </a:cubicBezTo>
                    <a:cubicBezTo>
                      <a:pt x="181866" y="441456"/>
                      <a:pt x="173603" y="479510"/>
                      <a:pt x="161209" y="513451"/>
                    </a:cubicBezTo>
                    <a:cubicBezTo>
                      <a:pt x="158110" y="521679"/>
                      <a:pt x="148815" y="528878"/>
                      <a:pt x="141585" y="528878"/>
                    </a:cubicBezTo>
                    <a:cubicBezTo>
                      <a:pt x="115764" y="530935"/>
                      <a:pt x="102337" y="530935"/>
                      <a:pt x="76516" y="528878"/>
                    </a:cubicBezTo>
                    <a:cubicBezTo>
                      <a:pt x="69286" y="528878"/>
                      <a:pt x="58957" y="521679"/>
                      <a:pt x="55859" y="513451"/>
                    </a:cubicBezTo>
                    <a:cubicBezTo>
                      <a:pt x="27972" y="436313"/>
                      <a:pt x="17644" y="329350"/>
                      <a:pt x="1118" y="249127"/>
                    </a:cubicBezTo>
                    <a:cubicBezTo>
                      <a:pt x="-4046" y="225471"/>
                      <a:pt x="9381" y="205930"/>
                      <a:pt x="26939" y="202844"/>
                    </a:cubicBezTo>
                    <a:cubicBezTo>
                      <a:pt x="31071" y="201816"/>
                      <a:pt x="54826" y="200787"/>
                      <a:pt x="59990" y="199759"/>
                    </a:cubicBezTo>
                    <a:cubicBezTo>
                      <a:pt x="59990" y="199759"/>
                      <a:pt x="59990" y="199759"/>
                      <a:pt x="80034" y="256599"/>
                    </a:cubicBezTo>
                    <a:lnTo>
                      <a:pt x="88792" y="281436"/>
                    </a:lnTo>
                    <a:lnTo>
                      <a:pt x="99027" y="226167"/>
                    </a:lnTo>
                    <a:lnTo>
                      <a:pt x="104674" y="226167"/>
                    </a:lnTo>
                    <a:lnTo>
                      <a:pt x="103733" y="223942"/>
                    </a:lnTo>
                    <a:lnTo>
                      <a:pt x="99139" y="223942"/>
                    </a:lnTo>
                    <a:lnTo>
                      <a:pt x="99139" y="223942"/>
                    </a:lnTo>
                    <a:cubicBezTo>
                      <a:pt x="99139" y="223942"/>
                      <a:pt x="99139" y="223942"/>
                      <a:pt x="90870" y="196055"/>
                    </a:cubicBezTo>
                    <a:lnTo>
                      <a:pt x="91935" y="196055"/>
                    </a:lnTo>
                    <a:close/>
                    <a:moveTo>
                      <a:pt x="522440" y="20763"/>
                    </a:moveTo>
                    <a:cubicBezTo>
                      <a:pt x="566260" y="20763"/>
                      <a:pt x="601784" y="55954"/>
                      <a:pt x="601784" y="99365"/>
                    </a:cubicBezTo>
                    <a:cubicBezTo>
                      <a:pt x="601784" y="142776"/>
                      <a:pt x="566260" y="177967"/>
                      <a:pt x="522440" y="177967"/>
                    </a:cubicBezTo>
                    <a:cubicBezTo>
                      <a:pt x="478620" y="177967"/>
                      <a:pt x="443096" y="142776"/>
                      <a:pt x="443096" y="99365"/>
                    </a:cubicBezTo>
                    <a:cubicBezTo>
                      <a:pt x="443096" y="55954"/>
                      <a:pt x="478620" y="20763"/>
                      <a:pt x="522440" y="20763"/>
                    </a:cubicBezTo>
                    <a:close/>
                    <a:moveTo>
                      <a:pt x="107554" y="20763"/>
                    </a:moveTo>
                    <a:cubicBezTo>
                      <a:pt x="151170" y="20763"/>
                      <a:pt x="186527" y="55954"/>
                      <a:pt x="186527" y="99365"/>
                    </a:cubicBezTo>
                    <a:cubicBezTo>
                      <a:pt x="186527" y="142776"/>
                      <a:pt x="151170" y="177967"/>
                      <a:pt x="107554" y="177967"/>
                    </a:cubicBezTo>
                    <a:cubicBezTo>
                      <a:pt x="63938" y="177967"/>
                      <a:pt x="28581" y="142776"/>
                      <a:pt x="28581" y="99365"/>
                    </a:cubicBezTo>
                    <a:cubicBezTo>
                      <a:pt x="28581" y="55954"/>
                      <a:pt x="63938" y="20763"/>
                      <a:pt x="107554" y="20763"/>
                    </a:cubicBezTo>
                    <a:close/>
                    <a:moveTo>
                      <a:pt x="314812" y="0"/>
                    </a:moveTo>
                    <a:cubicBezTo>
                      <a:pt x="367233" y="0"/>
                      <a:pt x="409728" y="42661"/>
                      <a:pt x="409728" y="95287"/>
                    </a:cubicBezTo>
                    <a:cubicBezTo>
                      <a:pt x="409728" y="147913"/>
                      <a:pt x="367233" y="190574"/>
                      <a:pt x="314812" y="190574"/>
                    </a:cubicBezTo>
                    <a:cubicBezTo>
                      <a:pt x="262391" y="190574"/>
                      <a:pt x="219896" y="147913"/>
                      <a:pt x="219896" y="95287"/>
                    </a:cubicBezTo>
                    <a:cubicBezTo>
                      <a:pt x="219896" y="42661"/>
                      <a:pt x="262391" y="0"/>
                      <a:pt x="31481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>
                <a:noAutofit/>
              </a:bodyPr>
              <a:lstStyle/>
              <a:p>
                <a:pPr defTabSz="913765"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5" name="组合 24"/>
            <p:cNvGrpSpPr>
              <a:grpSpLocks noChangeAspect="1"/>
            </p:cNvGrpSpPr>
            <p:nvPr/>
          </p:nvGrpSpPr>
          <p:grpSpPr>
            <a:xfrm>
              <a:off x="6651630" y="2685417"/>
              <a:ext cx="1512000" cy="1339590"/>
              <a:chOff x="5504521" y="4166997"/>
              <a:chExt cx="1368000" cy="1212010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5504521" y="4166997"/>
                <a:ext cx="1368000" cy="1212010"/>
                <a:chOff x="3295851" y="2263221"/>
                <a:chExt cx="2643765" cy="2343151"/>
              </a:xfrm>
            </p:grpSpPr>
            <p:sp>
              <p:nvSpPr>
                <p:cNvPr id="28" name="Freeform 5"/>
                <p:cNvSpPr/>
                <p:nvPr/>
              </p:nvSpPr>
              <p:spPr bwMode="auto">
                <a:xfrm rot="10800000">
                  <a:off x="3295851" y="2263221"/>
                  <a:ext cx="2643765" cy="2343151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3000">
                      <a:srgbClr val="ECECEC"/>
                    </a:gs>
                    <a:gs pos="100000">
                      <a:srgbClr val="D9D9D9"/>
                    </a:gs>
                  </a:gsLst>
                  <a:lin ang="2700000" scaled="1"/>
                  <a:tileRect/>
                </a:gradFill>
                <a:ln w="2540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3765"/>
                  <a:endParaRPr lang="zh-CN" altLang="en-US">
                    <a:solidFill>
                      <a:srgbClr val="00B0F0"/>
                    </a:solidFill>
                  </a:endParaRPr>
                </a:p>
              </p:txBody>
            </p:sp>
            <p:sp>
              <p:nvSpPr>
                <p:cNvPr id="29" name="Freeform 5"/>
                <p:cNvSpPr/>
                <p:nvPr/>
              </p:nvSpPr>
              <p:spPr bwMode="auto">
                <a:xfrm rot="10800000">
                  <a:off x="3589408" y="2523401"/>
                  <a:ext cx="2056649" cy="1822793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solidFill>
                  <a:srgbClr val="3170A7"/>
                </a:solidFill>
                <a:ln w="25400">
                  <a:noFill/>
                </a:ln>
                <a:effectLst>
                  <a:innerShdw blurRad="63500" dist="25400" dir="2700000">
                    <a:prstClr val="black">
                      <a:alpha val="49000"/>
                    </a:prstClr>
                  </a:inn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3765"/>
                  <a:endParaRPr lang="zh-CN" altLang="en-US">
                    <a:solidFill>
                      <a:srgbClr val="00B0F0"/>
                    </a:solidFill>
                  </a:endParaRPr>
                </a:p>
              </p:txBody>
            </p:sp>
          </p:grpSp>
          <p:sp>
            <p:nvSpPr>
              <p:cNvPr id="27" name="Freeform 108"/>
              <p:cNvSpPr>
                <a:spLocks noEditPoints="1"/>
              </p:cNvSpPr>
              <p:nvPr/>
            </p:nvSpPr>
            <p:spPr bwMode="auto">
              <a:xfrm>
                <a:off x="5882236" y="4488120"/>
                <a:ext cx="612568" cy="614550"/>
              </a:xfrm>
              <a:custGeom>
                <a:avLst/>
                <a:gdLst>
                  <a:gd name="T0" fmla="*/ 97 w 115"/>
                  <a:gd name="T1" fmla="*/ 48 h 115"/>
                  <a:gd name="T2" fmla="*/ 91 w 115"/>
                  <a:gd name="T3" fmla="*/ 41 h 115"/>
                  <a:gd name="T4" fmla="*/ 102 w 115"/>
                  <a:gd name="T5" fmla="*/ 26 h 115"/>
                  <a:gd name="T6" fmla="*/ 94 w 115"/>
                  <a:gd name="T7" fmla="*/ 13 h 115"/>
                  <a:gd name="T8" fmla="*/ 79 w 115"/>
                  <a:gd name="T9" fmla="*/ 23 h 115"/>
                  <a:gd name="T10" fmla="*/ 70 w 115"/>
                  <a:gd name="T11" fmla="*/ 22 h 115"/>
                  <a:gd name="T12" fmla="*/ 67 w 115"/>
                  <a:gd name="T13" fmla="*/ 3 h 115"/>
                  <a:gd name="T14" fmla="*/ 52 w 115"/>
                  <a:gd name="T15" fmla="*/ 0 h 115"/>
                  <a:gd name="T16" fmla="*/ 48 w 115"/>
                  <a:gd name="T17" fmla="*/ 18 h 115"/>
                  <a:gd name="T18" fmla="*/ 41 w 115"/>
                  <a:gd name="T19" fmla="*/ 24 h 115"/>
                  <a:gd name="T20" fmla="*/ 26 w 115"/>
                  <a:gd name="T21" fmla="*/ 13 h 115"/>
                  <a:gd name="T22" fmla="*/ 13 w 115"/>
                  <a:gd name="T23" fmla="*/ 21 h 115"/>
                  <a:gd name="T24" fmla="*/ 23 w 115"/>
                  <a:gd name="T25" fmla="*/ 36 h 115"/>
                  <a:gd name="T26" fmla="*/ 22 w 115"/>
                  <a:gd name="T27" fmla="*/ 45 h 115"/>
                  <a:gd name="T28" fmla="*/ 4 w 115"/>
                  <a:gd name="T29" fmla="*/ 48 h 115"/>
                  <a:gd name="T30" fmla="*/ 0 w 115"/>
                  <a:gd name="T31" fmla="*/ 63 h 115"/>
                  <a:gd name="T32" fmla="*/ 18 w 115"/>
                  <a:gd name="T33" fmla="*/ 66 h 115"/>
                  <a:gd name="T34" fmla="*/ 24 w 115"/>
                  <a:gd name="T35" fmla="*/ 73 h 115"/>
                  <a:gd name="T36" fmla="*/ 13 w 115"/>
                  <a:gd name="T37" fmla="*/ 89 h 115"/>
                  <a:gd name="T38" fmla="*/ 21 w 115"/>
                  <a:gd name="T39" fmla="*/ 102 h 115"/>
                  <a:gd name="T40" fmla="*/ 36 w 115"/>
                  <a:gd name="T41" fmla="*/ 92 h 115"/>
                  <a:gd name="T42" fmla="*/ 45 w 115"/>
                  <a:gd name="T43" fmla="*/ 92 h 115"/>
                  <a:gd name="T44" fmla="*/ 48 w 115"/>
                  <a:gd name="T45" fmla="*/ 111 h 115"/>
                  <a:gd name="T46" fmla="*/ 63 w 115"/>
                  <a:gd name="T47" fmla="*/ 115 h 115"/>
                  <a:gd name="T48" fmla="*/ 67 w 115"/>
                  <a:gd name="T49" fmla="*/ 97 h 115"/>
                  <a:gd name="T50" fmla="*/ 74 w 115"/>
                  <a:gd name="T51" fmla="*/ 91 h 115"/>
                  <a:gd name="T52" fmla="*/ 89 w 115"/>
                  <a:gd name="T53" fmla="*/ 102 h 115"/>
                  <a:gd name="T54" fmla="*/ 102 w 115"/>
                  <a:gd name="T55" fmla="*/ 94 h 115"/>
                  <a:gd name="T56" fmla="*/ 92 w 115"/>
                  <a:gd name="T57" fmla="*/ 79 h 115"/>
                  <a:gd name="T58" fmla="*/ 93 w 115"/>
                  <a:gd name="T59" fmla="*/ 70 h 115"/>
                  <a:gd name="T60" fmla="*/ 112 w 115"/>
                  <a:gd name="T61" fmla="*/ 66 h 115"/>
                  <a:gd name="T62" fmla="*/ 115 w 115"/>
                  <a:gd name="T63" fmla="*/ 52 h 115"/>
                  <a:gd name="T64" fmla="*/ 58 w 115"/>
                  <a:gd name="T65" fmla="*/ 79 h 115"/>
                  <a:gd name="T66" fmla="*/ 58 w 115"/>
                  <a:gd name="T67" fmla="*/ 36 h 115"/>
                  <a:gd name="T68" fmla="*/ 58 w 115"/>
                  <a:gd name="T69" fmla="*/ 79 h 115"/>
                  <a:gd name="T70" fmla="*/ 49 w 115"/>
                  <a:gd name="T71" fmla="*/ 57 h 115"/>
                  <a:gd name="T72" fmla="*/ 67 w 115"/>
                  <a:gd name="T73" fmla="*/ 57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15" h="115">
                    <a:moveTo>
                      <a:pt x="112" y="48"/>
                    </a:moveTo>
                    <a:cubicBezTo>
                      <a:pt x="97" y="48"/>
                      <a:pt x="97" y="48"/>
                      <a:pt x="97" y="48"/>
                    </a:cubicBezTo>
                    <a:cubicBezTo>
                      <a:pt x="95" y="48"/>
                      <a:pt x="93" y="47"/>
                      <a:pt x="93" y="45"/>
                    </a:cubicBezTo>
                    <a:cubicBezTo>
                      <a:pt x="91" y="41"/>
                      <a:pt x="91" y="41"/>
                      <a:pt x="91" y="41"/>
                    </a:cubicBezTo>
                    <a:cubicBezTo>
                      <a:pt x="90" y="40"/>
                      <a:pt x="91" y="37"/>
                      <a:pt x="92" y="36"/>
                    </a:cubicBezTo>
                    <a:cubicBezTo>
                      <a:pt x="102" y="26"/>
                      <a:pt x="102" y="26"/>
                      <a:pt x="102" y="26"/>
                    </a:cubicBezTo>
                    <a:cubicBezTo>
                      <a:pt x="104" y="24"/>
                      <a:pt x="104" y="22"/>
                      <a:pt x="102" y="21"/>
                    </a:cubicBezTo>
                    <a:cubicBezTo>
                      <a:pt x="94" y="13"/>
                      <a:pt x="94" y="13"/>
                      <a:pt x="94" y="13"/>
                    </a:cubicBezTo>
                    <a:cubicBezTo>
                      <a:pt x="93" y="11"/>
                      <a:pt x="91" y="11"/>
                      <a:pt x="89" y="13"/>
                    </a:cubicBezTo>
                    <a:cubicBezTo>
                      <a:pt x="79" y="23"/>
                      <a:pt x="79" y="23"/>
                      <a:pt x="79" y="23"/>
                    </a:cubicBezTo>
                    <a:cubicBezTo>
                      <a:pt x="78" y="24"/>
                      <a:pt x="75" y="25"/>
                      <a:pt x="74" y="24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68" y="22"/>
                      <a:pt x="67" y="20"/>
                      <a:pt x="67" y="18"/>
                    </a:cubicBezTo>
                    <a:cubicBezTo>
                      <a:pt x="67" y="3"/>
                      <a:pt x="67" y="3"/>
                      <a:pt x="67" y="3"/>
                    </a:cubicBezTo>
                    <a:cubicBezTo>
                      <a:pt x="67" y="1"/>
                      <a:pt x="65" y="0"/>
                      <a:pt x="63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0" y="0"/>
                      <a:pt x="48" y="1"/>
                      <a:pt x="48" y="3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48" y="20"/>
                      <a:pt x="47" y="22"/>
                      <a:pt x="45" y="22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0" y="25"/>
                      <a:pt x="37" y="24"/>
                      <a:pt x="36" y="2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5" y="11"/>
                      <a:pt x="22" y="11"/>
                      <a:pt x="21" y="13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2" y="22"/>
                      <a:pt x="12" y="24"/>
                      <a:pt x="13" y="2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4" y="37"/>
                      <a:pt x="25" y="40"/>
                      <a:pt x="24" y="41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22" y="47"/>
                      <a:pt x="20" y="48"/>
                      <a:pt x="18" y="48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2" y="48"/>
                      <a:pt x="0" y="50"/>
                      <a:pt x="0" y="52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5"/>
                      <a:pt x="2" y="66"/>
                      <a:pt x="4" y="66"/>
                    </a:cubicBezTo>
                    <a:cubicBezTo>
                      <a:pt x="18" y="66"/>
                      <a:pt x="18" y="66"/>
                      <a:pt x="18" y="66"/>
                    </a:cubicBezTo>
                    <a:cubicBezTo>
                      <a:pt x="20" y="66"/>
                      <a:pt x="22" y="68"/>
                      <a:pt x="22" y="70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5" y="75"/>
                      <a:pt x="24" y="78"/>
                      <a:pt x="23" y="79"/>
                    </a:cubicBezTo>
                    <a:cubicBezTo>
                      <a:pt x="13" y="89"/>
                      <a:pt x="13" y="89"/>
                      <a:pt x="13" y="89"/>
                    </a:cubicBezTo>
                    <a:cubicBezTo>
                      <a:pt x="12" y="90"/>
                      <a:pt x="12" y="93"/>
                      <a:pt x="13" y="94"/>
                    </a:cubicBezTo>
                    <a:cubicBezTo>
                      <a:pt x="21" y="102"/>
                      <a:pt x="21" y="102"/>
                      <a:pt x="21" y="102"/>
                    </a:cubicBezTo>
                    <a:cubicBezTo>
                      <a:pt x="22" y="103"/>
                      <a:pt x="25" y="103"/>
                      <a:pt x="26" y="102"/>
                    </a:cubicBezTo>
                    <a:cubicBezTo>
                      <a:pt x="36" y="92"/>
                      <a:pt x="36" y="92"/>
                      <a:pt x="36" y="92"/>
                    </a:cubicBezTo>
                    <a:cubicBezTo>
                      <a:pt x="37" y="90"/>
                      <a:pt x="40" y="90"/>
                      <a:pt x="41" y="91"/>
                    </a:cubicBezTo>
                    <a:cubicBezTo>
                      <a:pt x="45" y="92"/>
                      <a:pt x="45" y="92"/>
                      <a:pt x="45" y="92"/>
                    </a:cubicBezTo>
                    <a:cubicBezTo>
                      <a:pt x="47" y="93"/>
                      <a:pt x="48" y="95"/>
                      <a:pt x="48" y="97"/>
                    </a:cubicBezTo>
                    <a:cubicBezTo>
                      <a:pt x="48" y="111"/>
                      <a:pt x="48" y="111"/>
                      <a:pt x="48" y="111"/>
                    </a:cubicBezTo>
                    <a:cubicBezTo>
                      <a:pt x="48" y="113"/>
                      <a:pt x="50" y="115"/>
                      <a:pt x="52" y="115"/>
                    </a:cubicBezTo>
                    <a:cubicBezTo>
                      <a:pt x="63" y="115"/>
                      <a:pt x="63" y="115"/>
                      <a:pt x="63" y="115"/>
                    </a:cubicBezTo>
                    <a:cubicBezTo>
                      <a:pt x="65" y="115"/>
                      <a:pt x="67" y="113"/>
                      <a:pt x="67" y="111"/>
                    </a:cubicBezTo>
                    <a:cubicBezTo>
                      <a:pt x="67" y="97"/>
                      <a:pt x="67" y="97"/>
                      <a:pt x="67" y="97"/>
                    </a:cubicBezTo>
                    <a:cubicBezTo>
                      <a:pt x="67" y="95"/>
                      <a:pt x="68" y="93"/>
                      <a:pt x="70" y="92"/>
                    </a:cubicBezTo>
                    <a:cubicBezTo>
                      <a:pt x="74" y="91"/>
                      <a:pt x="74" y="91"/>
                      <a:pt x="74" y="91"/>
                    </a:cubicBezTo>
                    <a:cubicBezTo>
                      <a:pt x="75" y="90"/>
                      <a:pt x="78" y="90"/>
                      <a:pt x="79" y="92"/>
                    </a:cubicBezTo>
                    <a:cubicBezTo>
                      <a:pt x="89" y="102"/>
                      <a:pt x="89" y="102"/>
                      <a:pt x="89" y="102"/>
                    </a:cubicBezTo>
                    <a:cubicBezTo>
                      <a:pt x="91" y="103"/>
                      <a:pt x="93" y="103"/>
                      <a:pt x="94" y="102"/>
                    </a:cubicBezTo>
                    <a:cubicBezTo>
                      <a:pt x="102" y="94"/>
                      <a:pt x="102" y="94"/>
                      <a:pt x="102" y="94"/>
                    </a:cubicBezTo>
                    <a:cubicBezTo>
                      <a:pt x="104" y="93"/>
                      <a:pt x="104" y="90"/>
                      <a:pt x="102" y="89"/>
                    </a:cubicBezTo>
                    <a:cubicBezTo>
                      <a:pt x="92" y="79"/>
                      <a:pt x="92" y="79"/>
                      <a:pt x="92" y="79"/>
                    </a:cubicBezTo>
                    <a:cubicBezTo>
                      <a:pt x="91" y="78"/>
                      <a:pt x="90" y="75"/>
                      <a:pt x="91" y="73"/>
                    </a:cubicBezTo>
                    <a:cubicBezTo>
                      <a:pt x="93" y="70"/>
                      <a:pt x="93" y="70"/>
                      <a:pt x="93" y="70"/>
                    </a:cubicBezTo>
                    <a:cubicBezTo>
                      <a:pt x="93" y="68"/>
                      <a:pt x="95" y="66"/>
                      <a:pt x="97" y="66"/>
                    </a:cubicBezTo>
                    <a:cubicBezTo>
                      <a:pt x="112" y="66"/>
                      <a:pt x="112" y="66"/>
                      <a:pt x="112" y="66"/>
                    </a:cubicBezTo>
                    <a:cubicBezTo>
                      <a:pt x="113" y="66"/>
                      <a:pt x="115" y="65"/>
                      <a:pt x="115" y="63"/>
                    </a:cubicBezTo>
                    <a:cubicBezTo>
                      <a:pt x="115" y="52"/>
                      <a:pt x="115" y="52"/>
                      <a:pt x="115" y="52"/>
                    </a:cubicBezTo>
                    <a:cubicBezTo>
                      <a:pt x="115" y="50"/>
                      <a:pt x="113" y="48"/>
                      <a:pt x="112" y="48"/>
                    </a:cubicBezTo>
                    <a:close/>
                    <a:moveTo>
                      <a:pt x="58" y="79"/>
                    </a:moveTo>
                    <a:cubicBezTo>
                      <a:pt x="46" y="79"/>
                      <a:pt x="36" y="69"/>
                      <a:pt x="36" y="57"/>
                    </a:cubicBezTo>
                    <a:cubicBezTo>
                      <a:pt x="36" y="46"/>
                      <a:pt x="46" y="36"/>
                      <a:pt x="58" y="36"/>
                    </a:cubicBezTo>
                    <a:cubicBezTo>
                      <a:pt x="69" y="36"/>
                      <a:pt x="79" y="46"/>
                      <a:pt x="79" y="57"/>
                    </a:cubicBezTo>
                    <a:cubicBezTo>
                      <a:pt x="79" y="69"/>
                      <a:pt x="69" y="79"/>
                      <a:pt x="58" y="79"/>
                    </a:cubicBezTo>
                    <a:close/>
                    <a:moveTo>
                      <a:pt x="58" y="48"/>
                    </a:moveTo>
                    <a:cubicBezTo>
                      <a:pt x="53" y="48"/>
                      <a:pt x="49" y="52"/>
                      <a:pt x="49" y="57"/>
                    </a:cubicBezTo>
                    <a:cubicBezTo>
                      <a:pt x="49" y="62"/>
                      <a:pt x="53" y="66"/>
                      <a:pt x="58" y="66"/>
                    </a:cubicBezTo>
                    <a:cubicBezTo>
                      <a:pt x="63" y="66"/>
                      <a:pt x="67" y="62"/>
                      <a:pt x="67" y="57"/>
                    </a:cubicBezTo>
                    <a:cubicBezTo>
                      <a:pt x="67" y="52"/>
                      <a:pt x="63" y="48"/>
                      <a:pt x="58" y="4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38" tIns="45719" rIns="91438" bIns="45719" numCol="1" anchor="t" anchorCtr="0" compatLnSpc="1"/>
              <a:lstStyle/>
              <a:p>
                <a:pPr defTabSz="913765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0" name="组合 29"/>
            <p:cNvGrpSpPr>
              <a:grpSpLocks noChangeAspect="1"/>
            </p:cNvGrpSpPr>
            <p:nvPr/>
          </p:nvGrpSpPr>
          <p:grpSpPr>
            <a:xfrm>
              <a:off x="9257234" y="2666861"/>
              <a:ext cx="1512000" cy="1339590"/>
              <a:chOff x="7410511" y="2529358"/>
              <a:chExt cx="1368000" cy="1212010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7410511" y="2529358"/>
                <a:ext cx="1368000" cy="1212010"/>
                <a:chOff x="3295851" y="2263221"/>
                <a:chExt cx="2643765" cy="2343151"/>
              </a:xfrm>
            </p:grpSpPr>
            <p:sp>
              <p:nvSpPr>
                <p:cNvPr id="44" name="Freeform 5"/>
                <p:cNvSpPr/>
                <p:nvPr/>
              </p:nvSpPr>
              <p:spPr bwMode="auto">
                <a:xfrm rot="10800000">
                  <a:off x="3295851" y="2263221"/>
                  <a:ext cx="2643765" cy="2343151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3000">
                      <a:srgbClr val="ECECEC"/>
                    </a:gs>
                    <a:gs pos="100000">
                      <a:srgbClr val="D9D9D9"/>
                    </a:gs>
                  </a:gsLst>
                  <a:lin ang="2700000" scaled="1"/>
                  <a:tileRect/>
                </a:gradFill>
                <a:ln w="2540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3765"/>
                  <a:endParaRPr lang="zh-CN" altLang="en-US">
                    <a:solidFill>
                      <a:srgbClr val="00B0F0"/>
                    </a:solidFill>
                  </a:endParaRPr>
                </a:p>
              </p:txBody>
            </p:sp>
            <p:sp>
              <p:nvSpPr>
                <p:cNvPr id="45" name="Freeform 5"/>
                <p:cNvSpPr/>
                <p:nvPr/>
              </p:nvSpPr>
              <p:spPr bwMode="auto">
                <a:xfrm rot="10800000">
                  <a:off x="3589408" y="2523401"/>
                  <a:ext cx="2056649" cy="1822793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solidFill>
                  <a:srgbClr val="3170A7"/>
                </a:solidFill>
                <a:ln w="25400">
                  <a:noFill/>
                </a:ln>
                <a:effectLst>
                  <a:innerShdw blurRad="63500" dist="25400" dir="2700000">
                    <a:prstClr val="black">
                      <a:alpha val="49000"/>
                    </a:prstClr>
                  </a:inn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3765"/>
                  <a:endParaRPr lang="zh-CN" altLang="en-US">
                    <a:solidFill>
                      <a:srgbClr val="00B0F0"/>
                    </a:solidFill>
                  </a:endParaRPr>
                </a:p>
              </p:txBody>
            </p:sp>
          </p:grpSp>
          <p:grpSp>
            <p:nvGrpSpPr>
              <p:cNvPr id="32" name="组合 31"/>
              <p:cNvGrpSpPr/>
              <p:nvPr/>
            </p:nvGrpSpPr>
            <p:grpSpPr>
              <a:xfrm>
                <a:off x="7839056" y="2856816"/>
                <a:ext cx="566877" cy="560228"/>
                <a:chOff x="7839056" y="2856816"/>
                <a:chExt cx="566877" cy="560228"/>
              </a:xfrm>
            </p:grpSpPr>
            <p:sp>
              <p:nvSpPr>
                <p:cNvPr id="33" name="Freeform 173"/>
                <p:cNvSpPr/>
                <p:nvPr/>
              </p:nvSpPr>
              <p:spPr bwMode="auto">
                <a:xfrm>
                  <a:off x="7839056" y="3011419"/>
                  <a:ext cx="566877" cy="405625"/>
                </a:xfrm>
                <a:custGeom>
                  <a:avLst/>
                  <a:gdLst>
                    <a:gd name="T0" fmla="*/ 254 w 254"/>
                    <a:gd name="T1" fmla="*/ 21 h 182"/>
                    <a:gd name="T2" fmla="*/ 254 w 254"/>
                    <a:gd name="T3" fmla="*/ 161 h 182"/>
                    <a:gd name="T4" fmla="*/ 233 w 254"/>
                    <a:gd name="T5" fmla="*/ 182 h 182"/>
                    <a:gd name="T6" fmla="*/ 21 w 254"/>
                    <a:gd name="T7" fmla="*/ 182 h 182"/>
                    <a:gd name="T8" fmla="*/ 0 w 254"/>
                    <a:gd name="T9" fmla="*/ 161 h 182"/>
                    <a:gd name="T10" fmla="*/ 0 w 254"/>
                    <a:gd name="T11" fmla="*/ 21 h 182"/>
                    <a:gd name="T12" fmla="*/ 21 w 254"/>
                    <a:gd name="T13" fmla="*/ 0 h 182"/>
                    <a:gd name="T14" fmla="*/ 67 w 254"/>
                    <a:gd name="T15" fmla="*/ 0 h 182"/>
                    <a:gd name="T16" fmla="*/ 67 w 254"/>
                    <a:gd name="T17" fmla="*/ 13 h 182"/>
                    <a:gd name="T18" fmla="*/ 34 w 254"/>
                    <a:gd name="T19" fmla="*/ 13 h 182"/>
                    <a:gd name="T20" fmla="*/ 16 w 254"/>
                    <a:gd name="T21" fmla="*/ 31 h 182"/>
                    <a:gd name="T22" fmla="*/ 16 w 254"/>
                    <a:gd name="T23" fmla="*/ 151 h 182"/>
                    <a:gd name="T24" fmla="*/ 34 w 254"/>
                    <a:gd name="T25" fmla="*/ 169 h 182"/>
                    <a:gd name="T26" fmla="*/ 220 w 254"/>
                    <a:gd name="T27" fmla="*/ 169 h 182"/>
                    <a:gd name="T28" fmla="*/ 238 w 254"/>
                    <a:gd name="T29" fmla="*/ 151 h 182"/>
                    <a:gd name="T30" fmla="*/ 238 w 254"/>
                    <a:gd name="T31" fmla="*/ 31 h 182"/>
                    <a:gd name="T32" fmla="*/ 220 w 254"/>
                    <a:gd name="T33" fmla="*/ 13 h 182"/>
                    <a:gd name="T34" fmla="*/ 187 w 254"/>
                    <a:gd name="T35" fmla="*/ 13 h 182"/>
                    <a:gd name="T36" fmla="*/ 187 w 254"/>
                    <a:gd name="T37" fmla="*/ 0 h 182"/>
                    <a:gd name="T38" fmla="*/ 233 w 254"/>
                    <a:gd name="T39" fmla="*/ 0 h 182"/>
                    <a:gd name="T40" fmla="*/ 254 w 254"/>
                    <a:gd name="T41" fmla="*/ 21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54" h="182">
                      <a:moveTo>
                        <a:pt x="254" y="21"/>
                      </a:moveTo>
                      <a:cubicBezTo>
                        <a:pt x="254" y="161"/>
                        <a:pt x="254" y="161"/>
                        <a:pt x="254" y="161"/>
                      </a:cubicBezTo>
                      <a:cubicBezTo>
                        <a:pt x="254" y="173"/>
                        <a:pt x="245" y="182"/>
                        <a:pt x="233" y="182"/>
                      </a:cubicBezTo>
                      <a:cubicBezTo>
                        <a:pt x="21" y="182"/>
                        <a:pt x="21" y="182"/>
                        <a:pt x="21" y="182"/>
                      </a:cubicBezTo>
                      <a:cubicBezTo>
                        <a:pt x="9" y="182"/>
                        <a:pt x="0" y="173"/>
                        <a:pt x="0" y="16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9"/>
                        <a:pt x="9" y="0"/>
                        <a:pt x="21" y="0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67" y="13"/>
                        <a:pt x="67" y="13"/>
                        <a:pt x="67" y="13"/>
                      </a:cubicBezTo>
                      <a:cubicBezTo>
                        <a:pt x="34" y="13"/>
                        <a:pt x="34" y="13"/>
                        <a:pt x="34" y="13"/>
                      </a:cubicBezTo>
                      <a:cubicBezTo>
                        <a:pt x="24" y="13"/>
                        <a:pt x="16" y="21"/>
                        <a:pt x="16" y="31"/>
                      </a:cubicBezTo>
                      <a:cubicBezTo>
                        <a:pt x="16" y="151"/>
                        <a:pt x="16" y="151"/>
                        <a:pt x="16" y="151"/>
                      </a:cubicBezTo>
                      <a:cubicBezTo>
                        <a:pt x="16" y="161"/>
                        <a:pt x="24" y="169"/>
                        <a:pt x="34" y="169"/>
                      </a:cubicBezTo>
                      <a:cubicBezTo>
                        <a:pt x="220" y="169"/>
                        <a:pt x="220" y="169"/>
                        <a:pt x="220" y="169"/>
                      </a:cubicBezTo>
                      <a:cubicBezTo>
                        <a:pt x="230" y="169"/>
                        <a:pt x="238" y="161"/>
                        <a:pt x="238" y="151"/>
                      </a:cubicBezTo>
                      <a:cubicBezTo>
                        <a:pt x="238" y="31"/>
                        <a:pt x="238" y="31"/>
                        <a:pt x="238" y="31"/>
                      </a:cubicBezTo>
                      <a:cubicBezTo>
                        <a:pt x="238" y="21"/>
                        <a:pt x="230" y="13"/>
                        <a:pt x="220" y="13"/>
                      </a:cubicBezTo>
                      <a:cubicBezTo>
                        <a:pt x="187" y="13"/>
                        <a:pt x="187" y="13"/>
                        <a:pt x="187" y="13"/>
                      </a:cubicBezTo>
                      <a:cubicBezTo>
                        <a:pt x="187" y="0"/>
                        <a:pt x="187" y="0"/>
                        <a:pt x="187" y="0"/>
                      </a:cubicBezTo>
                      <a:cubicBezTo>
                        <a:pt x="233" y="0"/>
                        <a:pt x="233" y="0"/>
                        <a:pt x="233" y="0"/>
                      </a:cubicBezTo>
                      <a:cubicBezTo>
                        <a:pt x="245" y="0"/>
                        <a:pt x="254" y="9"/>
                        <a:pt x="254" y="2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3765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" name="Rectangle 174"/>
                <p:cNvSpPr>
                  <a:spLocks noChangeArrowheads="1"/>
                </p:cNvSpPr>
                <p:nvPr/>
              </p:nvSpPr>
              <p:spPr bwMode="auto">
                <a:xfrm>
                  <a:off x="8139949" y="3154385"/>
                  <a:ext cx="187851" cy="1828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3765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" name="Rectangle 175"/>
                <p:cNvSpPr>
                  <a:spLocks noChangeArrowheads="1"/>
                </p:cNvSpPr>
                <p:nvPr/>
              </p:nvSpPr>
              <p:spPr bwMode="auto">
                <a:xfrm>
                  <a:off x="8249667" y="3257454"/>
                  <a:ext cx="78133" cy="166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3765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" name="Rectangle 176"/>
                <p:cNvSpPr>
                  <a:spLocks noChangeArrowheads="1"/>
                </p:cNvSpPr>
                <p:nvPr/>
              </p:nvSpPr>
              <p:spPr bwMode="auto">
                <a:xfrm>
                  <a:off x="8249667" y="3308988"/>
                  <a:ext cx="76470" cy="166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3765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" name="Rectangle 177"/>
                <p:cNvSpPr>
                  <a:spLocks noChangeArrowheads="1"/>
                </p:cNvSpPr>
                <p:nvPr/>
              </p:nvSpPr>
              <p:spPr bwMode="auto">
                <a:xfrm>
                  <a:off x="8138287" y="3205919"/>
                  <a:ext cx="187851" cy="1828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3765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" name="Rectangle 178"/>
                <p:cNvSpPr>
                  <a:spLocks noChangeArrowheads="1"/>
                </p:cNvSpPr>
                <p:nvPr/>
              </p:nvSpPr>
              <p:spPr bwMode="auto">
                <a:xfrm>
                  <a:off x="8013607" y="2999782"/>
                  <a:ext cx="217774" cy="6982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3765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" name="Rectangle 179"/>
                <p:cNvSpPr>
                  <a:spLocks noChangeArrowheads="1"/>
                </p:cNvSpPr>
                <p:nvPr/>
              </p:nvSpPr>
              <p:spPr bwMode="auto">
                <a:xfrm>
                  <a:off x="8013607" y="2974847"/>
                  <a:ext cx="217774" cy="166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3765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" name="Freeform 180"/>
                <p:cNvSpPr>
                  <a:spLocks noEditPoints="1"/>
                </p:cNvSpPr>
                <p:nvPr/>
              </p:nvSpPr>
              <p:spPr bwMode="auto">
                <a:xfrm>
                  <a:off x="8013607" y="2856816"/>
                  <a:ext cx="217774" cy="109718"/>
                </a:xfrm>
                <a:custGeom>
                  <a:avLst/>
                  <a:gdLst>
                    <a:gd name="T0" fmla="*/ 98 w 98"/>
                    <a:gd name="T1" fmla="*/ 29 h 49"/>
                    <a:gd name="T2" fmla="*/ 98 w 98"/>
                    <a:gd name="T3" fmla="*/ 49 h 49"/>
                    <a:gd name="T4" fmla="*/ 0 w 98"/>
                    <a:gd name="T5" fmla="*/ 49 h 49"/>
                    <a:gd name="T6" fmla="*/ 0 w 98"/>
                    <a:gd name="T7" fmla="*/ 29 h 49"/>
                    <a:gd name="T8" fmla="*/ 29 w 98"/>
                    <a:gd name="T9" fmla="*/ 29 h 49"/>
                    <a:gd name="T10" fmla="*/ 29 w 98"/>
                    <a:gd name="T11" fmla="*/ 20 h 49"/>
                    <a:gd name="T12" fmla="*/ 49 w 98"/>
                    <a:gd name="T13" fmla="*/ 0 h 49"/>
                    <a:gd name="T14" fmla="*/ 69 w 98"/>
                    <a:gd name="T15" fmla="*/ 20 h 49"/>
                    <a:gd name="T16" fmla="*/ 69 w 98"/>
                    <a:gd name="T17" fmla="*/ 29 h 49"/>
                    <a:gd name="T18" fmla="*/ 98 w 98"/>
                    <a:gd name="T19" fmla="*/ 29 h 49"/>
                    <a:gd name="T20" fmla="*/ 57 w 98"/>
                    <a:gd name="T21" fmla="*/ 17 h 49"/>
                    <a:gd name="T22" fmla="*/ 49 w 98"/>
                    <a:gd name="T23" fmla="*/ 9 h 49"/>
                    <a:gd name="T24" fmla="*/ 41 w 98"/>
                    <a:gd name="T25" fmla="*/ 17 h 49"/>
                    <a:gd name="T26" fmla="*/ 49 w 98"/>
                    <a:gd name="T27" fmla="*/ 25 h 49"/>
                    <a:gd name="T28" fmla="*/ 57 w 98"/>
                    <a:gd name="T29" fmla="*/ 17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98" h="49">
                      <a:moveTo>
                        <a:pt x="98" y="29"/>
                      </a:moveTo>
                      <a:cubicBezTo>
                        <a:pt x="98" y="49"/>
                        <a:pt x="98" y="49"/>
                        <a:pt x="98" y="49"/>
                      </a:cubicBezTo>
                      <a:cubicBezTo>
                        <a:pt x="0" y="49"/>
                        <a:pt x="0" y="49"/>
                        <a:pt x="0" y="49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29" y="29"/>
                        <a:pt x="29" y="29"/>
                        <a:pt x="29" y="29"/>
                      </a:cubicBezTo>
                      <a:cubicBezTo>
                        <a:pt x="29" y="20"/>
                        <a:pt x="29" y="20"/>
                        <a:pt x="29" y="20"/>
                      </a:cubicBezTo>
                      <a:cubicBezTo>
                        <a:pt x="29" y="9"/>
                        <a:pt x="38" y="0"/>
                        <a:pt x="49" y="0"/>
                      </a:cubicBezTo>
                      <a:cubicBezTo>
                        <a:pt x="60" y="0"/>
                        <a:pt x="69" y="9"/>
                        <a:pt x="69" y="20"/>
                      </a:cubicBezTo>
                      <a:cubicBezTo>
                        <a:pt x="69" y="29"/>
                        <a:pt x="69" y="29"/>
                        <a:pt x="69" y="29"/>
                      </a:cubicBezTo>
                      <a:lnTo>
                        <a:pt x="98" y="29"/>
                      </a:lnTo>
                      <a:close/>
                      <a:moveTo>
                        <a:pt x="57" y="17"/>
                      </a:moveTo>
                      <a:cubicBezTo>
                        <a:pt x="57" y="12"/>
                        <a:pt x="53" y="9"/>
                        <a:pt x="49" y="9"/>
                      </a:cubicBezTo>
                      <a:cubicBezTo>
                        <a:pt x="45" y="9"/>
                        <a:pt x="41" y="12"/>
                        <a:pt x="41" y="17"/>
                      </a:cubicBezTo>
                      <a:cubicBezTo>
                        <a:pt x="41" y="21"/>
                        <a:pt x="45" y="25"/>
                        <a:pt x="49" y="25"/>
                      </a:cubicBezTo>
                      <a:cubicBezTo>
                        <a:pt x="53" y="25"/>
                        <a:pt x="57" y="21"/>
                        <a:pt x="57" y="1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3765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" name="Freeform 181"/>
                <p:cNvSpPr/>
                <p:nvPr/>
              </p:nvSpPr>
              <p:spPr bwMode="auto">
                <a:xfrm>
                  <a:off x="7942124" y="3192620"/>
                  <a:ext cx="142966" cy="113043"/>
                </a:xfrm>
                <a:custGeom>
                  <a:avLst/>
                  <a:gdLst>
                    <a:gd name="T0" fmla="*/ 64 w 64"/>
                    <a:gd name="T1" fmla="*/ 22 h 51"/>
                    <a:gd name="T2" fmla="*/ 64 w 64"/>
                    <a:gd name="T3" fmla="*/ 51 h 51"/>
                    <a:gd name="T4" fmla="*/ 40 w 64"/>
                    <a:gd name="T5" fmla="*/ 51 h 51"/>
                    <a:gd name="T6" fmla="*/ 24 w 64"/>
                    <a:gd name="T7" fmla="*/ 51 h 51"/>
                    <a:gd name="T8" fmla="*/ 0 w 64"/>
                    <a:gd name="T9" fmla="*/ 51 h 51"/>
                    <a:gd name="T10" fmla="*/ 0 w 64"/>
                    <a:gd name="T11" fmla="*/ 22 h 51"/>
                    <a:gd name="T12" fmla="*/ 19 w 64"/>
                    <a:gd name="T13" fmla="*/ 0 h 51"/>
                    <a:gd name="T14" fmla="*/ 32 w 64"/>
                    <a:gd name="T15" fmla="*/ 35 h 51"/>
                    <a:gd name="T16" fmla="*/ 45 w 64"/>
                    <a:gd name="T17" fmla="*/ 0 h 51"/>
                    <a:gd name="T18" fmla="*/ 64 w 64"/>
                    <a:gd name="T19" fmla="*/ 22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4" h="51">
                      <a:moveTo>
                        <a:pt x="64" y="22"/>
                      </a:moveTo>
                      <a:cubicBezTo>
                        <a:pt x="64" y="45"/>
                        <a:pt x="64" y="51"/>
                        <a:pt x="64" y="51"/>
                      </a:cubicBezTo>
                      <a:cubicBezTo>
                        <a:pt x="40" y="51"/>
                        <a:pt x="40" y="51"/>
                        <a:pt x="40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0" y="51"/>
                        <a:pt x="0" y="45"/>
                        <a:pt x="0" y="22"/>
                      </a:cubicBezTo>
                      <a:cubicBezTo>
                        <a:pt x="0" y="8"/>
                        <a:pt x="10" y="2"/>
                        <a:pt x="19" y="0"/>
                      </a:cubicBezTo>
                      <a:cubicBezTo>
                        <a:pt x="32" y="35"/>
                        <a:pt x="32" y="35"/>
                        <a:pt x="32" y="35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54" y="2"/>
                        <a:pt x="64" y="8"/>
                        <a:pt x="64" y="2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3765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" name="Freeform 182"/>
                <p:cNvSpPr/>
                <p:nvPr/>
              </p:nvSpPr>
              <p:spPr bwMode="auto">
                <a:xfrm>
                  <a:off x="7985347" y="3122799"/>
                  <a:ext cx="54860" cy="69821"/>
                </a:xfrm>
                <a:custGeom>
                  <a:avLst/>
                  <a:gdLst>
                    <a:gd name="T0" fmla="*/ 12 w 24"/>
                    <a:gd name="T1" fmla="*/ 0 h 31"/>
                    <a:gd name="T2" fmla="*/ 24 w 24"/>
                    <a:gd name="T3" fmla="*/ 16 h 31"/>
                    <a:gd name="T4" fmla="*/ 12 w 24"/>
                    <a:gd name="T5" fmla="*/ 31 h 31"/>
                    <a:gd name="T6" fmla="*/ 0 w 24"/>
                    <a:gd name="T7" fmla="*/ 16 h 31"/>
                    <a:gd name="T8" fmla="*/ 12 w 24"/>
                    <a:gd name="T9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31">
                      <a:moveTo>
                        <a:pt x="12" y="0"/>
                      </a:moveTo>
                      <a:cubicBezTo>
                        <a:pt x="21" y="0"/>
                        <a:pt x="24" y="7"/>
                        <a:pt x="24" y="16"/>
                      </a:cubicBezTo>
                      <a:cubicBezTo>
                        <a:pt x="24" y="24"/>
                        <a:pt x="17" y="31"/>
                        <a:pt x="12" y="31"/>
                      </a:cubicBezTo>
                      <a:cubicBezTo>
                        <a:pt x="7" y="31"/>
                        <a:pt x="0" y="24"/>
                        <a:pt x="0" y="16"/>
                      </a:cubicBezTo>
                      <a:cubicBezTo>
                        <a:pt x="0" y="7"/>
                        <a:pt x="2" y="0"/>
                        <a:pt x="1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3765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" name="Freeform 183"/>
                <p:cNvSpPr/>
                <p:nvPr/>
              </p:nvSpPr>
              <p:spPr bwMode="auto">
                <a:xfrm>
                  <a:off x="8003633" y="3199270"/>
                  <a:ext cx="19949" cy="54860"/>
                </a:xfrm>
                <a:custGeom>
                  <a:avLst/>
                  <a:gdLst>
                    <a:gd name="T0" fmla="*/ 7 w 12"/>
                    <a:gd name="T1" fmla="*/ 0 h 33"/>
                    <a:gd name="T2" fmla="*/ 12 w 12"/>
                    <a:gd name="T3" fmla="*/ 16 h 33"/>
                    <a:gd name="T4" fmla="*/ 6 w 12"/>
                    <a:gd name="T5" fmla="*/ 33 h 33"/>
                    <a:gd name="T6" fmla="*/ 0 w 12"/>
                    <a:gd name="T7" fmla="*/ 16 h 33"/>
                    <a:gd name="T8" fmla="*/ 4 w 12"/>
                    <a:gd name="T9" fmla="*/ 0 h 33"/>
                    <a:gd name="T10" fmla="*/ 7 w 12"/>
                    <a:gd name="T11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" h="33">
                      <a:moveTo>
                        <a:pt x="7" y="0"/>
                      </a:moveTo>
                      <a:lnTo>
                        <a:pt x="12" y="16"/>
                      </a:lnTo>
                      <a:lnTo>
                        <a:pt x="6" y="33"/>
                      </a:lnTo>
                      <a:lnTo>
                        <a:pt x="0" y="16"/>
                      </a:lnTo>
                      <a:lnTo>
                        <a:pt x="4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3765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46" name="组合 45"/>
            <p:cNvGrpSpPr>
              <a:grpSpLocks noChangeAspect="1"/>
            </p:cNvGrpSpPr>
            <p:nvPr/>
          </p:nvGrpSpPr>
          <p:grpSpPr>
            <a:xfrm>
              <a:off x="4105954" y="2666861"/>
              <a:ext cx="1512000" cy="1339590"/>
              <a:chOff x="3547526" y="2529358"/>
              <a:chExt cx="1368000" cy="1212010"/>
            </a:xfrm>
          </p:grpSpPr>
          <p:grpSp>
            <p:nvGrpSpPr>
              <p:cNvPr id="47" name="组合 46"/>
              <p:cNvGrpSpPr/>
              <p:nvPr/>
            </p:nvGrpSpPr>
            <p:grpSpPr>
              <a:xfrm>
                <a:off x="3547526" y="2529358"/>
                <a:ext cx="1368000" cy="1212010"/>
                <a:chOff x="3295851" y="2263221"/>
                <a:chExt cx="2643765" cy="2343151"/>
              </a:xfrm>
            </p:grpSpPr>
            <p:sp>
              <p:nvSpPr>
                <p:cNvPr id="52" name="Freeform 5"/>
                <p:cNvSpPr/>
                <p:nvPr/>
              </p:nvSpPr>
              <p:spPr bwMode="auto">
                <a:xfrm rot="10800000">
                  <a:off x="3295851" y="2263221"/>
                  <a:ext cx="2643765" cy="2343151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3000">
                      <a:srgbClr val="ECECEC"/>
                    </a:gs>
                    <a:gs pos="100000">
                      <a:srgbClr val="D9D9D9"/>
                    </a:gs>
                  </a:gsLst>
                  <a:lin ang="2700000" scaled="1"/>
                  <a:tileRect/>
                </a:gradFill>
                <a:ln w="2540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3765"/>
                  <a:endParaRPr lang="zh-CN" altLang="en-US">
                    <a:solidFill>
                      <a:srgbClr val="00B0F0"/>
                    </a:solidFill>
                  </a:endParaRPr>
                </a:p>
              </p:txBody>
            </p:sp>
            <p:sp>
              <p:nvSpPr>
                <p:cNvPr id="53" name="Freeform 5"/>
                <p:cNvSpPr/>
                <p:nvPr/>
              </p:nvSpPr>
              <p:spPr bwMode="auto">
                <a:xfrm rot="10800000">
                  <a:off x="3589408" y="2523401"/>
                  <a:ext cx="2056649" cy="1822793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solidFill>
                  <a:srgbClr val="3170A7"/>
                </a:solidFill>
                <a:ln w="25400">
                  <a:noFill/>
                </a:ln>
                <a:effectLst>
                  <a:innerShdw blurRad="63500" dist="25400" dir="2700000">
                    <a:prstClr val="black">
                      <a:alpha val="49000"/>
                    </a:prstClr>
                  </a:inn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3765"/>
                  <a:endParaRPr lang="zh-CN" altLang="en-US">
                    <a:solidFill>
                      <a:srgbClr val="00B0F0"/>
                    </a:solidFill>
                  </a:endParaRPr>
                </a:p>
              </p:txBody>
            </p:sp>
          </p:grpSp>
          <p:grpSp>
            <p:nvGrpSpPr>
              <p:cNvPr id="48" name="组合 47"/>
              <p:cNvGrpSpPr/>
              <p:nvPr/>
            </p:nvGrpSpPr>
            <p:grpSpPr>
              <a:xfrm>
                <a:off x="3949036" y="2839612"/>
                <a:ext cx="590094" cy="574767"/>
                <a:chOff x="7286626" y="5908676"/>
                <a:chExt cx="488950" cy="476250"/>
              </a:xfrm>
              <a:solidFill>
                <a:schemeClr val="bg1"/>
              </a:solidFill>
            </p:grpSpPr>
            <p:sp>
              <p:nvSpPr>
                <p:cNvPr id="49" name="Freeform 416"/>
                <p:cNvSpPr>
                  <a:spLocks noEditPoints="1"/>
                </p:cNvSpPr>
                <p:nvPr/>
              </p:nvSpPr>
              <p:spPr bwMode="auto">
                <a:xfrm>
                  <a:off x="7642226" y="6154738"/>
                  <a:ext cx="133350" cy="230188"/>
                </a:xfrm>
                <a:custGeom>
                  <a:avLst/>
                  <a:gdLst>
                    <a:gd name="T0" fmla="*/ 84 w 84"/>
                    <a:gd name="T1" fmla="*/ 0 h 145"/>
                    <a:gd name="T2" fmla="*/ 84 w 84"/>
                    <a:gd name="T3" fmla="*/ 145 h 145"/>
                    <a:gd name="T4" fmla="*/ 0 w 84"/>
                    <a:gd name="T5" fmla="*/ 145 h 145"/>
                    <a:gd name="T6" fmla="*/ 0 w 84"/>
                    <a:gd name="T7" fmla="*/ 0 h 145"/>
                    <a:gd name="T8" fmla="*/ 84 w 84"/>
                    <a:gd name="T9" fmla="*/ 0 h 145"/>
                    <a:gd name="T10" fmla="*/ 71 w 84"/>
                    <a:gd name="T11" fmla="*/ 69 h 145"/>
                    <a:gd name="T12" fmla="*/ 71 w 84"/>
                    <a:gd name="T13" fmla="*/ 52 h 145"/>
                    <a:gd name="T14" fmla="*/ 56 w 84"/>
                    <a:gd name="T15" fmla="*/ 52 h 145"/>
                    <a:gd name="T16" fmla="*/ 56 w 84"/>
                    <a:gd name="T17" fmla="*/ 69 h 145"/>
                    <a:gd name="T18" fmla="*/ 71 w 84"/>
                    <a:gd name="T19" fmla="*/ 69 h 145"/>
                    <a:gd name="T20" fmla="*/ 70 w 84"/>
                    <a:gd name="T21" fmla="*/ 41 h 145"/>
                    <a:gd name="T22" fmla="*/ 70 w 84"/>
                    <a:gd name="T23" fmla="*/ 24 h 145"/>
                    <a:gd name="T24" fmla="*/ 56 w 84"/>
                    <a:gd name="T25" fmla="*/ 24 h 145"/>
                    <a:gd name="T26" fmla="*/ 56 w 84"/>
                    <a:gd name="T27" fmla="*/ 41 h 145"/>
                    <a:gd name="T28" fmla="*/ 70 w 84"/>
                    <a:gd name="T29" fmla="*/ 41 h 145"/>
                    <a:gd name="T30" fmla="*/ 49 w 84"/>
                    <a:gd name="T31" fmla="*/ 69 h 145"/>
                    <a:gd name="T32" fmla="*/ 49 w 84"/>
                    <a:gd name="T33" fmla="*/ 52 h 145"/>
                    <a:gd name="T34" fmla="*/ 35 w 84"/>
                    <a:gd name="T35" fmla="*/ 52 h 145"/>
                    <a:gd name="T36" fmla="*/ 35 w 84"/>
                    <a:gd name="T37" fmla="*/ 69 h 145"/>
                    <a:gd name="T38" fmla="*/ 49 w 84"/>
                    <a:gd name="T39" fmla="*/ 69 h 145"/>
                    <a:gd name="T40" fmla="*/ 48 w 84"/>
                    <a:gd name="T41" fmla="*/ 41 h 145"/>
                    <a:gd name="T42" fmla="*/ 48 w 84"/>
                    <a:gd name="T43" fmla="*/ 24 h 145"/>
                    <a:gd name="T44" fmla="*/ 35 w 84"/>
                    <a:gd name="T45" fmla="*/ 24 h 145"/>
                    <a:gd name="T46" fmla="*/ 35 w 84"/>
                    <a:gd name="T47" fmla="*/ 41 h 145"/>
                    <a:gd name="T48" fmla="*/ 48 w 84"/>
                    <a:gd name="T49" fmla="*/ 41 h 145"/>
                    <a:gd name="T50" fmla="*/ 28 w 84"/>
                    <a:gd name="T51" fmla="*/ 69 h 145"/>
                    <a:gd name="T52" fmla="*/ 28 w 84"/>
                    <a:gd name="T53" fmla="*/ 52 h 145"/>
                    <a:gd name="T54" fmla="*/ 15 w 84"/>
                    <a:gd name="T55" fmla="*/ 52 h 145"/>
                    <a:gd name="T56" fmla="*/ 15 w 84"/>
                    <a:gd name="T57" fmla="*/ 69 h 145"/>
                    <a:gd name="T58" fmla="*/ 28 w 84"/>
                    <a:gd name="T59" fmla="*/ 69 h 145"/>
                    <a:gd name="T60" fmla="*/ 28 w 84"/>
                    <a:gd name="T61" fmla="*/ 41 h 145"/>
                    <a:gd name="T62" fmla="*/ 28 w 84"/>
                    <a:gd name="T63" fmla="*/ 24 h 145"/>
                    <a:gd name="T64" fmla="*/ 15 w 84"/>
                    <a:gd name="T65" fmla="*/ 24 h 145"/>
                    <a:gd name="T66" fmla="*/ 15 w 84"/>
                    <a:gd name="T67" fmla="*/ 41 h 145"/>
                    <a:gd name="T68" fmla="*/ 28 w 84"/>
                    <a:gd name="T69" fmla="*/ 41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84" h="145">
                      <a:moveTo>
                        <a:pt x="84" y="0"/>
                      </a:moveTo>
                      <a:lnTo>
                        <a:pt x="84" y="145"/>
                      </a:lnTo>
                      <a:lnTo>
                        <a:pt x="0" y="145"/>
                      </a:lnTo>
                      <a:lnTo>
                        <a:pt x="0" y="0"/>
                      </a:lnTo>
                      <a:lnTo>
                        <a:pt x="84" y="0"/>
                      </a:lnTo>
                      <a:close/>
                      <a:moveTo>
                        <a:pt x="71" y="69"/>
                      </a:moveTo>
                      <a:lnTo>
                        <a:pt x="71" y="52"/>
                      </a:lnTo>
                      <a:lnTo>
                        <a:pt x="56" y="52"/>
                      </a:lnTo>
                      <a:lnTo>
                        <a:pt x="56" y="69"/>
                      </a:lnTo>
                      <a:lnTo>
                        <a:pt x="71" y="69"/>
                      </a:lnTo>
                      <a:close/>
                      <a:moveTo>
                        <a:pt x="70" y="41"/>
                      </a:moveTo>
                      <a:lnTo>
                        <a:pt x="70" y="24"/>
                      </a:lnTo>
                      <a:lnTo>
                        <a:pt x="56" y="24"/>
                      </a:lnTo>
                      <a:lnTo>
                        <a:pt x="56" y="41"/>
                      </a:lnTo>
                      <a:lnTo>
                        <a:pt x="70" y="41"/>
                      </a:lnTo>
                      <a:close/>
                      <a:moveTo>
                        <a:pt x="49" y="69"/>
                      </a:moveTo>
                      <a:lnTo>
                        <a:pt x="49" y="52"/>
                      </a:lnTo>
                      <a:lnTo>
                        <a:pt x="35" y="52"/>
                      </a:lnTo>
                      <a:lnTo>
                        <a:pt x="35" y="69"/>
                      </a:lnTo>
                      <a:lnTo>
                        <a:pt x="49" y="69"/>
                      </a:lnTo>
                      <a:close/>
                      <a:moveTo>
                        <a:pt x="48" y="41"/>
                      </a:moveTo>
                      <a:lnTo>
                        <a:pt x="48" y="24"/>
                      </a:lnTo>
                      <a:lnTo>
                        <a:pt x="35" y="24"/>
                      </a:lnTo>
                      <a:lnTo>
                        <a:pt x="35" y="41"/>
                      </a:lnTo>
                      <a:lnTo>
                        <a:pt x="48" y="41"/>
                      </a:lnTo>
                      <a:close/>
                      <a:moveTo>
                        <a:pt x="28" y="69"/>
                      </a:moveTo>
                      <a:lnTo>
                        <a:pt x="28" y="52"/>
                      </a:lnTo>
                      <a:lnTo>
                        <a:pt x="15" y="52"/>
                      </a:lnTo>
                      <a:lnTo>
                        <a:pt x="15" y="69"/>
                      </a:lnTo>
                      <a:lnTo>
                        <a:pt x="28" y="69"/>
                      </a:lnTo>
                      <a:close/>
                      <a:moveTo>
                        <a:pt x="28" y="41"/>
                      </a:moveTo>
                      <a:lnTo>
                        <a:pt x="28" y="24"/>
                      </a:lnTo>
                      <a:lnTo>
                        <a:pt x="15" y="24"/>
                      </a:lnTo>
                      <a:lnTo>
                        <a:pt x="15" y="41"/>
                      </a:lnTo>
                      <a:lnTo>
                        <a:pt x="28" y="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0" name="Freeform 417"/>
                <p:cNvSpPr>
                  <a:spLocks noEditPoints="1"/>
                </p:cNvSpPr>
                <p:nvPr/>
              </p:nvSpPr>
              <p:spPr bwMode="auto">
                <a:xfrm>
                  <a:off x="7439026" y="5908676"/>
                  <a:ext cx="190500" cy="476250"/>
                </a:xfrm>
                <a:custGeom>
                  <a:avLst/>
                  <a:gdLst>
                    <a:gd name="T0" fmla="*/ 120 w 120"/>
                    <a:gd name="T1" fmla="*/ 0 h 300"/>
                    <a:gd name="T2" fmla="*/ 120 w 120"/>
                    <a:gd name="T3" fmla="*/ 300 h 300"/>
                    <a:gd name="T4" fmla="*/ 45 w 120"/>
                    <a:gd name="T5" fmla="*/ 300 h 300"/>
                    <a:gd name="T6" fmla="*/ 45 w 120"/>
                    <a:gd name="T7" fmla="*/ 50 h 300"/>
                    <a:gd name="T8" fmla="*/ 0 w 120"/>
                    <a:gd name="T9" fmla="*/ 50 h 300"/>
                    <a:gd name="T10" fmla="*/ 0 w 120"/>
                    <a:gd name="T11" fmla="*/ 0 h 300"/>
                    <a:gd name="T12" fmla="*/ 120 w 120"/>
                    <a:gd name="T13" fmla="*/ 0 h 300"/>
                    <a:gd name="T14" fmla="*/ 105 w 120"/>
                    <a:gd name="T15" fmla="*/ 153 h 300"/>
                    <a:gd name="T16" fmla="*/ 105 w 120"/>
                    <a:gd name="T17" fmla="*/ 140 h 300"/>
                    <a:gd name="T18" fmla="*/ 61 w 120"/>
                    <a:gd name="T19" fmla="*/ 140 h 300"/>
                    <a:gd name="T20" fmla="*/ 61 w 120"/>
                    <a:gd name="T21" fmla="*/ 153 h 300"/>
                    <a:gd name="T22" fmla="*/ 105 w 120"/>
                    <a:gd name="T23" fmla="*/ 153 h 300"/>
                    <a:gd name="T24" fmla="*/ 105 w 120"/>
                    <a:gd name="T25" fmla="*/ 116 h 300"/>
                    <a:gd name="T26" fmla="*/ 105 w 120"/>
                    <a:gd name="T27" fmla="*/ 102 h 300"/>
                    <a:gd name="T28" fmla="*/ 61 w 120"/>
                    <a:gd name="T29" fmla="*/ 102 h 300"/>
                    <a:gd name="T30" fmla="*/ 61 w 120"/>
                    <a:gd name="T31" fmla="*/ 116 h 300"/>
                    <a:gd name="T32" fmla="*/ 105 w 120"/>
                    <a:gd name="T33" fmla="*/ 116 h 300"/>
                    <a:gd name="T34" fmla="*/ 104 w 120"/>
                    <a:gd name="T35" fmla="*/ 259 h 300"/>
                    <a:gd name="T36" fmla="*/ 104 w 120"/>
                    <a:gd name="T37" fmla="*/ 246 h 300"/>
                    <a:gd name="T38" fmla="*/ 61 w 120"/>
                    <a:gd name="T39" fmla="*/ 246 h 300"/>
                    <a:gd name="T40" fmla="*/ 61 w 120"/>
                    <a:gd name="T41" fmla="*/ 259 h 300"/>
                    <a:gd name="T42" fmla="*/ 104 w 120"/>
                    <a:gd name="T43" fmla="*/ 259 h 300"/>
                    <a:gd name="T44" fmla="*/ 104 w 120"/>
                    <a:gd name="T45" fmla="*/ 81 h 300"/>
                    <a:gd name="T46" fmla="*/ 104 w 120"/>
                    <a:gd name="T47" fmla="*/ 67 h 300"/>
                    <a:gd name="T48" fmla="*/ 61 w 120"/>
                    <a:gd name="T49" fmla="*/ 67 h 300"/>
                    <a:gd name="T50" fmla="*/ 61 w 120"/>
                    <a:gd name="T51" fmla="*/ 81 h 300"/>
                    <a:gd name="T52" fmla="*/ 104 w 120"/>
                    <a:gd name="T53" fmla="*/ 81 h 300"/>
                    <a:gd name="T54" fmla="*/ 104 w 120"/>
                    <a:gd name="T55" fmla="*/ 43 h 300"/>
                    <a:gd name="T56" fmla="*/ 104 w 120"/>
                    <a:gd name="T57" fmla="*/ 30 h 300"/>
                    <a:gd name="T58" fmla="*/ 61 w 120"/>
                    <a:gd name="T59" fmla="*/ 30 h 300"/>
                    <a:gd name="T60" fmla="*/ 61 w 120"/>
                    <a:gd name="T61" fmla="*/ 43 h 300"/>
                    <a:gd name="T62" fmla="*/ 104 w 120"/>
                    <a:gd name="T63" fmla="*/ 43 h 300"/>
                    <a:gd name="T64" fmla="*/ 104 w 120"/>
                    <a:gd name="T65" fmla="*/ 224 h 300"/>
                    <a:gd name="T66" fmla="*/ 104 w 120"/>
                    <a:gd name="T67" fmla="*/ 211 h 300"/>
                    <a:gd name="T68" fmla="*/ 61 w 120"/>
                    <a:gd name="T69" fmla="*/ 211 h 300"/>
                    <a:gd name="T70" fmla="*/ 61 w 120"/>
                    <a:gd name="T71" fmla="*/ 224 h 300"/>
                    <a:gd name="T72" fmla="*/ 104 w 120"/>
                    <a:gd name="T73" fmla="*/ 224 h 300"/>
                    <a:gd name="T74" fmla="*/ 104 w 120"/>
                    <a:gd name="T75" fmla="*/ 188 h 300"/>
                    <a:gd name="T76" fmla="*/ 104 w 120"/>
                    <a:gd name="T77" fmla="*/ 175 h 300"/>
                    <a:gd name="T78" fmla="*/ 61 w 120"/>
                    <a:gd name="T79" fmla="*/ 175 h 300"/>
                    <a:gd name="T80" fmla="*/ 61 w 120"/>
                    <a:gd name="T81" fmla="*/ 188 h 300"/>
                    <a:gd name="T82" fmla="*/ 104 w 120"/>
                    <a:gd name="T83" fmla="*/ 188 h 3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20" h="300">
                      <a:moveTo>
                        <a:pt x="120" y="0"/>
                      </a:moveTo>
                      <a:lnTo>
                        <a:pt x="120" y="300"/>
                      </a:lnTo>
                      <a:lnTo>
                        <a:pt x="45" y="300"/>
                      </a:lnTo>
                      <a:lnTo>
                        <a:pt x="45" y="50"/>
                      </a:lnTo>
                      <a:lnTo>
                        <a:pt x="0" y="50"/>
                      </a:lnTo>
                      <a:lnTo>
                        <a:pt x="0" y="0"/>
                      </a:lnTo>
                      <a:lnTo>
                        <a:pt x="120" y="0"/>
                      </a:lnTo>
                      <a:close/>
                      <a:moveTo>
                        <a:pt x="105" y="153"/>
                      </a:moveTo>
                      <a:lnTo>
                        <a:pt x="105" y="140"/>
                      </a:lnTo>
                      <a:lnTo>
                        <a:pt x="61" y="140"/>
                      </a:lnTo>
                      <a:lnTo>
                        <a:pt x="61" y="153"/>
                      </a:lnTo>
                      <a:lnTo>
                        <a:pt x="105" y="153"/>
                      </a:lnTo>
                      <a:close/>
                      <a:moveTo>
                        <a:pt x="105" y="116"/>
                      </a:moveTo>
                      <a:lnTo>
                        <a:pt x="105" y="102"/>
                      </a:lnTo>
                      <a:lnTo>
                        <a:pt x="61" y="102"/>
                      </a:lnTo>
                      <a:lnTo>
                        <a:pt x="61" y="116"/>
                      </a:lnTo>
                      <a:lnTo>
                        <a:pt x="105" y="116"/>
                      </a:lnTo>
                      <a:close/>
                      <a:moveTo>
                        <a:pt x="104" y="259"/>
                      </a:moveTo>
                      <a:lnTo>
                        <a:pt x="104" y="246"/>
                      </a:lnTo>
                      <a:lnTo>
                        <a:pt x="61" y="246"/>
                      </a:lnTo>
                      <a:lnTo>
                        <a:pt x="61" y="259"/>
                      </a:lnTo>
                      <a:lnTo>
                        <a:pt x="104" y="259"/>
                      </a:lnTo>
                      <a:close/>
                      <a:moveTo>
                        <a:pt x="104" y="81"/>
                      </a:moveTo>
                      <a:lnTo>
                        <a:pt x="104" y="67"/>
                      </a:lnTo>
                      <a:lnTo>
                        <a:pt x="61" y="67"/>
                      </a:lnTo>
                      <a:lnTo>
                        <a:pt x="61" y="81"/>
                      </a:lnTo>
                      <a:lnTo>
                        <a:pt x="104" y="81"/>
                      </a:lnTo>
                      <a:close/>
                      <a:moveTo>
                        <a:pt x="104" y="43"/>
                      </a:moveTo>
                      <a:lnTo>
                        <a:pt x="104" y="30"/>
                      </a:lnTo>
                      <a:lnTo>
                        <a:pt x="61" y="30"/>
                      </a:lnTo>
                      <a:lnTo>
                        <a:pt x="61" y="43"/>
                      </a:lnTo>
                      <a:lnTo>
                        <a:pt x="104" y="43"/>
                      </a:lnTo>
                      <a:close/>
                      <a:moveTo>
                        <a:pt x="104" y="224"/>
                      </a:moveTo>
                      <a:lnTo>
                        <a:pt x="104" y="211"/>
                      </a:lnTo>
                      <a:lnTo>
                        <a:pt x="61" y="211"/>
                      </a:lnTo>
                      <a:lnTo>
                        <a:pt x="61" y="224"/>
                      </a:lnTo>
                      <a:lnTo>
                        <a:pt x="104" y="224"/>
                      </a:lnTo>
                      <a:close/>
                      <a:moveTo>
                        <a:pt x="104" y="188"/>
                      </a:moveTo>
                      <a:lnTo>
                        <a:pt x="104" y="175"/>
                      </a:lnTo>
                      <a:lnTo>
                        <a:pt x="61" y="175"/>
                      </a:lnTo>
                      <a:lnTo>
                        <a:pt x="61" y="188"/>
                      </a:lnTo>
                      <a:lnTo>
                        <a:pt x="104" y="18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1" name="Freeform 418"/>
                <p:cNvSpPr>
                  <a:spLocks noEditPoints="1"/>
                </p:cNvSpPr>
                <p:nvPr/>
              </p:nvSpPr>
              <p:spPr bwMode="auto">
                <a:xfrm>
                  <a:off x="7286626" y="6011863"/>
                  <a:ext cx="201613" cy="373063"/>
                </a:xfrm>
                <a:custGeom>
                  <a:avLst/>
                  <a:gdLst>
                    <a:gd name="T0" fmla="*/ 88 w 127"/>
                    <a:gd name="T1" fmla="*/ 79 h 235"/>
                    <a:gd name="T2" fmla="*/ 112 w 127"/>
                    <a:gd name="T3" fmla="*/ 110 h 235"/>
                    <a:gd name="T4" fmla="*/ 112 w 127"/>
                    <a:gd name="T5" fmla="*/ 154 h 235"/>
                    <a:gd name="T6" fmla="*/ 88 w 127"/>
                    <a:gd name="T7" fmla="*/ 124 h 235"/>
                    <a:gd name="T8" fmla="*/ 112 w 127"/>
                    <a:gd name="T9" fmla="*/ 154 h 235"/>
                    <a:gd name="T10" fmla="*/ 52 w 127"/>
                    <a:gd name="T11" fmla="*/ 154 h 235"/>
                    <a:gd name="T12" fmla="*/ 76 w 127"/>
                    <a:gd name="T13" fmla="*/ 124 h 235"/>
                    <a:gd name="T14" fmla="*/ 40 w 127"/>
                    <a:gd name="T15" fmla="*/ 154 h 235"/>
                    <a:gd name="T16" fmla="*/ 17 w 127"/>
                    <a:gd name="T17" fmla="*/ 124 h 235"/>
                    <a:gd name="T18" fmla="*/ 40 w 127"/>
                    <a:gd name="T19" fmla="*/ 154 h 235"/>
                    <a:gd name="T20" fmla="*/ 127 w 127"/>
                    <a:gd name="T21" fmla="*/ 235 h 235"/>
                    <a:gd name="T22" fmla="*/ 0 w 127"/>
                    <a:gd name="T23" fmla="*/ 0 h 235"/>
                    <a:gd name="T24" fmla="*/ 112 w 127"/>
                    <a:gd name="T25" fmla="*/ 201 h 235"/>
                    <a:gd name="T26" fmla="*/ 88 w 127"/>
                    <a:gd name="T27" fmla="*/ 170 h 235"/>
                    <a:gd name="T28" fmla="*/ 112 w 127"/>
                    <a:gd name="T29" fmla="*/ 201 h 235"/>
                    <a:gd name="T30" fmla="*/ 111 w 127"/>
                    <a:gd name="T31" fmla="*/ 33 h 235"/>
                    <a:gd name="T32" fmla="*/ 88 w 127"/>
                    <a:gd name="T33" fmla="*/ 63 h 235"/>
                    <a:gd name="T34" fmla="*/ 76 w 127"/>
                    <a:gd name="T35" fmla="*/ 201 h 235"/>
                    <a:gd name="T36" fmla="*/ 52 w 127"/>
                    <a:gd name="T37" fmla="*/ 170 h 235"/>
                    <a:gd name="T38" fmla="*/ 76 w 127"/>
                    <a:gd name="T39" fmla="*/ 201 h 235"/>
                    <a:gd name="T40" fmla="*/ 76 w 127"/>
                    <a:gd name="T41" fmla="*/ 79 h 235"/>
                    <a:gd name="T42" fmla="*/ 52 w 127"/>
                    <a:gd name="T43" fmla="*/ 110 h 235"/>
                    <a:gd name="T44" fmla="*/ 75 w 127"/>
                    <a:gd name="T45" fmla="*/ 63 h 235"/>
                    <a:gd name="T46" fmla="*/ 52 w 127"/>
                    <a:gd name="T47" fmla="*/ 33 h 235"/>
                    <a:gd name="T48" fmla="*/ 75 w 127"/>
                    <a:gd name="T49" fmla="*/ 63 h 235"/>
                    <a:gd name="T50" fmla="*/ 41 w 127"/>
                    <a:gd name="T51" fmla="*/ 170 h 235"/>
                    <a:gd name="T52" fmla="*/ 17 w 127"/>
                    <a:gd name="T53" fmla="*/ 201 h 235"/>
                    <a:gd name="T54" fmla="*/ 40 w 127"/>
                    <a:gd name="T55" fmla="*/ 110 h 235"/>
                    <a:gd name="T56" fmla="*/ 17 w 127"/>
                    <a:gd name="T57" fmla="*/ 79 h 235"/>
                    <a:gd name="T58" fmla="*/ 40 w 127"/>
                    <a:gd name="T59" fmla="*/ 110 h 235"/>
                    <a:gd name="T60" fmla="*/ 40 w 127"/>
                    <a:gd name="T61" fmla="*/ 33 h 235"/>
                    <a:gd name="T62" fmla="*/ 16 w 127"/>
                    <a:gd name="T63" fmla="*/ 63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27" h="235">
                      <a:moveTo>
                        <a:pt x="112" y="79"/>
                      </a:moveTo>
                      <a:lnTo>
                        <a:pt x="88" y="79"/>
                      </a:lnTo>
                      <a:lnTo>
                        <a:pt x="88" y="110"/>
                      </a:lnTo>
                      <a:lnTo>
                        <a:pt x="112" y="110"/>
                      </a:lnTo>
                      <a:lnTo>
                        <a:pt x="112" y="79"/>
                      </a:lnTo>
                      <a:close/>
                      <a:moveTo>
                        <a:pt x="112" y="154"/>
                      </a:moveTo>
                      <a:lnTo>
                        <a:pt x="112" y="124"/>
                      </a:lnTo>
                      <a:lnTo>
                        <a:pt x="88" y="124"/>
                      </a:lnTo>
                      <a:lnTo>
                        <a:pt x="88" y="154"/>
                      </a:lnTo>
                      <a:lnTo>
                        <a:pt x="112" y="154"/>
                      </a:lnTo>
                      <a:close/>
                      <a:moveTo>
                        <a:pt x="52" y="124"/>
                      </a:moveTo>
                      <a:lnTo>
                        <a:pt x="52" y="154"/>
                      </a:lnTo>
                      <a:lnTo>
                        <a:pt x="76" y="154"/>
                      </a:lnTo>
                      <a:lnTo>
                        <a:pt x="76" y="124"/>
                      </a:lnTo>
                      <a:lnTo>
                        <a:pt x="52" y="124"/>
                      </a:lnTo>
                      <a:close/>
                      <a:moveTo>
                        <a:pt x="40" y="154"/>
                      </a:moveTo>
                      <a:lnTo>
                        <a:pt x="40" y="124"/>
                      </a:lnTo>
                      <a:lnTo>
                        <a:pt x="17" y="124"/>
                      </a:lnTo>
                      <a:lnTo>
                        <a:pt x="17" y="154"/>
                      </a:lnTo>
                      <a:lnTo>
                        <a:pt x="40" y="154"/>
                      </a:lnTo>
                      <a:close/>
                      <a:moveTo>
                        <a:pt x="127" y="0"/>
                      </a:moveTo>
                      <a:lnTo>
                        <a:pt x="127" y="235"/>
                      </a:lnTo>
                      <a:lnTo>
                        <a:pt x="0" y="235"/>
                      </a:lnTo>
                      <a:lnTo>
                        <a:pt x="0" y="0"/>
                      </a:lnTo>
                      <a:lnTo>
                        <a:pt x="127" y="0"/>
                      </a:lnTo>
                      <a:close/>
                      <a:moveTo>
                        <a:pt x="112" y="201"/>
                      </a:moveTo>
                      <a:lnTo>
                        <a:pt x="112" y="170"/>
                      </a:lnTo>
                      <a:lnTo>
                        <a:pt x="88" y="170"/>
                      </a:lnTo>
                      <a:lnTo>
                        <a:pt x="88" y="201"/>
                      </a:lnTo>
                      <a:lnTo>
                        <a:pt x="112" y="201"/>
                      </a:lnTo>
                      <a:close/>
                      <a:moveTo>
                        <a:pt x="111" y="63"/>
                      </a:moveTo>
                      <a:lnTo>
                        <a:pt x="111" y="33"/>
                      </a:lnTo>
                      <a:lnTo>
                        <a:pt x="88" y="33"/>
                      </a:lnTo>
                      <a:lnTo>
                        <a:pt x="88" y="63"/>
                      </a:lnTo>
                      <a:lnTo>
                        <a:pt x="111" y="63"/>
                      </a:lnTo>
                      <a:close/>
                      <a:moveTo>
                        <a:pt x="76" y="201"/>
                      </a:moveTo>
                      <a:lnTo>
                        <a:pt x="76" y="170"/>
                      </a:lnTo>
                      <a:lnTo>
                        <a:pt x="52" y="170"/>
                      </a:lnTo>
                      <a:lnTo>
                        <a:pt x="52" y="201"/>
                      </a:lnTo>
                      <a:lnTo>
                        <a:pt x="76" y="201"/>
                      </a:lnTo>
                      <a:close/>
                      <a:moveTo>
                        <a:pt x="76" y="110"/>
                      </a:moveTo>
                      <a:lnTo>
                        <a:pt x="76" y="79"/>
                      </a:lnTo>
                      <a:lnTo>
                        <a:pt x="52" y="79"/>
                      </a:lnTo>
                      <a:lnTo>
                        <a:pt x="52" y="110"/>
                      </a:lnTo>
                      <a:lnTo>
                        <a:pt x="76" y="110"/>
                      </a:lnTo>
                      <a:close/>
                      <a:moveTo>
                        <a:pt x="75" y="63"/>
                      </a:moveTo>
                      <a:lnTo>
                        <a:pt x="75" y="33"/>
                      </a:lnTo>
                      <a:lnTo>
                        <a:pt x="52" y="33"/>
                      </a:lnTo>
                      <a:lnTo>
                        <a:pt x="52" y="63"/>
                      </a:lnTo>
                      <a:lnTo>
                        <a:pt x="75" y="63"/>
                      </a:lnTo>
                      <a:close/>
                      <a:moveTo>
                        <a:pt x="41" y="201"/>
                      </a:moveTo>
                      <a:lnTo>
                        <a:pt x="41" y="170"/>
                      </a:lnTo>
                      <a:lnTo>
                        <a:pt x="17" y="170"/>
                      </a:lnTo>
                      <a:lnTo>
                        <a:pt x="17" y="201"/>
                      </a:lnTo>
                      <a:lnTo>
                        <a:pt x="41" y="201"/>
                      </a:lnTo>
                      <a:close/>
                      <a:moveTo>
                        <a:pt x="40" y="110"/>
                      </a:moveTo>
                      <a:lnTo>
                        <a:pt x="40" y="79"/>
                      </a:lnTo>
                      <a:lnTo>
                        <a:pt x="17" y="79"/>
                      </a:lnTo>
                      <a:lnTo>
                        <a:pt x="17" y="110"/>
                      </a:lnTo>
                      <a:lnTo>
                        <a:pt x="40" y="110"/>
                      </a:lnTo>
                      <a:close/>
                      <a:moveTo>
                        <a:pt x="40" y="63"/>
                      </a:moveTo>
                      <a:lnTo>
                        <a:pt x="40" y="33"/>
                      </a:lnTo>
                      <a:lnTo>
                        <a:pt x="16" y="33"/>
                      </a:lnTo>
                      <a:lnTo>
                        <a:pt x="16" y="63"/>
                      </a:lnTo>
                      <a:lnTo>
                        <a:pt x="40" y="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grpSp>
        <p:nvGrpSpPr>
          <p:cNvPr id="55" name="组合 54"/>
          <p:cNvGrpSpPr/>
          <p:nvPr/>
        </p:nvGrpSpPr>
        <p:grpSpPr>
          <a:xfrm>
            <a:off x="1653106" y="4426178"/>
            <a:ext cx="1752831" cy="739522"/>
            <a:chOff x="791193" y="1366105"/>
            <a:chExt cx="2108063" cy="889395"/>
          </a:xfrm>
        </p:grpSpPr>
        <p:sp>
          <p:nvSpPr>
            <p:cNvPr id="56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6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57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924290" y="4426178"/>
            <a:ext cx="1752831" cy="739522"/>
            <a:chOff x="791193" y="1366105"/>
            <a:chExt cx="2108063" cy="889395"/>
          </a:xfrm>
        </p:grpSpPr>
        <p:sp>
          <p:nvSpPr>
            <p:cNvPr id="59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6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60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154921" y="4426178"/>
            <a:ext cx="1752831" cy="739522"/>
            <a:chOff x="791193" y="1366105"/>
            <a:chExt cx="2108063" cy="889395"/>
          </a:xfrm>
        </p:grpSpPr>
        <p:sp>
          <p:nvSpPr>
            <p:cNvPr id="62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6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63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465165" y="4426178"/>
            <a:ext cx="1752831" cy="739522"/>
            <a:chOff x="791193" y="1366105"/>
            <a:chExt cx="2108063" cy="889395"/>
          </a:xfrm>
        </p:grpSpPr>
        <p:sp>
          <p:nvSpPr>
            <p:cNvPr id="65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6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66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2104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54"/>
          <p:cNvSpPr/>
          <p:nvPr/>
        </p:nvSpPr>
        <p:spPr bwMode="auto">
          <a:xfrm>
            <a:off x="6327" y="76735"/>
            <a:ext cx="12167159" cy="6587023"/>
          </a:xfrm>
          <a:custGeom>
            <a:avLst/>
            <a:gdLst>
              <a:gd name="T0" fmla="*/ 6622 w 6622"/>
              <a:gd name="T1" fmla="*/ 3585 h 3585"/>
              <a:gd name="T2" fmla="*/ 6622 w 6622"/>
              <a:gd name="T3" fmla="*/ 3038 h 3585"/>
              <a:gd name="T4" fmla="*/ 3584 w 6622"/>
              <a:gd name="T5" fmla="*/ 0 h 3585"/>
              <a:gd name="T6" fmla="*/ 0 w 6622"/>
              <a:gd name="T7" fmla="*/ 3585 h 3585"/>
              <a:gd name="T8" fmla="*/ 6622 w 6622"/>
              <a:gd name="T9" fmla="*/ 3585 h 3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22" h="3585">
                <a:moveTo>
                  <a:pt x="6622" y="3585"/>
                </a:moveTo>
                <a:lnTo>
                  <a:pt x="6622" y="3038"/>
                </a:lnTo>
                <a:lnTo>
                  <a:pt x="3584" y="0"/>
                </a:lnTo>
                <a:lnTo>
                  <a:pt x="0" y="3585"/>
                </a:lnTo>
                <a:lnTo>
                  <a:pt x="6622" y="358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" name="Freeform 556"/>
          <p:cNvSpPr>
            <a:spLocks noEditPoints="1"/>
          </p:cNvSpPr>
          <p:nvPr/>
        </p:nvSpPr>
        <p:spPr bwMode="auto">
          <a:xfrm>
            <a:off x="1112433" y="1147931"/>
            <a:ext cx="11031655" cy="5515828"/>
          </a:xfrm>
          <a:custGeom>
            <a:avLst/>
            <a:gdLst>
              <a:gd name="T0" fmla="*/ 9 w 6004"/>
              <a:gd name="T1" fmla="*/ 3002 h 3002"/>
              <a:gd name="T2" fmla="*/ 2982 w 6004"/>
              <a:gd name="T3" fmla="*/ 29 h 3002"/>
              <a:gd name="T4" fmla="*/ 5954 w 6004"/>
              <a:gd name="T5" fmla="*/ 3002 h 3002"/>
              <a:gd name="T6" fmla="*/ 9 w 6004"/>
              <a:gd name="T7" fmla="*/ 3002 h 3002"/>
              <a:gd name="T8" fmla="*/ 3002 w 6004"/>
              <a:gd name="T9" fmla="*/ 0 h 3002"/>
              <a:gd name="T10" fmla="*/ 0 w 6004"/>
              <a:gd name="T11" fmla="*/ 3002 h 3002"/>
              <a:gd name="T12" fmla="*/ 6004 w 6004"/>
              <a:gd name="T13" fmla="*/ 3002 h 3002"/>
              <a:gd name="T14" fmla="*/ 3002 w 6004"/>
              <a:gd name="T15" fmla="*/ 0 h 30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004" h="3002">
                <a:moveTo>
                  <a:pt x="9" y="3002"/>
                </a:moveTo>
                <a:lnTo>
                  <a:pt x="2982" y="29"/>
                </a:lnTo>
                <a:lnTo>
                  <a:pt x="5954" y="3002"/>
                </a:lnTo>
                <a:lnTo>
                  <a:pt x="9" y="3002"/>
                </a:lnTo>
                <a:moveTo>
                  <a:pt x="3002" y="0"/>
                </a:moveTo>
                <a:lnTo>
                  <a:pt x="0" y="3002"/>
                </a:lnTo>
                <a:lnTo>
                  <a:pt x="6004" y="3002"/>
                </a:lnTo>
                <a:lnTo>
                  <a:pt x="300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" name="Freeform 558"/>
          <p:cNvSpPr/>
          <p:nvPr/>
        </p:nvSpPr>
        <p:spPr bwMode="auto">
          <a:xfrm>
            <a:off x="1128970" y="1201214"/>
            <a:ext cx="10923250" cy="5462544"/>
          </a:xfrm>
          <a:custGeom>
            <a:avLst/>
            <a:gdLst>
              <a:gd name="T0" fmla="*/ 5945 w 5945"/>
              <a:gd name="T1" fmla="*/ 2973 h 2973"/>
              <a:gd name="T2" fmla="*/ 2973 w 5945"/>
              <a:gd name="T3" fmla="*/ 0 h 2973"/>
              <a:gd name="T4" fmla="*/ 0 w 5945"/>
              <a:gd name="T5" fmla="*/ 2973 h 2973"/>
              <a:gd name="T6" fmla="*/ 5945 w 5945"/>
              <a:gd name="T7" fmla="*/ 2973 h 29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45" h="2973">
                <a:moveTo>
                  <a:pt x="5945" y="2973"/>
                </a:moveTo>
                <a:lnTo>
                  <a:pt x="2973" y="0"/>
                </a:lnTo>
                <a:lnTo>
                  <a:pt x="0" y="2973"/>
                </a:lnTo>
                <a:lnTo>
                  <a:pt x="5945" y="297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" name="Freeform 560"/>
          <p:cNvSpPr/>
          <p:nvPr/>
        </p:nvSpPr>
        <p:spPr bwMode="auto">
          <a:xfrm>
            <a:off x="2198327" y="2233824"/>
            <a:ext cx="8858030" cy="4429934"/>
          </a:xfrm>
          <a:custGeom>
            <a:avLst/>
            <a:gdLst>
              <a:gd name="T0" fmla="*/ 2411 w 4821"/>
              <a:gd name="T1" fmla="*/ 0 h 2411"/>
              <a:gd name="T2" fmla="*/ 0 w 4821"/>
              <a:gd name="T3" fmla="*/ 2411 h 2411"/>
              <a:gd name="T4" fmla="*/ 4821 w 4821"/>
              <a:gd name="T5" fmla="*/ 2411 h 2411"/>
              <a:gd name="T6" fmla="*/ 2411 w 4821"/>
              <a:gd name="T7" fmla="*/ 0 h 2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821" h="2411">
                <a:moveTo>
                  <a:pt x="2411" y="0"/>
                </a:moveTo>
                <a:lnTo>
                  <a:pt x="0" y="2411"/>
                </a:lnTo>
                <a:lnTo>
                  <a:pt x="4821" y="2411"/>
                </a:lnTo>
                <a:lnTo>
                  <a:pt x="24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0" name="Freeform 535"/>
          <p:cNvSpPr/>
          <p:nvPr/>
        </p:nvSpPr>
        <p:spPr bwMode="auto">
          <a:xfrm flipH="1">
            <a:off x="7305901" y="41769"/>
            <a:ext cx="4861719" cy="5291667"/>
          </a:xfrm>
          <a:custGeom>
            <a:avLst/>
            <a:gdLst>
              <a:gd name="T0" fmla="*/ 0 w 2646"/>
              <a:gd name="T1" fmla="*/ 0 h 2880"/>
              <a:gd name="T2" fmla="*/ 0 w 2646"/>
              <a:gd name="T3" fmla="*/ 2880 h 2880"/>
              <a:gd name="T4" fmla="*/ 2646 w 2646"/>
              <a:gd name="T5" fmla="*/ 2880 h 2880"/>
              <a:gd name="T6" fmla="*/ 2646 w 2646"/>
              <a:gd name="T7" fmla="*/ 1987 h 2880"/>
              <a:gd name="T8" fmla="*/ 659 w 2646"/>
              <a:gd name="T9" fmla="*/ 0 h 2880"/>
              <a:gd name="T10" fmla="*/ 0 w 2646"/>
              <a:gd name="T11" fmla="*/ 0 h 28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46" h="2880">
                <a:moveTo>
                  <a:pt x="0" y="0"/>
                </a:moveTo>
                <a:lnTo>
                  <a:pt x="0" y="2880"/>
                </a:lnTo>
                <a:lnTo>
                  <a:pt x="2646" y="2880"/>
                </a:lnTo>
                <a:lnTo>
                  <a:pt x="2646" y="1987"/>
                </a:lnTo>
                <a:lnTo>
                  <a:pt x="659" y="0"/>
                </a:lnTo>
                <a:lnTo>
                  <a:pt x="0" y="0"/>
                </a:lnTo>
                <a:close/>
              </a:path>
            </a:pathLst>
          </a:custGeom>
          <a:solidFill>
            <a:srgbClr val="F1DE4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57201" y="16537"/>
            <a:ext cx="12173629" cy="6858000"/>
          </a:xfrm>
          <a:custGeom>
            <a:avLst/>
            <a:gdLst>
              <a:gd name="connsiteX0" fmla="*/ 0 w 12173629"/>
              <a:gd name="connsiteY0" fmla="*/ 0 h 6858000"/>
              <a:gd name="connsiteX1" fmla="*/ 12173629 w 12173629"/>
              <a:gd name="connsiteY1" fmla="*/ 0 h 6858000"/>
              <a:gd name="connsiteX2" fmla="*/ 12173629 w 12173629"/>
              <a:gd name="connsiteY2" fmla="*/ 6858000 h 6858000"/>
              <a:gd name="connsiteX3" fmla="*/ 0 w 1217362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73629" h="6858000">
                <a:moveTo>
                  <a:pt x="0" y="0"/>
                </a:moveTo>
                <a:lnTo>
                  <a:pt x="12173629" y="0"/>
                </a:lnTo>
                <a:lnTo>
                  <a:pt x="1217362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3170A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3" name="Freeform 526"/>
          <p:cNvSpPr/>
          <p:nvPr/>
        </p:nvSpPr>
        <p:spPr bwMode="auto">
          <a:xfrm>
            <a:off x="10921215" y="172714"/>
            <a:ext cx="1335779" cy="1337616"/>
          </a:xfrm>
          <a:custGeom>
            <a:avLst/>
            <a:gdLst>
              <a:gd name="T0" fmla="*/ 50 w 727"/>
              <a:gd name="T1" fmla="*/ 0 h 728"/>
              <a:gd name="T2" fmla="*/ 0 w 727"/>
              <a:gd name="T3" fmla="*/ 0 h 728"/>
              <a:gd name="T4" fmla="*/ 727 w 727"/>
              <a:gd name="T5" fmla="*/ 728 h 728"/>
              <a:gd name="T6" fmla="*/ 727 w 727"/>
              <a:gd name="T7" fmla="*/ 678 h 728"/>
              <a:gd name="T8" fmla="*/ 50 w 727"/>
              <a:gd name="T9" fmla="*/ 0 h 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7" h="728">
                <a:moveTo>
                  <a:pt x="50" y="0"/>
                </a:moveTo>
                <a:lnTo>
                  <a:pt x="0" y="0"/>
                </a:lnTo>
                <a:lnTo>
                  <a:pt x="727" y="728"/>
                </a:lnTo>
                <a:lnTo>
                  <a:pt x="727" y="678"/>
                </a:lnTo>
                <a:lnTo>
                  <a:pt x="5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4" name="任意多边形 23"/>
          <p:cNvSpPr/>
          <p:nvPr/>
        </p:nvSpPr>
        <p:spPr bwMode="auto">
          <a:xfrm>
            <a:off x="7425238" y="10487"/>
            <a:ext cx="4809391" cy="5340686"/>
          </a:xfrm>
          <a:custGeom>
            <a:avLst/>
            <a:gdLst>
              <a:gd name="connsiteX0" fmla="*/ 0 w 4809391"/>
              <a:gd name="connsiteY0" fmla="*/ 0 h 5291667"/>
              <a:gd name="connsiteX1" fmla="*/ 3367926 w 4809391"/>
              <a:gd name="connsiteY1" fmla="*/ 0 h 5291667"/>
              <a:gd name="connsiteX2" fmla="*/ 4809391 w 4809391"/>
              <a:gd name="connsiteY2" fmla="*/ 1441466 h 5291667"/>
              <a:gd name="connsiteX3" fmla="*/ 4809391 w 4809391"/>
              <a:gd name="connsiteY3" fmla="*/ 5291667 h 5291667"/>
              <a:gd name="connsiteX4" fmla="*/ 0 w 4809391"/>
              <a:gd name="connsiteY4" fmla="*/ 5291667 h 5291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09391" h="5291667">
                <a:moveTo>
                  <a:pt x="0" y="0"/>
                </a:moveTo>
                <a:lnTo>
                  <a:pt x="3367926" y="0"/>
                </a:lnTo>
                <a:lnTo>
                  <a:pt x="4809391" y="1441466"/>
                </a:lnTo>
                <a:lnTo>
                  <a:pt x="4809391" y="5291667"/>
                </a:lnTo>
                <a:lnTo>
                  <a:pt x="0" y="5291667"/>
                </a:lnTo>
                <a:close/>
              </a:path>
            </a:pathLst>
          </a:custGeom>
          <a:solidFill>
            <a:srgbClr val="78BCE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5" name="Freeform 528"/>
          <p:cNvSpPr/>
          <p:nvPr/>
        </p:nvSpPr>
        <p:spPr bwMode="auto">
          <a:xfrm>
            <a:off x="7395276" y="16537"/>
            <a:ext cx="4861719" cy="5291667"/>
          </a:xfrm>
          <a:custGeom>
            <a:avLst/>
            <a:gdLst>
              <a:gd name="T0" fmla="*/ 0 w 2646"/>
              <a:gd name="T1" fmla="*/ 0 h 2880"/>
              <a:gd name="T2" fmla="*/ 0 w 2646"/>
              <a:gd name="T3" fmla="*/ 2880 h 2880"/>
              <a:gd name="T4" fmla="*/ 2646 w 2646"/>
              <a:gd name="T5" fmla="*/ 2880 h 2880"/>
              <a:gd name="T6" fmla="*/ 2646 w 2646"/>
              <a:gd name="T7" fmla="*/ 813 h 2880"/>
              <a:gd name="T8" fmla="*/ 1833 w 2646"/>
              <a:gd name="T9" fmla="*/ 0 h 2880"/>
              <a:gd name="T10" fmla="*/ 0 w 2646"/>
              <a:gd name="T11" fmla="*/ 0 h 28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46" h="2880">
                <a:moveTo>
                  <a:pt x="0" y="0"/>
                </a:moveTo>
                <a:lnTo>
                  <a:pt x="0" y="2880"/>
                </a:lnTo>
                <a:lnTo>
                  <a:pt x="2646" y="2880"/>
                </a:lnTo>
                <a:lnTo>
                  <a:pt x="2646" y="813"/>
                </a:lnTo>
                <a:lnTo>
                  <a:pt x="1833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7" name="Freeform 530"/>
          <p:cNvSpPr/>
          <p:nvPr/>
        </p:nvSpPr>
        <p:spPr bwMode="auto">
          <a:xfrm>
            <a:off x="9888605" y="172714"/>
            <a:ext cx="2368389" cy="2370226"/>
          </a:xfrm>
          <a:custGeom>
            <a:avLst/>
            <a:gdLst>
              <a:gd name="T0" fmla="*/ 49 w 1289"/>
              <a:gd name="T1" fmla="*/ 0 h 1290"/>
              <a:gd name="T2" fmla="*/ 0 w 1289"/>
              <a:gd name="T3" fmla="*/ 0 h 1290"/>
              <a:gd name="T4" fmla="*/ 1289 w 1289"/>
              <a:gd name="T5" fmla="*/ 1290 h 1290"/>
              <a:gd name="T6" fmla="*/ 1289 w 1289"/>
              <a:gd name="T7" fmla="*/ 1240 h 1290"/>
              <a:gd name="T8" fmla="*/ 49 w 1289"/>
              <a:gd name="T9" fmla="*/ 0 h 1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9" h="1290">
                <a:moveTo>
                  <a:pt x="49" y="0"/>
                </a:moveTo>
                <a:lnTo>
                  <a:pt x="0" y="0"/>
                </a:lnTo>
                <a:lnTo>
                  <a:pt x="1289" y="1290"/>
                </a:lnTo>
                <a:lnTo>
                  <a:pt x="1289" y="1240"/>
                </a:lnTo>
                <a:lnTo>
                  <a:pt x="4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8" name="任意多边形 27"/>
          <p:cNvSpPr/>
          <p:nvPr/>
        </p:nvSpPr>
        <p:spPr bwMode="auto">
          <a:xfrm>
            <a:off x="7425601" y="27023"/>
            <a:ext cx="4809391" cy="5340686"/>
          </a:xfrm>
          <a:custGeom>
            <a:avLst/>
            <a:gdLst>
              <a:gd name="connsiteX0" fmla="*/ 0 w 4809391"/>
              <a:gd name="connsiteY0" fmla="*/ 0 h 5291667"/>
              <a:gd name="connsiteX1" fmla="*/ 2337153 w 4809391"/>
              <a:gd name="connsiteY1" fmla="*/ 0 h 5291667"/>
              <a:gd name="connsiteX2" fmla="*/ 4809391 w 4809391"/>
              <a:gd name="connsiteY2" fmla="*/ 2474038 h 5291667"/>
              <a:gd name="connsiteX3" fmla="*/ 4809391 w 4809391"/>
              <a:gd name="connsiteY3" fmla="*/ 5291667 h 5291667"/>
              <a:gd name="connsiteX4" fmla="*/ 0 w 4809391"/>
              <a:gd name="connsiteY4" fmla="*/ 5291667 h 5291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09391" h="5291667">
                <a:moveTo>
                  <a:pt x="0" y="0"/>
                </a:moveTo>
                <a:lnTo>
                  <a:pt x="2337153" y="0"/>
                </a:lnTo>
                <a:lnTo>
                  <a:pt x="4809391" y="2474038"/>
                </a:lnTo>
                <a:lnTo>
                  <a:pt x="4809391" y="5291667"/>
                </a:lnTo>
                <a:lnTo>
                  <a:pt x="0" y="5291667"/>
                </a:lnTo>
                <a:close/>
              </a:path>
            </a:pathLst>
          </a:custGeom>
          <a:solidFill>
            <a:srgbClr val="3170A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9" name="Freeform 532"/>
          <p:cNvSpPr/>
          <p:nvPr/>
        </p:nvSpPr>
        <p:spPr bwMode="auto">
          <a:xfrm>
            <a:off x="7395276" y="16537"/>
            <a:ext cx="4861719" cy="5291667"/>
          </a:xfrm>
          <a:custGeom>
            <a:avLst/>
            <a:gdLst>
              <a:gd name="T0" fmla="*/ 0 w 2646"/>
              <a:gd name="T1" fmla="*/ 0 h 2880"/>
              <a:gd name="T2" fmla="*/ 0 w 2646"/>
              <a:gd name="T3" fmla="*/ 2880 h 2880"/>
              <a:gd name="T4" fmla="*/ 2646 w 2646"/>
              <a:gd name="T5" fmla="*/ 2880 h 2880"/>
              <a:gd name="T6" fmla="*/ 2646 w 2646"/>
              <a:gd name="T7" fmla="*/ 1375 h 2880"/>
              <a:gd name="T8" fmla="*/ 1272 w 2646"/>
              <a:gd name="T9" fmla="*/ 0 h 2880"/>
              <a:gd name="T10" fmla="*/ 0 w 2646"/>
              <a:gd name="T11" fmla="*/ 0 h 28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46" h="2880">
                <a:moveTo>
                  <a:pt x="0" y="0"/>
                </a:moveTo>
                <a:lnTo>
                  <a:pt x="0" y="2880"/>
                </a:lnTo>
                <a:lnTo>
                  <a:pt x="2646" y="2880"/>
                </a:lnTo>
                <a:lnTo>
                  <a:pt x="2646" y="1375"/>
                </a:lnTo>
                <a:lnTo>
                  <a:pt x="127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1" name="Freeform 534"/>
          <p:cNvSpPr/>
          <p:nvPr/>
        </p:nvSpPr>
        <p:spPr bwMode="auto">
          <a:xfrm>
            <a:off x="8764126" y="172714"/>
            <a:ext cx="3492868" cy="3494705"/>
          </a:xfrm>
          <a:custGeom>
            <a:avLst/>
            <a:gdLst>
              <a:gd name="T0" fmla="*/ 50 w 1901"/>
              <a:gd name="T1" fmla="*/ 0 h 1902"/>
              <a:gd name="T2" fmla="*/ 0 w 1901"/>
              <a:gd name="T3" fmla="*/ 0 h 1902"/>
              <a:gd name="T4" fmla="*/ 1901 w 1901"/>
              <a:gd name="T5" fmla="*/ 1902 h 1902"/>
              <a:gd name="T6" fmla="*/ 1901 w 1901"/>
              <a:gd name="T7" fmla="*/ 1853 h 1902"/>
              <a:gd name="T8" fmla="*/ 50 w 1901"/>
              <a:gd name="T9" fmla="*/ 0 h 19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01" h="1902">
                <a:moveTo>
                  <a:pt x="50" y="0"/>
                </a:moveTo>
                <a:lnTo>
                  <a:pt x="0" y="0"/>
                </a:lnTo>
                <a:lnTo>
                  <a:pt x="1901" y="1902"/>
                </a:lnTo>
                <a:lnTo>
                  <a:pt x="1901" y="1853"/>
                </a:lnTo>
                <a:lnTo>
                  <a:pt x="5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2" name="Freeform 536"/>
          <p:cNvSpPr/>
          <p:nvPr/>
        </p:nvSpPr>
        <p:spPr bwMode="auto">
          <a:xfrm>
            <a:off x="7395276" y="16537"/>
            <a:ext cx="4861719" cy="5291667"/>
          </a:xfrm>
          <a:custGeom>
            <a:avLst/>
            <a:gdLst>
              <a:gd name="T0" fmla="*/ 0 w 2646"/>
              <a:gd name="T1" fmla="*/ 0 h 2880"/>
              <a:gd name="T2" fmla="*/ 0 w 2646"/>
              <a:gd name="T3" fmla="*/ 2880 h 2880"/>
              <a:gd name="T4" fmla="*/ 2646 w 2646"/>
              <a:gd name="T5" fmla="*/ 2880 h 2880"/>
              <a:gd name="T6" fmla="*/ 2646 w 2646"/>
              <a:gd name="T7" fmla="*/ 1987 h 2880"/>
              <a:gd name="T8" fmla="*/ 659 w 2646"/>
              <a:gd name="T9" fmla="*/ 0 h 2880"/>
              <a:gd name="T10" fmla="*/ 0 w 2646"/>
              <a:gd name="T11" fmla="*/ 0 h 28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46" h="2880">
                <a:moveTo>
                  <a:pt x="0" y="0"/>
                </a:moveTo>
                <a:lnTo>
                  <a:pt x="0" y="2880"/>
                </a:lnTo>
                <a:lnTo>
                  <a:pt x="2646" y="2880"/>
                </a:lnTo>
                <a:lnTo>
                  <a:pt x="2646" y="1987"/>
                </a:lnTo>
                <a:lnTo>
                  <a:pt x="659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3" name="Freeform 540"/>
          <p:cNvSpPr/>
          <p:nvPr/>
        </p:nvSpPr>
        <p:spPr bwMode="auto">
          <a:xfrm>
            <a:off x="7395276" y="16537"/>
            <a:ext cx="4861719" cy="5291667"/>
          </a:xfrm>
          <a:custGeom>
            <a:avLst/>
            <a:gdLst>
              <a:gd name="T0" fmla="*/ 0 w 2646"/>
              <a:gd name="T1" fmla="*/ 0 h 2880"/>
              <a:gd name="T2" fmla="*/ 0 w 2646"/>
              <a:gd name="T3" fmla="*/ 2880 h 2880"/>
              <a:gd name="T4" fmla="*/ 2646 w 2646"/>
              <a:gd name="T5" fmla="*/ 2880 h 2880"/>
              <a:gd name="T6" fmla="*/ 2646 w 2646"/>
              <a:gd name="T7" fmla="*/ 2598 h 2880"/>
              <a:gd name="T8" fmla="*/ 48 w 2646"/>
              <a:gd name="T9" fmla="*/ 0 h 2880"/>
              <a:gd name="T10" fmla="*/ 0 w 2646"/>
              <a:gd name="T11" fmla="*/ 0 h 28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46" h="2880">
                <a:moveTo>
                  <a:pt x="0" y="0"/>
                </a:moveTo>
                <a:lnTo>
                  <a:pt x="0" y="2880"/>
                </a:lnTo>
                <a:lnTo>
                  <a:pt x="2646" y="2880"/>
                </a:lnTo>
                <a:lnTo>
                  <a:pt x="2646" y="2598"/>
                </a:lnTo>
                <a:lnTo>
                  <a:pt x="48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4" name="Freeform 541"/>
          <p:cNvSpPr/>
          <p:nvPr/>
        </p:nvSpPr>
        <p:spPr bwMode="auto">
          <a:xfrm>
            <a:off x="7395276" y="1014236"/>
            <a:ext cx="4293968" cy="4293968"/>
          </a:xfrm>
          <a:custGeom>
            <a:avLst/>
            <a:gdLst>
              <a:gd name="T0" fmla="*/ 0 w 2337"/>
              <a:gd name="T1" fmla="*/ 0 h 2337"/>
              <a:gd name="T2" fmla="*/ 0 w 2337"/>
              <a:gd name="T3" fmla="*/ 2337 h 2337"/>
              <a:gd name="T4" fmla="*/ 2337 w 2337"/>
              <a:gd name="T5" fmla="*/ 2337 h 2337"/>
              <a:gd name="T6" fmla="*/ 0 w 2337"/>
              <a:gd name="T7" fmla="*/ 0 h 2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37" h="2337">
                <a:moveTo>
                  <a:pt x="0" y="0"/>
                </a:moveTo>
                <a:lnTo>
                  <a:pt x="0" y="2337"/>
                </a:lnTo>
                <a:lnTo>
                  <a:pt x="2337" y="2337"/>
                </a:lnTo>
                <a:lnTo>
                  <a:pt x="0" y="0"/>
                </a:lnTo>
                <a:close/>
              </a:path>
            </a:pathLst>
          </a:custGeom>
          <a:solidFill>
            <a:srgbClr val="F1DE4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5" name="Freeform 542"/>
          <p:cNvSpPr/>
          <p:nvPr/>
        </p:nvSpPr>
        <p:spPr bwMode="auto">
          <a:xfrm>
            <a:off x="7395276" y="1014236"/>
            <a:ext cx="4293968" cy="4293968"/>
          </a:xfrm>
          <a:custGeom>
            <a:avLst/>
            <a:gdLst>
              <a:gd name="T0" fmla="*/ 0 w 2337"/>
              <a:gd name="T1" fmla="*/ 0 h 2337"/>
              <a:gd name="T2" fmla="*/ 0 w 2337"/>
              <a:gd name="T3" fmla="*/ 2337 h 2337"/>
              <a:gd name="T4" fmla="*/ 2337 w 2337"/>
              <a:gd name="T5" fmla="*/ 2337 h 2337"/>
              <a:gd name="T6" fmla="*/ 0 w 2337"/>
              <a:gd name="T7" fmla="*/ 0 h 2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37" h="2337">
                <a:moveTo>
                  <a:pt x="0" y="0"/>
                </a:moveTo>
                <a:lnTo>
                  <a:pt x="0" y="2337"/>
                </a:lnTo>
                <a:lnTo>
                  <a:pt x="2337" y="233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6" name="Freeform 543"/>
          <p:cNvSpPr/>
          <p:nvPr/>
        </p:nvSpPr>
        <p:spPr bwMode="auto">
          <a:xfrm>
            <a:off x="7731516" y="172714"/>
            <a:ext cx="4512616" cy="4512616"/>
          </a:xfrm>
          <a:custGeom>
            <a:avLst/>
            <a:gdLst>
              <a:gd name="T0" fmla="*/ 1 w 2456"/>
              <a:gd name="T1" fmla="*/ 0 h 2456"/>
              <a:gd name="T2" fmla="*/ 0 w 2456"/>
              <a:gd name="T3" fmla="*/ 0 h 2456"/>
              <a:gd name="T4" fmla="*/ 2456 w 2456"/>
              <a:gd name="T5" fmla="*/ 2456 h 2456"/>
              <a:gd name="T6" fmla="*/ 2456 w 2456"/>
              <a:gd name="T7" fmla="*/ 2456 h 2456"/>
              <a:gd name="T8" fmla="*/ 1 w 2456"/>
              <a:gd name="T9" fmla="*/ 0 h 2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56" h="2456">
                <a:moveTo>
                  <a:pt x="1" y="0"/>
                </a:moveTo>
                <a:lnTo>
                  <a:pt x="0" y="0"/>
                </a:lnTo>
                <a:lnTo>
                  <a:pt x="2456" y="2456"/>
                </a:lnTo>
                <a:lnTo>
                  <a:pt x="2456" y="2456"/>
                </a:lnTo>
                <a:lnTo>
                  <a:pt x="1" y="0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7" name="Freeform 544"/>
          <p:cNvSpPr/>
          <p:nvPr/>
        </p:nvSpPr>
        <p:spPr bwMode="auto">
          <a:xfrm>
            <a:off x="7731516" y="172714"/>
            <a:ext cx="4512616" cy="4512616"/>
          </a:xfrm>
          <a:custGeom>
            <a:avLst/>
            <a:gdLst>
              <a:gd name="T0" fmla="*/ 1 w 2456"/>
              <a:gd name="T1" fmla="*/ 0 h 2456"/>
              <a:gd name="T2" fmla="*/ 0 w 2456"/>
              <a:gd name="T3" fmla="*/ 0 h 2456"/>
              <a:gd name="T4" fmla="*/ 2456 w 2456"/>
              <a:gd name="T5" fmla="*/ 2456 h 2456"/>
              <a:gd name="T6" fmla="*/ 2456 w 2456"/>
              <a:gd name="T7" fmla="*/ 2456 h 2456"/>
              <a:gd name="T8" fmla="*/ 1 w 2456"/>
              <a:gd name="T9" fmla="*/ 0 h 2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56" h="2456">
                <a:moveTo>
                  <a:pt x="1" y="0"/>
                </a:moveTo>
                <a:lnTo>
                  <a:pt x="0" y="0"/>
                </a:lnTo>
                <a:lnTo>
                  <a:pt x="2456" y="2456"/>
                </a:lnTo>
                <a:lnTo>
                  <a:pt x="2456" y="2456"/>
                </a:lnTo>
                <a:lnTo>
                  <a:pt x="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9" name="Freeform 546"/>
          <p:cNvSpPr/>
          <p:nvPr/>
        </p:nvSpPr>
        <p:spPr bwMode="auto">
          <a:xfrm>
            <a:off x="7643322" y="172714"/>
            <a:ext cx="4600810" cy="4602648"/>
          </a:xfrm>
          <a:custGeom>
            <a:avLst/>
            <a:gdLst>
              <a:gd name="T0" fmla="*/ 48 w 2504"/>
              <a:gd name="T1" fmla="*/ 0 h 2505"/>
              <a:gd name="T2" fmla="*/ 0 w 2504"/>
              <a:gd name="T3" fmla="*/ 0 h 2505"/>
              <a:gd name="T4" fmla="*/ 2504 w 2504"/>
              <a:gd name="T5" fmla="*/ 2505 h 2505"/>
              <a:gd name="T6" fmla="*/ 2504 w 2504"/>
              <a:gd name="T7" fmla="*/ 2456 h 2505"/>
              <a:gd name="T8" fmla="*/ 48 w 2504"/>
              <a:gd name="T9" fmla="*/ 0 h 2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04" h="2505">
                <a:moveTo>
                  <a:pt x="48" y="0"/>
                </a:moveTo>
                <a:lnTo>
                  <a:pt x="0" y="0"/>
                </a:lnTo>
                <a:lnTo>
                  <a:pt x="2504" y="2505"/>
                </a:lnTo>
                <a:lnTo>
                  <a:pt x="2504" y="2456"/>
                </a:lnTo>
                <a:lnTo>
                  <a:pt x="4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0" name="任意多边形 39"/>
          <p:cNvSpPr/>
          <p:nvPr/>
        </p:nvSpPr>
        <p:spPr bwMode="auto">
          <a:xfrm>
            <a:off x="7556218" y="43559"/>
            <a:ext cx="4656991" cy="5421268"/>
          </a:xfrm>
          <a:custGeom>
            <a:avLst/>
            <a:gdLst>
              <a:gd name="connsiteX0" fmla="*/ 0 w 4656991"/>
              <a:gd name="connsiteY0" fmla="*/ 0 h 5291667"/>
              <a:gd name="connsiteX1" fmla="*/ 1210836 w 4656991"/>
              <a:gd name="connsiteY1" fmla="*/ 0 h 5291667"/>
              <a:gd name="connsiteX2" fmla="*/ 4656991 w 4656991"/>
              <a:gd name="connsiteY2" fmla="*/ 3446155 h 5291667"/>
              <a:gd name="connsiteX3" fmla="*/ 4656991 w 4656991"/>
              <a:gd name="connsiteY3" fmla="*/ 5291667 h 5291667"/>
              <a:gd name="connsiteX4" fmla="*/ 0 w 4656991"/>
              <a:gd name="connsiteY4" fmla="*/ 5291667 h 5291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6991" h="5291667">
                <a:moveTo>
                  <a:pt x="0" y="0"/>
                </a:moveTo>
                <a:lnTo>
                  <a:pt x="1210836" y="0"/>
                </a:lnTo>
                <a:lnTo>
                  <a:pt x="4656991" y="3446155"/>
                </a:lnTo>
                <a:lnTo>
                  <a:pt x="4656991" y="5291667"/>
                </a:lnTo>
                <a:lnTo>
                  <a:pt x="0" y="529166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1" name="任意多边形 40"/>
          <p:cNvSpPr/>
          <p:nvPr/>
        </p:nvSpPr>
        <p:spPr bwMode="auto">
          <a:xfrm>
            <a:off x="49704" y="16538"/>
            <a:ext cx="12169953" cy="6841463"/>
          </a:xfrm>
          <a:custGeom>
            <a:avLst/>
            <a:gdLst>
              <a:gd name="connsiteX0" fmla="*/ 5803581 w 12169953"/>
              <a:gd name="connsiteY0" fmla="*/ 0 h 6841463"/>
              <a:gd name="connsiteX1" fmla="*/ 7452361 w 12169953"/>
              <a:gd name="connsiteY1" fmla="*/ 0 h 6841463"/>
              <a:gd name="connsiteX2" fmla="*/ 11777236 w 12169953"/>
              <a:gd name="connsiteY2" fmla="*/ 4326060 h 6841463"/>
              <a:gd name="connsiteX3" fmla="*/ 12169953 w 12169953"/>
              <a:gd name="connsiteY3" fmla="*/ 4718884 h 6841463"/>
              <a:gd name="connsiteX4" fmla="*/ 12169953 w 12169953"/>
              <a:gd name="connsiteY4" fmla="*/ 6841463 h 6841463"/>
              <a:gd name="connsiteX5" fmla="*/ 0 w 12169953"/>
              <a:gd name="connsiteY5" fmla="*/ 6841463 h 6841463"/>
              <a:gd name="connsiteX6" fmla="*/ 0 w 12169953"/>
              <a:gd name="connsiteY6" fmla="*/ 6784409 h 6841463"/>
              <a:gd name="connsiteX7" fmla="*/ 0 w 12169953"/>
              <a:gd name="connsiteY7" fmla="*/ 5803604 h 6841463"/>
              <a:gd name="connsiteX8" fmla="*/ 5803581 w 12169953"/>
              <a:gd name="connsiteY8" fmla="*/ 0 h 6841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69953" h="6841463">
                <a:moveTo>
                  <a:pt x="5803581" y="0"/>
                </a:moveTo>
                <a:cubicBezTo>
                  <a:pt x="5803581" y="0"/>
                  <a:pt x="5803581" y="0"/>
                  <a:pt x="7452361" y="0"/>
                </a:cubicBezTo>
                <a:cubicBezTo>
                  <a:pt x="7452361" y="0"/>
                  <a:pt x="7452361" y="0"/>
                  <a:pt x="11777236" y="4326060"/>
                </a:cubicBezTo>
                <a:lnTo>
                  <a:pt x="12169953" y="4718884"/>
                </a:lnTo>
                <a:lnTo>
                  <a:pt x="12169953" y="6841463"/>
                </a:lnTo>
                <a:lnTo>
                  <a:pt x="0" y="6841463"/>
                </a:lnTo>
                <a:lnTo>
                  <a:pt x="0" y="6784409"/>
                </a:lnTo>
                <a:cubicBezTo>
                  <a:pt x="0" y="6522551"/>
                  <a:pt x="0" y="6200264"/>
                  <a:pt x="0" y="5803604"/>
                </a:cubicBezTo>
                <a:cubicBezTo>
                  <a:pt x="0" y="5803604"/>
                  <a:pt x="0" y="5803604"/>
                  <a:pt x="5803581" y="0"/>
                </a:cubicBezTo>
                <a:close/>
              </a:path>
            </a:pathLst>
          </a:custGeom>
          <a:solidFill>
            <a:srgbClr val="78BCE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2" name="任意多边形 41"/>
          <p:cNvSpPr/>
          <p:nvPr/>
        </p:nvSpPr>
        <p:spPr bwMode="auto">
          <a:xfrm>
            <a:off x="19724" y="226000"/>
            <a:ext cx="12209419" cy="6632001"/>
          </a:xfrm>
          <a:custGeom>
            <a:avLst/>
            <a:gdLst>
              <a:gd name="connsiteX0" fmla="*/ 6627971 w 12209419"/>
              <a:gd name="connsiteY0" fmla="*/ 0 h 6632001"/>
              <a:gd name="connsiteX1" fmla="*/ 12209419 w 12209419"/>
              <a:gd name="connsiteY1" fmla="*/ 5581997 h 6632001"/>
              <a:gd name="connsiteX2" fmla="*/ 12209419 w 12209419"/>
              <a:gd name="connsiteY2" fmla="*/ 6596548 h 6632001"/>
              <a:gd name="connsiteX3" fmla="*/ 12209419 w 12209419"/>
              <a:gd name="connsiteY3" fmla="*/ 6632001 h 6632001"/>
              <a:gd name="connsiteX4" fmla="*/ 0 w 12209419"/>
              <a:gd name="connsiteY4" fmla="*/ 6632001 h 6632001"/>
              <a:gd name="connsiteX5" fmla="*/ 0 w 12209419"/>
              <a:gd name="connsiteY5" fmla="*/ 6628622 h 6632001"/>
              <a:gd name="connsiteX6" fmla="*/ 6627971 w 12209419"/>
              <a:gd name="connsiteY6" fmla="*/ 0 h 6632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09419" h="6632001">
                <a:moveTo>
                  <a:pt x="6627971" y="0"/>
                </a:moveTo>
                <a:cubicBezTo>
                  <a:pt x="6627971" y="0"/>
                  <a:pt x="6627971" y="0"/>
                  <a:pt x="12209419" y="5581997"/>
                </a:cubicBezTo>
                <a:cubicBezTo>
                  <a:pt x="12209419" y="5581997"/>
                  <a:pt x="12209419" y="5581997"/>
                  <a:pt x="12209419" y="6596548"/>
                </a:cubicBezTo>
                <a:lnTo>
                  <a:pt x="12209419" y="6632001"/>
                </a:lnTo>
                <a:lnTo>
                  <a:pt x="0" y="6632001"/>
                </a:lnTo>
                <a:lnTo>
                  <a:pt x="0" y="6628622"/>
                </a:lnTo>
                <a:cubicBezTo>
                  <a:pt x="0" y="6628622"/>
                  <a:pt x="0" y="6628622"/>
                  <a:pt x="6627971" y="0"/>
                </a:cubicBezTo>
                <a:close/>
              </a:path>
            </a:pathLst>
          </a:custGeom>
          <a:solidFill>
            <a:srgbClr val="3170A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4" name="任意多边形 43"/>
          <p:cNvSpPr/>
          <p:nvPr/>
        </p:nvSpPr>
        <p:spPr bwMode="auto">
          <a:xfrm>
            <a:off x="1135965" y="1293519"/>
            <a:ext cx="11108167" cy="5564481"/>
          </a:xfrm>
          <a:custGeom>
            <a:avLst/>
            <a:gdLst>
              <a:gd name="connsiteX0" fmla="*/ 5562941 w 11108167"/>
              <a:gd name="connsiteY0" fmla="*/ 0 h 5564481"/>
              <a:gd name="connsiteX1" fmla="*/ 11108167 w 11108167"/>
              <a:gd name="connsiteY1" fmla="*/ 5548901 h 5564481"/>
              <a:gd name="connsiteX2" fmla="*/ 11108167 w 11108167"/>
              <a:gd name="connsiteY2" fmla="*/ 5564481 h 5564481"/>
              <a:gd name="connsiteX3" fmla="*/ 11035552 w 11108167"/>
              <a:gd name="connsiteY3" fmla="*/ 5564481 h 5564481"/>
              <a:gd name="connsiteX4" fmla="*/ 5526194 w 11108167"/>
              <a:gd name="connsiteY4" fmla="*/ 55122 h 5564481"/>
              <a:gd name="connsiteX5" fmla="*/ 18371 w 11108167"/>
              <a:gd name="connsiteY5" fmla="*/ 5564481 h 5564481"/>
              <a:gd name="connsiteX6" fmla="*/ 0 w 11108167"/>
              <a:gd name="connsiteY6" fmla="*/ 5564481 h 5564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108167" h="5564481">
                <a:moveTo>
                  <a:pt x="5562941" y="0"/>
                </a:moveTo>
                <a:lnTo>
                  <a:pt x="11108167" y="5548901"/>
                </a:lnTo>
                <a:lnTo>
                  <a:pt x="11108167" y="5564481"/>
                </a:lnTo>
                <a:lnTo>
                  <a:pt x="11035552" y="5564481"/>
                </a:lnTo>
                <a:lnTo>
                  <a:pt x="5526194" y="55122"/>
                </a:lnTo>
                <a:lnTo>
                  <a:pt x="18371" y="5564481"/>
                </a:lnTo>
                <a:lnTo>
                  <a:pt x="0" y="5564481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5" name="任意多边形 44"/>
          <p:cNvSpPr/>
          <p:nvPr/>
        </p:nvSpPr>
        <p:spPr bwMode="auto">
          <a:xfrm>
            <a:off x="1154336" y="1348640"/>
            <a:ext cx="11017182" cy="5509360"/>
          </a:xfrm>
          <a:custGeom>
            <a:avLst/>
            <a:gdLst>
              <a:gd name="connsiteX0" fmla="*/ 5507823 w 11017182"/>
              <a:gd name="connsiteY0" fmla="*/ 0 h 5509360"/>
              <a:gd name="connsiteX1" fmla="*/ 11017182 w 11017182"/>
              <a:gd name="connsiteY1" fmla="*/ 5509360 h 5509360"/>
              <a:gd name="connsiteX2" fmla="*/ 0 w 11017182"/>
              <a:gd name="connsiteY2" fmla="*/ 5509360 h 5509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17182" h="5509360">
                <a:moveTo>
                  <a:pt x="5507823" y="0"/>
                </a:moveTo>
                <a:lnTo>
                  <a:pt x="11017182" y="5509360"/>
                </a:lnTo>
                <a:lnTo>
                  <a:pt x="0" y="550936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7" name="任意多边形 46"/>
          <p:cNvSpPr/>
          <p:nvPr/>
        </p:nvSpPr>
        <p:spPr bwMode="auto">
          <a:xfrm>
            <a:off x="2277280" y="2473120"/>
            <a:ext cx="8768287" cy="4384881"/>
          </a:xfrm>
          <a:custGeom>
            <a:avLst/>
            <a:gdLst>
              <a:gd name="connsiteX0" fmla="*/ 4384881 w 8768287"/>
              <a:gd name="connsiteY0" fmla="*/ 0 h 4384881"/>
              <a:gd name="connsiteX1" fmla="*/ 8768287 w 8768287"/>
              <a:gd name="connsiteY1" fmla="*/ 4384881 h 4384881"/>
              <a:gd name="connsiteX2" fmla="*/ 0 w 8768287"/>
              <a:gd name="connsiteY2" fmla="*/ 4384881 h 4384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68287" h="4384881">
                <a:moveTo>
                  <a:pt x="4384881" y="0"/>
                </a:moveTo>
                <a:lnTo>
                  <a:pt x="8768287" y="4384881"/>
                </a:lnTo>
                <a:lnTo>
                  <a:pt x="0" y="4384881"/>
                </a:lnTo>
                <a:close/>
              </a:path>
            </a:pathLst>
          </a:custGeom>
          <a:solidFill>
            <a:srgbClr val="78BCE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9" name="任意多边形 48"/>
          <p:cNvSpPr/>
          <p:nvPr/>
        </p:nvSpPr>
        <p:spPr bwMode="auto">
          <a:xfrm>
            <a:off x="3393592" y="3580763"/>
            <a:ext cx="6592911" cy="3297149"/>
          </a:xfrm>
          <a:custGeom>
            <a:avLst/>
            <a:gdLst>
              <a:gd name="connsiteX0" fmla="*/ 3295763 w 6592911"/>
              <a:gd name="connsiteY0" fmla="*/ 0 h 3297149"/>
              <a:gd name="connsiteX1" fmla="*/ 6592911 w 6592911"/>
              <a:gd name="connsiteY1" fmla="*/ 3297149 h 3297149"/>
              <a:gd name="connsiteX2" fmla="*/ 0 w 6592911"/>
              <a:gd name="connsiteY2" fmla="*/ 3297149 h 3297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592911" h="3297149">
                <a:moveTo>
                  <a:pt x="3295763" y="0"/>
                </a:moveTo>
                <a:lnTo>
                  <a:pt x="6592911" y="3297149"/>
                </a:lnTo>
                <a:lnTo>
                  <a:pt x="0" y="3297149"/>
                </a:lnTo>
                <a:close/>
              </a:path>
            </a:pathLst>
          </a:custGeom>
          <a:solidFill>
            <a:srgbClr val="3170A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0" name="Freeform 563"/>
          <p:cNvSpPr/>
          <p:nvPr/>
        </p:nvSpPr>
        <p:spPr bwMode="auto">
          <a:xfrm>
            <a:off x="31038" y="1838"/>
            <a:ext cx="12229630" cy="170877"/>
          </a:xfrm>
          <a:custGeom>
            <a:avLst/>
            <a:gdLst>
              <a:gd name="T0" fmla="*/ 6656 w 6656"/>
              <a:gd name="T1" fmla="*/ 0 h 93"/>
              <a:gd name="T2" fmla="*/ 0 w 6656"/>
              <a:gd name="T3" fmla="*/ 0 h 93"/>
              <a:gd name="T4" fmla="*/ 0 w 6656"/>
              <a:gd name="T5" fmla="*/ 93 h 93"/>
              <a:gd name="T6" fmla="*/ 3065 w 6656"/>
              <a:gd name="T7" fmla="*/ 93 h 93"/>
              <a:gd name="T8" fmla="*/ 3150 w 6656"/>
              <a:gd name="T9" fmla="*/ 8 h 93"/>
              <a:gd name="T10" fmla="*/ 3160 w 6656"/>
              <a:gd name="T11" fmla="*/ 8 h 93"/>
              <a:gd name="T12" fmla="*/ 4008 w 6656"/>
              <a:gd name="T13" fmla="*/ 8 h 93"/>
              <a:gd name="T14" fmla="*/ 4008 w 6656"/>
              <a:gd name="T15" fmla="*/ 8 h 93"/>
              <a:gd name="T16" fmla="*/ 4056 w 6656"/>
              <a:gd name="T17" fmla="*/ 8 h 93"/>
              <a:gd name="T18" fmla="*/ 4105 w 6656"/>
              <a:gd name="T19" fmla="*/ 8 h 93"/>
              <a:gd name="T20" fmla="*/ 4667 w 6656"/>
              <a:gd name="T21" fmla="*/ 8 h 93"/>
              <a:gd name="T22" fmla="*/ 4717 w 6656"/>
              <a:gd name="T23" fmla="*/ 8 h 93"/>
              <a:gd name="T24" fmla="*/ 5280 w 6656"/>
              <a:gd name="T25" fmla="*/ 8 h 93"/>
              <a:gd name="T26" fmla="*/ 5329 w 6656"/>
              <a:gd name="T27" fmla="*/ 8 h 93"/>
              <a:gd name="T28" fmla="*/ 5841 w 6656"/>
              <a:gd name="T29" fmla="*/ 8 h 93"/>
              <a:gd name="T30" fmla="*/ 5891 w 6656"/>
              <a:gd name="T31" fmla="*/ 8 h 93"/>
              <a:gd name="T32" fmla="*/ 5977 w 6656"/>
              <a:gd name="T33" fmla="*/ 93 h 93"/>
              <a:gd name="T34" fmla="*/ 6656 w 6656"/>
              <a:gd name="T35" fmla="*/ 93 h 93"/>
              <a:gd name="T36" fmla="*/ 6656 w 6656"/>
              <a:gd name="T37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656" h="93">
                <a:moveTo>
                  <a:pt x="6656" y="0"/>
                </a:moveTo>
                <a:lnTo>
                  <a:pt x="0" y="0"/>
                </a:lnTo>
                <a:lnTo>
                  <a:pt x="0" y="93"/>
                </a:lnTo>
                <a:lnTo>
                  <a:pt x="3065" y="93"/>
                </a:lnTo>
                <a:lnTo>
                  <a:pt x="3150" y="8"/>
                </a:lnTo>
                <a:lnTo>
                  <a:pt x="3160" y="8"/>
                </a:lnTo>
                <a:lnTo>
                  <a:pt x="4008" y="8"/>
                </a:lnTo>
                <a:lnTo>
                  <a:pt x="4008" y="8"/>
                </a:lnTo>
                <a:lnTo>
                  <a:pt x="4056" y="8"/>
                </a:lnTo>
                <a:lnTo>
                  <a:pt x="4105" y="8"/>
                </a:lnTo>
                <a:lnTo>
                  <a:pt x="4667" y="8"/>
                </a:lnTo>
                <a:lnTo>
                  <a:pt x="4717" y="8"/>
                </a:lnTo>
                <a:lnTo>
                  <a:pt x="5280" y="8"/>
                </a:lnTo>
                <a:lnTo>
                  <a:pt x="5329" y="8"/>
                </a:lnTo>
                <a:lnTo>
                  <a:pt x="5841" y="8"/>
                </a:lnTo>
                <a:lnTo>
                  <a:pt x="5891" y="8"/>
                </a:lnTo>
                <a:lnTo>
                  <a:pt x="5977" y="93"/>
                </a:lnTo>
                <a:lnTo>
                  <a:pt x="6656" y="93"/>
                </a:lnTo>
                <a:lnTo>
                  <a:pt x="665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6" name="Rectangle 104"/>
          <p:cNvSpPr>
            <a:spLocks noChangeArrowheads="1"/>
          </p:cNvSpPr>
          <p:nvPr/>
        </p:nvSpPr>
        <p:spPr bwMode="auto">
          <a:xfrm>
            <a:off x="759631" y="1004939"/>
            <a:ext cx="10850563" cy="53249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3194693" y="2739222"/>
            <a:ext cx="2216612" cy="1621212"/>
            <a:chOff x="1473837" y="1849704"/>
            <a:chExt cx="4339825" cy="3174111"/>
          </a:xfrm>
        </p:grpSpPr>
        <p:sp>
          <p:nvSpPr>
            <p:cNvPr id="17" name="Rectangle 106"/>
            <p:cNvSpPr>
              <a:spLocks noChangeArrowheads="1"/>
            </p:cNvSpPr>
            <p:nvPr/>
          </p:nvSpPr>
          <p:spPr bwMode="auto">
            <a:xfrm>
              <a:off x="1473837" y="1849704"/>
              <a:ext cx="4339825" cy="3174111"/>
            </a:xfrm>
            <a:prstGeom prst="rect">
              <a:avLst/>
            </a:prstGeom>
            <a:solidFill>
              <a:srgbClr val="3170A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" name="Rectangle 113"/>
            <p:cNvSpPr>
              <a:spLocks noChangeArrowheads="1"/>
            </p:cNvSpPr>
            <p:nvPr/>
          </p:nvSpPr>
          <p:spPr bwMode="auto">
            <a:xfrm>
              <a:off x="1592215" y="1960057"/>
              <a:ext cx="4105076" cy="29433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443719" y="3169048"/>
            <a:ext cx="18603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第一章</a:t>
            </a:r>
            <a:endParaRPr lang="zh-CN" altLang="en-US" sz="4000" b="1" dirty="0"/>
          </a:p>
        </p:txBody>
      </p:sp>
      <p:sp>
        <p:nvSpPr>
          <p:cNvPr id="48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6020955" y="3559877"/>
            <a:ext cx="3420815" cy="463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92500"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51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6011274" y="2846820"/>
            <a:ext cx="3975229" cy="798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4000" b="1" dirty="0">
                <a:latin typeface="+mj-ea"/>
              </a:rPr>
              <a:t>PPT</a:t>
            </a:r>
            <a:r>
              <a:rPr lang="zh-CN" altLang="en-US" sz="4000" b="1" dirty="0">
                <a:latin typeface="+mj-ea"/>
              </a:rPr>
              <a:t>标题文档</a:t>
            </a:r>
          </a:p>
        </p:txBody>
      </p:sp>
    </p:spTree>
    <p:extLst>
      <p:ext uri="{BB962C8B-B14F-4D97-AF65-F5344CB8AC3E}">
        <p14:creationId xmlns:p14="http://schemas.microsoft.com/office/powerpoint/2010/main" val="3686538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21203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926594" y="1149740"/>
            <a:ext cx="10326860" cy="4647193"/>
            <a:chOff x="673100" y="1130300"/>
            <a:chExt cx="10845800" cy="4880721"/>
          </a:xfrm>
        </p:grpSpPr>
        <p:cxnSp>
          <p:nvCxnSpPr>
            <p:cNvPr id="3" name="直接连接符 2"/>
            <p:cNvCxnSpPr>
              <a:endCxn id="21" idx="0"/>
            </p:cNvCxnSpPr>
            <p:nvPr/>
          </p:nvCxnSpPr>
          <p:spPr>
            <a:xfrm>
              <a:off x="7461469" y="2205882"/>
              <a:ext cx="0" cy="675380"/>
            </a:xfrm>
            <a:prstGeom prst="line">
              <a:avLst/>
            </a:prstGeom>
            <a:ln w="254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i$liḓè"/>
            <p:cNvSpPr/>
            <p:nvPr/>
          </p:nvSpPr>
          <p:spPr bwMode="auto">
            <a:xfrm>
              <a:off x="673100" y="1758706"/>
              <a:ext cx="2695074" cy="447176"/>
            </a:xfrm>
            <a:custGeom>
              <a:avLst/>
              <a:gdLst>
                <a:gd name="T0" fmla="*/ 2020 w 2022"/>
                <a:gd name="T1" fmla="*/ 259 h 528"/>
                <a:gd name="T2" fmla="*/ 1823 w 2022"/>
                <a:gd name="T3" fmla="*/ 0 h 528"/>
                <a:gd name="T4" fmla="*/ 2 w 2022"/>
                <a:gd name="T5" fmla="*/ 0 h 528"/>
                <a:gd name="T6" fmla="*/ 202 w 2022"/>
                <a:gd name="T7" fmla="*/ 264 h 528"/>
                <a:gd name="T8" fmla="*/ 0 w 2022"/>
                <a:gd name="T9" fmla="*/ 528 h 528"/>
                <a:gd name="T10" fmla="*/ 1821 w 2022"/>
                <a:gd name="T11" fmla="*/ 528 h 528"/>
                <a:gd name="T12" fmla="*/ 2020 w 2022"/>
                <a:gd name="T13" fmla="*/ 266 h 528"/>
                <a:gd name="T14" fmla="*/ 2022 w 2022"/>
                <a:gd name="T15" fmla="*/ 264 h 528"/>
                <a:gd name="T16" fmla="*/ 2020 w 2022"/>
                <a:gd name="T17" fmla="*/ 259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2" h="528">
                  <a:moveTo>
                    <a:pt x="2020" y="259"/>
                  </a:moveTo>
                  <a:lnTo>
                    <a:pt x="1823" y="0"/>
                  </a:lnTo>
                  <a:lnTo>
                    <a:pt x="2" y="0"/>
                  </a:lnTo>
                  <a:lnTo>
                    <a:pt x="202" y="264"/>
                  </a:lnTo>
                  <a:lnTo>
                    <a:pt x="0" y="528"/>
                  </a:lnTo>
                  <a:lnTo>
                    <a:pt x="1821" y="528"/>
                  </a:lnTo>
                  <a:lnTo>
                    <a:pt x="2020" y="266"/>
                  </a:lnTo>
                  <a:lnTo>
                    <a:pt x="2022" y="264"/>
                  </a:lnTo>
                  <a:lnTo>
                    <a:pt x="2020" y="259"/>
                  </a:lnTo>
                  <a:close/>
                </a:path>
              </a:pathLst>
            </a:custGeom>
            <a:solidFill>
              <a:srgbClr val="3170A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2400"/>
            </a:p>
          </p:txBody>
        </p:sp>
        <p:sp>
          <p:nvSpPr>
            <p:cNvPr id="5" name="îṣļïḓê"/>
            <p:cNvSpPr/>
            <p:nvPr/>
          </p:nvSpPr>
          <p:spPr>
            <a:xfrm>
              <a:off x="1946837" y="1908552"/>
              <a:ext cx="147600" cy="1474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2400"/>
            </a:p>
          </p:txBody>
        </p:sp>
        <p:sp>
          <p:nvSpPr>
            <p:cNvPr id="6" name="ïṩļiḋê"/>
            <p:cNvSpPr/>
            <p:nvPr/>
          </p:nvSpPr>
          <p:spPr bwMode="auto">
            <a:xfrm>
              <a:off x="3368174" y="1758706"/>
              <a:ext cx="2695074" cy="447176"/>
            </a:xfrm>
            <a:custGeom>
              <a:avLst/>
              <a:gdLst>
                <a:gd name="T0" fmla="*/ 2020 w 2022"/>
                <a:gd name="T1" fmla="*/ 259 h 528"/>
                <a:gd name="T2" fmla="*/ 1823 w 2022"/>
                <a:gd name="T3" fmla="*/ 0 h 528"/>
                <a:gd name="T4" fmla="*/ 2 w 2022"/>
                <a:gd name="T5" fmla="*/ 0 h 528"/>
                <a:gd name="T6" fmla="*/ 202 w 2022"/>
                <a:gd name="T7" fmla="*/ 264 h 528"/>
                <a:gd name="T8" fmla="*/ 0 w 2022"/>
                <a:gd name="T9" fmla="*/ 528 h 528"/>
                <a:gd name="T10" fmla="*/ 1821 w 2022"/>
                <a:gd name="T11" fmla="*/ 528 h 528"/>
                <a:gd name="T12" fmla="*/ 2020 w 2022"/>
                <a:gd name="T13" fmla="*/ 266 h 528"/>
                <a:gd name="T14" fmla="*/ 2022 w 2022"/>
                <a:gd name="T15" fmla="*/ 264 h 528"/>
                <a:gd name="T16" fmla="*/ 2020 w 2022"/>
                <a:gd name="T17" fmla="*/ 259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2" h="528">
                  <a:moveTo>
                    <a:pt x="2020" y="259"/>
                  </a:moveTo>
                  <a:lnTo>
                    <a:pt x="1823" y="0"/>
                  </a:lnTo>
                  <a:lnTo>
                    <a:pt x="2" y="0"/>
                  </a:lnTo>
                  <a:lnTo>
                    <a:pt x="202" y="264"/>
                  </a:lnTo>
                  <a:lnTo>
                    <a:pt x="0" y="528"/>
                  </a:lnTo>
                  <a:lnTo>
                    <a:pt x="1821" y="528"/>
                  </a:lnTo>
                  <a:lnTo>
                    <a:pt x="2020" y="266"/>
                  </a:lnTo>
                  <a:lnTo>
                    <a:pt x="2022" y="264"/>
                  </a:lnTo>
                  <a:lnTo>
                    <a:pt x="2020" y="259"/>
                  </a:lnTo>
                  <a:close/>
                </a:path>
              </a:pathLst>
            </a:custGeom>
            <a:solidFill>
              <a:srgbClr val="3170A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2400"/>
            </a:p>
          </p:txBody>
        </p:sp>
        <p:sp>
          <p:nvSpPr>
            <p:cNvPr id="7" name="îsḻíḋè"/>
            <p:cNvSpPr/>
            <p:nvPr/>
          </p:nvSpPr>
          <p:spPr>
            <a:xfrm>
              <a:off x="4656733" y="1908554"/>
              <a:ext cx="147600" cy="1474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2400"/>
            </a:p>
          </p:txBody>
        </p:sp>
        <p:sp>
          <p:nvSpPr>
            <p:cNvPr id="8" name="îṣ1îḍê"/>
            <p:cNvSpPr/>
            <p:nvPr/>
          </p:nvSpPr>
          <p:spPr bwMode="auto">
            <a:xfrm>
              <a:off x="6113931" y="1758706"/>
              <a:ext cx="2695074" cy="447176"/>
            </a:xfrm>
            <a:custGeom>
              <a:avLst/>
              <a:gdLst>
                <a:gd name="T0" fmla="*/ 2020 w 2022"/>
                <a:gd name="T1" fmla="*/ 259 h 528"/>
                <a:gd name="T2" fmla="*/ 1823 w 2022"/>
                <a:gd name="T3" fmla="*/ 0 h 528"/>
                <a:gd name="T4" fmla="*/ 2 w 2022"/>
                <a:gd name="T5" fmla="*/ 0 h 528"/>
                <a:gd name="T6" fmla="*/ 202 w 2022"/>
                <a:gd name="T7" fmla="*/ 264 h 528"/>
                <a:gd name="T8" fmla="*/ 0 w 2022"/>
                <a:gd name="T9" fmla="*/ 528 h 528"/>
                <a:gd name="T10" fmla="*/ 1821 w 2022"/>
                <a:gd name="T11" fmla="*/ 528 h 528"/>
                <a:gd name="T12" fmla="*/ 2020 w 2022"/>
                <a:gd name="T13" fmla="*/ 266 h 528"/>
                <a:gd name="T14" fmla="*/ 2022 w 2022"/>
                <a:gd name="T15" fmla="*/ 264 h 528"/>
                <a:gd name="T16" fmla="*/ 2020 w 2022"/>
                <a:gd name="T17" fmla="*/ 259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2" h="528">
                  <a:moveTo>
                    <a:pt x="2020" y="259"/>
                  </a:moveTo>
                  <a:lnTo>
                    <a:pt x="1823" y="0"/>
                  </a:lnTo>
                  <a:lnTo>
                    <a:pt x="2" y="0"/>
                  </a:lnTo>
                  <a:lnTo>
                    <a:pt x="202" y="264"/>
                  </a:lnTo>
                  <a:lnTo>
                    <a:pt x="0" y="528"/>
                  </a:lnTo>
                  <a:lnTo>
                    <a:pt x="1821" y="528"/>
                  </a:lnTo>
                  <a:lnTo>
                    <a:pt x="2020" y="266"/>
                  </a:lnTo>
                  <a:lnTo>
                    <a:pt x="2022" y="264"/>
                  </a:lnTo>
                  <a:lnTo>
                    <a:pt x="2020" y="259"/>
                  </a:lnTo>
                  <a:close/>
                </a:path>
              </a:pathLst>
            </a:custGeom>
            <a:solidFill>
              <a:srgbClr val="3170A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2400"/>
            </a:p>
          </p:txBody>
        </p:sp>
        <p:sp>
          <p:nvSpPr>
            <p:cNvPr id="9" name="íṩļiḋê"/>
            <p:cNvSpPr/>
            <p:nvPr/>
          </p:nvSpPr>
          <p:spPr>
            <a:xfrm>
              <a:off x="7387668" y="1908553"/>
              <a:ext cx="147600" cy="1474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2400"/>
            </a:p>
          </p:txBody>
        </p:sp>
        <p:sp>
          <p:nvSpPr>
            <p:cNvPr id="10" name="íšḷîdê"/>
            <p:cNvSpPr/>
            <p:nvPr/>
          </p:nvSpPr>
          <p:spPr bwMode="auto">
            <a:xfrm>
              <a:off x="8823826" y="1758707"/>
              <a:ext cx="2695074" cy="447176"/>
            </a:xfrm>
            <a:custGeom>
              <a:avLst/>
              <a:gdLst>
                <a:gd name="T0" fmla="*/ 2020 w 2022"/>
                <a:gd name="T1" fmla="*/ 259 h 528"/>
                <a:gd name="T2" fmla="*/ 1823 w 2022"/>
                <a:gd name="T3" fmla="*/ 0 h 528"/>
                <a:gd name="T4" fmla="*/ 2 w 2022"/>
                <a:gd name="T5" fmla="*/ 0 h 528"/>
                <a:gd name="T6" fmla="*/ 202 w 2022"/>
                <a:gd name="T7" fmla="*/ 264 h 528"/>
                <a:gd name="T8" fmla="*/ 0 w 2022"/>
                <a:gd name="T9" fmla="*/ 528 h 528"/>
                <a:gd name="T10" fmla="*/ 1821 w 2022"/>
                <a:gd name="T11" fmla="*/ 528 h 528"/>
                <a:gd name="T12" fmla="*/ 2020 w 2022"/>
                <a:gd name="T13" fmla="*/ 266 h 528"/>
                <a:gd name="T14" fmla="*/ 2022 w 2022"/>
                <a:gd name="T15" fmla="*/ 264 h 528"/>
                <a:gd name="T16" fmla="*/ 2020 w 2022"/>
                <a:gd name="T17" fmla="*/ 259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2" h="528">
                  <a:moveTo>
                    <a:pt x="2020" y="259"/>
                  </a:moveTo>
                  <a:lnTo>
                    <a:pt x="1823" y="0"/>
                  </a:lnTo>
                  <a:lnTo>
                    <a:pt x="2" y="0"/>
                  </a:lnTo>
                  <a:lnTo>
                    <a:pt x="202" y="264"/>
                  </a:lnTo>
                  <a:lnTo>
                    <a:pt x="0" y="528"/>
                  </a:lnTo>
                  <a:lnTo>
                    <a:pt x="1821" y="528"/>
                  </a:lnTo>
                  <a:lnTo>
                    <a:pt x="2020" y="266"/>
                  </a:lnTo>
                  <a:lnTo>
                    <a:pt x="2022" y="264"/>
                  </a:lnTo>
                  <a:lnTo>
                    <a:pt x="2020" y="259"/>
                  </a:lnTo>
                  <a:close/>
                </a:path>
              </a:pathLst>
            </a:custGeom>
            <a:solidFill>
              <a:srgbClr val="3170A7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2400"/>
            </a:p>
          </p:txBody>
        </p:sp>
        <p:sp>
          <p:nvSpPr>
            <p:cNvPr id="11" name="îṥḻïḋé"/>
            <p:cNvSpPr/>
            <p:nvPr/>
          </p:nvSpPr>
          <p:spPr>
            <a:xfrm>
              <a:off x="10097563" y="1908554"/>
              <a:ext cx="147600" cy="1474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2400"/>
            </a:p>
          </p:txBody>
        </p:sp>
        <p:sp>
          <p:nvSpPr>
            <p:cNvPr id="12" name="iṣḷïḓè"/>
            <p:cNvSpPr txBox="1"/>
            <p:nvPr/>
          </p:nvSpPr>
          <p:spPr>
            <a:xfrm>
              <a:off x="673100" y="1130300"/>
              <a:ext cx="2695074" cy="499399"/>
            </a:xfrm>
            <a:prstGeom prst="rect">
              <a:avLst/>
            </a:prstGeom>
          </p:spPr>
          <p:txBody>
            <a:bodyPr vert="horz"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2000" b="1" i="1" dirty="0">
                  <a:solidFill>
                    <a:sysClr val="windowText" lastClr="000000"/>
                  </a:solidFill>
                </a:rPr>
                <a:t>Text</a:t>
              </a:r>
              <a:endParaRPr lang="zh-CN" altLang="en-US" sz="2000" b="1" i="1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" name="íšḻiḑe"/>
            <p:cNvSpPr txBox="1"/>
            <p:nvPr/>
          </p:nvSpPr>
          <p:spPr>
            <a:xfrm>
              <a:off x="3390009" y="1130300"/>
              <a:ext cx="2695074" cy="499399"/>
            </a:xfrm>
            <a:prstGeom prst="rect">
              <a:avLst/>
            </a:prstGeom>
          </p:spPr>
          <p:txBody>
            <a:bodyPr vert="horz"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2000" b="1" i="1" dirty="0">
                  <a:solidFill>
                    <a:sysClr val="windowText" lastClr="000000"/>
                  </a:solidFill>
                </a:rPr>
                <a:t>Text</a:t>
              </a:r>
              <a:endParaRPr lang="zh-CN" altLang="en-US" sz="2000" b="1" i="1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" name="iSlîḍe"/>
            <p:cNvSpPr txBox="1"/>
            <p:nvPr/>
          </p:nvSpPr>
          <p:spPr>
            <a:xfrm>
              <a:off x="6106918" y="1130300"/>
              <a:ext cx="2695074" cy="499399"/>
            </a:xfrm>
            <a:prstGeom prst="rect">
              <a:avLst/>
            </a:prstGeom>
          </p:spPr>
          <p:txBody>
            <a:bodyPr vert="horz"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2000" b="1" i="1" dirty="0">
                  <a:solidFill>
                    <a:sysClr val="windowText" lastClr="000000"/>
                  </a:solidFill>
                </a:rPr>
                <a:t>Text</a:t>
              </a:r>
              <a:endParaRPr lang="zh-CN" altLang="en-US" sz="2000" b="1" i="1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" name="išlîḑè"/>
            <p:cNvSpPr txBox="1"/>
            <p:nvPr/>
          </p:nvSpPr>
          <p:spPr>
            <a:xfrm>
              <a:off x="8823826" y="1130300"/>
              <a:ext cx="2695074" cy="499399"/>
            </a:xfrm>
            <a:prstGeom prst="rect">
              <a:avLst/>
            </a:prstGeom>
          </p:spPr>
          <p:txBody>
            <a:bodyPr vert="horz"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2000" b="1" i="1" dirty="0">
                  <a:solidFill>
                    <a:sysClr val="windowText" lastClr="000000"/>
                  </a:solidFill>
                </a:rPr>
                <a:t>Text</a:t>
              </a:r>
              <a:endParaRPr lang="zh-CN" altLang="en-US" sz="2000" b="1" i="1" dirty="0">
                <a:solidFill>
                  <a:sysClr val="windowText" lastClr="000000"/>
                </a:solidFill>
              </a:endParaRPr>
            </a:p>
          </p:txBody>
        </p:sp>
        <p:cxnSp>
          <p:nvCxnSpPr>
            <p:cNvPr id="16" name="直接连接符 15"/>
            <p:cNvCxnSpPr>
              <a:endCxn id="17" idx="0"/>
            </p:cNvCxnSpPr>
            <p:nvPr/>
          </p:nvCxnSpPr>
          <p:spPr>
            <a:xfrm flipH="1">
              <a:off x="2020638" y="2205882"/>
              <a:ext cx="4438" cy="675380"/>
            </a:xfrm>
            <a:prstGeom prst="line">
              <a:avLst/>
            </a:prstGeom>
            <a:ln w="254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íşḻïḓê"/>
            <p:cNvSpPr/>
            <p:nvPr/>
          </p:nvSpPr>
          <p:spPr>
            <a:xfrm>
              <a:off x="1440535" y="2881262"/>
              <a:ext cx="1160205" cy="1160205"/>
            </a:xfrm>
            <a:prstGeom prst="ellipse">
              <a:avLst/>
            </a:prstGeom>
            <a:noFill/>
            <a:ln w="317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2400"/>
            </a:p>
          </p:txBody>
        </p:sp>
        <p:sp>
          <p:nvSpPr>
            <p:cNvPr id="18" name="íṧlîḑé"/>
            <p:cNvSpPr/>
            <p:nvPr/>
          </p:nvSpPr>
          <p:spPr bwMode="auto">
            <a:xfrm>
              <a:off x="1767974" y="3220569"/>
              <a:ext cx="505326" cy="481590"/>
            </a:xfrm>
            <a:custGeom>
              <a:avLst/>
              <a:gdLst>
                <a:gd name="connsiteX0" fmla="*/ 522629 w 607599"/>
                <a:gd name="connsiteY0" fmla="*/ 138873 h 579060"/>
                <a:gd name="connsiteX1" fmla="*/ 559929 w 607599"/>
                <a:gd name="connsiteY1" fmla="*/ 181354 h 579060"/>
                <a:gd name="connsiteX2" fmla="*/ 606397 w 607599"/>
                <a:gd name="connsiteY2" fmla="*/ 313952 h 579060"/>
                <a:gd name="connsiteX3" fmla="*/ 593044 w 607599"/>
                <a:gd name="connsiteY3" fmla="*/ 341592 h 579060"/>
                <a:gd name="connsiteX4" fmla="*/ 565359 w 607599"/>
                <a:gd name="connsiteY4" fmla="*/ 328350 h 579060"/>
                <a:gd name="connsiteX5" fmla="*/ 527436 w 607599"/>
                <a:gd name="connsiteY5" fmla="*/ 220014 h 579060"/>
                <a:gd name="connsiteX6" fmla="*/ 558237 w 607599"/>
                <a:gd name="connsiteY6" fmla="*/ 381407 h 579060"/>
                <a:gd name="connsiteX7" fmla="*/ 546398 w 607599"/>
                <a:gd name="connsiteY7" fmla="*/ 395715 h 579060"/>
                <a:gd name="connsiteX8" fmla="*/ 529840 w 607599"/>
                <a:gd name="connsiteY8" fmla="*/ 395715 h 579060"/>
                <a:gd name="connsiteX9" fmla="*/ 529840 w 607599"/>
                <a:gd name="connsiteY9" fmla="*/ 553020 h 579060"/>
                <a:gd name="connsiteX10" fmla="*/ 503757 w 607599"/>
                <a:gd name="connsiteY10" fmla="*/ 579060 h 579060"/>
                <a:gd name="connsiteX11" fmla="*/ 477674 w 607599"/>
                <a:gd name="connsiteY11" fmla="*/ 553020 h 579060"/>
                <a:gd name="connsiteX12" fmla="*/ 477674 w 607599"/>
                <a:gd name="connsiteY12" fmla="*/ 395715 h 579060"/>
                <a:gd name="connsiteX13" fmla="*/ 466457 w 607599"/>
                <a:gd name="connsiteY13" fmla="*/ 395715 h 579060"/>
                <a:gd name="connsiteX14" fmla="*/ 466457 w 607599"/>
                <a:gd name="connsiteY14" fmla="*/ 553020 h 579060"/>
                <a:gd name="connsiteX15" fmla="*/ 440375 w 607599"/>
                <a:gd name="connsiteY15" fmla="*/ 579060 h 579060"/>
                <a:gd name="connsiteX16" fmla="*/ 414292 w 607599"/>
                <a:gd name="connsiteY16" fmla="*/ 553020 h 579060"/>
                <a:gd name="connsiteX17" fmla="*/ 414292 w 607599"/>
                <a:gd name="connsiteY17" fmla="*/ 395715 h 579060"/>
                <a:gd name="connsiteX18" fmla="*/ 397734 w 607599"/>
                <a:gd name="connsiteY18" fmla="*/ 395715 h 579060"/>
                <a:gd name="connsiteX19" fmla="*/ 386339 w 607599"/>
                <a:gd name="connsiteY19" fmla="*/ 387628 h 579060"/>
                <a:gd name="connsiteX20" fmla="*/ 386339 w 607599"/>
                <a:gd name="connsiteY20" fmla="*/ 374919 h 579060"/>
                <a:gd name="connsiteX21" fmla="*/ 396933 w 607599"/>
                <a:gd name="connsiteY21" fmla="*/ 376163 h 579060"/>
                <a:gd name="connsiteX22" fmla="*/ 439217 w 607599"/>
                <a:gd name="connsiteY22" fmla="*/ 344969 h 579060"/>
                <a:gd name="connsiteX23" fmla="*/ 515152 w 607599"/>
                <a:gd name="connsiteY23" fmla="*/ 344969 h 579060"/>
                <a:gd name="connsiteX24" fmla="*/ 525567 w 607599"/>
                <a:gd name="connsiteY24" fmla="*/ 332527 h 579060"/>
                <a:gd name="connsiteX25" fmla="*/ 503579 w 607599"/>
                <a:gd name="connsiteY25" fmla="*/ 192463 h 579060"/>
                <a:gd name="connsiteX26" fmla="*/ 522629 w 607599"/>
                <a:gd name="connsiteY26" fmla="*/ 138873 h 579060"/>
                <a:gd name="connsiteX27" fmla="*/ 84824 w 607599"/>
                <a:gd name="connsiteY27" fmla="*/ 138167 h 579060"/>
                <a:gd name="connsiteX28" fmla="*/ 104227 w 607599"/>
                <a:gd name="connsiteY28" fmla="*/ 192817 h 579060"/>
                <a:gd name="connsiteX29" fmla="*/ 82421 w 607599"/>
                <a:gd name="connsiteY29" fmla="*/ 331709 h 579060"/>
                <a:gd name="connsiteX30" fmla="*/ 84735 w 607599"/>
                <a:gd name="connsiteY30" fmla="*/ 340329 h 579060"/>
                <a:gd name="connsiteX31" fmla="*/ 92924 w 607599"/>
                <a:gd name="connsiteY31" fmla="*/ 344150 h 579060"/>
                <a:gd name="connsiteX32" fmla="*/ 167956 w 607599"/>
                <a:gd name="connsiteY32" fmla="*/ 344150 h 579060"/>
                <a:gd name="connsiteX33" fmla="*/ 210234 w 607599"/>
                <a:gd name="connsiteY33" fmla="*/ 376140 h 579060"/>
                <a:gd name="connsiteX34" fmla="*/ 210323 w 607599"/>
                <a:gd name="connsiteY34" fmla="*/ 376140 h 579060"/>
                <a:gd name="connsiteX35" fmla="*/ 210412 w 607599"/>
                <a:gd name="connsiteY35" fmla="*/ 376140 h 579060"/>
                <a:gd name="connsiteX36" fmla="*/ 222072 w 607599"/>
                <a:gd name="connsiteY36" fmla="*/ 374630 h 579060"/>
                <a:gd name="connsiteX37" fmla="*/ 222072 w 607599"/>
                <a:gd name="connsiteY37" fmla="*/ 380406 h 579060"/>
                <a:gd name="connsiteX38" fmla="*/ 214862 w 607599"/>
                <a:gd name="connsiteY38" fmla="*/ 393913 h 579060"/>
                <a:gd name="connsiteX39" fmla="*/ 193679 w 607599"/>
                <a:gd name="connsiteY39" fmla="*/ 394890 h 579060"/>
                <a:gd name="connsiteX40" fmla="*/ 193679 w 607599"/>
                <a:gd name="connsiteY40" fmla="*/ 552176 h 579060"/>
                <a:gd name="connsiteX41" fmla="*/ 167600 w 607599"/>
                <a:gd name="connsiteY41" fmla="*/ 578213 h 579060"/>
                <a:gd name="connsiteX42" fmla="*/ 141521 w 607599"/>
                <a:gd name="connsiteY42" fmla="*/ 552176 h 579060"/>
                <a:gd name="connsiteX43" fmla="*/ 141521 w 607599"/>
                <a:gd name="connsiteY43" fmla="*/ 394890 h 579060"/>
                <a:gd name="connsiteX44" fmla="*/ 130306 w 607599"/>
                <a:gd name="connsiteY44" fmla="*/ 394890 h 579060"/>
                <a:gd name="connsiteX45" fmla="*/ 130306 w 607599"/>
                <a:gd name="connsiteY45" fmla="*/ 552176 h 579060"/>
                <a:gd name="connsiteX46" fmla="*/ 104227 w 607599"/>
                <a:gd name="connsiteY46" fmla="*/ 578213 h 579060"/>
                <a:gd name="connsiteX47" fmla="*/ 78148 w 607599"/>
                <a:gd name="connsiteY47" fmla="*/ 552176 h 579060"/>
                <a:gd name="connsiteX48" fmla="*/ 78148 w 607599"/>
                <a:gd name="connsiteY48" fmla="*/ 394890 h 579060"/>
                <a:gd name="connsiteX49" fmla="*/ 61593 w 607599"/>
                <a:gd name="connsiteY49" fmla="*/ 394890 h 579060"/>
                <a:gd name="connsiteX50" fmla="*/ 49755 w 607599"/>
                <a:gd name="connsiteY50" fmla="*/ 380494 h 579060"/>
                <a:gd name="connsiteX51" fmla="*/ 80819 w 607599"/>
                <a:gd name="connsiteY51" fmla="*/ 217432 h 579060"/>
                <a:gd name="connsiteX52" fmla="*/ 42190 w 607599"/>
                <a:gd name="connsiteY52" fmla="*/ 327444 h 579060"/>
                <a:gd name="connsiteX53" fmla="*/ 14509 w 607599"/>
                <a:gd name="connsiteY53" fmla="*/ 340773 h 579060"/>
                <a:gd name="connsiteX54" fmla="*/ 1247 w 607599"/>
                <a:gd name="connsiteY54" fmla="*/ 313137 h 579060"/>
                <a:gd name="connsiteX55" fmla="*/ 1247 w 607599"/>
                <a:gd name="connsiteY55" fmla="*/ 312959 h 579060"/>
                <a:gd name="connsiteX56" fmla="*/ 56965 w 607599"/>
                <a:gd name="connsiteY56" fmla="*/ 160471 h 579060"/>
                <a:gd name="connsiteX57" fmla="*/ 84824 w 607599"/>
                <a:gd name="connsiteY57" fmla="*/ 138167 h 579060"/>
                <a:gd name="connsiteX58" fmla="*/ 438346 w 607599"/>
                <a:gd name="connsiteY58" fmla="*/ 137179 h 579060"/>
                <a:gd name="connsiteX59" fmla="*/ 505242 w 607599"/>
                <a:gd name="connsiteY59" fmla="*/ 137179 h 579060"/>
                <a:gd name="connsiteX60" fmla="*/ 486383 w 607599"/>
                <a:gd name="connsiteY60" fmla="*/ 190315 h 579060"/>
                <a:gd name="connsiteX61" fmla="*/ 457205 w 607599"/>
                <a:gd name="connsiteY61" fmla="*/ 190315 h 579060"/>
                <a:gd name="connsiteX62" fmla="*/ 438346 w 607599"/>
                <a:gd name="connsiteY62" fmla="*/ 137179 h 579060"/>
                <a:gd name="connsiteX63" fmla="*/ 102173 w 607599"/>
                <a:gd name="connsiteY63" fmla="*/ 136332 h 579060"/>
                <a:gd name="connsiteX64" fmla="*/ 169069 w 607599"/>
                <a:gd name="connsiteY64" fmla="*/ 136332 h 579060"/>
                <a:gd name="connsiteX65" fmla="*/ 150210 w 607599"/>
                <a:gd name="connsiteY65" fmla="*/ 189538 h 579060"/>
                <a:gd name="connsiteX66" fmla="*/ 121032 w 607599"/>
                <a:gd name="connsiteY66" fmla="*/ 189538 h 579060"/>
                <a:gd name="connsiteX67" fmla="*/ 102173 w 607599"/>
                <a:gd name="connsiteY67" fmla="*/ 136332 h 579060"/>
                <a:gd name="connsiteX68" fmla="*/ 242598 w 607599"/>
                <a:gd name="connsiteY68" fmla="*/ 109941 h 579060"/>
                <a:gd name="connsiteX69" fmla="*/ 262356 w 607599"/>
                <a:gd name="connsiteY69" fmla="*/ 109941 h 579060"/>
                <a:gd name="connsiteX70" fmla="*/ 303921 w 607599"/>
                <a:gd name="connsiteY70" fmla="*/ 199712 h 579060"/>
                <a:gd name="connsiteX71" fmla="*/ 345486 w 607599"/>
                <a:gd name="connsiteY71" fmla="*/ 109941 h 579060"/>
                <a:gd name="connsiteX72" fmla="*/ 365867 w 607599"/>
                <a:gd name="connsiteY72" fmla="*/ 109941 h 579060"/>
                <a:gd name="connsiteX73" fmla="*/ 420070 w 607599"/>
                <a:gd name="connsiteY73" fmla="*/ 163804 h 579060"/>
                <a:gd name="connsiteX74" fmla="*/ 419892 w 607599"/>
                <a:gd name="connsiteY74" fmla="*/ 332148 h 579060"/>
                <a:gd name="connsiteX75" fmla="*/ 397018 w 607599"/>
                <a:gd name="connsiteY75" fmla="*/ 354990 h 579060"/>
                <a:gd name="connsiteX76" fmla="*/ 374056 w 607599"/>
                <a:gd name="connsiteY76" fmla="*/ 332059 h 579060"/>
                <a:gd name="connsiteX77" fmla="*/ 374234 w 607599"/>
                <a:gd name="connsiteY77" fmla="*/ 163982 h 579060"/>
                <a:gd name="connsiteX78" fmla="*/ 369338 w 607599"/>
                <a:gd name="connsiteY78" fmla="*/ 159271 h 579060"/>
                <a:gd name="connsiteX79" fmla="*/ 364621 w 607599"/>
                <a:gd name="connsiteY79" fmla="*/ 164071 h 579060"/>
                <a:gd name="connsiteX80" fmla="*/ 365155 w 607599"/>
                <a:gd name="connsiteY80" fmla="*/ 548843 h 579060"/>
                <a:gd name="connsiteX81" fmla="*/ 337653 w 607599"/>
                <a:gd name="connsiteY81" fmla="*/ 576308 h 579060"/>
                <a:gd name="connsiteX82" fmla="*/ 310151 w 607599"/>
                <a:gd name="connsiteY82" fmla="*/ 548843 h 579060"/>
                <a:gd name="connsiteX83" fmla="*/ 310151 w 607599"/>
                <a:gd name="connsiteY83" fmla="*/ 329303 h 579060"/>
                <a:gd name="connsiteX84" fmla="*/ 298225 w 607599"/>
                <a:gd name="connsiteY84" fmla="*/ 329303 h 579060"/>
                <a:gd name="connsiteX85" fmla="*/ 298225 w 607599"/>
                <a:gd name="connsiteY85" fmla="*/ 548843 h 579060"/>
                <a:gd name="connsiteX86" fmla="*/ 270723 w 607599"/>
                <a:gd name="connsiteY86" fmla="*/ 576308 h 579060"/>
                <a:gd name="connsiteX87" fmla="*/ 243221 w 607599"/>
                <a:gd name="connsiteY87" fmla="*/ 548843 h 579060"/>
                <a:gd name="connsiteX88" fmla="*/ 243221 w 607599"/>
                <a:gd name="connsiteY88" fmla="*/ 164071 h 579060"/>
                <a:gd name="connsiteX89" fmla="*/ 238771 w 607599"/>
                <a:gd name="connsiteY89" fmla="*/ 159537 h 579060"/>
                <a:gd name="connsiteX90" fmla="*/ 234142 w 607599"/>
                <a:gd name="connsiteY90" fmla="*/ 163982 h 579060"/>
                <a:gd name="connsiteX91" fmla="*/ 234142 w 607599"/>
                <a:gd name="connsiteY91" fmla="*/ 164071 h 579060"/>
                <a:gd name="connsiteX92" fmla="*/ 233341 w 607599"/>
                <a:gd name="connsiteY92" fmla="*/ 332236 h 579060"/>
                <a:gd name="connsiteX93" fmla="*/ 210379 w 607599"/>
                <a:gd name="connsiteY93" fmla="*/ 354990 h 579060"/>
                <a:gd name="connsiteX94" fmla="*/ 210290 w 607599"/>
                <a:gd name="connsiteY94" fmla="*/ 354990 h 579060"/>
                <a:gd name="connsiteX95" fmla="*/ 187505 w 607599"/>
                <a:gd name="connsiteY95" fmla="*/ 331970 h 579060"/>
                <a:gd name="connsiteX96" fmla="*/ 188306 w 607599"/>
                <a:gd name="connsiteY96" fmla="*/ 163804 h 579060"/>
                <a:gd name="connsiteX97" fmla="*/ 242598 w 607599"/>
                <a:gd name="connsiteY97" fmla="*/ 109941 h 579060"/>
                <a:gd name="connsiteX98" fmla="*/ 284871 w 607599"/>
                <a:gd name="connsiteY98" fmla="*/ 98486 h 579060"/>
                <a:gd name="connsiteX99" fmla="*/ 304192 w 607599"/>
                <a:gd name="connsiteY99" fmla="*/ 109331 h 579060"/>
                <a:gd name="connsiteX100" fmla="*/ 323514 w 607599"/>
                <a:gd name="connsiteY100" fmla="*/ 98486 h 579060"/>
                <a:gd name="connsiteX101" fmla="*/ 329746 w 607599"/>
                <a:gd name="connsiteY101" fmla="*/ 102042 h 579060"/>
                <a:gd name="connsiteX102" fmla="*/ 329746 w 607599"/>
                <a:gd name="connsiteY102" fmla="*/ 125954 h 579060"/>
                <a:gd name="connsiteX103" fmla="*/ 323514 w 607599"/>
                <a:gd name="connsiteY103" fmla="*/ 129510 h 579060"/>
                <a:gd name="connsiteX104" fmla="*/ 304192 w 607599"/>
                <a:gd name="connsiteY104" fmla="*/ 118487 h 579060"/>
                <a:gd name="connsiteX105" fmla="*/ 284871 w 607599"/>
                <a:gd name="connsiteY105" fmla="*/ 129510 h 579060"/>
                <a:gd name="connsiteX106" fmla="*/ 278727 w 607599"/>
                <a:gd name="connsiteY106" fmla="*/ 125954 h 579060"/>
                <a:gd name="connsiteX107" fmla="*/ 278727 w 607599"/>
                <a:gd name="connsiteY107" fmla="*/ 102042 h 579060"/>
                <a:gd name="connsiteX108" fmla="*/ 284871 w 607599"/>
                <a:gd name="connsiteY108" fmla="*/ 98486 h 579060"/>
                <a:gd name="connsiteX109" fmla="*/ 472077 w 607599"/>
                <a:gd name="connsiteY109" fmla="*/ 32883 h 579060"/>
                <a:gd name="connsiteX110" fmla="*/ 517097 w 607599"/>
                <a:gd name="connsiteY110" fmla="*/ 77868 h 579060"/>
                <a:gd name="connsiteX111" fmla="*/ 472077 w 607599"/>
                <a:gd name="connsiteY111" fmla="*/ 122854 h 579060"/>
                <a:gd name="connsiteX112" fmla="*/ 427056 w 607599"/>
                <a:gd name="connsiteY112" fmla="*/ 77868 h 579060"/>
                <a:gd name="connsiteX113" fmla="*/ 472077 w 607599"/>
                <a:gd name="connsiteY113" fmla="*/ 32883 h 579060"/>
                <a:gd name="connsiteX114" fmla="*/ 135902 w 607599"/>
                <a:gd name="connsiteY114" fmla="*/ 32107 h 579060"/>
                <a:gd name="connsiteX115" fmla="*/ 180923 w 607599"/>
                <a:gd name="connsiteY115" fmla="*/ 77092 h 579060"/>
                <a:gd name="connsiteX116" fmla="*/ 135902 w 607599"/>
                <a:gd name="connsiteY116" fmla="*/ 122078 h 579060"/>
                <a:gd name="connsiteX117" fmla="*/ 90882 w 607599"/>
                <a:gd name="connsiteY117" fmla="*/ 77092 h 579060"/>
                <a:gd name="connsiteX118" fmla="*/ 135902 w 607599"/>
                <a:gd name="connsiteY118" fmla="*/ 32107 h 579060"/>
                <a:gd name="connsiteX119" fmla="*/ 304237 w 607599"/>
                <a:gd name="connsiteY119" fmla="*/ 0 h 579060"/>
                <a:gd name="connsiteX120" fmla="*/ 351763 w 607599"/>
                <a:gd name="connsiteY120" fmla="*/ 47376 h 579060"/>
                <a:gd name="connsiteX121" fmla="*/ 304237 w 607599"/>
                <a:gd name="connsiteY121" fmla="*/ 94840 h 579060"/>
                <a:gd name="connsiteX122" fmla="*/ 256711 w 607599"/>
                <a:gd name="connsiteY122" fmla="*/ 47376 h 579060"/>
                <a:gd name="connsiteX123" fmla="*/ 304237 w 607599"/>
                <a:gd name="connsiteY123" fmla="*/ 0 h 579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607599" h="579060">
                  <a:moveTo>
                    <a:pt x="522629" y="138873"/>
                  </a:moveTo>
                  <a:cubicBezTo>
                    <a:pt x="539276" y="143583"/>
                    <a:pt x="551828" y="157714"/>
                    <a:pt x="559929" y="181354"/>
                  </a:cubicBezTo>
                  <a:cubicBezTo>
                    <a:pt x="566160" y="199484"/>
                    <a:pt x="605952" y="312797"/>
                    <a:pt x="606397" y="313952"/>
                  </a:cubicBezTo>
                  <a:cubicBezTo>
                    <a:pt x="610314" y="325239"/>
                    <a:pt x="604350" y="337593"/>
                    <a:pt x="593044" y="341592"/>
                  </a:cubicBezTo>
                  <a:cubicBezTo>
                    <a:pt x="581739" y="345591"/>
                    <a:pt x="569365" y="339637"/>
                    <a:pt x="565359" y="328350"/>
                  </a:cubicBezTo>
                  <a:cubicBezTo>
                    <a:pt x="564113" y="324706"/>
                    <a:pt x="527436" y="220014"/>
                    <a:pt x="527436" y="220014"/>
                  </a:cubicBezTo>
                  <a:cubicBezTo>
                    <a:pt x="527436" y="220014"/>
                    <a:pt x="544617" y="310664"/>
                    <a:pt x="558237" y="381407"/>
                  </a:cubicBezTo>
                  <a:cubicBezTo>
                    <a:pt x="559662" y="388783"/>
                    <a:pt x="553964" y="395715"/>
                    <a:pt x="546398" y="395715"/>
                  </a:cubicBezTo>
                  <a:lnTo>
                    <a:pt x="529840" y="395715"/>
                  </a:lnTo>
                  <a:lnTo>
                    <a:pt x="529840" y="553020"/>
                  </a:lnTo>
                  <a:cubicBezTo>
                    <a:pt x="529840" y="567418"/>
                    <a:pt x="518178" y="579060"/>
                    <a:pt x="503757" y="579060"/>
                  </a:cubicBezTo>
                  <a:cubicBezTo>
                    <a:pt x="489336" y="579060"/>
                    <a:pt x="477674" y="567418"/>
                    <a:pt x="477674" y="553020"/>
                  </a:cubicBezTo>
                  <a:lnTo>
                    <a:pt x="477674" y="395715"/>
                  </a:lnTo>
                  <a:lnTo>
                    <a:pt x="466457" y="395715"/>
                  </a:lnTo>
                  <a:lnTo>
                    <a:pt x="466457" y="553020"/>
                  </a:lnTo>
                  <a:cubicBezTo>
                    <a:pt x="466457" y="567418"/>
                    <a:pt x="454796" y="579060"/>
                    <a:pt x="440375" y="579060"/>
                  </a:cubicBezTo>
                  <a:cubicBezTo>
                    <a:pt x="425953" y="579060"/>
                    <a:pt x="414292" y="567418"/>
                    <a:pt x="414292" y="553020"/>
                  </a:cubicBezTo>
                  <a:lnTo>
                    <a:pt x="414292" y="395715"/>
                  </a:lnTo>
                  <a:lnTo>
                    <a:pt x="397734" y="395715"/>
                  </a:lnTo>
                  <a:cubicBezTo>
                    <a:pt x="392838" y="395715"/>
                    <a:pt x="388120" y="392694"/>
                    <a:pt x="386339" y="387628"/>
                  </a:cubicBezTo>
                  <a:lnTo>
                    <a:pt x="386339" y="374919"/>
                  </a:lnTo>
                  <a:cubicBezTo>
                    <a:pt x="389544" y="375719"/>
                    <a:pt x="393283" y="376163"/>
                    <a:pt x="396933" y="376163"/>
                  </a:cubicBezTo>
                  <a:cubicBezTo>
                    <a:pt x="416873" y="376163"/>
                    <a:pt x="433698" y="363010"/>
                    <a:pt x="439217" y="344969"/>
                  </a:cubicBezTo>
                  <a:lnTo>
                    <a:pt x="515152" y="344969"/>
                  </a:lnTo>
                  <a:cubicBezTo>
                    <a:pt x="521650" y="344969"/>
                    <a:pt x="526724" y="339015"/>
                    <a:pt x="525567" y="332527"/>
                  </a:cubicBezTo>
                  <a:cubicBezTo>
                    <a:pt x="515508" y="272627"/>
                    <a:pt x="503579" y="192463"/>
                    <a:pt x="503579" y="192463"/>
                  </a:cubicBezTo>
                  <a:cubicBezTo>
                    <a:pt x="503579" y="192463"/>
                    <a:pt x="510879" y="171756"/>
                    <a:pt x="522629" y="138873"/>
                  </a:cubicBezTo>
                  <a:close/>
                  <a:moveTo>
                    <a:pt x="84824" y="138167"/>
                  </a:moveTo>
                  <a:cubicBezTo>
                    <a:pt x="89274" y="150608"/>
                    <a:pt x="104227" y="192817"/>
                    <a:pt x="104227" y="192817"/>
                  </a:cubicBezTo>
                  <a:cubicBezTo>
                    <a:pt x="104227" y="192817"/>
                    <a:pt x="99510" y="227474"/>
                    <a:pt x="82421" y="331709"/>
                  </a:cubicBezTo>
                  <a:cubicBezTo>
                    <a:pt x="81887" y="334819"/>
                    <a:pt x="82688" y="337929"/>
                    <a:pt x="84735" y="340329"/>
                  </a:cubicBezTo>
                  <a:cubicBezTo>
                    <a:pt x="86782" y="342728"/>
                    <a:pt x="89719" y="344150"/>
                    <a:pt x="92924" y="344150"/>
                  </a:cubicBezTo>
                  <a:lnTo>
                    <a:pt x="167956" y="344150"/>
                  </a:lnTo>
                  <a:cubicBezTo>
                    <a:pt x="173207" y="362544"/>
                    <a:pt x="190118" y="376051"/>
                    <a:pt x="210234" y="376140"/>
                  </a:cubicBezTo>
                  <a:lnTo>
                    <a:pt x="210323" y="376140"/>
                  </a:lnTo>
                  <a:lnTo>
                    <a:pt x="210412" y="376140"/>
                  </a:lnTo>
                  <a:cubicBezTo>
                    <a:pt x="214417" y="376140"/>
                    <a:pt x="218600" y="375518"/>
                    <a:pt x="222072" y="374630"/>
                  </a:cubicBezTo>
                  <a:lnTo>
                    <a:pt x="222072" y="380406"/>
                  </a:lnTo>
                  <a:cubicBezTo>
                    <a:pt x="222072" y="383338"/>
                    <a:pt x="223051" y="390536"/>
                    <a:pt x="214862" y="393913"/>
                  </a:cubicBezTo>
                  <a:cubicBezTo>
                    <a:pt x="212014" y="395157"/>
                    <a:pt x="211925" y="394890"/>
                    <a:pt x="193679" y="394890"/>
                  </a:cubicBezTo>
                  <a:lnTo>
                    <a:pt x="193679" y="552176"/>
                  </a:lnTo>
                  <a:cubicBezTo>
                    <a:pt x="193679" y="566572"/>
                    <a:pt x="182019" y="578213"/>
                    <a:pt x="167600" y="578213"/>
                  </a:cubicBezTo>
                  <a:cubicBezTo>
                    <a:pt x="153181" y="578213"/>
                    <a:pt x="141521" y="566572"/>
                    <a:pt x="141521" y="552176"/>
                  </a:cubicBezTo>
                  <a:lnTo>
                    <a:pt x="141521" y="394890"/>
                  </a:lnTo>
                  <a:lnTo>
                    <a:pt x="130306" y="394890"/>
                  </a:lnTo>
                  <a:lnTo>
                    <a:pt x="130306" y="552176"/>
                  </a:lnTo>
                  <a:cubicBezTo>
                    <a:pt x="130306" y="566572"/>
                    <a:pt x="118646" y="578213"/>
                    <a:pt x="104227" y="578213"/>
                  </a:cubicBezTo>
                  <a:cubicBezTo>
                    <a:pt x="89808" y="578213"/>
                    <a:pt x="78148" y="566572"/>
                    <a:pt x="78148" y="552176"/>
                  </a:cubicBezTo>
                  <a:lnTo>
                    <a:pt x="78148" y="394890"/>
                  </a:lnTo>
                  <a:lnTo>
                    <a:pt x="61593" y="394890"/>
                  </a:lnTo>
                  <a:cubicBezTo>
                    <a:pt x="54028" y="394890"/>
                    <a:pt x="48331" y="387959"/>
                    <a:pt x="49755" y="380494"/>
                  </a:cubicBezTo>
                  <a:cubicBezTo>
                    <a:pt x="67468" y="288789"/>
                    <a:pt x="80819" y="217432"/>
                    <a:pt x="80819" y="217432"/>
                  </a:cubicBezTo>
                  <a:cubicBezTo>
                    <a:pt x="80819" y="217432"/>
                    <a:pt x="43525" y="323800"/>
                    <a:pt x="42190" y="327444"/>
                  </a:cubicBezTo>
                  <a:cubicBezTo>
                    <a:pt x="38274" y="338729"/>
                    <a:pt x="25902" y="344772"/>
                    <a:pt x="14509" y="340773"/>
                  </a:cubicBezTo>
                  <a:cubicBezTo>
                    <a:pt x="3205" y="336774"/>
                    <a:pt x="-2758" y="324422"/>
                    <a:pt x="1247" y="313137"/>
                  </a:cubicBezTo>
                  <a:cubicBezTo>
                    <a:pt x="1247" y="313137"/>
                    <a:pt x="1247" y="313048"/>
                    <a:pt x="1247" y="312959"/>
                  </a:cubicBezTo>
                  <a:cubicBezTo>
                    <a:pt x="52337" y="167669"/>
                    <a:pt x="49844" y="171846"/>
                    <a:pt x="56965" y="160471"/>
                  </a:cubicBezTo>
                  <a:cubicBezTo>
                    <a:pt x="63729" y="149719"/>
                    <a:pt x="72719" y="141544"/>
                    <a:pt x="84824" y="138167"/>
                  </a:cubicBezTo>
                  <a:close/>
                  <a:moveTo>
                    <a:pt x="438346" y="137179"/>
                  </a:moveTo>
                  <a:lnTo>
                    <a:pt x="505242" y="137179"/>
                  </a:lnTo>
                  <a:cubicBezTo>
                    <a:pt x="498659" y="155572"/>
                    <a:pt x="492877" y="171922"/>
                    <a:pt x="486383" y="190315"/>
                  </a:cubicBezTo>
                  <a:lnTo>
                    <a:pt x="457205" y="190315"/>
                  </a:lnTo>
                  <a:cubicBezTo>
                    <a:pt x="454981" y="184095"/>
                    <a:pt x="439770" y="141089"/>
                    <a:pt x="438346" y="137179"/>
                  </a:cubicBezTo>
                  <a:close/>
                  <a:moveTo>
                    <a:pt x="102173" y="136332"/>
                  </a:moveTo>
                  <a:lnTo>
                    <a:pt x="169069" y="136332"/>
                  </a:lnTo>
                  <a:cubicBezTo>
                    <a:pt x="162486" y="154749"/>
                    <a:pt x="156704" y="171121"/>
                    <a:pt x="150210" y="189538"/>
                  </a:cubicBezTo>
                  <a:lnTo>
                    <a:pt x="121032" y="189538"/>
                  </a:lnTo>
                  <a:cubicBezTo>
                    <a:pt x="118808" y="183310"/>
                    <a:pt x="103596" y="140247"/>
                    <a:pt x="102173" y="136332"/>
                  </a:cubicBezTo>
                  <a:close/>
                  <a:moveTo>
                    <a:pt x="242598" y="109941"/>
                  </a:moveTo>
                  <a:lnTo>
                    <a:pt x="262356" y="109941"/>
                  </a:lnTo>
                  <a:lnTo>
                    <a:pt x="303921" y="199712"/>
                  </a:lnTo>
                  <a:lnTo>
                    <a:pt x="345486" y="109941"/>
                  </a:lnTo>
                  <a:lnTo>
                    <a:pt x="365867" y="109941"/>
                  </a:lnTo>
                  <a:cubicBezTo>
                    <a:pt x="395594" y="109941"/>
                    <a:pt x="419892" y="134117"/>
                    <a:pt x="420070" y="163804"/>
                  </a:cubicBezTo>
                  <a:lnTo>
                    <a:pt x="419892" y="332148"/>
                  </a:lnTo>
                  <a:cubicBezTo>
                    <a:pt x="419892" y="344769"/>
                    <a:pt x="409657" y="354990"/>
                    <a:pt x="397018" y="354990"/>
                  </a:cubicBezTo>
                  <a:cubicBezTo>
                    <a:pt x="384291" y="354990"/>
                    <a:pt x="374056" y="344680"/>
                    <a:pt x="374056" y="332059"/>
                  </a:cubicBezTo>
                  <a:lnTo>
                    <a:pt x="374234" y="163982"/>
                  </a:lnTo>
                  <a:cubicBezTo>
                    <a:pt x="374145" y="161315"/>
                    <a:pt x="372009" y="159271"/>
                    <a:pt x="369338" y="159271"/>
                  </a:cubicBezTo>
                  <a:cubicBezTo>
                    <a:pt x="366757" y="159271"/>
                    <a:pt x="364621" y="161404"/>
                    <a:pt x="364621" y="164071"/>
                  </a:cubicBezTo>
                  <a:cubicBezTo>
                    <a:pt x="364621" y="393565"/>
                    <a:pt x="365155" y="185580"/>
                    <a:pt x="365155" y="548843"/>
                  </a:cubicBezTo>
                  <a:cubicBezTo>
                    <a:pt x="365155" y="563953"/>
                    <a:pt x="352784" y="576308"/>
                    <a:pt x="337653" y="576308"/>
                  </a:cubicBezTo>
                  <a:cubicBezTo>
                    <a:pt x="322434" y="576308"/>
                    <a:pt x="310151" y="563953"/>
                    <a:pt x="310151" y="548843"/>
                  </a:cubicBezTo>
                  <a:lnTo>
                    <a:pt x="310151" y="329303"/>
                  </a:lnTo>
                  <a:lnTo>
                    <a:pt x="298225" y="329303"/>
                  </a:lnTo>
                  <a:lnTo>
                    <a:pt x="298225" y="548843"/>
                  </a:lnTo>
                  <a:cubicBezTo>
                    <a:pt x="298225" y="563953"/>
                    <a:pt x="285943" y="576308"/>
                    <a:pt x="270723" y="576308"/>
                  </a:cubicBezTo>
                  <a:cubicBezTo>
                    <a:pt x="255592" y="576308"/>
                    <a:pt x="243221" y="563953"/>
                    <a:pt x="243221" y="548843"/>
                  </a:cubicBezTo>
                  <a:lnTo>
                    <a:pt x="243221" y="164071"/>
                  </a:lnTo>
                  <a:cubicBezTo>
                    <a:pt x="243221" y="161582"/>
                    <a:pt x="241263" y="159537"/>
                    <a:pt x="238771" y="159537"/>
                  </a:cubicBezTo>
                  <a:cubicBezTo>
                    <a:pt x="236189" y="159537"/>
                    <a:pt x="234231" y="161493"/>
                    <a:pt x="234142" y="163982"/>
                  </a:cubicBezTo>
                  <a:lnTo>
                    <a:pt x="234142" y="164071"/>
                  </a:lnTo>
                  <a:lnTo>
                    <a:pt x="233341" y="332236"/>
                  </a:lnTo>
                  <a:cubicBezTo>
                    <a:pt x="233252" y="344858"/>
                    <a:pt x="223017" y="354990"/>
                    <a:pt x="210379" y="354990"/>
                  </a:cubicBezTo>
                  <a:lnTo>
                    <a:pt x="210290" y="354990"/>
                  </a:lnTo>
                  <a:cubicBezTo>
                    <a:pt x="197651" y="354901"/>
                    <a:pt x="187416" y="344591"/>
                    <a:pt x="187505" y="331970"/>
                  </a:cubicBezTo>
                  <a:lnTo>
                    <a:pt x="188306" y="163804"/>
                  </a:lnTo>
                  <a:cubicBezTo>
                    <a:pt x="188484" y="134117"/>
                    <a:pt x="212782" y="109941"/>
                    <a:pt x="242598" y="109941"/>
                  </a:cubicBezTo>
                  <a:close/>
                  <a:moveTo>
                    <a:pt x="284871" y="98486"/>
                  </a:moveTo>
                  <a:cubicBezTo>
                    <a:pt x="302501" y="108531"/>
                    <a:pt x="298672" y="106398"/>
                    <a:pt x="304192" y="109331"/>
                  </a:cubicBezTo>
                  <a:cubicBezTo>
                    <a:pt x="309802" y="106398"/>
                    <a:pt x="305973" y="108531"/>
                    <a:pt x="323514" y="98486"/>
                  </a:cubicBezTo>
                  <a:cubicBezTo>
                    <a:pt x="326274" y="96886"/>
                    <a:pt x="329746" y="98931"/>
                    <a:pt x="329746" y="102042"/>
                  </a:cubicBezTo>
                  <a:lnTo>
                    <a:pt x="329746" y="125954"/>
                  </a:lnTo>
                  <a:cubicBezTo>
                    <a:pt x="329746" y="129065"/>
                    <a:pt x="326274" y="131110"/>
                    <a:pt x="323514" y="129510"/>
                  </a:cubicBezTo>
                  <a:lnTo>
                    <a:pt x="304192" y="118487"/>
                  </a:lnTo>
                  <a:lnTo>
                    <a:pt x="284871" y="129510"/>
                  </a:lnTo>
                  <a:cubicBezTo>
                    <a:pt x="282200" y="131110"/>
                    <a:pt x="278727" y="129065"/>
                    <a:pt x="278727" y="125954"/>
                  </a:cubicBezTo>
                  <a:lnTo>
                    <a:pt x="278727" y="102042"/>
                  </a:lnTo>
                  <a:cubicBezTo>
                    <a:pt x="278727" y="98931"/>
                    <a:pt x="282200" y="96886"/>
                    <a:pt x="284871" y="98486"/>
                  </a:cubicBezTo>
                  <a:close/>
                  <a:moveTo>
                    <a:pt x="472077" y="32883"/>
                  </a:moveTo>
                  <a:cubicBezTo>
                    <a:pt x="496900" y="32883"/>
                    <a:pt x="517097" y="53064"/>
                    <a:pt x="517097" y="77868"/>
                  </a:cubicBezTo>
                  <a:cubicBezTo>
                    <a:pt x="517097" y="102851"/>
                    <a:pt x="496811" y="122854"/>
                    <a:pt x="472077" y="122854"/>
                  </a:cubicBezTo>
                  <a:cubicBezTo>
                    <a:pt x="447431" y="122854"/>
                    <a:pt x="427056" y="102851"/>
                    <a:pt x="427056" y="77868"/>
                  </a:cubicBezTo>
                  <a:cubicBezTo>
                    <a:pt x="427056" y="53064"/>
                    <a:pt x="447253" y="32883"/>
                    <a:pt x="472077" y="32883"/>
                  </a:cubicBezTo>
                  <a:close/>
                  <a:moveTo>
                    <a:pt x="135902" y="32107"/>
                  </a:moveTo>
                  <a:cubicBezTo>
                    <a:pt x="160726" y="32107"/>
                    <a:pt x="180923" y="52288"/>
                    <a:pt x="180923" y="77092"/>
                  </a:cubicBezTo>
                  <a:cubicBezTo>
                    <a:pt x="180923" y="102075"/>
                    <a:pt x="160548" y="122078"/>
                    <a:pt x="135902" y="122078"/>
                  </a:cubicBezTo>
                  <a:cubicBezTo>
                    <a:pt x="111257" y="122078"/>
                    <a:pt x="90882" y="102075"/>
                    <a:pt x="90882" y="77092"/>
                  </a:cubicBezTo>
                  <a:cubicBezTo>
                    <a:pt x="90882" y="52288"/>
                    <a:pt x="111079" y="32107"/>
                    <a:pt x="135902" y="32107"/>
                  </a:cubicBezTo>
                  <a:close/>
                  <a:moveTo>
                    <a:pt x="304237" y="0"/>
                  </a:moveTo>
                  <a:cubicBezTo>
                    <a:pt x="330492" y="0"/>
                    <a:pt x="351763" y="21243"/>
                    <a:pt x="351763" y="47376"/>
                  </a:cubicBezTo>
                  <a:cubicBezTo>
                    <a:pt x="351763" y="73685"/>
                    <a:pt x="330314" y="94840"/>
                    <a:pt x="304237" y="94840"/>
                  </a:cubicBezTo>
                  <a:cubicBezTo>
                    <a:pt x="278160" y="94840"/>
                    <a:pt x="256711" y="73685"/>
                    <a:pt x="256711" y="47376"/>
                  </a:cubicBezTo>
                  <a:cubicBezTo>
                    <a:pt x="256711" y="21243"/>
                    <a:pt x="277982" y="0"/>
                    <a:pt x="304237" y="0"/>
                  </a:cubicBezTo>
                  <a:close/>
                </a:path>
              </a:pathLst>
            </a:custGeom>
            <a:solidFill>
              <a:srgbClr val="3170A7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i="1"/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4726095" y="2205882"/>
              <a:ext cx="8876" cy="1489819"/>
            </a:xfrm>
            <a:prstGeom prst="line">
              <a:avLst/>
            </a:prstGeom>
            <a:ln w="25400">
              <a:solidFill>
                <a:schemeClr val="accent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iṡḷíḑè"/>
            <p:cNvSpPr/>
            <p:nvPr/>
          </p:nvSpPr>
          <p:spPr>
            <a:xfrm>
              <a:off x="4150430" y="3695701"/>
              <a:ext cx="1160205" cy="1160205"/>
            </a:xfrm>
            <a:prstGeom prst="ellipse">
              <a:avLst/>
            </a:prstGeom>
            <a:noFill/>
            <a:ln w="317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2400"/>
            </a:p>
          </p:txBody>
        </p:sp>
        <p:sp>
          <p:nvSpPr>
            <p:cNvPr id="21" name="iślíḋe"/>
            <p:cNvSpPr/>
            <p:nvPr/>
          </p:nvSpPr>
          <p:spPr>
            <a:xfrm>
              <a:off x="6881366" y="2881262"/>
              <a:ext cx="1160205" cy="1160205"/>
            </a:xfrm>
            <a:prstGeom prst="ellipse">
              <a:avLst/>
            </a:prstGeom>
            <a:noFill/>
            <a:ln w="317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2400"/>
            </a:p>
          </p:txBody>
        </p:sp>
        <p:sp>
          <p:nvSpPr>
            <p:cNvPr id="22" name="îš1ïḑè"/>
            <p:cNvSpPr/>
            <p:nvPr/>
          </p:nvSpPr>
          <p:spPr bwMode="auto">
            <a:xfrm>
              <a:off x="7208805" y="3233993"/>
              <a:ext cx="505326" cy="454741"/>
            </a:xfrm>
            <a:custGeom>
              <a:avLst/>
              <a:gdLst>
                <a:gd name="connsiteX0" fmla="*/ 225929 w 608344"/>
                <a:gd name="connsiteY0" fmla="*/ 296304 h 547447"/>
                <a:gd name="connsiteX1" fmla="*/ 225929 w 608344"/>
                <a:gd name="connsiteY1" fmla="*/ 341046 h 547447"/>
                <a:gd name="connsiteX2" fmla="*/ 44891 w 608344"/>
                <a:gd name="connsiteY2" fmla="*/ 420403 h 547447"/>
                <a:gd name="connsiteX3" fmla="*/ 287412 w 608344"/>
                <a:gd name="connsiteY3" fmla="*/ 502613 h 547447"/>
                <a:gd name="connsiteX4" fmla="*/ 530026 w 608344"/>
                <a:gd name="connsiteY4" fmla="*/ 420403 h 547447"/>
                <a:gd name="connsiteX5" fmla="*/ 351292 w 608344"/>
                <a:gd name="connsiteY5" fmla="*/ 341322 h 547447"/>
                <a:gd name="connsiteX6" fmla="*/ 351292 w 608344"/>
                <a:gd name="connsiteY6" fmla="*/ 296488 h 547447"/>
                <a:gd name="connsiteX7" fmla="*/ 574825 w 608344"/>
                <a:gd name="connsiteY7" fmla="*/ 420403 h 547447"/>
                <a:gd name="connsiteX8" fmla="*/ 287412 w 608344"/>
                <a:gd name="connsiteY8" fmla="*/ 547447 h 547447"/>
                <a:gd name="connsiteX9" fmla="*/ 0 w 608344"/>
                <a:gd name="connsiteY9" fmla="*/ 420403 h 547447"/>
                <a:gd name="connsiteX10" fmla="*/ 225929 w 608344"/>
                <a:gd name="connsiteY10" fmla="*/ 296304 h 547447"/>
                <a:gd name="connsiteX11" fmla="*/ 288618 w 608344"/>
                <a:gd name="connsiteY11" fmla="*/ 0 h 547447"/>
                <a:gd name="connsiteX12" fmla="*/ 311206 w 608344"/>
                <a:gd name="connsiteY12" fmla="*/ 22551 h 547447"/>
                <a:gd name="connsiteX13" fmla="*/ 311206 w 608344"/>
                <a:gd name="connsiteY13" fmla="*/ 36174 h 547447"/>
                <a:gd name="connsiteX14" fmla="*/ 370947 w 608344"/>
                <a:gd name="connsiteY14" fmla="*/ 21079 h 547447"/>
                <a:gd name="connsiteX15" fmla="*/ 428291 w 608344"/>
                <a:gd name="connsiteY15" fmla="*/ 34978 h 547447"/>
                <a:gd name="connsiteX16" fmla="*/ 486004 w 608344"/>
                <a:gd name="connsiteY16" fmla="*/ 48969 h 547447"/>
                <a:gd name="connsiteX17" fmla="*/ 540766 w 608344"/>
                <a:gd name="connsiteY17" fmla="*/ 36450 h 547447"/>
                <a:gd name="connsiteX18" fmla="*/ 578012 w 608344"/>
                <a:gd name="connsiteY18" fmla="*/ 18409 h 547447"/>
                <a:gd name="connsiteX19" fmla="*/ 587232 w 608344"/>
                <a:gd name="connsiteY19" fmla="*/ 16292 h 547447"/>
                <a:gd name="connsiteX20" fmla="*/ 598479 w 608344"/>
                <a:gd name="connsiteY20" fmla="*/ 19514 h 547447"/>
                <a:gd name="connsiteX21" fmla="*/ 608344 w 608344"/>
                <a:gd name="connsiteY21" fmla="*/ 37371 h 547447"/>
                <a:gd name="connsiteX22" fmla="*/ 608344 w 608344"/>
                <a:gd name="connsiteY22" fmla="*/ 174520 h 547447"/>
                <a:gd name="connsiteX23" fmla="*/ 596451 w 608344"/>
                <a:gd name="connsiteY23" fmla="*/ 193481 h 547447"/>
                <a:gd name="connsiteX24" fmla="*/ 540766 w 608344"/>
                <a:gd name="connsiteY24" fmla="*/ 220451 h 547447"/>
                <a:gd name="connsiteX25" fmla="*/ 486004 w 608344"/>
                <a:gd name="connsiteY25" fmla="*/ 232969 h 547447"/>
                <a:gd name="connsiteX26" fmla="*/ 428291 w 608344"/>
                <a:gd name="connsiteY26" fmla="*/ 218978 h 547447"/>
                <a:gd name="connsiteX27" fmla="*/ 370947 w 608344"/>
                <a:gd name="connsiteY27" fmla="*/ 205079 h 547447"/>
                <a:gd name="connsiteX28" fmla="*/ 311206 w 608344"/>
                <a:gd name="connsiteY28" fmla="*/ 220175 h 547447"/>
                <a:gd name="connsiteX29" fmla="*/ 311206 w 608344"/>
                <a:gd name="connsiteY29" fmla="*/ 426267 h 547447"/>
                <a:gd name="connsiteX30" fmla="*/ 288618 w 608344"/>
                <a:gd name="connsiteY30" fmla="*/ 448726 h 547447"/>
                <a:gd name="connsiteX31" fmla="*/ 266031 w 608344"/>
                <a:gd name="connsiteY31" fmla="*/ 426267 h 547447"/>
                <a:gd name="connsiteX32" fmla="*/ 266031 w 608344"/>
                <a:gd name="connsiteY32" fmla="*/ 22551 h 547447"/>
                <a:gd name="connsiteX33" fmla="*/ 288618 w 608344"/>
                <a:gd name="connsiteY33" fmla="*/ 0 h 547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08344" h="547447">
                  <a:moveTo>
                    <a:pt x="225929" y="296304"/>
                  </a:moveTo>
                  <a:lnTo>
                    <a:pt x="225929" y="341046"/>
                  </a:lnTo>
                  <a:cubicBezTo>
                    <a:pt x="112458" y="351817"/>
                    <a:pt x="44891" y="391035"/>
                    <a:pt x="44891" y="420403"/>
                  </a:cubicBezTo>
                  <a:cubicBezTo>
                    <a:pt x="44891" y="454741"/>
                    <a:pt x="137162" y="502613"/>
                    <a:pt x="287412" y="502613"/>
                  </a:cubicBezTo>
                  <a:cubicBezTo>
                    <a:pt x="437663" y="502613"/>
                    <a:pt x="530026" y="454741"/>
                    <a:pt x="530026" y="420403"/>
                  </a:cubicBezTo>
                  <a:cubicBezTo>
                    <a:pt x="530026" y="391219"/>
                    <a:pt x="463289" y="352369"/>
                    <a:pt x="351292" y="341322"/>
                  </a:cubicBezTo>
                  <a:lnTo>
                    <a:pt x="351292" y="296488"/>
                  </a:lnTo>
                  <a:cubicBezTo>
                    <a:pt x="468543" y="307904"/>
                    <a:pt x="574825" y="350436"/>
                    <a:pt x="574825" y="420403"/>
                  </a:cubicBezTo>
                  <a:cubicBezTo>
                    <a:pt x="574825" y="502889"/>
                    <a:pt x="426786" y="547447"/>
                    <a:pt x="287412" y="547447"/>
                  </a:cubicBezTo>
                  <a:cubicBezTo>
                    <a:pt x="148131" y="547447"/>
                    <a:pt x="0" y="502889"/>
                    <a:pt x="0" y="420403"/>
                  </a:cubicBezTo>
                  <a:cubicBezTo>
                    <a:pt x="0" y="349976"/>
                    <a:pt x="107757" y="307351"/>
                    <a:pt x="225929" y="296304"/>
                  </a:cubicBezTo>
                  <a:close/>
                  <a:moveTo>
                    <a:pt x="288618" y="0"/>
                  </a:moveTo>
                  <a:cubicBezTo>
                    <a:pt x="301064" y="0"/>
                    <a:pt x="311206" y="10033"/>
                    <a:pt x="311206" y="22551"/>
                  </a:cubicBezTo>
                  <a:lnTo>
                    <a:pt x="311206" y="36174"/>
                  </a:lnTo>
                  <a:cubicBezTo>
                    <a:pt x="329829" y="26141"/>
                    <a:pt x="350388" y="21079"/>
                    <a:pt x="370947" y="21079"/>
                  </a:cubicBezTo>
                  <a:cubicBezTo>
                    <a:pt x="390584" y="21079"/>
                    <a:pt x="410313" y="25681"/>
                    <a:pt x="428291" y="34978"/>
                  </a:cubicBezTo>
                  <a:cubicBezTo>
                    <a:pt x="446361" y="44366"/>
                    <a:pt x="466182" y="48969"/>
                    <a:pt x="486004" y="48969"/>
                  </a:cubicBezTo>
                  <a:cubicBezTo>
                    <a:pt x="504719" y="48969"/>
                    <a:pt x="523526" y="44827"/>
                    <a:pt x="540766" y="36450"/>
                  </a:cubicBezTo>
                  <a:lnTo>
                    <a:pt x="578012" y="18409"/>
                  </a:lnTo>
                  <a:cubicBezTo>
                    <a:pt x="580963" y="17029"/>
                    <a:pt x="584097" y="16292"/>
                    <a:pt x="587232" y="16292"/>
                  </a:cubicBezTo>
                  <a:cubicBezTo>
                    <a:pt x="591104" y="16292"/>
                    <a:pt x="594976" y="17397"/>
                    <a:pt x="598479" y="19514"/>
                  </a:cubicBezTo>
                  <a:cubicBezTo>
                    <a:pt x="604564" y="23380"/>
                    <a:pt x="608344" y="30099"/>
                    <a:pt x="608344" y="37371"/>
                  </a:cubicBezTo>
                  <a:lnTo>
                    <a:pt x="608344" y="174520"/>
                  </a:lnTo>
                  <a:cubicBezTo>
                    <a:pt x="608344" y="182620"/>
                    <a:pt x="603734" y="189984"/>
                    <a:pt x="596451" y="193481"/>
                  </a:cubicBezTo>
                  <a:lnTo>
                    <a:pt x="540766" y="220451"/>
                  </a:lnTo>
                  <a:cubicBezTo>
                    <a:pt x="523434" y="228827"/>
                    <a:pt x="504719" y="232969"/>
                    <a:pt x="486004" y="232969"/>
                  </a:cubicBezTo>
                  <a:cubicBezTo>
                    <a:pt x="466182" y="232969"/>
                    <a:pt x="446361" y="228367"/>
                    <a:pt x="428291" y="218978"/>
                  </a:cubicBezTo>
                  <a:cubicBezTo>
                    <a:pt x="410313" y="209774"/>
                    <a:pt x="390584" y="205079"/>
                    <a:pt x="370947" y="205079"/>
                  </a:cubicBezTo>
                  <a:cubicBezTo>
                    <a:pt x="350388" y="205079"/>
                    <a:pt x="329829" y="210142"/>
                    <a:pt x="311206" y="220175"/>
                  </a:cubicBezTo>
                  <a:lnTo>
                    <a:pt x="311206" y="426267"/>
                  </a:lnTo>
                  <a:cubicBezTo>
                    <a:pt x="311206" y="438693"/>
                    <a:pt x="301064" y="448726"/>
                    <a:pt x="288618" y="448726"/>
                  </a:cubicBezTo>
                  <a:cubicBezTo>
                    <a:pt x="276172" y="448726"/>
                    <a:pt x="266031" y="438693"/>
                    <a:pt x="266031" y="426267"/>
                  </a:cubicBezTo>
                  <a:lnTo>
                    <a:pt x="266031" y="22551"/>
                  </a:lnTo>
                  <a:cubicBezTo>
                    <a:pt x="266031" y="10033"/>
                    <a:pt x="276172" y="0"/>
                    <a:pt x="288618" y="0"/>
                  </a:cubicBezTo>
                  <a:close/>
                </a:path>
              </a:pathLst>
            </a:custGeom>
            <a:solidFill>
              <a:srgbClr val="3170A7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i="1"/>
            </a:p>
          </p:txBody>
        </p:sp>
        <p:cxnSp>
          <p:nvCxnSpPr>
            <p:cNvPr id="23" name="直接连接符 22"/>
            <p:cNvCxnSpPr>
              <a:endCxn id="24" idx="0"/>
            </p:cNvCxnSpPr>
            <p:nvPr/>
          </p:nvCxnSpPr>
          <p:spPr>
            <a:xfrm>
              <a:off x="10162488" y="2205882"/>
              <a:ext cx="8876" cy="1489819"/>
            </a:xfrm>
            <a:prstGeom prst="line">
              <a:avLst/>
            </a:prstGeom>
            <a:ln w="25400">
              <a:solidFill>
                <a:schemeClr val="accent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íṥḻíḓé"/>
            <p:cNvSpPr/>
            <p:nvPr/>
          </p:nvSpPr>
          <p:spPr>
            <a:xfrm>
              <a:off x="9591261" y="3695701"/>
              <a:ext cx="1160205" cy="1160205"/>
            </a:xfrm>
            <a:prstGeom prst="ellipse">
              <a:avLst/>
            </a:prstGeom>
            <a:noFill/>
            <a:ln w="317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2400"/>
            </a:p>
          </p:txBody>
        </p:sp>
        <p:grpSp>
          <p:nvGrpSpPr>
            <p:cNvPr id="25" name="îSľíḓé"/>
            <p:cNvGrpSpPr/>
            <p:nvPr/>
          </p:nvGrpSpPr>
          <p:grpSpPr>
            <a:xfrm>
              <a:off x="730438" y="4236537"/>
              <a:ext cx="2571522" cy="908538"/>
              <a:chOff x="-342900" y="4659981"/>
              <a:chExt cx="2195910" cy="908538"/>
            </a:xfrm>
          </p:grpSpPr>
          <p:sp>
            <p:nvSpPr>
              <p:cNvPr id="37" name="íṩ1iḓé"/>
              <p:cNvSpPr/>
              <p:nvPr/>
            </p:nvSpPr>
            <p:spPr bwMode="auto">
              <a:xfrm>
                <a:off x="-342900" y="5011120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/>
              </a:p>
            </p:txBody>
          </p:sp>
          <p:sp>
            <p:nvSpPr>
              <p:cNvPr id="38" name="ïŝľîḍe"/>
              <p:cNvSpPr txBox="1"/>
              <p:nvPr/>
            </p:nvSpPr>
            <p:spPr bwMode="auto">
              <a:xfrm>
                <a:off x="-342900" y="4659981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b="1" dirty="0">
                    <a:latin typeface="+mj-ea"/>
                  </a:rPr>
                  <a:t>PPT</a:t>
                </a:r>
                <a:r>
                  <a:rPr lang="zh-CN" altLang="en-US" b="1" dirty="0">
                    <a:latin typeface="+mj-ea"/>
                  </a:rPr>
                  <a:t>标题文档</a:t>
                </a:r>
              </a:p>
            </p:txBody>
          </p:sp>
        </p:grpSp>
        <p:grpSp>
          <p:nvGrpSpPr>
            <p:cNvPr id="26" name="íśḻiḓé"/>
            <p:cNvGrpSpPr/>
            <p:nvPr/>
          </p:nvGrpSpPr>
          <p:grpSpPr>
            <a:xfrm>
              <a:off x="3448278" y="5102483"/>
              <a:ext cx="2571522" cy="908538"/>
              <a:chOff x="-342900" y="4659981"/>
              <a:chExt cx="2195910" cy="908538"/>
            </a:xfrm>
          </p:grpSpPr>
          <p:sp>
            <p:nvSpPr>
              <p:cNvPr id="35" name="íšlïḑè"/>
              <p:cNvSpPr/>
              <p:nvPr/>
            </p:nvSpPr>
            <p:spPr bwMode="auto">
              <a:xfrm>
                <a:off x="-342900" y="5011120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/>
              </a:p>
            </p:txBody>
          </p:sp>
          <p:sp>
            <p:nvSpPr>
              <p:cNvPr id="36" name="iṧḷïḍê"/>
              <p:cNvSpPr txBox="1"/>
              <p:nvPr/>
            </p:nvSpPr>
            <p:spPr bwMode="auto">
              <a:xfrm>
                <a:off x="-342900" y="4659981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b="1" dirty="0">
                    <a:latin typeface="+mj-ea"/>
                  </a:rPr>
                  <a:t>PPT</a:t>
                </a:r>
                <a:r>
                  <a:rPr lang="zh-CN" altLang="en-US" b="1" dirty="0">
                    <a:latin typeface="+mj-ea"/>
                  </a:rPr>
                  <a:t>标题文档</a:t>
                </a:r>
              </a:p>
            </p:txBody>
          </p:sp>
        </p:grpSp>
        <p:grpSp>
          <p:nvGrpSpPr>
            <p:cNvPr id="27" name="ïṣliḋè"/>
            <p:cNvGrpSpPr/>
            <p:nvPr/>
          </p:nvGrpSpPr>
          <p:grpSpPr>
            <a:xfrm>
              <a:off x="6172202" y="4236537"/>
              <a:ext cx="2571522" cy="908538"/>
              <a:chOff x="-342900" y="4659981"/>
              <a:chExt cx="2195910" cy="908538"/>
            </a:xfrm>
          </p:grpSpPr>
          <p:sp>
            <p:nvSpPr>
              <p:cNvPr id="33" name="îṩ1ïḋe"/>
              <p:cNvSpPr/>
              <p:nvPr/>
            </p:nvSpPr>
            <p:spPr bwMode="auto">
              <a:xfrm>
                <a:off x="-342900" y="5011120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/>
              </a:p>
            </p:txBody>
          </p:sp>
          <p:sp>
            <p:nvSpPr>
              <p:cNvPr id="34" name="ïšļiďe"/>
              <p:cNvSpPr txBox="1"/>
              <p:nvPr/>
            </p:nvSpPr>
            <p:spPr bwMode="auto">
              <a:xfrm>
                <a:off x="-342900" y="4659981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b="1" dirty="0">
                    <a:latin typeface="+mj-ea"/>
                  </a:rPr>
                  <a:t>PPT</a:t>
                </a:r>
                <a:r>
                  <a:rPr lang="zh-CN" altLang="en-US" b="1" dirty="0">
                    <a:latin typeface="+mj-ea"/>
                  </a:rPr>
                  <a:t>标题文档</a:t>
                </a:r>
              </a:p>
            </p:txBody>
          </p:sp>
        </p:grpSp>
        <p:grpSp>
          <p:nvGrpSpPr>
            <p:cNvPr id="28" name="íṣ1íḑê"/>
            <p:cNvGrpSpPr/>
            <p:nvPr/>
          </p:nvGrpSpPr>
          <p:grpSpPr>
            <a:xfrm>
              <a:off x="8890042" y="5102483"/>
              <a:ext cx="2571522" cy="908538"/>
              <a:chOff x="-342900" y="4659981"/>
              <a:chExt cx="2195910" cy="908538"/>
            </a:xfrm>
          </p:grpSpPr>
          <p:sp>
            <p:nvSpPr>
              <p:cNvPr id="31" name="işļîḑé"/>
              <p:cNvSpPr/>
              <p:nvPr/>
            </p:nvSpPr>
            <p:spPr bwMode="auto">
              <a:xfrm>
                <a:off x="-342900" y="5011120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/>
              </a:p>
            </p:txBody>
          </p:sp>
          <p:sp>
            <p:nvSpPr>
              <p:cNvPr id="32" name="îşľiḍê"/>
              <p:cNvSpPr txBox="1"/>
              <p:nvPr/>
            </p:nvSpPr>
            <p:spPr bwMode="auto">
              <a:xfrm>
                <a:off x="-342900" y="4659981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b="1" dirty="0">
                    <a:latin typeface="+mj-ea"/>
                  </a:rPr>
                  <a:t>PPT</a:t>
                </a:r>
                <a:r>
                  <a:rPr lang="zh-CN" altLang="en-US" b="1" dirty="0">
                    <a:latin typeface="+mj-ea"/>
                  </a:rPr>
                  <a:t>标题文档</a:t>
                </a:r>
              </a:p>
            </p:txBody>
          </p:sp>
        </p:grpSp>
        <p:sp>
          <p:nvSpPr>
            <p:cNvPr id="29" name="iṡḻîdê"/>
            <p:cNvSpPr/>
            <p:nvPr/>
          </p:nvSpPr>
          <p:spPr bwMode="auto">
            <a:xfrm>
              <a:off x="4381064" y="4021580"/>
              <a:ext cx="698936" cy="508448"/>
            </a:xfrm>
            <a:custGeom>
              <a:avLst/>
              <a:gdLst>
                <a:gd name="T0" fmla="*/ 5633 w 5757"/>
                <a:gd name="T1" fmla="*/ 1244 h 4194"/>
                <a:gd name="T2" fmla="*/ 5210 w 5757"/>
                <a:gd name="T3" fmla="*/ 1244 h 4194"/>
                <a:gd name="T4" fmla="*/ 5124 w 5757"/>
                <a:gd name="T5" fmla="*/ 1278 h 4194"/>
                <a:gd name="T6" fmla="*/ 5034 w 5757"/>
                <a:gd name="T7" fmla="*/ 1365 h 4194"/>
                <a:gd name="T8" fmla="*/ 4370 w 5757"/>
                <a:gd name="T9" fmla="*/ 306 h 4194"/>
                <a:gd name="T10" fmla="*/ 3724 w 5757"/>
                <a:gd name="T11" fmla="*/ 0 h 4194"/>
                <a:gd name="T12" fmla="*/ 2033 w 5757"/>
                <a:gd name="T13" fmla="*/ 0 h 4194"/>
                <a:gd name="T14" fmla="*/ 1388 w 5757"/>
                <a:gd name="T15" fmla="*/ 306 h 4194"/>
                <a:gd name="T16" fmla="*/ 722 w 5757"/>
                <a:gd name="T17" fmla="*/ 1364 h 4194"/>
                <a:gd name="T18" fmla="*/ 633 w 5757"/>
                <a:gd name="T19" fmla="*/ 1278 h 4194"/>
                <a:gd name="T20" fmla="*/ 547 w 5757"/>
                <a:gd name="T21" fmla="*/ 1244 h 4194"/>
                <a:gd name="T22" fmla="*/ 125 w 5757"/>
                <a:gd name="T23" fmla="*/ 1244 h 4194"/>
                <a:gd name="T24" fmla="*/ 0 w 5757"/>
                <a:gd name="T25" fmla="*/ 1368 h 4194"/>
                <a:gd name="T26" fmla="*/ 0 w 5757"/>
                <a:gd name="T27" fmla="*/ 1657 h 4194"/>
                <a:gd name="T28" fmla="*/ 117 w 5757"/>
                <a:gd name="T29" fmla="*/ 1782 h 4194"/>
                <a:gd name="T30" fmla="*/ 551 w 5757"/>
                <a:gd name="T31" fmla="*/ 1809 h 4194"/>
                <a:gd name="T32" fmla="*/ 434 w 5757"/>
                <a:gd name="T33" fmla="*/ 2689 h 4194"/>
                <a:gd name="T34" fmla="*/ 625 w 5757"/>
                <a:gd name="T35" fmla="*/ 3416 h 4194"/>
                <a:gd name="T36" fmla="*/ 625 w 5757"/>
                <a:gd name="T37" fmla="*/ 4089 h 4194"/>
                <a:gd name="T38" fmla="*/ 730 w 5757"/>
                <a:gd name="T39" fmla="*/ 4194 h 4194"/>
                <a:gd name="T40" fmla="*/ 1210 w 5757"/>
                <a:gd name="T41" fmla="*/ 4194 h 4194"/>
                <a:gd name="T42" fmla="*/ 1315 w 5757"/>
                <a:gd name="T43" fmla="*/ 4089 h 4194"/>
                <a:gd name="T44" fmla="*/ 1315 w 5757"/>
                <a:gd name="T45" fmla="*/ 3671 h 4194"/>
                <a:gd name="T46" fmla="*/ 4443 w 5757"/>
                <a:gd name="T47" fmla="*/ 3671 h 4194"/>
                <a:gd name="T48" fmla="*/ 4443 w 5757"/>
                <a:gd name="T49" fmla="*/ 4089 h 4194"/>
                <a:gd name="T50" fmla="*/ 4547 w 5757"/>
                <a:gd name="T51" fmla="*/ 4194 h 4194"/>
                <a:gd name="T52" fmla="*/ 5027 w 5757"/>
                <a:gd name="T53" fmla="*/ 4194 h 4194"/>
                <a:gd name="T54" fmla="*/ 5132 w 5757"/>
                <a:gd name="T55" fmla="*/ 4089 h 4194"/>
                <a:gd name="T56" fmla="*/ 5132 w 5757"/>
                <a:gd name="T57" fmla="*/ 3416 h 4194"/>
                <a:gd name="T58" fmla="*/ 5323 w 5757"/>
                <a:gd name="T59" fmla="*/ 2689 h 4194"/>
                <a:gd name="T60" fmla="*/ 5206 w 5757"/>
                <a:gd name="T61" fmla="*/ 1809 h 4194"/>
                <a:gd name="T62" fmla="*/ 5640 w 5757"/>
                <a:gd name="T63" fmla="*/ 1782 h 4194"/>
                <a:gd name="T64" fmla="*/ 5757 w 5757"/>
                <a:gd name="T65" fmla="*/ 1657 h 4194"/>
                <a:gd name="T66" fmla="*/ 5757 w 5757"/>
                <a:gd name="T67" fmla="*/ 1368 h 4194"/>
                <a:gd name="T68" fmla="*/ 5633 w 5757"/>
                <a:gd name="T69" fmla="*/ 1244 h 4194"/>
                <a:gd name="T70" fmla="*/ 1744 w 5757"/>
                <a:gd name="T71" fmla="*/ 597 h 4194"/>
                <a:gd name="T72" fmla="*/ 2033 w 5757"/>
                <a:gd name="T73" fmla="*/ 460 h 4194"/>
                <a:gd name="T74" fmla="*/ 3724 w 5757"/>
                <a:gd name="T75" fmla="*/ 460 h 4194"/>
                <a:gd name="T76" fmla="*/ 4013 w 5757"/>
                <a:gd name="T77" fmla="*/ 597 h 4194"/>
                <a:gd name="T78" fmla="*/ 4507 w 5757"/>
                <a:gd name="T79" fmla="*/ 1330 h 4194"/>
                <a:gd name="T80" fmla="*/ 1247 w 5757"/>
                <a:gd name="T81" fmla="*/ 1331 h 4194"/>
                <a:gd name="T82" fmla="*/ 1744 w 5757"/>
                <a:gd name="T83" fmla="*/ 597 h 4194"/>
                <a:gd name="T84" fmla="*/ 1389 w 5757"/>
                <a:gd name="T85" fmla="*/ 3161 h 4194"/>
                <a:gd name="T86" fmla="*/ 956 w 5757"/>
                <a:gd name="T87" fmla="*/ 2893 h 4194"/>
                <a:gd name="T88" fmla="*/ 1265 w 5757"/>
                <a:gd name="T89" fmla="*/ 2550 h 4194"/>
                <a:gd name="T90" fmla="*/ 1822 w 5757"/>
                <a:gd name="T91" fmla="*/ 2893 h 4194"/>
                <a:gd name="T92" fmla="*/ 1389 w 5757"/>
                <a:gd name="T93" fmla="*/ 3161 h 4194"/>
                <a:gd name="T94" fmla="*/ 3332 w 5757"/>
                <a:gd name="T95" fmla="*/ 3121 h 4194"/>
                <a:gd name="T96" fmla="*/ 2425 w 5757"/>
                <a:gd name="T97" fmla="*/ 3121 h 4194"/>
                <a:gd name="T98" fmla="*/ 2177 w 5757"/>
                <a:gd name="T99" fmla="*/ 2873 h 4194"/>
                <a:gd name="T100" fmla="*/ 2246 w 5757"/>
                <a:gd name="T101" fmla="*/ 2803 h 4194"/>
                <a:gd name="T102" fmla="*/ 3511 w 5757"/>
                <a:gd name="T103" fmla="*/ 2803 h 4194"/>
                <a:gd name="T104" fmla="*/ 3581 w 5757"/>
                <a:gd name="T105" fmla="*/ 2873 h 4194"/>
                <a:gd name="T106" fmla="*/ 3332 w 5757"/>
                <a:gd name="T107" fmla="*/ 3121 h 4194"/>
                <a:gd name="T108" fmla="*/ 4368 w 5757"/>
                <a:gd name="T109" fmla="*/ 3161 h 4194"/>
                <a:gd name="T110" fmla="*/ 3936 w 5757"/>
                <a:gd name="T111" fmla="*/ 2893 h 4194"/>
                <a:gd name="T112" fmla="*/ 4492 w 5757"/>
                <a:gd name="T113" fmla="*/ 2550 h 4194"/>
                <a:gd name="T114" fmla="*/ 4801 w 5757"/>
                <a:gd name="T115" fmla="*/ 2893 h 4194"/>
                <a:gd name="T116" fmla="*/ 4368 w 5757"/>
                <a:gd name="T117" fmla="*/ 3161 h 4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757" h="4194">
                  <a:moveTo>
                    <a:pt x="5633" y="1244"/>
                  </a:moveTo>
                  <a:lnTo>
                    <a:pt x="5210" y="1244"/>
                  </a:lnTo>
                  <a:cubicBezTo>
                    <a:pt x="5178" y="1244"/>
                    <a:pt x="5147" y="1256"/>
                    <a:pt x="5124" y="1278"/>
                  </a:cubicBezTo>
                  <a:lnTo>
                    <a:pt x="5034" y="1365"/>
                  </a:lnTo>
                  <a:cubicBezTo>
                    <a:pt x="4882" y="1013"/>
                    <a:pt x="4664" y="666"/>
                    <a:pt x="4370" y="306"/>
                  </a:cubicBezTo>
                  <a:cubicBezTo>
                    <a:pt x="4210" y="111"/>
                    <a:pt x="3975" y="0"/>
                    <a:pt x="3724" y="0"/>
                  </a:cubicBezTo>
                  <a:lnTo>
                    <a:pt x="2033" y="0"/>
                  </a:lnTo>
                  <a:cubicBezTo>
                    <a:pt x="1782" y="0"/>
                    <a:pt x="1547" y="111"/>
                    <a:pt x="1388" y="306"/>
                  </a:cubicBezTo>
                  <a:cubicBezTo>
                    <a:pt x="1084" y="677"/>
                    <a:pt x="870" y="1016"/>
                    <a:pt x="722" y="1364"/>
                  </a:cubicBezTo>
                  <a:lnTo>
                    <a:pt x="633" y="1278"/>
                  </a:lnTo>
                  <a:cubicBezTo>
                    <a:pt x="610" y="1256"/>
                    <a:pt x="579" y="1244"/>
                    <a:pt x="547" y="1244"/>
                  </a:cubicBezTo>
                  <a:lnTo>
                    <a:pt x="125" y="1244"/>
                  </a:lnTo>
                  <a:cubicBezTo>
                    <a:pt x="56" y="1244"/>
                    <a:pt x="0" y="1300"/>
                    <a:pt x="0" y="1368"/>
                  </a:cubicBezTo>
                  <a:lnTo>
                    <a:pt x="0" y="1657"/>
                  </a:lnTo>
                  <a:cubicBezTo>
                    <a:pt x="0" y="1723"/>
                    <a:pt x="51" y="1777"/>
                    <a:pt x="117" y="1782"/>
                  </a:cubicBezTo>
                  <a:lnTo>
                    <a:pt x="551" y="1809"/>
                  </a:lnTo>
                  <a:cubicBezTo>
                    <a:pt x="485" y="2001"/>
                    <a:pt x="434" y="2286"/>
                    <a:pt x="434" y="2689"/>
                  </a:cubicBezTo>
                  <a:cubicBezTo>
                    <a:pt x="434" y="3038"/>
                    <a:pt x="504" y="3268"/>
                    <a:pt x="625" y="3416"/>
                  </a:cubicBezTo>
                  <a:lnTo>
                    <a:pt x="625" y="4089"/>
                  </a:lnTo>
                  <a:cubicBezTo>
                    <a:pt x="625" y="4147"/>
                    <a:pt x="672" y="4194"/>
                    <a:pt x="730" y="4194"/>
                  </a:cubicBezTo>
                  <a:lnTo>
                    <a:pt x="1210" y="4194"/>
                  </a:lnTo>
                  <a:cubicBezTo>
                    <a:pt x="1268" y="4194"/>
                    <a:pt x="1315" y="4147"/>
                    <a:pt x="1315" y="4089"/>
                  </a:cubicBezTo>
                  <a:lnTo>
                    <a:pt x="1315" y="3671"/>
                  </a:lnTo>
                  <a:lnTo>
                    <a:pt x="4443" y="3671"/>
                  </a:lnTo>
                  <a:lnTo>
                    <a:pt x="4443" y="4089"/>
                  </a:lnTo>
                  <a:cubicBezTo>
                    <a:pt x="4443" y="4147"/>
                    <a:pt x="4489" y="4194"/>
                    <a:pt x="4547" y="4194"/>
                  </a:cubicBezTo>
                  <a:lnTo>
                    <a:pt x="5027" y="4194"/>
                  </a:lnTo>
                  <a:cubicBezTo>
                    <a:pt x="5085" y="4194"/>
                    <a:pt x="5132" y="4147"/>
                    <a:pt x="5132" y="4089"/>
                  </a:cubicBezTo>
                  <a:lnTo>
                    <a:pt x="5132" y="3416"/>
                  </a:lnTo>
                  <a:cubicBezTo>
                    <a:pt x="5253" y="3268"/>
                    <a:pt x="5323" y="3038"/>
                    <a:pt x="5323" y="2689"/>
                  </a:cubicBezTo>
                  <a:cubicBezTo>
                    <a:pt x="5323" y="2286"/>
                    <a:pt x="5272" y="2001"/>
                    <a:pt x="5206" y="1809"/>
                  </a:cubicBezTo>
                  <a:lnTo>
                    <a:pt x="5640" y="1782"/>
                  </a:lnTo>
                  <a:cubicBezTo>
                    <a:pt x="5706" y="1777"/>
                    <a:pt x="5757" y="1723"/>
                    <a:pt x="5757" y="1657"/>
                  </a:cubicBezTo>
                  <a:lnTo>
                    <a:pt x="5757" y="1368"/>
                  </a:lnTo>
                  <a:cubicBezTo>
                    <a:pt x="5757" y="1300"/>
                    <a:pt x="5701" y="1244"/>
                    <a:pt x="5633" y="1244"/>
                  </a:cubicBezTo>
                  <a:close/>
                  <a:moveTo>
                    <a:pt x="1744" y="597"/>
                  </a:moveTo>
                  <a:cubicBezTo>
                    <a:pt x="1815" y="510"/>
                    <a:pt x="1921" y="460"/>
                    <a:pt x="2033" y="460"/>
                  </a:cubicBezTo>
                  <a:lnTo>
                    <a:pt x="3724" y="460"/>
                  </a:lnTo>
                  <a:cubicBezTo>
                    <a:pt x="3836" y="460"/>
                    <a:pt x="3942" y="510"/>
                    <a:pt x="4013" y="597"/>
                  </a:cubicBezTo>
                  <a:cubicBezTo>
                    <a:pt x="4219" y="849"/>
                    <a:pt x="4382" y="1090"/>
                    <a:pt x="4507" y="1330"/>
                  </a:cubicBezTo>
                  <a:lnTo>
                    <a:pt x="1247" y="1331"/>
                  </a:lnTo>
                  <a:cubicBezTo>
                    <a:pt x="1370" y="1096"/>
                    <a:pt x="1533" y="855"/>
                    <a:pt x="1744" y="597"/>
                  </a:cubicBezTo>
                  <a:close/>
                  <a:moveTo>
                    <a:pt x="1389" y="3161"/>
                  </a:moveTo>
                  <a:cubicBezTo>
                    <a:pt x="1150" y="3161"/>
                    <a:pt x="956" y="3082"/>
                    <a:pt x="956" y="2893"/>
                  </a:cubicBezTo>
                  <a:cubicBezTo>
                    <a:pt x="956" y="2704"/>
                    <a:pt x="1026" y="2550"/>
                    <a:pt x="1265" y="2550"/>
                  </a:cubicBezTo>
                  <a:cubicBezTo>
                    <a:pt x="1504" y="2550"/>
                    <a:pt x="1822" y="2704"/>
                    <a:pt x="1822" y="2893"/>
                  </a:cubicBezTo>
                  <a:cubicBezTo>
                    <a:pt x="1822" y="3082"/>
                    <a:pt x="1628" y="3161"/>
                    <a:pt x="1389" y="3161"/>
                  </a:cubicBezTo>
                  <a:close/>
                  <a:moveTo>
                    <a:pt x="3332" y="3121"/>
                  </a:moveTo>
                  <a:lnTo>
                    <a:pt x="2425" y="3121"/>
                  </a:lnTo>
                  <a:cubicBezTo>
                    <a:pt x="2288" y="3121"/>
                    <a:pt x="2177" y="3010"/>
                    <a:pt x="2177" y="2873"/>
                  </a:cubicBezTo>
                  <a:cubicBezTo>
                    <a:pt x="2177" y="2835"/>
                    <a:pt x="2208" y="2803"/>
                    <a:pt x="2246" y="2803"/>
                  </a:cubicBezTo>
                  <a:lnTo>
                    <a:pt x="3511" y="2803"/>
                  </a:lnTo>
                  <a:cubicBezTo>
                    <a:pt x="3549" y="2803"/>
                    <a:pt x="3581" y="2835"/>
                    <a:pt x="3581" y="2873"/>
                  </a:cubicBezTo>
                  <a:cubicBezTo>
                    <a:pt x="3581" y="3010"/>
                    <a:pt x="3469" y="3121"/>
                    <a:pt x="3332" y="3121"/>
                  </a:cubicBezTo>
                  <a:close/>
                  <a:moveTo>
                    <a:pt x="4368" y="3161"/>
                  </a:moveTo>
                  <a:cubicBezTo>
                    <a:pt x="4129" y="3161"/>
                    <a:pt x="3936" y="3082"/>
                    <a:pt x="3936" y="2893"/>
                  </a:cubicBezTo>
                  <a:cubicBezTo>
                    <a:pt x="3936" y="2704"/>
                    <a:pt x="4253" y="2550"/>
                    <a:pt x="4492" y="2550"/>
                  </a:cubicBezTo>
                  <a:cubicBezTo>
                    <a:pt x="4731" y="2550"/>
                    <a:pt x="4801" y="2704"/>
                    <a:pt x="4801" y="2893"/>
                  </a:cubicBezTo>
                  <a:cubicBezTo>
                    <a:pt x="4801" y="3082"/>
                    <a:pt x="4608" y="3161"/>
                    <a:pt x="4368" y="3161"/>
                  </a:cubicBezTo>
                  <a:close/>
                </a:path>
              </a:pathLst>
            </a:custGeom>
            <a:solidFill>
              <a:srgbClr val="3170A7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i="1"/>
            </a:p>
          </p:txBody>
        </p:sp>
        <p:sp>
          <p:nvSpPr>
            <p:cNvPr id="30" name="iṩ1íḍè"/>
            <p:cNvSpPr/>
            <p:nvPr/>
          </p:nvSpPr>
          <p:spPr bwMode="auto">
            <a:xfrm>
              <a:off x="9865227" y="3997196"/>
              <a:ext cx="612274" cy="557214"/>
            </a:xfrm>
            <a:custGeom>
              <a:avLst/>
              <a:gdLst>
                <a:gd name="T0" fmla="*/ 4773 w 5344"/>
                <a:gd name="T1" fmla="*/ 1826 h 4871"/>
                <a:gd name="T2" fmla="*/ 4953 w 5344"/>
                <a:gd name="T3" fmla="*/ 401 h 4871"/>
                <a:gd name="T4" fmla="*/ 4942 w 5344"/>
                <a:gd name="T5" fmla="*/ 391 h 4871"/>
                <a:gd name="T6" fmla="*/ 3206 w 5344"/>
                <a:gd name="T7" fmla="*/ 1823 h 4871"/>
                <a:gd name="T8" fmla="*/ 2029 w 5344"/>
                <a:gd name="T9" fmla="*/ 1610 h 4871"/>
                <a:gd name="T10" fmla="*/ 1785 w 5344"/>
                <a:gd name="T11" fmla="*/ 1019 h 4871"/>
                <a:gd name="T12" fmla="*/ 603 w 5344"/>
                <a:gd name="T13" fmla="*/ 275 h 4871"/>
                <a:gd name="T14" fmla="*/ 1651 w 5344"/>
                <a:gd name="T15" fmla="*/ 1504 h 4871"/>
                <a:gd name="T16" fmla="*/ 408 w 5344"/>
                <a:gd name="T17" fmla="*/ 470 h 4871"/>
                <a:gd name="T18" fmla="*/ 1438 w 5344"/>
                <a:gd name="T19" fmla="*/ 1716 h 4871"/>
                <a:gd name="T20" fmla="*/ 205 w 5344"/>
                <a:gd name="T21" fmla="*/ 673 h 4871"/>
                <a:gd name="T22" fmla="*/ 1207 w 5344"/>
                <a:gd name="T23" fmla="*/ 1934 h 4871"/>
                <a:gd name="T24" fmla="*/ 0 w 5344"/>
                <a:gd name="T25" fmla="*/ 879 h 4871"/>
                <a:gd name="T26" fmla="*/ 929 w 5344"/>
                <a:gd name="T27" fmla="*/ 2040 h 4871"/>
                <a:gd name="T28" fmla="*/ 1390 w 5344"/>
                <a:gd name="T29" fmla="*/ 2205 h 4871"/>
                <a:gd name="T30" fmla="*/ 579 w 5344"/>
                <a:gd name="T31" fmla="*/ 4363 h 4871"/>
                <a:gd name="T32" fmla="*/ 575 w 5344"/>
                <a:gd name="T33" fmla="*/ 4366 h 4871"/>
                <a:gd name="T34" fmla="*/ 605 w 5344"/>
                <a:gd name="T35" fmla="*/ 4769 h 4871"/>
                <a:gd name="T36" fmla="*/ 981 w 5344"/>
                <a:gd name="T37" fmla="*/ 4765 h 4871"/>
                <a:gd name="T38" fmla="*/ 2603 w 5344"/>
                <a:gd name="T39" fmla="*/ 3143 h 4871"/>
                <a:gd name="T40" fmla="*/ 4216 w 5344"/>
                <a:gd name="T41" fmla="*/ 4756 h 4871"/>
                <a:gd name="T42" fmla="*/ 4586 w 5344"/>
                <a:gd name="T43" fmla="*/ 4760 h 4871"/>
                <a:gd name="T44" fmla="*/ 4582 w 5344"/>
                <a:gd name="T45" fmla="*/ 4390 h 4871"/>
                <a:gd name="T46" fmla="*/ 2910 w 5344"/>
                <a:gd name="T47" fmla="*/ 2716 h 4871"/>
                <a:gd name="T48" fmla="*/ 3382 w 5344"/>
                <a:gd name="T49" fmla="*/ 1355 h 4871"/>
                <a:gd name="T50" fmla="*/ 3469 w 5344"/>
                <a:gd name="T51" fmla="*/ 992 h 4871"/>
                <a:gd name="T52" fmla="*/ 3734 w 5344"/>
                <a:gd name="T53" fmla="*/ 661 h 4871"/>
                <a:gd name="T54" fmla="*/ 4087 w 5344"/>
                <a:gd name="T55" fmla="*/ 465 h 4871"/>
                <a:gd name="T56" fmla="*/ 4102 w 5344"/>
                <a:gd name="T57" fmla="*/ 491 h 4871"/>
                <a:gd name="T58" fmla="*/ 3658 w 5344"/>
                <a:gd name="T59" fmla="*/ 945 h 4871"/>
                <a:gd name="T60" fmla="*/ 3543 w 5344"/>
                <a:gd name="T61" fmla="*/ 1163 h 4871"/>
                <a:gd name="T62" fmla="*/ 3409 w 5344"/>
                <a:gd name="T63" fmla="*/ 1526 h 4871"/>
                <a:gd name="T64" fmla="*/ 3382 w 5344"/>
                <a:gd name="T65" fmla="*/ 1524 h 4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344" h="4871">
                  <a:moveTo>
                    <a:pt x="3521" y="2138"/>
                  </a:moveTo>
                  <a:cubicBezTo>
                    <a:pt x="3806" y="2290"/>
                    <a:pt x="4355" y="2244"/>
                    <a:pt x="4773" y="1826"/>
                  </a:cubicBezTo>
                  <a:cubicBezTo>
                    <a:pt x="5187" y="1412"/>
                    <a:pt x="5344" y="806"/>
                    <a:pt x="4952" y="401"/>
                  </a:cubicBezTo>
                  <a:lnTo>
                    <a:pt x="4953" y="401"/>
                  </a:lnTo>
                  <a:cubicBezTo>
                    <a:pt x="4951" y="400"/>
                    <a:pt x="4944" y="393"/>
                    <a:pt x="4942" y="391"/>
                  </a:cubicBezTo>
                  <a:cubicBezTo>
                    <a:pt x="4942" y="391"/>
                    <a:pt x="4942" y="391"/>
                    <a:pt x="4942" y="391"/>
                  </a:cubicBezTo>
                  <a:cubicBezTo>
                    <a:pt x="4538" y="0"/>
                    <a:pt x="3932" y="156"/>
                    <a:pt x="3518" y="571"/>
                  </a:cubicBezTo>
                  <a:cubicBezTo>
                    <a:pt x="3100" y="988"/>
                    <a:pt x="3053" y="1538"/>
                    <a:pt x="3206" y="1823"/>
                  </a:cubicBezTo>
                  <a:cubicBezTo>
                    <a:pt x="3167" y="2056"/>
                    <a:pt x="2846" y="2310"/>
                    <a:pt x="2559" y="2474"/>
                  </a:cubicBezTo>
                  <a:cubicBezTo>
                    <a:pt x="2337" y="2337"/>
                    <a:pt x="2058" y="2096"/>
                    <a:pt x="2029" y="1610"/>
                  </a:cubicBezTo>
                  <a:cubicBezTo>
                    <a:pt x="2050" y="1416"/>
                    <a:pt x="1986" y="1214"/>
                    <a:pt x="1837" y="1066"/>
                  </a:cubicBezTo>
                  <a:cubicBezTo>
                    <a:pt x="1824" y="1052"/>
                    <a:pt x="1785" y="1019"/>
                    <a:pt x="1785" y="1019"/>
                  </a:cubicBezTo>
                  <a:lnTo>
                    <a:pt x="702" y="176"/>
                  </a:lnTo>
                  <a:lnTo>
                    <a:pt x="603" y="275"/>
                  </a:lnTo>
                  <a:lnTo>
                    <a:pt x="1778" y="1377"/>
                  </a:lnTo>
                  <a:lnTo>
                    <a:pt x="1651" y="1504"/>
                  </a:lnTo>
                  <a:lnTo>
                    <a:pt x="513" y="366"/>
                  </a:lnTo>
                  <a:lnTo>
                    <a:pt x="408" y="470"/>
                  </a:lnTo>
                  <a:lnTo>
                    <a:pt x="1546" y="1608"/>
                  </a:lnTo>
                  <a:lnTo>
                    <a:pt x="1438" y="1716"/>
                  </a:lnTo>
                  <a:lnTo>
                    <a:pt x="301" y="578"/>
                  </a:lnTo>
                  <a:lnTo>
                    <a:pt x="205" y="673"/>
                  </a:lnTo>
                  <a:lnTo>
                    <a:pt x="1336" y="1804"/>
                  </a:lnTo>
                  <a:lnTo>
                    <a:pt x="1207" y="1934"/>
                  </a:lnTo>
                  <a:lnTo>
                    <a:pt x="108" y="770"/>
                  </a:lnTo>
                  <a:lnTo>
                    <a:pt x="0" y="879"/>
                  </a:lnTo>
                  <a:lnTo>
                    <a:pt x="898" y="2011"/>
                  </a:lnTo>
                  <a:cubicBezTo>
                    <a:pt x="898" y="2011"/>
                    <a:pt x="920" y="2032"/>
                    <a:pt x="929" y="2040"/>
                  </a:cubicBezTo>
                  <a:cubicBezTo>
                    <a:pt x="1060" y="2155"/>
                    <a:pt x="1224" y="2209"/>
                    <a:pt x="1386" y="2204"/>
                  </a:cubicBezTo>
                  <a:cubicBezTo>
                    <a:pt x="1387" y="2204"/>
                    <a:pt x="1389" y="2204"/>
                    <a:pt x="1390" y="2205"/>
                  </a:cubicBezTo>
                  <a:cubicBezTo>
                    <a:pt x="1817" y="2209"/>
                    <a:pt x="2082" y="2469"/>
                    <a:pt x="2248" y="2693"/>
                  </a:cubicBezTo>
                  <a:cubicBezTo>
                    <a:pt x="1841" y="3100"/>
                    <a:pt x="579" y="4363"/>
                    <a:pt x="579" y="4363"/>
                  </a:cubicBezTo>
                  <a:lnTo>
                    <a:pt x="579" y="4363"/>
                  </a:lnTo>
                  <a:cubicBezTo>
                    <a:pt x="578" y="4364"/>
                    <a:pt x="576" y="4365"/>
                    <a:pt x="575" y="4366"/>
                  </a:cubicBezTo>
                  <a:cubicBezTo>
                    <a:pt x="472" y="4469"/>
                    <a:pt x="472" y="4635"/>
                    <a:pt x="575" y="4738"/>
                  </a:cubicBezTo>
                  <a:cubicBezTo>
                    <a:pt x="580" y="4744"/>
                    <a:pt x="600" y="4763"/>
                    <a:pt x="605" y="4769"/>
                  </a:cubicBezTo>
                  <a:cubicBezTo>
                    <a:pt x="708" y="4871"/>
                    <a:pt x="875" y="4871"/>
                    <a:pt x="978" y="4769"/>
                  </a:cubicBezTo>
                  <a:cubicBezTo>
                    <a:pt x="979" y="4767"/>
                    <a:pt x="980" y="4766"/>
                    <a:pt x="981" y="4765"/>
                  </a:cubicBezTo>
                  <a:lnTo>
                    <a:pt x="981" y="4765"/>
                  </a:lnTo>
                  <a:cubicBezTo>
                    <a:pt x="981" y="4765"/>
                    <a:pt x="2153" y="3593"/>
                    <a:pt x="2603" y="3143"/>
                  </a:cubicBezTo>
                  <a:cubicBezTo>
                    <a:pt x="3030" y="3571"/>
                    <a:pt x="4216" y="4756"/>
                    <a:pt x="4216" y="4756"/>
                  </a:cubicBezTo>
                  <a:lnTo>
                    <a:pt x="4216" y="4756"/>
                  </a:lnTo>
                  <a:cubicBezTo>
                    <a:pt x="4217" y="4757"/>
                    <a:pt x="4218" y="4759"/>
                    <a:pt x="4219" y="4760"/>
                  </a:cubicBezTo>
                  <a:cubicBezTo>
                    <a:pt x="4320" y="4861"/>
                    <a:pt x="4485" y="4861"/>
                    <a:pt x="4586" y="4760"/>
                  </a:cubicBezTo>
                  <a:cubicBezTo>
                    <a:pt x="4687" y="4659"/>
                    <a:pt x="4688" y="4494"/>
                    <a:pt x="4586" y="4393"/>
                  </a:cubicBezTo>
                  <a:cubicBezTo>
                    <a:pt x="4585" y="4392"/>
                    <a:pt x="4583" y="4391"/>
                    <a:pt x="4582" y="4390"/>
                  </a:cubicBezTo>
                  <a:lnTo>
                    <a:pt x="4582" y="4389"/>
                  </a:lnTo>
                  <a:cubicBezTo>
                    <a:pt x="4582" y="4389"/>
                    <a:pt x="3273" y="3080"/>
                    <a:pt x="2910" y="2716"/>
                  </a:cubicBezTo>
                  <a:cubicBezTo>
                    <a:pt x="3074" y="2449"/>
                    <a:pt x="3306" y="2174"/>
                    <a:pt x="3521" y="2138"/>
                  </a:cubicBezTo>
                  <a:close/>
                  <a:moveTo>
                    <a:pt x="3382" y="1355"/>
                  </a:moveTo>
                  <a:cubicBezTo>
                    <a:pt x="3388" y="1286"/>
                    <a:pt x="3402" y="1206"/>
                    <a:pt x="3425" y="1121"/>
                  </a:cubicBezTo>
                  <a:cubicBezTo>
                    <a:pt x="3437" y="1079"/>
                    <a:pt x="3452" y="1036"/>
                    <a:pt x="3469" y="992"/>
                  </a:cubicBezTo>
                  <a:cubicBezTo>
                    <a:pt x="3489" y="948"/>
                    <a:pt x="3509" y="906"/>
                    <a:pt x="3539" y="863"/>
                  </a:cubicBezTo>
                  <a:cubicBezTo>
                    <a:pt x="3595" y="780"/>
                    <a:pt x="3665" y="715"/>
                    <a:pt x="3734" y="661"/>
                  </a:cubicBezTo>
                  <a:cubicBezTo>
                    <a:pt x="3802" y="606"/>
                    <a:pt x="3871" y="564"/>
                    <a:pt x="3933" y="531"/>
                  </a:cubicBezTo>
                  <a:cubicBezTo>
                    <a:pt x="3994" y="498"/>
                    <a:pt x="4048" y="477"/>
                    <a:pt x="4087" y="465"/>
                  </a:cubicBezTo>
                  <a:cubicBezTo>
                    <a:pt x="4127" y="452"/>
                    <a:pt x="4150" y="450"/>
                    <a:pt x="4150" y="450"/>
                  </a:cubicBezTo>
                  <a:cubicBezTo>
                    <a:pt x="4150" y="450"/>
                    <a:pt x="4131" y="464"/>
                    <a:pt x="4102" y="491"/>
                  </a:cubicBezTo>
                  <a:cubicBezTo>
                    <a:pt x="4074" y="518"/>
                    <a:pt x="4033" y="556"/>
                    <a:pt x="3983" y="602"/>
                  </a:cubicBezTo>
                  <a:cubicBezTo>
                    <a:pt x="3888" y="695"/>
                    <a:pt x="3753" y="815"/>
                    <a:pt x="3658" y="945"/>
                  </a:cubicBezTo>
                  <a:cubicBezTo>
                    <a:pt x="3634" y="975"/>
                    <a:pt x="3614" y="1014"/>
                    <a:pt x="3596" y="1050"/>
                  </a:cubicBezTo>
                  <a:cubicBezTo>
                    <a:pt x="3576" y="1087"/>
                    <a:pt x="3559" y="1125"/>
                    <a:pt x="3543" y="1163"/>
                  </a:cubicBezTo>
                  <a:cubicBezTo>
                    <a:pt x="3510" y="1238"/>
                    <a:pt x="3483" y="1310"/>
                    <a:pt x="3460" y="1373"/>
                  </a:cubicBezTo>
                  <a:cubicBezTo>
                    <a:pt x="3437" y="1435"/>
                    <a:pt x="3419" y="1488"/>
                    <a:pt x="3409" y="1526"/>
                  </a:cubicBezTo>
                  <a:cubicBezTo>
                    <a:pt x="3397" y="1564"/>
                    <a:pt x="3399" y="1586"/>
                    <a:pt x="3401" y="1586"/>
                  </a:cubicBezTo>
                  <a:cubicBezTo>
                    <a:pt x="3400" y="1588"/>
                    <a:pt x="3386" y="1566"/>
                    <a:pt x="3382" y="1524"/>
                  </a:cubicBezTo>
                  <a:cubicBezTo>
                    <a:pt x="3376" y="1483"/>
                    <a:pt x="3375" y="1425"/>
                    <a:pt x="3382" y="1355"/>
                  </a:cubicBezTo>
                  <a:close/>
                </a:path>
              </a:pathLst>
            </a:custGeom>
            <a:solidFill>
              <a:srgbClr val="3170A7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i="1"/>
            </a:p>
          </p:txBody>
        </p:sp>
      </p:grpSp>
    </p:spTree>
    <p:extLst>
      <p:ext uri="{BB962C8B-B14F-4D97-AF65-F5344CB8AC3E}">
        <p14:creationId xmlns:p14="http://schemas.microsoft.com/office/powerpoint/2010/main" val="299241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21203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6665408" y="2074584"/>
            <a:ext cx="1580202" cy="3774171"/>
            <a:chOff x="6753825" y="2067928"/>
            <a:chExt cx="1580202" cy="3774171"/>
          </a:xfrm>
        </p:grpSpPr>
        <p:cxnSp>
          <p:nvCxnSpPr>
            <p:cNvPr id="3" name="直接连接符 2"/>
            <p:cNvCxnSpPr>
              <a:endCxn id="8" idx="0"/>
            </p:cNvCxnSpPr>
            <p:nvPr/>
          </p:nvCxnSpPr>
          <p:spPr>
            <a:xfrm>
              <a:off x="7946676" y="2067928"/>
              <a:ext cx="1" cy="2999471"/>
            </a:xfrm>
            <a:prstGeom prst="line">
              <a:avLst/>
            </a:prstGeom>
            <a:ln w="38100">
              <a:solidFill>
                <a:schemeClr val="tx1">
                  <a:lumMod val="20000"/>
                  <a:lumOff val="8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6753825" y="2067928"/>
              <a:ext cx="1192851" cy="0"/>
            </a:xfrm>
            <a:prstGeom prst="line">
              <a:avLst/>
            </a:prstGeom>
            <a:ln w="38100"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išļíďé"/>
            <p:cNvSpPr/>
            <p:nvPr/>
          </p:nvSpPr>
          <p:spPr>
            <a:xfrm>
              <a:off x="7559327" y="2551743"/>
              <a:ext cx="774700" cy="774700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7" name="i$lïḑe"/>
            <p:cNvSpPr/>
            <p:nvPr/>
          </p:nvSpPr>
          <p:spPr>
            <a:xfrm>
              <a:off x="7559327" y="3809571"/>
              <a:ext cx="774700" cy="774700"/>
            </a:xfrm>
            <a:prstGeom prst="roundRect">
              <a:avLst/>
            </a:prstGeom>
            <a:solidFill>
              <a:srgbClr val="3170A7"/>
            </a:solid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" name="ïSļíďé"/>
            <p:cNvSpPr/>
            <p:nvPr/>
          </p:nvSpPr>
          <p:spPr>
            <a:xfrm>
              <a:off x="7559327" y="5067399"/>
              <a:ext cx="774700" cy="774700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" name="îşlîďê"/>
            <p:cNvSpPr/>
            <p:nvPr/>
          </p:nvSpPr>
          <p:spPr bwMode="auto">
            <a:xfrm>
              <a:off x="7708784" y="2699846"/>
              <a:ext cx="475788" cy="478494"/>
            </a:xfrm>
            <a:custGeom>
              <a:avLst/>
              <a:gdLst>
                <a:gd name="T0" fmla="*/ 564 w 564"/>
                <a:gd name="T1" fmla="*/ 477 h 568"/>
                <a:gd name="T2" fmla="*/ 511 w 564"/>
                <a:gd name="T3" fmla="*/ 530 h 568"/>
                <a:gd name="T4" fmla="*/ 253 w 564"/>
                <a:gd name="T5" fmla="*/ 530 h 568"/>
                <a:gd name="T6" fmla="*/ 200 w 564"/>
                <a:gd name="T7" fmla="*/ 477 h 568"/>
                <a:gd name="T8" fmla="*/ 253 w 564"/>
                <a:gd name="T9" fmla="*/ 424 h 568"/>
                <a:gd name="T10" fmla="*/ 511 w 564"/>
                <a:gd name="T11" fmla="*/ 424 h 568"/>
                <a:gd name="T12" fmla="*/ 564 w 564"/>
                <a:gd name="T13" fmla="*/ 477 h 568"/>
                <a:gd name="T14" fmla="*/ 124 w 564"/>
                <a:gd name="T15" fmla="*/ 386 h 568"/>
                <a:gd name="T16" fmla="*/ 56 w 564"/>
                <a:gd name="T17" fmla="*/ 386 h 568"/>
                <a:gd name="T18" fmla="*/ 0 w 564"/>
                <a:gd name="T19" fmla="*/ 443 h 568"/>
                <a:gd name="T20" fmla="*/ 0 w 564"/>
                <a:gd name="T21" fmla="*/ 511 h 568"/>
                <a:gd name="T22" fmla="*/ 56 w 564"/>
                <a:gd name="T23" fmla="*/ 568 h 568"/>
                <a:gd name="T24" fmla="*/ 124 w 564"/>
                <a:gd name="T25" fmla="*/ 568 h 568"/>
                <a:gd name="T26" fmla="*/ 181 w 564"/>
                <a:gd name="T27" fmla="*/ 511 h 568"/>
                <a:gd name="T28" fmla="*/ 181 w 564"/>
                <a:gd name="T29" fmla="*/ 443 h 568"/>
                <a:gd name="T30" fmla="*/ 124 w 564"/>
                <a:gd name="T31" fmla="*/ 386 h 568"/>
                <a:gd name="T32" fmla="*/ 511 w 564"/>
                <a:gd name="T33" fmla="*/ 230 h 568"/>
                <a:gd name="T34" fmla="*/ 253 w 564"/>
                <a:gd name="T35" fmla="*/ 230 h 568"/>
                <a:gd name="T36" fmla="*/ 200 w 564"/>
                <a:gd name="T37" fmla="*/ 284 h 568"/>
                <a:gd name="T38" fmla="*/ 253 w 564"/>
                <a:gd name="T39" fmla="*/ 337 h 568"/>
                <a:gd name="T40" fmla="*/ 511 w 564"/>
                <a:gd name="T41" fmla="*/ 337 h 568"/>
                <a:gd name="T42" fmla="*/ 564 w 564"/>
                <a:gd name="T43" fmla="*/ 284 h 568"/>
                <a:gd name="T44" fmla="*/ 511 w 564"/>
                <a:gd name="T45" fmla="*/ 230 h 568"/>
                <a:gd name="T46" fmla="*/ 181 w 564"/>
                <a:gd name="T47" fmla="*/ 250 h 568"/>
                <a:gd name="T48" fmla="*/ 181 w 564"/>
                <a:gd name="T49" fmla="*/ 318 h 568"/>
                <a:gd name="T50" fmla="*/ 124 w 564"/>
                <a:gd name="T51" fmla="*/ 375 h 568"/>
                <a:gd name="T52" fmla="*/ 56 w 564"/>
                <a:gd name="T53" fmla="*/ 375 h 568"/>
                <a:gd name="T54" fmla="*/ 0 w 564"/>
                <a:gd name="T55" fmla="*/ 318 h 568"/>
                <a:gd name="T56" fmla="*/ 0 w 564"/>
                <a:gd name="T57" fmla="*/ 250 h 568"/>
                <a:gd name="T58" fmla="*/ 56 w 564"/>
                <a:gd name="T59" fmla="*/ 193 h 568"/>
                <a:gd name="T60" fmla="*/ 124 w 564"/>
                <a:gd name="T61" fmla="*/ 193 h 568"/>
                <a:gd name="T62" fmla="*/ 181 w 564"/>
                <a:gd name="T63" fmla="*/ 250 h 568"/>
                <a:gd name="T64" fmla="*/ 154 w 564"/>
                <a:gd name="T65" fmla="*/ 245 h 568"/>
                <a:gd name="T66" fmla="*/ 126 w 564"/>
                <a:gd name="T67" fmla="*/ 245 h 568"/>
                <a:gd name="T68" fmla="*/ 122 w 564"/>
                <a:gd name="T69" fmla="*/ 250 h 568"/>
                <a:gd name="T70" fmla="*/ 78 w 564"/>
                <a:gd name="T71" fmla="*/ 293 h 568"/>
                <a:gd name="T72" fmla="*/ 56 w 564"/>
                <a:gd name="T73" fmla="*/ 271 h 568"/>
                <a:gd name="T74" fmla="*/ 55 w 564"/>
                <a:gd name="T75" fmla="*/ 269 h 568"/>
                <a:gd name="T76" fmla="*/ 26 w 564"/>
                <a:gd name="T77" fmla="*/ 269 h 568"/>
                <a:gd name="T78" fmla="*/ 26 w 564"/>
                <a:gd name="T79" fmla="*/ 298 h 568"/>
                <a:gd name="T80" fmla="*/ 64 w 564"/>
                <a:gd name="T81" fmla="*/ 336 h 568"/>
                <a:gd name="T82" fmla="*/ 78 w 564"/>
                <a:gd name="T83" fmla="*/ 341 h 568"/>
                <a:gd name="T84" fmla="*/ 92 w 564"/>
                <a:gd name="T85" fmla="*/ 336 h 568"/>
                <a:gd name="T86" fmla="*/ 110 w 564"/>
                <a:gd name="T87" fmla="*/ 318 h 568"/>
                <a:gd name="T88" fmla="*/ 124 w 564"/>
                <a:gd name="T89" fmla="*/ 304 h 568"/>
                <a:gd name="T90" fmla="*/ 154 w 564"/>
                <a:gd name="T91" fmla="*/ 274 h 568"/>
                <a:gd name="T92" fmla="*/ 154 w 564"/>
                <a:gd name="T93" fmla="*/ 245 h 568"/>
                <a:gd name="T94" fmla="*/ 253 w 564"/>
                <a:gd name="T95" fmla="*/ 144 h 568"/>
                <a:gd name="T96" fmla="*/ 511 w 564"/>
                <a:gd name="T97" fmla="*/ 144 h 568"/>
                <a:gd name="T98" fmla="*/ 564 w 564"/>
                <a:gd name="T99" fmla="*/ 91 h 568"/>
                <a:gd name="T100" fmla="*/ 511 w 564"/>
                <a:gd name="T101" fmla="*/ 37 h 568"/>
                <a:gd name="T102" fmla="*/ 253 w 564"/>
                <a:gd name="T103" fmla="*/ 37 h 568"/>
                <a:gd name="T104" fmla="*/ 200 w 564"/>
                <a:gd name="T105" fmla="*/ 91 h 568"/>
                <a:gd name="T106" fmla="*/ 253 w 564"/>
                <a:gd name="T107" fmla="*/ 144 h 568"/>
                <a:gd name="T108" fmla="*/ 124 w 564"/>
                <a:gd name="T109" fmla="*/ 0 h 568"/>
                <a:gd name="T110" fmla="*/ 56 w 564"/>
                <a:gd name="T111" fmla="*/ 0 h 568"/>
                <a:gd name="T112" fmla="*/ 0 w 564"/>
                <a:gd name="T113" fmla="*/ 57 h 568"/>
                <a:gd name="T114" fmla="*/ 0 w 564"/>
                <a:gd name="T115" fmla="*/ 125 h 568"/>
                <a:gd name="T116" fmla="*/ 56 w 564"/>
                <a:gd name="T117" fmla="*/ 181 h 568"/>
                <a:gd name="T118" fmla="*/ 124 w 564"/>
                <a:gd name="T119" fmla="*/ 181 h 568"/>
                <a:gd name="T120" fmla="*/ 181 w 564"/>
                <a:gd name="T121" fmla="*/ 125 h 568"/>
                <a:gd name="T122" fmla="*/ 181 w 564"/>
                <a:gd name="T123" fmla="*/ 57 h 568"/>
                <a:gd name="T124" fmla="*/ 124 w 564"/>
                <a:gd name="T125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64" h="568">
                  <a:moveTo>
                    <a:pt x="564" y="477"/>
                  </a:moveTo>
                  <a:cubicBezTo>
                    <a:pt x="564" y="506"/>
                    <a:pt x="540" y="530"/>
                    <a:pt x="511" y="530"/>
                  </a:cubicBezTo>
                  <a:lnTo>
                    <a:pt x="253" y="530"/>
                  </a:lnTo>
                  <a:cubicBezTo>
                    <a:pt x="224" y="530"/>
                    <a:pt x="200" y="506"/>
                    <a:pt x="200" y="477"/>
                  </a:cubicBezTo>
                  <a:cubicBezTo>
                    <a:pt x="200" y="447"/>
                    <a:pt x="224" y="424"/>
                    <a:pt x="253" y="424"/>
                  </a:cubicBezTo>
                  <a:lnTo>
                    <a:pt x="511" y="424"/>
                  </a:lnTo>
                  <a:cubicBezTo>
                    <a:pt x="540" y="424"/>
                    <a:pt x="564" y="447"/>
                    <a:pt x="564" y="477"/>
                  </a:cubicBezTo>
                  <a:close/>
                  <a:moveTo>
                    <a:pt x="124" y="386"/>
                  </a:moveTo>
                  <a:lnTo>
                    <a:pt x="56" y="386"/>
                  </a:lnTo>
                  <a:cubicBezTo>
                    <a:pt x="25" y="386"/>
                    <a:pt x="0" y="412"/>
                    <a:pt x="0" y="443"/>
                  </a:cubicBezTo>
                  <a:lnTo>
                    <a:pt x="0" y="511"/>
                  </a:lnTo>
                  <a:cubicBezTo>
                    <a:pt x="0" y="542"/>
                    <a:pt x="25" y="568"/>
                    <a:pt x="56" y="568"/>
                  </a:cubicBezTo>
                  <a:lnTo>
                    <a:pt x="124" y="568"/>
                  </a:lnTo>
                  <a:cubicBezTo>
                    <a:pt x="156" y="568"/>
                    <a:pt x="181" y="542"/>
                    <a:pt x="181" y="511"/>
                  </a:cubicBezTo>
                  <a:lnTo>
                    <a:pt x="181" y="443"/>
                  </a:lnTo>
                  <a:cubicBezTo>
                    <a:pt x="181" y="412"/>
                    <a:pt x="156" y="386"/>
                    <a:pt x="124" y="386"/>
                  </a:cubicBezTo>
                  <a:close/>
                  <a:moveTo>
                    <a:pt x="511" y="230"/>
                  </a:moveTo>
                  <a:lnTo>
                    <a:pt x="253" y="230"/>
                  </a:lnTo>
                  <a:cubicBezTo>
                    <a:pt x="224" y="230"/>
                    <a:pt x="200" y="254"/>
                    <a:pt x="200" y="284"/>
                  </a:cubicBezTo>
                  <a:cubicBezTo>
                    <a:pt x="200" y="313"/>
                    <a:pt x="224" y="337"/>
                    <a:pt x="253" y="337"/>
                  </a:cubicBezTo>
                  <a:lnTo>
                    <a:pt x="511" y="337"/>
                  </a:lnTo>
                  <a:cubicBezTo>
                    <a:pt x="540" y="337"/>
                    <a:pt x="564" y="313"/>
                    <a:pt x="564" y="284"/>
                  </a:cubicBezTo>
                  <a:cubicBezTo>
                    <a:pt x="564" y="254"/>
                    <a:pt x="540" y="230"/>
                    <a:pt x="511" y="230"/>
                  </a:cubicBezTo>
                  <a:close/>
                  <a:moveTo>
                    <a:pt x="181" y="250"/>
                  </a:moveTo>
                  <a:lnTo>
                    <a:pt x="181" y="318"/>
                  </a:lnTo>
                  <a:cubicBezTo>
                    <a:pt x="181" y="349"/>
                    <a:pt x="156" y="375"/>
                    <a:pt x="124" y="375"/>
                  </a:cubicBezTo>
                  <a:lnTo>
                    <a:pt x="56" y="375"/>
                  </a:lnTo>
                  <a:cubicBezTo>
                    <a:pt x="25" y="375"/>
                    <a:pt x="0" y="349"/>
                    <a:pt x="0" y="318"/>
                  </a:cubicBezTo>
                  <a:lnTo>
                    <a:pt x="0" y="250"/>
                  </a:lnTo>
                  <a:cubicBezTo>
                    <a:pt x="0" y="218"/>
                    <a:pt x="25" y="193"/>
                    <a:pt x="56" y="193"/>
                  </a:cubicBezTo>
                  <a:lnTo>
                    <a:pt x="124" y="193"/>
                  </a:lnTo>
                  <a:cubicBezTo>
                    <a:pt x="156" y="193"/>
                    <a:pt x="181" y="218"/>
                    <a:pt x="181" y="250"/>
                  </a:cubicBezTo>
                  <a:close/>
                  <a:moveTo>
                    <a:pt x="154" y="245"/>
                  </a:moveTo>
                  <a:cubicBezTo>
                    <a:pt x="147" y="238"/>
                    <a:pt x="134" y="238"/>
                    <a:pt x="126" y="245"/>
                  </a:cubicBezTo>
                  <a:lnTo>
                    <a:pt x="122" y="250"/>
                  </a:lnTo>
                  <a:lnTo>
                    <a:pt x="78" y="293"/>
                  </a:lnTo>
                  <a:lnTo>
                    <a:pt x="56" y="271"/>
                  </a:lnTo>
                  <a:lnTo>
                    <a:pt x="55" y="269"/>
                  </a:lnTo>
                  <a:cubicBezTo>
                    <a:pt x="47" y="262"/>
                    <a:pt x="34" y="262"/>
                    <a:pt x="26" y="269"/>
                  </a:cubicBezTo>
                  <a:cubicBezTo>
                    <a:pt x="19" y="277"/>
                    <a:pt x="19" y="290"/>
                    <a:pt x="26" y="298"/>
                  </a:cubicBezTo>
                  <a:lnTo>
                    <a:pt x="64" y="336"/>
                  </a:lnTo>
                  <a:cubicBezTo>
                    <a:pt x="68" y="339"/>
                    <a:pt x="73" y="341"/>
                    <a:pt x="78" y="341"/>
                  </a:cubicBezTo>
                  <a:cubicBezTo>
                    <a:pt x="84" y="341"/>
                    <a:pt x="89" y="339"/>
                    <a:pt x="92" y="336"/>
                  </a:cubicBezTo>
                  <a:lnTo>
                    <a:pt x="110" y="318"/>
                  </a:lnTo>
                  <a:lnTo>
                    <a:pt x="124" y="304"/>
                  </a:lnTo>
                  <a:lnTo>
                    <a:pt x="154" y="274"/>
                  </a:lnTo>
                  <a:cubicBezTo>
                    <a:pt x="162" y="266"/>
                    <a:pt x="162" y="253"/>
                    <a:pt x="154" y="245"/>
                  </a:cubicBezTo>
                  <a:close/>
                  <a:moveTo>
                    <a:pt x="253" y="144"/>
                  </a:moveTo>
                  <a:lnTo>
                    <a:pt x="511" y="144"/>
                  </a:lnTo>
                  <a:cubicBezTo>
                    <a:pt x="540" y="144"/>
                    <a:pt x="564" y="120"/>
                    <a:pt x="564" y="91"/>
                  </a:cubicBezTo>
                  <a:cubicBezTo>
                    <a:pt x="564" y="61"/>
                    <a:pt x="540" y="37"/>
                    <a:pt x="511" y="37"/>
                  </a:cubicBezTo>
                  <a:lnTo>
                    <a:pt x="253" y="37"/>
                  </a:lnTo>
                  <a:cubicBezTo>
                    <a:pt x="224" y="37"/>
                    <a:pt x="200" y="61"/>
                    <a:pt x="200" y="91"/>
                  </a:cubicBezTo>
                  <a:cubicBezTo>
                    <a:pt x="200" y="120"/>
                    <a:pt x="224" y="144"/>
                    <a:pt x="253" y="144"/>
                  </a:cubicBezTo>
                  <a:close/>
                  <a:moveTo>
                    <a:pt x="124" y="0"/>
                  </a:moveTo>
                  <a:lnTo>
                    <a:pt x="56" y="0"/>
                  </a:lnTo>
                  <a:cubicBezTo>
                    <a:pt x="25" y="0"/>
                    <a:pt x="0" y="25"/>
                    <a:pt x="0" y="57"/>
                  </a:cubicBezTo>
                  <a:lnTo>
                    <a:pt x="0" y="125"/>
                  </a:lnTo>
                  <a:cubicBezTo>
                    <a:pt x="0" y="156"/>
                    <a:pt x="25" y="181"/>
                    <a:pt x="56" y="181"/>
                  </a:cubicBezTo>
                  <a:lnTo>
                    <a:pt x="124" y="181"/>
                  </a:lnTo>
                  <a:cubicBezTo>
                    <a:pt x="156" y="181"/>
                    <a:pt x="181" y="156"/>
                    <a:pt x="181" y="125"/>
                  </a:cubicBezTo>
                  <a:lnTo>
                    <a:pt x="181" y="57"/>
                  </a:lnTo>
                  <a:cubicBezTo>
                    <a:pt x="181" y="25"/>
                    <a:pt x="156" y="0"/>
                    <a:pt x="12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" name="í$ľîḍé"/>
            <p:cNvSpPr/>
            <p:nvPr/>
          </p:nvSpPr>
          <p:spPr bwMode="auto">
            <a:xfrm>
              <a:off x="7707431" y="3984304"/>
              <a:ext cx="478494" cy="423281"/>
            </a:xfrm>
            <a:custGeom>
              <a:avLst/>
              <a:gdLst>
                <a:gd name="T0" fmla="*/ 2610 w 2648"/>
                <a:gd name="T1" fmla="*/ 761 h 2346"/>
                <a:gd name="T2" fmla="*/ 2512 w 2648"/>
                <a:gd name="T3" fmla="*/ 718 h 2346"/>
                <a:gd name="T4" fmla="*/ 136 w 2648"/>
                <a:gd name="T5" fmla="*/ 718 h 2346"/>
                <a:gd name="T6" fmla="*/ 38 w 2648"/>
                <a:gd name="T7" fmla="*/ 761 h 2346"/>
                <a:gd name="T8" fmla="*/ 4 w 2648"/>
                <a:gd name="T9" fmla="*/ 863 h 2346"/>
                <a:gd name="T10" fmla="*/ 130 w 2648"/>
                <a:gd name="T11" fmla="*/ 2225 h 2346"/>
                <a:gd name="T12" fmla="*/ 263 w 2648"/>
                <a:gd name="T13" fmla="*/ 2346 h 2346"/>
                <a:gd name="T14" fmla="*/ 2385 w 2648"/>
                <a:gd name="T15" fmla="*/ 2346 h 2346"/>
                <a:gd name="T16" fmla="*/ 2518 w 2648"/>
                <a:gd name="T17" fmla="*/ 2225 h 2346"/>
                <a:gd name="T18" fmla="*/ 2644 w 2648"/>
                <a:gd name="T19" fmla="*/ 863 h 2346"/>
                <a:gd name="T20" fmla="*/ 2610 w 2648"/>
                <a:gd name="T21" fmla="*/ 761 h 2346"/>
                <a:gd name="T22" fmla="*/ 1769 w 2648"/>
                <a:gd name="T23" fmla="*/ 2066 h 2346"/>
                <a:gd name="T24" fmla="*/ 1768 w 2648"/>
                <a:gd name="T25" fmla="*/ 2066 h 2346"/>
                <a:gd name="T26" fmla="*/ 880 w 2648"/>
                <a:gd name="T27" fmla="*/ 2066 h 2346"/>
                <a:gd name="T28" fmla="*/ 746 w 2648"/>
                <a:gd name="T29" fmla="*/ 1933 h 2346"/>
                <a:gd name="T30" fmla="*/ 1075 w 2648"/>
                <a:gd name="T31" fmla="*/ 1605 h 2346"/>
                <a:gd name="T32" fmla="*/ 1170 w 2648"/>
                <a:gd name="T33" fmla="*/ 1605 h 2346"/>
                <a:gd name="T34" fmla="*/ 1005 w 2648"/>
                <a:gd name="T35" fmla="*/ 1325 h 2346"/>
                <a:gd name="T36" fmla="*/ 1324 w 2648"/>
                <a:gd name="T37" fmla="*/ 1006 h 2346"/>
                <a:gd name="T38" fmla="*/ 1643 w 2648"/>
                <a:gd name="T39" fmla="*/ 1325 h 2346"/>
                <a:gd name="T40" fmla="*/ 1478 w 2648"/>
                <a:gd name="T41" fmla="*/ 1605 h 2346"/>
                <a:gd name="T42" fmla="*/ 1573 w 2648"/>
                <a:gd name="T43" fmla="*/ 1605 h 2346"/>
                <a:gd name="T44" fmla="*/ 1902 w 2648"/>
                <a:gd name="T45" fmla="*/ 1922 h 2346"/>
                <a:gd name="T46" fmla="*/ 1902 w 2648"/>
                <a:gd name="T47" fmla="*/ 1933 h 2346"/>
                <a:gd name="T48" fmla="*/ 1769 w 2648"/>
                <a:gd name="T49" fmla="*/ 2066 h 2346"/>
                <a:gd name="T50" fmla="*/ 2388 w 2648"/>
                <a:gd name="T51" fmla="*/ 469 h 2346"/>
                <a:gd name="T52" fmla="*/ 2288 w 2648"/>
                <a:gd name="T53" fmla="*/ 569 h 2346"/>
                <a:gd name="T54" fmla="*/ 360 w 2648"/>
                <a:gd name="T55" fmla="*/ 569 h 2346"/>
                <a:gd name="T56" fmla="*/ 260 w 2648"/>
                <a:gd name="T57" fmla="*/ 469 h 2346"/>
                <a:gd name="T58" fmla="*/ 360 w 2648"/>
                <a:gd name="T59" fmla="*/ 369 h 2346"/>
                <a:gd name="T60" fmla="*/ 2288 w 2648"/>
                <a:gd name="T61" fmla="*/ 369 h 2346"/>
                <a:gd name="T62" fmla="*/ 2388 w 2648"/>
                <a:gd name="T63" fmla="*/ 469 h 2346"/>
                <a:gd name="T64" fmla="*/ 2124 w 2648"/>
                <a:gd name="T65" fmla="*/ 100 h 2346"/>
                <a:gd name="T66" fmla="*/ 2024 w 2648"/>
                <a:gd name="T67" fmla="*/ 200 h 2346"/>
                <a:gd name="T68" fmla="*/ 624 w 2648"/>
                <a:gd name="T69" fmla="*/ 200 h 2346"/>
                <a:gd name="T70" fmla="*/ 524 w 2648"/>
                <a:gd name="T71" fmla="*/ 100 h 2346"/>
                <a:gd name="T72" fmla="*/ 624 w 2648"/>
                <a:gd name="T73" fmla="*/ 0 h 2346"/>
                <a:gd name="T74" fmla="*/ 2024 w 2648"/>
                <a:gd name="T75" fmla="*/ 0 h 2346"/>
                <a:gd name="T76" fmla="*/ 2124 w 2648"/>
                <a:gd name="T77" fmla="*/ 100 h 2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648" h="2346">
                  <a:moveTo>
                    <a:pt x="2610" y="761"/>
                  </a:moveTo>
                  <a:cubicBezTo>
                    <a:pt x="2585" y="733"/>
                    <a:pt x="2549" y="718"/>
                    <a:pt x="2512" y="718"/>
                  </a:cubicBezTo>
                  <a:lnTo>
                    <a:pt x="136" y="718"/>
                  </a:lnTo>
                  <a:cubicBezTo>
                    <a:pt x="99" y="718"/>
                    <a:pt x="63" y="733"/>
                    <a:pt x="38" y="761"/>
                  </a:cubicBezTo>
                  <a:cubicBezTo>
                    <a:pt x="13" y="789"/>
                    <a:pt x="0" y="826"/>
                    <a:pt x="4" y="863"/>
                  </a:cubicBezTo>
                  <a:lnTo>
                    <a:pt x="130" y="2225"/>
                  </a:lnTo>
                  <a:cubicBezTo>
                    <a:pt x="137" y="2293"/>
                    <a:pt x="194" y="2346"/>
                    <a:pt x="263" y="2346"/>
                  </a:cubicBezTo>
                  <a:lnTo>
                    <a:pt x="2385" y="2346"/>
                  </a:lnTo>
                  <a:cubicBezTo>
                    <a:pt x="2454" y="2346"/>
                    <a:pt x="2511" y="2293"/>
                    <a:pt x="2518" y="2225"/>
                  </a:cubicBezTo>
                  <a:lnTo>
                    <a:pt x="2644" y="863"/>
                  </a:lnTo>
                  <a:cubicBezTo>
                    <a:pt x="2648" y="826"/>
                    <a:pt x="2635" y="789"/>
                    <a:pt x="2610" y="761"/>
                  </a:cubicBezTo>
                  <a:close/>
                  <a:moveTo>
                    <a:pt x="1769" y="2066"/>
                  </a:moveTo>
                  <a:cubicBezTo>
                    <a:pt x="1769" y="2066"/>
                    <a:pt x="1769" y="2066"/>
                    <a:pt x="1768" y="2066"/>
                  </a:cubicBezTo>
                  <a:lnTo>
                    <a:pt x="880" y="2066"/>
                  </a:lnTo>
                  <a:cubicBezTo>
                    <a:pt x="806" y="2066"/>
                    <a:pt x="746" y="2007"/>
                    <a:pt x="746" y="1933"/>
                  </a:cubicBezTo>
                  <a:cubicBezTo>
                    <a:pt x="746" y="1752"/>
                    <a:pt x="893" y="1605"/>
                    <a:pt x="1075" y="1605"/>
                  </a:cubicBezTo>
                  <a:lnTo>
                    <a:pt x="1170" y="1605"/>
                  </a:lnTo>
                  <a:cubicBezTo>
                    <a:pt x="1072" y="1550"/>
                    <a:pt x="1005" y="1445"/>
                    <a:pt x="1005" y="1325"/>
                  </a:cubicBezTo>
                  <a:cubicBezTo>
                    <a:pt x="1005" y="1149"/>
                    <a:pt x="1148" y="1006"/>
                    <a:pt x="1324" y="1006"/>
                  </a:cubicBezTo>
                  <a:cubicBezTo>
                    <a:pt x="1500" y="1006"/>
                    <a:pt x="1643" y="1149"/>
                    <a:pt x="1643" y="1325"/>
                  </a:cubicBezTo>
                  <a:cubicBezTo>
                    <a:pt x="1643" y="1445"/>
                    <a:pt x="1576" y="1550"/>
                    <a:pt x="1478" y="1605"/>
                  </a:cubicBezTo>
                  <a:lnTo>
                    <a:pt x="1573" y="1605"/>
                  </a:lnTo>
                  <a:cubicBezTo>
                    <a:pt x="1751" y="1605"/>
                    <a:pt x="1896" y="1746"/>
                    <a:pt x="1902" y="1922"/>
                  </a:cubicBezTo>
                  <a:cubicBezTo>
                    <a:pt x="1902" y="1926"/>
                    <a:pt x="1902" y="1929"/>
                    <a:pt x="1902" y="1933"/>
                  </a:cubicBezTo>
                  <a:cubicBezTo>
                    <a:pt x="1902" y="2007"/>
                    <a:pt x="1842" y="2066"/>
                    <a:pt x="1769" y="2066"/>
                  </a:cubicBezTo>
                  <a:close/>
                  <a:moveTo>
                    <a:pt x="2388" y="469"/>
                  </a:moveTo>
                  <a:cubicBezTo>
                    <a:pt x="2388" y="525"/>
                    <a:pt x="2344" y="569"/>
                    <a:pt x="2288" y="569"/>
                  </a:cubicBezTo>
                  <a:lnTo>
                    <a:pt x="360" y="569"/>
                  </a:lnTo>
                  <a:cubicBezTo>
                    <a:pt x="304" y="569"/>
                    <a:pt x="260" y="525"/>
                    <a:pt x="260" y="469"/>
                  </a:cubicBezTo>
                  <a:cubicBezTo>
                    <a:pt x="260" y="414"/>
                    <a:pt x="304" y="369"/>
                    <a:pt x="360" y="369"/>
                  </a:cubicBezTo>
                  <a:lnTo>
                    <a:pt x="2288" y="369"/>
                  </a:lnTo>
                  <a:cubicBezTo>
                    <a:pt x="2344" y="369"/>
                    <a:pt x="2388" y="414"/>
                    <a:pt x="2388" y="469"/>
                  </a:cubicBezTo>
                  <a:close/>
                  <a:moveTo>
                    <a:pt x="2124" y="100"/>
                  </a:moveTo>
                  <a:cubicBezTo>
                    <a:pt x="2124" y="156"/>
                    <a:pt x="2080" y="200"/>
                    <a:pt x="2024" y="200"/>
                  </a:cubicBezTo>
                  <a:lnTo>
                    <a:pt x="624" y="200"/>
                  </a:lnTo>
                  <a:cubicBezTo>
                    <a:pt x="568" y="200"/>
                    <a:pt x="524" y="156"/>
                    <a:pt x="524" y="100"/>
                  </a:cubicBezTo>
                  <a:cubicBezTo>
                    <a:pt x="524" y="45"/>
                    <a:pt x="568" y="0"/>
                    <a:pt x="624" y="0"/>
                  </a:cubicBezTo>
                  <a:lnTo>
                    <a:pt x="2024" y="0"/>
                  </a:lnTo>
                  <a:cubicBezTo>
                    <a:pt x="2080" y="0"/>
                    <a:pt x="2124" y="45"/>
                    <a:pt x="2124" y="10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" name="ïŝlídê"/>
            <p:cNvSpPr/>
            <p:nvPr/>
          </p:nvSpPr>
          <p:spPr bwMode="auto">
            <a:xfrm>
              <a:off x="7741079" y="5213548"/>
              <a:ext cx="411196" cy="478494"/>
            </a:xfrm>
            <a:custGeom>
              <a:avLst/>
              <a:gdLst>
                <a:gd name="connsiteX0" fmla="*/ 191754 w 521609"/>
                <a:gd name="connsiteY0" fmla="*/ 427513 h 606977"/>
                <a:gd name="connsiteX1" fmla="*/ 168902 w 521609"/>
                <a:gd name="connsiteY1" fmla="*/ 450318 h 606977"/>
                <a:gd name="connsiteX2" fmla="*/ 191754 w 521609"/>
                <a:gd name="connsiteY2" fmla="*/ 473123 h 606977"/>
                <a:gd name="connsiteX3" fmla="*/ 331843 w 521609"/>
                <a:gd name="connsiteY3" fmla="*/ 473123 h 606977"/>
                <a:gd name="connsiteX4" fmla="*/ 354694 w 521609"/>
                <a:gd name="connsiteY4" fmla="*/ 450318 h 606977"/>
                <a:gd name="connsiteX5" fmla="*/ 331843 w 521609"/>
                <a:gd name="connsiteY5" fmla="*/ 427513 h 606977"/>
                <a:gd name="connsiteX6" fmla="*/ 398410 w 521609"/>
                <a:gd name="connsiteY6" fmla="*/ 426521 h 606977"/>
                <a:gd name="connsiteX7" fmla="*/ 373572 w 521609"/>
                <a:gd name="connsiteY7" fmla="*/ 450318 h 606977"/>
                <a:gd name="connsiteX8" fmla="*/ 398410 w 521609"/>
                <a:gd name="connsiteY8" fmla="*/ 475106 h 606977"/>
                <a:gd name="connsiteX9" fmla="*/ 422255 w 521609"/>
                <a:gd name="connsiteY9" fmla="*/ 450318 h 606977"/>
                <a:gd name="connsiteX10" fmla="*/ 398410 w 521609"/>
                <a:gd name="connsiteY10" fmla="*/ 426521 h 606977"/>
                <a:gd name="connsiteX11" fmla="*/ 125186 w 521609"/>
                <a:gd name="connsiteY11" fmla="*/ 426521 h 606977"/>
                <a:gd name="connsiteX12" fmla="*/ 101341 w 521609"/>
                <a:gd name="connsiteY12" fmla="*/ 450318 h 606977"/>
                <a:gd name="connsiteX13" fmla="*/ 125186 w 521609"/>
                <a:gd name="connsiteY13" fmla="*/ 475106 h 606977"/>
                <a:gd name="connsiteX14" fmla="*/ 150025 w 521609"/>
                <a:gd name="connsiteY14" fmla="*/ 450318 h 606977"/>
                <a:gd name="connsiteX15" fmla="*/ 125186 w 521609"/>
                <a:gd name="connsiteY15" fmla="*/ 426521 h 606977"/>
                <a:gd name="connsiteX16" fmla="*/ 147044 w 521609"/>
                <a:gd name="connsiteY16" fmla="*/ 269862 h 606977"/>
                <a:gd name="connsiteX17" fmla="*/ 102335 w 521609"/>
                <a:gd name="connsiteY17" fmla="*/ 313489 h 606977"/>
                <a:gd name="connsiteX18" fmla="*/ 102335 w 521609"/>
                <a:gd name="connsiteY18" fmla="*/ 349183 h 606977"/>
                <a:gd name="connsiteX19" fmla="*/ 418281 w 521609"/>
                <a:gd name="connsiteY19" fmla="*/ 349183 h 606977"/>
                <a:gd name="connsiteX20" fmla="*/ 418281 w 521609"/>
                <a:gd name="connsiteY20" fmla="*/ 313489 h 606977"/>
                <a:gd name="connsiteX21" fmla="*/ 380526 w 521609"/>
                <a:gd name="connsiteY21" fmla="*/ 269862 h 606977"/>
                <a:gd name="connsiteX22" fmla="*/ 300050 w 521609"/>
                <a:gd name="connsiteY22" fmla="*/ 269862 h 606977"/>
                <a:gd name="connsiteX23" fmla="*/ 300050 w 521609"/>
                <a:gd name="connsiteY23" fmla="*/ 270853 h 606977"/>
                <a:gd name="connsiteX24" fmla="*/ 300050 w 521609"/>
                <a:gd name="connsiteY24" fmla="*/ 290684 h 606977"/>
                <a:gd name="connsiteX25" fmla="*/ 293095 w 521609"/>
                <a:gd name="connsiteY25" fmla="*/ 297624 h 606977"/>
                <a:gd name="connsiteX26" fmla="*/ 222553 w 521609"/>
                <a:gd name="connsiteY26" fmla="*/ 297624 h 606977"/>
                <a:gd name="connsiteX27" fmla="*/ 215599 w 521609"/>
                <a:gd name="connsiteY27" fmla="*/ 290684 h 606977"/>
                <a:gd name="connsiteX28" fmla="*/ 215599 w 521609"/>
                <a:gd name="connsiteY28" fmla="*/ 270853 h 606977"/>
                <a:gd name="connsiteX29" fmla="*/ 215599 w 521609"/>
                <a:gd name="connsiteY29" fmla="*/ 269862 h 606977"/>
                <a:gd name="connsiteX30" fmla="*/ 147044 w 521609"/>
                <a:gd name="connsiteY30" fmla="*/ 224252 h 606977"/>
                <a:gd name="connsiteX31" fmla="*/ 380526 w 521609"/>
                <a:gd name="connsiteY31" fmla="*/ 224252 h 606977"/>
                <a:gd name="connsiteX32" fmla="*/ 463984 w 521609"/>
                <a:gd name="connsiteY32" fmla="*/ 313489 h 606977"/>
                <a:gd name="connsiteX33" fmla="*/ 463984 w 521609"/>
                <a:gd name="connsiteY33" fmla="*/ 334310 h 606977"/>
                <a:gd name="connsiteX34" fmla="*/ 510680 w 521609"/>
                <a:gd name="connsiteY34" fmla="*/ 342243 h 606977"/>
                <a:gd name="connsiteX35" fmla="*/ 521609 w 521609"/>
                <a:gd name="connsiteY35" fmla="*/ 354141 h 606977"/>
                <a:gd name="connsiteX36" fmla="*/ 521609 w 521609"/>
                <a:gd name="connsiteY36" fmla="*/ 366039 h 606977"/>
                <a:gd name="connsiteX37" fmla="*/ 508693 w 521609"/>
                <a:gd name="connsiteY37" fmla="*/ 377937 h 606977"/>
                <a:gd name="connsiteX38" fmla="*/ 497764 w 521609"/>
                <a:gd name="connsiteY38" fmla="*/ 377937 h 606977"/>
                <a:gd name="connsiteX39" fmla="*/ 502732 w 521609"/>
                <a:gd name="connsiteY39" fmla="*/ 395784 h 606977"/>
                <a:gd name="connsiteX40" fmla="*/ 502732 w 521609"/>
                <a:gd name="connsiteY40" fmla="*/ 496919 h 606977"/>
                <a:gd name="connsiteX41" fmla="*/ 481868 w 521609"/>
                <a:gd name="connsiteY41" fmla="*/ 528648 h 606977"/>
                <a:gd name="connsiteX42" fmla="*/ 481868 w 521609"/>
                <a:gd name="connsiteY42" fmla="*/ 595079 h 606977"/>
                <a:gd name="connsiteX43" fmla="*/ 468952 w 521609"/>
                <a:gd name="connsiteY43" fmla="*/ 606977 h 606977"/>
                <a:gd name="connsiteX44" fmla="*/ 413313 w 521609"/>
                <a:gd name="connsiteY44" fmla="*/ 606977 h 606977"/>
                <a:gd name="connsiteX45" fmla="*/ 401391 w 521609"/>
                <a:gd name="connsiteY45" fmla="*/ 595079 h 606977"/>
                <a:gd name="connsiteX46" fmla="*/ 401391 w 521609"/>
                <a:gd name="connsiteY46" fmla="*/ 531622 h 606977"/>
                <a:gd name="connsiteX47" fmla="*/ 126180 w 521609"/>
                <a:gd name="connsiteY47" fmla="*/ 531622 h 606977"/>
                <a:gd name="connsiteX48" fmla="*/ 126180 w 521609"/>
                <a:gd name="connsiteY48" fmla="*/ 595079 h 606977"/>
                <a:gd name="connsiteX49" fmla="*/ 114257 w 521609"/>
                <a:gd name="connsiteY49" fmla="*/ 606977 h 606977"/>
                <a:gd name="connsiteX50" fmla="*/ 57626 w 521609"/>
                <a:gd name="connsiteY50" fmla="*/ 606977 h 606977"/>
                <a:gd name="connsiteX51" fmla="*/ 45703 w 521609"/>
                <a:gd name="connsiteY51" fmla="*/ 595079 h 606977"/>
                <a:gd name="connsiteX52" fmla="*/ 45703 w 521609"/>
                <a:gd name="connsiteY52" fmla="*/ 530631 h 606977"/>
                <a:gd name="connsiteX53" fmla="*/ 19871 w 521609"/>
                <a:gd name="connsiteY53" fmla="*/ 496919 h 606977"/>
                <a:gd name="connsiteX54" fmla="*/ 19871 w 521609"/>
                <a:gd name="connsiteY54" fmla="*/ 395784 h 606977"/>
                <a:gd name="connsiteX55" fmla="*/ 24838 w 521609"/>
                <a:gd name="connsiteY55" fmla="*/ 377937 h 606977"/>
                <a:gd name="connsiteX56" fmla="*/ 11922 w 521609"/>
                <a:gd name="connsiteY56" fmla="*/ 377937 h 606977"/>
                <a:gd name="connsiteX57" fmla="*/ 0 w 521609"/>
                <a:gd name="connsiteY57" fmla="*/ 366039 h 606977"/>
                <a:gd name="connsiteX58" fmla="*/ 0 w 521609"/>
                <a:gd name="connsiteY58" fmla="*/ 354141 h 606977"/>
                <a:gd name="connsiteX59" fmla="*/ 9935 w 521609"/>
                <a:gd name="connsiteY59" fmla="*/ 342243 h 606977"/>
                <a:gd name="connsiteX60" fmla="*/ 57626 w 521609"/>
                <a:gd name="connsiteY60" fmla="*/ 334310 h 606977"/>
                <a:gd name="connsiteX61" fmla="*/ 57626 w 521609"/>
                <a:gd name="connsiteY61" fmla="*/ 313489 h 606977"/>
                <a:gd name="connsiteX62" fmla="*/ 147044 w 521609"/>
                <a:gd name="connsiteY62" fmla="*/ 224252 h 606977"/>
                <a:gd name="connsiteX63" fmla="*/ 425258 w 521609"/>
                <a:gd name="connsiteY63" fmla="*/ 61515 h 606977"/>
                <a:gd name="connsiteX64" fmla="*/ 395451 w 521609"/>
                <a:gd name="connsiteY64" fmla="*/ 91280 h 606977"/>
                <a:gd name="connsiteX65" fmla="*/ 425258 w 521609"/>
                <a:gd name="connsiteY65" fmla="*/ 121046 h 606977"/>
                <a:gd name="connsiteX66" fmla="*/ 454071 w 521609"/>
                <a:gd name="connsiteY66" fmla="*/ 91280 h 606977"/>
                <a:gd name="connsiteX67" fmla="*/ 425258 w 521609"/>
                <a:gd name="connsiteY67" fmla="*/ 61515 h 606977"/>
                <a:gd name="connsiteX68" fmla="*/ 399425 w 521609"/>
                <a:gd name="connsiteY68" fmla="*/ 0 h 606977"/>
                <a:gd name="connsiteX69" fmla="*/ 491826 w 521609"/>
                <a:gd name="connsiteY69" fmla="*/ 91280 h 606977"/>
                <a:gd name="connsiteX70" fmla="*/ 399425 w 521609"/>
                <a:gd name="connsiteY70" fmla="*/ 181568 h 606977"/>
                <a:gd name="connsiteX71" fmla="*/ 318947 w 521609"/>
                <a:gd name="connsiteY71" fmla="*/ 131959 h 606977"/>
                <a:gd name="connsiteX72" fmla="*/ 70558 w 521609"/>
                <a:gd name="connsiteY72" fmla="*/ 131959 h 606977"/>
                <a:gd name="connsiteX73" fmla="*/ 28828 w 521609"/>
                <a:gd name="connsiteY73" fmla="*/ 92273 h 606977"/>
                <a:gd name="connsiteX74" fmla="*/ 74532 w 521609"/>
                <a:gd name="connsiteY74" fmla="*/ 49609 h 606977"/>
                <a:gd name="connsiteX75" fmla="*/ 99371 w 521609"/>
                <a:gd name="connsiteY75" fmla="*/ 49609 h 606977"/>
                <a:gd name="connsiteX76" fmla="*/ 105332 w 521609"/>
                <a:gd name="connsiteY76" fmla="*/ 49609 h 606977"/>
                <a:gd name="connsiteX77" fmla="*/ 123216 w 521609"/>
                <a:gd name="connsiteY77" fmla="*/ 61515 h 606977"/>
                <a:gd name="connsiteX78" fmla="*/ 132158 w 521609"/>
                <a:gd name="connsiteY78" fmla="*/ 61515 h 606977"/>
                <a:gd name="connsiteX79" fmla="*/ 149049 w 521609"/>
                <a:gd name="connsiteY79" fmla="*/ 50601 h 606977"/>
                <a:gd name="connsiteX80" fmla="*/ 159978 w 521609"/>
                <a:gd name="connsiteY80" fmla="*/ 50601 h 606977"/>
                <a:gd name="connsiteX81" fmla="*/ 185810 w 521609"/>
                <a:gd name="connsiteY81" fmla="*/ 66476 h 606977"/>
                <a:gd name="connsiteX82" fmla="*/ 195746 w 521609"/>
                <a:gd name="connsiteY82" fmla="*/ 65484 h 606977"/>
                <a:gd name="connsiteX83" fmla="*/ 220585 w 521609"/>
                <a:gd name="connsiteY83" fmla="*/ 50601 h 606977"/>
                <a:gd name="connsiteX84" fmla="*/ 231514 w 521609"/>
                <a:gd name="connsiteY84" fmla="*/ 50601 h 606977"/>
                <a:gd name="connsiteX85" fmla="*/ 254366 w 521609"/>
                <a:gd name="connsiteY85" fmla="*/ 66476 h 606977"/>
                <a:gd name="connsiteX86" fmla="*/ 265295 w 521609"/>
                <a:gd name="connsiteY86" fmla="*/ 66476 h 606977"/>
                <a:gd name="connsiteX87" fmla="*/ 290134 w 521609"/>
                <a:gd name="connsiteY87" fmla="*/ 50601 h 606977"/>
                <a:gd name="connsiteX88" fmla="*/ 297089 w 521609"/>
                <a:gd name="connsiteY88" fmla="*/ 49609 h 606977"/>
                <a:gd name="connsiteX89" fmla="*/ 318947 w 521609"/>
                <a:gd name="connsiteY89" fmla="*/ 49609 h 606977"/>
                <a:gd name="connsiteX90" fmla="*/ 399425 w 521609"/>
                <a:gd name="connsiteY90" fmla="*/ 0 h 606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521609" h="606977">
                  <a:moveTo>
                    <a:pt x="191754" y="427513"/>
                  </a:moveTo>
                  <a:cubicBezTo>
                    <a:pt x="179831" y="427513"/>
                    <a:pt x="168902" y="437428"/>
                    <a:pt x="168902" y="450318"/>
                  </a:cubicBezTo>
                  <a:cubicBezTo>
                    <a:pt x="168902" y="463207"/>
                    <a:pt x="179831" y="473123"/>
                    <a:pt x="191754" y="473123"/>
                  </a:cubicBezTo>
                  <a:lnTo>
                    <a:pt x="331843" y="473123"/>
                  </a:lnTo>
                  <a:cubicBezTo>
                    <a:pt x="343765" y="473123"/>
                    <a:pt x="354694" y="463207"/>
                    <a:pt x="354694" y="450318"/>
                  </a:cubicBezTo>
                  <a:cubicBezTo>
                    <a:pt x="354694" y="437428"/>
                    <a:pt x="343765" y="427513"/>
                    <a:pt x="331843" y="427513"/>
                  </a:cubicBezTo>
                  <a:close/>
                  <a:moveTo>
                    <a:pt x="398410" y="426521"/>
                  </a:moveTo>
                  <a:cubicBezTo>
                    <a:pt x="384501" y="426521"/>
                    <a:pt x="373572" y="437428"/>
                    <a:pt x="373572" y="450318"/>
                  </a:cubicBezTo>
                  <a:cubicBezTo>
                    <a:pt x="373572" y="464199"/>
                    <a:pt x="384501" y="475106"/>
                    <a:pt x="398410" y="475106"/>
                  </a:cubicBezTo>
                  <a:cubicBezTo>
                    <a:pt x="411326" y="475106"/>
                    <a:pt x="422255" y="464199"/>
                    <a:pt x="422255" y="450318"/>
                  </a:cubicBezTo>
                  <a:cubicBezTo>
                    <a:pt x="422255" y="437428"/>
                    <a:pt x="411326" y="426521"/>
                    <a:pt x="398410" y="426521"/>
                  </a:cubicBezTo>
                  <a:close/>
                  <a:moveTo>
                    <a:pt x="125186" y="426521"/>
                  </a:moveTo>
                  <a:cubicBezTo>
                    <a:pt x="112270" y="426521"/>
                    <a:pt x="101341" y="437428"/>
                    <a:pt x="101341" y="450318"/>
                  </a:cubicBezTo>
                  <a:cubicBezTo>
                    <a:pt x="101341" y="464199"/>
                    <a:pt x="112270" y="475106"/>
                    <a:pt x="125186" y="475106"/>
                  </a:cubicBezTo>
                  <a:cubicBezTo>
                    <a:pt x="139096" y="475106"/>
                    <a:pt x="150025" y="464199"/>
                    <a:pt x="150025" y="450318"/>
                  </a:cubicBezTo>
                  <a:cubicBezTo>
                    <a:pt x="150025" y="437428"/>
                    <a:pt x="139096" y="426521"/>
                    <a:pt x="125186" y="426521"/>
                  </a:cubicBezTo>
                  <a:close/>
                  <a:moveTo>
                    <a:pt x="147044" y="269862"/>
                  </a:moveTo>
                  <a:cubicBezTo>
                    <a:pt x="123199" y="269862"/>
                    <a:pt x="102335" y="289692"/>
                    <a:pt x="102335" y="313489"/>
                  </a:cubicBezTo>
                  <a:lnTo>
                    <a:pt x="102335" y="349183"/>
                  </a:lnTo>
                  <a:lnTo>
                    <a:pt x="418281" y="349183"/>
                  </a:lnTo>
                  <a:lnTo>
                    <a:pt x="418281" y="313489"/>
                  </a:lnTo>
                  <a:cubicBezTo>
                    <a:pt x="418281" y="292667"/>
                    <a:pt x="406358" y="269862"/>
                    <a:pt x="380526" y="269862"/>
                  </a:cubicBezTo>
                  <a:lnTo>
                    <a:pt x="300050" y="269862"/>
                  </a:lnTo>
                  <a:cubicBezTo>
                    <a:pt x="300050" y="269862"/>
                    <a:pt x="300050" y="270853"/>
                    <a:pt x="300050" y="270853"/>
                  </a:cubicBezTo>
                  <a:lnTo>
                    <a:pt x="300050" y="290684"/>
                  </a:lnTo>
                  <a:cubicBezTo>
                    <a:pt x="300050" y="294650"/>
                    <a:pt x="297069" y="297624"/>
                    <a:pt x="293095" y="297624"/>
                  </a:cubicBezTo>
                  <a:lnTo>
                    <a:pt x="222553" y="297624"/>
                  </a:lnTo>
                  <a:cubicBezTo>
                    <a:pt x="218579" y="297624"/>
                    <a:pt x="215599" y="294650"/>
                    <a:pt x="215599" y="290684"/>
                  </a:cubicBezTo>
                  <a:lnTo>
                    <a:pt x="215599" y="270853"/>
                  </a:lnTo>
                  <a:cubicBezTo>
                    <a:pt x="215599" y="270853"/>
                    <a:pt x="215599" y="269862"/>
                    <a:pt x="215599" y="269862"/>
                  </a:cubicBezTo>
                  <a:close/>
                  <a:moveTo>
                    <a:pt x="147044" y="224252"/>
                  </a:moveTo>
                  <a:lnTo>
                    <a:pt x="380526" y="224252"/>
                  </a:lnTo>
                  <a:cubicBezTo>
                    <a:pt x="428216" y="224252"/>
                    <a:pt x="463984" y="261930"/>
                    <a:pt x="463984" y="313489"/>
                  </a:cubicBezTo>
                  <a:lnTo>
                    <a:pt x="463984" y="334310"/>
                  </a:lnTo>
                  <a:lnTo>
                    <a:pt x="510680" y="342243"/>
                  </a:lnTo>
                  <a:cubicBezTo>
                    <a:pt x="516642" y="343234"/>
                    <a:pt x="521609" y="348192"/>
                    <a:pt x="521609" y="354141"/>
                  </a:cubicBezTo>
                  <a:lnTo>
                    <a:pt x="521609" y="366039"/>
                  </a:lnTo>
                  <a:cubicBezTo>
                    <a:pt x="521609" y="372980"/>
                    <a:pt x="515648" y="377937"/>
                    <a:pt x="508693" y="377937"/>
                  </a:cubicBezTo>
                  <a:lnTo>
                    <a:pt x="497764" y="377937"/>
                  </a:lnTo>
                  <a:cubicBezTo>
                    <a:pt x="500745" y="383886"/>
                    <a:pt x="502732" y="389835"/>
                    <a:pt x="502732" y="395784"/>
                  </a:cubicBezTo>
                  <a:lnTo>
                    <a:pt x="502732" y="496919"/>
                  </a:lnTo>
                  <a:cubicBezTo>
                    <a:pt x="502732" y="511792"/>
                    <a:pt x="494784" y="523690"/>
                    <a:pt x="481868" y="528648"/>
                  </a:cubicBezTo>
                  <a:lnTo>
                    <a:pt x="481868" y="595079"/>
                  </a:lnTo>
                  <a:cubicBezTo>
                    <a:pt x="481868" y="602020"/>
                    <a:pt x="475906" y="606977"/>
                    <a:pt x="468952" y="606977"/>
                  </a:cubicBezTo>
                  <a:lnTo>
                    <a:pt x="413313" y="606977"/>
                  </a:lnTo>
                  <a:cubicBezTo>
                    <a:pt x="406358" y="606977"/>
                    <a:pt x="401391" y="602020"/>
                    <a:pt x="401391" y="595079"/>
                  </a:cubicBezTo>
                  <a:lnTo>
                    <a:pt x="401391" y="531622"/>
                  </a:lnTo>
                  <a:lnTo>
                    <a:pt x="126180" y="531622"/>
                  </a:lnTo>
                  <a:lnTo>
                    <a:pt x="126180" y="595079"/>
                  </a:lnTo>
                  <a:cubicBezTo>
                    <a:pt x="126180" y="602020"/>
                    <a:pt x="120219" y="606977"/>
                    <a:pt x="114257" y="606977"/>
                  </a:cubicBezTo>
                  <a:lnTo>
                    <a:pt x="57626" y="606977"/>
                  </a:lnTo>
                  <a:cubicBezTo>
                    <a:pt x="51664" y="606977"/>
                    <a:pt x="45703" y="602020"/>
                    <a:pt x="45703" y="595079"/>
                  </a:cubicBezTo>
                  <a:lnTo>
                    <a:pt x="45703" y="530631"/>
                  </a:lnTo>
                  <a:cubicBezTo>
                    <a:pt x="30800" y="526664"/>
                    <a:pt x="19871" y="512783"/>
                    <a:pt x="19871" y="496919"/>
                  </a:cubicBezTo>
                  <a:lnTo>
                    <a:pt x="19871" y="395784"/>
                  </a:lnTo>
                  <a:cubicBezTo>
                    <a:pt x="19871" y="389835"/>
                    <a:pt x="21858" y="383886"/>
                    <a:pt x="24838" y="377937"/>
                  </a:cubicBezTo>
                  <a:lnTo>
                    <a:pt x="11922" y="377937"/>
                  </a:lnTo>
                  <a:cubicBezTo>
                    <a:pt x="5961" y="377937"/>
                    <a:pt x="0" y="372980"/>
                    <a:pt x="0" y="366039"/>
                  </a:cubicBezTo>
                  <a:lnTo>
                    <a:pt x="0" y="354141"/>
                  </a:lnTo>
                  <a:cubicBezTo>
                    <a:pt x="0" y="348192"/>
                    <a:pt x="3974" y="343234"/>
                    <a:pt x="9935" y="342243"/>
                  </a:cubicBezTo>
                  <a:lnTo>
                    <a:pt x="57626" y="334310"/>
                  </a:lnTo>
                  <a:lnTo>
                    <a:pt x="57626" y="313489"/>
                  </a:lnTo>
                  <a:cubicBezTo>
                    <a:pt x="57626" y="263913"/>
                    <a:pt x="97367" y="224252"/>
                    <a:pt x="147044" y="224252"/>
                  </a:cubicBezTo>
                  <a:close/>
                  <a:moveTo>
                    <a:pt x="425258" y="61515"/>
                  </a:moveTo>
                  <a:cubicBezTo>
                    <a:pt x="408367" y="61515"/>
                    <a:pt x="395451" y="74413"/>
                    <a:pt x="395451" y="91280"/>
                  </a:cubicBezTo>
                  <a:cubicBezTo>
                    <a:pt x="395451" y="107155"/>
                    <a:pt x="408367" y="121046"/>
                    <a:pt x="425258" y="121046"/>
                  </a:cubicBezTo>
                  <a:cubicBezTo>
                    <a:pt x="441155" y="121046"/>
                    <a:pt x="454071" y="107155"/>
                    <a:pt x="454071" y="91280"/>
                  </a:cubicBezTo>
                  <a:cubicBezTo>
                    <a:pt x="454071" y="74413"/>
                    <a:pt x="441155" y="61515"/>
                    <a:pt x="425258" y="61515"/>
                  </a:cubicBezTo>
                  <a:close/>
                  <a:moveTo>
                    <a:pt x="399425" y="0"/>
                  </a:moveTo>
                  <a:cubicBezTo>
                    <a:pt x="451090" y="0"/>
                    <a:pt x="491826" y="39687"/>
                    <a:pt x="491826" y="91280"/>
                  </a:cubicBezTo>
                  <a:cubicBezTo>
                    <a:pt x="491826" y="141881"/>
                    <a:pt x="451090" y="181568"/>
                    <a:pt x="399425" y="181568"/>
                  </a:cubicBezTo>
                  <a:cubicBezTo>
                    <a:pt x="364651" y="181568"/>
                    <a:pt x="333851" y="160733"/>
                    <a:pt x="318947" y="131959"/>
                  </a:cubicBezTo>
                  <a:lnTo>
                    <a:pt x="70558" y="131959"/>
                  </a:lnTo>
                  <a:cubicBezTo>
                    <a:pt x="47706" y="131959"/>
                    <a:pt x="28828" y="115093"/>
                    <a:pt x="28828" y="92273"/>
                  </a:cubicBezTo>
                  <a:cubicBezTo>
                    <a:pt x="28828" y="67468"/>
                    <a:pt x="49693" y="49609"/>
                    <a:pt x="74532" y="49609"/>
                  </a:cubicBezTo>
                  <a:lnTo>
                    <a:pt x="99371" y="49609"/>
                  </a:lnTo>
                  <a:cubicBezTo>
                    <a:pt x="101358" y="49609"/>
                    <a:pt x="103345" y="48617"/>
                    <a:pt x="105332" y="49609"/>
                  </a:cubicBezTo>
                  <a:lnTo>
                    <a:pt x="123216" y="61515"/>
                  </a:lnTo>
                  <a:cubicBezTo>
                    <a:pt x="126197" y="62507"/>
                    <a:pt x="129178" y="62507"/>
                    <a:pt x="132158" y="61515"/>
                  </a:cubicBezTo>
                  <a:lnTo>
                    <a:pt x="149049" y="50601"/>
                  </a:lnTo>
                  <a:cubicBezTo>
                    <a:pt x="152029" y="48617"/>
                    <a:pt x="156997" y="48617"/>
                    <a:pt x="159978" y="50601"/>
                  </a:cubicBezTo>
                  <a:lnTo>
                    <a:pt x="185810" y="66476"/>
                  </a:lnTo>
                  <a:cubicBezTo>
                    <a:pt x="188791" y="68460"/>
                    <a:pt x="192765" y="68460"/>
                    <a:pt x="195746" y="65484"/>
                  </a:cubicBezTo>
                  <a:lnTo>
                    <a:pt x="220585" y="50601"/>
                  </a:lnTo>
                  <a:cubicBezTo>
                    <a:pt x="223566" y="48617"/>
                    <a:pt x="227540" y="48617"/>
                    <a:pt x="231514" y="50601"/>
                  </a:cubicBezTo>
                  <a:lnTo>
                    <a:pt x="254366" y="66476"/>
                  </a:lnTo>
                  <a:cubicBezTo>
                    <a:pt x="257347" y="68460"/>
                    <a:pt x="262314" y="68460"/>
                    <a:pt x="265295" y="66476"/>
                  </a:cubicBezTo>
                  <a:lnTo>
                    <a:pt x="290134" y="50601"/>
                  </a:lnTo>
                  <a:cubicBezTo>
                    <a:pt x="292121" y="48617"/>
                    <a:pt x="295102" y="49609"/>
                    <a:pt x="297089" y="49609"/>
                  </a:cubicBezTo>
                  <a:lnTo>
                    <a:pt x="318947" y="49609"/>
                  </a:lnTo>
                  <a:cubicBezTo>
                    <a:pt x="334844" y="19844"/>
                    <a:pt x="364651" y="0"/>
                    <a:pt x="399425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</p:grpSp>
      <p:sp>
        <p:nvSpPr>
          <p:cNvPr id="25" name="矩形 24"/>
          <p:cNvSpPr/>
          <p:nvPr/>
        </p:nvSpPr>
        <p:spPr>
          <a:xfrm>
            <a:off x="706170" y="693385"/>
            <a:ext cx="6219731" cy="1865014"/>
          </a:xfrm>
          <a:prstGeom prst="rect">
            <a:avLst/>
          </a:prstGeom>
          <a:blipFill>
            <a:blip r:embed="rId2"/>
            <a:srcRect/>
            <a:stretch>
              <a:fillRect t="-61582" b="-6074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ïs1ídê"/>
          <p:cNvSpPr/>
          <p:nvPr/>
        </p:nvSpPr>
        <p:spPr bwMode="auto">
          <a:xfrm>
            <a:off x="8483502" y="2945997"/>
            <a:ext cx="3197728" cy="1030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27" name="işľiḑè"/>
          <p:cNvSpPr txBox="1"/>
          <p:nvPr/>
        </p:nvSpPr>
        <p:spPr bwMode="auto">
          <a:xfrm>
            <a:off x="8483502" y="2558399"/>
            <a:ext cx="3197728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28" name="ïs1ídê"/>
          <p:cNvSpPr/>
          <p:nvPr/>
        </p:nvSpPr>
        <p:spPr bwMode="auto">
          <a:xfrm>
            <a:off x="8483502" y="4222065"/>
            <a:ext cx="3197728" cy="1030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29" name="işľiḑè"/>
          <p:cNvSpPr txBox="1"/>
          <p:nvPr/>
        </p:nvSpPr>
        <p:spPr bwMode="auto">
          <a:xfrm>
            <a:off x="8483502" y="3834467"/>
            <a:ext cx="3197728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30" name="ïs1ídê"/>
          <p:cNvSpPr/>
          <p:nvPr/>
        </p:nvSpPr>
        <p:spPr bwMode="auto">
          <a:xfrm>
            <a:off x="8483502" y="5498133"/>
            <a:ext cx="3197728" cy="1030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31" name="işľiḑè"/>
          <p:cNvSpPr txBox="1"/>
          <p:nvPr/>
        </p:nvSpPr>
        <p:spPr bwMode="auto">
          <a:xfrm>
            <a:off x="8483502" y="5110535"/>
            <a:ext cx="3197728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706170" y="3231687"/>
            <a:ext cx="2453489" cy="1088143"/>
            <a:chOff x="706170" y="3364374"/>
            <a:chExt cx="3197728" cy="1418219"/>
          </a:xfrm>
        </p:grpSpPr>
        <p:sp>
          <p:nvSpPr>
            <p:cNvPr id="32" name="ïs1ídê"/>
            <p:cNvSpPr/>
            <p:nvPr/>
          </p:nvSpPr>
          <p:spPr bwMode="auto">
            <a:xfrm>
              <a:off x="706170" y="3751972"/>
              <a:ext cx="3197728" cy="10306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33" name="işľiḑè"/>
            <p:cNvSpPr txBox="1"/>
            <p:nvPr/>
          </p:nvSpPr>
          <p:spPr bwMode="auto">
            <a:xfrm>
              <a:off x="706170" y="3364374"/>
              <a:ext cx="3197728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77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626160" y="3231687"/>
            <a:ext cx="2453489" cy="1088143"/>
            <a:chOff x="706170" y="3364374"/>
            <a:chExt cx="3197728" cy="1418219"/>
          </a:xfrm>
        </p:grpSpPr>
        <p:sp>
          <p:nvSpPr>
            <p:cNvPr id="36" name="ïs1ídê"/>
            <p:cNvSpPr/>
            <p:nvPr/>
          </p:nvSpPr>
          <p:spPr bwMode="auto">
            <a:xfrm>
              <a:off x="706170" y="3751972"/>
              <a:ext cx="3197728" cy="10306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37" name="işľiḑè"/>
            <p:cNvSpPr txBox="1"/>
            <p:nvPr/>
          </p:nvSpPr>
          <p:spPr bwMode="auto">
            <a:xfrm>
              <a:off x="706170" y="3364374"/>
              <a:ext cx="3197728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77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06170" y="4627925"/>
            <a:ext cx="2453489" cy="1088143"/>
            <a:chOff x="706170" y="3364374"/>
            <a:chExt cx="3197728" cy="1418219"/>
          </a:xfrm>
        </p:grpSpPr>
        <p:sp>
          <p:nvSpPr>
            <p:cNvPr id="39" name="ïs1ídê"/>
            <p:cNvSpPr/>
            <p:nvPr/>
          </p:nvSpPr>
          <p:spPr bwMode="auto">
            <a:xfrm>
              <a:off x="706170" y="3751972"/>
              <a:ext cx="3197728" cy="10306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40" name="işľiḑè"/>
            <p:cNvSpPr txBox="1"/>
            <p:nvPr/>
          </p:nvSpPr>
          <p:spPr bwMode="auto">
            <a:xfrm>
              <a:off x="706170" y="3364374"/>
              <a:ext cx="3197728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77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626160" y="4627925"/>
            <a:ext cx="2453489" cy="1088143"/>
            <a:chOff x="706170" y="3364374"/>
            <a:chExt cx="3197728" cy="1418219"/>
          </a:xfrm>
        </p:grpSpPr>
        <p:sp>
          <p:nvSpPr>
            <p:cNvPr id="42" name="ïs1ídê"/>
            <p:cNvSpPr/>
            <p:nvPr/>
          </p:nvSpPr>
          <p:spPr bwMode="auto">
            <a:xfrm>
              <a:off x="706170" y="3751972"/>
              <a:ext cx="3197728" cy="10306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43" name="işľiḑè"/>
            <p:cNvSpPr txBox="1"/>
            <p:nvPr/>
          </p:nvSpPr>
          <p:spPr bwMode="auto">
            <a:xfrm>
              <a:off x="706170" y="3364374"/>
              <a:ext cx="3197728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77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821499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20755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679880" y="1511029"/>
            <a:ext cx="10868453" cy="4361042"/>
            <a:chOff x="660400" y="1458029"/>
            <a:chExt cx="10868453" cy="4361042"/>
          </a:xfrm>
        </p:grpSpPr>
        <p:sp>
          <p:nvSpPr>
            <p:cNvPr id="3" name="íṣlíḓê"/>
            <p:cNvSpPr/>
            <p:nvPr/>
          </p:nvSpPr>
          <p:spPr>
            <a:xfrm>
              <a:off x="660400" y="1458029"/>
              <a:ext cx="3197729" cy="2726120"/>
            </a:xfrm>
            <a:prstGeom prst="roundRect">
              <a:avLst>
                <a:gd name="adj" fmla="val 5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" name="îşľíde"/>
            <p:cNvSpPr/>
            <p:nvPr/>
          </p:nvSpPr>
          <p:spPr>
            <a:xfrm>
              <a:off x="8331124" y="1458029"/>
              <a:ext cx="3197729" cy="2726120"/>
            </a:xfrm>
            <a:prstGeom prst="roundRect">
              <a:avLst>
                <a:gd name="adj" fmla="val 5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/>
              <a:endParaRPr/>
            </a:p>
          </p:txBody>
        </p:sp>
        <p:grpSp>
          <p:nvGrpSpPr>
            <p:cNvPr id="5" name="ïṣ1íďe"/>
            <p:cNvGrpSpPr/>
            <p:nvPr/>
          </p:nvGrpSpPr>
          <p:grpSpPr>
            <a:xfrm>
              <a:off x="2573795" y="1987576"/>
              <a:ext cx="3401211" cy="1667026"/>
              <a:chOff x="2573795" y="1778026"/>
              <a:chExt cx="3401211" cy="1667026"/>
            </a:xfrm>
          </p:grpSpPr>
          <p:sp>
            <p:nvSpPr>
              <p:cNvPr id="19" name="îṩļïdé"/>
              <p:cNvSpPr/>
              <p:nvPr/>
            </p:nvSpPr>
            <p:spPr>
              <a:xfrm>
                <a:off x="2573795" y="1778026"/>
                <a:ext cx="3401211" cy="1667026"/>
              </a:xfrm>
              <a:custGeom>
                <a:avLst/>
                <a:gdLst>
                  <a:gd name="connsiteX0" fmla="*/ 101734 w 2806603"/>
                  <a:gd name="connsiteY0" fmla="*/ 0 h 1296144"/>
                  <a:gd name="connsiteX1" fmla="*/ 2158531 w 2806603"/>
                  <a:gd name="connsiteY1" fmla="*/ 0 h 1296144"/>
                  <a:gd name="connsiteX2" fmla="*/ 2806603 w 2806603"/>
                  <a:gd name="connsiteY2" fmla="*/ 648072 h 1296144"/>
                  <a:gd name="connsiteX3" fmla="*/ 2158531 w 2806603"/>
                  <a:gd name="connsiteY3" fmla="*/ 1296144 h 1296144"/>
                  <a:gd name="connsiteX4" fmla="*/ 101734 w 2806603"/>
                  <a:gd name="connsiteY4" fmla="*/ 1296144 h 1296144"/>
                  <a:gd name="connsiteX5" fmla="*/ 0 w 2806603"/>
                  <a:gd name="connsiteY5" fmla="*/ 1194410 h 1296144"/>
                  <a:gd name="connsiteX6" fmla="*/ 0 w 2806603"/>
                  <a:gd name="connsiteY6" fmla="*/ 101734 h 1296144"/>
                  <a:gd name="connsiteX7" fmla="*/ 101734 w 2806603"/>
                  <a:gd name="connsiteY7" fmla="*/ 0 h 1296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06603" h="1296144">
                    <a:moveTo>
                      <a:pt x="101734" y="0"/>
                    </a:moveTo>
                    <a:lnTo>
                      <a:pt x="2158531" y="0"/>
                    </a:lnTo>
                    <a:lnTo>
                      <a:pt x="2806603" y="648072"/>
                    </a:lnTo>
                    <a:lnTo>
                      <a:pt x="2158531" y="1296144"/>
                    </a:lnTo>
                    <a:lnTo>
                      <a:pt x="101734" y="1296144"/>
                    </a:lnTo>
                    <a:cubicBezTo>
                      <a:pt x="45548" y="1296144"/>
                      <a:pt x="0" y="1250596"/>
                      <a:pt x="0" y="1194410"/>
                    </a:cubicBezTo>
                    <a:lnTo>
                      <a:pt x="0" y="101734"/>
                    </a:lnTo>
                    <a:cubicBezTo>
                      <a:pt x="0" y="45548"/>
                      <a:pt x="45548" y="0"/>
                      <a:pt x="101734" y="0"/>
                    </a:cubicBezTo>
                    <a:close/>
                  </a:path>
                </a:pathLst>
              </a:custGeom>
              <a:solidFill>
                <a:srgbClr val="3170A7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0" name="îš1iďe"/>
              <p:cNvGrpSpPr/>
              <p:nvPr/>
            </p:nvGrpSpPr>
            <p:grpSpPr>
              <a:xfrm>
                <a:off x="2856482" y="2152967"/>
                <a:ext cx="2430000" cy="917145"/>
                <a:chOff x="2845094" y="2441718"/>
                <a:chExt cx="2430000" cy="917145"/>
              </a:xfrm>
            </p:grpSpPr>
            <p:sp>
              <p:nvSpPr>
                <p:cNvPr id="21" name="ïṧlíḋe"/>
                <p:cNvSpPr/>
                <p:nvPr/>
              </p:nvSpPr>
              <p:spPr bwMode="auto">
                <a:xfrm>
                  <a:off x="2845094" y="2829317"/>
                  <a:ext cx="2430000" cy="52954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 fontScale="85000"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30000"/>
                    </a:lnSpc>
                  </a:pPr>
                  <a:r>
                    <a:rPr lang="zh-CN" altLang="en-US" sz="1100" dirty="0">
                      <a:solidFill>
                        <a:schemeClr val="bg1"/>
                      </a:solidFill>
                      <a:latin typeface="微软雅黑" panose="020B0503020204020204" pitchFamily="34" charset="-122"/>
                    </a:rPr>
                    <a:t>您的内容打在这里，或者通过复制您的文本后，在此框中选择粘贴，并选择只保留文字。</a:t>
                  </a:r>
                  <a:endParaRPr lang="en-US" altLang="zh-CN" sz="1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2" name="ïṡļiḑê"/>
                <p:cNvSpPr txBox="1"/>
                <p:nvPr/>
              </p:nvSpPr>
              <p:spPr bwMode="auto">
                <a:xfrm>
                  <a:off x="2845094" y="2441718"/>
                  <a:ext cx="2430000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 defTabSz="914378">
                    <a:spcBef>
                      <a:spcPct val="0"/>
                    </a:spcBef>
                    <a:defRPr/>
                  </a:pPr>
                  <a:r>
                    <a:rPr lang="en-US" altLang="zh-CN" sz="2000" b="1" dirty="0">
                      <a:solidFill>
                        <a:schemeClr val="bg1"/>
                      </a:solidFill>
                      <a:latin typeface="+mj-ea"/>
                    </a:rPr>
                    <a:t>PPT</a:t>
                  </a:r>
                  <a:r>
                    <a:rPr lang="zh-CN" altLang="en-US" sz="2000" b="1" dirty="0">
                      <a:solidFill>
                        <a:schemeClr val="bg1"/>
                      </a:solidFill>
                      <a:latin typeface="+mj-ea"/>
                    </a:rPr>
                    <a:t>标题文档</a:t>
                  </a:r>
                </a:p>
              </p:txBody>
            </p:sp>
          </p:grpSp>
        </p:grpSp>
        <p:grpSp>
          <p:nvGrpSpPr>
            <p:cNvPr id="6" name="íṣ1ïḓê"/>
            <p:cNvGrpSpPr/>
            <p:nvPr/>
          </p:nvGrpSpPr>
          <p:grpSpPr>
            <a:xfrm>
              <a:off x="6214247" y="1987576"/>
              <a:ext cx="3402904" cy="1667026"/>
              <a:chOff x="6214247" y="1778026"/>
              <a:chExt cx="3402904" cy="1667026"/>
            </a:xfrm>
          </p:grpSpPr>
          <p:sp>
            <p:nvSpPr>
              <p:cNvPr id="15" name="ïslide"/>
              <p:cNvSpPr/>
              <p:nvPr/>
            </p:nvSpPr>
            <p:spPr>
              <a:xfrm flipH="1">
                <a:off x="6214247" y="1778026"/>
                <a:ext cx="3402904" cy="1667026"/>
              </a:xfrm>
              <a:custGeom>
                <a:avLst/>
                <a:gdLst>
                  <a:gd name="connsiteX0" fmla="*/ 101734 w 2806603"/>
                  <a:gd name="connsiteY0" fmla="*/ 0 h 1296144"/>
                  <a:gd name="connsiteX1" fmla="*/ 2158531 w 2806603"/>
                  <a:gd name="connsiteY1" fmla="*/ 0 h 1296144"/>
                  <a:gd name="connsiteX2" fmla="*/ 2806603 w 2806603"/>
                  <a:gd name="connsiteY2" fmla="*/ 648072 h 1296144"/>
                  <a:gd name="connsiteX3" fmla="*/ 2158531 w 2806603"/>
                  <a:gd name="connsiteY3" fmla="*/ 1296144 h 1296144"/>
                  <a:gd name="connsiteX4" fmla="*/ 101734 w 2806603"/>
                  <a:gd name="connsiteY4" fmla="*/ 1296144 h 1296144"/>
                  <a:gd name="connsiteX5" fmla="*/ 0 w 2806603"/>
                  <a:gd name="connsiteY5" fmla="*/ 1194410 h 1296144"/>
                  <a:gd name="connsiteX6" fmla="*/ 0 w 2806603"/>
                  <a:gd name="connsiteY6" fmla="*/ 101734 h 1296144"/>
                  <a:gd name="connsiteX7" fmla="*/ 101734 w 2806603"/>
                  <a:gd name="connsiteY7" fmla="*/ 0 h 1296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06603" h="1296144">
                    <a:moveTo>
                      <a:pt x="101734" y="0"/>
                    </a:moveTo>
                    <a:lnTo>
                      <a:pt x="2158531" y="0"/>
                    </a:lnTo>
                    <a:lnTo>
                      <a:pt x="2806603" y="648072"/>
                    </a:lnTo>
                    <a:lnTo>
                      <a:pt x="2158531" y="1296144"/>
                    </a:lnTo>
                    <a:lnTo>
                      <a:pt x="101734" y="1296144"/>
                    </a:lnTo>
                    <a:cubicBezTo>
                      <a:pt x="45548" y="1296144"/>
                      <a:pt x="0" y="1250596"/>
                      <a:pt x="0" y="1194410"/>
                    </a:cubicBezTo>
                    <a:lnTo>
                      <a:pt x="0" y="101734"/>
                    </a:lnTo>
                    <a:cubicBezTo>
                      <a:pt x="0" y="45548"/>
                      <a:pt x="45548" y="0"/>
                      <a:pt x="101734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r"/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6" name="íṡlîḋé"/>
              <p:cNvGrpSpPr/>
              <p:nvPr/>
            </p:nvGrpSpPr>
            <p:grpSpPr>
              <a:xfrm>
                <a:off x="6902771" y="2152967"/>
                <a:ext cx="2430000" cy="917145"/>
                <a:chOff x="2845094" y="2441718"/>
                <a:chExt cx="2430000" cy="917145"/>
              </a:xfrm>
            </p:grpSpPr>
            <p:sp>
              <p:nvSpPr>
                <p:cNvPr id="17" name="iṣľíḑê"/>
                <p:cNvSpPr/>
                <p:nvPr/>
              </p:nvSpPr>
              <p:spPr bwMode="auto">
                <a:xfrm>
                  <a:off x="2845094" y="2829317"/>
                  <a:ext cx="2430000" cy="52954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 fontScale="85000"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30000"/>
                    </a:lnSpc>
                  </a:pPr>
                  <a:r>
                    <a:rPr lang="zh-CN" altLang="en-US" sz="1100" dirty="0">
                      <a:solidFill>
                        <a:schemeClr val="bg1"/>
                      </a:solidFill>
                      <a:latin typeface="微软雅黑" panose="020B0503020204020204" pitchFamily="34" charset="-122"/>
                    </a:rPr>
                    <a:t>您的内容打在这里，或者通过复制您的文本后，在此框中选择粘贴，并选择只保留文字。</a:t>
                  </a:r>
                  <a:endParaRPr lang="en-US" altLang="zh-CN" sz="1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" name="iṡḻîḋê"/>
                <p:cNvSpPr txBox="1"/>
                <p:nvPr/>
              </p:nvSpPr>
              <p:spPr bwMode="auto">
                <a:xfrm>
                  <a:off x="2845094" y="2441718"/>
                  <a:ext cx="2430000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 defTabSz="914378">
                    <a:spcBef>
                      <a:spcPct val="0"/>
                    </a:spcBef>
                    <a:defRPr/>
                  </a:pPr>
                  <a:r>
                    <a:rPr lang="en-US" altLang="zh-CN" sz="2000" b="1" dirty="0">
                      <a:solidFill>
                        <a:schemeClr val="bg1"/>
                      </a:solidFill>
                      <a:latin typeface="+mj-ea"/>
                    </a:rPr>
                    <a:t>PPT</a:t>
                  </a:r>
                  <a:r>
                    <a:rPr lang="zh-CN" altLang="en-US" sz="2000" b="1" dirty="0">
                      <a:solidFill>
                        <a:schemeClr val="bg1"/>
                      </a:solidFill>
                      <a:latin typeface="+mj-ea"/>
                    </a:rPr>
                    <a:t>标题文档</a:t>
                  </a:r>
                </a:p>
              </p:txBody>
            </p:sp>
          </p:grpSp>
        </p:grpSp>
        <p:grpSp>
          <p:nvGrpSpPr>
            <p:cNvPr id="7" name="ïšḷîdè"/>
            <p:cNvGrpSpPr/>
            <p:nvPr/>
          </p:nvGrpSpPr>
          <p:grpSpPr>
            <a:xfrm>
              <a:off x="660400" y="4400852"/>
              <a:ext cx="3197728" cy="1418219"/>
              <a:chOff x="1279360" y="4191302"/>
              <a:chExt cx="2794870" cy="1418219"/>
            </a:xfrm>
          </p:grpSpPr>
          <p:sp>
            <p:nvSpPr>
              <p:cNvPr id="13" name="ïs1ídê"/>
              <p:cNvSpPr/>
              <p:nvPr/>
            </p:nvSpPr>
            <p:spPr bwMode="auto">
              <a:xfrm>
                <a:off x="1279360" y="4578900"/>
                <a:ext cx="2794870" cy="10306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/>
              </a:p>
            </p:txBody>
          </p:sp>
          <p:sp>
            <p:nvSpPr>
              <p:cNvPr id="14" name="işľiḑè"/>
              <p:cNvSpPr txBox="1"/>
              <p:nvPr/>
            </p:nvSpPr>
            <p:spPr bwMode="auto">
              <a:xfrm>
                <a:off x="1279360" y="4191302"/>
                <a:ext cx="279487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sz="2000" b="1" dirty="0">
                    <a:latin typeface="+mj-ea"/>
                  </a:rPr>
                  <a:t>PPT</a:t>
                </a:r>
                <a:r>
                  <a:rPr lang="zh-CN" altLang="en-US" sz="2000" b="1" dirty="0">
                    <a:latin typeface="+mj-ea"/>
                  </a:rPr>
                  <a:t>标题文档</a:t>
                </a:r>
              </a:p>
            </p:txBody>
          </p:sp>
        </p:grpSp>
        <p:grpSp>
          <p:nvGrpSpPr>
            <p:cNvPr id="8" name="íṥ1iḓê"/>
            <p:cNvGrpSpPr/>
            <p:nvPr/>
          </p:nvGrpSpPr>
          <p:grpSpPr>
            <a:xfrm>
              <a:off x="8331124" y="4400852"/>
              <a:ext cx="3187776" cy="1418219"/>
              <a:chOff x="8117771" y="4191302"/>
              <a:chExt cx="2794870" cy="1418219"/>
            </a:xfrm>
          </p:grpSpPr>
          <p:sp>
            <p:nvSpPr>
              <p:cNvPr id="11" name="íṩľîḍe"/>
              <p:cNvSpPr/>
              <p:nvPr/>
            </p:nvSpPr>
            <p:spPr bwMode="auto">
              <a:xfrm>
                <a:off x="8117771" y="4578900"/>
                <a:ext cx="2794870" cy="10306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/>
              </a:p>
            </p:txBody>
          </p:sp>
          <p:sp>
            <p:nvSpPr>
              <p:cNvPr id="12" name="ïśľíďè"/>
              <p:cNvSpPr txBox="1"/>
              <p:nvPr/>
            </p:nvSpPr>
            <p:spPr bwMode="auto">
              <a:xfrm>
                <a:off x="8117771" y="4191302"/>
                <a:ext cx="279487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sz="2000" b="1" dirty="0">
                    <a:latin typeface="+mj-ea"/>
                  </a:rPr>
                  <a:t>PPT</a:t>
                </a:r>
                <a:r>
                  <a:rPr lang="zh-CN" altLang="en-US" sz="2000" b="1" dirty="0">
                    <a:latin typeface="+mj-ea"/>
                  </a:rPr>
                  <a:t>标题文档</a:t>
                </a:r>
              </a:p>
            </p:txBody>
          </p:sp>
        </p:grpSp>
        <p:sp>
          <p:nvSpPr>
            <p:cNvPr id="9" name="iṣ1íḋê"/>
            <p:cNvSpPr/>
            <p:nvPr/>
          </p:nvSpPr>
          <p:spPr>
            <a:xfrm>
              <a:off x="9832818" y="2537028"/>
              <a:ext cx="650804" cy="568122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/>
            </a:p>
          </p:txBody>
        </p:sp>
        <p:sp>
          <p:nvSpPr>
            <p:cNvPr id="10" name="is1ïḍè"/>
            <p:cNvSpPr/>
            <p:nvPr/>
          </p:nvSpPr>
          <p:spPr>
            <a:xfrm>
              <a:off x="1672036" y="2501014"/>
              <a:ext cx="709884" cy="640150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solidFill>
              <a:srgbClr val="3170A7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/>
            </a:p>
          </p:txBody>
        </p:sp>
      </p:grpSp>
    </p:spTree>
    <p:extLst>
      <p:ext uri="{BB962C8B-B14F-4D97-AF65-F5344CB8AC3E}">
        <p14:creationId xmlns:p14="http://schemas.microsoft.com/office/powerpoint/2010/main" val="32355895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318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0" y="1645247"/>
            <a:ext cx="11765438" cy="3422651"/>
            <a:chOff x="0" y="1962150"/>
            <a:chExt cx="11765438" cy="3422651"/>
          </a:xfrm>
        </p:grpSpPr>
        <p:sp>
          <p:nvSpPr>
            <p:cNvPr id="3" name="íṩḷiḑé"/>
            <p:cNvSpPr/>
            <p:nvPr/>
          </p:nvSpPr>
          <p:spPr>
            <a:xfrm>
              <a:off x="8887607" y="2553635"/>
              <a:ext cx="2877831" cy="2230102"/>
            </a:xfrm>
            <a:custGeom>
              <a:avLst/>
              <a:gdLst>
                <a:gd name="connsiteX0" fmla="*/ 2185191 w 2863371"/>
                <a:gd name="connsiteY0" fmla="*/ 0 h 2218896"/>
                <a:gd name="connsiteX1" fmla="*/ 2863371 w 2863371"/>
                <a:gd name="connsiteY1" fmla="*/ 1109448 h 2218896"/>
                <a:gd name="connsiteX2" fmla="*/ 2185191 w 2863371"/>
                <a:gd name="connsiteY2" fmla="*/ 2218896 h 2218896"/>
                <a:gd name="connsiteX3" fmla="*/ 2185191 w 2863371"/>
                <a:gd name="connsiteY3" fmla="*/ 1916826 h 2218896"/>
                <a:gd name="connsiteX4" fmla="*/ 0 w 2863371"/>
                <a:gd name="connsiteY4" fmla="*/ 1916826 h 2218896"/>
                <a:gd name="connsiteX5" fmla="*/ 0 w 2863371"/>
                <a:gd name="connsiteY5" fmla="*/ 314769 h 2218896"/>
                <a:gd name="connsiteX6" fmla="*/ 2185191 w 2863371"/>
                <a:gd name="connsiteY6" fmla="*/ 314769 h 221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63371" h="2218896">
                  <a:moveTo>
                    <a:pt x="2185191" y="0"/>
                  </a:moveTo>
                  <a:lnTo>
                    <a:pt x="2863371" y="1109448"/>
                  </a:lnTo>
                  <a:lnTo>
                    <a:pt x="2185191" y="2218896"/>
                  </a:lnTo>
                  <a:lnTo>
                    <a:pt x="2185191" y="1916826"/>
                  </a:lnTo>
                  <a:lnTo>
                    <a:pt x="0" y="1916826"/>
                  </a:lnTo>
                  <a:lnTo>
                    <a:pt x="0" y="314769"/>
                  </a:lnTo>
                  <a:lnTo>
                    <a:pt x="2185191" y="31476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76200">
              <a:noFill/>
            </a:ln>
            <a:effectLst>
              <a:outerShdw dist="76200" algn="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400" dirty="0">
                  <a:solidFill>
                    <a:schemeClr val="tx1"/>
                  </a:solidFill>
                </a:rPr>
                <a:t>  </a:t>
              </a:r>
            </a:p>
          </p:txBody>
        </p:sp>
        <p:sp>
          <p:nvSpPr>
            <p:cNvPr id="4" name="iṧļîdé"/>
            <p:cNvSpPr/>
            <p:nvPr/>
          </p:nvSpPr>
          <p:spPr>
            <a:xfrm>
              <a:off x="9323688" y="3009900"/>
              <a:ext cx="2183027" cy="372972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  <p:sp>
          <p:nvSpPr>
            <p:cNvPr id="5" name="îŝ1íḋê"/>
            <p:cNvSpPr/>
            <p:nvPr/>
          </p:nvSpPr>
          <p:spPr>
            <a:xfrm>
              <a:off x="6445857" y="2558421"/>
              <a:ext cx="2877831" cy="2230102"/>
            </a:xfrm>
            <a:custGeom>
              <a:avLst/>
              <a:gdLst>
                <a:gd name="connsiteX0" fmla="*/ 2185191 w 2863371"/>
                <a:gd name="connsiteY0" fmla="*/ 0 h 2218896"/>
                <a:gd name="connsiteX1" fmla="*/ 2863371 w 2863371"/>
                <a:gd name="connsiteY1" fmla="*/ 1109448 h 2218896"/>
                <a:gd name="connsiteX2" fmla="*/ 2185191 w 2863371"/>
                <a:gd name="connsiteY2" fmla="*/ 2218896 h 2218896"/>
                <a:gd name="connsiteX3" fmla="*/ 2185191 w 2863371"/>
                <a:gd name="connsiteY3" fmla="*/ 1916826 h 2218896"/>
                <a:gd name="connsiteX4" fmla="*/ 0 w 2863371"/>
                <a:gd name="connsiteY4" fmla="*/ 1916826 h 2218896"/>
                <a:gd name="connsiteX5" fmla="*/ 0 w 2863371"/>
                <a:gd name="connsiteY5" fmla="*/ 314769 h 2218896"/>
                <a:gd name="connsiteX6" fmla="*/ 2185191 w 2863371"/>
                <a:gd name="connsiteY6" fmla="*/ 314769 h 221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63371" h="2218896">
                  <a:moveTo>
                    <a:pt x="2185191" y="0"/>
                  </a:moveTo>
                  <a:lnTo>
                    <a:pt x="2863371" y="1109448"/>
                  </a:lnTo>
                  <a:lnTo>
                    <a:pt x="2185191" y="2218896"/>
                  </a:lnTo>
                  <a:lnTo>
                    <a:pt x="2185191" y="1916826"/>
                  </a:lnTo>
                  <a:lnTo>
                    <a:pt x="0" y="1916826"/>
                  </a:lnTo>
                  <a:lnTo>
                    <a:pt x="0" y="314769"/>
                  </a:lnTo>
                  <a:lnTo>
                    <a:pt x="2185191" y="31476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76200">
              <a:noFill/>
            </a:ln>
            <a:effectLst>
              <a:outerShdw dist="76200" algn="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400" dirty="0">
                  <a:solidFill>
                    <a:schemeClr val="tx1"/>
                  </a:solidFill>
                </a:rPr>
                <a:t>     </a:t>
              </a:r>
            </a:p>
          </p:txBody>
        </p:sp>
        <p:sp>
          <p:nvSpPr>
            <p:cNvPr id="6" name="i$ḷïḍé"/>
            <p:cNvSpPr/>
            <p:nvPr/>
          </p:nvSpPr>
          <p:spPr>
            <a:xfrm>
              <a:off x="6932639" y="3009900"/>
              <a:ext cx="2183027" cy="372972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  <p:sp>
          <p:nvSpPr>
            <p:cNvPr id="7" name="ïṡľïḋè"/>
            <p:cNvSpPr/>
            <p:nvPr/>
          </p:nvSpPr>
          <p:spPr>
            <a:xfrm>
              <a:off x="4078722" y="2553635"/>
              <a:ext cx="2877828" cy="2230102"/>
            </a:xfrm>
            <a:custGeom>
              <a:avLst/>
              <a:gdLst>
                <a:gd name="connsiteX0" fmla="*/ 2185188 w 2863368"/>
                <a:gd name="connsiteY0" fmla="*/ 0 h 2218896"/>
                <a:gd name="connsiteX1" fmla="*/ 2863368 w 2863368"/>
                <a:gd name="connsiteY1" fmla="*/ 1109448 h 2218896"/>
                <a:gd name="connsiteX2" fmla="*/ 2185188 w 2863368"/>
                <a:gd name="connsiteY2" fmla="*/ 2218896 h 2218896"/>
                <a:gd name="connsiteX3" fmla="*/ 2185188 w 2863368"/>
                <a:gd name="connsiteY3" fmla="*/ 1915239 h 2218896"/>
                <a:gd name="connsiteX4" fmla="*/ 0 w 2863368"/>
                <a:gd name="connsiteY4" fmla="*/ 1915239 h 2218896"/>
                <a:gd name="connsiteX5" fmla="*/ 0 w 2863368"/>
                <a:gd name="connsiteY5" fmla="*/ 313182 h 2218896"/>
                <a:gd name="connsiteX6" fmla="*/ 2185188 w 2863368"/>
                <a:gd name="connsiteY6" fmla="*/ 313182 h 221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63368" h="2218896">
                  <a:moveTo>
                    <a:pt x="2185188" y="0"/>
                  </a:moveTo>
                  <a:lnTo>
                    <a:pt x="2863368" y="1109448"/>
                  </a:lnTo>
                  <a:lnTo>
                    <a:pt x="2185188" y="2218896"/>
                  </a:lnTo>
                  <a:lnTo>
                    <a:pt x="2185188" y="1915239"/>
                  </a:lnTo>
                  <a:lnTo>
                    <a:pt x="0" y="1915239"/>
                  </a:lnTo>
                  <a:lnTo>
                    <a:pt x="0" y="313182"/>
                  </a:lnTo>
                  <a:lnTo>
                    <a:pt x="2185188" y="31318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76200">
              <a:noFill/>
            </a:ln>
            <a:effectLst>
              <a:outerShdw dist="76200" algn="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sz="1400" dirty="0">
                <a:solidFill>
                  <a:schemeClr val="tx1"/>
                </a:solidFill>
              </a:endParaRPr>
            </a:p>
          </p:txBody>
        </p:sp>
        <p:sp>
          <p:nvSpPr>
            <p:cNvPr id="8" name="iŝlíḋé"/>
            <p:cNvSpPr/>
            <p:nvPr/>
          </p:nvSpPr>
          <p:spPr>
            <a:xfrm>
              <a:off x="4606750" y="3035429"/>
              <a:ext cx="2183027" cy="372972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  <p:sp>
          <p:nvSpPr>
            <p:cNvPr id="9" name="îṥlidê"/>
            <p:cNvSpPr/>
            <p:nvPr/>
          </p:nvSpPr>
          <p:spPr>
            <a:xfrm rot="10800000">
              <a:off x="6" y="3803376"/>
              <a:ext cx="2164991" cy="1581425"/>
            </a:xfrm>
            <a:custGeom>
              <a:avLst/>
              <a:gdLst>
                <a:gd name="connsiteX0" fmla="*/ 2708486 w 4178298"/>
                <a:gd name="connsiteY0" fmla="*/ 0 h 2488819"/>
                <a:gd name="connsiteX1" fmla="*/ 3303178 w 4178298"/>
                <a:gd name="connsiteY1" fmla="*/ 0 h 2488819"/>
                <a:gd name="connsiteX2" fmla="*/ 4178298 w 4178298"/>
                <a:gd name="connsiteY2" fmla="*/ 0 h 2488819"/>
                <a:gd name="connsiteX3" fmla="*/ 4178298 w 4178298"/>
                <a:gd name="connsiteY3" fmla="*/ 1054488 h 2488819"/>
                <a:gd name="connsiteX4" fmla="*/ 3339580 w 4178298"/>
                <a:gd name="connsiteY4" fmla="*/ 1054488 h 2488819"/>
                <a:gd name="connsiteX5" fmla="*/ 3339580 w 4178298"/>
                <a:gd name="connsiteY5" fmla="*/ 1055375 h 2488819"/>
                <a:gd name="connsiteX6" fmla="*/ 3322004 w 4178298"/>
                <a:gd name="connsiteY6" fmla="*/ 1054488 h 2488819"/>
                <a:gd name="connsiteX7" fmla="*/ 3321964 w 4178298"/>
                <a:gd name="connsiteY7" fmla="*/ 1054488 h 2488819"/>
                <a:gd name="connsiteX8" fmla="*/ 3205619 w 4178298"/>
                <a:gd name="connsiteY8" fmla="*/ 1060363 h 2488819"/>
                <a:gd name="connsiteX9" fmla="*/ 2517218 w 4178298"/>
                <a:gd name="connsiteY9" fmla="*/ 1387832 h 2488819"/>
                <a:gd name="connsiteX10" fmla="*/ 2489721 w 4178298"/>
                <a:gd name="connsiteY10" fmla="*/ 1418087 h 2488819"/>
                <a:gd name="connsiteX11" fmla="*/ 2484610 w 4178298"/>
                <a:gd name="connsiteY11" fmla="*/ 1418087 h 2488819"/>
                <a:gd name="connsiteX12" fmla="*/ 2388970 w 4178298"/>
                <a:gd name="connsiteY12" fmla="*/ 1520905 h 2488819"/>
                <a:gd name="connsiteX13" fmla="*/ 1307864 w 4178298"/>
                <a:gd name="connsiteY13" fmla="*/ 2229576 h 2488819"/>
                <a:gd name="connsiteX14" fmla="*/ 1073600 w 4178298"/>
                <a:gd name="connsiteY14" fmla="*/ 2313265 h 2488819"/>
                <a:gd name="connsiteX15" fmla="*/ 1073600 w 4178298"/>
                <a:gd name="connsiteY15" fmla="*/ 2318858 h 2488819"/>
                <a:gd name="connsiteX16" fmla="*/ 846752 w 4178298"/>
                <a:gd name="connsiteY16" fmla="*/ 2385551 h 2488819"/>
                <a:gd name="connsiteX17" fmla="*/ 434211 w 4178298"/>
                <a:gd name="connsiteY17" fmla="*/ 2462479 h 2488819"/>
                <a:gd name="connsiteX18" fmla="*/ 353421 w 4178298"/>
                <a:gd name="connsiteY18" fmla="*/ 2469970 h 2488819"/>
                <a:gd name="connsiteX19" fmla="*/ 338631 w 4178298"/>
                <a:gd name="connsiteY19" fmla="*/ 2471807 h 2488819"/>
                <a:gd name="connsiteX20" fmla="*/ 313322 w 4178298"/>
                <a:gd name="connsiteY20" fmla="*/ 2473688 h 2488819"/>
                <a:gd name="connsiteX21" fmla="*/ 221863 w 4178298"/>
                <a:gd name="connsiteY21" fmla="*/ 2482169 h 2488819"/>
                <a:gd name="connsiteX22" fmla="*/ 183212 w 4178298"/>
                <a:gd name="connsiteY22" fmla="*/ 2483359 h 2488819"/>
                <a:gd name="connsiteX23" fmla="*/ 167432 w 4178298"/>
                <a:gd name="connsiteY23" fmla="*/ 2484532 h 2488819"/>
                <a:gd name="connsiteX24" fmla="*/ 54603 w 4178298"/>
                <a:gd name="connsiteY24" fmla="*/ 2487321 h 2488819"/>
                <a:gd name="connsiteX25" fmla="*/ 5986 w 4178298"/>
                <a:gd name="connsiteY25" fmla="*/ 2488819 h 2488819"/>
                <a:gd name="connsiteX26" fmla="*/ 0 w 4178298"/>
                <a:gd name="connsiteY26" fmla="*/ 2488671 h 2488819"/>
                <a:gd name="connsiteX27" fmla="*/ 0 w 4178298"/>
                <a:gd name="connsiteY27" fmla="*/ 1430370 h 2488819"/>
                <a:gd name="connsiteX28" fmla="*/ 22797 w 4178298"/>
                <a:gd name="connsiteY28" fmla="*/ 1429676 h 2488819"/>
                <a:gd name="connsiteX29" fmla="*/ 206975 w 4178298"/>
                <a:gd name="connsiteY29" fmla="*/ 1420086 h 2488819"/>
                <a:gd name="connsiteX30" fmla="*/ 287025 w 4178298"/>
                <a:gd name="connsiteY30" fmla="*/ 1412759 h 2488819"/>
                <a:gd name="connsiteX31" fmla="*/ 303921 w 4178298"/>
                <a:gd name="connsiteY31" fmla="*/ 1410172 h 2488819"/>
                <a:gd name="connsiteX32" fmla="*/ 439009 w 4178298"/>
                <a:gd name="connsiteY32" fmla="*/ 1388904 h 2488819"/>
                <a:gd name="connsiteX33" fmla="*/ 569473 w 4178298"/>
                <a:gd name="connsiteY33" fmla="*/ 1360776 h 2488819"/>
                <a:gd name="connsiteX34" fmla="*/ 1925193 w 4178298"/>
                <a:gd name="connsiteY34" fmla="*/ 447965 h 2488819"/>
                <a:gd name="connsiteX35" fmla="*/ 1940489 w 4178298"/>
                <a:gd name="connsiteY35" fmla="*/ 425469 h 2488819"/>
                <a:gd name="connsiteX36" fmla="*/ 2026728 w 4178298"/>
                <a:gd name="connsiteY36" fmla="*/ 320945 h 2488819"/>
                <a:gd name="connsiteX37" fmla="*/ 2602125 w 4178298"/>
                <a:gd name="connsiteY37" fmla="*/ 10723 h 2488819"/>
                <a:gd name="connsiteX38" fmla="*/ 2708486 w 4178298"/>
                <a:gd name="connsiteY38" fmla="*/ 0 h 2488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178298" h="2488819">
                  <a:moveTo>
                    <a:pt x="2708486" y="0"/>
                  </a:moveTo>
                  <a:lnTo>
                    <a:pt x="3303178" y="0"/>
                  </a:lnTo>
                  <a:lnTo>
                    <a:pt x="4178298" y="0"/>
                  </a:lnTo>
                  <a:lnTo>
                    <a:pt x="4178298" y="1054488"/>
                  </a:lnTo>
                  <a:lnTo>
                    <a:pt x="3339580" y="1054488"/>
                  </a:lnTo>
                  <a:lnTo>
                    <a:pt x="3339580" y="1055375"/>
                  </a:lnTo>
                  <a:lnTo>
                    <a:pt x="3322004" y="1054488"/>
                  </a:lnTo>
                  <a:lnTo>
                    <a:pt x="3321964" y="1054488"/>
                  </a:lnTo>
                  <a:lnTo>
                    <a:pt x="3205619" y="1060363"/>
                  </a:lnTo>
                  <a:cubicBezTo>
                    <a:pt x="2937800" y="1087561"/>
                    <a:pt x="2697432" y="1207619"/>
                    <a:pt x="2517218" y="1387832"/>
                  </a:cubicBezTo>
                  <a:lnTo>
                    <a:pt x="2489721" y="1418087"/>
                  </a:lnTo>
                  <a:lnTo>
                    <a:pt x="2484610" y="1418087"/>
                  </a:lnTo>
                  <a:lnTo>
                    <a:pt x="2388970" y="1520905"/>
                  </a:lnTo>
                  <a:cubicBezTo>
                    <a:pt x="2078901" y="1820524"/>
                    <a:pt x="1712778" y="2062503"/>
                    <a:pt x="1307864" y="2229576"/>
                  </a:cubicBezTo>
                  <a:lnTo>
                    <a:pt x="1073600" y="2313265"/>
                  </a:lnTo>
                  <a:lnTo>
                    <a:pt x="1073600" y="2318858"/>
                  </a:lnTo>
                  <a:lnTo>
                    <a:pt x="846752" y="2385551"/>
                  </a:lnTo>
                  <a:cubicBezTo>
                    <a:pt x="712201" y="2419276"/>
                    <a:pt x="574513" y="2445093"/>
                    <a:pt x="434211" y="2462479"/>
                  </a:cubicBezTo>
                  <a:lnTo>
                    <a:pt x="353421" y="2469970"/>
                  </a:lnTo>
                  <a:lnTo>
                    <a:pt x="338631" y="2471807"/>
                  </a:lnTo>
                  <a:lnTo>
                    <a:pt x="313322" y="2473688"/>
                  </a:lnTo>
                  <a:lnTo>
                    <a:pt x="221863" y="2482169"/>
                  </a:lnTo>
                  <a:lnTo>
                    <a:pt x="183212" y="2483359"/>
                  </a:lnTo>
                  <a:lnTo>
                    <a:pt x="167432" y="2484532"/>
                  </a:lnTo>
                  <a:lnTo>
                    <a:pt x="54603" y="2487321"/>
                  </a:lnTo>
                  <a:lnTo>
                    <a:pt x="5986" y="2488819"/>
                  </a:lnTo>
                  <a:lnTo>
                    <a:pt x="0" y="2488671"/>
                  </a:lnTo>
                  <a:lnTo>
                    <a:pt x="0" y="1430370"/>
                  </a:lnTo>
                  <a:lnTo>
                    <a:pt x="22797" y="1429676"/>
                  </a:lnTo>
                  <a:lnTo>
                    <a:pt x="206975" y="1420086"/>
                  </a:lnTo>
                  <a:lnTo>
                    <a:pt x="287025" y="1412759"/>
                  </a:lnTo>
                  <a:lnTo>
                    <a:pt x="303921" y="1410172"/>
                  </a:lnTo>
                  <a:lnTo>
                    <a:pt x="439009" y="1388904"/>
                  </a:lnTo>
                  <a:lnTo>
                    <a:pt x="569473" y="1360776"/>
                  </a:lnTo>
                  <a:cubicBezTo>
                    <a:pt x="1122409" y="1224013"/>
                    <a:pt x="1599408" y="894651"/>
                    <a:pt x="1925193" y="447965"/>
                  </a:cubicBezTo>
                  <a:lnTo>
                    <a:pt x="1940489" y="425469"/>
                  </a:lnTo>
                  <a:lnTo>
                    <a:pt x="2026728" y="320945"/>
                  </a:lnTo>
                  <a:cubicBezTo>
                    <a:pt x="2181196" y="166476"/>
                    <a:pt x="2379860" y="56205"/>
                    <a:pt x="2602125" y="10723"/>
                  </a:cubicBezTo>
                  <a:lnTo>
                    <a:pt x="2708486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0" name="îŝļïḍê"/>
            <p:cNvSpPr/>
            <p:nvPr/>
          </p:nvSpPr>
          <p:spPr>
            <a:xfrm flipH="1">
              <a:off x="0" y="1962150"/>
              <a:ext cx="2164991" cy="1581425"/>
            </a:xfrm>
            <a:custGeom>
              <a:avLst/>
              <a:gdLst>
                <a:gd name="connsiteX0" fmla="*/ 2708486 w 4178298"/>
                <a:gd name="connsiteY0" fmla="*/ 0 h 2488819"/>
                <a:gd name="connsiteX1" fmla="*/ 3303178 w 4178298"/>
                <a:gd name="connsiteY1" fmla="*/ 0 h 2488819"/>
                <a:gd name="connsiteX2" fmla="*/ 4178298 w 4178298"/>
                <a:gd name="connsiteY2" fmla="*/ 0 h 2488819"/>
                <a:gd name="connsiteX3" fmla="*/ 4178298 w 4178298"/>
                <a:gd name="connsiteY3" fmla="*/ 1054488 h 2488819"/>
                <a:gd name="connsiteX4" fmla="*/ 3339580 w 4178298"/>
                <a:gd name="connsiteY4" fmla="*/ 1054488 h 2488819"/>
                <a:gd name="connsiteX5" fmla="*/ 3339580 w 4178298"/>
                <a:gd name="connsiteY5" fmla="*/ 1055375 h 2488819"/>
                <a:gd name="connsiteX6" fmla="*/ 3322004 w 4178298"/>
                <a:gd name="connsiteY6" fmla="*/ 1054488 h 2488819"/>
                <a:gd name="connsiteX7" fmla="*/ 3321964 w 4178298"/>
                <a:gd name="connsiteY7" fmla="*/ 1054488 h 2488819"/>
                <a:gd name="connsiteX8" fmla="*/ 3205619 w 4178298"/>
                <a:gd name="connsiteY8" fmla="*/ 1060363 h 2488819"/>
                <a:gd name="connsiteX9" fmla="*/ 2517218 w 4178298"/>
                <a:gd name="connsiteY9" fmla="*/ 1387832 h 2488819"/>
                <a:gd name="connsiteX10" fmla="*/ 2489721 w 4178298"/>
                <a:gd name="connsiteY10" fmla="*/ 1418087 h 2488819"/>
                <a:gd name="connsiteX11" fmla="*/ 2484610 w 4178298"/>
                <a:gd name="connsiteY11" fmla="*/ 1418087 h 2488819"/>
                <a:gd name="connsiteX12" fmla="*/ 2388970 w 4178298"/>
                <a:gd name="connsiteY12" fmla="*/ 1520905 h 2488819"/>
                <a:gd name="connsiteX13" fmla="*/ 1307864 w 4178298"/>
                <a:gd name="connsiteY13" fmla="*/ 2229576 h 2488819"/>
                <a:gd name="connsiteX14" fmla="*/ 1073600 w 4178298"/>
                <a:gd name="connsiteY14" fmla="*/ 2313265 h 2488819"/>
                <a:gd name="connsiteX15" fmla="*/ 1073600 w 4178298"/>
                <a:gd name="connsiteY15" fmla="*/ 2318858 h 2488819"/>
                <a:gd name="connsiteX16" fmla="*/ 846752 w 4178298"/>
                <a:gd name="connsiteY16" fmla="*/ 2385551 h 2488819"/>
                <a:gd name="connsiteX17" fmla="*/ 434211 w 4178298"/>
                <a:gd name="connsiteY17" fmla="*/ 2462479 h 2488819"/>
                <a:gd name="connsiteX18" fmla="*/ 353421 w 4178298"/>
                <a:gd name="connsiteY18" fmla="*/ 2469970 h 2488819"/>
                <a:gd name="connsiteX19" fmla="*/ 338631 w 4178298"/>
                <a:gd name="connsiteY19" fmla="*/ 2471807 h 2488819"/>
                <a:gd name="connsiteX20" fmla="*/ 313322 w 4178298"/>
                <a:gd name="connsiteY20" fmla="*/ 2473688 h 2488819"/>
                <a:gd name="connsiteX21" fmla="*/ 221863 w 4178298"/>
                <a:gd name="connsiteY21" fmla="*/ 2482169 h 2488819"/>
                <a:gd name="connsiteX22" fmla="*/ 183212 w 4178298"/>
                <a:gd name="connsiteY22" fmla="*/ 2483359 h 2488819"/>
                <a:gd name="connsiteX23" fmla="*/ 167432 w 4178298"/>
                <a:gd name="connsiteY23" fmla="*/ 2484532 h 2488819"/>
                <a:gd name="connsiteX24" fmla="*/ 54603 w 4178298"/>
                <a:gd name="connsiteY24" fmla="*/ 2487321 h 2488819"/>
                <a:gd name="connsiteX25" fmla="*/ 5986 w 4178298"/>
                <a:gd name="connsiteY25" fmla="*/ 2488819 h 2488819"/>
                <a:gd name="connsiteX26" fmla="*/ 0 w 4178298"/>
                <a:gd name="connsiteY26" fmla="*/ 2488671 h 2488819"/>
                <a:gd name="connsiteX27" fmla="*/ 0 w 4178298"/>
                <a:gd name="connsiteY27" fmla="*/ 1430370 h 2488819"/>
                <a:gd name="connsiteX28" fmla="*/ 22797 w 4178298"/>
                <a:gd name="connsiteY28" fmla="*/ 1429676 h 2488819"/>
                <a:gd name="connsiteX29" fmla="*/ 206975 w 4178298"/>
                <a:gd name="connsiteY29" fmla="*/ 1420086 h 2488819"/>
                <a:gd name="connsiteX30" fmla="*/ 287025 w 4178298"/>
                <a:gd name="connsiteY30" fmla="*/ 1412759 h 2488819"/>
                <a:gd name="connsiteX31" fmla="*/ 303921 w 4178298"/>
                <a:gd name="connsiteY31" fmla="*/ 1410172 h 2488819"/>
                <a:gd name="connsiteX32" fmla="*/ 439009 w 4178298"/>
                <a:gd name="connsiteY32" fmla="*/ 1388904 h 2488819"/>
                <a:gd name="connsiteX33" fmla="*/ 569473 w 4178298"/>
                <a:gd name="connsiteY33" fmla="*/ 1360776 h 2488819"/>
                <a:gd name="connsiteX34" fmla="*/ 1925193 w 4178298"/>
                <a:gd name="connsiteY34" fmla="*/ 447965 h 2488819"/>
                <a:gd name="connsiteX35" fmla="*/ 1940489 w 4178298"/>
                <a:gd name="connsiteY35" fmla="*/ 425469 h 2488819"/>
                <a:gd name="connsiteX36" fmla="*/ 2026728 w 4178298"/>
                <a:gd name="connsiteY36" fmla="*/ 320945 h 2488819"/>
                <a:gd name="connsiteX37" fmla="*/ 2602125 w 4178298"/>
                <a:gd name="connsiteY37" fmla="*/ 10723 h 2488819"/>
                <a:gd name="connsiteX38" fmla="*/ 2708486 w 4178298"/>
                <a:gd name="connsiteY38" fmla="*/ 0 h 2488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178298" h="2488819">
                  <a:moveTo>
                    <a:pt x="2708486" y="0"/>
                  </a:moveTo>
                  <a:lnTo>
                    <a:pt x="3303178" y="0"/>
                  </a:lnTo>
                  <a:lnTo>
                    <a:pt x="4178298" y="0"/>
                  </a:lnTo>
                  <a:lnTo>
                    <a:pt x="4178298" y="1054488"/>
                  </a:lnTo>
                  <a:lnTo>
                    <a:pt x="3339580" y="1054488"/>
                  </a:lnTo>
                  <a:lnTo>
                    <a:pt x="3339580" y="1055375"/>
                  </a:lnTo>
                  <a:lnTo>
                    <a:pt x="3322004" y="1054488"/>
                  </a:lnTo>
                  <a:lnTo>
                    <a:pt x="3321964" y="1054488"/>
                  </a:lnTo>
                  <a:lnTo>
                    <a:pt x="3205619" y="1060363"/>
                  </a:lnTo>
                  <a:cubicBezTo>
                    <a:pt x="2937800" y="1087561"/>
                    <a:pt x="2697432" y="1207619"/>
                    <a:pt x="2517218" y="1387832"/>
                  </a:cubicBezTo>
                  <a:lnTo>
                    <a:pt x="2489721" y="1418087"/>
                  </a:lnTo>
                  <a:lnTo>
                    <a:pt x="2484610" y="1418087"/>
                  </a:lnTo>
                  <a:lnTo>
                    <a:pt x="2388970" y="1520905"/>
                  </a:lnTo>
                  <a:cubicBezTo>
                    <a:pt x="2078901" y="1820524"/>
                    <a:pt x="1712778" y="2062503"/>
                    <a:pt x="1307864" y="2229576"/>
                  </a:cubicBezTo>
                  <a:lnTo>
                    <a:pt x="1073600" y="2313265"/>
                  </a:lnTo>
                  <a:lnTo>
                    <a:pt x="1073600" y="2318858"/>
                  </a:lnTo>
                  <a:lnTo>
                    <a:pt x="846752" y="2385551"/>
                  </a:lnTo>
                  <a:cubicBezTo>
                    <a:pt x="712201" y="2419276"/>
                    <a:pt x="574513" y="2445093"/>
                    <a:pt x="434211" y="2462479"/>
                  </a:cubicBezTo>
                  <a:lnTo>
                    <a:pt x="353421" y="2469970"/>
                  </a:lnTo>
                  <a:lnTo>
                    <a:pt x="338631" y="2471807"/>
                  </a:lnTo>
                  <a:lnTo>
                    <a:pt x="313322" y="2473688"/>
                  </a:lnTo>
                  <a:lnTo>
                    <a:pt x="221863" y="2482169"/>
                  </a:lnTo>
                  <a:lnTo>
                    <a:pt x="183212" y="2483359"/>
                  </a:lnTo>
                  <a:lnTo>
                    <a:pt x="167432" y="2484532"/>
                  </a:lnTo>
                  <a:lnTo>
                    <a:pt x="54603" y="2487321"/>
                  </a:lnTo>
                  <a:lnTo>
                    <a:pt x="5986" y="2488819"/>
                  </a:lnTo>
                  <a:lnTo>
                    <a:pt x="0" y="2488671"/>
                  </a:lnTo>
                  <a:lnTo>
                    <a:pt x="0" y="1430370"/>
                  </a:lnTo>
                  <a:lnTo>
                    <a:pt x="22797" y="1429676"/>
                  </a:lnTo>
                  <a:lnTo>
                    <a:pt x="206975" y="1420086"/>
                  </a:lnTo>
                  <a:lnTo>
                    <a:pt x="287025" y="1412759"/>
                  </a:lnTo>
                  <a:lnTo>
                    <a:pt x="303921" y="1410172"/>
                  </a:lnTo>
                  <a:lnTo>
                    <a:pt x="439009" y="1388904"/>
                  </a:lnTo>
                  <a:lnTo>
                    <a:pt x="569473" y="1360776"/>
                  </a:lnTo>
                  <a:cubicBezTo>
                    <a:pt x="1122409" y="1224013"/>
                    <a:pt x="1599408" y="894651"/>
                    <a:pt x="1925193" y="447965"/>
                  </a:cubicBezTo>
                  <a:lnTo>
                    <a:pt x="1940489" y="425469"/>
                  </a:lnTo>
                  <a:lnTo>
                    <a:pt x="2026728" y="320945"/>
                  </a:lnTo>
                  <a:cubicBezTo>
                    <a:pt x="2181196" y="166476"/>
                    <a:pt x="2379860" y="56205"/>
                    <a:pt x="2602125" y="10723"/>
                  </a:cubicBezTo>
                  <a:lnTo>
                    <a:pt x="2708486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1" name="îṥļïḓè"/>
            <p:cNvSpPr/>
            <p:nvPr/>
          </p:nvSpPr>
          <p:spPr>
            <a:xfrm rot="10800000">
              <a:off x="3" y="2887550"/>
              <a:ext cx="2164991" cy="1581425"/>
            </a:xfrm>
            <a:custGeom>
              <a:avLst/>
              <a:gdLst>
                <a:gd name="connsiteX0" fmla="*/ 2708486 w 4178298"/>
                <a:gd name="connsiteY0" fmla="*/ 0 h 2488819"/>
                <a:gd name="connsiteX1" fmla="*/ 3303178 w 4178298"/>
                <a:gd name="connsiteY1" fmla="*/ 0 h 2488819"/>
                <a:gd name="connsiteX2" fmla="*/ 4178298 w 4178298"/>
                <a:gd name="connsiteY2" fmla="*/ 0 h 2488819"/>
                <a:gd name="connsiteX3" fmla="*/ 4178298 w 4178298"/>
                <a:gd name="connsiteY3" fmla="*/ 1054488 h 2488819"/>
                <a:gd name="connsiteX4" fmla="*/ 3339580 w 4178298"/>
                <a:gd name="connsiteY4" fmla="*/ 1054488 h 2488819"/>
                <a:gd name="connsiteX5" fmla="*/ 3339580 w 4178298"/>
                <a:gd name="connsiteY5" fmla="*/ 1055375 h 2488819"/>
                <a:gd name="connsiteX6" fmla="*/ 3322004 w 4178298"/>
                <a:gd name="connsiteY6" fmla="*/ 1054488 h 2488819"/>
                <a:gd name="connsiteX7" fmla="*/ 3321964 w 4178298"/>
                <a:gd name="connsiteY7" fmla="*/ 1054488 h 2488819"/>
                <a:gd name="connsiteX8" fmla="*/ 3205619 w 4178298"/>
                <a:gd name="connsiteY8" fmla="*/ 1060363 h 2488819"/>
                <a:gd name="connsiteX9" fmla="*/ 2517218 w 4178298"/>
                <a:gd name="connsiteY9" fmla="*/ 1387832 h 2488819"/>
                <a:gd name="connsiteX10" fmla="*/ 2489721 w 4178298"/>
                <a:gd name="connsiteY10" fmla="*/ 1418087 h 2488819"/>
                <a:gd name="connsiteX11" fmla="*/ 2484610 w 4178298"/>
                <a:gd name="connsiteY11" fmla="*/ 1418087 h 2488819"/>
                <a:gd name="connsiteX12" fmla="*/ 2388970 w 4178298"/>
                <a:gd name="connsiteY12" fmla="*/ 1520905 h 2488819"/>
                <a:gd name="connsiteX13" fmla="*/ 1307864 w 4178298"/>
                <a:gd name="connsiteY13" fmla="*/ 2229576 h 2488819"/>
                <a:gd name="connsiteX14" fmla="*/ 1073600 w 4178298"/>
                <a:gd name="connsiteY14" fmla="*/ 2313265 h 2488819"/>
                <a:gd name="connsiteX15" fmla="*/ 1073600 w 4178298"/>
                <a:gd name="connsiteY15" fmla="*/ 2318858 h 2488819"/>
                <a:gd name="connsiteX16" fmla="*/ 846752 w 4178298"/>
                <a:gd name="connsiteY16" fmla="*/ 2385551 h 2488819"/>
                <a:gd name="connsiteX17" fmla="*/ 434211 w 4178298"/>
                <a:gd name="connsiteY17" fmla="*/ 2462479 h 2488819"/>
                <a:gd name="connsiteX18" fmla="*/ 353421 w 4178298"/>
                <a:gd name="connsiteY18" fmla="*/ 2469970 h 2488819"/>
                <a:gd name="connsiteX19" fmla="*/ 338631 w 4178298"/>
                <a:gd name="connsiteY19" fmla="*/ 2471807 h 2488819"/>
                <a:gd name="connsiteX20" fmla="*/ 313322 w 4178298"/>
                <a:gd name="connsiteY20" fmla="*/ 2473688 h 2488819"/>
                <a:gd name="connsiteX21" fmla="*/ 221863 w 4178298"/>
                <a:gd name="connsiteY21" fmla="*/ 2482169 h 2488819"/>
                <a:gd name="connsiteX22" fmla="*/ 183212 w 4178298"/>
                <a:gd name="connsiteY22" fmla="*/ 2483359 h 2488819"/>
                <a:gd name="connsiteX23" fmla="*/ 167432 w 4178298"/>
                <a:gd name="connsiteY23" fmla="*/ 2484532 h 2488819"/>
                <a:gd name="connsiteX24" fmla="*/ 54603 w 4178298"/>
                <a:gd name="connsiteY24" fmla="*/ 2487321 h 2488819"/>
                <a:gd name="connsiteX25" fmla="*/ 5986 w 4178298"/>
                <a:gd name="connsiteY25" fmla="*/ 2488819 h 2488819"/>
                <a:gd name="connsiteX26" fmla="*/ 0 w 4178298"/>
                <a:gd name="connsiteY26" fmla="*/ 2488671 h 2488819"/>
                <a:gd name="connsiteX27" fmla="*/ 0 w 4178298"/>
                <a:gd name="connsiteY27" fmla="*/ 1430370 h 2488819"/>
                <a:gd name="connsiteX28" fmla="*/ 22797 w 4178298"/>
                <a:gd name="connsiteY28" fmla="*/ 1429676 h 2488819"/>
                <a:gd name="connsiteX29" fmla="*/ 206975 w 4178298"/>
                <a:gd name="connsiteY29" fmla="*/ 1420086 h 2488819"/>
                <a:gd name="connsiteX30" fmla="*/ 287025 w 4178298"/>
                <a:gd name="connsiteY30" fmla="*/ 1412759 h 2488819"/>
                <a:gd name="connsiteX31" fmla="*/ 303921 w 4178298"/>
                <a:gd name="connsiteY31" fmla="*/ 1410172 h 2488819"/>
                <a:gd name="connsiteX32" fmla="*/ 439009 w 4178298"/>
                <a:gd name="connsiteY32" fmla="*/ 1388904 h 2488819"/>
                <a:gd name="connsiteX33" fmla="*/ 569473 w 4178298"/>
                <a:gd name="connsiteY33" fmla="*/ 1360776 h 2488819"/>
                <a:gd name="connsiteX34" fmla="*/ 1925193 w 4178298"/>
                <a:gd name="connsiteY34" fmla="*/ 447965 h 2488819"/>
                <a:gd name="connsiteX35" fmla="*/ 1940489 w 4178298"/>
                <a:gd name="connsiteY35" fmla="*/ 425469 h 2488819"/>
                <a:gd name="connsiteX36" fmla="*/ 2026728 w 4178298"/>
                <a:gd name="connsiteY36" fmla="*/ 320945 h 2488819"/>
                <a:gd name="connsiteX37" fmla="*/ 2602125 w 4178298"/>
                <a:gd name="connsiteY37" fmla="*/ 10723 h 2488819"/>
                <a:gd name="connsiteX38" fmla="*/ 2708486 w 4178298"/>
                <a:gd name="connsiteY38" fmla="*/ 0 h 2488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178298" h="2488819">
                  <a:moveTo>
                    <a:pt x="2708486" y="0"/>
                  </a:moveTo>
                  <a:lnTo>
                    <a:pt x="3303178" y="0"/>
                  </a:lnTo>
                  <a:lnTo>
                    <a:pt x="4178298" y="0"/>
                  </a:lnTo>
                  <a:lnTo>
                    <a:pt x="4178298" y="1054488"/>
                  </a:lnTo>
                  <a:lnTo>
                    <a:pt x="3339580" y="1054488"/>
                  </a:lnTo>
                  <a:lnTo>
                    <a:pt x="3339580" y="1055375"/>
                  </a:lnTo>
                  <a:lnTo>
                    <a:pt x="3322004" y="1054488"/>
                  </a:lnTo>
                  <a:lnTo>
                    <a:pt x="3321964" y="1054488"/>
                  </a:lnTo>
                  <a:lnTo>
                    <a:pt x="3205619" y="1060363"/>
                  </a:lnTo>
                  <a:cubicBezTo>
                    <a:pt x="2937800" y="1087561"/>
                    <a:pt x="2697432" y="1207619"/>
                    <a:pt x="2517218" y="1387832"/>
                  </a:cubicBezTo>
                  <a:lnTo>
                    <a:pt x="2489721" y="1418087"/>
                  </a:lnTo>
                  <a:lnTo>
                    <a:pt x="2484610" y="1418087"/>
                  </a:lnTo>
                  <a:lnTo>
                    <a:pt x="2388970" y="1520905"/>
                  </a:lnTo>
                  <a:cubicBezTo>
                    <a:pt x="2078901" y="1820524"/>
                    <a:pt x="1712778" y="2062503"/>
                    <a:pt x="1307864" y="2229576"/>
                  </a:cubicBezTo>
                  <a:lnTo>
                    <a:pt x="1073600" y="2313265"/>
                  </a:lnTo>
                  <a:lnTo>
                    <a:pt x="1073600" y="2318858"/>
                  </a:lnTo>
                  <a:lnTo>
                    <a:pt x="846752" y="2385551"/>
                  </a:lnTo>
                  <a:cubicBezTo>
                    <a:pt x="712201" y="2419276"/>
                    <a:pt x="574513" y="2445093"/>
                    <a:pt x="434211" y="2462479"/>
                  </a:cubicBezTo>
                  <a:lnTo>
                    <a:pt x="353421" y="2469970"/>
                  </a:lnTo>
                  <a:lnTo>
                    <a:pt x="338631" y="2471807"/>
                  </a:lnTo>
                  <a:lnTo>
                    <a:pt x="313322" y="2473688"/>
                  </a:lnTo>
                  <a:lnTo>
                    <a:pt x="221863" y="2482169"/>
                  </a:lnTo>
                  <a:lnTo>
                    <a:pt x="183212" y="2483359"/>
                  </a:lnTo>
                  <a:lnTo>
                    <a:pt x="167432" y="2484532"/>
                  </a:lnTo>
                  <a:lnTo>
                    <a:pt x="54603" y="2487321"/>
                  </a:lnTo>
                  <a:lnTo>
                    <a:pt x="5986" y="2488819"/>
                  </a:lnTo>
                  <a:lnTo>
                    <a:pt x="0" y="2488671"/>
                  </a:lnTo>
                  <a:lnTo>
                    <a:pt x="0" y="1430370"/>
                  </a:lnTo>
                  <a:lnTo>
                    <a:pt x="22797" y="1429676"/>
                  </a:lnTo>
                  <a:lnTo>
                    <a:pt x="206975" y="1420086"/>
                  </a:lnTo>
                  <a:lnTo>
                    <a:pt x="287025" y="1412759"/>
                  </a:lnTo>
                  <a:lnTo>
                    <a:pt x="303921" y="1410172"/>
                  </a:lnTo>
                  <a:lnTo>
                    <a:pt x="439009" y="1388904"/>
                  </a:lnTo>
                  <a:lnTo>
                    <a:pt x="569473" y="1360776"/>
                  </a:lnTo>
                  <a:cubicBezTo>
                    <a:pt x="1122409" y="1224013"/>
                    <a:pt x="1599408" y="894651"/>
                    <a:pt x="1925193" y="447965"/>
                  </a:cubicBezTo>
                  <a:lnTo>
                    <a:pt x="1940489" y="425469"/>
                  </a:lnTo>
                  <a:lnTo>
                    <a:pt x="2026728" y="320945"/>
                  </a:lnTo>
                  <a:cubicBezTo>
                    <a:pt x="2181196" y="166476"/>
                    <a:pt x="2379860" y="56205"/>
                    <a:pt x="2602125" y="10723"/>
                  </a:cubicBezTo>
                  <a:lnTo>
                    <a:pt x="2708486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" name="îṥḻiḋe"/>
            <p:cNvSpPr/>
            <p:nvPr/>
          </p:nvSpPr>
          <p:spPr>
            <a:xfrm flipH="1">
              <a:off x="4" y="2877979"/>
              <a:ext cx="2164991" cy="1581424"/>
            </a:xfrm>
            <a:custGeom>
              <a:avLst/>
              <a:gdLst>
                <a:gd name="connsiteX0" fmla="*/ 2708486 w 4178298"/>
                <a:gd name="connsiteY0" fmla="*/ 0 h 2488819"/>
                <a:gd name="connsiteX1" fmla="*/ 3303178 w 4178298"/>
                <a:gd name="connsiteY1" fmla="*/ 0 h 2488819"/>
                <a:gd name="connsiteX2" fmla="*/ 4178298 w 4178298"/>
                <a:gd name="connsiteY2" fmla="*/ 0 h 2488819"/>
                <a:gd name="connsiteX3" fmla="*/ 4178298 w 4178298"/>
                <a:gd name="connsiteY3" fmla="*/ 1054488 h 2488819"/>
                <a:gd name="connsiteX4" fmla="*/ 3339580 w 4178298"/>
                <a:gd name="connsiteY4" fmla="*/ 1054488 h 2488819"/>
                <a:gd name="connsiteX5" fmla="*/ 3339580 w 4178298"/>
                <a:gd name="connsiteY5" fmla="*/ 1055375 h 2488819"/>
                <a:gd name="connsiteX6" fmla="*/ 3322004 w 4178298"/>
                <a:gd name="connsiteY6" fmla="*/ 1054488 h 2488819"/>
                <a:gd name="connsiteX7" fmla="*/ 3321964 w 4178298"/>
                <a:gd name="connsiteY7" fmla="*/ 1054488 h 2488819"/>
                <a:gd name="connsiteX8" fmla="*/ 3205619 w 4178298"/>
                <a:gd name="connsiteY8" fmla="*/ 1060363 h 2488819"/>
                <a:gd name="connsiteX9" fmla="*/ 2517218 w 4178298"/>
                <a:gd name="connsiteY9" fmla="*/ 1387832 h 2488819"/>
                <a:gd name="connsiteX10" fmla="*/ 2489721 w 4178298"/>
                <a:gd name="connsiteY10" fmla="*/ 1418087 h 2488819"/>
                <a:gd name="connsiteX11" fmla="*/ 2484610 w 4178298"/>
                <a:gd name="connsiteY11" fmla="*/ 1418087 h 2488819"/>
                <a:gd name="connsiteX12" fmla="*/ 2388970 w 4178298"/>
                <a:gd name="connsiteY12" fmla="*/ 1520905 h 2488819"/>
                <a:gd name="connsiteX13" fmla="*/ 1307864 w 4178298"/>
                <a:gd name="connsiteY13" fmla="*/ 2229576 h 2488819"/>
                <a:gd name="connsiteX14" fmla="*/ 1073600 w 4178298"/>
                <a:gd name="connsiteY14" fmla="*/ 2313265 h 2488819"/>
                <a:gd name="connsiteX15" fmla="*/ 1073600 w 4178298"/>
                <a:gd name="connsiteY15" fmla="*/ 2318858 h 2488819"/>
                <a:gd name="connsiteX16" fmla="*/ 846752 w 4178298"/>
                <a:gd name="connsiteY16" fmla="*/ 2385551 h 2488819"/>
                <a:gd name="connsiteX17" fmla="*/ 434211 w 4178298"/>
                <a:gd name="connsiteY17" fmla="*/ 2462479 h 2488819"/>
                <a:gd name="connsiteX18" fmla="*/ 353421 w 4178298"/>
                <a:gd name="connsiteY18" fmla="*/ 2469970 h 2488819"/>
                <a:gd name="connsiteX19" fmla="*/ 338631 w 4178298"/>
                <a:gd name="connsiteY19" fmla="*/ 2471807 h 2488819"/>
                <a:gd name="connsiteX20" fmla="*/ 313322 w 4178298"/>
                <a:gd name="connsiteY20" fmla="*/ 2473688 h 2488819"/>
                <a:gd name="connsiteX21" fmla="*/ 221863 w 4178298"/>
                <a:gd name="connsiteY21" fmla="*/ 2482169 h 2488819"/>
                <a:gd name="connsiteX22" fmla="*/ 183212 w 4178298"/>
                <a:gd name="connsiteY22" fmla="*/ 2483359 h 2488819"/>
                <a:gd name="connsiteX23" fmla="*/ 167432 w 4178298"/>
                <a:gd name="connsiteY23" fmla="*/ 2484532 h 2488819"/>
                <a:gd name="connsiteX24" fmla="*/ 54603 w 4178298"/>
                <a:gd name="connsiteY24" fmla="*/ 2487321 h 2488819"/>
                <a:gd name="connsiteX25" fmla="*/ 5986 w 4178298"/>
                <a:gd name="connsiteY25" fmla="*/ 2488819 h 2488819"/>
                <a:gd name="connsiteX26" fmla="*/ 0 w 4178298"/>
                <a:gd name="connsiteY26" fmla="*/ 2488671 h 2488819"/>
                <a:gd name="connsiteX27" fmla="*/ 0 w 4178298"/>
                <a:gd name="connsiteY27" fmla="*/ 1430370 h 2488819"/>
                <a:gd name="connsiteX28" fmla="*/ 22797 w 4178298"/>
                <a:gd name="connsiteY28" fmla="*/ 1429676 h 2488819"/>
                <a:gd name="connsiteX29" fmla="*/ 206975 w 4178298"/>
                <a:gd name="connsiteY29" fmla="*/ 1420086 h 2488819"/>
                <a:gd name="connsiteX30" fmla="*/ 287025 w 4178298"/>
                <a:gd name="connsiteY30" fmla="*/ 1412759 h 2488819"/>
                <a:gd name="connsiteX31" fmla="*/ 303921 w 4178298"/>
                <a:gd name="connsiteY31" fmla="*/ 1410172 h 2488819"/>
                <a:gd name="connsiteX32" fmla="*/ 439009 w 4178298"/>
                <a:gd name="connsiteY32" fmla="*/ 1388904 h 2488819"/>
                <a:gd name="connsiteX33" fmla="*/ 569473 w 4178298"/>
                <a:gd name="connsiteY33" fmla="*/ 1360776 h 2488819"/>
                <a:gd name="connsiteX34" fmla="*/ 1925193 w 4178298"/>
                <a:gd name="connsiteY34" fmla="*/ 447965 h 2488819"/>
                <a:gd name="connsiteX35" fmla="*/ 1940489 w 4178298"/>
                <a:gd name="connsiteY35" fmla="*/ 425469 h 2488819"/>
                <a:gd name="connsiteX36" fmla="*/ 2026728 w 4178298"/>
                <a:gd name="connsiteY36" fmla="*/ 320945 h 2488819"/>
                <a:gd name="connsiteX37" fmla="*/ 2602125 w 4178298"/>
                <a:gd name="connsiteY37" fmla="*/ 10723 h 2488819"/>
                <a:gd name="connsiteX38" fmla="*/ 2708486 w 4178298"/>
                <a:gd name="connsiteY38" fmla="*/ 0 h 2488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178298" h="2488819">
                  <a:moveTo>
                    <a:pt x="2708486" y="0"/>
                  </a:moveTo>
                  <a:lnTo>
                    <a:pt x="3303178" y="0"/>
                  </a:lnTo>
                  <a:lnTo>
                    <a:pt x="4178298" y="0"/>
                  </a:lnTo>
                  <a:lnTo>
                    <a:pt x="4178298" y="1054488"/>
                  </a:lnTo>
                  <a:lnTo>
                    <a:pt x="3339580" y="1054488"/>
                  </a:lnTo>
                  <a:lnTo>
                    <a:pt x="3339580" y="1055375"/>
                  </a:lnTo>
                  <a:lnTo>
                    <a:pt x="3322004" y="1054488"/>
                  </a:lnTo>
                  <a:lnTo>
                    <a:pt x="3321964" y="1054488"/>
                  </a:lnTo>
                  <a:lnTo>
                    <a:pt x="3205619" y="1060363"/>
                  </a:lnTo>
                  <a:cubicBezTo>
                    <a:pt x="2937800" y="1087561"/>
                    <a:pt x="2697432" y="1207619"/>
                    <a:pt x="2517218" y="1387832"/>
                  </a:cubicBezTo>
                  <a:lnTo>
                    <a:pt x="2489721" y="1418087"/>
                  </a:lnTo>
                  <a:lnTo>
                    <a:pt x="2484610" y="1418087"/>
                  </a:lnTo>
                  <a:lnTo>
                    <a:pt x="2388970" y="1520905"/>
                  </a:lnTo>
                  <a:cubicBezTo>
                    <a:pt x="2078901" y="1820524"/>
                    <a:pt x="1712778" y="2062503"/>
                    <a:pt x="1307864" y="2229576"/>
                  </a:cubicBezTo>
                  <a:lnTo>
                    <a:pt x="1073600" y="2313265"/>
                  </a:lnTo>
                  <a:lnTo>
                    <a:pt x="1073600" y="2318858"/>
                  </a:lnTo>
                  <a:lnTo>
                    <a:pt x="846752" y="2385551"/>
                  </a:lnTo>
                  <a:cubicBezTo>
                    <a:pt x="712201" y="2419276"/>
                    <a:pt x="574513" y="2445093"/>
                    <a:pt x="434211" y="2462479"/>
                  </a:cubicBezTo>
                  <a:lnTo>
                    <a:pt x="353421" y="2469970"/>
                  </a:lnTo>
                  <a:lnTo>
                    <a:pt x="338631" y="2471807"/>
                  </a:lnTo>
                  <a:lnTo>
                    <a:pt x="313322" y="2473688"/>
                  </a:lnTo>
                  <a:lnTo>
                    <a:pt x="221863" y="2482169"/>
                  </a:lnTo>
                  <a:lnTo>
                    <a:pt x="183212" y="2483359"/>
                  </a:lnTo>
                  <a:lnTo>
                    <a:pt x="167432" y="2484532"/>
                  </a:lnTo>
                  <a:lnTo>
                    <a:pt x="54603" y="2487321"/>
                  </a:lnTo>
                  <a:lnTo>
                    <a:pt x="5986" y="2488819"/>
                  </a:lnTo>
                  <a:lnTo>
                    <a:pt x="0" y="2488671"/>
                  </a:lnTo>
                  <a:lnTo>
                    <a:pt x="0" y="1430370"/>
                  </a:lnTo>
                  <a:lnTo>
                    <a:pt x="22797" y="1429676"/>
                  </a:lnTo>
                  <a:lnTo>
                    <a:pt x="206975" y="1420086"/>
                  </a:lnTo>
                  <a:lnTo>
                    <a:pt x="287025" y="1412759"/>
                  </a:lnTo>
                  <a:lnTo>
                    <a:pt x="303921" y="1410172"/>
                  </a:lnTo>
                  <a:lnTo>
                    <a:pt x="439009" y="1388904"/>
                  </a:lnTo>
                  <a:lnTo>
                    <a:pt x="569473" y="1360776"/>
                  </a:lnTo>
                  <a:cubicBezTo>
                    <a:pt x="1122409" y="1224013"/>
                    <a:pt x="1599408" y="894651"/>
                    <a:pt x="1925193" y="447965"/>
                  </a:cubicBezTo>
                  <a:lnTo>
                    <a:pt x="1940489" y="425469"/>
                  </a:lnTo>
                  <a:lnTo>
                    <a:pt x="2026728" y="320945"/>
                  </a:lnTo>
                  <a:cubicBezTo>
                    <a:pt x="2181196" y="166476"/>
                    <a:pt x="2379860" y="56205"/>
                    <a:pt x="2602125" y="10723"/>
                  </a:cubicBezTo>
                  <a:lnTo>
                    <a:pt x="2708486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" name="iśļiḍè"/>
            <p:cNvSpPr/>
            <p:nvPr/>
          </p:nvSpPr>
          <p:spPr>
            <a:xfrm>
              <a:off x="2150366" y="2556827"/>
              <a:ext cx="2445958" cy="2230103"/>
            </a:xfrm>
            <a:custGeom>
              <a:avLst/>
              <a:gdLst>
                <a:gd name="connsiteX0" fmla="*/ 1857262 w 2433669"/>
                <a:gd name="connsiteY0" fmla="*/ 0 h 2218897"/>
                <a:gd name="connsiteX1" fmla="*/ 2433669 w 2433669"/>
                <a:gd name="connsiteY1" fmla="*/ 1109449 h 2218897"/>
                <a:gd name="connsiteX2" fmla="*/ 1857262 w 2433669"/>
                <a:gd name="connsiteY2" fmla="*/ 2218897 h 2218897"/>
                <a:gd name="connsiteX3" fmla="*/ 1857262 w 2433669"/>
                <a:gd name="connsiteY3" fmla="*/ 1915239 h 2218897"/>
                <a:gd name="connsiteX4" fmla="*/ 0 w 2433669"/>
                <a:gd name="connsiteY4" fmla="*/ 1915239 h 2218897"/>
                <a:gd name="connsiteX5" fmla="*/ 0 w 2433669"/>
                <a:gd name="connsiteY5" fmla="*/ 313182 h 2218897"/>
                <a:gd name="connsiteX6" fmla="*/ 1857262 w 2433669"/>
                <a:gd name="connsiteY6" fmla="*/ 313182 h 2218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33669" h="2218897">
                  <a:moveTo>
                    <a:pt x="1857262" y="0"/>
                  </a:moveTo>
                  <a:lnTo>
                    <a:pt x="2433669" y="1109449"/>
                  </a:lnTo>
                  <a:lnTo>
                    <a:pt x="1857262" y="2218897"/>
                  </a:lnTo>
                  <a:lnTo>
                    <a:pt x="1857262" y="1915239"/>
                  </a:lnTo>
                  <a:lnTo>
                    <a:pt x="0" y="1915239"/>
                  </a:lnTo>
                  <a:lnTo>
                    <a:pt x="0" y="313182"/>
                  </a:lnTo>
                  <a:lnTo>
                    <a:pt x="1857262" y="31318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76200">
              <a:noFill/>
            </a:ln>
            <a:effectLst>
              <a:outerShdw dist="76200" algn="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endParaRPr lang="en-US" altLang="zh-CN" sz="1400" dirty="0">
                <a:solidFill>
                  <a:schemeClr val="tx1"/>
                </a:solidFill>
              </a:endParaRPr>
            </a:p>
          </p:txBody>
        </p:sp>
        <p:sp>
          <p:nvSpPr>
            <p:cNvPr id="14" name="íṩļîďê"/>
            <p:cNvSpPr/>
            <p:nvPr/>
          </p:nvSpPr>
          <p:spPr>
            <a:xfrm>
              <a:off x="2419671" y="3029046"/>
              <a:ext cx="1979330" cy="372972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  <p:sp>
          <p:nvSpPr>
            <p:cNvPr id="15" name="ís1idé"/>
            <p:cNvSpPr/>
            <p:nvPr/>
          </p:nvSpPr>
          <p:spPr bwMode="auto">
            <a:xfrm>
              <a:off x="3089717" y="2036852"/>
              <a:ext cx="581881" cy="609685"/>
            </a:xfrm>
            <a:custGeom>
              <a:avLst/>
              <a:gdLst>
                <a:gd name="connsiteX0" fmla="*/ 345269 w 578992"/>
                <a:gd name="connsiteY0" fmla="*/ 346719 h 606657"/>
                <a:gd name="connsiteX1" fmla="*/ 527264 w 578992"/>
                <a:gd name="connsiteY1" fmla="*/ 395415 h 606657"/>
                <a:gd name="connsiteX2" fmla="*/ 536965 w 578992"/>
                <a:gd name="connsiteY2" fmla="*/ 431758 h 606657"/>
                <a:gd name="connsiteX3" fmla="*/ 512135 w 578992"/>
                <a:gd name="connsiteY3" fmla="*/ 456550 h 606657"/>
                <a:gd name="connsiteX4" fmla="*/ 572652 w 578992"/>
                <a:gd name="connsiteY4" fmla="*/ 516975 h 606657"/>
                <a:gd name="connsiteX5" fmla="*/ 572652 w 578992"/>
                <a:gd name="connsiteY5" fmla="*/ 547632 h 606657"/>
                <a:gd name="connsiteX6" fmla="*/ 519877 w 578992"/>
                <a:gd name="connsiteY6" fmla="*/ 600326 h 606657"/>
                <a:gd name="connsiteX7" fmla="*/ 489174 w 578992"/>
                <a:gd name="connsiteY7" fmla="*/ 600326 h 606657"/>
                <a:gd name="connsiteX8" fmla="*/ 428657 w 578992"/>
                <a:gd name="connsiteY8" fmla="*/ 539901 h 606657"/>
                <a:gd name="connsiteX9" fmla="*/ 403739 w 578992"/>
                <a:gd name="connsiteY9" fmla="*/ 564782 h 606657"/>
                <a:gd name="connsiteX10" fmla="*/ 366628 w 578992"/>
                <a:gd name="connsiteY10" fmla="*/ 552075 h 606657"/>
                <a:gd name="connsiteX11" fmla="*/ 318659 w 578992"/>
                <a:gd name="connsiteY11" fmla="*/ 373288 h 606657"/>
                <a:gd name="connsiteX12" fmla="*/ 345269 w 578992"/>
                <a:gd name="connsiteY12" fmla="*/ 346719 h 606657"/>
                <a:gd name="connsiteX13" fmla="*/ 233275 w 578992"/>
                <a:gd name="connsiteY13" fmla="*/ 312148 h 606657"/>
                <a:gd name="connsiteX14" fmla="*/ 255262 w 578992"/>
                <a:gd name="connsiteY14" fmla="*/ 334095 h 606657"/>
                <a:gd name="connsiteX15" fmla="*/ 281255 w 578992"/>
                <a:gd name="connsiteY15" fmla="*/ 357464 h 606657"/>
                <a:gd name="connsiteX16" fmla="*/ 289000 w 578992"/>
                <a:gd name="connsiteY16" fmla="*/ 365016 h 606657"/>
                <a:gd name="connsiteX17" fmla="*/ 300127 w 578992"/>
                <a:gd name="connsiteY17" fmla="*/ 416019 h 606657"/>
                <a:gd name="connsiteX18" fmla="*/ 298791 w 578992"/>
                <a:gd name="connsiteY18" fmla="*/ 422416 h 606657"/>
                <a:gd name="connsiteX19" fmla="*/ 260514 w 578992"/>
                <a:gd name="connsiteY19" fmla="*/ 407844 h 606657"/>
                <a:gd name="connsiteX20" fmla="*/ 260514 w 578992"/>
                <a:gd name="connsiteY20" fmla="*/ 398159 h 606657"/>
                <a:gd name="connsiteX21" fmla="*/ 211822 w 578992"/>
                <a:gd name="connsiteY21" fmla="*/ 335339 h 606657"/>
                <a:gd name="connsiteX22" fmla="*/ 233275 w 578992"/>
                <a:gd name="connsiteY22" fmla="*/ 312148 h 606657"/>
                <a:gd name="connsiteX23" fmla="*/ 283295 w 578992"/>
                <a:gd name="connsiteY23" fmla="*/ 133638 h 606657"/>
                <a:gd name="connsiteX24" fmla="*/ 303944 w 578992"/>
                <a:gd name="connsiteY24" fmla="*/ 155858 h 606657"/>
                <a:gd name="connsiteX25" fmla="*/ 303944 w 578992"/>
                <a:gd name="connsiteY25" fmla="*/ 165457 h 606657"/>
                <a:gd name="connsiteX26" fmla="*/ 352630 w 578992"/>
                <a:gd name="connsiteY26" fmla="*/ 228294 h 606657"/>
                <a:gd name="connsiteX27" fmla="*/ 331180 w 578992"/>
                <a:gd name="connsiteY27" fmla="*/ 251580 h 606657"/>
                <a:gd name="connsiteX28" fmla="*/ 309196 w 578992"/>
                <a:gd name="connsiteY28" fmla="*/ 229538 h 606657"/>
                <a:gd name="connsiteX29" fmla="*/ 283206 w 578992"/>
                <a:gd name="connsiteY29" fmla="*/ 206252 h 606657"/>
                <a:gd name="connsiteX30" fmla="*/ 256327 w 578992"/>
                <a:gd name="connsiteY30" fmla="*/ 240648 h 606657"/>
                <a:gd name="connsiteX31" fmla="*/ 282583 w 578992"/>
                <a:gd name="connsiteY31" fmla="*/ 260112 h 606657"/>
                <a:gd name="connsiteX32" fmla="*/ 348625 w 578992"/>
                <a:gd name="connsiteY32" fmla="*/ 307306 h 606657"/>
                <a:gd name="connsiteX33" fmla="*/ 341594 w 578992"/>
                <a:gd name="connsiteY33" fmla="*/ 317083 h 606657"/>
                <a:gd name="connsiteX34" fmla="*/ 316494 w 578992"/>
                <a:gd name="connsiteY34" fmla="*/ 322594 h 606657"/>
                <a:gd name="connsiteX35" fmla="*/ 306792 w 578992"/>
                <a:gd name="connsiteY35" fmla="*/ 319305 h 606657"/>
                <a:gd name="connsiteX36" fmla="*/ 282227 w 578992"/>
                <a:gd name="connsiteY36" fmla="*/ 303485 h 606657"/>
                <a:gd name="connsiteX37" fmla="*/ 211825 w 578992"/>
                <a:gd name="connsiteY37" fmla="*/ 234604 h 606657"/>
                <a:gd name="connsiteX38" fmla="*/ 260510 w 578992"/>
                <a:gd name="connsiteY38" fmla="*/ 166612 h 606657"/>
                <a:gd name="connsiteX39" fmla="*/ 260510 w 578992"/>
                <a:gd name="connsiteY39" fmla="*/ 155236 h 606657"/>
                <a:gd name="connsiteX40" fmla="*/ 283295 w 578992"/>
                <a:gd name="connsiteY40" fmla="*/ 133638 h 606657"/>
                <a:gd name="connsiteX41" fmla="*/ 282248 w 578992"/>
                <a:gd name="connsiteY41" fmla="*/ 0 h 606657"/>
                <a:gd name="connsiteX42" fmla="*/ 551768 w 578992"/>
                <a:gd name="connsiteY42" fmla="*/ 365640 h 606657"/>
                <a:gd name="connsiteX43" fmla="*/ 541888 w 578992"/>
                <a:gd name="connsiteY43" fmla="*/ 369995 h 606657"/>
                <a:gd name="connsiteX44" fmla="*/ 534768 w 578992"/>
                <a:gd name="connsiteY44" fmla="*/ 367507 h 606657"/>
                <a:gd name="connsiteX45" fmla="*/ 487148 w 578992"/>
                <a:gd name="connsiteY45" fmla="*/ 354797 h 606657"/>
                <a:gd name="connsiteX46" fmla="*/ 482163 w 578992"/>
                <a:gd name="connsiteY46" fmla="*/ 345554 h 606657"/>
                <a:gd name="connsiteX47" fmla="*/ 282248 w 578992"/>
                <a:gd name="connsiteY47" fmla="*/ 72257 h 606657"/>
                <a:gd name="connsiteX48" fmla="*/ 72364 w 578992"/>
                <a:gd name="connsiteY48" fmla="*/ 281829 h 606657"/>
                <a:gd name="connsiteX49" fmla="*/ 313134 w 578992"/>
                <a:gd name="connsiteY49" fmla="*/ 489180 h 606657"/>
                <a:gd name="connsiteX50" fmla="*/ 321145 w 578992"/>
                <a:gd name="connsiteY50" fmla="*/ 494423 h 606657"/>
                <a:gd name="connsiteX51" fmla="*/ 336277 w 578992"/>
                <a:gd name="connsiteY51" fmla="*/ 550771 h 606657"/>
                <a:gd name="connsiteX52" fmla="*/ 330580 w 578992"/>
                <a:gd name="connsiteY52" fmla="*/ 559748 h 606657"/>
                <a:gd name="connsiteX53" fmla="*/ 0 w 578992"/>
                <a:gd name="connsiteY53" fmla="*/ 281829 h 606657"/>
                <a:gd name="connsiteX54" fmla="*/ 282248 w 578992"/>
                <a:gd name="connsiteY54" fmla="*/ 0 h 606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78992" h="606657">
                  <a:moveTo>
                    <a:pt x="345269" y="346719"/>
                  </a:moveTo>
                  <a:lnTo>
                    <a:pt x="527264" y="395415"/>
                  </a:lnTo>
                  <a:cubicBezTo>
                    <a:pt x="543372" y="399769"/>
                    <a:pt x="548801" y="419940"/>
                    <a:pt x="536965" y="431758"/>
                  </a:cubicBezTo>
                  <a:lnTo>
                    <a:pt x="512135" y="456550"/>
                  </a:lnTo>
                  <a:lnTo>
                    <a:pt x="572652" y="516975"/>
                  </a:lnTo>
                  <a:cubicBezTo>
                    <a:pt x="581106" y="525506"/>
                    <a:pt x="581106" y="539190"/>
                    <a:pt x="572652" y="547632"/>
                  </a:cubicBezTo>
                  <a:lnTo>
                    <a:pt x="519877" y="600326"/>
                  </a:lnTo>
                  <a:cubicBezTo>
                    <a:pt x="511334" y="608768"/>
                    <a:pt x="497629" y="608768"/>
                    <a:pt x="489174" y="600326"/>
                  </a:cubicBezTo>
                  <a:lnTo>
                    <a:pt x="428657" y="539901"/>
                  </a:lnTo>
                  <a:lnTo>
                    <a:pt x="403739" y="564782"/>
                  </a:lnTo>
                  <a:cubicBezTo>
                    <a:pt x="393148" y="575357"/>
                    <a:pt x="372501" y="574024"/>
                    <a:pt x="366628" y="552075"/>
                  </a:cubicBezTo>
                  <a:cubicBezTo>
                    <a:pt x="366005" y="549854"/>
                    <a:pt x="319015" y="374799"/>
                    <a:pt x="318659" y="373288"/>
                  </a:cubicBezTo>
                  <a:cubicBezTo>
                    <a:pt x="314298" y="357205"/>
                    <a:pt x="329071" y="342454"/>
                    <a:pt x="345269" y="346719"/>
                  </a:cubicBezTo>
                  <a:close/>
                  <a:moveTo>
                    <a:pt x="233275" y="312148"/>
                  </a:moveTo>
                  <a:cubicBezTo>
                    <a:pt x="245470" y="311970"/>
                    <a:pt x="255440" y="321922"/>
                    <a:pt x="255262" y="334095"/>
                  </a:cubicBezTo>
                  <a:cubicBezTo>
                    <a:pt x="255084" y="345646"/>
                    <a:pt x="263986" y="357464"/>
                    <a:pt x="281255" y="357464"/>
                  </a:cubicBezTo>
                  <a:cubicBezTo>
                    <a:pt x="286329" y="357464"/>
                    <a:pt x="289267" y="361195"/>
                    <a:pt x="289000" y="365016"/>
                  </a:cubicBezTo>
                  <a:cubicBezTo>
                    <a:pt x="288465" y="375412"/>
                    <a:pt x="290068" y="378611"/>
                    <a:pt x="300127" y="416019"/>
                  </a:cubicBezTo>
                  <a:cubicBezTo>
                    <a:pt x="300750" y="418240"/>
                    <a:pt x="300305" y="420639"/>
                    <a:pt x="298791" y="422416"/>
                  </a:cubicBezTo>
                  <a:cubicBezTo>
                    <a:pt x="285706" y="437788"/>
                    <a:pt x="260514" y="428458"/>
                    <a:pt x="260514" y="407844"/>
                  </a:cubicBezTo>
                  <a:lnTo>
                    <a:pt x="260514" y="398159"/>
                  </a:lnTo>
                  <a:cubicBezTo>
                    <a:pt x="232919" y="390340"/>
                    <a:pt x="212534" y="365283"/>
                    <a:pt x="211822" y="335339"/>
                  </a:cubicBezTo>
                  <a:cubicBezTo>
                    <a:pt x="211555" y="323077"/>
                    <a:pt x="220902" y="312237"/>
                    <a:pt x="233275" y="312148"/>
                  </a:cubicBezTo>
                  <a:close/>
                  <a:moveTo>
                    <a:pt x="283295" y="133638"/>
                  </a:moveTo>
                  <a:cubicBezTo>
                    <a:pt x="294955" y="134171"/>
                    <a:pt x="303944" y="144215"/>
                    <a:pt x="303944" y="155858"/>
                  </a:cubicBezTo>
                  <a:lnTo>
                    <a:pt x="303944" y="165457"/>
                  </a:lnTo>
                  <a:cubicBezTo>
                    <a:pt x="331536" y="173367"/>
                    <a:pt x="351918" y="198430"/>
                    <a:pt x="352630" y="228294"/>
                  </a:cubicBezTo>
                  <a:cubicBezTo>
                    <a:pt x="352897" y="240648"/>
                    <a:pt x="343552" y="251402"/>
                    <a:pt x="331180" y="251580"/>
                  </a:cubicBezTo>
                  <a:cubicBezTo>
                    <a:pt x="318987" y="251757"/>
                    <a:pt x="309018" y="241803"/>
                    <a:pt x="309196" y="229538"/>
                  </a:cubicBezTo>
                  <a:cubicBezTo>
                    <a:pt x="309374" y="218073"/>
                    <a:pt x="300473" y="206252"/>
                    <a:pt x="283206" y="206252"/>
                  </a:cubicBezTo>
                  <a:cubicBezTo>
                    <a:pt x="265583" y="206252"/>
                    <a:pt x="251076" y="222783"/>
                    <a:pt x="256327" y="240648"/>
                  </a:cubicBezTo>
                  <a:cubicBezTo>
                    <a:pt x="259709" y="252202"/>
                    <a:pt x="270568" y="260112"/>
                    <a:pt x="282583" y="260112"/>
                  </a:cubicBezTo>
                  <a:cubicBezTo>
                    <a:pt x="312845" y="260290"/>
                    <a:pt x="339013" y="280021"/>
                    <a:pt x="348625" y="307306"/>
                  </a:cubicBezTo>
                  <a:cubicBezTo>
                    <a:pt x="350405" y="312106"/>
                    <a:pt x="346756" y="317350"/>
                    <a:pt x="341594" y="317083"/>
                  </a:cubicBezTo>
                  <a:cubicBezTo>
                    <a:pt x="332960" y="316728"/>
                    <a:pt x="324327" y="318594"/>
                    <a:pt x="316494" y="322594"/>
                  </a:cubicBezTo>
                  <a:cubicBezTo>
                    <a:pt x="312934" y="324460"/>
                    <a:pt x="308484" y="322949"/>
                    <a:pt x="306792" y="319305"/>
                  </a:cubicBezTo>
                  <a:cubicBezTo>
                    <a:pt x="302520" y="310062"/>
                    <a:pt x="293086" y="303485"/>
                    <a:pt x="282227" y="303485"/>
                  </a:cubicBezTo>
                  <a:cubicBezTo>
                    <a:pt x="244133" y="303485"/>
                    <a:pt x="212537" y="272555"/>
                    <a:pt x="211825" y="234604"/>
                  </a:cubicBezTo>
                  <a:cubicBezTo>
                    <a:pt x="211202" y="203141"/>
                    <a:pt x="231673" y="176300"/>
                    <a:pt x="260510" y="166612"/>
                  </a:cubicBezTo>
                  <a:lnTo>
                    <a:pt x="260510" y="155236"/>
                  </a:lnTo>
                  <a:cubicBezTo>
                    <a:pt x="260510" y="142970"/>
                    <a:pt x="270835" y="133016"/>
                    <a:pt x="283295" y="133638"/>
                  </a:cubicBezTo>
                  <a:close/>
                  <a:moveTo>
                    <a:pt x="282248" y="0"/>
                  </a:moveTo>
                  <a:cubicBezTo>
                    <a:pt x="471126" y="0"/>
                    <a:pt x="608556" y="183353"/>
                    <a:pt x="551768" y="365640"/>
                  </a:cubicBezTo>
                  <a:cubicBezTo>
                    <a:pt x="550522" y="369729"/>
                    <a:pt x="545894" y="371773"/>
                    <a:pt x="541888" y="369995"/>
                  </a:cubicBezTo>
                  <a:cubicBezTo>
                    <a:pt x="539574" y="369018"/>
                    <a:pt x="537260" y="368218"/>
                    <a:pt x="534768" y="367507"/>
                  </a:cubicBezTo>
                  <a:lnTo>
                    <a:pt x="487148" y="354797"/>
                  </a:lnTo>
                  <a:cubicBezTo>
                    <a:pt x="483142" y="353731"/>
                    <a:pt x="480917" y="349554"/>
                    <a:pt x="482163" y="345554"/>
                  </a:cubicBezTo>
                  <a:cubicBezTo>
                    <a:pt x="525600" y="210372"/>
                    <a:pt x="423773" y="72257"/>
                    <a:pt x="282248" y="72257"/>
                  </a:cubicBezTo>
                  <a:cubicBezTo>
                    <a:pt x="166536" y="72257"/>
                    <a:pt x="72364" y="166289"/>
                    <a:pt x="72364" y="281829"/>
                  </a:cubicBezTo>
                  <a:cubicBezTo>
                    <a:pt x="72364" y="410257"/>
                    <a:pt x="187453" y="507933"/>
                    <a:pt x="313134" y="489180"/>
                  </a:cubicBezTo>
                  <a:cubicBezTo>
                    <a:pt x="316784" y="488646"/>
                    <a:pt x="320255" y="490957"/>
                    <a:pt x="321145" y="494423"/>
                  </a:cubicBezTo>
                  <a:lnTo>
                    <a:pt x="336277" y="550771"/>
                  </a:lnTo>
                  <a:cubicBezTo>
                    <a:pt x="337345" y="554860"/>
                    <a:pt x="334764" y="559037"/>
                    <a:pt x="330580" y="559748"/>
                  </a:cubicBezTo>
                  <a:cubicBezTo>
                    <a:pt x="163332" y="589433"/>
                    <a:pt x="0" y="461006"/>
                    <a:pt x="0" y="281829"/>
                  </a:cubicBezTo>
                  <a:cubicBezTo>
                    <a:pt x="0" y="126472"/>
                    <a:pt x="126571" y="0"/>
                    <a:pt x="282248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ïs1íḍê"/>
            <p:cNvSpPr/>
            <p:nvPr/>
          </p:nvSpPr>
          <p:spPr bwMode="auto">
            <a:xfrm>
              <a:off x="5407323" y="2036852"/>
              <a:ext cx="581881" cy="609685"/>
            </a:xfrm>
            <a:custGeom>
              <a:avLst/>
              <a:gdLst>
                <a:gd name="connsiteX0" fmla="*/ 345269 w 578992"/>
                <a:gd name="connsiteY0" fmla="*/ 346719 h 606657"/>
                <a:gd name="connsiteX1" fmla="*/ 527264 w 578992"/>
                <a:gd name="connsiteY1" fmla="*/ 395415 h 606657"/>
                <a:gd name="connsiteX2" fmla="*/ 536965 w 578992"/>
                <a:gd name="connsiteY2" fmla="*/ 431758 h 606657"/>
                <a:gd name="connsiteX3" fmla="*/ 512135 w 578992"/>
                <a:gd name="connsiteY3" fmla="*/ 456550 h 606657"/>
                <a:gd name="connsiteX4" fmla="*/ 572652 w 578992"/>
                <a:gd name="connsiteY4" fmla="*/ 516975 h 606657"/>
                <a:gd name="connsiteX5" fmla="*/ 572652 w 578992"/>
                <a:gd name="connsiteY5" fmla="*/ 547632 h 606657"/>
                <a:gd name="connsiteX6" fmla="*/ 519877 w 578992"/>
                <a:gd name="connsiteY6" fmla="*/ 600326 h 606657"/>
                <a:gd name="connsiteX7" fmla="*/ 489174 w 578992"/>
                <a:gd name="connsiteY7" fmla="*/ 600326 h 606657"/>
                <a:gd name="connsiteX8" fmla="*/ 428657 w 578992"/>
                <a:gd name="connsiteY8" fmla="*/ 539901 h 606657"/>
                <a:gd name="connsiteX9" fmla="*/ 403739 w 578992"/>
                <a:gd name="connsiteY9" fmla="*/ 564782 h 606657"/>
                <a:gd name="connsiteX10" fmla="*/ 366628 w 578992"/>
                <a:gd name="connsiteY10" fmla="*/ 552075 h 606657"/>
                <a:gd name="connsiteX11" fmla="*/ 318659 w 578992"/>
                <a:gd name="connsiteY11" fmla="*/ 373288 h 606657"/>
                <a:gd name="connsiteX12" fmla="*/ 345269 w 578992"/>
                <a:gd name="connsiteY12" fmla="*/ 346719 h 606657"/>
                <a:gd name="connsiteX13" fmla="*/ 233275 w 578992"/>
                <a:gd name="connsiteY13" fmla="*/ 312148 h 606657"/>
                <a:gd name="connsiteX14" fmla="*/ 255262 w 578992"/>
                <a:gd name="connsiteY14" fmla="*/ 334095 h 606657"/>
                <a:gd name="connsiteX15" fmla="*/ 281255 w 578992"/>
                <a:gd name="connsiteY15" fmla="*/ 357464 h 606657"/>
                <a:gd name="connsiteX16" fmla="*/ 289000 w 578992"/>
                <a:gd name="connsiteY16" fmla="*/ 365016 h 606657"/>
                <a:gd name="connsiteX17" fmla="*/ 300127 w 578992"/>
                <a:gd name="connsiteY17" fmla="*/ 416019 h 606657"/>
                <a:gd name="connsiteX18" fmla="*/ 298791 w 578992"/>
                <a:gd name="connsiteY18" fmla="*/ 422416 h 606657"/>
                <a:gd name="connsiteX19" fmla="*/ 260514 w 578992"/>
                <a:gd name="connsiteY19" fmla="*/ 407844 h 606657"/>
                <a:gd name="connsiteX20" fmla="*/ 260514 w 578992"/>
                <a:gd name="connsiteY20" fmla="*/ 398159 h 606657"/>
                <a:gd name="connsiteX21" fmla="*/ 211822 w 578992"/>
                <a:gd name="connsiteY21" fmla="*/ 335339 h 606657"/>
                <a:gd name="connsiteX22" fmla="*/ 233275 w 578992"/>
                <a:gd name="connsiteY22" fmla="*/ 312148 h 606657"/>
                <a:gd name="connsiteX23" fmla="*/ 283295 w 578992"/>
                <a:gd name="connsiteY23" fmla="*/ 133638 h 606657"/>
                <a:gd name="connsiteX24" fmla="*/ 303944 w 578992"/>
                <a:gd name="connsiteY24" fmla="*/ 155858 h 606657"/>
                <a:gd name="connsiteX25" fmla="*/ 303944 w 578992"/>
                <a:gd name="connsiteY25" fmla="*/ 165457 h 606657"/>
                <a:gd name="connsiteX26" fmla="*/ 352630 w 578992"/>
                <a:gd name="connsiteY26" fmla="*/ 228294 h 606657"/>
                <a:gd name="connsiteX27" fmla="*/ 331180 w 578992"/>
                <a:gd name="connsiteY27" fmla="*/ 251580 h 606657"/>
                <a:gd name="connsiteX28" fmla="*/ 309196 w 578992"/>
                <a:gd name="connsiteY28" fmla="*/ 229538 h 606657"/>
                <a:gd name="connsiteX29" fmla="*/ 283206 w 578992"/>
                <a:gd name="connsiteY29" fmla="*/ 206252 h 606657"/>
                <a:gd name="connsiteX30" fmla="*/ 256327 w 578992"/>
                <a:gd name="connsiteY30" fmla="*/ 240648 h 606657"/>
                <a:gd name="connsiteX31" fmla="*/ 282583 w 578992"/>
                <a:gd name="connsiteY31" fmla="*/ 260112 h 606657"/>
                <a:gd name="connsiteX32" fmla="*/ 348625 w 578992"/>
                <a:gd name="connsiteY32" fmla="*/ 307306 h 606657"/>
                <a:gd name="connsiteX33" fmla="*/ 341594 w 578992"/>
                <a:gd name="connsiteY33" fmla="*/ 317083 h 606657"/>
                <a:gd name="connsiteX34" fmla="*/ 316494 w 578992"/>
                <a:gd name="connsiteY34" fmla="*/ 322594 h 606657"/>
                <a:gd name="connsiteX35" fmla="*/ 306792 w 578992"/>
                <a:gd name="connsiteY35" fmla="*/ 319305 h 606657"/>
                <a:gd name="connsiteX36" fmla="*/ 282227 w 578992"/>
                <a:gd name="connsiteY36" fmla="*/ 303485 h 606657"/>
                <a:gd name="connsiteX37" fmla="*/ 211825 w 578992"/>
                <a:gd name="connsiteY37" fmla="*/ 234604 h 606657"/>
                <a:gd name="connsiteX38" fmla="*/ 260510 w 578992"/>
                <a:gd name="connsiteY38" fmla="*/ 166612 h 606657"/>
                <a:gd name="connsiteX39" fmla="*/ 260510 w 578992"/>
                <a:gd name="connsiteY39" fmla="*/ 155236 h 606657"/>
                <a:gd name="connsiteX40" fmla="*/ 283295 w 578992"/>
                <a:gd name="connsiteY40" fmla="*/ 133638 h 606657"/>
                <a:gd name="connsiteX41" fmla="*/ 282248 w 578992"/>
                <a:gd name="connsiteY41" fmla="*/ 0 h 606657"/>
                <a:gd name="connsiteX42" fmla="*/ 551768 w 578992"/>
                <a:gd name="connsiteY42" fmla="*/ 365640 h 606657"/>
                <a:gd name="connsiteX43" fmla="*/ 541888 w 578992"/>
                <a:gd name="connsiteY43" fmla="*/ 369995 h 606657"/>
                <a:gd name="connsiteX44" fmla="*/ 534768 w 578992"/>
                <a:gd name="connsiteY44" fmla="*/ 367507 h 606657"/>
                <a:gd name="connsiteX45" fmla="*/ 487148 w 578992"/>
                <a:gd name="connsiteY45" fmla="*/ 354797 h 606657"/>
                <a:gd name="connsiteX46" fmla="*/ 482163 w 578992"/>
                <a:gd name="connsiteY46" fmla="*/ 345554 h 606657"/>
                <a:gd name="connsiteX47" fmla="*/ 282248 w 578992"/>
                <a:gd name="connsiteY47" fmla="*/ 72257 h 606657"/>
                <a:gd name="connsiteX48" fmla="*/ 72364 w 578992"/>
                <a:gd name="connsiteY48" fmla="*/ 281829 h 606657"/>
                <a:gd name="connsiteX49" fmla="*/ 313134 w 578992"/>
                <a:gd name="connsiteY49" fmla="*/ 489180 h 606657"/>
                <a:gd name="connsiteX50" fmla="*/ 321145 w 578992"/>
                <a:gd name="connsiteY50" fmla="*/ 494423 h 606657"/>
                <a:gd name="connsiteX51" fmla="*/ 336277 w 578992"/>
                <a:gd name="connsiteY51" fmla="*/ 550771 h 606657"/>
                <a:gd name="connsiteX52" fmla="*/ 330580 w 578992"/>
                <a:gd name="connsiteY52" fmla="*/ 559748 h 606657"/>
                <a:gd name="connsiteX53" fmla="*/ 0 w 578992"/>
                <a:gd name="connsiteY53" fmla="*/ 281829 h 606657"/>
                <a:gd name="connsiteX54" fmla="*/ 282248 w 578992"/>
                <a:gd name="connsiteY54" fmla="*/ 0 h 606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78992" h="606657">
                  <a:moveTo>
                    <a:pt x="345269" y="346719"/>
                  </a:moveTo>
                  <a:lnTo>
                    <a:pt x="527264" y="395415"/>
                  </a:lnTo>
                  <a:cubicBezTo>
                    <a:pt x="543372" y="399769"/>
                    <a:pt x="548801" y="419940"/>
                    <a:pt x="536965" y="431758"/>
                  </a:cubicBezTo>
                  <a:lnTo>
                    <a:pt x="512135" y="456550"/>
                  </a:lnTo>
                  <a:lnTo>
                    <a:pt x="572652" y="516975"/>
                  </a:lnTo>
                  <a:cubicBezTo>
                    <a:pt x="581106" y="525506"/>
                    <a:pt x="581106" y="539190"/>
                    <a:pt x="572652" y="547632"/>
                  </a:cubicBezTo>
                  <a:lnTo>
                    <a:pt x="519877" y="600326"/>
                  </a:lnTo>
                  <a:cubicBezTo>
                    <a:pt x="511334" y="608768"/>
                    <a:pt x="497629" y="608768"/>
                    <a:pt x="489174" y="600326"/>
                  </a:cubicBezTo>
                  <a:lnTo>
                    <a:pt x="428657" y="539901"/>
                  </a:lnTo>
                  <a:lnTo>
                    <a:pt x="403739" y="564782"/>
                  </a:lnTo>
                  <a:cubicBezTo>
                    <a:pt x="393148" y="575357"/>
                    <a:pt x="372501" y="574024"/>
                    <a:pt x="366628" y="552075"/>
                  </a:cubicBezTo>
                  <a:cubicBezTo>
                    <a:pt x="366005" y="549854"/>
                    <a:pt x="319015" y="374799"/>
                    <a:pt x="318659" y="373288"/>
                  </a:cubicBezTo>
                  <a:cubicBezTo>
                    <a:pt x="314298" y="357205"/>
                    <a:pt x="329071" y="342454"/>
                    <a:pt x="345269" y="346719"/>
                  </a:cubicBezTo>
                  <a:close/>
                  <a:moveTo>
                    <a:pt x="233275" y="312148"/>
                  </a:moveTo>
                  <a:cubicBezTo>
                    <a:pt x="245470" y="311970"/>
                    <a:pt x="255440" y="321922"/>
                    <a:pt x="255262" y="334095"/>
                  </a:cubicBezTo>
                  <a:cubicBezTo>
                    <a:pt x="255084" y="345646"/>
                    <a:pt x="263986" y="357464"/>
                    <a:pt x="281255" y="357464"/>
                  </a:cubicBezTo>
                  <a:cubicBezTo>
                    <a:pt x="286329" y="357464"/>
                    <a:pt x="289267" y="361195"/>
                    <a:pt x="289000" y="365016"/>
                  </a:cubicBezTo>
                  <a:cubicBezTo>
                    <a:pt x="288465" y="375412"/>
                    <a:pt x="290068" y="378611"/>
                    <a:pt x="300127" y="416019"/>
                  </a:cubicBezTo>
                  <a:cubicBezTo>
                    <a:pt x="300750" y="418240"/>
                    <a:pt x="300305" y="420639"/>
                    <a:pt x="298791" y="422416"/>
                  </a:cubicBezTo>
                  <a:cubicBezTo>
                    <a:pt x="285706" y="437788"/>
                    <a:pt x="260514" y="428458"/>
                    <a:pt x="260514" y="407844"/>
                  </a:cubicBezTo>
                  <a:lnTo>
                    <a:pt x="260514" y="398159"/>
                  </a:lnTo>
                  <a:cubicBezTo>
                    <a:pt x="232919" y="390340"/>
                    <a:pt x="212534" y="365283"/>
                    <a:pt x="211822" y="335339"/>
                  </a:cubicBezTo>
                  <a:cubicBezTo>
                    <a:pt x="211555" y="323077"/>
                    <a:pt x="220902" y="312237"/>
                    <a:pt x="233275" y="312148"/>
                  </a:cubicBezTo>
                  <a:close/>
                  <a:moveTo>
                    <a:pt x="283295" y="133638"/>
                  </a:moveTo>
                  <a:cubicBezTo>
                    <a:pt x="294955" y="134171"/>
                    <a:pt x="303944" y="144215"/>
                    <a:pt x="303944" y="155858"/>
                  </a:cubicBezTo>
                  <a:lnTo>
                    <a:pt x="303944" y="165457"/>
                  </a:lnTo>
                  <a:cubicBezTo>
                    <a:pt x="331536" y="173367"/>
                    <a:pt x="351918" y="198430"/>
                    <a:pt x="352630" y="228294"/>
                  </a:cubicBezTo>
                  <a:cubicBezTo>
                    <a:pt x="352897" y="240648"/>
                    <a:pt x="343552" y="251402"/>
                    <a:pt x="331180" y="251580"/>
                  </a:cubicBezTo>
                  <a:cubicBezTo>
                    <a:pt x="318987" y="251757"/>
                    <a:pt x="309018" y="241803"/>
                    <a:pt x="309196" y="229538"/>
                  </a:cubicBezTo>
                  <a:cubicBezTo>
                    <a:pt x="309374" y="218073"/>
                    <a:pt x="300473" y="206252"/>
                    <a:pt x="283206" y="206252"/>
                  </a:cubicBezTo>
                  <a:cubicBezTo>
                    <a:pt x="265583" y="206252"/>
                    <a:pt x="251076" y="222783"/>
                    <a:pt x="256327" y="240648"/>
                  </a:cubicBezTo>
                  <a:cubicBezTo>
                    <a:pt x="259709" y="252202"/>
                    <a:pt x="270568" y="260112"/>
                    <a:pt x="282583" y="260112"/>
                  </a:cubicBezTo>
                  <a:cubicBezTo>
                    <a:pt x="312845" y="260290"/>
                    <a:pt x="339013" y="280021"/>
                    <a:pt x="348625" y="307306"/>
                  </a:cubicBezTo>
                  <a:cubicBezTo>
                    <a:pt x="350405" y="312106"/>
                    <a:pt x="346756" y="317350"/>
                    <a:pt x="341594" y="317083"/>
                  </a:cubicBezTo>
                  <a:cubicBezTo>
                    <a:pt x="332960" y="316728"/>
                    <a:pt x="324327" y="318594"/>
                    <a:pt x="316494" y="322594"/>
                  </a:cubicBezTo>
                  <a:cubicBezTo>
                    <a:pt x="312934" y="324460"/>
                    <a:pt x="308484" y="322949"/>
                    <a:pt x="306792" y="319305"/>
                  </a:cubicBezTo>
                  <a:cubicBezTo>
                    <a:pt x="302520" y="310062"/>
                    <a:pt x="293086" y="303485"/>
                    <a:pt x="282227" y="303485"/>
                  </a:cubicBezTo>
                  <a:cubicBezTo>
                    <a:pt x="244133" y="303485"/>
                    <a:pt x="212537" y="272555"/>
                    <a:pt x="211825" y="234604"/>
                  </a:cubicBezTo>
                  <a:cubicBezTo>
                    <a:pt x="211202" y="203141"/>
                    <a:pt x="231673" y="176300"/>
                    <a:pt x="260510" y="166612"/>
                  </a:cubicBezTo>
                  <a:lnTo>
                    <a:pt x="260510" y="155236"/>
                  </a:lnTo>
                  <a:cubicBezTo>
                    <a:pt x="260510" y="142970"/>
                    <a:pt x="270835" y="133016"/>
                    <a:pt x="283295" y="133638"/>
                  </a:cubicBezTo>
                  <a:close/>
                  <a:moveTo>
                    <a:pt x="282248" y="0"/>
                  </a:moveTo>
                  <a:cubicBezTo>
                    <a:pt x="471126" y="0"/>
                    <a:pt x="608556" y="183353"/>
                    <a:pt x="551768" y="365640"/>
                  </a:cubicBezTo>
                  <a:cubicBezTo>
                    <a:pt x="550522" y="369729"/>
                    <a:pt x="545894" y="371773"/>
                    <a:pt x="541888" y="369995"/>
                  </a:cubicBezTo>
                  <a:cubicBezTo>
                    <a:pt x="539574" y="369018"/>
                    <a:pt x="537260" y="368218"/>
                    <a:pt x="534768" y="367507"/>
                  </a:cubicBezTo>
                  <a:lnTo>
                    <a:pt x="487148" y="354797"/>
                  </a:lnTo>
                  <a:cubicBezTo>
                    <a:pt x="483142" y="353731"/>
                    <a:pt x="480917" y="349554"/>
                    <a:pt x="482163" y="345554"/>
                  </a:cubicBezTo>
                  <a:cubicBezTo>
                    <a:pt x="525600" y="210372"/>
                    <a:pt x="423773" y="72257"/>
                    <a:pt x="282248" y="72257"/>
                  </a:cubicBezTo>
                  <a:cubicBezTo>
                    <a:pt x="166536" y="72257"/>
                    <a:pt x="72364" y="166289"/>
                    <a:pt x="72364" y="281829"/>
                  </a:cubicBezTo>
                  <a:cubicBezTo>
                    <a:pt x="72364" y="410257"/>
                    <a:pt x="187453" y="507933"/>
                    <a:pt x="313134" y="489180"/>
                  </a:cubicBezTo>
                  <a:cubicBezTo>
                    <a:pt x="316784" y="488646"/>
                    <a:pt x="320255" y="490957"/>
                    <a:pt x="321145" y="494423"/>
                  </a:cubicBezTo>
                  <a:lnTo>
                    <a:pt x="336277" y="550771"/>
                  </a:lnTo>
                  <a:cubicBezTo>
                    <a:pt x="337345" y="554860"/>
                    <a:pt x="334764" y="559037"/>
                    <a:pt x="330580" y="559748"/>
                  </a:cubicBezTo>
                  <a:cubicBezTo>
                    <a:pt x="163332" y="589433"/>
                    <a:pt x="0" y="461006"/>
                    <a:pt x="0" y="281829"/>
                  </a:cubicBezTo>
                  <a:cubicBezTo>
                    <a:pt x="0" y="126472"/>
                    <a:pt x="126571" y="0"/>
                    <a:pt x="282248" y="0"/>
                  </a:cubicBezTo>
                  <a:close/>
                </a:path>
              </a:pathLst>
            </a:custGeom>
            <a:solidFill>
              <a:srgbClr val="3170A7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ï$1ïḓé"/>
            <p:cNvSpPr/>
            <p:nvPr/>
          </p:nvSpPr>
          <p:spPr bwMode="auto">
            <a:xfrm>
              <a:off x="7629320" y="2036852"/>
              <a:ext cx="581881" cy="609685"/>
            </a:xfrm>
            <a:custGeom>
              <a:avLst/>
              <a:gdLst>
                <a:gd name="connsiteX0" fmla="*/ 345269 w 578992"/>
                <a:gd name="connsiteY0" fmla="*/ 346719 h 606657"/>
                <a:gd name="connsiteX1" fmla="*/ 527264 w 578992"/>
                <a:gd name="connsiteY1" fmla="*/ 395415 h 606657"/>
                <a:gd name="connsiteX2" fmla="*/ 536965 w 578992"/>
                <a:gd name="connsiteY2" fmla="*/ 431758 h 606657"/>
                <a:gd name="connsiteX3" fmla="*/ 512135 w 578992"/>
                <a:gd name="connsiteY3" fmla="*/ 456550 h 606657"/>
                <a:gd name="connsiteX4" fmla="*/ 572652 w 578992"/>
                <a:gd name="connsiteY4" fmla="*/ 516975 h 606657"/>
                <a:gd name="connsiteX5" fmla="*/ 572652 w 578992"/>
                <a:gd name="connsiteY5" fmla="*/ 547632 h 606657"/>
                <a:gd name="connsiteX6" fmla="*/ 519877 w 578992"/>
                <a:gd name="connsiteY6" fmla="*/ 600326 h 606657"/>
                <a:gd name="connsiteX7" fmla="*/ 489174 w 578992"/>
                <a:gd name="connsiteY7" fmla="*/ 600326 h 606657"/>
                <a:gd name="connsiteX8" fmla="*/ 428657 w 578992"/>
                <a:gd name="connsiteY8" fmla="*/ 539901 h 606657"/>
                <a:gd name="connsiteX9" fmla="*/ 403739 w 578992"/>
                <a:gd name="connsiteY9" fmla="*/ 564782 h 606657"/>
                <a:gd name="connsiteX10" fmla="*/ 366628 w 578992"/>
                <a:gd name="connsiteY10" fmla="*/ 552075 h 606657"/>
                <a:gd name="connsiteX11" fmla="*/ 318659 w 578992"/>
                <a:gd name="connsiteY11" fmla="*/ 373288 h 606657"/>
                <a:gd name="connsiteX12" fmla="*/ 345269 w 578992"/>
                <a:gd name="connsiteY12" fmla="*/ 346719 h 606657"/>
                <a:gd name="connsiteX13" fmla="*/ 233275 w 578992"/>
                <a:gd name="connsiteY13" fmla="*/ 312148 h 606657"/>
                <a:gd name="connsiteX14" fmla="*/ 255262 w 578992"/>
                <a:gd name="connsiteY14" fmla="*/ 334095 h 606657"/>
                <a:gd name="connsiteX15" fmla="*/ 281255 w 578992"/>
                <a:gd name="connsiteY15" fmla="*/ 357464 h 606657"/>
                <a:gd name="connsiteX16" fmla="*/ 289000 w 578992"/>
                <a:gd name="connsiteY16" fmla="*/ 365016 h 606657"/>
                <a:gd name="connsiteX17" fmla="*/ 300127 w 578992"/>
                <a:gd name="connsiteY17" fmla="*/ 416019 h 606657"/>
                <a:gd name="connsiteX18" fmla="*/ 298791 w 578992"/>
                <a:gd name="connsiteY18" fmla="*/ 422416 h 606657"/>
                <a:gd name="connsiteX19" fmla="*/ 260514 w 578992"/>
                <a:gd name="connsiteY19" fmla="*/ 407844 h 606657"/>
                <a:gd name="connsiteX20" fmla="*/ 260514 w 578992"/>
                <a:gd name="connsiteY20" fmla="*/ 398159 h 606657"/>
                <a:gd name="connsiteX21" fmla="*/ 211822 w 578992"/>
                <a:gd name="connsiteY21" fmla="*/ 335339 h 606657"/>
                <a:gd name="connsiteX22" fmla="*/ 233275 w 578992"/>
                <a:gd name="connsiteY22" fmla="*/ 312148 h 606657"/>
                <a:gd name="connsiteX23" fmla="*/ 283295 w 578992"/>
                <a:gd name="connsiteY23" fmla="*/ 133638 h 606657"/>
                <a:gd name="connsiteX24" fmla="*/ 303944 w 578992"/>
                <a:gd name="connsiteY24" fmla="*/ 155858 h 606657"/>
                <a:gd name="connsiteX25" fmla="*/ 303944 w 578992"/>
                <a:gd name="connsiteY25" fmla="*/ 165457 h 606657"/>
                <a:gd name="connsiteX26" fmla="*/ 352630 w 578992"/>
                <a:gd name="connsiteY26" fmla="*/ 228294 h 606657"/>
                <a:gd name="connsiteX27" fmla="*/ 331180 w 578992"/>
                <a:gd name="connsiteY27" fmla="*/ 251580 h 606657"/>
                <a:gd name="connsiteX28" fmla="*/ 309196 w 578992"/>
                <a:gd name="connsiteY28" fmla="*/ 229538 h 606657"/>
                <a:gd name="connsiteX29" fmla="*/ 283206 w 578992"/>
                <a:gd name="connsiteY29" fmla="*/ 206252 h 606657"/>
                <a:gd name="connsiteX30" fmla="*/ 256327 w 578992"/>
                <a:gd name="connsiteY30" fmla="*/ 240648 h 606657"/>
                <a:gd name="connsiteX31" fmla="*/ 282583 w 578992"/>
                <a:gd name="connsiteY31" fmla="*/ 260112 h 606657"/>
                <a:gd name="connsiteX32" fmla="*/ 348625 w 578992"/>
                <a:gd name="connsiteY32" fmla="*/ 307306 h 606657"/>
                <a:gd name="connsiteX33" fmla="*/ 341594 w 578992"/>
                <a:gd name="connsiteY33" fmla="*/ 317083 h 606657"/>
                <a:gd name="connsiteX34" fmla="*/ 316494 w 578992"/>
                <a:gd name="connsiteY34" fmla="*/ 322594 h 606657"/>
                <a:gd name="connsiteX35" fmla="*/ 306792 w 578992"/>
                <a:gd name="connsiteY35" fmla="*/ 319305 h 606657"/>
                <a:gd name="connsiteX36" fmla="*/ 282227 w 578992"/>
                <a:gd name="connsiteY36" fmla="*/ 303485 h 606657"/>
                <a:gd name="connsiteX37" fmla="*/ 211825 w 578992"/>
                <a:gd name="connsiteY37" fmla="*/ 234604 h 606657"/>
                <a:gd name="connsiteX38" fmla="*/ 260510 w 578992"/>
                <a:gd name="connsiteY38" fmla="*/ 166612 h 606657"/>
                <a:gd name="connsiteX39" fmla="*/ 260510 w 578992"/>
                <a:gd name="connsiteY39" fmla="*/ 155236 h 606657"/>
                <a:gd name="connsiteX40" fmla="*/ 283295 w 578992"/>
                <a:gd name="connsiteY40" fmla="*/ 133638 h 606657"/>
                <a:gd name="connsiteX41" fmla="*/ 282248 w 578992"/>
                <a:gd name="connsiteY41" fmla="*/ 0 h 606657"/>
                <a:gd name="connsiteX42" fmla="*/ 551768 w 578992"/>
                <a:gd name="connsiteY42" fmla="*/ 365640 h 606657"/>
                <a:gd name="connsiteX43" fmla="*/ 541888 w 578992"/>
                <a:gd name="connsiteY43" fmla="*/ 369995 h 606657"/>
                <a:gd name="connsiteX44" fmla="*/ 534768 w 578992"/>
                <a:gd name="connsiteY44" fmla="*/ 367507 h 606657"/>
                <a:gd name="connsiteX45" fmla="*/ 487148 w 578992"/>
                <a:gd name="connsiteY45" fmla="*/ 354797 h 606657"/>
                <a:gd name="connsiteX46" fmla="*/ 482163 w 578992"/>
                <a:gd name="connsiteY46" fmla="*/ 345554 h 606657"/>
                <a:gd name="connsiteX47" fmla="*/ 282248 w 578992"/>
                <a:gd name="connsiteY47" fmla="*/ 72257 h 606657"/>
                <a:gd name="connsiteX48" fmla="*/ 72364 w 578992"/>
                <a:gd name="connsiteY48" fmla="*/ 281829 h 606657"/>
                <a:gd name="connsiteX49" fmla="*/ 313134 w 578992"/>
                <a:gd name="connsiteY49" fmla="*/ 489180 h 606657"/>
                <a:gd name="connsiteX50" fmla="*/ 321145 w 578992"/>
                <a:gd name="connsiteY50" fmla="*/ 494423 h 606657"/>
                <a:gd name="connsiteX51" fmla="*/ 336277 w 578992"/>
                <a:gd name="connsiteY51" fmla="*/ 550771 h 606657"/>
                <a:gd name="connsiteX52" fmla="*/ 330580 w 578992"/>
                <a:gd name="connsiteY52" fmla="*/ 559748 h 606657"/>
                <a:gd name="connsiteX53" fmla="*/ 0 w 578992"/>
                <a:gd name="connsiteY53" fmla="*/ 281829 h 606657"/>
                <a:gd name="connsiteX54" fmla="*/ 282248 w 578992"/>
                <a:gd name="connsiteY54" fmla="*/ 0 h 606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78992" h="606657">
                  <a:moveTo>
                    <a:pt x="345269" y="346719"/>
                  </a:moveTo>
                  <a:lnTo>
                    <a:pt x="527264" y="395415"/>
                  </a:lnTo>
                  <a:cubicBezTo>
                    <a:pt x="543372" y="399769"/>
                    <a:pt x="548801" y="419940"/>
                    <a:pt x="536965" y="431758"/>
                  </a:cubicBezTo>
                  <a:lnTo>
                    <a:pt x="512135" y="456550"/>
                  </a:lnTo>
                  <a:lnTo>
                    <a:pt x="572652" y="516975"/>
                  </a:lnTo>
                  <a:cubicBezTo>
                    <a:pt x="581106" y="525506"/>
                    <a:pt x="581106" y="539190"/>
                    <a:pt x="572652" y="547632"/>
                  </a:cubicBezTo>
                  <a:lnTo>
                    <a:pt x="519877" y="600326"/>
                  </a:lnTo>
                  <a:cubicBezTo>
                    <a:pt x="511334" y="608768"/>
                    <a:pt x="497629" y="608768"/>
                    <a:pt x="489174" y="600326"/>
                  </a:cubicBezTo>
                  <a:lnTo>
                    <a:pt x="428657" y="539901"/>
                  </a:lnTo>
                  <a:lnTo>
                    <a:pt x="403739" y="564782"/>
                  </a:lnTo>
                  <a:cubicBezTo>
                    <a:pt x="393148" y="575357"/>
                    <a:pt x="372501" y="574024"/>
                    <a:pt x="366628" y="552075"/>
                  </a:cubicBezTo>
                  <a:cubicBezTo>
                    <a:pt x="366005" y="549854"/>
                    <a:pt x="319015" y="374799"/>
                    <a:pt x="318659" y="373288"/>
                  </a:cubicBezTo>
                  <a:cubicBezTo>
                    <a:pt x="314298" y="357205"/>
                    <a:pt x="329071" y="342454"/>
                    <a:pt x="345269" y="346719"/>
                  </a:cubicBezTo>
                  <a:close/>
                  <a:moveTo>
                    <a:pt x="233275" y="312148"/>
                  </a:moveTo>
                  <a:cubicBezTo>
                    <a:pt x="245470" y="311970"/>
                    <a:pt x="255440" y="321922"/>
                    <a:pt x="255262" y="334095"/>
                  </a:cubicBezTo>
                  <a:cubicBezTo>
                    <a:pt x="255084" y="345646"/>
                    <a:pt x="263986" y="357464"/>
                    <a:pt x="281255" y="357464"/>
                  </a:cubicBezTo>
                  <a:cubicBezTo>
                    <a:pt x="286329" y="357464"/>
                    <a:pt x="289267" y="361195"/>
                    <a:pt x="289000" y="365016"/>
                  </a:cubicBezTo>
                  <a:cubicBezTo>
                    <a:pt x="288465" y="375412"/>
                    <a:pt x="290068" y="378611"/>
                    <a:pt x="300127" y="416019"/>
                  </a:cubicBezTo>
                  <a:cubicBezTo>
                    <a:pt x="300750" y="418240"/>
                    <a:pt x="300305" y="420639"/>
                    <a:pt x="298791" y="422416"/>
                  </a:cubicBezTo>
                  <a:cubicBezTo>
                    <a:pt x="285706" y="437788"/>
                    <a:pt x="260514" y="428458"/>
                    <a:pt x="260514" y="407844"/>
                  </a:cubicBezTo>
                  <a:lnTo>
                    <a:pt x="260514" y="398159"/>
                  </a:lnTo>
                  <a:cubicBezTo>
                    <a:pt x="232919" y="390340"/>
                    <a:pt x="212534" y="365283"/>
                    <a:pt x="211822" y="335339"/>
                  </a:cubicBezTo>
                  <a:cubicBezTo>
                    <a:pt x="211555" y="323077"/>
                    <a:pt x="220902" y="312237"/>
                    <a:pt x="233275" y="312148"/>
                  </a:cubicBezTo>
                  <a:close/>
                  <a:moveTo>
                    <a:pt x="283295" y="133638"/>
                  </a:moveTo>
                  <a:cubicBezTo>
                    <a:pt x="294955" y="134171"/>
                    <a:pt x="303944" y="144215"/>
                    <a:pt x="303944" y="155858"/>
                  </a:cubicBezTo>
                  <a:lnTo>
                    <a:pt x="303944" y="165457"/>
                  </a:lnTo>
                  <a:cubicBezTo>
                    <a:pt x="331536" y="173367"/>
                    <a:pt x="351918" y="198430"/>
                    <a:pt x="352630" y="228294"/>
                  </a:cubicBezTo>
                  <a:cubicBezTo>
                    <a:pt x="352897" y="240648"/>
                    <a:pt x="343552" y="251402"/>
                    <a:pt x="331180" y="251580"/>
                  </a:cubicBezTo>
                  <a:cubicBezTo>
                    <a:pt x="318987" y="251757"/>
                    <a:pt x="309018" y="241803"/>
                    <a:pt x="309196" y="229538"/>
                  </a:cubicBezTo>
                  <a:cubicBezTo>
                    <a:pt x="309374" y="218073"/>
                    <a:pt x="300473" y="206252"/>
                    <a:pt x="283206" y="206252"/>
                  </a:cubicBezTo>
                  <a:cubicBezTo>
                    <a:pt x="265583" y="206252"/>
                    <a:pt x="251076" y="222783"/>
                    <a:pt x="256327" y="240648"/>
                  </a:cubicBezTo>
                  <a:cubicBezTo>
                    <a:pt x="259709" y="252202"/>
                    <a:pt x="270568" y="260112"/>
                    <a:pt x="282583" y="260112"/>
                  </a:cubicBezTo>
                  <a:cubicBezTo>
                    <a:pt x="312845" y="260290"/>
                    <a:pt x="339013" y="280021"/>
                    <a:pt x="348625" y="307306"/>
                  </a:cubicBezTo>
                  <a:cubicBezTo>
                    <a:pt x="350405" y="312106"/>
                    <a:pt x="346756" y="317350"/>
                    <a:pt x="341594" y="317083"/>
                  </a:cubicBezTo>
                  <a:cubicBezTo>
                    <a:pt x="332960" y="316728"/>
                    <a:pt x="324327" y="318594"/>
                    <a:pt x="316494" y="322594"/>
                  </a:cubicBezTo>
                  <a:cubicBezTo>
                    <a:pt x="312934" y="324460"/>
                    <a:pt x="308484" y="322949"/>
                    <a:pt x="306792" y="319305"/>
                  </a:cubicBezTo>
                  <a:cubicBezTo>
                    <a:pt x="302520" y="310062"/>
                    <a:pt x="293086" y="303485"/>
                    <a:pt x="282227" y="303485"/>
                  </a:cubicBezTo>
                  <a:cubicBezTo>
                    <a:pt x="244133" y="303485"/>
                    <a:pt x="212537" y="272555"/>
                    <a:pt x="211825" y="234604"/>
                  </a:cubicBezTo>
                  <a:cubicBezTo>
                    <a:pt x="211202" y="203141"/>
                    <a:pt x="231673" y="176300"/>
                    <a:pt x="260510" y="166612"/>
                  </a:cubicBezTo>
                  <a:lnTo>
                    <a:pt x="260510" y="155236"/>
                  </a:lnTo>
                  <a:cubicBezTo>
                    <a:pt x="260510" y="142970"/>
                    <a:pt x="270835" y="133016"/>
                    <a:pt x="283295" y="133638"/>
                  </a:cubicBezTo>
                  <a:close/>
                  <a:moveTo>
                    <a:pt x="282248" y="0"/>
                  </a:moveTo>
                  <a:cubicBezTo>
                    <a:pt x="471126" y="0"/>
                    <a:pt x="608556" y="183353"/>
                    <a:pt x="551768" y="365640"/>
                  </a:cubicBezTo>
                  <a:cubicBezTo>
                    <a:pt x="550522" y="369729"/>
                    <a:pt x="545894" y="371773"/>
                    <a:pt x="541888" y="369995"/>
                  </a:cubicBezTo>
                  <a:cubicBezTo>
                    <a:pt x="539574" y="369018"/>
                    <a:pt x="537260" y="368218"/>
                    <a:pt x="534768" y="367507"/>
                  </a:cubicBezTo>
                  <a:lnTo>
                    <a:pt x="487148" y="354797"/>
                  </a:lnTo>
                  <a:cubicBezTo>
                    <a:pt x="483142" y="353731"/>
                    <a:pt x="480917" y="349554"/>
                    <a:pt x="482163" y="345554"/>
                  </a:cubicBezTo>
                  <a:cubicBezTo>
                    <a:pt x="525600" y="210372"/>
                    <a:pt x="423773" y="72257"/>
                    <a:pt x="282248" y="72257"/>
                  </a:cubicBezTo>
                  <a:cubicBezTo>
                    <a:pt x="166536" y="72257"/>
                    <a:pt x="72364" y="166289"/>
                    <a:pt x="72364" y="281829"/>
                  </a:cubicBezTo>
                  <a:cubicBezTo>
                    <a:pt x="72364" y="410257"/>
                    <a:pt x="187453" y="507933"/>
                    <a:pt x="313134" y="489180"/>
                  </a:cubicBezTo>
                  <a:cubicBezTo>
                    <a:pt x="316784" y="488646"/>
                    <a:pt x="320255" y="490957"/>
                    <a:pt x="321145" y="494423"/>
                  </a:cubicBezTo>
                  <a:lnTo>
                    <a:pt x="336277" y="550771"/>
                  </a:lnTo>
                  <a:cubicBezTo>
                    <a:pt x="337345" y="554860"/>
                    <a:pt x="334764" y="559037"/>
                    <a:pt x="330580" y="559748"/>
                  </a:cubicBezTo>
                  <a:cubicBezTo>
                    <a:pt x="163332" y="589433"/>
                    <a:pt x="0" y="461006"/>
                    <a:pt x="0" y="281829"/>
                  </a:cubicBezTo>
                  <a:cubicBezTo>
                    <a:pt x="0" y="126472"/>
                    <a:pt x="126571" y="0"/>
                    <a:pt x="282248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îṡliďê"/>
            <p:cNvSpPr/>
            <p:nvPr/>
          </p:nvSpPr>
          <p:spPr bwMode="auto">
            <a:xfrm>
              <a:off x="9851317" y="2036852"/>
              <a:ext cx="581881" cy="609685"/>
            </a:xfrm>
            <a:custGeom>
              <a:avLst/>
              <a:gdLst>
                <a:gd name="connsiteX0" fmla="*/ 345269 w 578992"/>
                <a:gd name="connsiteY0" fmla="*/ 346719 h 606657"/>
                <a:gd name="connsiteX1" fmla="*/ 527264 w 578992"/>
                <a:gd name="connsiteY1" fmla="*/ 395415 h 606657"/>
                <a:gd name="connsiteX2" fmla="*/ 536965 w 578992"/>
                <a:gd name="connsiteY2" fmla="*/ 431758 h 606657"/>
                <a:gd name="connsiteX3" fmla="*/ 512135 w 578992"/>
                <a:gd name="connsiteY3" fmla="*/ 456550 h 606657"/>
                <a:gd name="connsiteX4" fmla="*/ 572652 w 578992"/>
                <a:gd name="connsiteY4" fmla="*/ 516975 h 606657"/>
                <a:gd name="connsiteX5" fmla="*/ 572652 w 578992"/>
                <a:gd name="connsiteY5" fmla="*/ 547632 h 606657"/>
                <a:gd name="connsiteX6" fmla="*/ 519877 w 578992"/>
                <a:gd name="connsiteY6" fmla="*/ 600326 h 606657"/>
                <a:gd name="connsiteX7" fmla="*/ 489174 w 578992"/>
                <a:gd name="connsiteY7" fmla="*/ 600326 h 606657"/>
                <a:gd name="connsiteX8" fmla="*/ 428657 w 578992"/>
                <a:gd name="connsiteY8" fmla="*/ 539901 h 606657"/>
                <a:gd name="connsiteX9" fmla="*/ 403739 w 578992"/>
                <a:gd name="connsiteY9" fmla="*/ 564782 h 606657"/>
                <a:gd name="connsiteX10" fmla="*/ 366628 w 578992"/>
                <a:gd name="connsiteY10" fmla="*/ 552075 h 606657"/>
                <a:gd name="connsiteX11" fmla="*/ 318659 w 578992"/>
                <a:gd name="connsiteY11" fmla="*/ 373288 h 606657"/>
                <a:gd name="connsiteX12" fmla="*/ 345269 w 578992"/>
                <a:gd name="connsiteY12" fmla="*/ 346719 h 606657"/>
                <a:gd name="connsiteX13" fmla="*/ 233275 w 578992"/>
                <a:gd name="connsiteY13" fmla="*/ 312148 h 606657"/>
                <a:gd name="connsiteX14" fmla="*/ 255262 w 578992"/>
                <a:gd name="connsiteY14" fmla="*/ 334095 h 606657"/>
                <a:gd name="connsiteX15" fmla="*/ 281255 w 578992"/>
                <a:gd name="connsiteY15" fmla="*/ 357464 h 606657"/>
                <a:gd name="connsiteX16" fmla="*/ 289000 w 578992"/>
                <a:gd name="connsiteY16" fmla="*/ 365016 h 606657"/>
                <a:gd name="connsiteX17" fmla="*/ 300127 w 578992"/>
                <a:gd name="connsiteY17" fmla="*/ 416019 h 606657"/>
                <a:gd name="connsiteX18" fmla="*/ 298791 w 578992"/>
                <a:gd name="connsiteY18" fmla="*/ 422416 h 606657"/>
                <a:gd name="connsiteX19" fmla="*/ 260514 w 578992"/>
                <a:gd name="connsiteY19" fmla="*/ 407844 h 606657"/>
                <a:gd name="connsiteX20" fmla="*/ 260514 w 578992"/>
                <a:gd name="connsiteY20" fmla="*/ 398159 h 606657"/>
                <a:gd name="connsiteX21" fmla="*/ 211822 w 578992"/>
                <a:gd name="connsiteY21" fmla="*/ 335339 h 606657"/>
                <a:gd name="connsiteX22" fmla="*/ 233275 w 578992"/>
                <a:gd name="connsiteY22" fmla="*/ 312148 h 606657"/>
                <a:gd name="connsiteX23" fmla="*/ 283295 w 578992"/>
                <a:gd name="connsiteY23" fmla="*/ 133638 h 606657"/>
                <a:gd name="connsiteX24" fmla="*/ 303944 w 578992"/>
                <a:gd name="connsiteY24" fmla="*/ 155858 h 606657"/>
                <a:gd name="connsiteX25" fmla="*/ 303944 w 578992"/>
                <a:gd name="connsiteY25" fmla="*/ 165457 h 606657"/>
                <a:gd name="connsiteX26" fmla="*/ 352630 w 578992"/>
                <a:gd name="connsiteY26" fmla="*/ 228294 h 606657"/>
                <a:gd name="connsiteX27" fmla="*/ 331180 w 578992"/>
                <a:gd name="connsiteY27" fmla="*/ 251580 h 606657"/>
                <a:gd name="connsiteX28" fmla="*/ 309196 w 578992"/>
                <a:gd name="connsiteY28" fmla="*/ 229538 h 606657"/>
                <a:gd name="connsiteX29" fmla="*/ 283206 w 578992"/>
                <a:gd name="connsiteY29" fmla="*/ 206252 h 606657"/>
                <a:gd name="connsiteX30" fmla="*/ 256327 w 578992"/>
                <a:gd name="connsiteY30" fmla="*/ 240648 h 606657"/>
                <a:gd name="connsiteX31" fmla="*/ 282583 w 578992"/>
                <a:gd name="connsiteY31" fmla="*/ 260112 h 606657"/>
                <a:gd name="connsiteX32" fmla="*/ 348625 w 578992"/>
                <a:gd name="connsiteY32" fmla="*/ 307306 h 606657"/>
                <a:gd name="connsiteX33" fmla="*/ 341594 w 578992"/>
                <a:gd name="connsiteY33" fmla="*/ 317083 h 606657"/>
                <a:gd name="connsiteX34" fmla="*/ 316494 w 578992"/>
                <a:gd name="connsiteY34" fmla="*/ 322594 h 606657"/>
                <a:gd name="connsiteX35" fmla="*/ 306792 w 578992"/>
                <a:gd name="connsiteY35" fmla="*/ 319305 h 606657"/>
                <a:gd name="connsiteX36" fmla="*/ 282227 w 578992"/>
                <a:gd name="connsiteY36" fmla="*/ 303485 h 606657"/>
                <a:gd name="connsiteX37" fmla="*/ 211825 w 578992"/>
                <a:gd name="connsiteY37" fmla="*/ 234604 h 606657"/>
                <a:gd name="connsiteX38" fmla="*/ 260510 w 578992"/>
                <a:gd name="connsiteY38" fmla="*/ 166612 h 606657"/>
                <a:gd name="connsiteX39" fmla="*/ 260510 w 578992"/>
                <a:gd name="connsiteY39" fmla="*/ 155236 h 606657"/>
                <a:gd name="connsiteX40" fmla="*/ 283295 w 578992"/>
                <a:gd name="connsiteY40" fmla="*/ 133638 h 606657"/>
                <a:gd name="connsiteX41" fmla="*/ 282248 w 578992"/>
                <a:gd name="connsiteY41" fmla="*/ 0 h 606657"/>
                <a:gd name="connsiteX42" fmla="*/ 551768 w 578992"/>
                <a:gd name="connsiteY42" fmla="*/ 365640 h 606657"/>
                <a:gd name="connsiteX43" fmla="*/ 541888 w 578992"/>
                <a:gd name="connsiteY43" fmla="*/ 369995 h 606657"/>
                <a:gd name="connsiteX44" fmla="*/ 534768 w 578992"/>
                <a:gd name="connsiteY44" fmla="*/ 367507 h 606657"/>
                <a:gd name="connsiteX45" fmla="*/ 487148 w 578992"/>
                <a:gd name="connsiteY45" fmla="*/ 354797 h 606657"/>
                <a:gd name="connsiteX46" fmla="*/ 482163 w 578992"/>
                <a:gd name="connsiteY46" fmla="*/ 345554 h 606657"/>
                <a:gd name="connsiteX47" fmla="*/ 282248 w 578992"/>
                <a:gd name="connsiteY47" fmla="*/ 72257 h 606657"/>
                <a:gd name="connsiteX48" fmla="*/ 72364 w 578992"/>
                <a:gd name="connsiteY48" fmla="*/ 281829 h 606657"/>
                <a:gd name="connsiteX49" fmla="*/ 313134 w 578992"/>
                <a:gd name="connsiteY49" fmla="*/ 489180 h 606657"/>
                <a:gd name="connsiteX50" fmla="*/ 321145 w 578992"/>
                <a:gd name="connsiteY50" fmla="*/ 494423 h 606657"/>
                <a:gd name="connsiteX51" fmla="*/ 336277 w 578992"/>
                <a:gd name="connsiteY51" fmla="*/ 550771 h 606657"/>
                <a:gd name="connsiteX52" fmla="*/ 330580 w 578992"/>
                <a:gd name="connsiteY52" fmla="*/ 559748 h 606657"/>
                <a:gd name="connsiteX53" fmla="*/ 0 w 578992"/>
                <a:gd name="connsiteY53" fmla="*/ 281829 h 606657"/>
                <a:gd name="connsiteX54" fmla="*/ 282248 w 578992"/>
                <a:gd name="connsiteY54" fmla="*/ 0 h 606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78992" h="606657">
                  <a:moveTo>
                    <a:pt x="345269" y="346719"/>
                  </a:moveTo>
                  <a:lnTo>
                    <a:pt x="527264" y="395415"/>
                  </a:lnTo>
                  <a:cubicBezTo>
                    <a:pt x="543372" y="399769"/>
                    <a:pt x="548801" y="419940"/>
                    <a:pt x="536965" y="431758"/>
                  </a:cubicBezTo>
                  <a:lnTo>
                    <a:pt x="512135" y="456550"/>
                  </a:lnTo>
                  <a:lnTo>
                    <a:pt x="572652" y="516975"/>
                  </a:lnTo>
                  <a:cubicBezTo>
                    <a:pt x="581106" y="525506"/>
                    <a:pt x="581106" y="539190"/>
                    <a:pt x="572652" y="547632"/>
                  </a:cubicBezTo>
                  <a:lnTo>
                    <a:pt x="519877" y="600326"/>
                  </a:lnTo>
                  <a:cubicBezTo>
                    <a:pt x="511334" y="608768"/>
                    <a:pt x="497629" y="608768"/>
                    <a:pt x="489174" y="600326"/>
                  </a:cubicBezTo>
                  <a:lnTo>
                    <a:pt x="428657" y="539901"/>
                  </a:lnTo>
                  <a:lnTo>
                    <a:pt x="403739" y="564782"/>
                  </a:lnTo>
                  <a:cubicBezTo>
                    <a:pt x="393148" y="575357"/>
                    <a:pt x="372501" y="574024"/>
                    <a:pt x="366628" y="552075"/>
                  </a:cubicBezTo>
                  <a:cubicBezTo>
                    <a:pt x="366005" y="549854"/>
                    <a:pt x="319015" y="374799"/>
                    <a:pt x="318659" y="373288"/>
                  </a:cubicBezTo>
                  <a:cubicBezTo>
                    <a:pt x="314298" y="357205"/>
                    <a:pt x="329071" y="342454"/>
                    <a:pt x="345269" y="346719"/>
                  </a:cubicBezTo>
                  <a:close/>
                  <a:moveTo>
                    <a:pt x="233275" y="312148"/>
                  </a:moveTo>
                  <a:cubicBezTo>
                    <a:pt x="245470" y="311970"/>
                    <a:pt x="255440" y="321922"/>
                    <a:pt x="255262" y="334095"/>
                  </a:cubicBezTo>
                  <a:cubicBezTo>
                    <a:pt x="255084" y="345646"/>
                    <a:pt x="263986" y="357464"/>
                    <a:pt x="281255" y="357464"/>
                  </a:cubicBezTo>
                  <a:cubicBezTo>
                    <a:pt x="286329" y="357464"/>
                    <a:pt x="289267" y="361195"/>
                    <a:pt x="289000" y="365016"/>
                  </a:cubicBezTo>
                  <a:cubicBezTo>
                    <a:pt x="288465" y="375412"/>
                    <a:pt x="290068" y="378611"/>
                    <a:pt x="300127" y="416019"/>
                  </a:cubicBezTo>
                  <a:cubicBezTo>
                    <a:pt x="300750" y="418240"/>
                    <a:pt x="300305" y="420639"/>
                    <a:pt x="298791" y="422416"/>
                  </a:cubicBezTo>
                  <a:cubicBezTo>
                    <a:pt x="285706" y="437788"/>
                    <a:pt x="260514" y="428458"/>
                    <a:pt x="260514" y="407844"/>
                  </a:cubicBezTo>
                  <a:lnTo>
                    <a:pt x="260514" y="398159"/>
                  </a:lnTo>
                  <a:cubicBezTo>
                    <a:pt x="232919" y="390340"/>
                    <a:pt x="212534" y="365283"/>
                    <a:pt x="211822" y="335339"/>
                  </a:cubicBezTo>
                  <a:cubicBezTo>
                    <a:pt x="211555" y="323077"/>
                    <a:pt x="220902" y="312237"/>
                    <a:pt x="233275" y="312148"/>
                  </a:cubicBezTo>
                  <a:close/>
                  <a:moveTo>
                    <a:pt x="283295" y="133638"/>
                  </a:moveTo>
                  <a:cubicBezTo>
                    <a:pt x="294955" y="134171"/>
                    <a:pt x="303944" y="144215"/>
                    <a:pt x="303944" y="155858"/>
                  </a:cubicBezTo>
                  <a:lnTo>
                    <a:pt x="303944" y="165457"/>
                  </a:lnTo>
                  <a:cubicBezTo>
                    <a:pt x="331536" y="173367"/>
                    <a:pt x="351918" y="198430"/>
                    <a:pt x="352630" y="228294"/>
                  </a:cubicBezTo>
                  <a:cubicBezTo>
                    <a:pt x="352897" y="240648"/>
                    <a:pt x="343552" y="251402"/>
                    <a:pt x="331180" y="251580"/>
                  </a:cubicBezTo>
                  <a:cubicBezTo>
                    <a:pt x="318987" y="251757"/>
                    <a:pt x="309018" y="241803"/>
                    <a:pt x="309196" y="229538"/>
                  </a:cubicBezTo>
                  <a:cubicBezTo>
                    <a:pt x="309374" y="218073"/>
                    <a:pt x="300473" y="206252"/>
                    <a:pt x="283206" y="206252"/>
                  </a:cubicBezTo>
                  <a:cubicBezTo>
                    <a:pt x="265583" y="206252"/>
                    <a:pt x="251076" y="222783"/>
                    <a:pt x="256327" y="240648"/>
                  </a:cubicBezTo>
                  <a:cubicBezTo>
                    <a:pt x="259709" y="252202"/>
                    <a:pt x="270568" y="260112"/>
                    <a:pt x="282583" y="260112"/>
                  </a:cubicBezTo>
                  <a:cubicBezTo>
                    <a:pt x="312845" y="260290"/>
                    <a:pt x="339013" y="280021"/>
                    <a:pt x="348625" y="307306"/>
                  </a:cubicBezTo>
                  <a:cubicBezTo>
                    <a:pt x="350405" y="312106"/>
                    <a:pt x="346756" y="317350"/>
                    <a:pt x="341594" y="317083"/>
                  </a:cubicBezTo>
                  <a:cubicBezTo>
                    <a:pt x="332960" y="316728"/>
                    <a:pt x="324327" y="318594"/>
                    <a:pt x="316494" y="322594"/>
                  </a:cubicBezTo>
                  <a:cubicBezTo>
                    <a:pt x="312934" y="324460"/>
                    <a:pt x="308484" y="322949"/>
                    <a:pt x="306792" y="319305"/>
                  </a:cubicBezTo>
                  <a:cubicBezTo>
                    <a:pt x="302520" y="310062"/>
                    <a:pt x="293086" y="303485"/>
                    <a:pt x="282227" y="303485"/>
                  </a:cubicBezTo>
                  <a:cubicBezTo>
                    <a:pt x="244133" y="303485"/>
                    <a:pt x="212537" y="272555"/>
                    <a:pt x="211825" y="234604"/>
                  </a:cubicBezTo>
                  <a:cubicBezTo>
                    <a:pt x="211202" y="203141"/>
                    <a:pt x="231673" y="176300"/>
                    <a:pt x="260510" y="166612"/>
                  </a:cubicBezTo>
                  <a:lnTo>
                    <a:pt x="260510" y="155236"/>
                  </a:lnTo>
                  <a:cubicBezTo>
                    <a:pt x="260510" y="142970"/>
                    <a:pt x="270835" y="133016"/>
                    <a:pt x="283295" y="133638"/>
                  </a:cubicBezTo>
                  <a:close/>
                  <a:moveTo>
                    <a:pt x="282248" y="0"/>
                  </a:moveTo>
                  <a:cubicBezTo>
                    <a:pt x="471126" y="0"/>
                    <a:pt x="608556" y="183353"/>
                    <a:pt x="551768" y="365640"/>
                  </a:cubicBezTo>
                  <a:cubicBezTo>
                    <a:pt x="550522" y="369729"/>
                    <a:pt x="545894" y="371773"/>
                    <a:pt x="541888" y="369995"/>
                  </a:cubicBezTo>
                  <a:cubicBezTo>
                    <a:pt x="539574" y="369018"/>
                    <a:pt x="537260" y="368218"/>
                    <a:pt x="534768" y="367507"/>
                  </a:cubicBezTo>
                  <a:lnTo>
                    <a:pt x="487148" y="354797"/>
                  </a:lnTo>
                  <a:cubicBezTo>
                    <a:pt x="483142" y="353731"/>
                    <a:pt x="480917" y="349554"/>
                    <a:pt x="482163" y="345554"/>
                  </a:cubicBezTo>
                  <a:cubicBezTo>
                    <a:pt x="525600" y="210372"/>
                    <a:pt x="423773" y="72257"/>
                    <a:pt x="282248" y="72257"/>
                  </a:cubicBezTo>
                  <a:cubicBezTo>
                    <a:pt x="166536" y="72257"/>
                    <a:pt x="72364" y="166289"/>
                    <a:pt x="72364" y="281829"/>
                  </a:cubicBezTo>
                  <a:cubicBezTo>
                    <a:pt x="72364" y="410257"/>
                    <a:pt x="187453" y="507933"/>
                    <a:pt x="313134" y="489180"/>
                  </a:cubicBezTo>
                  <a:cubicBezTo>
                    <a:pt x="316784" y="488646"/>
                    <a:pt x="320255" y="490957"/>
                    <a:pt x="321145" y="494423"/>
                  </a:cubicBezTo>
                  <a:lnTo>
                    <a:pt x="336277" y="550771"/>
                  </a:lnTo>
                  <a:cubicBezTo>
                    <a:pt x="337345" y="554860"/>
                    <a:pt x="334764" y="559037"/>
                    <a:pt x="330580" y="559748"/>
                  </a:cubicBezTo>
                  <a:cubicBezTo>
                    <a:pt x="163332" y="589433"/>
                    <a:pt x="0" y="461006"/>
                    <a:pt x="0" y="281829"/>
                  </a:cubicBezTo>
                  <a:cubicBezTo>
                    <a:pt x="0" y="126472"/>
                    <a:pt x="126571" y="0"/>
                    <a:pt x="282248" y="0"/>
                  </a:cubicBezTo>
                  <a:close/>
                </a:path>
              </a:pathLst>
            </a:custGeom>
            <a:solidFill>
              <a:srgbClr val="3170A7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2461385" y="3141835"/>
            <a:ext cx="16911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800" dirty="0">
                <a:latin typeface="+mj-ea"/>
                <a:ea typeface="+mj-ea"/>
              </a:rPr>
              <a:t>您的内容打在这里，或者通过复制您的文本后，在此框中选择粘贴，并选择只保留文字。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800" dirty="0">
                <a:latin typeface="+mj-ea"/>
                <a:ea typeface="+mj-ea"/>
              </a:rPr>
              <a:t>. </a:t>
            </a:r>
          </a:p>
        </p:txBody>
      </p:sp>
      <p:sp>
        <p:nvSpPr>
          <p:cNvPr id="23" name="矩形 22"/>
          <p:cNvSpPr/>
          <p:nvPr/>
        </p:nvSpPr>
        <p:spPr>
          <a:xfrm>
            <a:off x="4758968" y="3141835"/>
            <a:ext cx="16911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800" dirty="0">
                <a:latin typeface="+mj-ea"/>
                <a:ea typeface="+mj-ea"/>
              </a:rPr>
              <a:t>您的内容打在这里，或者通过复制您的文本后，在此框中选择粘贴，并选择只保留文字。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800" dirty="0">
                <a:latin typeface="+mj-ea"/>
                <a:ea typeface="+mj-ea"/>
              </a:rPr>
              <a:t>. </a:t>
            </a:r>
          </a:p>
        </p:txBody>
      </p:sp>
      <p:sp>
        <p:nvSpPr>
          <p:cNvPr id="24" name="矩形 23"/>
          <p:cNvSpPr/>
          <p:nvPr/>
        </p:nvSpPr>
        <p:spPr>
          <a:xfrm>
            <a:off x="7056551" y="3141835"/>
            <a:ext cx="16911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800" dirty="0">
                <a:latin typeface="+mj-ea"/>
                <a:ea typeface="+mj-ea"/>
              </a:rPr>
              <a:t>您的内容打在这里，或者通过复制您的文本后，在此框中选择粘贴，并选择只保留文字。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800" dirty="0">
                <a:latin typeface="+mj-ea"/>
                <a:ea typeface="+mj-ea"/>
              </a:rPr>
              <a:t>. </a:t>
            </a:r>
          </a:p>
        </p:txBody>
      </p:sp>
      <p:sp>
        <p:nvSpPr>
          <p:cNvPr id="25" name="矩形 24"/>
          <p:cNvSpPr/>
          <p:nvPr/>
        </p:nvSpPr>
        <p:spPr>
          <a:xfrm>
            <a:off x="9354134" y="3141835"/>
            <a:ext cx="16911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800" dirty="0">
                <a:latin typeface="+mj-ea"/>
                <a:ea typeface="+mj-ea"/>
              </a:rPr>
              <a:t>您的内容打在这里，或者通过复制您的文本后，在此框中选择粘贴，并选择只保留文字。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800" dirty="0">
                <a:latin typeface="+mj-ea"/>
                <a:ea typeface="+mj-e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8466972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ïşḷïďé"/>
          <p:cNvSpPr/>
          <p:nvPr/>
        </p:nvSpPr>
        <p:spPr bwMode="auto">
          <a:xfrm>
            <a:off x="8355022" y="5514758"/>
            <a:ext cx="353366" cy="352965"/>
          </a:xfrm>
          <a:custGeom>
            <a:avLst/>
            <a:gdLst>
              <a:gd name="T0" fmla="*/ 183 w 371"/>
              <a:gd name="T1" fmla="*/ 1 h 370"/>
              <a:gd name="T2" fmla="*/ 2 w 371"/>
              <a:gd name="T3" fmla="*/ 187 h 370"/>
              <a:gd name="T4" fmla="*/ 188 w 371"/>
              <a:gd name="T5" fmla="*/ 369 h 370"/>
              <a:gd name="T6" fmla="*/ 370 w 371"/>
              <a:gd name="T7" fmla="*/ 182 h 370"/>
              <a:gd name="T8" fmla="*/ 183 w 371"/>
              <a:gd name="T9" fmla="*/ 1 h 370"/>
              <a:gd name="T10" fmla="*/ 184 w 371"/>
              <a:gd name="T11" fmla="*/ 25 h 370"/>
              <a:gd name="T12" fmla="*/ 260 w 371"/>
              <a:gd name="T13" fmla="*/ 43 h 370"/>
              <a:gd name="T14" fmla="*/ 235 w 371"/>
              <a:gd name="T15" fmla="*/ 84 h 370"/>
              <a:gd name="T16" fmla="*/ 186 w 371"/>
              <a:gd name="T17" fmla="*/ 73 h 370"/>
              <a:gd name="T18" fmla="*/ 137 w 371"/>
              <a:gd name="T19" fmla="*/ 84 h 370"/>
              <a:gd name="T20" fmla="*/ 112 w 371"/>
              <a:gd name="T21" fmla="*/ 43 h 370"/>
              <a:gd name="T22" fmla="*/ 184 w 371"/>
              <a:gd name="T23" fmla="*/ 25 h 370"/>
              <a:gd name="T24" fmla="*/ 85 w 371"/>
              <a:gd name="T25" fmla="*/ 234 h 370"/>
              <a:gd name="T26" fmla="*/ 44 w 371"/>
              <a:gd name="T27" fmla="*/ 259 h 370"/>
              <a:gd name="T28" fmla="*/ 26 w 371"/>
              <a:gd name="T29" fmla="*/ 187 h 370"/>
              <a:gd name="T30" fmla="*/ 44 w 371"/>
              <a:gd name="T31" fmla="*/ 111 h 370"/>
              <a:gd name="T32" fmla="*/ 85 w 371"/>
              <a:gd name="T33" fmla="*/ 136 h 370"/>
              <a:gd name="T34" fmla="*/ 74 w 371"/>
              <a:gd name="T35" fmla="*/ 185 h 370"/>
              <a:gd name="T36" fmla="*/ 85 w 371"/>
              <a:gd name="T37" fmla="*/ 234 h 370"/>
              <a:gd name="T38" fmla="*/ 188 w 371"/>
              <a:gd name="T39" fmla="*/ 345 h 370"/>
              <a:gd name="T40" fmla="*/ 112 w 371"/>
              <a:gd name="T41" fmla="*/ 327 h 370"/>
              <a:gd name="T42" fmla="*/ 137 w 371"/>
              <a:gd name="T43" fmla="*/ 286 h 370"/>
              <a:gd name="T44" fmla="*/ 186 w 371"/>
              <a:gd name="T45" fmla="*/ 297 h 370"/>
              <a:gd name="T46" fmla="*/ 235 w 371"/>
              <a:gd name="T47" fmla="*/ 286 h 370"/>
              <a:gd name="T48" fmla="*/ 260 w 371"/>
              <a:gd name="T49" fmla="*/ 327 h 370"/>
              <a:gd name="T50" fmla="*/ 188 w 371"/>
              <a:gd name="T51" fmla="*/ 345 h 370"/>
              <a:gd name="T52" fmla="*/ 186 w 371"/>
              <a:gd name="T53" fmla="*/ 273 h 370"/>
              <a:gd name="T54" fmla="*/ 98 w 371"/>
              <a:gd name="T55" fmla="*/ 185 h 370"/>
              <a:gd name="T56" fmla="*/ 186 w 371"/>
              <a:gd name="T57" fmla="*/ 97 h 370"/>
              <a:gd name="T58" fmla="*/ 274 w 371"/>
              <a:gd name="T59" fmla="*/ 185 h 370"/>
              <a:gd name="T60" fmla="*/ 186 w 371"/>
              <a:gd name="T61" fmla="*/ 273 h 370"/>
              <a:gd name="T62" fmla="*/ 286 w 371"/>
              <a:gd name="T63" fmla="*/ 234 h 370"/>
              <a:gd name="T64" fmla="*/ 298 w 371"/>
              <a:gd name="T65" fmla="*/ 185 h 370"/>
              <a:gd name="T66" fmla="*/ 286 w 371"/>
              <a:gd name="T67" fmla="*/ 136 h 370"/>
              <a:gd name="T68" fmla="*/ 328 w 371"/>
              <a:gd name="T69" fmla="*/ 111 h 370"/>
              <a:gd name="T70" fmla="*/ 346 w 371"/>
              <a:gd name="T71" fmla="*/ 183 h 370"/>
              <a:gd name="T72" fmla="*/ 328 w 371"/>
              <a:gd name="T73" fmla="*/ 259 h 370"/>
              <a:gd name="T74" fmla="*/ 286 w 371"/>
              <a:gd name="T75" fmla="*/ 234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71" h="370">
                <a:moveTo>
                  <a:pt x="183" y="1"/>
                </a:moveTo>
                <a:cubicBezTo>
                  <a:pt x="82" y="2"/>
                  <a:pt x="0" y="86"/>
                  <a:pt x="2" y="187"/>
                </a:cubicBezTo>
                <a:cubicBezTo>
                  <a:pt x="3" y="289"/>
                  <a:pt x="87" y="370"/>
                  <a:pt x="188" y="369"/>
                </a:cubicBezTo>
                <a:cubicBezTo>
                  <a:pt x="290" y="368"/>
                  <a:pt x="371" y="284"/>
                  <a:pt x="370" y="182"/>
                </a:cubicBezTo>
                <a:cubicBezTo>
                  <a:pt x="368" y="81"/>
                  <a:pt x="285" y="0"/>
                  <a:pt x="183" y="1"/>
                </a:cubicBezTo>
                <a:close/>
                <a:moveTo>
                  <a:pt x="184" y="25"/>
                </a:moveTo>
                <a:cubicBezTo>
                  <a:pt x="211" y="25"/>
                  <a:pt x="237" y="31"/>
                  <a:pt x="260" y="43"/>
                </a:cubicBezTo>
                <a:cubicBezTo>
                  <a:pt x="235" y="84"/>
                  <a:pt x="235" y="84"/>
                  <a:pt x="235" y="84"/>
                </a:cubicBezTo>
                <a:cubicBezTo>
                  <a:pt x="220" y="77"/>
                  <a:pt x="203" y="73"/>
                  <a:pt x="186" y="73"/>
                </a:cubicBezTo>
                <a:cubicBezTo>
                  <a:pt x="168" y="73"/>
                  <a:pt x="151" y="77"/>
                  <a:pt x="137" y="84"/>
                </a:cubicBezTo>
                <a:cubicBezTo>
                  <a:pt x="112" y="43"/>
                  <a:pt x="112" y="43"/>
                  <a:pt x="112" y="43"/>
                </a:cubicBezTo>
                <a:cubicBezTo>
                  <a:pt x="133" y="32"/>
                  <a:pt x="158" y="25"/>
                  <a:pt x="184" y="25"/>
                </a:cubicBezTo>
                <a:close/>
                <a:moveTo>
                  <a:pt x="85" y="234"/>
                </a:moveTo>
                <a:cubicBezTo>
                  <a:pt x="44" y="259"/>
                  <a:pt x="44" y="259"/>
                  <a:pt x="44" y="259"/>
                </a:cubicBezTo>
                <a:cubicBezTo>
                  <a:pt x="33" y="237"/>
                  <a:pt x="26" y="213"/>
                  <a:pt x="26" y="187"/>
                </a:cubicBezTo>
                <a:cubicBezTo>
                  <a:pt x="25" y="160"/>
                  <a:pt x="32" y="134"/>
                  <a:pt x="44" y="111"/>
                </a:cubicBezTo>
                <a:cubicBezTo>
                  <a:pt x="85" y="136"/>
                  <a:pt x="85" y="136"/>
                  <a:pt x="85" y="136"/>
                </a:cubicBezTo>
                <a:cubicBezTo>
                  <a:pt x="78" y="151"/>
                  <a:pt x="74" y="167"/>
                  <a:pt x="74" y="185"/>
                </a:cubicBezTo>
                <a:cubicBezTo>
                  <a:pt x="74" y="203"/>
                  <a:pt x="78" y="219"/>
                  <a:pt x="85" y="234"/>
                </a:cubicBezTo>
                <a:close/>
                <a:moveTo>
                  <a:pt x="188" y="345"/>
                </a:moveTo>
                <a:cubicBezTo>
                  <a:pt x="161" y="345"/>
                  <a:pt x="135" y="339"/>
                  <a:pt x="112" y="327"/>
                </a:cubicBezTo>
                <a:cubicBezTo>
                  <a:pt x="137" y="286"/>
                  <a:pt x="137" y="286"/>
                  <a:pt x="137" y="286"/>
                </a:cubicBezTo>
                <a:cubicBezTo>
                  <a:pt x="151" y="293"/>
                  <a:pt x="168" y="297"/>
                  <a:pt x="186" y="297"/>
                </a:cubicBezTo>
                <a:cubicBezTo>
                  <a:pt x="203" y="297"/>
                  <a:pt x="220" y="293"/>
                  <a:pt x="235" y="286"/>
                </a:cubicBezTo>
                <a:cubicBezTo>
                  <a:pt x="260" y="327"/>
                  <a:pt x="260" y="327"/>
                  <a:pt x="260" y="327"/>
                </a:cubicBezTo>
                <a:cubicBezTo>
                  <a:pt x="238" y="338"/>
                  <a:pt x="214" y="345"/>
                  <a:pt x="188" y="345"/>
                </a:cubicBezTo>
                <a:close/>
                <a:moveTo>
                  <a:pt x="186" y="273"/>
                </a:moveTo>
                <a:cubicBezTo>
                  <a:pt x="137" y="273"/>
                  <a:pt x="98" y="233"/>
                  <a:pt x="98" y="185"/>
                </a:cubicBezTo>
                <a:cubicBezTo>
                  <a:pt x="98" y="136"/>
                  <a:pt x="137" y="97"/>
                  <a:pt x="186" y="97"/>
                </a:cubicBezTo>
                <a:cubicBezTo>
                  <a:pt x="234" y="97"/>
                  <a:pt x="274" y="136"/>
                  <a:pt x="274" y="185"/>
                </a:cubicBezTo>
                <a:cubicBezTo>
                  <a:pt x="274" y="233"/>
                  <a:pt x="234" y="273"/>
                  <a:pt x="186" y="273"/>
                </a:cubicBezTo>
                <a:close/>
                <a:moveTo>
                  <a:pt x="286" y="234"/>
                </a:moveTo>
                <a:cubicBezTo>
                  <a:pt x="294" y="219"/>
                  <a:pt x="298" y="203"/>
                  <a:pt x="298" y="185"/>
                </a:cubicBezTo>
                <a:cubicBezTo>
                  <a:pt x="298" y="167"/>
                  <a:pt x="294" y="151"/>
                  <a:pt x="286" y="136"/>
                </a:cubicBezTo>
                <a:cubicBezTo>
                  <a:pt x="328" y="111"/>
                  <a:pt x="328" y="111"/>
                  <a:pt x="328" y="111"/>
                </a:cubicBezTo>
                <a:cubicBezTo>
                  <a:pt x="339" y="133"/>
                  <a:pt x="345" y="157"/>
                  <a:pt x="346" y="183"/>
                </a:cubicBezTo>
                <a:cubicBezTo>
                  <a:pt x="346" y="210"/>
                  <a:pt x="340" y="236"/>
                  <a:pt x="328" y="259"/>
                </a:cubicBezTo>
                <a:lnTo>
                  <a:pt x="286" y="2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21" name="íS1ïďe"/>
          <p:cNvSpPr txBox="1"/>
          <p:nvPr/>
        </p:nvSpPr>
        <p:spPr>
          <a:xfrm>
            <a:off x="5614214" y="4724775"/>
            <a:ext cx="1225432" cy="439881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1100" b="1" dirty="0">
                <a:solidFill>
                  <a:schemeClr val="bg1"/>
                </a:solidFill>
              </a:rPr>
              <a:t>Text here</a:t>
            </a:r>
            <a:endParaRPr lang="zh-CN" altLang="en-US" sz="1100" b="1" dirty="0">
              <a:solidFill>
                <a:schemeClr val="bg1"/>
              </a:solidFill>
            </a:endParaRPr>
          </a:p>
        </p:txBody>
      </p:sp>
      <p:sp>
        <p:nvSpPr>
          <p:cNvPr id="22" name="išľíďê"/>
          <p:cNvSpPr txBox="1"/>
          <p:nvPr/>
        </p:nvSpPr>
        <p:spPr>
          <a:xfrm>
            <a:off x="7918989" y="5734489"/>
            <a:ext cx="1225432" cy="439881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914400"/>
            <a:r>
              <a:rPr lang="en-US" altLang="zh-CN" sz="1100" b="1" dirty="0">
                <a:solidFill>
                  <a:srgbClr val="FFFFFF"/>
                </a:solidFill>
              </a:rPr>
              <a:t>Text here</a:t>
            </a:r>
            <a:endParaRPr lang="zh-CN" altLang="en-US" sz="1100" b="1" dirty="0">
              <a:solidFill>
                <a:srgbClr val="FFFFFF"/>
              </a:solidFill>
            </a:endParaRPr>
          </a:p>
        </p:txBody>
      </p:sp>
      <p:sp>
        <p:nvSpPr>
          <p:cNvPr id="72" name="işľîḓè"/>
          <p:cNvSpPr/>
          <p:nvPr/>
        </p:nvSpPr>
        <p:spPr bwMode="auto">
          <a:xfrm>
            <a:off x="5876272" y="4213087"/>
            <a:ext cx="85286" cy="65742"/>
          </a:xfrm>
          <a:custGeom>
            <a:avLst/>
            <a:gdLst>
              <a:gd name="T0" fmla="*/ 19 w 48"/>
              <a:gd name="T1" fmla="*/ 22 h 37"/>
              <a:gd name="T2" fmla="*/ 48 w 48"/>
              <a:gd name="T3" fmla="*/ 37 h 37"/>
              <a:gd name="T4" fmla="*/ 48 w 48"/>
              <a:gd name="T5" fmla="*/ 28 h 37"/>
              <a:gd name="T6" fmla="*/ 0 w 48"/>
              <a:gd name="T7" fmla="*/ 0 h 37"/>
              <a:gd name="T8" fmla="*/ 0 w 48"/>
              <a:gd name="T9" fmla="*/ 15 h 37"/>
              <a:gd name="T10" fmla="*/ 19 w 48"/>
              <a:gd name="T11" fmla="*/ 26 h 37"/>
              <a:gd name="T12" fmla="*/ 19 w 48"/>
              <a:gd name="T13" fmla="*/ 22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" h="37">
                <a:moveTo>
                  <a:pt x="19" y="22"/>
                </a:moveTo>
                <a:lnTo>
                  <a:pt x="48" y="37"/>
                </a:lnTo>
                <a:lnTo>
                  <a:pt x="48" y="28"/>
                </a:lnTo>
                <a:lnTo>
                  <a:pt x="0" y="0"/>
                </a:lnTo>
                <a:lnTo>
                  <a:pt x="0" y="15"/>
                </a:lnTo>
                <a:lnTo>
                  <a:pt x="19" y="26"/>
                </a:lnTo>
                <a:lnTo>
                  <a:pt x="19" y="22"/>
                </a:lnTo>
                <a:close/>
              </a:path>
            </a:pathLst>
          </a:custGeom>
          <a:solidFill>
            <a:srgbClr val="3170A7"/>
          </a:solidFill>
          <a:ln>
            <a:noFill/>
          </a:ln>
          <a:extLst/>
        </p:spPr>
        <p:txBody>
          <a:bodyPr wrap="square" lIns="91440" tIns="45720" rIns="91440" bIns="45720" anchor="ctr"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73" name="îṧḻíḍê"/>
          <p:cNvSpPr/>
          <p:nvPr/>
        </p:nvSpPr>
        <p:spPr bwMode="auto">
          <a:xfrm>
            <a:off x="5790986" y="4140238"/>
            <a:ext cx="170571" cy="122599"/>
          </a:xfrm>
          <a:custGeom>
            <a:avLst/>
            <a:gdLst>
              <a:gd name="T0" fmla="*/ 96 w 96"/>
              <a:gd name="T1" fmla="*/ 69 h 69"/>
              <a:gd name="T2" fmla="*/ 0 w 96"/>
              <a:gd name="T3" fmla="*/ 0 h 69"/>
              <a:gd name="T4" fmla="*/ 48 w 96"/>
              <a:gd name="T5" fmla="*/ 41 h 69"/>
              <a:gd name="T6" fmla="*/ 96 w 96"/>
              <a:gd name="T7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6" h="69">
                <a:moveTo>
                  <a:pt x="96" y="69"/>
                </a:moveTo>
                <a:lnTo>
                  <a:pt x="0" y="0"/>
                </a:lnTo>
                <a:lnTo>
                  <a:pt x="48" y="41"/>
                </a:lnTo>
                <a:lnTo>
                  <a:pt x="96" y="69"/>
                </a:lnTo>
                <a:close/>
              </a:path>
            </a:pathLst>
          </a:custGeom>
          <a:solidFill>
            <a:srgbClr val="3170A7"/>
          </a:solidFill>
          <a:ln>
            <a:noFill/>
          </a:ln>
          <a:extLst/>
        </p:spPr>
        <p:txBody>
          <a:bodyPr wrap="square" lIns="91440" tIns="45720" rIns="91440" bIns="45720" anchor="ctr"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74" name="iṩ1ïde"/>
          <p:cNvSpPr/>
          <p:nvPr/>
        </p:nvSpPr>
        <p:spPr bwMode="auto">
          <a:xfrm>
            <a:off x="5902923" y="4236185"/>
            <a:ext cx="99500" cy="161689"/>
          </a:xfrm>
          <a:custGeom>
            <a:avLst/>
            <a:gdLst>
              <a:gd name="T0" fmla="*/ 56 w 56"/>
              <a:gd name="T1" fmla="*/ 33 h 91"/>
              <a:gd name="T2" fmla="*/ 0 w 56"/>
              <a:gd name="T3" fmla="*/ 63 h 91"/>
              <a:gd name="T4" fmla="*/ 46 w 56"/>
              <a:gd name="T5" fmla="*/ 35 h 91"/>
              <a:gd name="T6" fmla="*/ 52 w 56"/>
              <a:gd name="T7" fmla="*/ 54 h 91"/>
              <a:gd name="T8" fmla="*/ 46 w 56"/>
              <a:gd name="T9" fmla="*/ 35 h 91"/>
              <a:gd name="T10" fmla="*/ 46 w 56"/>
              <a:gd name="T11" fmla="*/ 35 h 91"/>
              <a:gd name="T12" fmla="*/ 39 w 56"/>
              <a:gd name="T13" fmla="*/ 46 h 91"/>
              <a:gd name="T14" fmla="*/ 30 w 56"/>
              <a:gd name="T15" fmla="*/ 26 h 91"/>
              <a:gd name="T16" fmla="*/ 37 w 56"/>
              <a:gd name="T17" fmla="*/ 46 h 91"/>
              <a:gd name="T18" fmla="*/ 30 w 56"/>
              <a:gd name="T19" fmla="*/ 26 h 91"/>
              <a:gd name="T20" fmla="*/ 28 w 56"/>
              <a:gd name="T21" fmla="*/ 26 h 91"/>
              <a:gd name="T22" fmla="*/ 22 w 56"/>
              <a:gd name="T23" fmla="*/ 37 h 91"/>
              <a:gd name="T24" fmla="*/ 13 w 56"/>
              <a:gd name="T25" fmla="*/ 18 h 91"/>
              <a:gd name="T26" fmla="*/ 20 w 56"/>
              <a:gd name="T27" fmla="*/ 37 h 91"/>
              <a:gd name="T28" fmla="*/ 13 w 56"/>
              <a:gd name="T29" fmla="*/ 18 h 91"/>
              <a:gd name="T30" fmla="*/ 11 w 56"/>
              <a:gd name="T31" fmla="*/ 15 h 91"/>
              <a:gd name="T32" fmla="*/ 4 w 56"/>
              <a:gd name="T33" fmla="*/ 28 h 91"/>
              <a:gd name="T34" fmla="*/ 46 w 56"/>
              <a:gd name="T35" fmla="*/ 61 h 91"/>
              <a:gd name="T36" fmla="*/ 52 w 56"/>
              <a:gd name="T37" fmla="*/ 78 h 91"/>
              <a:gd name="T38" fmla="*/ 46 w 56"/>
              <a:gd name="T39" fmla="*/ 61 h 91"/>
              <a:gd name="T40" fmla="*/ 46 w 56"/>
              <a:gd name="T41" fmla="*/ 61 h 91"/>
              <a:gd name="T42" fmla="*/ 39 w 56"/>
              <a:gd name="T43" fmla="*/ 72 h 91"/>
              <a:gd name="T44" fmla="*/ 30 w 56"/>
              <a:gd name="T45" fmla="*/ 52 h 91"/>
              <a:gd name="T46" fmla="*/ 37 w 56"/>
              <a:gd name="T47" fmla="*/ 70 h 91"/>
              <a:gd name="T48" fmla="*/ 30 w 56"/>
              <a:gd name="T49" fmla="*/ 52 h 91"/>
              <a:gd name="T50" fmla="*/ 28 w 56"/>
              <a:gd name="T51" fmla="*/ 50 h 91"/>
              <a:gd name="T52" fmla="*/ 22 w 56"/>
              <a:gd name="T53" fmla="*/ 63 h 91"/>
              <a:gd name="T54" fmla="*/ 13 w 56"/>
              <a:gd name="T55" fmla="*/ 44 h 91"/>
              <a:gd name="T56" fmla="*/ 20 w 56"/>
              <a:gd name="T57" fmla="*/ 61 h 91"/>
              <a:gd name="T58" fmla="*/ 13 w 56"/>
              <a:gd name="T59" fmla="*/ 44 h 91"/>
              <a:gd name="T60" fmla="*/ 11 w 56"/>
              <a:gd name="T61" fmla="*/ 41 h 91"/>
              <a:gd name="T62" fmla="*/ 4 w 56"/>
              <a:gd name="T63" fmla="*/ 54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6" h="91">
                <a:moveTo>
                  <a:pt x="56" y="91"/>
                </a:moveTo>
                <a:lnTo>
                  <a:pt x="56" y="33"/>
                </a:lnTo>
                <a:lnTo>
                  <a:pt x="0" y="0"/>
                </a:lnTo>
                <a:lnTo>
                  <a:pt x="0" y="63"/>
                </a:lnTo>
                <a:lnTo>
                  <a:pt x="56" y="91"/>
                </a:lnTo>
                <a:close/>
                <a:moveTo>
                  <a:pt x="46" y="35"/>
                </a:moveTo>
                <a:lnTo>
                  <a:pt x="52" y="39"/>
                </a:lnTo>
                <a:lnTo>
                  <a:pt x="52" y="54"/>
                </a:lnTo>
                <a:lnTo>
                  <a:pt x="46" y="50"/>
                </a:lnTo>
                <a:lnTo>
                  <a:pt x="46" y="35"/>
                </a:lnTo>
                <a:close/>
                <a:moveTo>
                  <a:pt x="39" y="31"/>
                </a:moveTo>
                <a:lnTo>
                  <a:pt x="46" y="35"/>
                </a:lnTo>
                <a:lnTo>
                  <a:pt x="46" y="50"/>
                </a:lnTo>
                <a:lnTo>
                  <a:pt x="39" y="46"/>
                </a:lnTo>
                <a:lnTo>
                  <a:pt x="39" y="31"/>
                </a:lnTo>
                <a:close/>
                <a:moveTo>
                  <a:pt x="30" y="26"/>
                </a:moveTo>
                <a:lnTo>
                  <a:pt x="37" y="31"/>
                </a:lnTo>
                <a:lnTo>
                  <a:pt x="37" y="46"/>
                </a:lnTo>
                <a:lnTo>
                  <a:pt x="30" y="41"/>
                </a:lnTo>
                <a:lnTo>
                  <a:pt x="30" y="26"/>
                </a:lnTo>
                <a:close/>
                <a:moveTo>
                  <a:pt x="22" y="22"/>
                </a:moveTo>
                <a:lnTo>
                  <a:pt x="28" y="26"/>
                </a:lnTo>
                <a:lnTo>
                  <a:pt x="28" y="41"/>
                </a:lnTo>
                <a:lnTo>
                  <a:pt x="22" y="37"/>
                </a:lnTo>
                <a:lnTo>
                  <a:pt x="22" y="22"/>
                </a:lnTo>
                <a:close/>
                <a:moveTo>
                  <a:pt x="13" y="18"/>
                </a:moveTo>
                <a:lnTo>
                  <a:pt x="20" y="20"/>
                </a:lnTo>
                <a:lnTo>
                  <a:pt x="20" y="37"/>
                </a:lnTo>
                <a:lnTo>
                  <a:pt x="13" y="33"/>
                </a:lnTo>
                <a:lnTo>
                  <a:pt x="13" y="18"/>
                </a:lnTo>
                <a:close/>
                <a:moveTo>
                  <a:pt x="4" y="13"/>
                </a:moveTo>
                <a:lnTo>
                  <a:pt x="11" y="15"/>
                </a:lnTo>
                <a:lnTo>
                  <a:pt x="11" y="31"/>
                </a:lnTo>
                <a:lnTo>
                  <a:pt x="4" y="28"/>
                </a:lnTo>
                <a:lnTo>
                  <a:pt x="4" y="13"/>
                </a:lnTo>
                <a:close/>
                <a:moveTo>
                  <a:pt x="46" y="61"/>
                </a:moveTo>
                <a:lnTo>
                  <a:pt x="52" y="65"/>
                </a:lnTo>
                <a:lnTo>
                  <a:pt x="52" y="78"/>
                </a:lnTo>
                <a:lnTo>
                  <a:pt x="46" y="76"/>
                </a:lnTo>
                <a:lnTo>
                  <a:pt x="46" y="61"/>
                </a:lnTo>
                <a:close/>
                <a:moveTo>
                  <a:pt x="39" y="57"/>
                </a:moveTo>
                <a:lnTo>
                  <a:pt x="46" y="61"/>
                </a:lnTo>
                <a:lnTo>
                  <a:pt x="46" y="74"/>
                </a:lnTo>
                <a:lnTo>
                  <a:pt x="39" y="72"/>
                </a:lnTo>
                <a:lnTo>
                  <a:pt x="39" y="57"/>
                </a:lnTo>
                <a:close/>
                <a:moveTo>
                  <a:pt x="30" y="52"/>
                </a:moveTo>
                <a:lnTo>
                  <a:pt x="37" y="54"/>
                </a:lnTo>
                <a:lnTo>
                  <a:pt x="37" y="70"/>
                </a:lnTo>
                <a:lnTo>
                  <a:pt x="30" y="67"/>
                </a:lnTo>
                <a:lnTo>
                  <a:pt x="30" y="52"/>
                </a:lnTo>
                <a:close/>
                <a:moveTo>
                  <a:pt x="22" y="48"/>
                </a:moveTo>
                <a:lnTo>
                  <a:pt x="28" y="50"/>
                </a:lnTo>
                <a:lnTo>
                  <a:pt x="28" y="65"/>
                </a:lnTo>
                <a:lnTo>
                  <a:pt x="22" y="63"/>
                </a:lnTo>
                <a:lnTo>
                  <a:pt x="22" y="48"/>
                </a:lnTo>
                <a:close/>
                <a:moveTo>
                  <a:pt x="13" y="44"/>
                </a:moveTo>
                <a:lnTo>
                  <a:pt x="20" y="46"/>
                </a:lnTo>
                <a:lnTo>
                  <a:pt x="20" y="61"/>
                </a:lnTo>
                <a:lnTo>
                  <a:pt x="13" y="59"/>
                </a:lnTo>
                <a:lnTo>
                  <a:pt x="13" y="44"/>
                </a:lnTo>
                <a:close/>
                <a:moveTo>
                  <a:pt x="4" y="39"/>
                </a:moveTo>
                <a:lnTo>
                  <a:pt x="11" y="41"/>
                </a:lnTo>
                <a:lnTo>
                  <a:pt x="11" y="59"/>
                </a:lnTo>
                <a:lnTo>
                  <a:pt x="4" y="54"/>
                </a:lnTo>
                <a:lnTo>
                  <a:pt x="4" y="39"/>
                </a:lnTo>
                <a:close/>
              </a:path>
            </a:pathLst>
          </a:custGeom>
          <a:solidFill>
            <a:srgbClr val="3170A7"/>
          </a:solidFill>
          <a:ln>
            <a:noFill/>
          </a:ln>
          <a:extLst/>
        </p:spPr>
        <p:txBody>
          <a:bodyPr wrap="square" lIns="91440" tIns="45720" rIns="91440" bIns="45720" anchor="ctr"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75" name="íŝḻîdê"/>
          <p:cNvSpPr/>
          <p:nvPr/>
        </p:nvSpPr>
        <p:spPr bwMode="auto">
          <a:xfrm>
            <a:off x="5464058" y="4344570"/>
            <a:ext cx="454857" cy="780013"/>
          </a:xfrm>
          <a:custGeom>
            <a:avLst/>
            <a:gdLst>
              <a:gd name="T0" fmla="*/ 42 w 256"/>
              <a:gd name="T1" fmla="*/ 56 h 439"/>
              <a:gd name="T2" fmla="*/ 83 w 256"/>
              <a:gd name="T3" fmla="*/ 52 h 439"/>
              <a:gd name="T4" fmla="*/ 150 w 256"/>
              <a:gd name="T5" fmla="*/ 28 h 439"/>
              <a:gd name="T6" fmla="*/ 241 w 256"/>
              <a:gd name="T7" fmla="*/ 17 h 439"/>
              <a:gd name="T8" fmla="*/ 42 w 256"/>
              <a:gd name="T9" fmla="*/ 67 h 439"/>
              <a:gd name="T10" fmla="*/ 109 w 256"/>
              <a:gd name="T11" fmla="*/ 74 h 439"/>
              <a:gd name="T12" fmla="*/ 150 w 256"/>
              <a:gd name="T13" fmla="*/ 69 h 439"/>
              <a:gd name="T14" fmla="*/ 217 w 256"/>
              <a:gd name="T15" fmla="*/ 48 h 439"/>
              <a:gd name="T16" fmla="*/ 74 w 256"/>
              <a:gd name="T17" fmla="*/ 89 h 439"/>
              <a:gd name="T18" fmla="*/ 109 w 256"/>
              <a:gd name="T19" fmla="*/ 84 h 439"/>
              <a:gd name="T20" fmla="*/ 176 w 256"/>
              <a:gd name="T21" fmla="*/ 93 h 439"/>
              <a:gd name="T22" fmla="*/ 217 w 256"/>
              <a:gd name="T23" fmla="*/ 89 h 439"/>
              <a:gd name="T24" fmla="*/ 50 w 256"/>
              <a:gd name="T25" fmla="*/ 117 h 439"/>
              <a:gd name="T26" fmla="*/ 141 w 256"/>
              <a:gd name="T27" fmla="*/ 108 h 439"/>
              <a:gd name="T28" fmla="*/ 176 w 256"/>
              <a:gd name="T29" fmla="*/ 104 h 439"/>
              <a:gd name="T30" fmla="*/ 241 w 256"/>
              <a:gd name="T31" fmla="*/ 112 h 439"/>
              <a:gd name="T32" fmla="*/ 50 w 256"/>
              <a:gd name="T33" fmla="*/ 156 h 439"/>
              <a:gd name="T34" fmla="*/ 115 w 256"/>
              <a:gd name="T35" fmla="*/ 134 h 439"/>
              <a:gd name="T36" fmla="*/ 208 w 256"/>
              <a:gd name="T37" fmla="*/ 128 h 439"/>
              <a:gd name="T38" fmla="*/ 241 w 256"/>
              <a:gd name="T39" fmla="*/ 123 h 439"/>
              <a:gd name="T40" fmla="*/ 74 w 256"/>
              <a:gd name="T41" fmla="*/ 180 h 439"/>
              <a:gd name="T42" fmla="*/ 115 w 256"/>
              <a:gd name="T43" fmla="*/ 175 h 439"/>
              <a:gd name="T44" fmla="*/ 182 w 256"/>
              <a:gd name="T45" fmla="*/ 156 h 439"/>
              <a:gd name="T46" fmla="*/ 42 w 256"/>
              <a:gd name="T47" fmla="*/ 193 h 439"/>
              <a:gd name="T48" fmla="*/ 74 w 256"/>
              <a:gd name="T49" fmla="*/ 188 h 439"/>
              <a:gd name="T50" fmla="*/ 141 w 256"/>
              <a:gd name="T51" fmla="*/ 199 h 439"/>
              <a:gd name="T52" fmla="*/ 182 w 256"/>
              <a:gd name="T53" fmla="*/ 197 h 439"/>
              <a:gd name="T54" fmla="*/ 16 w 256"/>
              <a:gd name="T55" fmla="*/ 219 h 439"/>
              <a:gd name="T56" fmla="*/ 109 w 256"/>
              <a:gd name="T57" fmla="*/ 212 h 439"/>
              <a:gd name="T58" fmla="*/ 141 w 256"/>
              <a:gd name="T59" fmla="*/ 210 h 439"/>
              <a:gd name="T60" fmla="*/ 208 w 256"/>
              <a:gd name="T61" fmla="*/ 221 h 439"/>
              <a:gd name="T62" fmla="*/ 16 w 256"/>
              <a:gd name="T63" fmla="*/ 257 h 439"/>
              <a:gd name="T64" fmla="*/ 83 w 256"/>
              <a:gd name="T65" fmla="*/ 238 h 439"/>
              <a:gd name="T66" fmla="*/ 176 w 256"/>
              <a:gd name="T67" fmla="*/ 234 h 439"/>
              <a:gd name="T68" fmla="*/ 208 w 256"/>
              <a:gd name="T69" fmla="*/ 232 h 439"/>
              <a:gd name="T70" fmla="*/ 42 w 256"/>
              <a:gd name="T71" fmla="*/ 281 h 439"/>
              <a:gd name="T72" fmla="*/ 83 w 256"/>
              <a:gd name="T73" fmla="*/ 279 h 439"/>
              <a:gd name="T74" fmla="*/ 150 w 256"/>
              <a:gd name="T75" fmla="*/ 262 h 439"/>
              <a:gd name="T76" fmla="*/ 241 w 256"/>
              <a:gd name="T77" fmla="*/ 255 h 439"/>
              <a:gd name="T78" fmla="*/ 42 w 256"/>
              <a:gd name="T79" fmla="*/ 292 h 439"/>
              <a:gd name="T80" fmla="*/ 109 w 256"/>
              <a:gd name="T81" fmla="*/ 303 h 439"/>
              <a:gd name="T82" fmla="*/ 150 w 256"/>
              <a:gd name="T83" fmla="*/ 301 h 439"/>
              <a:gd name="T84" fmla="*/ 217 w 256"/>
              <a:gd name="T85" fmla="*/ 283 h 439"/>
              <a:gd name="T86" fmla="*/ 74 w 256"/>
              <a:gd name="T87" fmla="*/ 316 h 439"/>
              <a:gd name="T88" fmla="*/ 109 w 256"/>
              <a:gd name="T89" fmla="*/ 314 h 439"/>
              <a:gd name="T90" fmla="*/ 176 w 256"/>
              <a:gd name="T91" fmla="*/ 327 h 439"/>
              <a:gd name="T92" fmla="*/ 217 w 256"/>
              <a:gd name="T93" fmla="*/ 325 h 439"/>
              <a:gd name="T94" fmla="*/ 50 w 256"/>
              <a:gd name="T95" fmla="*/ 342 h 439"/>
              <a:gd name="T96" fmla="*/ 141 w 256"/>
              <a:gd name="T97" fmla="*/ 338 h 439"/>
              <a:gd name="T98" fmla="*/ 176 w 256"/>
              <a:gd name="T99" fmla="*/ 338 h 439"/>
              <a:gd name="T100" fmla="*/ 241 w 256"/>
              <a:gd name="T101" fmla="*/ 351 h 439"/>
              <a:gd name="T102" fmla="*/ 50 w 256"/>
              <a:gd name="T103" fmla="*/ 381 h 439"/>
              <a:gd name="T104" fmla="*/ 115 w 256"/>
              <a:gd name="T105" fmla="*/ 364 h 439"/>
              <a:gd name="T106" fmla="*/ 208 w 256"/>
              <a:gd name="T107" fmla="*/ 361 h 439"/>
              <a:gd name="T108" fmla="*/ 241 w 256"/>
              <a:gd name="T109" fmla="*/ 361 h 439"/>
              <a:gd name="T110" fmla="*/ 74 w 256"/>
              <a:gd name="T111" fmla="*/ 405 h 439"/>
              <a:gd name="T112" fmla="*/ 115 w 256"/>
              <a:gd name="T113" fmla="*/ 405 h 439"/>
              <a:gd name="T114" fmla="*/ 182 w 256"/>
              <a:gd name="T115" fmla="*/ 390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56" h="439">
                <a:moveTo>
                  <a:pt x="256" y="0"/>
                </a:moveTo>
                <a:lnTo>
                  <a:pt x="256" y="439"/>
                </a:lnTo>
                <a:lnTo>
                  <a:pt x="0" y="439"/>
                </a:lnTo>
                <a:lnTo>
                  <a:pt x="0" y="32"/>
                </a:lnTo>
                <a:lnTo>
                  <a:pt x="256" y="0"/>
                </a:lnTo>
                <a:close/>
                <a:moveTo>
                  <a:pt x="42" y="41"/>
                </a:moveTo>
                <a:lnTo>
                  <a:pt x="16" y="45"/>
                </a:lnTo>
                <a:lnTo>
                  <a:pt x="16" y="61"/>
                </a:lnTo>
                <a:lnTo>
                  <a:pt x="42" y="56"/>
                </a:lnTo>
                <a:lnTo>
                  <a:pt x="42" y="41"/>
                </a:lnTo>
                <a:close/>
                <a:moveTo>
                  <a:pt x="74" y="39"/>
                </a:moveTo>
                <a:lnTo>
                  <a:pt x="50" y="41"/>
                </a:lnTo>
                <a:lnTo>
                  <a:pt x="50" y="56"/>
                </a:lnTo>
                <a:lnTo>
                  <a:pt x="74" y="54"/>
                </a:lnTo>
                <a:lnTo>
                  <a:pt x="74" y="39"/>
                </a:lnTo>
                <a:close/>
                <a:moveTo>
                  <a:pt x="109" y="35"/>
                </a:moveTo>
                <a:lnTo>
                  <a:pt x="83" y="37"/>
                </a:lnTo>
                <a:lnTo>
                  <a:pt x="83" y="52"/>
                </a:lnTo>
                <a:lnTo>
                  <a:pt x="109" y="50"/>
                </a:lnTo>
                <a:lnTo>
                  <a:pt x="109" y="35"/>
                </a:lnTo>
                <a:close/>
                <a:moveTo>
                  <a:pt x="141" y="30"/>
                </a:moveTo>
                <a:lnTo>
                  <a:pt x="115" y="32"/>
                </a:lnTo>
                <a:lnTo>
                  <a:pt x="115" y="48"/>
                </a:lnTo>
                <a:lnTo>
                  <a:pt x="141" y="45"/>
                </a:lnTo>
                <a:lnTo>
                  <a:pt x="141" y="30"/>
                </a:lnTo>
                <a:close/>
                <a:moveTo>
                  <a:pt x="176" y="26"/>
                </a:moveTo>
                <a:lnTo>
                  <a:pt x="150" y="28"/>
                </a:lnTo>
                <a:lnTo>
                  <a:pt x="150" y="45"/>
                </a:lnTo>
                <a:lnTo>
                  <a:pt x="176" y="41"/>
                </a:lnTo>
                <a:lnTo>
                  <a:pt x="176" y="26"/>
                </a:lnTo>
                <a:close/>
                <a:moveTo>
                  <a:pt x="208" y="22"/>
                </a:moveTo>
                <a:lnTo>
                  <a:pt x="182" y="26"/>
                </a:lnTo>
                <a:lnTo>
                  <a:pt x="182" y="41"/>
                </a:lnTo>
                <a:lnTo>
                  <a:pt x="208" y="37"/>
                </a:lnTo>
                <a:lnTo>
                  <a:pt x="208" y="22"/>
                </a:lnTo>
                <a:close/>
                <a:moveTo>
                  <a:pt x="241" y="17"/>
                </a:moveTo>
                <a:lnTo>
                  <a:pt x="217" y="22"/>
                </a:lnTo>
                <a:lnTo>
                  <a:pt x="217" y="37"/>
                </a:lnTo>
                <a:lnTo>
                  <a:pt x="241" y="35"/>
                </a:lnTo>
                <a:lnTo>
                  <a:pt x="241" y="17"/>
                </a:lnTo>
                <a:close/>
                <a:moveTo>
                  <a:pt x="42" y="67"/>
                </a:moveTo>
                <a:lnTo>
                  <a:pt x="16" y="69"/>
                </a:lnTo>
                <a:lnTo>
                  <a:pt x="16" y="84"/>
                </a:lnTo>
                <a:lnTo>
                  <a:pt x="42" y="82"/>
                </a:lnTo>
                <a:lnTo>
                  <a:pt x="42" y="67"/>
                </a:lnTo>
                <a:close/>
                <a:moveTo>
                  <a:pt x="74" y="63"/>
                </a:moveTo>
                <a:lnTo>
                  <a:pt x="50" y="67"/>
                </a:lnTo>
                <a:lnTo>
                  <a:pt x="50" y="80"/>
                </a:lnTo>
                <a:lnTo>
                  <a:pt x="74" y="78"/>
                </a:lnTo>
                <a:lnTo>
                  <a:pt x="74" y="63"/>
                </a:lnTo>
                <a:close/>
                <a:moveTo>
                  <a:pt x="109" y="61"/>
                </a:moveTo>
                <a:lnTo>
                  <a:pt x="83" y="63"/>
                </a:lnTo>
                <a:lnTo>
                  <a:pt x="83" y="78"/>
                </a:lnTo>
                <a:lnTo>
                  <a:pt x="109" y="74"/>
                </a:lnTo>
                <a:lnTo>
                  <a:pt x="109" y="61"/>
                </a:lnTo>
                <a:close/>
                <a:moveTo>
                  <a:pt x="141" y="56"/>
                </a:moveTo>
                <a:lnTo>
                  <a:pt x="115" y="58"/>
                </a:lnTo>
                <a:lnTo>
                  <a:pt x="115" y="74"/>
                </a:lnTo>
                <a:lnTo>
                  <a:pt x="141" y="71"/>
                </a:lnTo>
                <a:lnTo>
                  <a:pt x="141" y="56"/>
                </a:lnTo>
                <a:close/>
                <a:moveTo>
                  <a:pt x="176" y="52"/>
                </a:moveTo>
                <a:lnTo>
                  <a:pt x="150" y="54"/>
                </a:lnTo>
                <a:lnTo>
                  <a:pt x="150" y="69"/>
                </a:lnTo>
                <a:lnTo>
                  <a:pt x="176" y="67"/>
                </a:lnTo>
                <a:lnTo>
                  <a:pt x="176" y="52"/>
                </a:lnTo>
                <a:close/>
                <a:moveTo>
                  <a:pt x="208" y="48"/>
                </a:moveTo>
                <a:lnTo>
                  <a:pt x="182" y="52"/>
                </a:lnTo>
                <a:lnTo>
                  <a:pt x="182" y="67"/>
                </a:lnTo>
                <a:lnTo>
                  <a:pt x="208" y="63"/>
                </a:lnTo>
                <a:lnTo>
                  <a:pt x="208" y="48"/>
                </a:lnTo>
                <a:close/>
                <a:moveTo>
                  <a:pt x="241" y="45"/>
                </a:moveTo>
                <a:lnTo>
                  <a:pt x="217" y="48"/>
                </a:lnTo>
                <a:lnTo>
                  <a:pt x="217" y="63"/>
                </a:lnTo>
                <a:lnTo>
                  <a:pt x="241" y="61"/>
                </a:lnTo>
                <a:lnTo>
                  <a:pt x="241" y="45"/>
                </a:lnTo>
                <a:close/>
                <a:moveTo>
                  <a:pt x="42" y="93"/>
                </a:moveTo>
                <a:lnTo>
                  <a:pt x="16" y="95"/>
                </a:lnTo>
                <a:lnTo>
                  <a:pt x="16" y="110"/>
                </a:lnTo>
                <a:lnTo>
                  <a:pt x="42" y="106"/>
                </a:lnTo>
                <a:lnTo>
                  <a:pt x="42" y="93"/>
                </a:lnTo>
                <a:close/>
                <a:moveTo>
                  <a:pt x="74" y="89"/>
                </a:moveTo>
                <a:lnTo>
                  <a:pt x="50" y="91"/>
                </a:lnTo>
                <a:lnTo>
                  <a:pt x="50" y="106"/>
                </a:lnTo>
                <a:lnTo>
                  <a:pt x="74" y="104"/>
                </a:lnTo>
                <a:lnTo>
                  <a:pt x="74" y="89"/>
                </a:lnTo>
                <a:close/>
                <a:moveTo>
                  <a:pt x="109" y="84"/>
                </a:moveTo>
                <a:lnTo>
                  <a:pt x="83" y="87"/>
                </a:lnTo>
                <a:lnTo>
                  <a:pt x="83" y="102"/>
                </a:lnTo>
                <a:lnTo>
                  <a:pt x="109" y="99"/>
                </a:lnTo>
                <a:lnTo>
                  <a:pt x="109" y="84"/>
                </a:lnTo>
                <a:close/>
                <a:moveTo>
                  <a:pt x="141" y="82"/>
                </a:moveTo>
                <a:lnTo>
                  <a:pt x="115" y="84"/>
                </a:lnTo>
                <a:lnTo>
                  <a:pt x="115" y="99"/>
                </a:lnTo>
                <a:lnTo>
                  <a:pt x="141" y="97"/>
                </a:lnTo>
                <a:lnTo>
                  <a:pt x="141" y="82"/>
                </a:lnTo>
                <a:close/>
                <a:moveTo>
                  <a:pt x="176" y="78"/>
                </a:moveTo>
                <a:lnTo>
                  <a:pt x="150" y="80"/>
                </a:lnTo>
                <a:lnTo>
                  <a:pt x="150" y="95"/>
                </a:lnTo>
                <a:lnTo>
                  <a:pt x="176" y="93"/>
                </a:lnTo>
                <a:lnTo>
                  <a:pt x="176" y="78"/>
                </a:lnTo>
                <a:close/>
                <a:moveTo>
                  <a:pt x="208" y="74"/>
                </a:moveTo>
                <a:lnTo>
                  <a:pt x="182" y="78"/>
                </a:lnTo>
                <a:lnTo>
                  <a:pt x="182" y="93"/>
                </a:lnTo>
                <a:lnTo>
                  <a:pt x="208" y="91"/>
                </a:lnTo>
                <a:lnTo>
                  <a:pt x="208" y="74"/>
                </a:lnTo>
                <a:close/>
                <a:moveTo>
                  <a:pt x="241" y="71"/>
                </a:moveTo>
                <a:lnTo>
                  <a:pt x="217" y="74"/>
                </a:lnTo>
                <a:lnTo>
                  <a:pt x="217" y="89"/>
                </a:lnTo>
                <a:lnTo>
                  <a:pt x="241" y="87"/>
                </a:lnTo>
                <a:lnTo>
                  <a:pt x="241" y="71"/>
                </a:lnTo>
                <a:close/>
                <a:moveTo>
                  <a:pt x="42" y="117"/>
                </a:moveTo>
                <a:lnTo>
                  <a:pt x="16" y="119"/>
                </a:lnTo>
                <a:lnTo>
                  <a:pt x="16" y="134"/>
                </a:lnTo>
                <a:lnTo>
                  <a:pt x="42" y="132"/>
                </a:lnTo>
                <a:lnTo>
                  <a:pt x="42" y="117"/>
                </a:lnTo>
                <a:close/>
                <a:moveTo>
                  <a:pt x="74" y="115"/>
                </a:moveTo>
                <a:lnTo>
                  <a:pt x="50" y="117"/>
                </a:lnTo>
                <a:lnTo>
                  <a:pt x="50" y="132"/>
                </a:lnTo>
                <a:lnTo>
                  <a:pt x="74" y="128"/>
                </a:lnTo>
                <a:lnTo>
                  <a:pt x="74" y="115"/>
                </a:lnTo>
                <a:close/>
                <a:moveTo>
                  <a:pt x="109" y="110"/>
                </a:moveTo>
                <a:lnTo>
                  <a:pt x="83" y="112"/>
                </a:lnTo>
                <a:lnTo>
                  <a:pt x="83" y="128"/>
                </a:lnTo>
                <a:lnTo>
                  <a:pt x="109" y="125"/>
                </a:lnTo>
                <a:lnTo>
                  <a:pt x="109" y="110"/>
                </a:lnTo>
                <a:close/>
                <a:moveTo>
                  <a:pt x="141" y="108"/>
                </a:moveTo>
                <a:lnTo>
                  <a:pt x="115" y="110"/>
                </a:lnTo>
                <a:lnTo>
                  <a:pt x="115" y="125"/>
                </a:lnTo>
                <a:lnTo>
                  <a:pt x="141" y="123"/>
                </a:lnTo>
                <a:lnTo>
                  <a:pt x="141" y="108"/>
                </a:lnTo>
                <a:close/>
                <a:moveTo>
                  <a:pt x="176" y="104"/>
                </a:moveTo>
                <a:lnTo>
                  <a:pt x="150" y="106"/>
                </a:lnTo>
                <a:lnTo>
                  <a:pt x="150" y="121"/>
                </a:lnTo>
                <a:lnTo>
                  <a:pt x="176" y="119"/>
                </a:lnTo>
                <a:lnTo>
                  <a:pt x="176" y="104"/>
                </a:lnTo>
                <a:close/>
                <a:moveTo>
                  <a:pt x="208" y="99"/>
                </a:moveTo>
                <a:lnTo>
                  <a:pt x="182" y="104"/>
                </a:lnTo>
                <a:lnTo>
                  <a:pt x="182" y="119"/>
                </a:lnTo>
                <a:lnTo>
                  <a:pt x="208" y="117"/>
                </a:lnTo>
                <a:lnTo>
                  <a:pt x="208" y="99"/>
                </a:lnTo>
                <a:close/>
                <a:moveTo>
                  <a:pt x="241" y="97"/>
                </a:moveTo>
                <a:lnTo>
                  <a:pt x="217" y="99"/>
                </a:lnTo>
                <a:lnTo>
                  <a:pt x="217" y="115"/>
                </a:lnTo>
                <a:lnTo>
                  <a:pt x="241" y="112"/>
                </a:lnTo>
                <a:lnTo>
                  <a:pt x="241" y="97"/>
                </a:lnTo>
                <a:close/>
                <a:moveTo>
                  <a:pt x="42" y="143"/>
                </a:moveTo>
                <a:lnTo>
                  <a:pt x="16" y="145"/>
                </a:lnTo>
                <a:lnTo>
                  <a:pt x="16" y="158"/>
                </a:lnTo>
                <a:lnTo>
                  <a:pt x="42" y="156"/>
                </a:lnTo>
                <a:lnTo>
                  <a:pt x="42" y="143"/>
                </a:lnTo>
                <a:close/>
                <a:moveTo>
                  <a:pt x="74" y="138"/>
                </a:moveTo>
                <a:lnTo>
                  <a:pt x="50" y="141"/>
                </a:lnTo>
                <a:lnTo>
                  <a:pt x="50" y="156"/>
                </a:lnTo>
                <a:lnTo>
                  <a:pt x="74" y="154"/>
                </a:lnTo>
                <a:lnTo>
                  <a:pt x="74" y="138"/>
                </a:lnTo>
                <a:close/>
                <a:moveTo>
                  <a:pt x="109" y="136"/>
                </a:moveTo>
                <a:lnTo>
                  <a:pt x="83" y="138"/>
                </a:lnTo>
                <a:lnTo>
                  <a:pt x="83" y="154"/>
                </a:lnTo>
                <a:lnTo>
                  <a:pt x="109" y="151"/>
                </a:lnTo>
                <a:lnTo>
                  <a:pt x="109" y="136"/>
                </a:lnTo>
                <a:close/>
                <a:moveTo>
                  <a:pt x="141" y="132"/>
                </a:moveTo>
                <a:lnTo>
                  <a:pt x="115" y="134"/>
                </a:lnTo>
                <a:lnTo>
                  <a:pt x="115" y="149"/>
                </a:lnTo>
                <a:lnTo>
                  <a:pt x="141" y="147"/>
                </a:lnTo>
                <a:lnTo>
                  <a:pt x="141" y="132"/>
                </a:lnTo>
                <a:close/>
                <a:moveTo>
                  <a:pt x="176" y="130"/>
                </a:moveTo>
                <a:lnTo>
                  <a:pt x="150" y="132"/>
                </a:lnTo>
                <a:lnTo>
                  <a:pt x="150" y="147"/>
                </a:lnTo>
                <a:lnTo>
                  <a:pt x="176" y="145"/>
                </a:lnTo>
                <a:lnTo>
                  <a:pt x="176" y="130"/>
                </a:lnTo>
                <a:close/>
                <a:moveTo>
                  <a:pt x="208" y="128"/>
                </a:moveTo>
                <a:lnTo>
                  <a:pt x="182" y="130"/>
                </a:lnTo>
                <a:lnTo>
                  <a:pt x="182" y="145"/>
                </a:lnTo>
                <a:lnTo>
                  <a:pt x="208" y="143"/>
                </a:lnTo>
                <a:lnTo>
                  <a:pt x="208" y="128"/>
                </a:lnTo>
                <a:close/>
                <a:moveTo>
                  <a:pt x="241" y="123"/>
                </a:moveTo>
                <a:lnTo>
                  <a:pt x="217" y="125"/>
                </a:lnTo>
                <a:lnTo>
                  <a:pt x="217" y="141"/>
                </a:lnTo>
                <a:lnTo>
                  <a:pt x="241" y="138"/>
                </a:lnTo>
                <a:lnTo>
                  <a:pt x="241" y="123"/>
                </a:lnTo>
                <a:close/>
                <a:moveTo>
                  <a:pt x="42" y="167"/>
                </a:moveTo>
                <a:lnTo>
                  <a:pt x="16" y="169"/>
                </a:lnTo>
                <a:lnTo>
                  <a:pt x="16" y="184"/>
                </a:lnTo>
                <a:lnTo>
                  <a:pt x="42" y="182"/>
                </a:lnTo>
                <a:lnTo>
                  <a:pt x="42" y="167"/>
                </a:lnTo>
                <a:close/>
                <a:moveTo>
                  <a:pt x="74" y="164"/>
                </a:moveTo>
                <a:lnTo>
                  <a:pt x="50" y="167"/>
                </a:lnTo>
                <a:lnTo>
                  <a:pt x="50" y="182"/>
                </a:lnTo>
                <a:lnTo>
                  <a:pt x="74" y="180"/>
                </a:lnTo>
                <a:lnTo>
                  <a:pt x="74" y="164"/>
                </a:lnTo>
                <a:close/>
                <a:moveTo>
                  <a:pt x="109" y="162"/>
                </a:moveTo>
                <a:lnTo>
                  <a:pt x="83" y="162"/>
                </a:lnTo>
                <a:lnTo>
                  <a:pt x="83" y="177"/>
                </a:lnTo>
                <a:lnTo>
                  <a:pt x="109" y="177"/>
                </a:lnTo>
                <a:lnTo>
                  <a:pt x="109" y="162"/>
                </a:lnTo>
                <a:close/>
                <a:moveTo>
                  <a:pt x="141" y="158"/>
                </a:moveTo>
                <a:lnTo>
                  <a:pt x="115" y="160"/>
                </a:lnTo>
                <a:lnTo>
                  <a:pt x="115" y="175"/>
                </a:lnTo>
                <a:lnTo>
                  <a:pt x="141" y="173"/>
                </a:lnTo>
                <a:lnTo>
                  <a:pt x="141" y="158"/>
                </a:lnTo>
                <a:close/>
                <a:moveTo>
                  <a:pt x="176" y="156"/>
                </a:moveTo>
                <a:lnTo>
                  <a:pt x="150" y="158"/>
                </a:lnTo>
                <a:lnTo>
                  <a:pt x="150" y="173"/>
                </a:lnTo>
                <a:lnTo>
                  <a:pt x="176" y="171"/>
                </a:lnTo>
                <a:lnTo>
                  <a:pt x="176" y="156"/>
                </a:lnTo>
                <a:close/>
                <a:moveTo>
                  <a:pt x="208" y="154"/>
                </a:moveTo>
                <a:lnTo>
                  <a:pt x="182" y="156"/>
                </a:lnTo>
                <a:lnTo>
                  <a:pt x="182" y="171"/>
                </a:lnTo>
                <a:lnTo>
                  <a:pt x="208" y="169"/>
                </a:lnTo>
                <a:lnTo>
                  <a:pt x="208" y="154"/>
                </a:lnTo>
                <a:close/>
                <a:moveTo>
                  <a:pt x="241" y="149"/>
                </a:moveTo>
                <a:lnTo>
                  <a:pt x="217" y="151"/>
                </a:lnTo>
                <a:lnTo>
                  <a:pt x="217" y="169"/>
                </a:lnTo>
                <a:lnTo>
                  <a:pt x="241" y="167"/>
                </a:lnTo>
                <a:lnTo>
                  <a:pt x="241" y="149"/>
                </a:lnTo>
                <a:close/>
                <a:moveTo>
                  <a:pt x="42" y="193"/>
                </a:moveTo>
                <a:lnTo>
                  <a:pt x="16" y="193"/>
                </a:lnTo>
                <a:lnTo>
                  <a:pt x="16" y="208"/>
                </a:lnTo>
                <a:lnTo>
                  <a:pt x="42" y="206"/>
                </a:lnTo>
                <a:lnTo>
                  <a:pt x="42" y="193"/>
                </a:lnTo>
                <a:close/>
                <a:moveTo>
                  <a:pt x="74" y="188"/>
                </a:moveTo>
                <a:lnTo>
                  <a:pt x="50" y="190"/>
                </a:lnTo>
                <a:lnTo>
                  <a:pt x="50" y="206"/>
                </a:lnTo>
                <a:lnTo>
                  <a:pt x="74" y="203"/>
                </a:lnTo>
                <a:lnTo>
                  <a:pt x="74" y="188"/>
                </a:lnTo>
                <a:close/>
                <a:moveTo>
                  <a:pt x="109" y="186"/>
                </a:moveTo>
                <a:lnTo>
                  <a:pt x="83" y="188"/>
                </a:lnTo>
                <a:lnTo>
                  <a:pt x="83" y="203"/>
                </a:lnTo>
                <a:lnTo>
                  <a:pt x="109" y="201"/>
                </a:lnTo>
                <a:lnTo>
                  <a:pt x="109" y="186"/>
                </a:lnTo>
                <a:close/>
                <a:moveTo>
                  <a:pt x="141" y="184"/>
                </a:moveTo>
                <a:lnTo>
                  <a:pt x="115" y="186"/>
                </a:lnTo>
                <a:lnTo>
                  <a:pt x="115" y="201"/>
                </a:lnTo>
                <a:lnTo>
                  <a:pt x="141" y="199"/>
                </a:lnTo>
                <a:lnTo>
                  <a:pt x="141" y="184"/>
                </a:lnTo>
                <a:close/>
                <a:moveTo>
                  <a:pt x="176" y="182"/>
                </a:moveTo>
                <a:lnTo>
                  <a:pt x="150" y="184"/>
                </a:lnTo>
                <a:lnTo>
                  <a:pt x="150" y="199"/>
                </a:lnTo>
                <a:lnTo>
                  <a:pt x="176" y="197"/>
                </a:lnTo>
                <a:lnTo>
                  <a:pt x="176" y="182"/>
                </a:lnTo>
                <a:close/>
                <a:moveTo>
                  <a:pt x="208" y="180"/>
                </a:moveTo>
                <a:lnTo>
                  <a:pt x="182" y="182"/>
                </a:lnTo>
                <a:lnTo>
                  <a:pt x="182" y="197"/>
                </a:lnTo>
                <a:lnTo>
                  <a:pt x="208" y="195"/>
                </a:lnTo>
                <a:lnTo>
                  <a:pt x="208" y="180"/>
                </a:lnTo>
                <a:close/>
                <a:moveTo>
                  <a:pt x="241" y="177"/>
                </a:moveTo>
                <a:lnTo>
                  <a:pt x="217" y="180"/>
                </a:lnTo>
                <a:lnTo>
                  <a:pt x="217" y="195"/>
                </a:lnTo>
                <a:lnTo>
                  <a:pt x="241" y="193"/>
                </a:lnTo>
                <a:lnTo>
                  <a:pt x="241" y="177"/>
                </a:lnTo>
                <a:close/>
                <a:moveTo>
                  <a:pt x="42" y="216"/>
                </a:moveTo>
                <a:lnTo>
                  <a:pt x="16" y="219"/>
                </a:lnTo>
                <a:lnTo>
                  <a:pt x="16" y="234"/>
                </a:lnTo>
                <a:lnTo>
                  <a:pt x="42" y="232"/>
                </a:lnTo>
                <a:lnTo>
                  <a:pt x="42" y="216"/>
                </a:lnTo>
                <a:close/>
                <a:moveTo>
                  <a:pt x="74" y="214"/>
                </a:moveTo>
                <a:lnTo>
                  <a:pt x="50" y="216"/>
                </a:lnTo>
                <a:lnTo>
                  <a:pt x="50" y="232"/>
                </a:lnTo>
                <a:lnTo>
                  <a:pt x="74" y="229"/>
                </a:lnTo>
                <a:lnTo>
                  <a:pt x="74" y="214"/>
                </a:lnTo>
                <a:close/>
                <a:moveTo>
                  <a:pt x="109" y="212"/>
                </a:moveTo>
                <a:lnTo>
                  <a:pt x="83" y="214"/>
                </a:lnTo>
                <a:lnTo>
                  <a:pt x="83" y="229"/>
                </a:lnTo>
                <a:lnTo>
                  <a:pt x="109" y="227"/>
                </a:lnTo>
                <a:lnTo>
                  <a:pt x="109" y="212"/>
                </a:lnTo>
                <a:close/>
                <a:moveTo>
                  <a:pt x="141" y="210"/>
                </a:moveTo>
                <a:lnTo>
                  <a:pt x="115" y="212"/>
                </a:lnTo>
                <a:lnTo>
                  <a:pt x="115" y="227"/>
                </a:lnTo>
                <a:lnTo>
                  <a:pt x="141" y="225"/>
                </a:lnTo>
                <a:lnTo>
                  <a:pt x="141" y="210"/>
                </a:lnTo>
                <a:close/>
                <a:moveTo>
                  <a:pt x="176" y="208"/>
                </a:moveTo>
                <a:lnTo>
                  <a:pt x="150" y="210"/>
                </a:lnTo>
                <a:lnTo>
                  <a:pt x="150" y="225"/>
                </a:lnTo>
                <a:lnTo>
                  <a:pt x="176" y="223"/>
                </a:lnTo>
                <a:lnTo>
                  <a:pt x="176" y="208"/>
                </a:lnTo>
                <a:close/>
                <a:moveTo>
                  <a:pt x="208" y="206"/>
                </a:moveTo>
                <a:lnTo>
                  <a:pt x="182" y="208"/>
                </a:lnTo>
                <a:lnTo>
                  <a:pt x="182" y="223"/>
                </a:lnTo>
                <a:lnTo>
                  <a:pt x="208" y="221"/>
                </a:lnTo>
                <a:lnTo>
                  <a:pt x="208" y="206"/>
                </a:lnTo>
                <a:close/>
                <a:moveTo>
                  <a:pt x="241" y="203"/>
                </a:moveTo>
                <a:lnTo>
                  <a:pt x="217" y="206"/>
                </a:lnTo>
                <a:lnTo>
                  <a:pt x="217" y="221"/>
                </a:lnTo>
                <a:lnTo>
                  <a:pt x="241" y="219"/>
                </a:lnTo>
                <a:lnTo>
                  <a:pt x="241" y="203"/>
                </a:lnTo>
                <a:close/>
                <a:moveTo>
                  <a:pt x="42" y="242"/>
                </a:moveTo>
                <a:lnTo>
                  <a:pt x="16" y="242"/>
                </a:lnTo>
                <a:lnTo>
                  <a:pt x="16" y="257"/>
                </a:lnTo>
                <a:lnTo>
                  <a:pt x="42" y="255"/>
                </a:lnTo>
                <a:lnTo>
                  <a:pt x="42" y="242"/>
                </a:lnTo>
                <a:close/>
                <a:moveTo>
                  <a:pt x="74" y="240"/>
                </a:moveTo>
                <a:lnTo>
                  <a:pt x="50" y="240"/>
                </a:lnTo>
                <a:lnTo>
                  <a:pt x="50" y="255"/>
                </a:lnTo>
                <a:lnTo>
                  <a:pt x="74" y="255"/>
                </a:lnTo>
                <a:lnTo>
                  <a:pt x="74" y="240"/>
                </a:lnTo>
                <a:close/>
                <a:moveTo>
                  <a:pt x="109" y="238"/>
                </a:moveTo>
                <a:lnTo>
                  <a:pt x="83" y="238"/>
                </a:lnTo>
                <a:lnTo>
                  <a:pt x="83" y="253"/>
                </a:lnTo>
                <a:lnTo>
                  <a:pt x="109" y="253"/>
                </a:lnTo>
                <a:lnTo>
                  <a:pt x="109" y="238"/>
                </a:lnTo>
                <a:close/>
                <a:moveTo>
                  <a:pt x="141" y="236"/>
                </a:moveTo>
                <a:lnTo>
                  <a:pt x="115" y="238"/>
                </a:lnTo>
                <a:lnTo>
                  <a:pt x="115" y="253"/>
                </a:lnTo>
                <a:lnTo>
                  <a:pt x="141" y="251"/>
                </a:lnTo>
                <a:lnTo>
                  <a:pt x="141" y="236"/>
                </a:lnTo>
                <a:close/>
                <a:moveTo>
                  <a:pt x="176" y="234"/>
                </a:moveTo>
                <a:lnTo>
                  <a:pt x="150" y="236"/>
                </a:lnTo>
                <a:lnTo>
                  <a:pt x="150" y="251"/>
                </a:lnTo>
                <a:lnTo>
                  <a:pt x="176" y="249"/>
                </a:lnTo>
                <a:lnTo>
                  <a:pt x="176" y="234"/>
                </a:lnTo>
                <a:close/>
                <a:moveTo>
                  <a:pt x="208" y="232"/>
                </a:moveTo>
                <a:lnTo>
                  <a:pt x="182" y="234"/>
                </a:lnTo>
                <a:lnTo>
                  <a:pt x="182" y="249"/>
                </a:lnTo>
                <a:lnTo>
                  <a:pt x="208" y="247"/>
                </a:lnTo>
                <a:lnTo>
                  <a:pt x="208" y="232"/>
                </a:lnTo>
                <a:close/>
                <a:moveTo>
                  <a:pt x="241" y="229"/>
                </a:moveTo>
                <a:lnTo>
                  <a:pt x="217" y="232"/>
                </a:lnTo>
                <a:lnTo>
                  <a:pt x="217" y="247"/>
                </a:lnTo>
                <a:lnTo>
                  <a:pt x="241" y="245"/>
                </a:lnTo>
                <a:lnTo>
                  <a:pt x="241" y="229"/>
                </a:lnTo>
                <a:close/>
                <a:moveTo>
                  <a:pt x="42" y="266"/>
                </a:moveTo>
                <a:lnTo>
                  <a:pt x="16" y="268"/>
                </a:lnTo>
                <a:lnTo>
                  <a:pt x="16" y="283"/>
                </a:lnTo>
                <a:lnTo>
                  <a:pt x="42" y="281"/>
                </a:lnTo>
                <a:lnTo>
                  <a:pt x="42" y="266"/>
                </a:lnTo>
                <a:close/>
                <a:moveTo>
                  <a:pt x="74" y="264"/>
                </a:moveTo>
                <a:lnTo>
                  <a:pt x="50" y="266"/>
                </a:lnTo>
                <a:lnTo>
                  <a:pt x="50" y="281"/>
                </a:lnTo>
                <a:lnTo>
                  <a:pt x="74" y="279"/>
                </a:lnTo>
                <a:lnTo>
                  <a:pt x="74" y="264"/>
                </a:lnTo>
                <a:close/>
                <a:moveTo>
                  <a:pt x="109" y="264"/>
                </a:moveTo>
                <a:lnTo>
                  <a:pt x="83" y="264"/>
                </a:lnTo>
                <a:lnTo>
                  <a:pt x="83" y="279"/>
                </a:lnTo>
                <a:lnTo>
                  <a:pt x="109" y="277"/>
                </a:lnTo>
                <a:lnTo>
                  <a:pt x="109" y="264"/>
                </a:lnTo>
                <a:close/>
                <a:moveTo>
                  <a:pt x="141" y="262"/>
                </a:moveTo>
                <a:lnTo>
                  <a:pt x="115" y="262"/>
                </a:lnTo>
                <a:lnTo>
                  <a:pt x="115" y="277"/>
                </a:lnTo>
                <a:lnTo>
                  <a:pt x="141" y="277"/>
                </a:lnTo>
                <a:lnTo>
                  <a:pt x="141" y="262"/>
                </a:lnTo>
                <a:close/>
                <a:moveTo>
                  <a:pt x="176" y="260"/>
                </a:moveTo>
                <a:lnTo>
                  <a:pt x="150" y="262"/>
                </a:lnTo>
                <a:lnTo>
                  <a:pt x="150" y="277"/>
                </a:lnTo>
                <a:lnTo>
                  <a:pt x="176" y="275"/>
                </a:lnTo>
                <a:lnTo>
                  <a:pt x="176" y="260"/>
                </a:lnTo>
                <a:close/>
                <a:moveTo>
                  <a:pt x="208" y="257"/>
                </a:moveTo>
                <a:lnTo>
                  <a:pt x="182" y="260"/>
                </a:lnTo>
                <a:lnTo>
                  <a:pt x="182" y="275"/>
                </a:lnTo>
                <a:lnTo>
                  <a:pt x="208" y="273"/>
                </a:lnTo>
                <a:lnTo>
                  <a:pt x="208" y="257"/>
                </a:lnTo>
                <a:close/>
                <a:moveTo>
                  <a:pt x="241" y="255"/>
                </a:moveTo>
                <a:lnTo>
                  <a:pt x="217" y="257"/>
                </a:lnTo>
                <a:lnTo>
                  <a:pt x="217" y="273"/>
                </a:lnTo>
                <a:lnTo>
                  <a:pt x="241" y="273"/>
                </a:lnTo>
                <a:lnTo>
                  <a:pt x="241" y="255"/>
                </a:lnTo>
                <a:close/>
                <a:moveTo>
                  <a:pt x="42" y="292"/>
                </a:moveTo>
                <a:lnTo>
                  <a:pt x="16" y="292"/>
                </a:lnTo>
                <a:lnTo>
                  <a:pt x="16" y="307"/>
                </a:lnTo>
                <a:lnTo>
                  <a:pt x="42" y="305"/>
                </a:lnTo>
                <a:lnTo>
                  <a:pt x="42" y="292"/>
                </a:lnTo>
                <a:close/>
                <a:moveTo>
                  <a:pt x="74" y="290"/>
                </a:moveTo>
                <a:lnTo>
                  <a:pt x="50" y="290"/>
                </a:lnTo>
                <a:lnTo>
                  <a:pt x="50" y="305"/>
                </a:lnTo>
                <a:lnTo>
                  <a:pt x="74" y="305"/>
                </a:lnTo>
                <a:lnTo>
                  <a:pt x="74" y="290"/>
                </a:lnTo>
                <a:close/>
                <a:moveTo>
                  <a:pt x="109" y="288"/>
                </a:moveTo>
                <a:lnTo>
                  <a:pt x="83" y="290"/>
                </a:lnTo>
                <a:lnTo>
                  <a:pt x="83" y="305"/>
                </a:lnTo>
                <a:lnTo>
                  <a:pt x="109" y="303"/>
                </a:lnTo>
                <a:lnTo>
                  <a:pt x="109" y="288"/>
                </a:lnTo>
                <a:close/>
                <a:moveTo>
                  <a:pt x="141" y="288"/>
                </a:moveTo>
                <a:lnTo>
                  <a:pt x="115" y="288"/>
                </a:lnTo>
                <a:lnTo>
                  <a:pt x="115" y="303"/>
                </a:lnTo>
                <a:lnTo>
                  <a:pt x="141" y="303"/>
                </a:lnTo>
                <a:lnTo>
                  <a:pt x="141" y="288"/>
                </a:lnTo>
                <a:close/>
                <a:moveTo>
                  <a:pt x="176" y="286"/>
                </a:moveTo>
                <a:lnTo>
                  <a:pt x="150" y="286"/>
                </a:lnTo>
                <a:lnTo>
                  <a:pt x="150" y="301"/>
                </a:lnTo>
                <a:lnTo>
                  <a:pt x="176" y="301"/>
                </a:lnTo>
                <a:lnTo>
                  <a:pt x="176" y="286"/>
                </a:lnTo>
                <a:close/>
                <a:moveTo>
                  <a:pt x="208" y="283"/>
                </a:moveTo>
                <a:lnTo>
                  <a:pt x="182" y="286"/>
                </a:lnTo>
                <a:lnTo>
                  <a:pt x="182" y="301"/>
                </a:lnTo>
                <a:lnTo>
                  <a:pt x="208" y="299"/>
                </a:lnTo>
                <a:lnTo>
                  <a:pt x="208" y="283"/>
                </a:lnTo>
                <a:close/>
                <a:moveTo>
                  <a:pt x="241" y="283"/>
                </a:moveTo>
                <a:lnTo>
                  <a:pt x="217" y="283"/>
                </a:lnTo>
                <a:lnTo>
                  <a:pt x="217" y="299"/>
                </a:lnTo>
                <a:lnTo>
                  <a:pt x="241" y="299"/>
                </a:lnTo>
                <a:lnTo>
                  <a:pt x="241" y="283"/>
                </a:lnTo>
                <a:close/>
                <a:moveTo>
                  <a:pt x="42" y="316"/>
                </a:moveTo>
                <a:lnTo>
                  <a:pt x="16" y="318"/>
                </a:lnTo>
                <a:lnTo>
                  <a:pt x="16" y="331"/>
                </a:lnTo>
                <a:lnTo>
                  <a:pt x="42" y="331"/>
                </a:lnTo>
                <a:lnTo>
                  <a:pt x="42" y="316"/>
                </a:lnTo>
                <a:close/>
                <a:moveTo>
                  <a:pt x="74" y="316"/>
                </a:moveTo>
                <a:lnTo>
                  <a:pt x="50" y="316"/>
                </a:lnTo>
                <a:lnTo>
                  <a:pt x="50" y="331"/>
                </a:lnTo>
                <a:lnTo>
                  <a:pt x="74" y="331"/>
                </a:lnTo>
                <a:lnTo>
                  <a:pt x="74" y="316"/>
                </a:lnTo>
                <a:close/>
                <a:moveTo>
                  <a:pt x="109" y="314"/>
                </a:moveTo>
                <a:lnTo>
                  <a:pt x="83" y="314"/>
                </a:lnTo>
                <a:lnTo>
                  <a:pt x="83" y="329"/>
                </a:lnTo>
                <a:lnTo>
                  <a:pt x="109" y="329"/>
                </a:lnTo>
                <a:lnTo>
                  <a:pt x="109" y="314"/>
                </a:lnTo>
                <a:close/>
                <a:moveTo>
                  <a:pt x="141" y="312"/>
                </a:moveTo>
                <a:lnTo>
                  <a:pt x="115" y="314"/>
                </a:lnTo>
                <a:lnTo>
                  <a:pt x="115" y="329"/>
                </a:lnTo>
                <a:lnTo>
                  <a:pt x="141" y="327"/>
                </a:lnTo>
                <a:lnTo>
                  <a:pt x="141" y="312"/>
                </a:lnTo>
                <a:close/>
                <a:moveTo>
                  <a:pt x="176" y="312"/>
                </a:moveTo>
                <a:lnTo>
                  <a:pt x="150" y="312"/>
                </a:lnTo>
                <a:lnTo>
                  <a:pt x="150" y="327"/>
                </a:lnTo>
                <a:lnTo>
                  <a:pt x="176" y="327"/>
                </a:lnTo>
                <a:lnTo>
                  <a:pt x="176" y="312"/>
                </a:lnTo>
                <a:close/>
                <a:moveTo>
                  <a:pt x="208" y="309"/>
                </a:moveTo>
                <a:lnTo>
                  <a:pt x="182" y="312"/>
                </a:lnTo>
                <a:lnTo>
                  <a:pt x="182" y="327"/>
                </a:lnTo>
                <a:lnTo>
                  <a:pt x="208" y="325"/>
                </a:lnTo>
                <a:lnTo>
                  <a:pt x="208" y="309"/>
                </a:lnTo>
                <a:close/>
                <a:moveTo>
                  <a:pt x="241" y="309"/>
                </a:moveTo>
                <a:lnTo>
                  <a:pt x="217" y="309"/>
                </a:lnTo>
                <a:lnTo>
                  <a:pt x="217" y="325"/>
                </a:lnTo>
                <a:lnTo>
                  <a:pt x="241" y="325"/>
                </a:lnTo>
                <a:lnTo>
                  <a:pt x="241" y="309"/>
                </a:lnTo>
                <a:close/>
                <a:moveTo>
                  <a:pt x="42" y="342"/>
                </a:moveTo>
                <a:lnTo>
                  <a:pt x="16" y="342"/>
                </a:lnTo>
                <a:lnTo>
                  <a:pt x="16" y="357"/>
                </a:lnTo>
                <a:lnTo>
                  <a:pt x="42" y="357"/>
                </a:lnTo>
                <a:lnTo>
                  <a:pt x="42" y="342"/>
                </a:lnTo>
                <a:close/>
                <a:moveTo>
                  <a:pt x="74" y="340"/>
                </a:moveTo>
                <a:lnTo>
                  <a:pt x="50" y="342"/>
                </a:lnTo>
                <a:lnTo>
                  <a:pt x="50" y="355"/>
                </a:lnTo>
                <a:lnTo>
                  <a:pt x="74" y="355"/>
                </a:lnTo>
                <a:lnTo>
                  <a:pt x="74" y="340"/>
                </a:lnTo>
                <a:close/>
                <a:moveTo>
                  <a:pt x="109" y="340"/>
                </a:moveTo>
                <a:lnTo>
                  <a:pt x="83" y="340"/>
                </a:lnTo>
                <a:lnTo>
                  <a:pt x="83" y="355"/>
                </a:lnTo>
                <a:lnTo>
                  <a:pt x="109" y="355"/>
                </a:lnTo>
                <a:lnTo>
                  <a:pt x="109" y="340"/>
                </a:lnTo>
                <a:close/>
                <a:moveTo>
                  <a:pt x="141" y="338"/>
                </a:moveTo>
                <a:lnTo>
                  <a:pt x="115" y="340"/>
                </a:lnTo>
                <a:lnTo>
                  <a:pt x="115" y="355"/>
                </a:lnTo>
                <a:lnTo>
                  <a:pt x="141" y="353"/>
                </a:lnTo>
                <a:lnTo>
                  <a:pt x="141" y="338"/>
                </a:lnTo>
                <a:close/>
                <a:moveTo>
                  <a:pt x="176" y="338"/>
                </a:moveTo>
                <a:lnTo>
                  <a:pt x="150" y="338"/>
                </a:lnTo>
                <a:lnTo>
                  <a:pt x="150" y="353"/>
                </a:lnTo>
                <a:lnTo>
                  <a:pt x="176" y="353"/>
                </a:lnTo>
                <a:lnTo>
                  <a:pt x="176" y="338"/>
                </a:lnTo>
                <a:close/>
                <a:moveTo>
                  <a:pt x="208" y="335"/>
                </a:moveTo>
                <a:lnTo>
                  <a:pt x="182" y="338"/>
                </a:lnTo>
                <a:lnTo>
                  <a:pt x="182" y="353"/>
                </a:lnTo>
                <a:lnTo>
                  <a:pt x="208" y="353"/>
                </a:lnTo>
                <a:lnTo>
                  <a:pt x="208" y="335"/>
                </a:lnTo>
                <a:close/>
                <a:moveTo>
                  <a:pt x="241" y="335"/>
                </a:moveTo>
                <a:lnTo>
                  <a:pt x="217" y="335"/>
                </a:lnTo>
                <a:lnTo>
                  <a:pt x="217" y="351"/>
                </a:lnTo>
                <a:lnTo>
                  <a:pt x="241" y="351"/>
                </a:lnTo>
                <a:lnTo>
                  <a:pt x="241" y="335"/>
                </a:lnTo>
                <a:close/>
                <a:moveTo>
                  <a:pt x="42" y="366"/>
                </a:moveTo>
                <a:lnTo>
                  <a:pt x="16" y="366"/>
                </a:lnTo>
                <a:lnTo>
                  <a:pt x="16" y="381"/>
                </a:lnTo>
                <a:lnTo>
                  <a:pt x="42" y="381"/>
                </a:lnTo>
                <a:lnTo>
                  <a:pt x="42" y="366"/>
                </a:lnTo>
                <a:close/>
                <a:moveTo>
                  <a:pt x="74" y="366"/>
                </a:moveTo>
                <a:lnTo>
                  <a:pt x="50" y="366"/>
                </a:lnTo>
                <a:lnTo>
                  <a:pt x="50" y="381"/>
                </a:lnTo>
                <a:lnTo>
                  <a:pt x="74" y="381"/>
                </a:lnTo>
                <a:lnTo>
                  <a:pt x="74" y="366"/>
                </a:lnTo>
                <a:close/>
                <a:moveTo>
                  <a:pt x="109" y="366"/>
                </a:moveTo>
                <a:lnTo>
                  <a:pt x="83" y="366"/>
                </a:lnTo>
                <a:lnTo>
                  <a:pt x="83" y="381"/>
                </a:lnTo>
                <a:lnTo>
                  <a:pt x="109" y="381"/>
                </a:lnTo>
                <a:lnTo>
                  <a:pt x="109" y="366"/>
                </a:lnTo>
                <a:close/>
                <a:moveTo>
                  <a:pt x="141" y="364"/>
                </a:moveTo>
                <a:lnTo>
                  <a:pt x="115" y="364"/>
                </a:lnTo>
                <a:lnTo>
                  <a:pt x="115" y="379"/>
                </a:lnTo>
                <a:lnTo>
                  <a:pt x="141" y="379"/>
                </a:lnTo>
                <a:lnTo>
                  <a:pt x="141" y="364"/>
                </a:lnTo>
                <a:close/>
                <a:moveTo>
                  <a:pt x="176" y="364"/>
                </a:moveTo>
                <a:lnTo>
                  <a:pt x="150" y="364"/>
                </a:lnTo>
                <a:lnTo>
                  <a:pt x="150" y="379"/>
                </a:lnTo>
                <a:lnTo>
                  <a:pt x="176" y="379"/>
                </a:lnTo>
                <a:lnTo>
                  <a:pt x="176" y="364"/>
                </a:lnTo>
                <a:close/>
                <a:moveTo>
                  <a:pt x="208" y="361"/>
                </a:moveTo>
                <a:lnTo>
                  <a:pt x="182" y="364"/>
                </a:lnTo>
                <a:lnTo>
                  <a:pt x="182" y="379"/>
                </a:lnTo>
                <a:lnTo>
                  <a:pt x="208" y="379"/>
                </a:lnTo>
                <a:lnTo>
                  <a:pt x="208" y="361"/>
                </a:lnTo>
                <a:close/>
                <a:moveTo>
                  <a:pt x="241" y="361"/>
                </a:moveTo>
                <a:lnTo>
                  <a:pt x="217" y="361"/>
                </a:lnTo>
                <a:lnTo>
                  <a:pt x="217" y="379"/>
                </a:lnTo>
                <a:lnTo>
                  <a:pt x="241" y="377"/>
                </a:lnTo>
                <a:lnTo>
                  <a:pt x="241" y="361"/>
                </a:lnTo>
                <a:close/>
                <a:moveTo>
                  <a:pt x="42" y="392"/>
                </a:moveTo>
                <a:lnTo>
                  <a:pt x="16" y="392"/>
                </a:lnTo>
                <a:lnTo>
                  <a:pt x="16" y="407"/>
                </a:lnTo>
                <a:lnTo>
                  <a:pt x="42" y="407"/>
                </a:lnTo>
                <a:lnTo>
                  <a:pt x="42" y="392"/>
                </a:lnTo>
                <a:close/>
                <a:moveTo>
                  <a:pt x="74" y="390"/>
                </a:moveTo>
                <a:lnTo>
                  <a:pt x="50" y="392"/>
                </a:lnTo>
                <a:lnTo>
                  <a:pt x="50" y="407"/>
                </a:lnTo>
                <a:lnTo>
                  <a:pt x="74" y="405"/>
                </a:lnTo>
                <a:lnTo>
                  <a:pt x="74" y="390"/>
                </a:lnTo>
                <a:close/>
                <a:moveTo>
                  <a:pt x="109" y="390"/>
                </a:moveTo>
                <a:lnTo>
                  <a:pt x="83" y="390"/>
                </a:lnTo>
                <a:lnTo>
                  <a:pt x="83" y="405"/>
                </a:lnTo>
                <a:lnTo>
                  <a:pt x="109" y="405"/>
                </a:lnTo>
                <a:lnTo>
                  <a:pt x="109" y="390"/>
                </a:lnTo>
                <a:close/>
                <a:moveTo>
                  <a:pt x="141" y="390"/>
                </a:moveTo>
                <a:lnTo>
                  <a:pt x="115" y="390"/>
                </a:lnTo>
                <a:lnTo>
                  <a:pt x="115" y="405"/>
                </a:lnTo>
                <a:lnTo>
                  <a:pt x="141" y="405"/>
                </a:lnTo>
                <a:lnTo>
                  <a:pt x="141" y="390"/>
                </a:lnTo>
                <a:close/>
                <a:moveTo>
                  <a:pt x="176" y="390"/>
                </a:moveTo>
                <a:lnTo>
                  <a:pt x="150" y="390"/>
                </a:lnTo>
                <a:lnTo>
                  <a:pt x="150" y="405"/>
                </a:lnTo>
                <a:lnTo>
                  <a:pt x="176" y="405"/>
                </a:lnTo>
                <a:lnTo>
                  <a:pt x="176" y="390"/>
                </a:lnTo>
                <a:close/>
                <a:moveTo>
                  <a:pt x="208" y="390"/>
                </a:moveTo>
                <a:lnTo>
                  <a:pt x="182" y="390"/>
                </a:lnTo>
                <a:lnTo>
                  <a:pt x="182" y="405"/>
                </a:lnTo>
                <a:lnTo>
                  <a:pt x="208" y="405"/>
                </a:lnTo>
                <a:lnTo>
                  <a:pt x="208" y="390"/>
                </a:lnTo>
                <a:close/>
                <a:moveTo>
                  <a:pt x="241" y="387"/>
                </a:moveTo>
                <a:lnTo>
                  <a:pt x="217" y="390"/>
                </a:lnTo>
                <a:lnTo>
                  <a:pt x="217" y="405"/>
                </a:lnTo>
                <a:lnTo>
                  <a:pt x="241" y="405"/>
                </a:lnTo>
                <a:lnTo>
                  <a:pt x="241" y="387"/>
                </a:lnTo>
                <a:close/>
              </a:path>
            </a:pathLst>
          </a:custGeom>
          <a:solidFill>
            <a:srgbClr val="3170A7"/>
          </a:solidFill>
          <a:ln>
            <a:noFill/>
          </a:ln>
          <a:extLst/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76" name="íŝļïďê"/>
          <p:cNvSpPr/>
          <p:nvPr/>
        </p:nvSpPr>
        <p:spPr bwMode="auto">
          <a:xfrm>
            <a:off x="5492486" y="4236185"/>
            <a:ext cx="399777" cy="161689"/>
          </a:xfrm>
          <a:custGeom>
            <a:avLst/>
            <a:gdLst>
              <a:gd name="T0" fmla="*/ 225 w 225"/>
              <a:gd name="T1" fmla="*/ 0 h 91"/>
              <a:gd name="T2" fmla="*/ 0 w 225"/>
              <a:gd name="T3" fmla="*/ 91 h 91"/>
              <a:gd name="T4" fmla="*/ 17 w 225"/>
              <a:gd name="T5" fmla="*/ 28 h 91"/>
              <a:gd name="T6" fmla="*/ 43 w 225"/>
              <a:gd name="T7" fmla="*/ 35 h 91"/>
              <a:gd name="T8" fmla="*/ 17 w 225"/>
              <a:gd name="T9" fmla="*/ 54 h 91"/>
              <a:gd name="T10" fmla="*/ 43 w 225"/>
              <a:gd name="T11" fmla="*/ 35 h 91"/>
              <a:gd name="T12" fmla="*/ 49 w 225"/>
              <a:gd name="T13" fmla="*/ 35 h 91"/>
              <a:gd name="T14" fmla="*/ 75 w 225"/>
              <a:gd name="T15" fmla="*/ 46 h 91"/>
              <a:gd name="T16" fmla="*/ 108 w 225"/>
              <a:gd name="T17" fmla="*/ 26 h 91"/>
              <a:gd name="T18" fmla="*/ 84 w 225"/>
              <a:gd name="T19" fmla="*/ 46 h 91"/>
              <a:gd name="T20" fmla="*/ 108 w 225"/>
              <a:gd name="T21" fmla="*/ 26 h 91"/>
              <a:gd name="T22" fmla="*/ 116 w 225"/>
              <a:gd name="T23" fmla="*/ 26 h 91"/>
              <a:gd name="T24" fmla="*/ 142 w 225"/>
              <a:gd name="T25" fmla="*/ 37 h 91"/>
              <a:gd name="T26" fmla="*/ 175 w 225"/>
              <a:gd name="T27" fmla="*/ 18 h 91"/>
              <a:gd name="T28" fmla="*/ 151 w 225"/>
              <a:gd name="T29" fmla="*/ 37 h 91"/>
              <a:gd name="T30" fmla="*/ 175 w 225"/>
              <a:gd name="T31" fmla="*/ 18 h 91"/>
              <a:gd name="T32" fmla="*/ 183 w 225"/>
              <a:gd name="T33" fmla="*/ 15 h 91"/>
              <a:gd name="T34" fmla="*/ 209 w 225"/>
              <a:gd name="T35" fmla="*/ 28 h 91"/>
              <a:gd name="T36" fmla="*/ 43 w 225"/>
              <a:gd name="T37" fmla="*/ 61 h 91"/>
              <a:gd name="T38" fmla="*/ 17 w 225"/>
              <a:gd name="T39" fmla="*/ 78 h 91"/>
              <a:gd name="T40" fmla="*/ 43 w 225"/>
              <a:gd name="T41" fmla="*/ 61 h 91"/>
              <a:gd name="T42" fmla="*/ 49 w 225"/>
              <a:gd name="T43" fmla="*/ 61 h 91"/>
              <a:gd name="T44" fmla="*/ 75 w 225"/>
              <a:gd name="T45" fmla="*/ 72 h 91"/>
              <a:gd name="T46" fmla="*/ 108 w 225"/>
              <a:gd name="T47" fmla="*/ 52 h 91"/>
              <a:gd name="T48" fmla="*/ 84 w 225"/>
              <a:gd name="T49" fmla="*/ 70 h 91"/>
              <a:gd name="T50" fmla="*/ 108 w 225"/>
              <a:gd name="T51" fmla="*/ 52 h 91"/>
              <a:gd name="T52" fmla="*/ 116 w 225"/>
              <a:gd name="T53" fmla="*/ 50 h 91"/>
              <a:gd name="T54" fmla="*/ 142 w 225"/>
              <a:gd name="T55" fmla="*/ 63 h 91"/>
              <a:gd name="T56" fmla="*/ 175 w 225"/>
              <a:gd name="T57" fmla="*/ 44 h 91"/>
              <a:gd name="T58" fmla="*/ 151 w 225"/>
              <a:gd name="T59" fmla="*/ 61 h 91"/>
              <a:gd name="T60" fmla="*/ 175 w 225"/>
              <a:gd name="T61" fmla="*/ 44 h 91"/>
              <a:gd name="T62" fmla="*/ 183 w 225"/>
              <a:gd name="T63" fmla="*/ 41 h 91"/>
              <a:gd name="T64" fmla="*/ 209 w 225"/>
              <a:gd name="T65" fmla="*/ 54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5" h="91">
                <a:moveTo>
                  <a:pt x="209" y="2"/>
                </a:moveTo>
                <a:lnTo>
                  <a:pt x="225" y="0"/>
                </a:lnTo>
                <a:lnTo>
                  <a:pt x="225" y="63"/>
                </a:lnTo>
                <a:lnTo>
                  <a:pt x="0" y="91"/>
                </a:lnTo>
                <a:lnTo>
                  <a:pt x="0" y="33"/>
                </a:lnTo>
                <a:lnTo>
                  <a:pt x="17" y="28"/>
                </a:lnTo>
                <a:lnTo>
                  <a:pt x="209" y="2"/>
                </a:lnTo>
                <a:close/>
                <a:moveTo>
                  <a:pt x="43" y="35"/>
                </a:moveTo>
                <a:lnTo>
                  <a:pt x="17" y="39"/>
                </a:lnTo>
                <a:lnTo>
                  <a:pt x="17" y="54"/>
                </a:lnTo>
                <a:lnTo>
                  <a:pt x="43" y="50"/>
                </a:lnTo>
                <a:lnTo>
                  <a:pt x="43" y="35"/>
                </a:lnTo>
                <a:close/>
                <a:moveTo>
                  <a:pt x="75" y="31"/>
                </a:moveTo>
                <a:lnTo>
                  <a:pt x="49" y="35"/>
                </a:lnTo>
                <a:lnTo>
                  <a:pt x="49" y="50"/>
                </a:lnTo>
                <a:lnTo>
                  <a:pt x="75" y="46"/>
                </a:lnTo>
                <a:lnTo>
                  <a:pt x="75" y="31"/>
                </a:lnTo>
                <a:close/>
                <a:moveTo>
                  <a:pt x="108" y="26"/>
                </a:moveTo>
                <a:lnTo>
                  <a:pt x="84" y="31"/>
                </a:lnTo>
                <a:lnTo>
                  <a:pt x="84" y="46"/>
                </a:lnTo>
                <a:lnTo>
                  <a:pt x="108" y="41"/>
                </a:lnTo>
                <a:lnTo>
                  <a:pt x="108" y="26"/>
                </a:lnTo>
                <a:close/>
                <a:moveTo>
                  <a:pt x="142" y="22"/>
                </a:moveTo>
                <a:lnTo>
                  <a:pt x="116" y="26"/>
                </a:lnTo>
                <a:lnTo>
                  <a:pt x="116" y="41"/>
                </a:lnTo>
                <a:lnTo>
                  <a:pt x="142" y="37"/>
                </a:lnTo>
                <a:lnTo>
                  <a:pt x="142" y="22"/>
                </a:lnTo>
                <a:close/>
                <a:moveTo>
                  <a:pt x="175" y="18"/>
                </a:moveTo>
                <a:lnTo>
                  <a:pt x="151" y="20"/>
                </a:lnTo>
                <a:lnTo>
                  <a:pt x="151" y="37"/>
                </a:lnTo>
                <a:lnTo>
                  <a:pt x="175" y="33"/>
                </a:lnTo>
                <a:lnTo>
                  <a:pt x="175" y="18"/>
                </a:lnTo>
                <a:close/>
                <a:moveTo>
                  <a:pt x="209" y="13"/>
                </a:moveTo>
                <a:lnTo>
                  <a:pt x="183" y="15"/>
                </a:lnTo>
                <a:lnTo>
                  <a:pt x="183" y="31"/>
                </a:lnTo>
                <a:lnTo>
                  <a:pt x="209" y="28"/>
                </a:lnTo>
                <a:lnTo>
                  <a:pt x="209" y="13"/>
                </a:lnTo>
                <a:close/>
                <a:moveTo>
                  <a:pt x="43" y="61"/>
                </a:moveTo>
                <a:lnTo>
                  <a:pt x="17" y="65"/>
                </a:lnTo>
                <a:lnTo>
                  <a:pt x="17" y="78"/>
                </a:lnTo>
                <a:lnTo>
                  <a:pt x="43" y="76"/>
                </a:lnTo>
                <a:lnTo>
                  <a:pt x="43" y="61"/>
                </a:lnTo>
                <a:close/>
                <a:moveTo>
                  <a:pt x="75" y="57"/>
                </a:moveTo>
                <a:lnTo>
                  <a:pt x="49" y="61"/>
                </a:lnTo>
                <a:lnTo>
                  <a:pt x="49" y="74"/>
                </a:lnTo>
                <a:lnTo>
                  <a:pt x="75" y="72"/>
                </a:lnTo>
                <a:lnTo>
                  <a:pt x="75" y="57"/>
                </a:lnTo>
                <a:close/>
                <a:moveTo>
                  <a:pt x="108" y="52"/>
                </a:moveTo>
                <a:lnTo>
                  <a:pt x="84" y="54"/>
                </a:lnTo>
                <a:lnTo>
                  <a:pt x="84" y="70"/>
                </a:lnTo>
                <a:lnTo>
                  <a:pt x="108" y="67"/>
                </a:lnTo>
                <a:lnTo>
                  <a:pt x="108" y="52"/>
                </a:lnTo>
                <a:close/>
                <a:moveTo>
                  <a:pt x="142" y="48"/>
                </a:moveTo>
                <a:lnTo>
                  <a:pt x="116" y="50"/>
                </a:lnTo>
                <a:lnTo>
                  <a:pt x="116" y="65"/>
                </a:lnTo>
                <a:lnTo>
                  <a:pt x="142" y="63"/>
                </a:lnTo>
                <a:lnTo>
                  <a:pt x="142" y="48"/>
                </a:lnTo>
                <a:close/>
                <a:moveTo>
                  <a:pt x="175" y="44"/>
                </a:moveTo>
                <a:lnTo>
                  <a:pt x="151" y="46"/>
                </a:lnTo>
                <a:lnTo>
                  <a:pt x="151" y="61"/>
                </a:lnTo>
                <a:lnTo>
                  <a:pt x="175" y="59"/>
                </a:lnTo>
                <a:lnTo>
                  <a:pt x="175" y="44"/>
                </a:lnTo>
                <a:close/>
                <a:moveTo>
                  <a:pt x="209" y="39"/>
                </a:moveTo>
                <a:lnTo>
                  <a:pt x="183" y="41"/>
                </a:lnTo>
                <a:lnTo>
                  <a:pt x="183" y="59"/>
                </a:lnTo>
                <a:lnTo>
                  <a:pt x="209" y="54"/>
                </a:lnTo>
                <a:lnTo>
                  <a:pt x="209" y="39"/>
                </a:lnTo>
                <a:close/>
              </a:path>
            </a:pathLst>
          </a:custGeom>
          <a:solidFill>
            <a:srgbClr val="3170A7"/>
          </a:solidFill>
          <a:ln>
            <a:noFill/>
          </a:ln>
          <a:extLst/>
        </p:spPr>
        <p:txBody>
          <a:bodyPr wrap="square" lIns="91440" tIns="45720" rIns="91440" bIns="45720" anchor="ctr"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77" name="ïśľîḍê"/>
          <p:cNvSpPr/>
          <p:nvPr/>
        </p:nvSpPr>
        <p:spPr bwMode="auto">
          <a:xfrm>
            <a:off x="5522691" y="4213087"/>
            <a:ext cx="341143" cy="72849"/>
          </a:xfrm>
          <a:custGeom>
            <a:avLst/>
            <a:gdLst>
              <a:gd name="T0" fmla="*/ 0 w 192"/>
              <a:gd name="T1" fmla="*/ 41 h 41"/>
              <a:gd name="T2" fmla="*/ 0 w 192"/>
              <a:gd name="T3" fmla="*/ 28 h 41"/>
              <a:gd name="T4" fmla="*/ 192 w 192"/>
              <a:gd name="T5" fmla="*/ 0 h 41"/>
              <a:gd name="T6" fmla="*/ 192 w 192"/>
              <a:gd name="T7" fmla="*/ 15 h 41"/>
              <a:gd name="T8" fmla="*/ 0 w 192"/>
              <a:gd name="T9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" h="41">
                <a:moveTo>
                  <a:pt x="0" y="41"/>
                </a:moveTo>
                <a:lnTo>
                  <a:pt x="0" y="28"/>
                </a:lnTo>
                <a:lnTo>
                  <a:pt x="192" y="0"/>
                </a:lnTo>
                <a:lnTo>
                  <a:pt x="192" y="15"/>
                </a:lnTo>
                <a:lnTo>
                  <a:pt x="0" y="41"/>
                </a:lnTo>
                <a:close/>
              </a:path>
            </a:pathLst>
          </a:custGeom>
          <a:solidFill>
            <a:srgbClr val="3170A7"/>
          </a:solidFill>
          <a:ln>
            <a:noFill/>
          </a:ln>
          <a:extLst/>
        </p:spPr>
        <p:txBody>
          <a:bodyPr wrap="square" lIns="91440" tIns="45720" rIns="91440" bIns="45720" anchor="ctr"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78" name="iślíḍe"/>
          <p:cNvSpPr/>
          <p:nvPr/>
        </p:nvSpPr>
        <p:spPr bwMode="auto">
          <a:xfrm>
            <a:off x="5522691" y="4140238"/>
            <a:ext cx="341143" cy="122599"/>
          </a:xfrm>
          <a:custGeom>
            <a:avLst/>
            <a:gdLst>
              <a:gd name="T0" fmla="*/ 0 w 192"/>
              <a:gd name="T1" fmla="*/ 69 h 69"/>
              <a:gd name="T2" fmla="*/ 145 w 192"/>
              <a:gd name="T3" fmla="*/ 0 h 69"/>
              <a:gd name="T4" fmla="*/ 192 w 192"/>
              <a:gd name="T5" fmla="*/ 41 h 69"/>
              <a:gd name="T6" fmla="*/ 0 w 192"/>
              <a:gd name="T7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2" h="69">
                <a:moveTo>
                  <a:pt x="0" y="69"/>
                </a:moveTo>
                <a:lnTo>
                  <a:pt x="145" y="0"/>
                </a:lnTo>
                <a:lnTo>
                  <a:pt x="192" y="41"/>
                </a:lnTo>
                <a:lnTo>
                  <a:pt x="0" y="69"/>
                </a:lnTo>
                <a:close/>
              </a:path>
            </a:pathLst>
          </a:custGeom>
          <a:solidFill>
            <a:srgbClr val="3170A7"/>
          </a:solidFill>
          <a:ln>
            <a:noFill/>
          </a:ln>
          <a:extLst/>
        </p:spPr>
        <p:txBody>
          <a:bodyPr wrap="square" lIns="91440" tIns="45720" rIns="91440" bIns="45720" anchor="ctr"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79" name="îşļiḓè"/>
          <p:cNvSpPr/>
          <p:nvPr/>
        </p:nvSpPr>
        <p:spPr bwMode="auto">
          <a:xfrm>
            <a:off x="5933129" y="4344570"/>
            <a:ext cx="111938" cy="780013"/>
          </a:xfrm>
          <a:custGeom>
            <a:avLst/>
            <a:gdLst>
              <a:gd name="T0" fmla="*/ 52 w 63"/>
              <a:gd name="T1" fmla="*/ 56 h 439"/>
              <a:gd name="T2" fmla="*/ 42 w 63"/>
              <a:gd name="T3" fmla="*/ 52 h 439"/>
              <a:gd name="T4" fmla="*/ 26 w 63"/>
              <a:gd name="T5" fmla="*/ 28 h 439"/>
              <a:gd name="T6" fmla="*/ 3 w 63"/>
              <a:gd name="T7" fmla="*/ 17 h 439"/>
              <a:gd name="T8" fmla="*/ 52 w 63"/>
              <a:gd name="T9" fmla="*/ 67 h 439"/>
              <a:gd name="T10" fmla="*/ 37 w 63"/>
              <a:gd name="T11" fmla="*/ 74 h 439"/>
              <a:gd name="T12" fmla="*/ 26 w 63"/>
              <a:gd name="T13" fmla="*/ 69 h 439"/>
              <a:gd name="T14" fmla="*/ 9 w 63"/>
              <a:gd name="T15" fmla="*/ 48 h 439"/>
              <a:gd name="T16" fmla="*/ 44 w 63"/>
              <a:gd name="T17" fmla="*/ 89 h 439"/>
              <a:gd name="T18" fmla="*/ 37 w 63"/>
              <a:gd name="T19" fmla="*/ 84 h 439"/>
              <a:gd name="T20" fmla="*/ 20 w 63"/>
              <a:gd name="T21" fmla="*/ 93 h 439"/>
              <a:gd name="T22" fmla="*/ 9 w 63"/>
              <a:gd name="T23" fmla="*/ 89 h 439"/>
              <a:gd name="T24" fmla="*/ 50 w 63"/>
              <a:gd name="T25" fmla="*/ 117 h 439"/>
              <a:gd name="T26" fmla="*/ 29 w 63"/>
              <a:gd name="T27" fmla="*/ 108 h 439"/>
              <a:gd name="T28" fmla="*/ 20 w 63"/>
              <a:gd name="T29" fmla="*/ 104 h 439"/>
              <a:gd name="T30" fmla="*/ 3 w 63"/>
              <a:gd name="T31" fmla="*/ 112 h 439"/>
              <a:gd name="T32" fmla="*/ 50 w 63"/>
              <a:gd name="T33" fmla="*/ 156 h 439"/>
              <a:gd name="T34" fmla="*/ 35 w 63"/>
              <a:gd name="T35" fmla="*/ 134 h 439"/>
              <a:gd name="T36" fmla="*/ 11 w 63"/>
              <a:gd name="T37" fmla="*/ 128 h 439"/>
              <a:gd name="T38" fmla="*/ 3 w 63"/>
              <a:gd name="T39" fmla="*/ 123 h 439"/>
              <a:gd name="T40" fmla="*/ 44 w 63"/>
              <a:gd name="T41" fmla="*/ 180 h 439"/>
              <a:gd name="T42" fmla="*/ 35 w 63"/>
              <a:gd name="T43" fmla="*/ 175 h 439"/>
              <a:gd name="T44" fmla="*/ 18 w 63"/>
              <a:gd name="T45" fmla="*/ 156 h 439"/>
              <a:gd name="T46" fmla="*/ 52 w 63"/>
              <a:gd name="T47" fmla="*/ 193 h 439"/>
              <a:gd name="T48" fmla="*/ 44 w 63"/>
              <a:gd name="T49" fmla="*/ 188 h 439"/>
              <a:gd name="T50" fmla="*/ 29 w 63"/>
              <a:gd name="T51" fmla="*/ 199 h 439"/>
              <a:gd name="T52" fmla="*/ 18 w 63"/>
              <a:gd name="T53" fmla="*/ 197 h 439"/>
              <a:gd name="T54" fmla="*/ 59 w 63"/>
              <a:gd name="T55" fmla="*/ 219 h 439"/>
              <a:gd name="T56" fmla="*/ 37 w 63"/>
              <a:gd name="T57" fmla="*/ 212 h 439"/>
              <a:gd name="T58" fmla="*/ 29 w 63"/>
              <a:gd name="T59" fmla="*/ 210 h 439"/>
              <a:gd name="T60" fmla="*/ 11 w 63"/>
              <a:gd name="T61" fmla="*/ 221 h 439"/>
              <a:gd name="T62" fmla="*/ 59 w 63"/>
              <a:gd name="T63" fmla="*/ 257 h 439"/>
              <a:gd name="T64" fmla="*/ 42 w 63"/>
              <a:gd name="T65" fmla="*/ 238 h 439"/>
              <a:gd name="T66" fmla="*/ 20 w 63"/>
              <a:gd name="T67" fmla="*/ 234 h 439"/>
              <a:gd name="T68" fmla="*/ 11 w 63"/>
              <a:gd name="T69" fmla="*/ 232 h 439"/>
              <a:gd name="T70" fmla="*/ 52 w 63"/>
              <a:gd name="T71" fmla="*/ 281 h 439"/>
              <a:gd name="T72" fmla="*/ 42 w 63"/>
              <a:gd name="T73" fmla="*/ 279 h 439"/>
              <a:gd name="T74" fmla="*/ 26 w 63"/>
              <a:gd name="T75" fmla="*/ 262 h 439"/>
              <a:gd name="T76" fmla="*/ 3 w 63"/>
              <a:gd name="T77" fmla="*/ 255 h 439"/>
              <a:gd name="T78" fmla="*/ 52 w 63"/>
              <a:gd name="T79" fmla="*/ 292 h 439"/>
              <a:gd name="T80" fmla="*/ 37 w 63"/>
              <a:gd name="T81" fmla="*/ 303 h 439"/>
              <a:gd name="T82" fmla="*/ 26 w 63"/>
              <a:gd name="T83" fmla="*/ 301 h 439"/>
              <a:gd name="T84" fmla="*/ 9 w 63"/>
              <a:gd name="T85" fmla="*/ 283 h 439"/>
              <a:gd name="T86" fmla="*/ 44 w 63"/>
              <a:gd name="T87" fmla="*/ 316 h 439"/>
              <a:gd name="T88" fmla="*/ 37 w 63"/>
              <a:gd name="T89" fmla="*/ 314 h 439"/>
              <a:gd name="T90" fmla="*/ 20 w 63"/>
              <a:gd name="T91" fmla="*/ 327 h 439"/>
              <a:gd name="T92" fmla="*/ 9 w 63"/>
              <a:gd name="T93" fmla="*/ 325 h 439"/>
              <a:gd name="T94" fmla="*/ 50 w 63"/>
              <a:gd name="T95" fmla="*/ 342 h 439"/>
              <a:gd name="T96" fmla="*/ 29 w 63"/>
              <a:gd name="T97" fmla="*/ 338 h 439"/>
              <a:gd name="T98" fmla="*/ 20 w 63"/>
              <a:gd name="T99" fmla="*/ 338 h 439"/>
              <a:gd name="T100" fmla="*/ 3 w 63"/>
              <a:gd name="T101" fmla="*/ 351 h 439"/>
              <a:gd name="T102" fmla="*/ 50 w 63"/>
              <a:gd name="T103" fmla="*/ 381 h 439"/>
              <a:gd name="T104" fmla="*/ 35 w 63"/>
              <a:gd name="T105" fmla="*/ 364 h 439"/>
              <a:gd name="T106" fmla="*/ 11 w 63"/>
              <a:gd name="T107" fmla="*/ 361 h 439"/>
              <a:gd name="T108" fmla="*/ 3 w 63"/>
              <a:gd name="T109" fmla="*/ 361 h 439"/>
              <a:gd name="T110" fmla="*/ 44 w 63"/>
              <a:gd name="T111" fmla="*/ 405 h 439"/>
              <a:gd name="T112" fmla="*/ 35 w 63"/>
              <a:gd name="T113" fmla="*/ 405 h 439"/>
              <a:gd name="T114" fmla="*/ 18 w 63"/>
              <a:gd name="T115" fmla="*/ 390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3" h="439">
                <a:moveTo>
                  <a:pt x="0" y="0"/>
                </a:moveTo>
                <a:lnTo>
                  <a:pt x="0" y="439"/>
                </a:lnTo>
                <a:lnTo>
                  <a:pt x="63" y="439"/>
                </a:lnTo>
                <a:lnTo>
                  <a:pt x="63" y="32"/>
                </a:lnTo>
                <a:lnTo>
                  <a:pt x="0" y="0"/>
                </a:lnTo>
                <a:close/>
                <a:moveTo>
                  <a:pt x="52" y="41"/>
                </a:moveTo>
                <a:lnTo>
                  <a:pt x="59" y="45"/>
                </a:lnTo>
                <a:lnTo>
                  <a:pt x="59" y="61"/>
                </a:lnTo>
                <a:lnTo>
                  <a:pt x="52" y="56"/>
                </a:lnTo>
                <a:lnTo>
                  <a:pt x="52" y="41"/>
                </a:lnTo>
                <a:close/>
                <a:moveTo>
                  <a:pt x="44" y="39"/>
                </a:moveTo>
                <a:lnTo>
                  <a:pt x="50" y="41"/>
                </a:lnTo>
                <a:lnTo>
                  <a:pt x="50" y="56"/>
                </a:lnTo>
                <a:lnTo>
                  <a:pt x="44" y="54"/>
                </a:lnTo>
                <a:lnTo>
                  <a:pt x="44" y="39"/>
                </a:lnTo>
                <a:close/>
                <a:moveTo>
                  <a:pt x="37" y="35"/>
                </a:moveTo>
                <a:lnTo>
                  <a:pt x="42" y="37"/>
                </a:lnTo>
                <a:lnTo>
                  <a:pt x="42" y="52"/>
                </a:lnTo>
                <a:lnTo>
                  <a:pt x="37" y="50"/>
                </a:lnTo>
                <a:lnTo>
                  <a:pt x="37" y="35"/>
                </a:lnTo>
                <a:close/>
                <a:moveTo>
                  <a:pt x="29" y="30"/>
                </a:moveTo>
                <a:lnTo>
                  <a:pt x="35" y="32"/>
                </a:lnTo>
                <a:lnTo>
                  <a:pt x="35" y="48"/>
                </a:lnTo>
                <a:lnTo>
                  <a:pt x="29" y="45"/>
                </a:lnTo>
                <a:lnTo>
                  <a:pt x="29" y="30"/>
                </a:lnTo>
                <a:close/>
                <a:moveTo>
                  <a:pt x="20" y="26"/>
                </a:moveTo>
                <a:lnTo>
                  <a:pt x="26" y="28"/>
                </a:lnTo>
                <a:lnTo>
                  <a:pt x="26" y="45"/>
                </a:lnTo>
                <a:lnTo>
                  <a:pt x="20" y="41"/>
                </a:lnTo>
                <a:lnTo>
                  <a:pt x="20" y="26"/>
                </a:lnTo>
                <a:close/>
                <a:moveTo>
                  <a:pt x="11" y="22"/>
                </a:moveTo>
                <a:lnTo>
                  <a:pt x="18" y="26"/>
                </a:lnTo>
                <a:lnTo>
                  <a:pt x="18" y="41"/>
                </a:lnTo>
                <a:lnTo>
                  <a:pt x="11" y="37"/>
                </a:lnTo>
                <a:lnTo>
                  <a:pt x="11" y="22"/>
                </a:lnTo>
                <a:close/>
                <a:moveTo>
                  <a:pt x="3" y="17"/>
                </a:moveTo>
                <a:lnTo>
                  <a:pt x="9" y="22"/>
                </a:lnTo>
                <a:lnTo>
                  <a:pt x="9" y="37"/>
                </a:lnTo>
                <a:lnTo>
                  <a:pt x="3" y="35"/>
                </a:lnTo>
                <a:lnTo>
                  <a:pt x="3" y="17"/>
                </a:lnTo>
                <a:close/>
                <a:moveTo>
                  <a:pt x="52" y="67"/>
                </a:moveTo>
                <a:lnTo>
                  <a:pt x="59" y="69"/>
                </a:lnTo>
                <a:lnTo>
                  <a:pt x="59" y="84"/>
                </a:lnTo>
                <a:lnTo>
                  <a:pt x="52" y="82"/>
                </a:lnTo>
                <a:lnTo>
                  <a:pt x="52" y="67"/>
                </a:lnTo>
                <a:close/>
                <a:moveTo>
                  <a:pt x="44" y="63"/>
                </a:moveTo>
                <a:lnTo>
                  <a:pt x="50" y="67"/>
                </a:lnTo>
                <a:lnTo>
                  <a:pt x="50" y="80"/>
                </a:lnTo>
                <a:lnTo>
                  <a:pt x="44" y="78"/>
                </a:lnTo>
                <a:lnTo>
                  <a:pt x="44" y="63"/>
                </a:lnTo>
                <a:close/>
                <a:moveTo>
                  <a:pt x="37" y="61"/>
                </a:moveTo>
                <a:lnTo>
                  <a:pt x="42" y="63"/>
                </a:lnTo>
                <a:lnTo>
                  <a:pt x="42" y="78"/>
                </a:lnTo>
                <a:lnTo>
                  <a:pt x="37" y="74"/>
                </a:lnTo>
                <a:lnTo>
                  <a:pt x="37" y="61"/>
                </a:lnTo>
                <a:close/>
                <a:moveTo>
                  <a:pt x="29" y="56"/>
                </a:moveTo>
                <a:lnTo>
                  <a:pt x="35" y="58"/>
                </a:lnTo>
                <a:lnTo>
                  <a:pt x="35" y="74"/>
                </a:lnTo>
                <a:lnTo>
                  <a:pt x="29" y="71"/>
                </a:lnTo>
                <a:lnTo>
                  <a:pt x="29" y="56"/>
                </a:lnTo>
                <a:close/>
                <a:moveTo>
                  <a:pt x="20" y="52"/>
                </a:moveTo>
                <a:lnTo>
                  <a:pt x="26" y="54"/>
                </a:lnTo>
                <a:lnTo>
                  <a:pt x="26" y="69"/>
                </a:lnTo>
                <a:lnTo>
                  <a:pt x="20" y="67"/>
                </a:lnTo>
                <a:lnTo>
                  <a:pt x="20" y="52"/>
                </a:lnTo>
                <a:close/>
                <a:moveTo>
                  <a:pt x="11" y="48"/>
                </a:moveTo>
                <a:lnTo>
                  <a:pt x="18" y="52"/>
                </a:lnTo>
                <a:lnTo>
                  <a:pt x="18" y="67"/>
                </a:lnTo>
                <a:lnTo>
                  <a:pt x="11" y="63"/>
                </a:lnTo>
                <a:lnTo>
                  <a:pt x="11" y="48"/>
                </a:lnTo>
                <a:close/>
                <a:moveTo>
                  <a:pt x="3" y="45"/>
                </a:moveTo>
                <a:lnTo>
                  <a:pt x="9" y="48"/>
                </a:lnTo>
                <a:lnTo>
                  <a:pt x="9" y="63"/>
                </a:lnTo>
                <a:lnTo>
                  <a:pt x="3" y="61"/>
                </a:lnTo>
                <a:lnTo>
                  <a:pt x="3" y="45"/>
                </a:lnTo>
                <a:close/>
                <a:moveTo>
                  <a:pt x="52" y="93"/>
                </a:moveTo>
                <a:lnTo>
                  <a:pt x="59" y="95"/>
                </a:lnTo>
                <a:lnTo>
                  <a:pt x="59" y="110"/>
                </a:lnTo>
                <a:lnTo>
                  <a:pt x="52" y="106"/>
                </a:lnTo>
                <a:lnTo>
                  <a:pt x="52" y="93"/>
                </a:lnTo>
                <a:close/>
                <a:moveTo>
                  <a:pt x="44" y="89"/>
                </a:moveTo>
                <a:lnTo>
                  <a:pt x="50" y="91"/>
                </a:lnTo>
                <a:lnTo>
                  <a:pt x="50" y="106"/>
                </a:lnTo>
                <a:lnTo>
                  <a:pt x="44" y="104"/>
                </a:lnTo>
                <a:lnTo>
                  <a:pt x="44" y="89"/>
                </a:lnTo>
                <a:close/>
                <a:moveTo>
                  <a:pt x="37" y="84"/>
                </a:moveTo>
                <a:lnTo>
                  <a:pt x="42" y="87"/>
                </a:lnTo>
                <a:lnTo>
                  <a:pt x="42" y="102"/>
                </a:lnTo>
                <a:lnTo>
                  <a:pt x="37" y="99"/>
                </a:lnTo>
                <a:lnTo>
                  <a:pt x="37" y="84"/>
                </a:lnTo>
                <a:close/>
                <a:moveTo>
                  <a:pt x="29" y="82"/>
                </a:moveTo>
                <a:lnTo>
                  <a:pt x="35" y="84"/>
                </a:lnTo>
                <a:lnTo>
                  <a:pt x="35" y="99"/>
                </a:lnTo>
                <a:lnTo>
                  <a:pt x="29" y="97"/>
                </a:lnTo>
                <a:lnTo>
                  <a:pt x="29" y="82"/>
                </a:lnTo>
                <a:close/>
                <a:moveTo>
                  <a:pt x="20" y="78"/>
                </a:moveTo>
                <a:lnTo>
                  <a:pt x="26" y="80"/>
                </a:lnTo>
                <a:lnTo>
                  <a:pt x="26" y="95"/>
                </a:lnTo>
                <a:lnTo>
                  <a:pt x="20" y="93"/>
                </a:lnTo>
                <a:lnTo>
                  <a:pt x="20" y="78"/>
                </a:lnTo>
                <a:close/>
                <a:moveTo>
                  <a:pt x="11" y="74"/>
                </a:moveTo>
                <a:lnTo>
                  <a:pt x="18" y="78"/>
                </a:lnTo>
                <a:lnTo>
                  <a:pt x="18" y="93"/>
                </a:lnTo>
                <a:lnTo>
                  <a:pt x="11" y="91"/>
                </a:lnTo>
                <a:lnTo>
                  <a:pt x="11" y="74"/>
                </a:lnTo>
                <a:close/>
                <a:moveTo>
                  <a:pt x="3" y="71"/>
                </a:moveTo>
                <a:lnTo>
                  <a:pt x="9" y="74"/>
                </a:lnTo>
                <a:lnTo>
                  <a:pt x="9" y="89"/>
                </a:lnTo>
                <a:lnTo>
                  <a:pt x="3" y="87"/>
                </a:lnTo>
                <a:lnTo>
                  <a:pt x="3" y="71"/>
                </a:lnTo>
                <a:close/>
                <a:moveTo>
                  <a:pt x="52" y="117"/>
                </a:moveTo>
                <a:lnTo>
                  <a:pt x="59" y="119"/>
                </a:lnTo>
                <a:lnTo>
                  <a:pt x="59" y="134"/>
                </a:lnTo>
                <a:lnTo>
                  <a:pt x="52" y="132"/>
                </a:lnTo>
                <a:lnTo>
                  <a:pt x="52" y="117"/>
                </a:lnTo>
                <a:close/>
                <a:moveTo>
                  <a:pt x="44" y="115"/>
                </a:moveTo>
                <a:lnTo>
                  <a:pt x="50" y="117"/>
                </a:lnTo>
                <a:lnTo>
                  <a:pt x="50" y="132"/>
                </a:lnTo>
                <a:lnTo>
                  <a:pt x="44" y="128"/>
                </a:lnTo>
                <a:lnTo>
                  <a:pt x="44" y="115"/>
                </a:lnTo>
                <a:close/>
                <a:moveTo>
                  <a:pt x="37" y="110"/>
                </a:moveTo>
                <a:lnTo>
                  <a:pt x="42" y="112"/>
                </a:lnTo>
                <a:lnTo>
                  <a:pt x="42" y="128"/>
                </a:lnTo>
                <a:lnTo>
                  <a:pt x="37" y="125"/>
                </a:lnTo>
                <a:lnTo>
                  <a:pt x="37" y="110"/>
                </a:lnTo>
                <a:close/>
                <a:moveTo>
                  <a:pt x="29" y="108"/>
                </a:moveTo>
                <a:lnTo>
                  <a:pt x="35" y="110"/>
                </a:lnTo>
                <a:lnTo>
                  <a:pt x="35" y="125"/>
                </a:lnTo>
                <a:lnTo>
                  <a:pt x="29" y="123"/>
                </a:lnTo>
                <a:lnTo>
                  <a:pt x="29" y="108"/>
                </a:lnTo>
                <a:close/>
                <a:moveTo>
                  <a:pt x="20" y="104"/>
                </a:moveTo>
                <a:lnTo>
                  <a:pt x="26" y="106"/>
                </a:lnTo>
                <a:lnTo>
                  <a:pt x="26" y="121"/>
                </a:lnTo>
                <a:lnTo>
                  <a:pt x="20" y="119"/>
                </a:lnTo>
                <a:lnTo>
                  <a:pt x="20" y="104"/>
                </a:lnTo>
                <a:close/>
                <a:moveTo>
                  <a:pt x="11" y="99"/>
                </a:moveTo>
                <a:lnTo>
                  <a:pt x="18" y="104"/>
                </a:lnTo>
                <a:lnTo>
                  <a:pt x="18" y="119"/>
                </a:lnTo>
                <a:lnTo>
                  <a:pt x="11" y="117"/>
                </a:lnTo>
                <a:lnTo>
                  <a:pt x="11" y="99"/>
                </a:lnTo>
                <a:close/>
                <a:moveTo>
                  <a:pt x="3" y="97"/>
                </a:moveTo>
                <a:lnTo>
                  <a:pt x="9" y="99"/>
                </a:lnTo>
                <a:lnTo>
                  <a:pt x="9" y="115"/>
                </a:lnTo>
                <a:lnTo>
                  <a:pt x="3" y="112"/>
                </a:lnTo>
                <a:lnTo>
                  <a:pt x="3" y="97"/>
                </a:lnTo>
                <a:close/>
                <a:moveTo>
                  <a:pt x="52" y="143"/>
                </a:moveTo>
                <a:lnTo>
                  <a:pt x="59" y="145"/>
                </a:lnTo>
                <a:lnTo>
                  <a:pt x="59" y="158"/>
                </a:lnTo>
                <a:lnTo>
                  <a:pt x="52" y="156"/>
                </a:lnTo>
                <a:lnTo>
                  <a:pt x="52" y="143"/>
                </a:lnTo>
                <a:close/>
                <a:moveTo>
                  <a:pt x="44" y="138"/>
                </a:moveTo>
                <a:lnTo>
                  <a:pt x="50" y="141"/>
                </a:lnTo>
                <a:lnTo>
                  <a:pt x="50" y="156"/>
                </a:lnTo>
                <a:lnTo>
                  <a:pt x="44" y="154"/>
                </a:lnTo>
                <a:lnTo>
                  <a:pt x="44" y="138"/>
                </a:lnTo>
                <a:close/>
                <a:moveTo>
                  <a:pt x="37" y="136"/>
                </a:moveTo>
                <a:lnTo>
                  <a:pt x="42" y="138"/>
                </a:lnTo>
                <a:lnTo>
                  <a:pt x="42" y="154"/>
                </a:lnTo>
                <a:lnTo>
                  <a:pt x="37" y="151"/>
                </a:lnTo>
                <a:lnTo>
                  <a:pt x="37" y="136"/>
                </a:lnTo>
                <a:close/>
                <a:moveTo>
                  <a:pt x="29" y="132"/>
                </a:moveTo>
                <a:lnTo>
                  <a:pt x="35" y="134"/>
                </a:lnTo>
                <a:lnTo>
                  <a:pt x="35" y="149"/>
                </a:lnTo>
                <a:lnTo>
                  <a:pt x="29" y="147"/>
                </a:lnTo>
                <a:lnTo>
                  <a:pt x="29" y="132"/>
                </a:lnTo>
                <a:close/>
                <a:moveTo>
                  <a:pt x="20" y="130"/>
                </a:moveTo>
                <a:lnTo>
                  <a:pt x="26" y="132"/>
                </a:lnTo>
                <a:lnTo>
                  <a:pt x="26" y="147"/>
                </a:lnTo>
                <a:lnTo>
                  <a:pt x="20" y="145"/>
                </a:lnTo>
                <a:lnTo>
                  <a:pt x="20" y="130"/>
                </a:lnTo>
                <a:close/>
                <a:moveTo>
                  <a:pt x="11" y="128"/>
                </a:moveTo>
                <a:lnTo>
                  <a:pt x="18" y="130"/>
                </a:lnTo>
                <a:lnTo>
                  <a:pt x="18" y="145"/>
                </a:lnTo>
                <a:lnTo>
                  <a:pt x="11" y="143"/>
                </a:lnTo>
                <a:lnTo>
                  <a:pt x="11" y="128"/>
                </a:lnTo>
                <a:close/>
                <a:moveTo>
                  <a:pt x="3" y="123"/>
                </a:moveTo>
                <a:lnTo>
                  <a:pt x="9" y="125"/>
                </a:lnTo>
                <a:lnTo>
                  <a:pt x="9" y="141"/>
                </a:lnTo>
                <a:lnTo>
                  <a:pt x="3" y="138"/>
                </a:lnTo>
                <a:lnTo>
                  <a:pt x="3" y="123"/>
                </a:lnTo>
                <a:close/>
                <a:moveTo>
                  <a:pt x="52" y="167"/>
                </a:moveTo>
                <a:lnTo>
                  <a:pt x="59" y="169"/>
                </a:lnTo>
                <a:lnTo>
                  <a:pt x="59" y="184"/>
                </a:lnTo>
                <a:lnTo>
                  <a:pt x="52" y="182"/>
                </a:lnTo>
                <a:lnTo>
                  <a:pt x="52" y="167"/>
                </a:lnTo>
                <a:close/>
                <a:moveTo>
                  <a:pt x="44" y="164"/>
                </a:moveTo>
                <a:lnTo>
                  <a:pt x="50" y="167"/>
                </a:lnTo>
                <a:lnTo>
                  <a:pt x="50" y="182"/>
                </a:lnTo>
                <a:lnTo>
                  <a:pt x="44" y="180"/>
                </a:lnTo>
                <a:lnTo>
                  <a:pt x="44" y="164"/>
                </a:lnTo>
                <a:close/>
                <a:moveTo>
                  <a:pt x="37" y="162"/>
                </a:moveTo>
                <a:lnTo>
                  <a:pt x="42" y="162"/>
                </a:lnTo>
                <a:lnTo>
                  <a:pt x="42" y="177"/>
                </a:lnTo>
                <a:lnTo>
                  <a:pt x="37" y="177"/>
                </a:lnTo>
                <a:lnTo>
                  <a:pt x="37" y="162"/>
                </a:lnTo>
                <a:close/>
                <a:moveTo>
                  <a:pt x="29" y="158"/>
                </a:moveTo>
                <a:lnTo>
                  <a:pt x="35" y="160"/>
                </a:lnTo>
                <a:lnTo>
                  <a:pt x="35" y="175"/>
                </a:lnTo>
                <a:lnTo>
                  <a:pt x="29" y="173"/>
                </a:lnTo>
                <a:lnTo>
                  <a:pt x="29" y="158"/>
                </a:lnTo>
                <a:close/>
                <a:moveTo>
                  <a:pt x="20" y="156"/>
                </a:moveTo>
                <a:lnTo>
                  <a:pt x="26" y="158"/>
                </a:lnTo>
                <a:lnTo>
                  <a:pt x="26" y="173"/>
                </a:lnTo>
                <a:lnTo>
                  <a:pt x="20" y="171"/>
                </a:lnTo>
                <a:lnTo>
                  <a:pt x="20" y="156"/>
                </a:lnTo>
                <a:close/>
                <a:moveTo>
                  <a:pt x="11" y="154"/>
                </a:moveTo>
                <a:lnTo>
                  <a:pt x="18" y="156"/>
                </a:lnTo>
                <a:lnTo>
                  <a:pt x="18" y="171"/>
                </a:lnTo>
                <a:lnTo>
                  <a:pt x="11" y="169"/>
                </a:lnTo>
                <a:lnTo>
                  <a:pt x="11" y="154"/>
                </a:lnTo>
                <a:close/>
                <a:moveTo>
                  <a:pt x="3" y="149"/>
                </a:moveTo>
                <a:lnTo>
                  <a:pt x="9" y="151"/>
                </a:lnTo>
                <a:lnTo>
                  <a:pt x="9" y="169"/>
                </a:lnTo>
                <a:lnTo>
                  <a:pt x="3" y="167"/>
                </a:lnTo>
                <a:lnTo>
                  <a:pt x="3" y="149"/>
                </a:lnTo>
                <a:close/>
                <a:moveTo>
                  <a:pt x="52" y="193"/>
                </a:moveTo>
                <a:lnTo>
                  <a:pt x="59" y="193"/>
                </a:lnTo>
                <a:lnTo>
                  <a:pt x="59" y="208"/>
                </a:lnTo>
                <a:lnTo>
                  <a:pt x="52" y="206"/>
                </a:lnTo>
                <a:lnTo>
                  <a:pt x="52" y="193"/>
                </a:lnTo>
                <a:close/>
                <a:moveTo>
                  <a:pt x="44" y="188"/>
                </a:moveTo>
                <a:lnTo>
                  <a:pt x="50" y="190"/>
                </a:lnTo>
                <a:lnTo>
                  <a:pt x="50" y="206"/>
                </a:lnTo>
                <a:lnTo>
                  <a:pt x="44" y="203"/>
                </a:lnTo>
                <a:lnTo>
                  <a:pt x="44" y="188"/>
                </a:lnTo>
                <a:close/>
                <a:moveTo>
                  <a:pt x="37" y="186"/>
                </a:moveTo>
                <a:lnTo>
                  <a:pt x="42" y="188"/>
                </a:lnTo>
                <a:lnTo>
                  <a:pt x="42" y="203"/>
                </a:lnTo>
                <a:lnTo>
                  <a:pt x="37" y="201"/>
                </a:lnTo>
                <a:lnTo>
                  <a:pt x="37" y="186"/>
                </a:lnTo>
                <a:close/>
                <a:moveTo>
                  <a:pt x="29" y="184"/>
                </a:moveTo>
                <a:lnTo>
                  <a:pt x="35" y="186"/>
                </a:lnTo>
                <a:lnTo>
                  <a:pt x="35" y="201"/>
                </a:lnTo>
                <a:lnTo>
                  <a:pt x="29" y="199"/>
                </a:lnTo>
                <a:lnTo>
                  <a:pt x="29" y="184"/>
                </a:lnTo>
                <a:close/>
                <a:moveTo>
                  <a:pt x="20" y="182"/>
                </a:moveTo>
                <a:lnTo>
                  <a:pt x="26" y="184"/>
                </a:lnTo>
                <a:lnTo>
                  <a:pt x="26" y="199"/>
                </a:lnTo>
                <a:lnTo>
                  <a:pt x="20" y="197"/>
                </a:lnTo>
                <a:lnTo>
                  <a:pt x="20" y="182"/>
                </a:lnTo>
                <a:close/>
                <a:moveTo>
                  <a:pt x="11" y="180"/>
                </a:moveTo>
                <a:lnTo>
                  <a:pt x="18" y="182"/>
                </a:lnTo>
                <a:lnTo>
                  <a:pt x="18" y="197"/>
                </a:lnTo>
                <a:lnTo>
                  <a:pt x="11" y="195"/>
                </a:lnTo>
                <a:lnTo>
                  <a:pt x="11" y="180"/>
                </a:lnTo>
                <a:close/>
                <a:moveTo>
                  <a:pt x="3" y="177"/>
                </a:moveTo>
                <a:lnTo>
                  <a:pt x="9" y="180"/>
                </a:lnTo>
                <a:lnTo>
                  <a:pt x="9" y="195"/>
                </a:lnTo>
                <a:lnTo>
                  <a:pt x="3" y="193"/>
                </a:lnTo>
                <a:lnTo>
                  <a:pt x="3" y="177"/>
                </a:lnTo>
                <a:close/>
                <a:moveTo>
                  <a:pt x="52" y="216"/>
                </a:moveTo>
                <a:lnTo>
                  <a:pt x="59" y="219"/>
                </a:lnTo>
                <a:lnTo>
                  <a:pt x="59" y="234"/>
                </a:lnTo>
                <a:lnTo>
                  <a:pt x="52" y="232"/>
                </a:lnTo>
                <a:lnTo>
                  <a:pt x="52" y="216"/>
                </a:lnTo>
                <a:close/>
                <a:moveTo>
                  <a:pt x="44" y="214"/>
                </a:moveTo>
                <a:lnTo>
                  <a:pt x="50" y="216"/>
                </a:lnTo>
                <a:lnTo>
                  <a:pt x="50" y="232"/>
                </a:lnTo>
                <a:lnTo>
                  <a:pt x="44" y="229"/>
                </a:lnTo>
                <a:lnTo>
                  <a:pt x="44" y="214"/>
                </a:lnTo>
                <a:close/>
                <a:moveTo>
                  <a:pt x="37" y="212"/>
                </a:moveTo>
                <a:lnTo>
                  <a:pt x="42" y="214"/>
                </a:lnTo>
                <a:lnTo>
                  <a:pt x="42" y="229"/>
                </a:lnTo>
                <a:lnTo>
                  <a:pt x="37" y="227"/>
                </a:lnTo>
                <a:lnTo>
                  <a:pt x="37" y="212"/>
                </a:lnTo>
                <a:close/>
                <a:moveTo>
                  <a:pt x="29" y="210"/>
                </a:moveTo>
                <a:lnTo>
                  <a:pt x="35" y="212"/>
                </a:lnTo>
                <a:lnTo>
                  <a:pt x="35" y="227"/>
                </a:lnTo>
                <a:lnTo>
                  <a:pt x="29" y="225"/>
                </a:lnTo>
                <a:lnTo>
                  <a:pt x="29" y="210"/>
                </a:lnTo>
                <a:close/>
                <a:moveTo>
                  <a:pt x="20" y="208"/>
                </a:moveTo>
                <a:lnTo>
                  <a:pt x="26" y="210"/>
                </a:lnTo>
                <a:lnTo>
                  <a:pt x="26" y="225"/>
                </a:lnTo>
                <a:lnTo>
                  <a:pt x="20" y="223"/>
                </a:lnTo>
                <a:lnTo>
                  <a:pt x="20" y="208"/>
                </a:lnTo>
                <a:close/>
                <a:moveTo>
                  <a:pt x="11" y="206"/>
                </a:moveTo>
                <a:lnTo>
                  <a:pt x="18" y="208"/>
                </a:lnTo>
                <a:lnTo>
                  <a:pt x="18" y="223"/>
                </a:lnTo>
                <a:lnTo>
                  <a:pt x="11" y="221"/>
                </a:lnTo>
                <a:lnTo>
                  <a:pt x="11" y="206"/>
                </a:lnTo>
                <a:close/>
                <a:moveTo>
                  <a:pt x="3" y="203"/>
                </a:moveTo>
                <a:lnTo>
                  <a:pt x="9" y="206"/>
                </a:lnTo>
                <a:lnTo>
                  <a:pt x="9" y="221"/>
                </a:lnTo>
                <a:lnTo>
                  <a:pt x="3" y="219"/>
                </a:lnTo>
                <a:lnTo>
                  <a:pt x="3" y="203"/>
                </a:lnTo>
                <a:close/>
                <a:moveTo>
                  <a:pt x="52" y="242"/>
                </a:moveTo>
                <a:lnTo>
                  <a:pt x="59" y="242"/>
                </a:lnTo>
                <a:lnTo>
                  <a:pt x="59" y="257"/>
                </a:lnTo>
                <a:lnTo>
                  <a:pt x="52" y="255"/>
                </a:lnTo>
                <a:lnTo>
                  <a:pt x="52" y="242"/>
                </a:lnTo>
                <a:close/>
                <a:moveTo>
                  <a:pt x="44" y="240"/>
                </a:moveTo>
                <a:lnTo>
                  <a:pt x="50" y="240"/>
                </a:lnTo>
                <a:lnTo>
                  <a:pt x="50" y="255"/>
                </a:lnTo>
                <a:lnTo>
                  <a:pt x="44" y="255"/>
                </a:lnTo>
                <a:lnTo>
                  <a:pt x="44" y="240"/>
                </a:lnTo>
                <a:close/>
                <a:moveTo>
                  <a:pt x="37" y="238"/>
                </a:moveTo>
                <a:lnTo>
                  <a:pt x="42" y="238"/>
                </a:lnTo>
                <a:lnTo>
                  <a:pt x="42" y="253"/>
                </a:lnTo>
                <a:lnTo>
                  <a:pt x="37" y="253"/>
                </a:lnTo>
                <a:lnTo>
                  <a:pt x="37" y="238"/>
                </a:lnTo>
                <a:close/>
                <a:moveTo>
                  <a:pt x="29" y="236"/>
                </a:moveTo>
                <a:lnTo>
                  <a:pt x="35" y="238"/>
                </a:lnTo>
                <a:lnTo>
                  <a:pt x="35" y="253"/>
                </a:lnTo>
                <a:lnTo>
                  <a:pt x="29" y="251"/>
                </a:lnTo>
                <a:lnTo>
                  <a:pt x="29" y="236"/>
                </a:lnTo>
                <a:close/>
                <a:moveTo>
                  <a:pt x="20" y="234"/>
                </a:moveTo>
                <a:lnTo>
                  <a:pt x="26" y="236"/>
                </a:lnTo>
                <a:lnTo>
                  <a:pt x="26" y="251"/>
                </a:lnTo>
                <a:lnTo>
                  <a:pt x="20" y="249"/>
                </a:lnTo>
                <a:lnTo>
                  <a:pt x="20" y="234"/>
                </a:lnTo>
                <a:close/>
                <a:moveTo>
                  <a:pt x="11" y="232"/>
                </a:moveTo>
                <a:lnTo>
                  <a:pt x="18" y="234"/>
                </a:lnTo>
                <a:lnTo>
                  <a:pt x="18" y="249"/>
                </a:lnTo>
                <a:lnTo>
                  <a:pt x="11" y="247"/>
                </a:lnTo>
                <a:lnTo>
                  <a:pt x="11" y="232"/>
                </a:lnTo>
                <a:close/>
                <a:moveTo>
                  <a:pt x="3" y="229"/>
                </a:moveTo>
                <a:lnTo>
                  <a:pt x="9" y="232"/>
                </a:lnTo>
                <a:lnTo>
                  <a:pt x="9" y="247"/>
                </a:lnTo>
                <a:lnTo>
                  <a:pt x="3" y="245"/>
                </a:lnTo>
                <a:lnTo>
                  <a:pt x="3" y="229"/>
                </a:lnTo>
                <a:close/>
                <a:moveTo>
                  <a:pt x="52" y="266"/>
                </a:moveTo>
                <a:lnTo>
                  <a:pt x="59" y="268"/>
                </a:lnTo>
                <a:lnTo>
                  <a:pt x="59" y="283"/>
                </a:lnTo>
                <a:lnTo>
                  <a:pt x="52" y="281"/>
                </a:lnTo>
                <a:lnTo>
                  <a:pt x="52" y="266"/>
                </a:lnTo>
                <a:close/>
                <a:moveTo>
                  <a:pt x="44" y="264"/>
                </a:moveTo>
                <a:lnTo>
                  <a:pt x="50" y="266"/>
                </a:lnTo>
                <a:lnTo>
                  <a:pt x="50" y="281"/>
                </a:lnTo>
                <a:lnTo>
                  <a:pt x="44" y="279"/>
                </a:lnTo>
                <a:lnTo>
                  <a:pt x="44" y="264"/>
                </a:lnTo>
                <a:close/>
                <a:moveTo>
                  <a:pt x="37" y="264"/>
                </a:moveTo>
                <a:lnTo>
                  <a:pt x="42" y="264"/>
                </a:lnTo>
                <a:lnTo>
                  <a:pt x="42" y="279"/>
                </a:lnTo>
                <a:lnTo>
                  <a:pt x="37" y="277"/>
                </a:lnTo>
                <a:lnTo>
                  <a:pt x="37" y="264"/>
                </a:lnTo>
                <a:close/>
                <a:moveTo>
                  <a:pt x="29" y="262"/>
                </a:moveTo>
                <a:lnTo>
                  <a:pt x="35" y="262"/>
                </a:lnTo>
                <a:lnTo>
                  <a:pt x="35" y="277"/>
                </a:lnTo>
                <a:lnTo>
                  <a:pt x="29" y="277"/>
                </a:lnTo>
                <a:lnTo>
                  <a:pt x="29" y="262"/>
                </a:lnTo>
                <a:close/>
                <a:moveTo>
                  <a:pt x="20" y="260"/>
                </a:moveTo>
                <a:lnTo>
                  <a:pt x="26" y="262"/>
                </a:lnTo>
                <a:lnTo>
                  <a:pt x="26" y="277"/>
                </a:lnTo>
                <a:lnTo>
                  <a:pt x="20" y="275"/>
                </a:lnTo>
                <a:lnTo>
                  <a:pt x="20" y="260"/>
                </a:lnTo>
                <a:close/>
                <a:moveTo>
                  <a:pt x="11" y="257"/>
                </a:moveTo>
                <a:lnTo>
                  <a:pt x="18" y="260"/>
                </a:lnTo>
                <a:lnTo>
                  <a:pt x="18" y="275"/>
                </a:lnTo>
                <a:lnTo>
                  <a:pt x="11" y="273"/>
                </a:lnTo>
                <a:lnTo>
                  <a:pt x="11" y="257"/>
                </a:lnTo>
                <a:close/>
                <a:moveTo>
                  <a:pt x="3" y="255"/>
                </a:moveTo>
                <a:lnTo>
                  <a:pt x="9" y="257"/>
                </a:lnTo>
                <a:lnTo>
                  <a:pt x="9" y="273"/>
                </a:lnTo>
                <a:lnTo>
                  <a:pt x="3" y="273"/>
                </a:lnTo>
                <a:lnTo>
                  <a:pt x="3" y="255"/>
                </a:lnTo>
                <a:close/>
                <a:moveTo>
                  <a:pt x="52" y="292"/>
                </a:moveTo>
                <a:lnTo>
                  <a:pt x="59" y="292"/>
                </a:lnTo>
                <a:lnTo>
                  <a:pt x="59" y="307"/>
                </a:lnTo>
                <a:lnTo>
                  <a:pt x="52" y="305"/>
                </a:lnTo>
                <a:lnTo>
                  <a:pt x="52" y="292"/>
                </a:lnTo>
                <a:close/>
                <a:moveTo>
                  <a:pt x="44" y="290"/>
                </a:moveTo>
                <a:lnTo>
                  <a:pt x="50" y="290"/>
                </a:lnTo>
                <a:lnTo>
                  <a:pt x="50" y="305"/>
                </a:lnTo>
                <a:lnTo>
                  <a:pt x="44" y="305"/>
                </a:lnTo>
                <a:lnTo>
                  <a:pt x="44" y="290"/>
                </a:lnTo>
                <a:close/>
                <a:moveTo>
                  <a:pt x="37" y="288"/>
                </a:moveTo>
                <a:lnTo>
                  <a:pt x="42" y="290"/>
                </a:lnTo>
                <a:lnTo>
                  <a:pt x="42" y="305"/>
                </a:lnTo>
                <a:lnTo>
                  <a:pt x="37" y="303"/>
                </a:lnTo>
                <a:lnTo>
                  <a:pt x="37" y="288"/>
                </a:lnTo>
                <a:close/>
                <a:moveTo>
                  <a:pt x="29" y="288"/>
                </a:moveTo>
                <a:lnTo>
                  <a:pt x="35" y="288"/>
                </a:lnTo>
                <a:lnTo>
                  <a:pt x="35" y="303"/>
                </a:lnTo>
                <a:lnTo>
                  <a:pt x="29" y="303"/>
                </a:lnTo>
                <a:lnTo>
                  <a:pt x="29" y="288"/>
                </a:lnTo>
                <a:close/>
                <a:moveTo>
                  <a:pt x="20" y="286"/>
                </a:moveTo>
                <a:lnTo>
                  <a:pt x="26" y="286"/>
                </a:lnTo>
                <a:lnTo>
                  <a:pt x="26" y="301"/>
                </a:lnTo>
                <a:lnTo>
                  <a:pt x="20" y="301"/>
                </a:lnTo>
                <a:lnTo>
                  <a:pt x="20" y="286"/>
                </a:lnTo>
                <a:close/>
                <a:moveTo>
                  <a:pt x="11" y="283"/>
                </a:moveTo>
                <a:lnTo>
                  <a:pt x="18" y="286"/>
                </a:lnTo>
                <a:lnTo>
                  <a:pt x="18" y="301"/>
                </a:lnTo>
                <a:lnTo>
                  <a:pt x="11" y="299"/>
                </a:lnTo>
                <a:lnTo>
                  <a:pt x="11" y="283"/>
                </a:lnTo>
                <a:close/>
                <a:moveTo>
                  <a:pt x="3" y="283"/>
                </a:moveTo>
                <a:lnTo>
                  <a:pt x="9" y="283"/>
                </a:lnTo>
                <a:lnTo>
                  <a:pt x="9" y="299"/>
                </a:lnTo>
                <a:lnTo>
                  <a:pt x="3" y="299"/>
                </a:lnTo>
                <a:lnTo>
                  <a:pt x="3" y="283"/>
                </a:lnTo>
                <a:close/>
                <a:moveTo>
                  <a:pt x="52" y="316"/>
                </a:moveTo>
                <a:lnTo>
                  <a:pt x="59" y="318"/>
                </a:lnTo>
                <a:lnTo>
                  <a:pt x="59" y="331"/>
                </a:lnTo>
                <a:lnTo>
                  <a:pt x="52" y="331"/>
                </a:lnTo>
                <a:lnTo>
                  <a:pt x="52" y="316"/>
                </a:lnTo>
                <a:close/>
                <a:moveTo>
                  <a:pt x="44" y="316"/>
                </a:moveTo>
                <a:lnTo>
                  <a:pt x="50" y="316"/>
                </a:lnTo>
                <a:lnTo>
                  <a:pt x="50" y="331"/>
                </a:lnTo>
                <a:lnTo>
                  <a:pt x="44" y="331"/>
                </a:lnTo>
                <a:lnTo>
                  <a:pt x="44" y="316"/>
                </a:lnTo>
                <a:close/>
                <a:moveTo>
                  <a:pt x="37" y="314"/>
                </a:moveTo>
                <a:lnTo>
                  <a:pt x="42" y="314"/>
                </a:lnTo>
                <a:lnTo>
                  <a:pt x="42" y="329"/>
                </a:lnTo>
                <a:lnTo>
                  <a:pt x="37" y="329"/>
                </a:lnTo>
                <a:lnTo>
                  <a:pt x="37" y="314"/>
                </a:lnTo>
                <a:close/>
                <a:moveTo>
                  <a:pt x="29" y="312"/>
                </a:moveTo>
                <a:lnTo>
                  <a:pt x="35" y="314"/>
                </a:lnTo>
                <a:lnTo>
                  <a:pt x="35" y="329"/>
                </a:lnTo>
                <a:lnTo>
                  <a:pt x="29" y="327"/>
                </a:lnTo>
                <a:lnTo>
                  <a:pt x="29" y="312"/>
                </a:lnTo>
                <a:close/>
                <a:moveTo>
                  <a:pt x="20" y="312"/>
                </a:moveTo>
                <a:lnTo>
                  <a:pt x="26" y="312"/>
                </a:lnTo>
                <a:lnTo>
                  <a:pt x="26" y="327"/>
                </a:lnTo>
                <a:lnTo>
                  <a:pt x="20" y="327"/>
                </a:lnTo>
                <a:lnTo>
                  <a:pt x="20" y="312"/>
                </a:lnTo>
                <a:close/>
                <a:moveTo>
                  <a:pt x="11" y="309"/>
                </a:moveTo>
                <a:lnTo>
                  <a:pt x="18" y="312"/>
                </a:lnTo>
                <a:lnTo>
                  <a:pt x="18" y="327"/>
                </a:lnTo>
                <a:lnTo>
                  <a:pt x="11" y="325"/>
                </a:lnTo>
                <a:lnTo>
                  <a:pt x="11" y="309"/>
                </a:lnTo>
                <a:close/>
                <a:moveTo>
                  <a:pt x="3" y="309"/>
                </a:moveTo>
                <a:lnTo>
                  <a:pt x="9" y="309"/>
                </a:lnTo>
                <a:lnTo>
                  <a:pt x="9" y="325"/>
                </a:lnTo>
                <a:lnTo>
                  <a:pt x="3" y="325"/>
                </a:lnTo>
                <a:lnTo>
                  <a:pt x="3" y="309"/>
                </a:lnTo>
                <a:close/>
                <a:moveTo>
                  <a:pt x="52" y="342"/>
                </a:moveTo>
                <a:lnTo>
                  <a:pt x="59" y="342"/>
                </a:lnTo>
                <a:lnTo>
                  <a:pt x="59" y="357"/>
                </a:lnTo>
                <a:lnTo>
                  <a:pt x="52" y="357"/>
                </a:lnTo>
                <a:lnTo>
                  <a:pt x="52" y="342"/>
                </a:lnTo>
                <a:close/>
                <a:moveTo>
                  <a:pt x="44" y="340"/>
                </a:moveTo>
                <a:lnTo>
                  <a:pt x="50" y="342"/>
                </a:lnTo>
                <a:lnTo>
                  <a:pt x="50" y="355"/>
                </a:lnTo>
                <a:lnTo>
                  <a:pt x="44" y="355"/>
                </a:lnTo>
                <a:lnTo>
                  <a:pt x="44" y="340"/>
                </a:lnTo>
                <a:close/>
                <a:moveTo>
                  <a:pt x="37" y="340"/>
                </a:moveTo>
                <a:lnTo>
                  <a:pt x="42" y="340"/>
                </a:lnTo>
                <a:lnTo>
                  <a:pt x="42" y="355"/>
                </a:lnTo>
                <a:lnTo>
                  <a:pt x="37" y="355"/>
                </a:lnTo>
                <a:lnTo>
                  <a:pt x="37" y="340"/>
                </a:lnTo>
                <a:close/>
                <a:moveTo>
                  <a:pt x="29" y="338"/>
                </a:moveTo>
                <a:lnTo>
                  <a:pt x="35" y="340"/>
                </a:lnTo>
                <a:lnTo>
                  <a:pt x="35" y="355"/>
                </a:lnTo>
                <a:lnTo>
                  <a:pt x="29" y="353"/>
                </a:lnTo>
                <a:lnTo>
                  <a:pt x="29" y="338"/>
                </a:lnTo>
                <a:close/>
                <a:moveTo>
                  <a:pt x="20" y="338"/>
                </a:moveTo>
                <a:lnTo>
                  <a:pt x="26" y="338"/>
                </a:lnTo>
                <a:lnTo>
                  <a:pt x="26" y="353"/>
                </a:lnTo>
                <a:lnTo>
                  <a:pt x="20" y="353"/>
                </a:lnTo>
                <a:lnTo>
                  <a:pt x="20" y="338"/>
                </a:lnTo>
                <a:close/>
                <a:moveTo>
                  <a:pt x="11" y="335"/>
                </a:moveTo>
                <a:lnTo>
                  <a:pt x="18" y="338"/>
                </a:lnTo>
                <a:lnTo>
                  <a:pt x="18" y="353"/>
                </a:lnTo>
                <a:lnTo>
                  <a:pt x="11" y="353"/>
                </a:lnTo>
                <a:lnTo>
                  <a:pt x="11" y="335"/>
                </a:lnTo>
                <a:close/>
                <a:moveTo>
                  <a:pt x="3" y="335"/>
                </a:moveTo>
                <a:lnTo>
                  <a:pt x="9" y="335"/>
                </a:lnTo>
                <a:lnTo>
                  <a:pt x="9" y="351"/>
                </a:lnTo>
                <a:lnTo>
                  <a:pt x="3" y="351"/>
                </a:lnTo>
                <a:lnTo>
                  <a:pt x="3" y="335"/>
                </a:lnTo>
                <a:close/>
                <a:moveTo>
                  <a:pt x="52" y="366"/>
                </a:moveTo>
                <a:lnTo>
                  <a:pt x="59" y="366"/>
                </a:lnTo>
                <a:lnTo>
                  <a:pt x="59" y="381"/>
                </a:lnTo>
                <a:lnTo>
                  <a:pt x="52" y="381"/>
                </a:lnTo>
                <a:lnTo>
                  <a:pt x="52" y="366"/>
                </a:lnTo>
                <a:close/>
                <a:moveTo>
                  <a:pt x="44" y="366"/>
                </a:moveTo>
                <a:lnTo>
                  <a:pt x="50" y="366"/>
                </a:lnTo>
                <a:lnTo>
                  <a:pt x="50" y="381"/>
                </a:lnTo>
                <a:lnTo>
                  <a:pt x="44" y="381"/>
                </a:lnTo>
                <a:lnTo>
                  <a:pt x="44" y="366"/>
                </a:lnTo>
                <a:close/>
                <a:moveTo>
                  <a:pt x="37" y="366"/>
                </a:moveTo>
                <a:lnTo>
                  <a:pt x="42" y="366"/>
                </a:lnTo>
                <a:lnTo>
                  <a:pt x="42" y="381"/>
                </a:lnTo>
                <a:lnTo>
                  <a:pt x="37" y="381"/>
                </a:lnTo>
                <a:lnTo>
                  <a:pt x="37" y="366"/>
                </a:lnTo>
                <a:close/>
                <a:moveTo>
                  <a:pt x="29" y="364"/>
                </a:moveTo>
                <a:lnTo>
                  <a:pt x="35" y="364"/>
                </a:lnTo>
                <a:lnTo>
                  <a:pt x="35" y="379"/>
                </a:lnTo>
                <a:lnTo>
                  <a:pt x="29" y="379"/>
                </a:lnTo>
                <a:lnTo>
                  <a:pt x="29" y="364"/>
                </a:lnTo>
                <a:close/>
                <a:moveTo>
                  <a:pt x="20" y="364"/>
                </a:moveTo>
                <a:lnTo>
                  <a:pt x="26" y="364"/>
                </a:lnTo>
                <a:lnTo>
                  <a:pt x="26" y="379"/>
                </a:lnTo>
                <a:lnTo>
                  <a:pt x="20" y="379"/>
                </a:lnTo>
                <a:lnTo>
                  <a:pt x="20" y="364"/>
                </a:lnTo>
                <a:close/>
                <a:moveTo>
                  <a:pt x="11" y="361"/>
                </a:moveTo>
                <a:lnTo>
                  <a:pt x="18" y="364"/>
                </a:lnTo>
                <a:lnTo>
                  <a:pt x="18" y="379"/>
                </a:lnTo>
                <a:lnTo>
                  <a:pt x="11" y="379"/>
                </a:lnTo>
                <a:lnTo>
                  <a:pt x="11" y="361"/>
                </a:lnTo>
                <a:close/>
                <a:moveTo>
                  <a:pt x="3" y="361"/>
                </a:moveTo>
                <a:lnTo>
                  <a:pt x="9" y="361"/>
                </a:lnTo>
                <a:lnTo>
                  <a:pt x="9" y="379"/>
                </a:lnTo>
                <a:lnTo>
                  <a:pt x="3" y="377"/>
                </a:lnTo>
                <a:lnTo>
                  <a:pt x="3" y="361"/>
                </a:lnTo>
                <a:close/>
                <a:moveTo>
                  <a:pt x="52" y="392"/>
                </a:moveTo>
                <a:lnTo>
                  <a:pt x="59" y="392"/>
                </a:lnTo>
                <a:lnTo>
                  <a:pt x="59" y="407"/>
                </a:lnTo>
                <a:lnTo>
                  <a:pt x="52" y="407"/>
                </a:lnTo>
                <a:lnTo>
                  <a:pt x="52" y="392"/>
                </a:lnTo>
                <a:close/>
                <a:moveTo>
                  <a:pt x="44" y="390"/>
                </a:moveTo>
                <a:lnTo>
                  <a:pt x="50" y="392"/>
                </a:lnTo>
                <a:lnTo>
                  <a:pt x="50" y="407"/>
                </a:lnTo>
                <a:lnTo>
                  <a:pt x="44" y="405"/>
                </a:lnTo>
                <a:lnTo>
                  <a:pt x="44" y="390"/>
                </a:lnTo>
                <a:close/>
                <a:moveTo>
                  <a:pt x="37" y="390"/>
                </a:moveTo>
                <a:lnTo>
                  <a:pt x="42" y="390"/>
                </a:lnTo>
                <a:lnTo>
                  <a:pt x="42" y="405"/>
                </a:lnTo>
                <a:lnTo>
                  <a:pt x="37" y="405"/>
                </a:lnTo>
                <a:lnTo>
                  <a:pt x="37" y="390"/>
                </a:lnTo>
                <a:close/>
                <a:moveTo>
                  <a:pt x="29" y="390"/>
                </a:moveTo>
                <a:lnTo>
                  <a:pt x="35" y="390"/>
                </a:lnTo>
                <a:lnTo>
                  <a:pt x="35" y="405"/>
                </a:lnTo>
                <a:lnTo>
                  <a:pt x="29" y="405"/>
                </a:lnTo>
                <a:lnTo>
                  <a:pt x="29" y="390"/>
                </a:lnTo>
                <a:close/>
                <a:moveTo>
                  <a:pt x="20" y="390"/>
                </a:moveTo>
                <a:lnTo>
                  <a:pt x="26" y="390"/>
                </a:lnTo>
                <a:lnTo>
                  <a:pt x="26" y="405"/>
                </a:lnTo>
                <a:lnTo>
                  <a:pt x="20" y="405"/>
                </a:lnTo>
                <a:lnTo>
                  <a:pt x="20" y="390"/>
                </a:lnTo>
                <a:close/>
                <a:moveTo>
                  <a:pt x="11" y="390"/>
                </a:moveTo>
                <a:lnTo>
                  <a:pt x="18" y="390"/>
                </a:lnTo>
                <a:lnTo>
                  <a:pt x="18" y="405"/>
                </a:lnTo>
                <a:lnTo>
                  <a:pt x="11" y="405"/>
                </a:lnTo>
                <a:lnTo>
                  <a:pt x="11" y="390"/>
                </a:lnTo>
                <a:close/>
                <a:moveTo>
                  <a:pt x="3" y="387"/>
                </a:moveTo>
                <a:lnTo>
                  <a:pt x="9" y="390"/>
                </a:lnTo>
                <a:lnTo>
                  <a:pt x="9" y="405"/>
                </a:lnTo>
                <a:lnTo>
                  <a:pt x="3" y="405"/>
                </a:lnTo>
                <a:lnTo>
                  <a:pt x="3" y="387"/>
                </a:lnTo>
                <a:close/>
              </a:path>
            </a:pathLst>
          </a:custGeom>
          <a:solidFill>
            <a:srgbClr val="3170A7"/>
          </a:solidFill>
          <a:ln>
            <a:noFill/>
          </a:ln>
          <a:extLst/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80" name="i$ḻiďè"/>
          <p:cNvSpPr/>
          <p:nvPr/>
        </p:nvSpPr>
        <p:spPr bwMode="auto">
          <a:xfrm>
            <a:off x="5192209" y="5136766"/>
            <a:ext cx="1126482" cy="963022"/>
          </a:xfrm>
          <a:prstGeom prst="rect">
            <a:avLst/>
          </a:prstGeom>
          <a:solidFill>
            <a:srgbClr val="3170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58" name="ïṩḻîḋe"/>
          <p:cNvSpPr/>
          <p:nvPr/>
        </p:nvSpPr>
        <p:spPr bwMode="auto">
          <a:xfrm>
            <a:off x="8074650" y="3344229"/>
            <a:ext cx="177678" cy="104831"/>
          </a:xfrm>
          <a:custGeom>
            <a:avLst/>
            <a:gdLst>
              <a:gd name="T0" fmla="*/ 100 w 100"/>
              <a:gd name="T1" fmla="*/ 59 h 59"/>
              <a:gd name="T2" fmla="*/ 100 w 100"/>
              <a:gd name="T3" fmla="*/ 33 h 59"/>
              <a:gd name="T4" fmla="*/ 0 w 100"/>
              <a:gd name="T5" fmla="*/ 0 h 59"/>
              <a:gd name="T6" fmla="*/ 0 w 100"/>
              <a:gd name="T7" fmla="*/ 28 h 59"/>
              <a:gd name="T8" fmla="*/ 100 w 100"/>
              <a:gd name="T9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59">
                <a:moveTo>
                  <a:pt x="100" y="59"/>
                </a:moveTo>
                <a:lnTo>
                  <a:pt x="100" y="33"/>
                </a:lnTo>
                <a:lnTo>
                  <a:pt x="0" y="0"/>
                </a:lnTo>
                <a:lnTo>
                  <a:pt x="0" y="28"/>
                </a:lnTo>
                <a:lnTo>
                  <a:pt x="100" y="59"/>
                </a:lnTo>
                <a:close/>
              </a:path>
            </a:pathLst>
          </a:custGeom>
          <a:solidFill>
            <a:srgbClr val="3170A7"/>
          </a:solidFill>
          <a:ln>
            <a:noFill/>
          </a:ln>
          <a:extLst/>
        </p:spPr>
        <p:txBody>
          <a:bodyPr wrap="square" lIns="91440" tIns="45720" rIns="91440" bIns="45720" anchor="ctr"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59" name="ïṥḻiḑe"/>
          <p:cNvSpPr/>
          <p:nvPr/>
        </p:nvSpPr>
        <p:spPr bwMode="auto">
          <a:xfrm>
            <a:off x="8124400" y="3390425"/>
            <a:ext cx="216767" cy="888393"/>
          </a:xfrm>
          <a:custGeom>
            <a:avLst/>
            <a:gdLst>
              <a:gd name="T0" fmla="*/ 122 w 122"/>
              <a:gd name="T1" fmla="*/ 35 h 500"/>
              <a:gd name="T2" fmla="*/ 122 w 122"/>
              <a:gd name="T3" fmla="*/ 500 h 500"/>
              <a:gd name="T4" fmla="*/ 0 w 122"/>
              <a:gd name="T5" fmla="*/ 500 h 500"/>
              <a:gd name="T6" fmla="*/ 0 w 122"/>
              <a:gd name="T7" fmla="*/ 0 h 500"/>
              <a:gd name="T8" fmla="*/ 122 w 122"/>
              <a:gd name="T9" fmla="*/ 35 h 500"/>
              <a:gd name="T10" fmla="*/ 16 w 122"/>
              <a:gd name="T11" fmla="*/ 72 h 500"/>
              <a:gd name="T12" fmla="*/ 106 w 122"/>
              <a:gd name="T13" fmla="*/ 95 h 500"/>
              <a:gd name="T14" fmla="*/ 106 w 122"/>
              <a:gd name="T15" fmla="*/ 54 h 500"/>
              <a:gd name="T16" fmla="*/ 16 w 122"/>
              <a:gd name="T17" fmla="*/ 28 h 500"/>
              <a:gd name="T18" fmla="*/ 16 w 122"/>
              <a:gd name="T19" fmla="*/ 72 h 500"/>
              <a:gd name="T20" fmla="*/ 13 w 122"/>
              <a:gd name="T21" fmla="*/ 466 h 500"/>
              <a:gd name="T22" fmla="*/ 106 w 122"/>
              <a:gd name="T23" fmla="*/ 468 h 500"/>
              <a:gd name="T24" fmla="*/ 106 w 122"/>
              <a:gd name="T25" fmla="*/ 379 h 500"/>
              <a:gd name="T26" fmla="*/ 13 w 122"/>
              <a:gd name="T27" fmla="*/ 370 h 500"/>
              <a:gd name="T28" fmla="*/ 13 w 122"/>
              <a:gd name="T29" fmla="*/ 466 h 500"/>
              <a:gd name="T30" fmla="*/ 13 w 122"/>
              <a:gd name="T31" fmla="*/ 333 h 500"/>
              <a:gd name="T32" fmla="*/ 106 w 122"/>
              <a:gd name="T33" fmla="*/ 344 h 500"/>
              <a:gd name="T34" fmla="*/ 106 w 122"/>
              <a:gd name="T35" fmla="*/ 253 h 500"/>
              <a:gd name="T36" fmla="*/ 13 w 122"/>
              <a:gd name="T37" fmla="*/ 240 h 500"/>
              <a:gd name="T38" fmla="*/ 13 w 122"/>
              <a:gd name="T39" fmla="*/ 333 h 500"/>
              <a:gd name="T40" fmla="*/ 13 w 122"/>
              <a:gd name="T41" fmla="*/ 201 h 500"/>
              <a:gd name="T42" fmla="*/ 106 w 122"/>
              <a:gd name="T43" fmla="*/ 219 h 500"/>
              <a:gd name="T44" fmla="*/ 106 w 122"/>
              <a:gd name="T45" fmla="*/ 130 h 500"/>
              <a:gd name="T46" fmla="*/ 13 w 122"/>
              <a:gd name="T47" fmla="*/ 108 h 500"/>
              <a:gd name="T48" fmla="*/ 13 w 122"/>
              <a:gd name="T49" fmla="*/ 201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2" h="500">
                <a:moveTo>
                  <a:pt x="122" y="35"/>
                </a:moveTo>
                <a:lnTo>
                  <a:pt x="122" y="500"/>
                </a:lnTo>
                <a:lnTo>
                  <a:pt x="0" y="500"/>
                </a:lnTo>
                <a:lnTo>
                  <a:pt x="0" y="0"/>
                </a:lnTo>
                <a:lnTo>
                  <a:pt x="122" y="35"/>
                </a:lnTo>
                <a:close/>
                <a:moveTo>
                  <a:pt x="16" y="72"/>
                </a:moveTo>
                <a:lnTo>
                  <a:pt x="106" y="95"/>
                </a:lnTo>
                <a:lnTo>
                  <a:pt x="106" y="54"/>
                </a:lnTo>
                <a:lnTo>
                  <a:pt x="16" y="28"/>
                </a:lnTo>
                <a:lnTo>
                  <a:pt x="16" y="72"/>
                </a:lnTo>
                <a:close/>
                <a:moveTo>
                  <a:pt x="13" y="466"/>
                </a:moveTo>
                <a:lnTo>
                  <a:pt x="106" y="468"/>
                </a:lnTo>
                <a:lnTo>
                  <a:pt x="106" y="379"/>
                </a:lnTo>
                <a:lnTo>
                  <a:pt x="13" y="370"/>
                </a:lnTo>
                <a:lnTo>
                  <a:pt x="13" y="466"/>
                </a:lnTo>
                <a:close/>
                <a:moveTo>
                  <a:pt x="13" y="333"/>
                </a:moveTo>
                <a:lnTo>
                  <a:pt x="106" y="344"/>
                </a:lnTo>
                <a:lnTo>
                  <a:pt x="106" y="253"/>
                </a:lnTo>
                <a:lnTo>
                  <a:pt x="13" y="240"/>
                </a:lnTo>
                <a:lnTo>
                  <a:pt x="13" y="333"/>
                </a:lnTo>
                <a:close/>
                <a:moveTo>
                  <a:pt x="13" y="201"/>
                </a:moveTo>
                <a:lnTo>
                  <a:pt x="106" y="219"/>
                </a:lnTo>
                <a:lnTo>
                  <a:pt x="106" y="130"/>
                </a:lnTo>
                <a:lnTo>
                  <a:pt x="13" y="108"/>
                </a:lnTo>
                <a:lnTo>
                  <a:pt x="13" y="201"/>
                </a:lnTo>
                <a:close/>
              </a:path>
            </a:pathLst>
          </a:custGeom>
          <a:solidFill>
            <a:srgbClr val="3170A7"/>
          </a:solidFill>
          <a:ln>
            <a:noFill/>
          </a:ln>
          <a:extLst/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60" name="îṩḻiďé"/>
          <p:cNvSpPr/>
          <p:nvPr/>
        </p:nvSpPr>
        <p:spPr bwMode="auto">
          <a:xfrm>
            <a:off x="7655330" y="3390425"/>
            <a:ext cx="454855" cy="888393"/>
          </a:xfrm>
          <a:custGeom>
            <a:avLst/>
            <a:gdLst>
              <a:gd name="T0" fmla="*/ 256 w 256"/>
              <a:gd name="T1" fmla="*/ 0 h 500"/>
              <a:gd name="T2" fmla="*/ 256 w 256"/>
              <a:gd name="T3" fmla="*/ 500 h 500"/>
              <a:gd name="T4" fmla="*/ 0 w 256"/>
              <a:gd name="T5" fmla="*/ 500 h 500"/>
              <a:gd name="T6" fmla="*/ 0 w 256"/>
              <a:gd name="T7" fmla="*/ 35 h 500"/>
              <a:gd name="T8" fmla="*/ 256 w 256"/>
              <a:gd name="T9" fmla="*/ 0 h 500"/>
              <a:gd name="T10" fmla="*/ 243 w 256"/>
              <a:gd name="T11" fmla="*/ 26 h 500"/>
              <a:gd name="T12" fmla="*/ 16 w 256"/>
              <a:gd name="T13" fmla="*/ 56 h 500"/>
              <a:gd name="T14" fmla="*/ 16 w 256"/>
              <a:gd name="T15" fmla="*/ 98 h 500"/>
              <a:gd name="T16" fmla="*/ 243 w 256"/>
              <a:gd name="T17" fmla="*/ 69 h 500"/>
              <a:gd name="T18" fmla="*/ 243 w 256"/>
              <a:gd name="T19" fmla="*/ 26 h 500"/>
              <a:gd name="T20" fmla="*/ 109 w 256"/>
              <a:gd name="T21" fmla="*/ 375 h 500"/>
              <a:gd name="T22" fmla="*/ 16 w 256"/>
              <a:gd name="T23" fmla="*/ 379 h 500"/>
              <a:gd name="T24" fmla="*/ 16 w 256"/>
              <a:gd name="T25" fmla="*/ 468 h 500"/>
              <a:gd name="T26" fmla="*/ 109 w 256"/>
              <a:gd name="T27" fmla="*/ 468 h 500"/>
              <a:gd name="T28" fmla="*/ 109 w 256"/>
              <a:gd name="T29" fmla="*/ 375 h 500"/>
              <a:gd name="T30" fmla="*/ 243 w 256"/>
              <a:gd name="T31" fmla="*/ 370 h 500"/>
              <a:gd name="T32" fmla="*/ 150 w 256"/>
              <a:gd name="T33" fmla="*/ 375 h 500"/>
              <a:gd name="T34" fmla="*/ 150 w 256"/>
              <a:gd name="T35" fmla="*/ 468 h 500"/>
              <a:gd name="T36" fmla="*/ 243 w 256"/>
              <a:gd name="T37" fmla="*/ 466 h 500"/>
              <a:gd name="T38" fmla="*/ 243 w 256"/>
              <a:gd name="T39" fmla="*/ 370 h 500"/>
              <a:gd name="T40" fmla="*/ 109 w 256"/>
              <a:gd name="T41" fmla="*/ 249 h 500"/>
              <a:gd name="T42" fmla="*/ 16 w 256"/>
              <a:gd name="T43" fmla="*/ 256 h 500"/>
              <a:gd name="T44" fmla="*/ 16 w 256"/>
              <a:gd name="T45" fmla="*/ 344 h 500"/>
              <a:gd name="T46" fmla="*/ 109 w 256"/>
              <a:gd name="T47" fmla="*/ 340 h 500"/>
              <a:gd name="T48" fmla="*/ 109 w 256"/>
              <a:gd name="T49" fmla="*/ 249 h 500"/>
              <a:gd name="T50" fmla="*/ 243 w 256"/>
              <a:gd name="T51" fmla="*/ 238 h 500"/>
              <a:gd name="T52" fmla="*/ 150 w 256"/>
              <a:gd name="T53" fmla="*/ 245 h 500"/>
              <a:gd name="T54" fmla="*/ 150 w 256"/>
              <a:gd name="T55" fmla="*/ 338 h 500"/>
              <a:gd name="T56" fmla="*/ 243 w 256"/>
              <a:gd name="T57" fmla="*/ 333 h 500"/>
              <a:gd name="T58" fmla="*/ 243 w 256"/>
              <a:gd name="T59" fmla="*/ 238 h 500"/>
              <a:gd name="T60" fmla="*/ 109 w 256"/>
              <a:gd name="T61" fmla="*/ 121 h 500"/>
              <a:gd name="T62" fmla="*/ 16 w 256"/>
              <a:gd name="T63" fmla="*/ 132 h 500"/>
              <a:gd name="T64" fmla="*/ 16 w 256"/>
              <a:gd name="T65" fmla="*/ 221 h 500"/>
              <a:gd name="T66" fmla="*/ 109 w 256"/>
              <a:gd name="T67" fmla="*/ 212 h 500"/>
              <a:gd name="T68" fmla="*/ 109 w 256"/>
              <a:gd name="T69" fmla="*/ 121 h 500"/>
              <a:gd name="T70" fmla="*/ 243 w 256"/>
              <a:gd name="T71" fmla="*/ 106 h 500"/>
              <a:gd name="T72" fmla="*/ 150 w 256"/>
              <a:gd name="T73" fmla="*/ 117 h 500"/>
              <a:gd name="T74" fmla="*/ 150 w 256"/>
              <a:gd name="T75" fmla="*/ 210 h 500"/>
              <a:gd name="T76" fmla="*/ 243 w 256"/>
              <a:gd name="T77" fmla="*/ 201 h 500"/>
              <a:gd name="T78" fmla="*/ 243 w 256"/>
              <a:gd name="T79" fmla="*/ 106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56" h="500">
                <a:moveTo>
                  <a:pt x="256" y="0"/>
                </a:moveTo>
                <a:lnTo>
                  <a:pt x="256" y="500"/>
                </a:lnTo>
                <a:lnTo>
                  <a:pt x="0" y="500"/>
                </a:lnTo>
                <a:lnTo>
                  <a:pt x="0" y="35"/>
                </a:lnTo>
                <a:lnTo>
                  <a:pt x="256" y="0"/>
                </a:lnTo>
                <a:close/>
                <a:moveTo>
                  <a:pt x="243" y="26"/>
                </a:moveTo>
                <a:lnTo>
                  <a:pt x="16" y="56"/>
                </a:lnTo>
                <a:lnTo>
                  <a:pt x="16" y="98"/>
                </a:lnTo>
                <a:lnTo>
                  <a:pt x="243" y="69"/>
                </a:lnTo>
                <a:lnTo>
                  <a:pt x="243" y="26"/>
                </a:lnTo>
                <a:close/>
                <a:moveTo>
                  <a:pt x="109" y="375"/>
                </a:moveTo>
                <a:lnTo>
                  <a:pt x="16" y="379"/>
                </a:lnTo>
                <a:lnTo>
                  <a:pt x="16" y="468"/>
                </a:lnTo>
                <a:lnTo>
                  <a:pt x="109" y="468"/>
                </a:lnTo>
                <a:lnTo>
                  <a:pt x="109" y="375"/>
                </a:lnTo>
                <a:close/>
                <a:moveTo>
                  <a:pt x="243" y="370"/>
                </a:moveTo>
                <a:lnTo>
                  <a:pt x="150" y="375"/>
                </a:lnTo>
                <a:lnTo>
                  <a:pt x="150" y="468"/>
                </a:lnTo>
                <a:lnTo>
                  <a:pt x="243" y="466"/>
                </a:lnTo>
                <a:lnTo>
                  <a:pt x="243" y="370"/>
                </a:lnTo>
                <a:close/>
                <a:moveTo>
                  <a:pt x="109" y="249"/>
                </a:moveTo>
                <a:lnTo>
                  <a:pt x="16" y="256"/>
                </a:lnTo>
                <a:lnTo>
                  <a:pt x="16" y="344"/>
                </a:lnTo>
                <a:lnTo>
                  <a:pt x="109" y="340"/>
                </a:lnTo>
                <a:lnTo>
                  <a:pt x="109" y="249"/>
                </a:lnTo>
                <a:close/>
                <a:moveTo>
                  <a:pt x="243" y="238"/>
                </a:moveTo>
                <a:lnTo>
                  <a:pt x="150" y="245"/>
                </a:lnTo>
                <a:lnTo>
                  <a:pt x="150" y="338"/>
                </a:lnTo>
                <a:lnTo>
                  <a:pt x="243" y="333"/>
                </a:lnTo>
                <a:lnTo>
                  <a:pt x="243" y="238"/>
                </a:lnTo>
                <a:close/>
                <a:moveTo>
                  <a:pt x="109" y="121"/>
                </a:moveTo>
                <a:lnTo>
                  <a:pt x="16" y="132"/>
                </a:lnTo>
                <a:lnTo>
                  <a:pt x="16" y="221"/>
                </a:lnTo>
                <a:lnTo>
                  <a:pt x="109" y="212"/>
                </a:lnTo>
                <a:lnTo>
                  <a:pt x="109" y="121"/>
                </a:lnTo>
                <a:close/>
                <a:moveTo>
                  <a:pt x="243" y="106"/>
                </a:moveTo>
                <a:lnTo>
                  <a:pt x="150" y="117"/>
                </a:lnTo>
                <a:lnTo>
                  <a:pt x="150" y="210"/>
                </a:lnTo>
                <a:lnTo>
                  <a:pt x="243" y="201"/>
                </a:lnTo>
                <a:lnTo>
                  <a:pt x="243" y="106"/>
                </a:lnTo>
                <a:close/>
              </a:path>
            </a:pathLst>
          </a:custGeom>
          <a:solidFill>
            <a:srgbClr val="3170A7"/>
          </a:solidFill>
          <a:ln>
            <a:noFill/>
          </a:ln>
          <a:extLst/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dirty="0"/>
          </a:p>
        </p:txBody>
      </p:sp>
      <p:sp>
        <p:nvSpPr>
          <p:cNvPr id="61" name="iSlïde"/>
          <p:cNvSpPr/>
          <p:nvPr/>
        </p:nvSpPr>
        <p:spPr bwMode="auto">
          <a:xfrm>
            <a:off x="7706857" y="3344229"/>
            <a:ext cx="357133" cy="104831"/>
          </a:xfrm>
          <a:custGeom>
            <a:avLst/>
            <a:gdLst>
              <a:gd name="T0" fmla="*/ 0 w 201"/>
              <a:gd name="T1" fmla="*/ 59 h 59"/>
              <a:gd name="T2" fmla="*/ 0 w 201"/>
              <a:gd name="T3" fmla="*/ 30 h 59"/>
              <a:gd name="T4" fmla="*/ 201 w 201"/>
              <a:gd name="T5" fmla="*/ 0 h 59"/>
              <a:gd name="T6" fmla="*/ 201 w 201"/>
              <a:gd name="T7" fmla="*/ 28 h 59"/>
              <a:gd name="T8" fmla="*/ 0 w 201"/>
              <a:gd name="T9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1" h="59">
                <a:moveTo>
                  <a:pt x="0" y="59"/>
                </a:moveTo>
                <a:lnTo>
                  <a:pt x="0" y="30"/>
                </a:lnTo>
                <a:lnTo>
                  <a:pt x="201" y="0"/>
                </a:lnTo>
                <a:lnTo>
                  <a:pt x="201" y="28"/>
                </a:lnTo>
                <a:lnTo>
                  <a:pt x="0" y="59"/>
                </a:lnTo>
                <a:close/>
              </a:path>
            </a:pathLst>
          </a:custGeom>
          <a:solidFill>
            <a:srgbClr val="3170A7"/>
          </a:solidFill>
          <a:ln>
            <a:noFill/>
          </a:ln>
          <a:extLst/>
        </p:spPr>
        <p:txBody>
          <a:bodyPr wrap="square" lIns="91440" tIns="45720" rIns="91440" bIns="45720" anchor="ctr"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62" name="isḻiḓê"/>
          <p:cNvSpPr/>
          <p:nvPr/>
        </p:nvSpPr>
        <p:spPr bwMode="auto">
          <a:xfrm>
            <a:off x="7683759" y="3532568"/>
            <a:ext cx="403329" cy="72849"/>
          </a:xfrm>
          <a:custGeom>
            <a:avLst/>
            <a:gdLst>
              <a:gd name="T0" fmla="*/ 227 w 227"/>
              <a:gd name="T1" fmla="*/ 0 h 41"/>
              <a:gd name="T2" fmla="*/ 0 w 227"/>
              <a:gd name="T3" fmla="*/ 26 h 41"/>
              <a:gd name="T4" fmla="*/ 0 w 227"/>
              <a:gd name="T5" fmla="*/ 41 h 41"/>
              <a:gd name="T6" fmla="*/ 227 w 227"/>
              <a:gd name="T7" fmla="*/ 15 h 41"/>
              <a:gd name="T8" fmla="*/ 227 w 227"/>
              <a:gd name="T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7" h="41">
                <a:moveTo>
                  <a:pt x="227" y="0"/>
                </a:moveTo>
                <a:lnTo>
                  <a:pt x="0" y="26"/>
                </a:lnTo>
                <a:lnTo>
                  <a:pt x="0" y="41"/>
                </a:lnTo>
                <a:lnTo>
                  <a:pt x="227" y="15"/>
                </a:lnTo>
                <a:lnTo>
                  <a:pt x="227" y="0"/>
                </a:lnTo>
                <a:close/>
              </a:path>
            </a:pathLst>
          </a:custGeom>
          <a:solidFill>
            <a:srgbClr val="3170A7"/>
          </a:solidFill>
          <a:ln>
            <a:noFill/>
          </a:ln>
          <a:extLst/>
        </p:spPr>
        <p:txBody>
          <a:bodyPr wrap="square" lIns="91440" tIns="45720" rIns="91440" bIns="45720" anchor="ctr"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dirty="0"/>
          </a:p>
        </p:txBody>
      </p:sp>
      <p:sp>
        <p:nvSpPr>
          <p:cNvPr id="63" name="iṣľiďê"/>
          <p:cNvSpPr/>
          <p:nvPr/>
        </p:nvSpPr>
        <p:spPr bwMode="auto">
          <a:xfrm>
            <a:off x="7863214" y="3598310"/>
            <a:ext cx="42643" cy="168795"/>
          </a:xfrm>
          <a:custGeom>
            <a:avLst/>
            <a:gdLst>
              <a:gd name="T0" fmla="*/ 24 w 24"/>
              <a:gd name="T1" fmla="*/ 0 h 95"/>
              <a:gd name="T2" fmla="*/ 0 w 24"/>
              <a:gd name="T3" fmla="*/ 4 h 95"/>
              <a:gd name="T4" fmla="*/ 0 w 24"/>
              <a:gd name="T5" fmla="*/ 95 h 95"/>
              <a:gd name="T6" fmla="*/ 24 w 24"/>
              <a:gd name="T7" fmla="*/ 93 h 95"/>
              <a:gd name="T8" fmla="*/ 24 w 24"/>
              <a:gd name="T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95">
                <a:moveTo>
                  <a:pt x="24" y="0"/>
                </a:moveTo>
                <a:lnTo>
                  <a:pt x="0" y="4"/>
                </a:lnTo>
                <a:lnTo>
                  <a:pt x="0" y="95"/>
                </a:lnTo>
                <a:lnTo>
                  <a:pt x="24" y="93"/>
                </a:lnTo>
                <a:lnTo>
                  <a:pt x="24" y="0"/>
                </a:lnTo>
                <a:close/>
              </a:path>
            </a:pathLst>
          </a:custGeom>
          <a:solidFill>
            <a:srgbClr val="3170A7"/>
          </a:solidFill>
          <a:ln>
            <a:noFill/>
          </a:ln>
          <a:extLst/>
        </p:spPr>
        <p:txBody>
          <a:bodyPr wrap="square" lIns="91440" tIns="45720" rIns="91440" bIns="45720" anchor="ctr">
            <a:normAutofit fontScale="3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64" name="iṩ1iḋê"/>
          <p:cNvSpPr/>
          <p:nvPr/>
        </p:nvSpPr>
        <p:spPr bwMode="auto">
          <a:xfrm>
            <a:off x="7683759" y="3767104"/>
            <a:ext cx="403329" cy="58634"/>
          </a:xfrm>
          <a:custGeom>
            <a:avLst/>
            <a:gdLst>
              <a:gd name="T0" fmla="*/ 227 w 227"/>
              <a:gd name="T1" fmla="*/ 0 h 33"/>
              <a:gd name="T2" fmla="*/ 0 w 227"/>
              <a:gd name="T3" fmla="*/ 18 h 33"/>
              <a:gd name="T4" fmla="*/ 0 w 227"/>
              <a:gd name="T5" fmla="*/ 33 h 33"/>
              <a:gd name="T6" fmla="*/ 227 w 227"/>
              <a:gd name="T7" fmla="*/ 15 h 33"/>
              <a:gd name="T8" fmla="*/ 227 w 227"/>
              <a:gd name="T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7" h="33">
                <a:moveTo>
                  <a:pt x="227" y="0"/>
                </a:moveTo>
                <a:lnTo>
                  <a:pt x="0" y="18"/>
                </a:lnTo>
                <a:lnTo>
                  <a:pt x="0" y="33"/>
                </a:lnTo>
                <a:lnTo>
                  <a:pt x="227" y="15"/>
                </a:lnTo>
                <a:lnTo>
                  <a:pt x="227" y="0"/>
                </a:lnTo>
                <a:close/>
              </a:path>
            </a:pathLst>
          </a:custGeom>
          <a:solidFill>
            <a:srgbClr val="3170A7"/>
          </a:solidFill>
          <a:ln>
            <a:noFill/>
          </a:ln>
          <a:extLst/>
        </p:spPr>
        <p:txBody>
          <a:bodyPr wrap="square" lIns="91440" tIns="45720" rIns="91440" bIns="45720" anchor="ctr"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65" name="iṣľíḑè"/>
          <p:cNvSpPr/>
          <p:nvPr/>
        </p:nvSpPr>
        <p:spPr bwMode="auto">
          <a:xfrm>
            <a:off x="7863214" y="3829292"/>
            <a:ext cx="42643" cy="165242"/>
          </a:xfrm>
          <a:custGeom>
            <a:avLst/>
            <a:gdLst>
              <a:gd name="T0" fmla="*/ 24 w 24"/>
              <a:gd name="T1" fmla="*/ 0 h 93"/>
              <a:gd name="T2" fmla="*/ 0 w 24"/>
              <a:gd name="T3" fmla="*/ 0 h 93"/>
              <a:gd name="T4" fmla="*/ 0 w 24"/>
              <a:gd name="T5" fmla="*/ 93 h 93"/>
              <a:gd name="T6" fmla="*/ 24 w 24"/>
              <a:gd name="T7" fmla="*/ 91 h 93"/>
              <a:gd name="T8" fmla="*/ 24 w 24"/>
              <a:gd name="T9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93">
                <a:moveTo>
                  <a:pt x="24" y="0"/>
                </a:moveTo>
                <a:lnTo>
                  <a:pt x="0" y="0"/>
                </a:lnTo>
                <a:lnTo>
                  <a:pt x="0" y="93"/>
                </a:lnTo>
                <a:lnTo>
                  <a:pt x="24" y="91"/>
                </a:lnTo>
                <a:lnTo>
                  <a:pt x="24" y="0"/>
                </a:lnTo>
                <a:close/>
              </a:path>
            </a:pathLst>
          </a:custGeom>
          <a:solidFill>
            <a:srgbClr val="3170A7"/>
          </a:solidFill>
          <a:ln>
            <a:noFill/>
          </a:ln>
          <a:extLst/>
        </p:spPr>
        <p:txBody>
          <a:bodyPr wrap="square" lIns="91440" tIns="45720" rIns="91440" bIns="45720" anchor="ctr">
            <a:normAutofit fontScale="3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66" name="íSlidê"/>
          <p:cNvSpPr/>
          <p:nvPr/>
        </p:nvSpPr>
        <p:spPr bwMode="auto">
          <a:xfrm>
            <a:off x="7683759" y="4001640"/>
            <a:ext cx="403329" cy="42643"/>
          </a:xfrm>
          <a:custGeom>
            <a:avLst/>
            <a:gdLst>
              <a:gd name="T0" fmla="*/ 227 w 227"/>
              <a:gd name="T1" fmla="*/ 0 h 24"/>
              <a:gd name="T2" fmla="*/ 0 w 227"/>
              <a:gd name="T3" fmla="*/ 11 h 24"/>
              <a:gd name="T4" fmla="*/ 0 w 227"/>
              <a:gd name="T5" fmla="*/ 24 h 24"/>
              <a:gd name="T6" fmla="*/ 227 w 227"/>
              <a:gd name="T7" fmla="*/ 15 h 24"/>
              <a:gd name="T8" fmla="*/ 227 w 227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7" h="24">
                <a:moveTo>
                  <a:pt x="227" y="0"/>
                </a:moveTo>
                <a:lnTo>
                  <a:pt x="0" y="11"/>
                </a:lnTo>
                <a:lnTo>
                  <a:pt x="0" y="24"/>
                </a:lnTo>
                <a:lnTo>
                  <a:pt x="227" y="15"/>
                </a:lnTo>
                <a:lnTo>
                  <a:pt x="227" y="0"/>
                </a:lnTo>
                <a:close/>
              </a:path>
            </a:pathLst>
          </a:custGeom>
          <a:solidFill>
            <a:srgbClr val="3170A7"/>
          </a:solidFill>
          <a:ln>
            <a:noFill/>
          </a:ln>
          <a:extLst/>
        </p:spPr>
        <p:txBody>
          <a:bodyPr wrap="square" lIns="91440" tIns="45720" rIns="91440" bIns="45720" anchor="ctr"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67" name="ïšľîḑe"/>
          <p:cNvSpPr/>
          <p:nvPr/>
        </p:nvSpPr>
        <p:spPr bwMode="auto">
          <a:xfrm>
            <a:off x="7863214" y="4056721"/>
            <a:ext cx="42643" cy="165242"/>
          </a:xfrm>
          <a:prstGeom prst="rect">
            <a:avLst/>
          </a:prstGeom>
          <a:solidFill>
            <a:srgbClr val="3170A7"/>
          </a:solidFill>
          <a:ln>
            <a:noFill/>
          </a:ln>
          <a:extLst/>
        </p:spPr>
        <p:txBody>
          <a:bodyPr wrap="square" lIns="91440" tIns="45720" rIns="91440" bIns="45720" anchor="ctr">
            <a:normAutofit fontScale="3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68" name="išḷiďe"/>
          <p:cNvSpPr/>
          <p:nvPr/>
        </p:nvSpPr>
        <p:spPr bwMode="auto">
          <a:xfrm>
            <a:off x="8152828" y="3536122"/>
            <a:ext cx="159910" cy="65742"/>
          </a:xfrm>
          <a:custGeom>
            <a:avLst/>
            <a:gdLst>
              <a:gd name="T0" fmla="*/ 0 w 90"/>
              <a:gd name="T1" fmla="*/ 0 h 37"/>
              <a:gd name="T2" fmla="*/ 90 w 90"/>
              <a:gd name="T3" fmla="*/ 22 h 37"/>
              <a:gd name="T4" fmla="*/ 90 w 90"/>
              <a:gd name="T5" fmla="*/ 37 h 37"/>
              <a:gd name="T6" fmla="*/ 0 w 90"/>
              <a:gd name="T7" fmla="*/ 16 h 37"/>
              <a:gd name="T8" fmla="*/ 0 w 90"/>
              <a:gd name="T9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37">
                <a:moveTo>
                  <a:pt x="0" y="0"/>
                </a:moveTo>
                <a:lnTo>
                  <a:pt x="90" y="22"/>
                </a:lnTo>
                <a:lnTo>
                  <a:pt x="90" y="37"/>
                </a:lnTo>
                <a:lnTo>
                  <a:pt x="0" y="16"/>
                </a:lnTo>
                <a:lnTo>
                  <a:pt x="0" y="0"/>
                </a:lnTo>
                <a:close/>
              </a:path>
            </a:pathLst>
          </a:custGeom>
          <a:solidFill>
            <a:srgbClr val="3170A7"/>
          </a:solidFill>
          <a:ln>
            <a:noFill/>
          </a:ln>
          <a:extLst/>
        </p:spPr>
        <p:txBody>
          <a:bodyPr wrap="square" lIns="91440" tIns="45720" rIns="91440" bIns="45720" anchor="ctr"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69" name="ïṩļïdè"/>
          <p:cNvSpPr/>
          <p:nvPr/>
        </p:nvSpPr>
        <p:spPr bwMode="auto">
          <a:xfrm>
            <a:off x="8152828" y="3767104"/>
            <a:ext cx="159910" cy="58634"/>
          </a:xfrm>
          <a:custGeom>
            <a:avLst/>
            <a:gdLst>
              <a:gd name="T0" fmla="*/ 0 w 90"/>
              <a:gd name="T1" fmla="*/ 0 h 33"/>
              <a:gd name="T2" fmla="*/ 90 w 90"/>
              <a:gd name="T3" fmla="*/ 18 h 33"/>
              <a:gd name="T4" fmla="*/ 90 w 90"/>
              <a:gd name="T5" fmla="*/ 33 h 33"/>
              <a:gd name="T6" fmla="*/ 0 w 90"/>
              <a:gd name="T7" fmla="*/ 18 h 33"/>
              <a:gd name="T8" fmla="*/ 0 w 90"/>
              <a:gd name="T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33">
                <a:moveTo>
                  <a:pt x="0" y="0"/>
                </a:moveTo>
                <a:lnTo>
                  <a:pt x="90" y="18"/>
                </a:lnTo>
                <a:lnTo>
                  <a:pt x="90" y="33"/>
                </a:lnTo>
                <a:lnTo>
                  <a:pt x="0" y="18"/>
                </a:lnTo>
                <a:lnTo>
                  <a:pt x="0" y="0"/>
                </a:lnTo>
                <a:close/>
              </a:path>
            </a:pathLst>
          </a:custGeom>
          <a:solidFill>
            <a:srgbClr val="3170A7"/>
          </a:solidFill>
          <a:ln>
            <a:noFill/>
          </a:ln>
          <a:extLst/>
        </p:spPr>
        <p:txBody>
          <a:bodyPr wrap="square" lIns="91440" tIns="45720" rIns="91440" bIns="45720" anchor="ctr"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70" name="îşḷîḓè"/>
          <p:cNvSpPr/>
          <p:nvPr/>
        </p:nvSpPr>
        <p:spPr bwMode="auto">
          <a:xfrm>
            <a:off x="8152828" y="4001640"/>
            <a:ext cx="159910" cy="42643"/>
          </a:xfrm>
          <a:custGeom>
            <a:avLst/>
            <a:gdLst>
              <a:gd name="T0" fmla="*/ 0 w 90"/>
              <a:gd name="T1" fmla="*/ 0 h 24"/>
              <a:gd name="T2" fmla="*/ 90 w 90"/>
              <a:gd name="T3" fmla="*/ 9 h 24"/>
              <a:gd name="T4" fmla="*/ 90 w 90"/>
              <a:gd name="T5" fmla="*/ 24 h 24"/>
              <a:gd name="T6" fmla="*/ 0 w 90"/>
              <a:gd name="T7" fmla="*/ 18 h 24"/>
              <a:gd name="T8" fmla="*/ 0 w 90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24">
                <a:moveTo>
                  <a:pt x="0" y="0"/>
                </a:moveTo>
                <a:lnTo>
                  <a:pt x="90" y="9"/>
                </a:lnTo>
                <a:lnTo>
                  <a:pt x="90" y="24"/>
                </a:lnTo>
                <a:lnTo>
                  <a:pt x="0" y="18"/>
                </a:lnTo>
                <a:lnTo>
                  <a:pt x="0" y="0"/>
                </a:lnTo>
                <a:close/>
              </a:path>
            </a:pathLst>
          </a:custGeom>
          <a:solidFill>
            <a:srgbClr val="3170A7"/>
          </a:solidFill>
          <a:ln>
            <a:noFill/>
          </a:ln>
          <a:extLst/>
        </p:spPr>
        <p:txBody>
          <a:bodyPr wrap="square" lIns="91440" tIns="45720" rIns="91440" bIns="45720" anchor="ctr"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71" name="îŝľîḓê"/>
          <p:cNvSpPr/>
          <p:nvPr/>
        </p:nvSpPr>
        <p:spPr bwMode="auto">
          <a:xfrm>
            <a:off x="7436787" y="4291002"/>
            <a:ext cx="1122924" cy="1808768"/>
          </a:xfrm>
          <a:prstGeom prst="rect">
            <a:avLst/>
          </a:prstGeom>
          <a:solidFill>
            <a:srgbClr val="3170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dirty="0"/>
          </a:p>
        </p:txBody>
      </p:sp>
      <p:grpSp>
        <p:nvGrpSpPr>
          <p:cNvPr id="25" name="îšḷïdê"/>
          <p:cNvGrpSpPr/>
          <p:nvPr/>
        </p:nvGrpSpPr>
        <p:grpSpPr>
          <a:xfrm>
            <a:off x="8558198" y="2863231"/>
            <a:ext cx="1122925" cy="3230440"/>
            <a:chOff x="5237163" y="1827213"/>
            <a:chExt cx="1003300" cy="2886298"/>
          </a:xfrm>
          <a:solidFill>
            <a:schemeClr val="accent4"/>
          </a:solidFill>
        </p:grpSpPr>
        <p:sp>
          <p:nvSpPr>
            <p:cNvPr id="54" name="íšľíde"/>
            <p:cNvSpPr/>
            <p:nvPr/>
          </p:nvSpPr>
          <p:spPr bwMode="auto">
            <a:xfrm>
              <a:off x="5446713" y="1838325"/>
              <a:ext cx="404813" cy="769938"/>
            </a:xfrm>
            <a:custGeom>
              <a:avLst/>
              <a:gdLst>
                <a:gd name="T0" fmla="*/ 39 w 255"/>
                <a:gd name="T1" fmla="*/ 60 h 485"/>
                <a:gd name="T2" fmla="*/ 15 w 255"/>
                <a:gd name="T3" fmla="*/ 73 h 485"/>
                <a:gd name="T4" fmla="*/ 82 w 255"/>
                <a:gd name="T5" fmla="*/ 106 h 485"/>
                <a:gd name="T6" fmla="*/ 39 w 255"/>
                <a:gd name="T7" fmla="*/ 95 h 485"/>
                <a:gd name="T8" fmla="*/ 114 w 255"/>
                <a:gd name="T9" fmla="*/ 112 h 485"/>
                <a:gd name="T10" fmla="*/ 73 w 255"/>
                <a:gd name="T11" fmla="*/ 132 h 485"/>
                <a:gd name="T12" fmla="*/ 147 w 255"/>
                <a:gd name="T13" fmla="*/ 134 h 485"/>
                <a:gd name="T14" fmla="*/ 114 w 255"/>
                <a:gd name="T15" fmla="*/ 154 h 485"/>
                <a:gd name="T16" fmla="*/ 73 w 255"/>
                <a:gd name="T17" fmla="*/ 143 h 485"/>
                <a:gd name="T18" fmla="*/ 15 w 255"/>
                <a:gd name="T19" fmla="*/ 147 h 485"/>
                <a:gd name="T20" fmla="*/ 173 w 255"/>
                <a:gd name="T21" fmla="*/ 173 h 485"/>
                <a:gd name="T22" fmla="*/ 82 w 255"/>
                <a:gd name="T23" fmla="*/ 167 h 485"/>
                <a:gd name="T24" fmla="*/ 47 w 255"/>
                <a:gd name="T25" fmla="*/ 184 h 485"/>
                <a:gd name="T26" fmla="*/ 240 w 255"/>
                <a:gd name="T27" fmla="*/ 177 h 485"/>
                <a:gd name="T28" fmla="*/ 181 w 255"/>
                <a:gd name="T29" fmla="*/ 184 h 485"/>
                <a:gd name="T30" fmla="*/ 140 w 255"/>
                <a:gd name="T31" fmla="*/ 201 h 485"/>
                <a:gd name="T32" fmla="*/ 47 w 255"/>
                <a:gd name="T33" fmla="*/ 195 h 485"/>
                <a:gd name="T34" fmla="*/ 15 w 255"/>
                <a:gd name="T35" fmla="*/ 212 h 485"/>
                <a:gd name="T36" fmla="*/ 207 w 255"/>
                <a:gd name="T37" fmla="*/ 208 h 485"/>
                <a:gd name="T38" fmla="*/ 147 w 255"/>
                <a:gd name="T39" fmla="*/ 212 h 485"/>
                <a:gd name="T40" fmla="*/ 106 w 255"/>
                <a:gd name="T41" fmla="*/ 229 h 485"/>
                <a:gd name="T42" fmla="*/ 15 w 255"/>
                <a:gd name="T43" fmla="*/ 223 h 485"/>
                <a:gd name="T44" fmla="*/ 214 w 255"/>
                <a:gd name="T45" fmla="*/ 249 h 485"/>
                <a:gd name="T46" fmla="*/ 173 w 255"/>
                <a:gd name="T47" fmla="*/ 236 h 485"/>
                <a:gd name="T48" fmla="*/ 114 w 255"/>
                <a:gd name="T49" fmla="*/ 240 h 485"/>
                <a:gd name="T50" fmla="*/ 73 w 255"/>
                <a:gd name="T51" fmla="*/ 257 h 485"/>
                <a:gd name="T52" fmla="*/ 214 w 255"/>
                <a:gd name="T53" fmla="*/ 260 h 485"/>
                <a:gd name="T54" fmla="*/ 181 w 255"/>
                <a:gd name="T55" fmla="*/ 277 h 485"/>
                <a:gd name="T56" fmla="*/ 140 w 255"/>
                <a:gd name="T57" fmla="*/ 264 h 485"/>
                <a:gd name="T58" fmla="*/ 82 w 255"/>
                <a:gd name="T59" fmla="*/ 268 h 485"/>
                <a:gd name="T60" fmla="*/ 39 w 255"/>
                <a:gd name="T61" fmla="*/ 286 h 485"/>
                <a:gd name="T62" fmla="*/ 181 w 255"/>
                <a:gd name="T63" fmla="*/ 288 h 485"/>
                <a:gd name="T64" fmla="*/ 147 w 255"/>
                <a:gd name="T65" fmla="*/ 305 h 485"/>
                <a:gd name="T66" fmla="*/ 106 w 255"/>
                <a:gd name="T67" fmla="*/ 292 h 485"/>
                <a:gd name="T68" fmla="*/ 47 w 255"/>
                <a:gd name="T69" fmla="*/ 294 h 485"/>
                <a:gd name="T70" fmla="*/ 240 w 255"/>
                <a:gd name="T71" fmla="*/ 327 h 485"/>
                <a:gd name="T72" fmla="*/ 147 w 255"/>
                <a:gd name="T73" fmla="*/ 314 h 485"/>
                <a:gd name="T74" fmla="*/ 114 w 255"/>
                <a:gd name="T75" fmla="*/ 331 h 485"/>
                <a:gd name="T76" fmla="*/ 73 w 255"/>
                <a:gd name="T77" fmla="*/ 318 h 485"/>
                <a:gd name="T78" fmla="*/ 15 w 255"/>
                <a:gd name="T79" fmla="*/ 320 h 485"/>
                <a:gd name="T80" fmla="*/ 207 w 255"/>
                <a:gd name="T81" fmla="*/ 353 h 485"/>
                <a:gd name="T82" fmla="*/ 114 w 255"/>
                <a:gd name="T83" fmla="*/ 342 h 485"/>
                <a:gd name="T84" fmla="*/ 82 w 255"/>
                <a:gd name="T85" fmla="*/ 359 h 485"/>
                <a:gd name="T86" fmla="*/ 39 w 255"/>
                <a:gd name="T87" fmla="*/ 344 h 485"/>
                <a:gd name="T88" fmla="*/ 214 w 255"/>
                <a:gd name="T89" fmla="*/ 363 h 485"/>
                <a:gd name="T90" fmla="*/ 173 w 255"/>
                <a:gd name="T91" fmla="*/ 381 h 485"/>
                <a:gd name="T92" fmla="*/ 82 w 255"/>
                <a:gd name="T93" fmla="*/ 368 h 485"/>
                <a:gd name="T94" fmla="*/ 47 w 255"/>
                <a:gd name="T95" fmla="*/ 385 h 485"/>
                <a:gd name="T96" fmla="*/ 240 w 255"/>
                <a:gd name="T97" fmla="*/ 389 h 485"/>
                <a:gd name="T98" fmla="*/ 181 w 255"/>
                <a:gd name="T99" fmla="*/ 392 h 485"/>
                <a:gd name="T100" fmla="*/ 140 w 255"/>
                <a:gd name="T101" fmla="*/ 407 h 485"/>
                <a:gd name="T102" fmla="*/ 47 w 255"/>
                <a:gd name="T103" fmla="*/ 394 h 485"/>
                <a:gd name="T104" fmla="*/ 15 w 255"/>
                <a:gd name="T105" fmla="*/ 411 h 485"/>
                <a:gd name="T106" fmla="*/ 207 w 255"/>
                <a:gd name="T107" fmla="*/ 415 h 485"/>
                <a:gd name="T108" fmla="*/ 147 w 255"/>
                <a:gd name="T109" fmla="*/ 418 h 485"/>
                <a:gd name="T110" fmla="*/ 106 w 255"/>
                <a:gd name="T111" fmla="*/ 433 h 485"/>
                <a:gd name="T112" fmla="*/ 15 w 255"/>
                <a:gd name="T113" fmla="*/ 420 h 485"/>
                <a:gd name="T114" fmla="*/ 214 w 255"/>
                <a:gd name="T115" fmla="*/ 459 h 485"/>
                <a:gd name="T116" fmla="*/ 173 w 255"/>
                <a:gd name="T117" fmla="*/ 444 h 485"/>
                <a:gd name="T118" fmla="*/ 114 w 255"/>
                <a:gd name="T119" fmla="*/ 444 h 485"/>
                <a:gd name="T120" fmla="*/ 73 w 255"/>
                <a:gd name="T121" fmla="*/ 459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5" h="485">
                  <a:moveTo>
                    <a:pt x="0" y="485"/>
                  </a:moveTo>
                  <a:lnTo>
                    <a:pt x="255" y="485"/>
                  </a:lnTo>
                  <a:lnTo>
                    <a:pt x="255" y="158"/>
                  </a:lnTo>
                  <a:lnTo>
                    <a:pt x="0" y="0"/>
                  </a:lnTo>
                  <a:lnTo>
                    <a:pt x="0" y="485"/>
                  </a:lnTo>
                  <a:close/>
                  <a:moveTo>
                    <a:pt x="15" y="50"/>
                  </a:moveTo>
                  <a:lnTo>
                    <a:pt x="39" y="45"/>
                  </a:lnTo>
                  <a:lnTo>
                    <a:pt x="39" y="60"/>
                  </a:lnTo>
                  <a:lnTo>
                    <a:pt x="15" y="65"/>
                  </a:lnTo>
                  <a:lnTo>
                    <a:pt x="15" y="50"/>
                  </a:lnTo>
                  <a:close/>
                  <a:moveTo>
                    <a:pt x="47" y="69"/>
                  </a:moveTo>
                  <a:lnTo>
                    <a:pt x="73" y="67"/>
                  </a:lnTo>
                  <a:lnTo>
                    <a:pt x="73" y="82"/>
                  </a:lnTo>
                  <a:lnTo>
                    <a:pt x="47" y="84"/>
                  </a:lnTo>
                  <a:lnTo>
                    <a:pt x="47" y="69"/>
                  </a:lnTo>
                  <a:close/>
                  <a:moveTo>
                    <a:pt x="15" y="73"/>
                  </a:moveTo>
                  <a:lnTo>
                    <a:pt x="39" y="71"/>
                  </a:lnTo>
                  <a:lnTo>
                    <a:pt x="39" y="86"/>
                  </a:lnTo>
                  <a:lnTo>
                    <a:pt x="15" y="89"/>
                  </a:lnTo>
                  <a:lnTo>
                    <a:pt x="15" y="73"/>
                  </a:lnTo>
                  <a:close/>
                  <a:moveTo>
                    <a:pt x="82" y="91"/>
                  </a:moveTo>
                  <a:lnTo>
                    <a:pt x="106" y="89"/>
                  </a:lnTo>
                  <a:lnTo>
                    <a:pt x="106" y="104"/>
                  </a:lnTo>
                  <a:lnTo>
                    <a:pt x="82" y="106"/>
                  </a:lnTo>
                  <a:lnTo>
                    <a:pt x="82" y="91"/>
                  </a:lnTo>
                  <a:close/>
                  <a:moveTo>
                    <a:pt x="47" y="95"/>
                  </a:moveTo>
                  <a:lnTo>
                    <a:pt x="73" y="91"/>
                  </a:lnTo>
                  <a:lnTo>
                    <a:pt x="73" y="106"/>
                  </a:lnTo>
                  <a:lnTo>
                    <a:pt x="47" y="110"/>
                  </a:lnTo>
                  <a:lnTo>
                    <a:pt x="47" y="95"/>
                  </a:lnTo>
                  <a:close/>
                  <a:moveTo>
                    <a:pt x="15" y="99"/>
                  </a:moveTo>
                  <a:lnTo>
                    <a:pt x="39" y="95"/>
                  </a:lnTo>
                  <a:lnTo>
                    <a:pt x="39" y="110"/>
                  </a:lnTo>
                  <a:lnTo>
                    <a:pt x="15" y="112"/>
                  </a:lnTo>
                  <a:lnTo>
                    <a:pt x="15" y="99"/>
                  </a:lnTo>
                  <a:close/>
                  <a:moveTo>
                    <a:pt x="114" y="112"/>
                  </a:moveTo>
                  <a:lnTo>
                    <a:pt x="140" y="110"/>
                  </a:lnTo>
                  <a:lnTo>
                    <a:pt x="140" y="125"/>
                  </a:lnTo>
                  <a:lnTo>
                    <a:pt x="114" y="128"/>
                  </a:lnTo>
                  <a:lnTo>
                    <a:pt x="114" y="112"/>
                  </a:lnTo>
                  <a:close/>
                  <a:moveTo>
                    <a:pt x="82" y="117"/>
                  </a:moveTo>
                  <a:lnTo>
                    <a:pt x="106" y="112"/>
                  </a:lnTo>
                  <a:lnTo>
                    <a:pt x="106" y="128"/>
                  </a:lnTo>
                  <a:lnTo>
                    <a:pt x="82" y="132"/>
                  </a:lnTo>
                  <a:lnTo>
                    <a:pt x="82" y="117"/>
                  </a:lnTo>
                  <a:close/>
                  <a:moveTo>
                    <a:pt x="47" y="119"/>
                  </a:moveTo>
                  <a:lnTo>
                    <a:pt x="73" y="117"/>
                  </a:lnTo>
                  <a:lnTo>
                    <a:pt x="73" y="132"/>
                  </a:lnTo>
                  <a:lnTo>
                    <a:pt x="47" y="134"/>
                  </a:lnTo>
                  <a:lnTo>
                    <a:pt x="47" y="119"/>
                  </a:lnTo>
                  <a:close/>
                  <a:moveTo>
                    <a:pt x="15" y="123"/>
                  </a:moveTo>
                  <a:lnTo>
                    <a:pt x="39" y="121"/>
                  </a:lnTo>
                  <a:lnTo>
                    <a:pt x="39" y="136"/>
                  </a:lnTo>
                  <a:lnTo>
                    <a:pt x="15" y="138"/>
                  </a:lnTo>
                  <a:lnTo>
                    <a:pt x="15" y="123"/>
                  </a:lnTo>
                  <a:close/>
                  <a:moveTo>
                    <a:pt x="147" y="134"/>
                  </a:moveTo>
                  <a:lnTo>
                    <a:pt x="173" y="132"/>
                  </a:lnTo>
                  <a:lnTo>
                    <a:pt x="173" y="147"/>
                  </a:lnTo>
                  <a:lnTo>
                    <a:pt x="147" y="149"/>
                  </a:lnTo>
                  <a:lnTo>
                    <a:pt x="147" y="134"/>
                  </a:lnTo>
                  <a:close/>
                  <a:moveTo>
                    <a:pt x="114" y="138"/>
                  </a:moveTo>
                  <a:lnTo>
                    <a:pt x="140" y="134"/>
                  </a:lnTo>
                  <a:lnTo>
                    <a:pt x="140" y="151"/>
                  </a:lnTo>
                  <a:lnTo>
                    <a:pt x="114" y="154"/>
                  </a:lnTo>
                  <a:lnTo>
                    <a:pt x="114" y="138"/>
                  </a:lnTo>
                  <a:close/>
                  <a:moveTo>
                    <a:pt x="82" y="141"/>
                  </a:moveTo>
                  <a:lnTo>
                    <a:pt x="106" y="138"/>
                  </a:lnTo>
                  <a:lnTo>
                    <a:pt x="106" y="154"/>
                  </a:lnTo>
                  <a:lnTo>
                    <a:pt x="82" y="156"/>
                  </a:lnTo>
                  <a:lnTo>
                    <a:pt x="82" y="141"/>
                  </a:lnTo>
                  <a:close/>
                  <a:moveTo>
                    <a:pt x="47" y="145"/>
                  </a:moveTo>
                  <a:lnTo>
                    <a:pt x="73" y="143"/>
                  </a:lnTo>
                  <a:lnTo>
                    <a:pt x="73" y="158"/>
                  </a:lnTo>
                  <a:lnTo>
                    <a:pt x="47" y="160"/>
                  </a:lnTo>
                  <a:lnTo>
                    <a:pt x="47" y="145"/>
                  </a:lnTo>
                  <a:close/>
                  <a:moveTo>
                    <a:pt x="15" y="147"/>
                  </a:moveTo>
                  <a:lnTo>
                    <a:pt x="39" y="145"/>
                  </a:lnTo>
                  <a:lnTo>
                    <a:pt x="39" y="160"/>
                  </a:lnTo>
                  <a:lnTo>
                    <a:pt x="15" y="162"/>
                  </a:lnTo>
                  <a:lnTo>
                    <a:pt x="15" y="147"/>
                  </a:lnTo>
                  <a:close/>
                  <a:moveTo>
                    <a:pt x="181" y="158"/>
                  </a:moveTo>
                  <a:lnTo>
                    <a:pt x="207" y="154"/>
                  </a:lnTo>
                  <a:lnTo>
                    <a:pt x="207" y="171"/>
                  </a:lnTo>
                  <a:lnTo>
                    <a:pt x="181" y="173"/>
                  </a:lnTo>
                  <a:lnTo>
                    <a:pt x="181" y="158"/>
                  </a:lnTo>
                  <a:close/>
                  <a:moveTo>
                    <a:pt x="147" y="160"/>
                  </a:moveTo>
                  <a:lnTo>
                    <a:pt x="173" y="158"/>
                  </a:lnTo>
                  <a:lnTo>
                    <a:pt x="173" y="173"/>
                  </a:lnTo>
                  <a:lnTo>
                    <a:pt x="147" y="175"/>
                  </a:lnTo>
                  <a:lnTo>
                    <a:pt x="147" y="160"/>
                  </a:lnTo>
                  <a:close/>
                  <a:moveTo>
                    <a:pt x="114" y="162"/>
                  </a:moveTo>
                  <a:lnTo>
                    <a:pt x="140" y="160"/>
                  </a:lnTo>
                  <a:lnTo>
                    <a:pt x="140" y="175"/>
                  </a:lnTo>
                  <a:lnTo>
                    <a:pt x="114" y="177"/>
                  </a:lnTo>
                  <a:lnTo>
                    <a:pt x="114" y="162"/>
                  </a:lnTo>
                  <a:close/>
                  <a:moveTo>
                    <a:pt x="82" y="167"/>
                  </a:moveTo>
                  <a:lnTo>
                    <a:pt x="106" y="164"/>
                  </a:lnTo>
                  <a:lnTo>
                    <a:pt x="106" y="180"/>
                  </a:lnTo>
                  <a:lnTo>
                    <a:pt x="82" y="182"/>
                  </a:lnTo>
                  <a:lnTo>
                    <a:pt x="82" y="167"/>
                  </a:lnTo>
                  <a:close/>
                  <a:moveTo>
                    <a:pt x="47" y="169"/>
                  </a:moveTo>
                  <a:lnTo>
                    <a:pt x="73" y="167"/>
                  </a:lnTo>
                  <a:lnTo>
                    <a:pt x="73" y="182"/>
                  </a:lnTo>
                  <a:lnTo>
                    <a:pt x="47" y="184"/>
                  </a:lnTo>
                  <a:lnTo>
                    <a:pt x="47" y="169"/>
                  </a:lnTo>
                  <a:close/>
                  <a:moveTo>
                    <a:pt x="15" y="173"/>
                  </a:moveTo>
                  <a:lnTo>
                    <a:pt x="39" y="171"/>
                  </a:lnTo>
                  <a:lnTo>
                    <a:pt x="39" y="186"/>
                  </a:lnTo>
                  <a:lnTo>
                    <a:pt x="15" y="188"/>
                  </a:lnTo>
                  <a:lnTo>
                    <a:pt x="15" y="173"/>
                  </a:lnTo>
                  <a:close/>
                  <a:moveTo>
                    <a:pt x="214" y="180"/>
                  </a:moveTo>
                  <a:lnTo>
                    <a:pt x="240" y="177"/>
                  </a:lnTo>
                  <a:lnTo>
                    <a:pt x="240" y="192"/>
                  </a:lnTo>
                  <a:lnTo>
                    <a:pt x="214" y="195"/>
                  </a:lnTo>
                  <a:lnTo>
                    <a:pt x="214" y="180"/>
                  </a:lnTo>
                  <a:close/>
                  <a:moveTo>
                    <a:pt x="181" y="184"/>
                  </a:moveTo>
                  <a:lnTo>
                    <a:pt x="207" y="182"/>
                  </a:lnTo>
                  <a:lnTo>
                    <a:pt x="207" y="197"/>
                  </a:lnTo>
                  <a:lnTo>
                    <a:pt x="181" y="199"/>
                  </a:lnTo>
                  <a:lnTo>
                    <a:pt x="181" y="184"/>
                  </a:lnTo>
                  <a:close/>
                  <a:moveTo>
                    <a:pt x="147" y="186"/>
                  </a:moveTo>
                  <a:lnTo>
                    <a:pt x="173" y="184"/>
                  </a:lnTo>
                  <a:lnTo>
                    <a:pt x="173" y="199"/>
                  </a:lnTo>
                  <a:lnTo>
                    <a:pt x="147" y="201"/>
                  </a:lnTo>
                  <a:lnTo>
                    <a:pt x="147" y="186"/>
                  </a:lnTo>
                  <a:close/>
                  <a:moveTo>
                    <a:pt x="114" y="188"/>
                  </a:moveTo>
                  <a:lnTo>
                    <a:pt x="140" y="186"/>
                  </a:lnTo>
                  <a:lnTo>
                    <a:pt x="140" y="201"/>
                  </a:lnTo>
                  <a:lnTo>
                    <a:pt x="114" y="203"/>
                  </a:lnTo>
                  <a:lnTo>
                    <a:pt x="114" y="188"/>
                  </a:lnTo>
                  <a:close/>
                  <a:moveTo>
                    <a:pt x="82" y="192"/>
                  </a:moveTo>
                  <a:lnTo>
                    <a:pt x="106" y="190"/>
                  </a:lnTo>
                  <a:lnTo>
                    <a:pt x="106" y="205"/>
                  </a:lnTo>
                  <a:lnTo>
                    <a:pt x="82" y="208"/>
                  </a:lnTo>
                  <a:lnTo>
                    <a:pt x="82" y="192"/>
                  </a:lnTo>
                  <a:close/>
                  <a:moveTo>
                    <a:pt x="47" y="195"/>
                  </a:moveTo>
                  <a:lnTo>
                    <a:pt x="73" y="192"/>
                  </a:lnTo>
                  <a:lnTo>
                    <a:pt x="73" y="208"/>
                  </a:lnTo>
                  <a:lnTo>
                    <a:pt x="47" y="210"/>
                  </a:lnTo>
                  <a:lnTo>
                    <a:pt x="47" y="195"/>
                  </a:lnTo>
                  <a:close/>
                  <a:moveTo>
                    <a:pt x="15" y="197"/>
                  </a:moveTo>
                  <a:lnTo>
                    <a:pt x="39" y="195"/>
                  </a:lnTo>
                  <a:lnTo>
                    <a:pt x="39" y="210"/>
                  </a:lnTo>
                  <a:lnTo>
                    <a:pt x="15" y="212"/>
                  </a:lnTo>
                  <a:lnTo>
                    <a:pt x="15" y="197"/>
                  </a:lnTo>
                  <a:close/>
                  <a:moveTo>
                    <a:pt x="214" y="205"/>
                  </a:moveTo>
                  <a:lnTo>
                    <a:pt x="240" y="203"/>
                  </a:lnTo>
                  <a:lnTo>
                    <a:pt x="240" y="221"/>
                  </a:lnTo>
                  <a:lnTo>
                    <a:pt x="214" y="223"/>
                  </a:lnTo>
                  <a:lnTo>
                    <a:pt x="214" y="205"/>
                  </a:lnTo>
                  <a:close/>
                  <a:moveTo>
                    <a:pt x="181" y="210"/>
                  </a:moveTo>
                  <a:lnTo>
                    <a:pt x="207" y="208"/>
                  </a:lnTo>
                  <a:lnTo>
                    <a:pt x="207" y="223"/>
                  </a:lnTo>
                  <a:lnTo>
                    <a:pt x="181" y="225"/>
                  </a:lnTo>
                  <a:lnTo>
                    <a:pt x="181" y="210"/>
                  </a:lnTo>
                  <a:close/>
                  <a:moveTo>
                    <a:pt x="147" y="212"/>
                  </a:moveTo>
                  <a:lnTo>
                    <a:pt x="173" y="210"/>
                  </a:lnTo>
                  <a:lnTo>
                    <a:pt x="173" y="225"/>
                  </a:lnTo>
                  <a:lnTo>
                    <a:pt x="147" y="227"/>
                  </a:lnTo>
                  <a:lnTo>
                    <a:pt x="147" y="212"/>
                  </a:lnTo>
                  <a:close/>
                  <a:moveTo>
                    <a:pt x="114" y="214"/>
                  </a:moveTo>
                  <a:lnTo>
                    <a:pt x="140" y="212"/>
                  </a:lnTo>
                  <a:lnTo>
                    <a:pt x="140" y="227"/>
                  </a:lnTo>
                  <a:lnTo>
                    <a:pt x="114" y="229"/>
                  </a:lnTo>
                  <a:lnTo>
                    <a:pt x="114" y="214"/>
                  </a:lnTo>
                  <a:close/>
                  <a:moveTo>
                    <a:pt x="82" y="216"/>
                  </a:moveTo>
                  <a:lnTo>
                    <a:pt x="106" y="214"/>
                  </a:lnTo>
                  <a:lnTo>
                    <a:pt x="106" y="229"/>
                  </a:lnTo>
                  <a:lnTo>
                    <a:pt x="82" y="231"/>
                  </a:lnTo>
                  <a:lnTo>
                    <a:pt x="82" y="216"/>
                  </a:lnTo>
                  <a:close/>
                  <a:moveTo>
                    <a:pt x="47" y="221"/>
                  </a:moveTo>
                  <a:lnTo>
                    <a:pt x="73" y="218"/>
                  </a:lnTo>
                  <a:lnTo>
                    <a:pt x="73" y="231"/>
                  </a:lnTo>
                  <a:lnTo>
                    <a:pt x="47" y="234"/>
                  </a:lnTo>
                  <a:lnTo>
                    <a:pt x="47" y="221"/>
                  </a:lnTo>
                  <a:close/>
                  <a:moveTo>
                    <a:pt x="15" y="223"/>
                  </a:moveTo>
                  <a:lnTo>
                    <a:pt x="39" y="221"/>
                  </a:lnTo>
                  <a:lnTo>
                    <a:pt x="39" y="236"/>
                  </a:lnTo>
                  <a:lnTo>
                    <a:pt x="15" y="238"/>
                  </a:lnTo>
                  <a:lnTo>
                    <a:pt x="15" y="223"/>
                  </a:lnTo>
                  <a:close/>
                  <a:moveTo>
                    <a:pt x="214" y="231"/>
                  </a:moveTo>
                  <a:lnTo>
                    <a:pt x="240" y="231"/>
                  </a:lnTo>
                  <a:lnTo>
                    <a:pt x="240" y="247"/>
                  </a:lnTo>
                  <a:lnTo>
                    <a:pt x="214" y="249"/>
                  </a:lnTo>
                  <a:lnTo>
                    <a:pt x="214" y="231"/>
                  </a:lnTo>
                  <a:close/>
                  <a:moveTo>
                    <a:pt x="181" y="236"/>
                  </a:moveTo>
                  <a:lnTo>
                    <a:pt x="207" y="234"/>
                  </a:lnTo>
                  <a:lnTo>
                    <a:pt x="207" y="249"/>
                  </a:lnTo>
                  <a:lnTo>
                    <a:pt x="181" y="251"/>
                  </a:lnTo>
                  <a:lnTo>
                    <a:pt x="181" y="236"/>
                  </a:lnTo>
                  <a:close/>
                  <a:moveTo>
                    <a:pt x="147" y="238"/>
                  </a:moveTo>
                  <a:lnTo>
                    <a:pt x="173" y="236"/>
                  </a:lnTo>
                  <a:lnTo>
                    <a:pt x="173" y="251"/>
                  </a:lnTo>
                  <a:lnTo>
                    <a:pt x="147" y="253"/>
                  </a:lnTo>
                  <a:lnTo>
                    <a:pt x="147" y="238"/>
                  </a:lnTo>
                  <a:close/>
                  <a:moveTo>
                    <a:pt x="114" y="240"/>
                  </a:moveTo>
                  <a:lnTo>
                    <a:pt x="140" y="238"/>
                  </a:lnTo>
                  <a:lnTo>
                    <a:pt x="140" y="253"/>
                  </a:lnTo>
                  <a:lnTo>
                    <a:pt x="114" y="255"/>
                  </a:lnTo>
                  <a:lnTo>
                    <a:pt x="114" y="240"/>
                  </a:lnTo>
                  <a:close/>
                  <a:moveTo>
                    <a:pt x="82" y="242"/>
                  </a:moveTo>
                  <a:lnTo>
                    <a:pt x="106" y="240"/>
                  </a:lnTo>
                  <a:lnTo>
                    <a:pt x="106" y="255"/>
                  </a:lnTo>
                  <a:lnTo>
                    <a:pt x="82" y="257"/>
                  </a:lnTo>
                  <a:lnTo>
                    <a:pt x="82" y="242"/>
                  </a:lnTo>
                  <a:close/>
                  <a:moveTo>
                    <a:pt x="47" y="244"/>
                  </a:moveTo>
                  <a:lnTo>
                    <a:pt x="73" y="242"/>
                  </a:lnTo>
                  <a:lnTo>
                    <a:pt x="73" y="257"/>
                  </a:lnTo>
                  <a:lnTo>
                    <a:pt x="47" y="260"/>
                  </a:lnTo>
                  <a:lnTo>
                    <a:pt x="47" y="244"/>
                  </a:lnTo>
                  <a:close/>
                  <a:moveTo>
                    <a:pt x="15" y="247"/>
                  </a:moveTo>
                  <a:lnTo>
                    <a:pt x="39" y="244"/>
                  </a:lnTo>
                  <a:lnTo>
                    <a:pt x="39" y="260"/>
                  </a:lnTo>
                  <a:lnTo>
                    <a:pt x="15" y="262"/>
                  </a:lnTo>
                  <a:lnTo>
                    <a:pt x="15" y="247"/>
                  </a:lnTo>
                  <a:close/>
                  <a:moveTo>
                    <a:pt x="214" y="260"/>
                  </a:moveTo>
                  <a:lnTo>
                    <a:pt x="240" y="257"/>
                  </a:lnTo>
                  <a:lnTo>
                    <a:pt x="240" y="273"/>
                  </a:lnTo>
                  <a:lnTo>
                    <a:pt x="214" y="275"/>
                  </a:lnTo>
                  <a:lnTo>
                    <a:pt x="214" y="260"/>
                  </a:lnTo>
                  <a:close/>
                  <a:moveTo>
                    <a:pt x="181" y="262"/>
                  </a:moveTo>
                  <a:lnTo>
                    <a:pt x="207" y="260"/>
                  </a:lnTo>
                  <a:lnTo>
                    <a:pt x="207" y="275"/>
                  </a:lnTo>
                  <a:lnTo>
                    <a:pt x="181" y="277"/>
                  </a:lnTo>
                  <a:lnTo>
                    <a:pt x="181" y="262"/>
                  </a:lnTo>
                  <a:close/>
                  <a:moveTo>
                    <a:pt x="147" y="264"/>
                  </a:moveTo>
                  <a:lnTo>
                    <a:pt x="173" y="262"/>
                  </a:lnTo>
                  <a:lnTo>
                    <a:pt x="173" y="277"/>
                  </a:lnTo>
                  <a:lnTo>
                    <a:pt x="147" y="279"/>
                  </a:lnTo>
                  <a:lnTo>
                    <a:pt x="147" y="264"/>
                  </a:lnTo>
                  <a:close/>
                  <a:moveTo>
                    <a:pt x="114" y="266"/>
                  </a:moveTo>
                  <a:lnTo>
                    <a:pt x="140" y="264"/>
                  </a:lnTo>
                  <a:lnTo>
                    <a:pt x="140" y="279"/>
                  </a:lnTo>
                  <a:lnTo>
                    <a:pt x="114" y="281"/>
                  </a:lnTo>
                  <a:lnTo>
                    <a:pt x="114" y="266"/>
                  </a:lnTo>
                  <a:close/>
                  <a:moveTo>
                    <a:pt x="82" y="268"/>
                  </a:moveTo>
                  <a:lnTo>
                    <a:pt x="106" y="266"/>
                  </a:lnTo>
                  <a:lnTo>
                    <a:pt x="106" y="281"/>
                  </a:lnTo>
                  <a:lnTo>
                    <a:pt x="82" y="283"/>
                  </a:lnTo>
                  <a:lnTo>
                    <a:pt x="82" y="268"/>
                  </a:lnTo>
                  <a:close/>
                  <a:moveTo>
                    <a:pt x="47" y="270"/>
                  </a:moveTo>
                  <a:lnTo>
                    <a:pt x="73" y="268"/>
                  </a:lnTo>
                  <a:lnTo>
                    <a:pt x="73" y="283"/>
                  </a:lnTo>
                  <a:lnTo>
                    <a:pt x="47" y="283"/>
                  </a:lnTo>
                  <a:lnTo>
                    <a:pt x="47" y="270"/>
                  </a:lnTo>
                  <a:close/>
                  <a:moveTo>
                    <a:pt x="15" y="273"/>
                  </a:moveTo>
                  <a:lnTo>
                    <a:pt x="39" y="270"/>
                  </a:lnTo>
                  <a:lnTo>
                    <a:pt x="39" y="286"/>
                  </a:lnTo>
                  <a:lnTo>
                    <a:pt x="15" y="286"/>
                  </a:lnTo>
                  <a:lnTo>
                    <a:pt x="15" y="273"/>
                  </a:lnTo>
                  <a:close/>
                  <a:moveTo>
                    <a:pt x="214" y="286"/>
                  </a:moveTo>
                  <a:lnTo>
                    <a:pt x="240" y="283"/>
                  </a:lnTo>
                  <a:lnTo>
                    <a:pt x="240" y="299"/>
                  </a:lnTo>
                  <a:lnTo>
                    <a:pt x="214" y="301"/>
                  </a:lnTo>
                  <a:lnTo>
                    <a:pt x="214" y="286"/>
                  </a:lnTo>
                  <a:close/>
                  <a:moveTo>
                    <a:pt x="181" y="288"/>
                  </a:moveTo>
                  <a:lnTo>
                    <a:pt x="207" y="286"/>
                  </a:lnTo>
                  <a:lnTo>
                    <a:pt x="207" y="301"/>
                  </a:lnTo>
                  <a:lnTo>
                    <a:pt x="181" y="303"/>
                  </a:lnTo>
                  <a:lnTo>
                    <a:pt x="181" y="288"/>
                  </a:lnTo>
                  <a:close/>
                  <a:moveTo>
                    <a:pt x="147" y="288"/>
                  </a:moveTo>
                  <a:lnTo>
                    <a:pt x="173" y="288"/>
                  </a:lnTo>
                  <a:lnTo>
                    <a:pt x="173" y="303"/>
                  </a:lnTo>
                  <a:lnTo>
                    <a:pt x="147" y="305"/>
                  </a:lnTo>
                  <a:lnTo>
                    <a:pt x="147" y="288"/>
                  </a:lnTo>
                  <a:close/>
                  <a:moveTo>
                    <a:pt x="114" y="290"/>
                  </a:moveTo>
                  <a:lnTo>
                    <a:pt x="140" y="290"/>
                  </a:lnTo>
                  <a:lnTo>
                    <a:pt x="140" y="305"/>
                  </a:lnTo>
                  <a:lnTo>
                    <a:pt x="114" y="305"/>
                  </a:lnTo>
                  <a:lnTo>
                    <a:pt x="114" y="290"/>
                  </a:lnTo>
                  <a:close/>
                  <a:moveTo>
                    <a:pt x="82" y="292"/>
                  </a:moveTo>
                  <a:lnTo>
                    <a:pt x="106" y="292"/>
                  </a:lnTo>
                  <a:lnTo>
                    <a:pt x="106" y="307"/>
                  </a:lnTo>
                  <a:lnTo>
                    <a:pt x="82" y="307"/>
                  </a:lnTo>
                  <a:lnTo>
                    <a:pt x="82" y="292"/>
                  </a:lnTo>
                  <a:close/>
                  <a:moveTo>
                    <a:pt x="47" y="294"/>
                  </a:moveTo>
                  <a:lnTo>
                    <a:pt x="73" y="292"/>
                  </a:lnTo>
                  <a:lnTo>
                    <a:pt x="73" y="307"/>
                  </a:lnTo>
                  <a:lnTo>
                    <a:pt x="47" y="309"/>
                  </a:lnTo>
                  <a:lnTo>
                    <a:pt x="47" y="294"/>
                  </a:lnTo>
                  <a:close/>
                  <a:moveTo>
                    <a:pt x="15" y="296"/>
                  </a:moveTo>
                  <a:lnTo>
                    <a:pt x="39" y="294"/>
                  </a:lnTo>
                  <a:lnTo>
                    <a:pt x="39" y="309"/>
                  </a:lnTo>
                  <a:lnTo>
                    <a:pt x="15" y="312"/>
                  </a:lnTo>
                  <a:lnTo>
                    <a:pt x="15" y="296"/>
                  </a:lnTo>
                  <a:close/>
                  <a:moveTo>
                    <a:pt x="214" y="312"/>
                  </a:moveTo>
                  <a:lnTo>
                    <a:pt x="240" y="309"/>
                  </a:lnTo>
                  <a:lnTo>
                    <a:pt x="240" y="327"/>
                  </a:lnTo>
                  <a:lnTo>
                    <a:pt x="214" y="327"/>
                  </a:lnTo>
                  <a:lnTo>
                    <a:pt x="214" y="312"/>
                  </a:lnTo>
                  <a:close/>
                  <a:moveTo>
                    <a:pt x="181" y="314"/>
                  </a:moveTo>
                  <a:lnTo>
                    <a:pt x="207" y="312"/>
                  </a:lnTo>
                  <a:lnTo>
                    <a:pt x="207" y="327"/>
                  </a:lnTo>
                  <a:lnTo>
                    <a:pt x="181" y="329"/>
                  </a:lnTo>
                  <a:lnTo>
                    <a:pt x="181" y="314"/>
                  </a:lnTo>
                  <a:close/>
                  <a:moveTo>
                    <a:pt x="147" y="314"/>
                  </a:moveTo>
                  <a:lnTo>
                    <a:pt x="173" y="314"/>
                  </a:lnTo>
                  <a:lnTo>
                    <a:pt x="173" y="329"/>
                  </a:lnTo>
                  <a:lnTo>
                    <a:pt x="147" y="329"/>
                  </a:lnTo>
                  <a:lnTo>
                    <a:pt x="147" y="314"/>
                  </a:lnTo>
                  <a:close/>
                  <a:moveTo>
                    <a:pt x="114" y="316"/>
                  </a:moveTo>
                  <a:lnTo>
                    <a:pt x="140" y="316"/>
                  </a:lnTo>
                  <a:lnTo>
                    <a:pt x="140" y="331"/>
                  </a:lnTo>
                  <a:lnTo>
                    <a:pt x="114" y="331"/>
                  </a:lnTo>
                  <a:lnTo>
                    <a:pt x="114" y="316"/>
                  </a:lnTo>
                  <a:close/>
                  <a:moveTo>
                    <a:pt x="82" y="318"/>
                  </a:moveTo>
                  <a:lnTo>
                    <a:pt x="106" y="316"/>
                  </a:lnTo>
                  <a:lnTo>
                    <a:pt x="106" y="331"/>
                  </a:lnTo>
                  <a:lnTo>
                    <a:pt x="82" y="333"/>
                  </a:lnTo>
                  <a:lnTo>
                    <a:pt x="82" y="318"/>
                  </a:lnTo>
                  <a:close/>
                  <a:moveTo>
                    <a:pt x="47" y="320"/>
                  </a:moveTo>
                  <a:lnTo>
                    <a:pt x="73" y="318"/>
                  </a:lnTo>
                  <a:lnTo>
                    <a:pt x="73" y="333"/>
                  </a:lnTo>
                  <a:lnTo>
                    <a:pt x="47" y="335"/>
                  </a:lnTo>
                  <a:lnTo>
                    <a:pt x="47" y="320"/>
                  </a:lnTo>
                  <a:close/>
                  <a:moveTo>
                    <a:pt x="15" y="320"/>
                  </a:moveTo>
                  <a:lnTo>
                    <a:pt x="39" y="320"/>
                  </a:lnTo>
                  <a:lnTo>
                    <a:pt x="39" y="335"/>
                  </a:lnTo>
                  <a:lnTo>
                    <a:pt x="15" y="335"/>
                  </a:lnTo>
                  <a:lnTo>
                    <a:pt x="15" y="320"/>
                  </a:lnTo>
                  <a:close/>
                  <a:moveTo>
                    <a:pt x="214" y="338"/>
                  </a:moveTo>
                  <a:lnTo>
                    <a:pt x="240" y="335"/>
                  </a:lnTo>
                  <a:lnTo>
                    <a:pt x="240" y="353"/>
                  </a:lnTo>
                  <a:lnTo>
                    <a:pt x="214" y="353"/>
                  </a:lnTo>
                  <a:lnTo>
                    <a:pt x="214" y="338"/>
                  </a:lnTo>
                  <a:close/>
                  <a:moveTo>
                    <a:pt x="181" y="340"/>
                  </a:moveTo>
                  <a:lnTo>
                    <a:pt x="207" y="338"/>
                  </a:lnTo>
                  <a:lnTo>
                    <a:pt x="207" y="353"/>
                  </a:lnTo>
                  <a:lnTo>
                    <a:pt x="181" y="355"/>
                  </a:lnTo>
                  <a:lnTo>
                    <a:pt x="181" y="340"/>
                  </a:lnTo>
                  <a:close/>
                  <a:moveTo>
                    <a:pt x="147" y="340"/>
                  </a:moveTo>
                  <a:lnTo>
                    <a:pt x="173" y="340"/>
                  </a:lnTo>
                  <a:lnTo>
                    <a:pt x="173" y="355"/>
                  </a:lnTo>
                  <a:lnTo>
                    <a:pt x="147" y="355"/>
                  </a:lnTo>
                  <a:lnTo>
                    <a:pt x="147" y="340"/>
                  </a:lnTo>
                  <a:close/>
                  <a:moveTo>
                    <a:pt x="114" y="342"/>
                  </a:moveTo>
                  <a:lnTo>
                    <a:pt x="140" y="340"/>
                  </a:lnTo>
                  <a:lnTo>
                    <a:pt x="140" y="355"/>
                  </a:lnTo>
                  <a:lnTo>
                    <a:pt x="114" y="357"/>
                  </a:lnTo>
                  <a:lnTo>
                    <a:pt x="114" y="342"/>
                  </a:lnTo>
                  <a:close/>
                  <a:moveTo>
                    <a:pt x="82" y="344"/>
                  </a:moveTo>
                  <a:lnTo>
                    <a:pt x="106" y="342"/>
                  </a:lnTo>
                  <a:lnTo>
                    <a:pt x="106" y="357"/>
                  </a:lnTo>
                  <a:lnTo>
                    <a:pt x="82" y="359"/>
                  </a:lnTo>
                  <a:lnTo>
                    <a:pt x="82" y="344"/>
                  </a:lnTo>
                  <a:close/>
                  <a:moveTo>
                    <a:pt x="47" y="344"/>
                  </a:moveTo>
                  <a:lnTo>
                    <a:pt x="73" y="344"/>
                  </a:lnTo>
                  <a:lnTo>
                    <a:pt x="73" y="359"/>
                  </a:lnTo>
                  <a:lnTo>
                    <a:pt x="47" y="359"/>
                  </a:lnTo>
                  <a:lnTo>
                    <a:pt x="47" y="344"/>
                  </a:lnTo>
                  <a:close/>
                  <a:moveTo>
                    <a:pt x="15" y="346"/>
                  </a:moveTo>
                  <a:lnTo>
                    <a:pt x="39" y="344"/>
                  </a:lnTo>
                  <a:lnTo>
                    <a:pt x="39" y="359"/>
                  </a:lnTo>
                  <a:lnTo>
                    <a:pt x="15" y="361"/>
                  </a:lnTo>
                  <a:lnTo>
                    <a:pt x="15" y="346"/>
                  </a:lnTo>
                  <a:close/>
                  <a:moveTo>
                    <a:pt x="214" y="363"/>
                  </a:moveTo>
                  <a:lnTo>
                    <a:pt x="240" y="363"/>
                  </a:lnTo>
                  <a:lnTo>
                    <a:pt x="240" y="379"/>
                  </a:lnTo>
                  <a:lnTo>
                    <a:pt x="214" y="379"/>
                  </a:lnTo>
                  <a:lnTo>
                    <a:pt x="214" y="363"/>
                  </a:lnTo>
                  <a:close/>
                  <a:moveTo>
                    <a:pt x="181" y="366"/>
                  </a:moveTo>
                  <a:lnTo>
                    <a:pt x="207" y="363"/>
                  </a:lnTo>
                  <a:lnTo>
                    <a:pt x="207" y="379"/>
                  </a:lnTo>
                  <a:lnTo>
                    <a:pt x="181" y="381"/>
                  </a:lnTo>
                  <a:lnTo>
                    <a:pt x="181" y="366"/>
                  </a:lnTo>
                  <a:close/>
                  <a:moveTo>
                    <a:pt x="147" y="366"/>
                  </a:moveTo>
                  <a:lnTo>
                    <a:pt x="173" y="366"/>
                  </a:lnTo>
                  <a:lnTo>
                    <a:pt x="173" y="381"/>
                  </a:lnTo>
                  <a:lnTo>
                    <a:pt x="147" y="381"/>
                  </a:lnTo>
                  <a:lnTo>
                    <a:pt x="147" y="366"/>
                  </a:lnTo>
                  <a:close/>
                  <a:moveTo>
                    <a:pt x="114" y="368"/>
                  </a:moveTo>
                  <a:lnTo>
                    <a:pt x="140" y="366"/>
                  </a:lnTo>
                  <a:lnTo>
                    <a:pt x="140" y="381"/>
                  </a:lnTo>
                  <a:lnTo>
                    <a:pt x="114" y="383"/>
                  </a:lnTo>
                  <a:lnTo>
                    <a:pt x="114" y="368"/>
                  </a:lnTo>
                  <a:close/>
                  <a:moveTo>
                    <a:pt x="82" y="368"/>
                  </a:moveTo>
                  <a:lnTo>
                    <a:pt x="106" y="368"/>
                  </a:lnTo>
                  <a:lnTo>
                    <a:pt x="106" y="383"/>
                  </a:lnTo>
                  <a:lnTo>
                    <a:pt x="82" y="383"/>
                  </a:lnTo>
                  <a:lnTo>
                    <a:pt x="82" y="368"/>
                  </a:lnTo>
                  <a:close/>
                  <a:moveTo>
                    <a:pt x="47" y="370"/>
                  </a:moveTo>
                  <a:lnTo>
                    <a:pt x="73" y="368"/>
                  </a:lnTo>
                  <a:lnTo>
                    <a:pt x="73" y="383"/>
                  </a:lnTo>
                  <a:lnTo>
                    <a:pt x="47" y="385"/>
                  </a:lnTo>
                  <a:lnTo>
                    <a:pt x="47" y="370"/>
                  </a:lnTo>
                  <a:close/>
                  <a:moveTo>
                    <a:pt x="15" y="370"/>
                  </a:moveTo>
                  <a:lnTo>
                    <a:pt x="39" y="370"/>
                  </a:lnTo>
                  <a:lnTo>
                    <a:pt x="39" y="385"/>
                  </a:lnTo>
                  <a:lnTo>
                    <a:pt x="15" y="385"/>
                  </a:lnTo>
                  <a:lnTo>
                    <a:pt x="15" y="370"/>
                  </a:lnTo>
                  <a:close/>
                  <a:moveTo>
                    <a:pt x="214" y="389"/>
                  </a:moveTo>
                  <a:lnTo>
                    <a:pt x="240" y="389"/>
                  </a:lnTo>
                  <a:lnTo>
                    <a:pt x="240" y="405"/>
                  </a:lnTo>
                  <a:lnTo>
                    <a:pt x="214" y="405"/>
                  </a:lnTo>
                  <a:lnTo>
                    <a:pt x="214" y="389"/>
                  </a:lnTo>
                  <a:close/>
                  <a:moveTo>
                    <a:pt x="181" y="392"/>
                  </a:moveTo>
                  <a:lnTo>
                    <a:pt x="207" y="389"/>
                  </a:lnTo>
                  <a:lnTo>
                    <a:pt x="207" y="407"/>
                  </a:lnTo>
                  <a:lnTo>
                    <a:pt x="181" y="407"/>
                  </a:lnTo>
                  <a:lnTo>
                    <a:pt x="181" y="392"/>
                  </a:lnTo>
                  <a:close/>
                  <a:moveTo>
                    <a:pt x="147" y="392"/>
                  </a:moveTo>
                  <a:lnTo>
                    <a:pt x="173" y="392"/>
                  </a:lnTo>
                  <a:lnTo>
                    <a:pt x="173" y="407"/>
                  </a:lnTo>
                  <a:lnTo>
                    <a:pt x="147" y="407"/>
                  </a:lnTo>
                  <a:lnTo>
                    <a:pt x="147" y="392"/>
                  </a:lnTo>
                  <a:close/>
                  <a:moveTo>
                    <a:pt x="114" y="392"/>
                  </a:moveTo>
                  <a:lnTo>
                    <a:pt x="140" y="392"/>
                  </a:lnTo>
                  <a:lnTo>
                    <a:pt x="140" y="407"/>
                  </a:lnTo>
                  <a:lnTo>
                    <a:pt x="114" y="407"/>
                  </a:lnTo>
                  <a:lnTo>
                    <a:pt x="114" y="392"/>
                  </a:lnTo>
                  <a:close/>
                  <a:moveTo>
                    <a:pt x="82" y="394"/>
                  </a:moveTo>
                  <a:lnTo>
                    <a:pt x="106" y="394"/>
                  </a:lnTo>
                  <a:lnTo>
                    <a:pt x="106" y="409"/>
                  </a:lnTo>
                  <a:lnTo>
                    <a:pt x="82" y="409"/>
                  </a:lnTo>
                  <a:lnTo>
                    <a:pt x="82" y="394"/>
                  </a:lnTo>
                  <a:close/>
                  <a:moveTo>
                    <a:pt x="47" y="394"/>
                  </a:moveTo>
                  <a:lnTo>
                    <a:pt x="73" y="394"/>
                  </a:lnTo>
                  <a:lnTo>
                    <a:pt x="73" y="409"/>
                  </a:lnTo>
                  <a:lnTo>
                    <a:pt x="47" y="409"/>
                  </a:lnTo>
                  <a:lnTo>
                    <a:pt x="47" y="394"/>
                  </a:lnTo>
                  <a:close/>
                  <a:moveTo>
                    <a:pt x="15" y="396"/>
                  </a:moveTo>
                  <a:lnTo>
                    <a:pt x="39" y="394"/>
                  </a:lnTo>
                  <a:lnTo>
                    <a:pt x="39" y="409"/>
                  </a:lnTo>
                  <a:lnTo>
                    <a:pt x="15" y="411"/>
                  </a:lnTo>
                  <a:lnTo>
                    <a:pt x="15" y="396"/>
                  </a:lnTo>
                  <a:close/>
                  <a:moveTo>
                    <a:pt x="214" y="415"/>
                  </a:moveTo>
                  <a:lnTo>
                    <a:pt x="240" y="415"/>
                  </a:lnTo>
                  <a:lnTo>
                    <a:pt x="240" y="431"/>
                  </a:lnTo>
                  <a:lnTo>
                    <a:pt x="214" y="433"/>
                  </a:lnTo>
                  <a:lnTo>
                    <a:pt x="214" y="415"/>
                  </a:lnTo>
                  <a:close/>
                  <a:moveTo>
                    <a:pt x="181" y="418"/>
                  </a:moveTo>
                  <a:lnTo>
                    <a:pt x="207" y="415"/>
                  </a:lnTo>
                  <a:lnTo>
                    <a:pt x="207" y="433"/>
                  </a:lnTo>
                  <a:lnTo>
                    <a:pt x="181" y="433"/>
                  </a:lnTo>
                  <a:lnTo>
                    <a:pt x="181" y="418"/>
                  </a:lnTo>
                  <a:close/>
                  <a:moveTo>
                    <a:pt x="147" y="418"/>
                  </a:moveTo>
                  <a:lnTo>
                    <a:pt x="173" y="418"/>
                  </a:lnTo>
                  <a:lnTo>
                    <a:pt x="173" y="433"/>
                  </a:lnTo>
                  <a:lnTo>
                    <a:pt x="147" y="433"/>
                  </a:lnTo>
                  <a:lnTo>
                    <a:pt x="147" y="418"/>
                  </a:lnTo>
                  <a:close/>
                  <a:moveTo>
                    <a:pt x="114" y="418"/>
                  </a:moveTo>
                  <a:lnTo>
                    <a:pt x="140" y="418"/>
                  </a:lnTo>
                  <a:lnTo>
                    <a:pt x="140" y="433"/>
                  </a:lnTo>
                  <a:lnTo>
                    <a:pt x="114" y="433"/>
                  </a:lnTo>
                  <a:lnTo>
                    <a:pt x="114" y="418"/>
                  </a:lnTo>
                  <a:close/>
                  <a:moveTo>
                    <a:pt x="82" y="420"/>
                  </a:moveTo>
                  <a:lnTo>
                    <a:pt x="106" y="418"/>
                  </a:lnTo>
                  <a:lnTo>
                    <a:pt x="106" y="433"/>
                  </a:lnTo>
                  <a:lnTo>
                    <a:pt x="82" y="435"/>
                  </a:lnTo>
                  <a:lnTo>
                    <a:pt x="82" y="420"/>
                  </a:lnTo>
                  <a:close/>
                  <a:moveTo>
                    <a:pt x="47" y="420"/>
                  </a:moveTo>
                  <a:lnTo>
                    <a:pt x="73" y="420"/>
                  </a:lnTo>
                  <a:lnTo>
                    <a:pt x="73" y="435"/>
                  </a:lnTo>
                  <a:lnTo>
                    <a:pt x="47" y="435"/>
                  </a:lnTo>
                  <a:lnTo>
                    <a:pt x="47" y="420"/>
                  </a:lnTo>
                  <a:close/>
                  <a:moveTo>
                    <a:pt x="15" y="420"/>
                  </a:moveTo>
                  <a:lnTo>
                    <a:pt x="39" y="420"/>
                  </a:lnTo>
                  <a:lnTo>
                    <a:pt x="39" y="435"/>
                  </a:lnTo>
                  <a:lnTo>
                    <a:pt x="15" y="435"/>
                  </a:lnTo>
                  <a:lnTo>
                    <a:pt x="15" y="420"/>
                  </a:lnTo>
                  <a:close/>
                  <a:moveTo>
                    <a:pt x="214" y="441"/>
                  </a:moveTo>
                  <a:lnTo>
                    <a:pt x="240" y="441"/>
                  </a:lnTo>
                  <a:lnTo>
                    <a:pt x="240" y="459"/>
                  </a:lnTo>
                  <a:lnTo>
                    <a:pt x="214" y="459"/>
                  </a:lnTo>
                  <a:lnTo>
                    <a:pt x="214" y="441"/>
                  </a:lnTo>
                  <a:close/>
                  <a:moveTo>
                    <a:pt x="181" y="444"/>
                  </a:moveTo>
                  <a:lnTo>
                    <a:pt x="207" y="444"/>
                  </a:lnTo>
                  <a:lnTo>
                    <a:pt x="207" y="459"/>
                  </a:lnTo>
                  <a:lnTo>
                    <a:pt x="181" y="459"/>
                  </a:lnTo>
                  <a:lnTo>
                    <a:pt x="181" y="444"/>
                  </a:lnTo>
                  <a:close/>
                  <a:moveTo>
                    <a:pt x="147" y="444"/>
                  </a:moveTo>
                  <a:lnTo>
                    <a:pt x="173" y="444"/>
                  </a:lnTo>
                  <a:lnTo>
                    <a:pt x="173" y="459"/>
                  </a:lnTo>
                  <a:lnTo>
                    <a:pt x="147" y="459"/>
                  </a:lnTo>
                  <a:lnTo>
                    <a:pt x="147" y="444"/>
                  </a:lnTo>
                  <a:close/>
                  <a:moveTo>
                    <a:pt x="114" y="444"/>
                  </a:moveTo>
                  <a:lnTo>
                    <a:pt x="140" y="444"/>
                  </a:lnTo>
                  <a:lnTo>
                    <a:pt x="140" y="459"/>
                  </a:lnTo>
                  <a:lnTo>
                    <a:pt x="114" y="459"/>
                  </a:lnTo>
                  <a:lnTo>
                    <a:pt x="114" y="444"/>
                  </a:lnTo>
                  <a:close/>
                  <a:moveTo>
                    <a:pt x="82" y="444"/>
                  </a:moveTo>
                  <a:lnTo>
                    <a:pt x="106" y="444"/>
                  </a:lnTo>
                  <a:lnTo>
                    <a:pt x="106" y="459"/>
                  </a:lnTo>
                  <a:lnTo>
                    <a:pt x="82" y="459"/>
                  </a:lnTo>
                  <a:lnTo>
                    <a:pt x="82" y="444"/>
                  </a:lnTo>
                  <a:close/>
                  <a:moveTo>
                    <a:pt x="47" y="444"/>
                  </a:moveTo>
                  <a:lnTo>
                    <a:pt x="73" y="444"/>
                  </a:lnTo>
                  <a:lnTo>
                    <a:pt x="73" y="459"/>
                  </a:lnTo>
                  <a:lnTo>
                    <a:pt x="47" y="459"/>
                  </a:lnTo>
                  <a:lnTo>
                    <a:pt x="47" y="444"/>
                  </a:lnTo>
                  <a:close/>
                  <a:moveTo>
                    <a:pt x="15" y="446"/>
                  </a:moveTo>
                  <a:lnTo>
                    <a:pt x="39" y="444"/>
                  </a:lnTo>
                  <a:lnTo>
                    <a:pt x="39" y="459"/>
                  </a:lnTo>
                  <a:lnTo>
                    <a:pt x="15" y="459"/>
                  </a:lnTo>
                  <a:lnTo>
                    <a:pt x="15" y="446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5" name="îṡḻïdè"/>
            <p:cNvSpPr/>
            <p:nvPr/>
          </p:nvSpPr>
          <p:spPr bwMode="auto">
            <a:xfrm>
              <a:off x="5862638" y="2089150"/>
              <a:ext cx="171450" cy="519113"/>
            </a:xfrm>
            <a:custGeom>
              <a:avLst/>
              <a:gdLst>
                <a:gd name="T0" fmla="*/ 6 w 108"/>
                <a:gd name="T1" fmla="*/ 19 h 327"/>
                <a:gd name="T2" fmla="*/ 30 w 108"/>
                <a:gd name="T3" fmla="*/ 41 h 327"/>
                <a:gd name="T4" fmla="*/ 58 w 108"/>
                <a:gd name="T5" fmla="*/ 30 h 327"/>
                <a:gd name="T6" fmla="*/ 62 w 108"/>
                <a:gd name="T7" fmla="*/ 47 h 327"/>
                <a:gd name="T8" fmla="*/ 86 w 108"/>
                <a:gd name="T9" fmla="*/ 37 h 327"/>
                <a:gd name="T10" fmla="*/ 6 w 108"/>
                <a:gd name="T11" fmla="*/ 45 h 327"/>
                <a:gd name="T12" fmla="*/ 30 w 108"/>
                <a:gd name="T13" fmla="*/ 67 h 327"/>
                <a:gd name="T14" fmla="*/ 58 w 108"/>
                <a:gd name="T15" fmla="*/ 56 h 327"/>
                <a:gd name="T16" fmla="*/ 62 w 108"/>
                <a:gd name="T17" fmla="*/ 71 h 327"/>
                <a:gd name="T18" fmla="*/ 86 w 108"/>
                <a:gd name="T19" fmla="*/ 63 h 327"/>
                <a:gd name="T20" fmla="*/ 6 w 108"/>
                <a:gd name="T21" fmla="*/ 73 h 327"/>
                <a:gd name="T22" fmla="*/ 30 w 108"/>
                <a:gd name="T23" fmla="*/ 93 h 327"/>
                <a:gd name="T24" fmla="*/ 58 w 108"/>
                <a:gd name="T25" fmla="*/ 82 h 327"/>
                <a:gd name="T26" fmla="*/ 62 w 108"/>
                <a:gd name="T27" fmla="*/ 97 h 327"/>
                <a:gd name="T28" fmla="*/ 86 w 108"/>
                <a:gd name="T29" fmla="*/ 86 h 327"/>
                <a:gd name="T30" fmla="*/ 6 w 108"/>
                <a:gd name="T31" fmla="*/ 99 h 327"/>
                <a:gd name="T32" fmla="*/ 30 w 108"/>
                <a:gd name="T33" fmla="*/ 119 h 327"/>
                <a:gd name="T34" fmla="*/ 58 w 108"/>
                <a:gd name="T35" fmla="*/ 108 h 327"/>
                <a:gd name="T36" fmla="*/ 62 w 108"/>
                <a:gd name="T37" fmla="*/ 123 h 327"/>
                <a:gd name="T38" fmla="*/ 86 w 108"/>
                <a:gd name="T39" fmla="*/ 112 h 327"/>
                <a:gd name="T40" fmla="*/ 6 w 108"/>
                <a:gd name="T41" fmla="*/ 125 h 327"/>
                <a:gd name="T42" fmla="*/ 30 w 108"/>
                <a:gd name="T43" fmla="*/ 145 h 327"/>
                <a:gd name="T44" fmla="*/ 58 w 108"/>
                <a:gd name="T45" fmla="*/ 132 h 327"/>
                <a:gd name="T46" fmla="*/ 62 w 108"/>
                <a:gd name="T47" fmla="*/ 149 h 327"/>
                <a:gd name="T48" fmla="*/ 86 w 108"/>
                <a:gd name="T49" fmla="*/ 136 h 327"/>
                <a:gd name="T50" fmla="*/ 6 w 108"/>
                <a:gd name="T51" fmla="*/ 151 h 327"/>
                <a:gd name="T52" fmla="*/ 30 w 108"/>
                <a:gd name="T53" fmla="*/ 171 h 327"/>
                <a:gd name="T54" fmla="*/ 58 w 108"/>
                <a:gd name="T55" fmla="*/ 158 h 327"/>
                <a:gd name="T56" fmla="*/ 62 w 108"/>
                <a:gd name="T57" fmla="*/ 173 h 327"/>
                <a:gd name="T58" fmla="*/ 86 w 108"/>
                <a:gd name="T59" fmla="*/ 162 h 327"/>
                <a:gd name="T60" fmla="*/ 6 w 108"/>
                <a:gd name="T61" fmla="*/ 177 h 327"/>
                <a:gd name="T62" fmla="*/ 30 w 108"/>
                <a:gd name="T63" fmla="*/ 197 h 327"/>
                <a:gd name="T64" fmla="*/ 58 w 108"/>
                <a:gd name="T65" fmla="*/ 184 h 327"/>
                <a:gd name="T66" fmla="*/ 62 w 108"/>
                <a:gd name="T67" fmla="*/ 199 h 327"/>
                <a:gd name="T68" fmla="*/ 86 w 108"/>
                <a:gd name="T69" fmla="*/ 186 h 327"/>
                <a:gd name="T70" fmla="*/ 6 w 108"/>
                <a:gd name="T71" fmla="*/ 205 h 327"/>
                <a:gd name="T72" fmla="*/ 30 w 108"/>
                <a:gd name="T73" fmla="*/ 223 h 327"/>
                <a:gd name="T74" fmla="*/ 58 w 108"/>
                <a:gd name="T75" fmla="*/ 210 h 327"/>
                <a:gd name="T76" fmla="*/ 62 w 108"/>
                <a:gd name="T77" fmla="*/ 225 h 327"/>
                <a:gd name="T78" fmla="*/ 86 w 108"/>
                <a:gd name="T79" fmla="*/ 212 h 327"/>
                <a:gd name="T80" fmla="*/ 6 w 108"/>
                <a:gd name="T81" fmla="*/ 231 h 327"/>
                <a:gd name="T82" fmla="*/ 30 w 108"/>
                <a:gd name="T83" fmla="*/ 249 h 327"/>
                <a:gd name="T84" fmla="*/ 58 w 108"/>
                <a:gd name="T85" fmla="*/ 234 h 327"/>
                <a:gd name="T86" fmla="*/ 62 w 108"/>
                <a:gd name="T87" fmla="*/ 251 h 327"/>
                <a:gd name="T88" fmla="*/ 86 w 108"/>
                <a:gd name="T89" fmla="*/ 236 h 327"/>
                <a:gd name="T90" fmla="*/ 6 w 108"/>
                <a:gd name="T91" fmla="*/ 257 h 327"/>
                <a:gd name="T92" fmla="*/ 30 w 108"/>
                <a:gd name="T93" fmla="*/ 275 h 327"/>
                <a:gd name="T94" fmla="*/ 58 w 108"/>
                <a:gd name="T95" fmla="*/ 260 h 327"/>
                <a:gd name="T96" fmla="*/ 62 w 108"/>
                <a:gd name="T97" fmla="*/ 275 h 327"/>
                <a:gd name="T98" fmla="*/ 86 w 108"/>
                <a:gd name="T99" fmla="*/ 262 h 327"/>
                <a:gd name="T100" fmla="*/ 6 w 108"/>
                <a:gd name="T101" fmla="*/ 283 h 327"/>
                <a:gd name="T102" fmla="*/ 30 w 108"/>
                <a:gd name="T103" fmla="*/ 301 h 327"/>
                <a:gd name="T104" fmla="*/ 58 w 108"/>
                <a:gd name="T105" fmla="*/ 286 h 327"/>
                <a:gd name="T106" fmla="*/ 62 w 108"/>
                <a:gd name="T107" fmla="*/ 301 h 327"/>
                <a:gd name="T108" fmla="*/ 86 w 108"/>
                <a:gd name="T109" fmla="*/ 286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8" h="327">
                  <a:moveTo>
                    <a:pt x="108" y="327"/>
                  </a:moveTo>
                  <a:lnTo>
                    <a:pt x="0" y="327"/>
                  </a:lnTo>
                  <a:lnTo>
                    <a:pt x="0" y="0"/>
                  </a:lnTo>
                  <a:lnTo>
                    <a:pt x="108" y="26"/>
                  </a:lnTo>
                  <a:lnTo>
                    <a:pt x="108" y="327"/>
                  </a:lnTo>
                  <a:close/>
                  <a:moveTo>
                    <a:pt x="17" y="22"/>
                  </a:moveTo>
                  <a:lnTo>
                    <a:pt x="6" y="19"/>
                  </a:lnTo>
                  <a:lnTo>
                    <a:pt x="6" y="34"/>
                  </a:lnTo>
                  <a:lnTo>
                    <a:pt x="17" y="37"/>
                  </a:lnTo>
                  <a:lnTo>
                    <a:pt x="17" y="22"/>
                  </a:lnTo>
                  <a:close/>
                  <a:moveTo>
                    <a:pt x="30" y="26"/>
                  </a:moveTo>
                  <a:lnTo>
                    <a:pt x="21" y="24"/>
                  </a:lnTo>
                  <a:lnTo>
                    <a:pt x="21" y="39"/>
                  </a:lnTo>
                  <a:lnTo>
                    <a:pt x="30" y="41"/>
                  </a:lnTo>
                  <a:lnTo>
                    <a:pt x="30" y="26"/>
                  </a:lnTo>
                  <a:close/>
                  <a:moveTo>
                    <a:pt x="45" y="28"/>
                  </a:moveTo>
                  <a:lnTo>
                    <a:pt x="34" y="26"/>
                  </a:lnTo>
                  <a:lnTo>
                    <a:pt x="34" y="41"/>
                  </a:lnTo>
                  <a:lnTo>
                    <a:pt x="45" y="43"/>
                  </a:lnTo>
                  <a:lnTo>
                    <a:pt x="45" y="28"/>
                  </a:lnTo>
                  <a:close/>
                  <a:moveTo>
                    <a:pt x="58" y="30"/>
                  </a:moveTo>
                  <a:lnTo>
                    <a:pt x="47" y="28"/>
                  </a:lnTo>
                  <a:lnTo>
                    <a:pt x="47" y="43"/>
                  </a:lnTo>
                  <a:lnTo>
                    <a:pt x="58" y="45"/>
                  </a:lnTo>
                  <a:lnTo>
                    <a:pt x="58" y="30"/>
                  </a:lnTo>
                  <a:close/>
                  <a:moveTo>
                    <a:pt x="73" y="34"/>
                  </a:moveTo>
                  <a:lnTo>
                    <a:pt x="62" y="32"/>
                  </a:lnTo>
                  <a:lnTo>
                    <a:pt x="62" y="47"/>
                  </a:lnTo>
                  <a:lnTo>
                    <a:pt x="73" y="50"/>
                  </a:lnTo>
                  <a:lnTo>
                    <a:pt x="73" y="34"/>
                  </a:lnTo>
                  <a:close/>
                  <a:moveTo>
                    <a:pt x="86" y="37"/>
                  </a:moveTo>
                  <a:lnTo>
                    <a:pt x="75" y="34"/>
                  </a:lnTo>
                  <a:lnTo>
                    <a:pt x="75" y="50"/>
                  </a:lnTo>
                  <a:lnTo>
                    <a:pt x="86" y="52"/>
                  </a:lnTo>
                  <a:lnTo>
                    <a:pt x="86" y="37"/>
                  </a:lnTo>
                  <a:close/>
                  <a:moveTo>
                    <a:pt x="101" y="39"/>
                  </a:moveTo>
                  <a:lnTo>
                    <a:pt x="90" y="37"/>
                  </a:lnTo>
                  <a:lnTo>
                    <a:pt x="90" y="52"/>
                  </a:lnTo>
                  <a:lnTo>
                    <a:pt x="101" y="54"/>
                  </a:lnTo>
                  <a:lnTo>
                    <a:pt x="101" y="39"/>
                  </a:lnTo>
                  <a:close/>
                  <a:moveTo>
                    <a:pt x="17" y="47"/>
                  </a:moveTo>
                  <a:lnTo>
                    <a:pt x="6" y="45"/>
                  </a:lnTo>
                  <a:lnTo>
                    <a:pt x="6" y="63"/>
                  </a:lnTo>
                  <a:lnTo>
                    <a:pt x="17" y="65"/>
                  </a:lnTo>
                  <a:lnTo>
                    <a:pt x="17" y="47"/>
                  </a:lnTo>
                  <a:close/>
                  <a:moveTo>
                    <a:pt x="30" y="52"/>
                  </a:moveTo>
                  <a:lnTo>
                    <a:pt x="21" y="50"/>
                  </a:lnTo>
                  <a:lnTo>
                    <a:pt x="21" y="65"/>
                  </a:lnTo>
                  <a:lnTo>
                    <a:pt x="30" y="67"/>
                  </a:lnTo>
                  <a:lnTo>
                    <a:pt x="30" y="52"/>
                  </a:lnTo>
                  <a:close/>
                  <a:moveTo>
                    <a:pt x="45" y="54"/>
                  </a:moveTo>
                  <a:lnTo>
                    <a:pt x="34" y="52"/>
                  </a:lnTo>
                  <a:lnTo>
                    <a:pt x="34" y="67"/>
                  </a:lnTo>
                  <a:lnTo>
                    <a:pt x="45" y="69"/>
                  </a:lnTo>
                  <a:lnTo>
                    <a:pt x="45" y="54"/>
                  </a:lnTo>
                  <a:close/>
                  <a:moveTo>
                    <a:pt x="58" y="56"/>
                  </a:moveTo>
                  <a:lnTo>
                    <a:pt x="47" y="54"/>
                  </a:lnTo>
                  <a:lnTo>
                    <a:pt x="47" y="69"/>
                  </a:lnTo>
                  <a:lnTo>
                    <a:pt x="58" y="71"/>
                  </a:lnTo>
                  <a:lnTo>
                    <a:pt x="58" y="56"/>
                  </a:lnTo>
                  <a:close/>
                  <a:moveTo>
                    <a:pt x="73" y="58"/>
                  </a:moveTo>
                  <a:lnTo>
                    <a:pt x="62" y="56"/>
                  </a:lnTo>
                  <a:lnTo>
                    <a:pt x="62" y="71"/>
                  </a:lnTo>
                  <a:lnTo>
                    <a:pt x="73" y="73"/>
                  </a:lnTo>
                  <a:lnTo>
                    <a:pt x="73" y="58"/>
                  </a:lnTo>
                  <a:close/>
                  <a:moveTo>
                    <a:pt x="86" y="63"/>
                  </a:moveTo>
                  <a:lnTo>
                    <a:pt x="75" y="60"/>
                  </a:lnTo>
                  <a:lnTo>
                    <a:pt x="75" y="73"/>
                  </a:lnTo>
                  <a:lnTo>
                    <a:pt x="86" y="76"/>
                  </a:lnTo>
                  <a:lnTo>
                    <a:pt x="86" y="63"/>
                  </a:lnTo>
                  <a:close/>
                  <a:moveTo>
                    <a:pt x="101" y="65"/>
                  </a:moveTo>
                  <a:lnTo>
                    <a:pt x="90" y="63"/>
                  </a:lnTo>
                  <a:lnTo>
                    <a:pt x="90" y="78"/>
                  </a:lnTo>
                  <a:lnTo>
                    <a:pt x="101" y="80"/>
                  </a:lnTo>
                  <a:lnTo>
                    <a:pt x="101" y="65"/>
                  </a:lnTo>
                  <a:close/>
                  <a:moveTo>
                    <a:pt x="17" y="73"/>
                  </a:moveTo>
                  <a:lnTo>
                    <a:pt x="6" y="73"/>
                  </a:lnTo>
                  <a:lnTo>
                    <a:pt x="6" y="89"/>
                  </a:lnTo>
                  <a:lnTo>
                    <a:pt x="17" y="91"/>
                  </a:lnTo>
                  <a:lnTo>
                    <a:pt x="17" y="73"/>
                  </a:lnTo>
                  <a:close/>
                  <a:moveTo>
                    <a:pt x="30" y="78"/>
                  </a:moveTo>
                  <a:lnTo>
                    <a:pt x="21" y="76"/>
                  </a:lnTo>
                  <a:lnTo>
                    <a:pt x="21" y="91"/>
                  </a:lnTo>
                  <a:lnTo>
                    <a:pt x="30" y="93"/>
                  </a:lnTo>
                  <a:lnTo>
                    <a:pt x="30" y="78"/>
                  </a:lnTo>
                  <a:close/>
                  <a:moveTo>
                    <a:pt x="45" y="80"/>
                  </a:moveTo>
                  <a:lnTo>
                    <a:pt x="34" y="78"/>
                  </a:lnTo>
                  <a:lnTo>
                    <a:pt x="34" y="93"/>
                  </a:lnTo>
                  <a:lnTo>
                    <a:pt x="45" y="95"/>
                  </a:lnTo>
                  <a:lnTo>
                    <a:pt x="45" y="80"/>
                  </a:lnTo>
                  <a:close/>
                  <a:moveTo>
                    <a:pt x="58" y="82"/>
                  </a:moveTo>
                  <a:lnTo>
                    <a:pt x="47" y="80"/>
                  </a:lnTo>
                  <a:lnTo>
                    <a:pt x="47" y="95"/>
                  </a:lnTo>
                  <a:lnTo>
                    <a:pt x="58" y="97"/>
                  </a:lnTo>
                  <a:lnTo>
                    <a:pt x="58" y="82"/>
                  </a:lnTo>
                  <a:close/>
                  <a:moveTo>
                    <a:pt x="73" y="84"/>
                  </a:moveTo>
                  <a:lnTo>
                    <a:pt x="62" y="82"/>
                  </a:lnTo>
                  <a:lnTo>
                    <a:pt x="62" y="97"/>
                  </a:lnTo>
                  <a:lnTo>
                    <a:pt x="73" y="99"/>
                  </a:lnTo>
                  <a:lnTo>
                    <a:pt x="73" y="84"/>
                  </a:lnTo>
                  <a:close/>
                  <a:moveTo>
                    <a:pt x="86" y="86"/>
                  </a:moveTo>
                  <a:lnTo>
                    <a:pt x="75" y="84"/>
                  </a:lnTo>
                  <a:lnTo>
                    <a:pt x="75" y="99"/>
                  </a:lnTo>
                  <a:lnTo>
                    <a:pt x="86" y="102"/>
                  </a:lnTo>
                  <a:lnTo>
                    <a:pt x="86" y="86"/>
                  </a:lnTo>
                  <a:close/>
                  <a:moveTo>
                    <a:pt x="101" y="89"/>
                  </a:moveTo>
                  <a:lnTo>
                    <a:pt x="90" y="86"/>
                  </a:lnTo>
                  <a:lnTo>
                    <a:pt x="90" y="102"/>
                  </a:lnTo>
                  <a:lnTo>
                    <a:pt x="101" y="104"/>
                  </a:lnTo>
                  <a:lnTo>
                    <a:pt x="101" y="89"/>
                  </a:lnTo>
                  <a:close/>
                  <a:moveTo>
                    <a:pt x="17" y="102"/>
                  </a:moveTo>
                  <a:lnTo>
                    <a:pt x="6" y="99"/>
                  </a:lnTo>
                  <a:lnTo>
                    <a:pt x="6" y="115"/>
                  </a:lnTo>
                  <a:lnTo>
                    <a:pt x="17" y="117"/>
                  </a:lnTo>
                  <a:lnTo>
                    <a:pt x="17" y="102"/>
                  </a:lnTo>
                  <a:close/>
                  <a:moveTo>
                    <a:pt x="30" y="104"/>
                  </a:moveTo>
                  <a:lnTo>
                    <a:pt x="21" y="102"/>
                  </a:lnTo>
                  <a:lnTo>
                    <a:pt x="21" y="117"/>
                  </a:lnTo>
                  <a:lnTo>
                    <a:pt x="30" y="119"/>
                  </a:lnTo>
                  <a:lnTo>
                    <a:pt x="30" y="104"/>
                  </a:lnTo>
                  <a:close/>
                  <a:moveTo>
                    <a:pt x="45" y="106"/>
                  </a:moveTo>
                  <a:lnTo>
                    <a:pt x="34" y="104"/>
                  </a:lnTo>
                  <a:lnTo>
                    <a:pt x="34" y="119"/>
                  </a:lnTo>
                  <a:lnTo>
                    <a:pt x="45" y="121"/>
                  </a:lnTo>
                  <a:lnTo>
                    <a:pt x="45" y="106"/>
                  </a:lnTo>
                  <a:close/>
                  <a:moveTo>
                    <a:pt x="58" y="108"/>
                  </a:moveTo>
                  <a:lnTo>
                    <a:pt x="47" y="106"/>
                  </a:lnTo>
                  <a:lnTo>
                    <a:pt x="47" y="121"/>
                  </a:lnTo>
                  <a:lnTo>
                    <a:pt x="58" y="123"/>
                  </a:lnTo>
                  <a:lnTo>
                    <a:pt x="58" y="108"/>
                  </a:lnTo>
                  <a:close/>
                  <a:moveTo>
                    <a:pt x="73" y="110"/>
                  </a:moveTo>
                  <a:lnTo>
                    <a:pt x="62" y="108"/>
                  </a:lnTo>
                  <a:lnTo>
                    <a:pt x="62" y="123"/>
                  </a:lnTo>
                  <a:lnTo>
                    <a:pt x="73" y="125"/>
                  </a:lnTo>
                  <a:lnTo>
                    <a:pt x="73" y="110"/>
                  </a:lnTo>
                  <a:close/>
                  <a:moveTo>
                    <a:pt x="86" y="112"/>
                  </a:moveTo>
                  <a:lnTo>
                    <a:pt x="75" y="110"/>
                  </a:lnTo>
                  <a:lnTo>
                    <a:pt x="75" y="125"/>
                  </a:lnTo>
                  <a:lnTo>
                    <a:pt x="86" y="125"/>
                  </a:lnTo>
                  <a:lnTo>
                    <a:pt x="86" y="112"/>
                  </a:lnTo>
                  <a:close/>
                  <a:moveTo>
                    <a:pt x="101" y="115"/>
                  </a:moveTo>
                  <a:lnTo>
                    <a:pt x="90" y="112"/>
                  </a:lnTo>
                  <a:lnTo>
                    <a:pt x="90" y="128"/>
                  </a:lnTo>
                  <a:lnTo>
                    <a:pt x="101" y="128"/>
                  </a:lnTo>
                  <a:lnTo>
                    <a:pt x="101" y="115"/>
                  </a:lnTo>
                  <a:close/>
                  <a:moveTo>
                    <a:pt x="17" y="128"/>
                  </a:moveTo>
                  <a:lnTo>
                    <a:pt x="6" y="125"/>
                  </a:lnTo>
                  <a:lnTo>
                    <a:pt x="6" y="141"/>
                  </a:lnTo>
                  <a:lnTo>
                    <a:pt x="17" y="143"/>
                  </a:lnTo>
                  <a:lnTo>
                    <a:pt x="17" y="128"/>
                  </a:lnTo>
                  <a:close/>
                  <a:moveTo>
                    <a:pt x="30" y="130"/>
                  </a:moveTo>
                  <a:lnTo>
                    <a:pt x="21" y="128"/>
                  </a:lnTo>
                  <a:lnTo>
                    <a:pt x="21" y="143"/>
                  </a:lnTo>
                  <a:lnTo>
                    <a:pt x="30" y="145"/>
                  </a:lnTo>
                  <a:lnTo>
                    <a:pt x="30" y="130"/>
                  </a:lnTo>
                  <a:close/>
                  <a:moveTo>
                    <a:pt x="45" y="130"/>
                  </a:moveTo>
                  <a:lnTo>
                    <a:pt x="34" y="130"/>
                  </a:lnTo>
                  <a:lnTo>
                    <a:pt x="34" y="145"/>
                  </a:lnTo>
                  <a:lnTo>
                    <a:pt x="45" y="147"/>
                  </a:lnTo>
                  <a:lnTo>
                    <a:pt x="45" y="130"/>
                  </a:lnTo>
                  <a:close/>
                  <a:moveTo>
                    <a:pt x="58" y="132"/>
                  </a:moveTo>
                  <a:lnTo>
                    <a:pt x="47" y="132"/>
                  </a:lnTo>
                  <a:lnTo>
                    <a:pt x="47" y="147"/>
                  </a:lnTo>
                  <a:lnTo>
                    <a:pt x="58" y="147"/>
                  </a:lnTo>
                  <a:lnTo>
                    <a:pt x="58" y="132"/>
                  </a:lnTo>
                  <a:close/>
                  <a:moveTo>
                    <a:pt x="73" y="134"/>
                  </a:moveTo>
                  <a:lnTo>
                    <a:pt x="62" y="134"/>
                  </a:lnTo>
                  <a:lnTo>
                    <a:pt x="62" y="149"/>
                  </a:lnTo>
                  <a:lnTo>
                    <a:pt x="73" y="149"/>
                  </a:lnTo>
                  <a:lnTo>
                    <a:pt x="73" y="134"/>
                  </a:lnTo>
                  <a:close/>
                  <a:moveTo>
                    <a:pt x="86" y="136"/>
                  </a:moveTo>
                  <a:lnTo>
                    <a:pt x="75" y="134"/>
                  </a:lnTo>
                  <a:lnTo>
                    <a:pt x="75" y="149"/>
                  </a:lnTo>
                  <a:lnTo>
                    <a:pt x="86" y="151"/>
                  </a:lnTo>
                  <a:lnTo>
                    <a:pt x="86" y="136"/>
                  </a:lnTo>
                  <a:close/>
                  <a:moveTo>
                    <a:pt x="101" y="138"/>
                  </a:moveTo>
                  <a:lnTo>
                    <a:pt x="90" y="136"/>
                  </a:lnTo>
                  <a:lnTo>
                    <a:pt x="90" y="151"/>
                  </a:lnTo>
                  <a:lnTo>
                    <a:pt x="101" y="154"/>
                  </a:lnTo>
                  <a:lnTo>
                    <a:pt x="101" y="138"/>
                  </a:lnTo>
                  <a:close/>
                  <a:moveTo>
                    <a:pt x="17" y="154"/>
                  </a:moveTo>
                  <a:lnTo>
                    <a:pt x="6" y="151"/>
                  </a:lnTo>
                  <a:lnTo>
                    <a:pt x="6" y="169"/>
                  </a:lnTo>
                  <a:lnTo>
                    <a:pt x="17" y="169"/>
                  </a:lnTo>
                  <a:lnTo>
                    <a:pt x="17" y="154"/>
                  </a:lnTo>
                  <a:close/>
                  <a:moveTo>
                    <a:pt x="30" y="156"/>
                  </a:moveTo>
                  <a:lnTo>
                    <a:pt x="21" y="154"/>
                  </a:lnTo>
                  <a:lnTo>
                    <a:pt x="21" y="169"/>
                  </a:lnTo>
                  <a:lnTo>
                    <a:pt x="30" y="171"/>
                  </a:lnTo>
                  <a:lnTo>
                    <a:pt x="30" y="156"/>
                  </a:lnTo>
                  <a:close/>
                  <a:moveTo>
                    <a:pt x="45" y="156"/>
                  </a:moveTo>
                  <a:lnTo>
                    <a:pt x="34" y="156"/>
                  </a:lnTo>
                  <a:lnTo>
                    <a:pt x="34" y="171"/>
                  </a:lnTo>
                  <a:lnTo>
                    <a:pt x="45" y="171"/>
                  </a:lnTo>
                  <a:lnTo>
                    <a:pt x="45" y="156"/>
                  </a:lnTo>
                  <a:close/>
                  <a:moveTo>
                    <a:pt x="58" y="158"/>
                  </a:moveTo>
                  <a:lnTo>
                    <a:pt x="47" y="158"/>
                  </a:lnTo>
                  <a:lnTo>
                    <a:pt x="47" y="173"/>
                  </a:lnTo>
                  <a:lnTo>
                    <a:pt x="58" y="173"/>
                  </a:lnTo>
                  <a:lnTo>
                    <a:pt x="58" y="158"/>
                  </a:lnTo>
                  <a:close/>
                  <a:moveTo>
                    <a:pt x="73" y="160"/>
                  </a:moveTo>
                  <a:lnTo>
                    <a:pt x="62" y="158"/>
                  </a:lnTo>
                  <a:lnTo>
                    <a:pt x="62" y="173"/>
                  </a:lnTo>
                  <a:lnTo>
                    <a:pt x="73" y="175"/>
                  </a:lnTo>
                  <a:lnTo>
                    <a:pt x="73" y="160"/>
                  </a:lnTo>
                  <a:close/>
                  <a:moveTo>
                    <a:pt x="86" y="162"/>
                  </a:moveTo>
                  <a:lnTo>
                    <a:pt x="75" y="160"/>
                  </a:lnTo>
                  <a:lnTo>
                    <a:pt x="75" y="175"/>
                  </a:lnTo>
                  <a:lnTo>
                    <a:pt x="86" y="177"/>
                  </a:lnTo>
                  <a:lnTo>
                    <a:pt x="86" y="162"/>
                  </a:lnTo>
                  <a:close/>
                  <a:moveTo>
                    <a:pt x="101" y="162"/>
                  </a:moveTo>
                  <a:lnTo>
                    <a:pt x="90" y="162"/>
                  </a:lnTo>
                  <a:lnTo>
                    <a:pt x="90" y="177"/>
                  </a:lnTo>
                  <a:lnTo>
                    <a:pt x="101" y="177"/>
                  </a:lnTo>
                  <a:lnTo>
                    <a:pt x="101" y="162"/>
                  </a:lnTo>
                  <a:close/>
                  <a:moveTo>
                    <a:pt x="17" y="180"/>
                  </a:moveTo>
                  <a:lnTo>
                    <a:pt x="6" y="177"/>
                  </a:lnTo>
                  <a:lnTo>
                    <a:pt x="6" y="195"/>
                  </a:lnTo>
                  <a:lnTo>
                    <a:pt x="17" y="195"/>
                  </a:lnTo>
                  <a:lnTo>
                    <a:pt x="17" y="180"/>
                  </a:lnTo>
                  <a:close/>
                  <a:moveTo>
                    <a:pt x="30" y="182"/>
                  </a:moveTo>
                  <a:lnTo>
                    <a:pt x="21" y="180"/>
                  </a:lnTo>
                  <a:lnTo>
                    <a:pt x="21" y="195"/>
                  </a:lnTo>
                  <a:lnTo>
                    <a:pt x="30" y="197"/>
                  </a:lnTo>
                  <a:lnTo>
                    <a:pt x="30" y="182"/>
                  </a:lnTo>
                  <a:close/>
                  <a:moveTo>
                    <a:pt x="45" y="182"/>
                  </a:moveTo>
                  <a:lnTo>
                    <a:pt x="34" y="182"/>
                  </a:lnTo>
                  <a:lnTo>
                    <a:pt x="34" y="197"/>
                  </a:lnTo>
                  <a:lnTo>
                    <a:pt x="45" y="197"/>
                  </a:lnTo>
                  <a:lnTo>
                    <a:pt x="45" y="182"/>
                  </a:lnTo>
                  <a:close/>
                  <a:moveTo>
                    <a:pt x="58" y="184"/>
                  </a:moveTo>
                  <a:lnTo>
                    <a:pt x="47" y="182"/>
                  </a:lnTo>
                  <a:lnTo>
                    <a:pt x="47" y="197"/>
                  </a:lnTo>
                  <a:lnTo>
                    <a:pt x="58" y="199"/>
                  </a:lnTo>
                  <a:lnTo>
                    <a:pt x="58" y="184"/>
                  </a:lnTo>
                  <a:close/>
                  <a:moveTo>
                    <a:pt x="73" y="186"/>
                  </a:moveTo>
                  <a:lnTo>
                    <a:pt x="62" y="184"/>
                  </a:lnTo>
                  <a:lnTo>
                    <a:pt x="62" y="199"/>
                  </a:lnTo>
                  <a:lnTo>
                    <a:pt x="73" y="201"/>
                  </a:lnTo>
                  <a:lnTo>
                    <a:pt x="73" y="186"/>
                  </a:lnTo>
                  <a:close/>
                  <a:moveTo>
                    <a:pt x="86" y="186"/>
                  </a:moveTo>
                  <a:lnTo>
                    <a:pt x="75" y="186"/>
                  </a:lnTo>
                  <a:lnTo>
                    <a:pt x="75" y="201"/>
                  </a:lnTo>
                  <a:lnTo>
                    <a:pt x="86" y="201"/>
                  </a:lnTo>
                  <a:lnTo>
                    <a:pt x="86" y="186"/>
                  </a:lnTo>
                  <a:close/>
                  <a:moveTo>
                    <a:pt x="101" y="188"/>
                  </a:moveTo>
                  <a:lnTo>
                    <a:pt x="90" y="186"/>
                  </a:lnTo>
                  <a:lnTo>
                    <a:pt x="90" y="201"/>
                  </a:lnTo>
                  <a:lnTo>
                    <a:pt x="101" y="203"/>
                  </a:lnTo>
                  <a:lnTo>
                    <a:pt x="101" y="188"/>
                  </a:lnTo>
                  <a:close/>
                  <a:moveTo>
                    <a:pt x="17" y="205"/>
                  </a:moveTo>
                  <a:lnTo>
                    <a:pt x="6" y="205"/>
                  </a:lnTo>
                  <a:lnTo>
                    <a:pt x="6" y="221"/>
                  </a:lnTo>
                  <a:lnTo>
                    <a:pt x="17" y="221"/>
                  </a:lnTo>
                  <a:lnTo>
                    <a:pt x="17" y="205"/>
                  </a:lnTo>
                  <a:close/>
                  <a:moveTo>
                    <a:pt x="30" y="208"/>
                  </a:moveTo>
                  <a:lnTo>
                    <a:pt x="21" y="205"/>
                  </a:lnTo>
                  <a:lnTo>
                    <a:pt x="21" y="221"/>
                  </a:lnTo>
                  <a:lnTo>
                    <a:pt x="30" y="223"/>
                  </a:lnTo>
                  <a:lnTo>
                    <a:pt x="30" y="208"/>
                  </a:lnTo>
                  <a:close/>
                  <a:moveTo>
                    <a:pt x="45" y="208"/>
                  </a:moveTo>
                  <a:lnTo>
                    <a:pt x="34" y="208"/>
                  </a:lnTo>
                  <a:lnTo>
                    <a:pt x="34" y="223"/>
                  </a:lnTo>
                  <a:lnTo>
                    <a:pt x="45" y="223"/>
                  </a:lnTo>
                  <a:lnTo>
                    <a:pt x="45" y="208"/>
                  </a:lnTo>
                  <a:close/>
                  <a:moveTo>
                    <a:pt x="58" y="210"/>
                  </a:moveTo>
                  <a:lnTo>
                    <a:pt x="47" y="208"/>
                  </a:lnTo>
                  <a:lnTo>
                    <a:pt x="47" y="223"/>
                  </a:lnTo>
                  <a:lnTo>
                    <a:pt x="58" y="225"/>
                  </a:lnTo>
                  <a:lnTo>
                    <a:pt x="58" y="210"/>
                  </a:lnTo>
                  <a:close/>
                  <a:moveTo>
                    <a:pt x="73" y="210"/>
                  </a:moveTo>
                  <a:lnTo>
                    <a:pt x="62" y="210"/>
                  </a:lnTo>
                  <a:lnTo>
                    <a:pt x="62" y="225"/>
                  </a:lnTo>
                  <a:lnTo>
                    <a:pt x="73" y="225"/>
                  </a:lnTo>
                  <a:lnTo>
                    <a:pt x="73" y="210"/>
                  </a:lnTo>
                  <a:close/>
                  <a:moveTo>
                    <a:pt x="86" y="212"/>
                  </a:moveTo>
                  <a:lnTo>
                    <a:pt x="75" y="210"/>
                  </a:lnTo>
                  <a:lnTo>
                    <a:pt x="75" y="225"/>
                  </a:lnTo>
                  <a:lnTo>
                    <a:pt x="86" y="227"/>
                  </a:lnTo>
                  <a:lnTo>
                    <a:pt x="86" y="212"/>
                  </a:lnTo>
                  <a:close/>
                  <a:moveTo>
                    <a:pt x="101" y="212"/>
                  </a:moveTo>
                  <a:lnTo>
                    <a:pt x="90" y="212"/>
                  </a:lnTo>
                  <a:lnTo>
                    <a:pt x="90" y="227"/>
                  </a:lnTo>
                  <a:lnTo>
                    <a:pt x="101" y="227"/>
                  </a:lnTo>
                  <a:lnTo>
                    <a:pt x="101" y="212"/>
                  </a:lnTo>
                  <a:close/>
                  <a:moveTo>
                    <a:pt x="17" y="231"/>
                  </a:moveTo>
                  <a:lnTo>
                    <a:pt x="6" y="231"/>
                  </a:lnTo>
                  <a:lnTo>
                    <a:pt x="6" y="247"/>
                  </a:lnTo>
                  <a:lnTo>
                    <a:pt x="17" y="247"/>
                  </a:lnTo>
                  <a:lnTo>
                    <a:pt x="17" y="231"/>
                  </a:lnTo>
                  <a:close/>
                  <a:moveTo>
                    <a:pt x="30" y="234"/>
                  </a:moveTo>
                  <a:lnTo>
                    <a:pt x="21" y="231"/>
                  </a:lnTo>
                  <a:lnTo>
                    <a:pt x="21" y="249"/>
                  </a:lnTo>
                  <a:lnTo>
                    <a:pt x="30" y="249"/>
                  </a:lnTo>
                  <a:lnTo>
                    <a:pt x="30" y="234"/>
                  </a:lnTo>
                  <a:close/>
                  <a:moveTo>
                    <a:pt x="45" y="234"/>
                  </a:moveTo>
                  <a:lnTo>
                    <a:pt x="34" y="234"/>
                  </a:lnTo>
                  <a:lnTo>
                    <a:pt x="34" y="249"/>
                  </a:lnTo>
                  <a:lnTo>
                    <a:pt x="45" y="249"/>
                  </a:lnTo>
                  <a:lnTo>
                    <a:pt x="45" y="234"/>
                  </a:lnTo>
                  <a:close/>
                  <a:moveTo>
                    <a:pt x="58" y="234"/>
                  </a:moveTo>
                  <a:lnTo>
                    <a:pt x="47" y="234"/>
                  </a:lnTo>
                  <a:lnTo>
                    <a:pt x="47" y="249"/>
                  </a:lnTo>
                  <a:lnTo>
                    <a:pt x="58" y="249"/>
                  </a:lnTo>
                  <a:lnTo>
                    <a:pt x="58" y="234"/>
                  </a:lnTo>
                  <a:close/>
                  <a:moveTo>
                    <a:pt x="73" y="236"/>
                  </a:moveTo>
                  <a:lnTo>
                    <a:pt x="62" y="236"/>
                  </a:lnTo>
                  <a:lnTo>
                    <a:pt x="62" y="251"/>
                  </a:lnTo>
                  <a:lnTo>
                    <a:pt x="73" y="251"/>
                  </a:lnTo>
                  <a:lnTo>
                    <a:pt x="73" y="236"/>
                  </a:lnTo>
                  <a:close/>
                  <a:moveTo>
                    <a:pt x="86" y="236"/>
                  </a:moveTo>
                  <a:lnTo>
                    <a:pt x="75" y="236"/>
                  </a:lnTo>
                  <a:lnTo>
                    <a:pt x="75" y="251"/>
                  </a:lnTo>
                  <a:lnTo>
                    <a:pt x="86" y="251"/>
                  </a:lnTo>
                  <a:lnTo>
                    <a:pt x="86" y="236"/>
                  </a:lnTo>
                  <a:close/>
                  <a:moveTo>
                    <a:pt x="101" y="238"/>
                  </a:moveTo>
                  <a:lnTo>
                    <a:pt x="90" y="236"/>
                  </a:lnTo>
                  <a:lnTo>
                    <a:pt x="90" y="251"/>
                  </a:lnTo>
                  <a:lnTo>
                    <a:pt x="101" y="253"/>
                  </a:lnTo>
                  <a:lnTo>
                    <a:pt x="101" y="238"/>
                  </a:lnTo>
                  <a:close/>
                  <a:moveTo>
                    <a:pt x="17" y="257"/>
                  </a:moveTo>
                  <a:lnTo>
                    <a:pt x="6" y="257"/>
                  </a:lnTo>
                  <a:lnTo>
                    <a:pt x="6" y="273"/>
                  </a:lnTo>
                  <a:lnTo>
                    <a:pt x="17" y="275"/>
                  </a:lnTo>
                  <a:lnTo>
                    <a:pt x="17" y="257"/>
                  </a:lnTo>
                  <a:close/>
                  <a:moveTo>
                    <a:pt x="30" y="260"/>
                  </a:moveTo>
                  <a:lnTo>
                    <a:pt x="21" y="257"/>
                  </a:lnTo>
                  <a:lnTo>
                    <a:pt x="21" y="275"/>
                  </a:lnTo>
                  <a:lnTo>
                    <a:pt x="30" y="275"/>
                  </a:lnTo>
                  <a:lnTo>
                    <a:pt x="30" y="260"/>
                  </a:lnTo>
                  <a:close/>
                  <a:moveTo>
                    <a:pt x="45" y="260"/>
                  </a:moveTo>
                  <a:lnTo>
                    <a:pt x="34" y="260"/>
                  </a:lnTo>
                  <a:lnTo>
                    <a:pt x="34" y="275"/>
                  </a:lnTo>
                  <a:lnTo>
                    <a:pt x="45" y="275"/>
                  </a:lnTo>
                  <a:lnTo>
                    <a:pt x="45" y="260"/>
                  </a:lnTo>
                  <a:close/>
                  <a:moveTo>
                    <a:pt x="58" y="260"/>
                  </a:moveTo>
                  <a:lnTo>
                    <a:pt x="47" y="260"/>
                  </a:lnTo>
                  <a:lnTo>
                    <a:pt x="47" y="275"/>
                  </a:lnTo>
                  <a:lnTo>
                    <a:pt x="58" y="275"/>
                  </a:lnTo>
                  <a:lnTo>
                    <a:pt x="58" y="260"/>
                  </a:lnTo>
                  <a:close/>
                  <a:moveTo>
                    <a:pt x="73" y="262"/>
                  </a:moveTo>
                  <a:lnTo>
                    <a:pt x="62" y="260"/>
                  </a:lnTo>
                  <a:lnTo>
                    <a:pt x="62" y="275"/>
                  </a:lnTo>
                  <a:lnTo>
                    <a:pt x="73" y="277"/>
                  </a:lnTo>
                  <a:lnTo>
                    <a:pt x="73" y="262"/>
                  </a:lnTo>
                  <a:close/>
                  <a:moveTo>
                    <a:pt x="86" y="262"/>
                  </a:moveTo>
                  <a:lnTo>
                    <a:pt x="75" y="262"/>
                  </a:lnTo>
                  <a:lnTo>
                    <a:pt x="75" y="277"/>
                  </a:lnTo>
                  <a:lnTo>
                    <a:pt x="86" y="277"/>
                  </a:lnTo>
                  <a:lnTo>
                    <a:pt x="86" y="262"/>
                  </a:lnTo>
                  <a:close/>
                  <a:moveTo>
                    <a:pt x="101" y="262"/>
                  </a:moveTo>
                  <a:lnTo>
                    <a:pt x="90" y="262"/>
                  </a:lnTo>
                  <a:lnTo>
                    <a:pt x="90" y="277"/>
                  </a:lnTo>
                  <a:lnTo>
                    <a:pt x="101" y="277"/>
                  </a:lnTo>
                  <a:lnTo>
                    <a:pt x="101" y="262"/>
                  </a:lnTo>
                  <a:close/>
                  <a:moveTo>
                    <a:pt x="17" y="283"/>
                  </a:moveTo>
                  <a:lnTo>
                    <a:pt x="6" y="283"/>
                  </a:lnTo>
                  <a:lnTo>
                    <a:pt x="6" y="301"/>
                  </a:lnTo>
                  <a:lnTo>
                    <a:pt x="17" y="301"/>
                  </a:lnTo>
                  <a:lnTo>
                    <a:pt x="17" y="283"/>
                  </a:lnTo>
                  <a:close/>
                  <a:moveTo>
                    <a:pt x="30" y="286"/>
                  </a:moveTo>
                  <a:lnTo>
                    <a:pt x="21" y="286"/>
                  </a:lnTo>
                  <a:lnTo>
                    <a:pt x="21" y="301"/>
                  </a:lnTo>
                  <a:lnTo>
                    <a:pt x="30" y="301"/>
                  </a:lnTo>
                  <a:lnTo>
                    <a:pt x="30" y="286"/>
                  </a:lnTo>
                  <a:close/>
                  <a:moveTo>
                    <a:pt x="45" y="286"/>
                  </a:moveTo>
                  <a:lnTo>
                    <a:pt x="34" y="286"/>
                  </a:lnTo>
                  <a:lnTo>
                    <a:pt x="34" y="301"/>
                  </a:lnTo>
                  <a:lnTo>
                    <a:pt x="45" y="301"/>
                  </a:lnTo>
                  <a:lnTo>
                    <a:pt x="45" y="286"/>
                  </a:lnTo>
                  <a:close/>
                  <a:moveTo>
                    <a:pt x="58" y="286"/>
                  </a:moveTo>
                  <a:lnTo>
                    <a:pt x="47" y="286"/>
                  </a:lnTo>
                  <a:lnTo>
                    <a:pt x="47" y="301"/>
                  </a:lnTo>
                  <a:lnTo>
                    <a:pt x="58" y="301"/>
                  </a:lnTo>
                  <a:lnTo>
                    <a:pt x="58" y="286"/>
                  </a:lnTo>
                  <a:close/>
                  <a:moveTo>
                    <a:pt x="73" y="286"/>
                  </a:moveTo>
                  <a:lnTo>
                    <a:pt x="62" y="286"/>
                  </a:lnTo>
                  <a:lnTo>
                    <a:pt x="62" y="301"/>
                  </a:lnTo>
                  <a:lnTo>
                    <a:pt x="73" y="301"/>
                  </a:lnTo>
                  <a:lnTo>
                    <a:pt x="73" y="286"/>
                  </a:lnTo>
                  <a:close/>
                  <a:moveTo>
                    <a:pt x="86" y="286"/>
                  </a:moveTo>
                  <a:lnTo>
                    <a:pt x="75" y="286"/>
                  </a:lnTo>
                  <a:lnTo>
                    <a:pt x="75" y="301"/>
                  </a:lnTo>
                  <a:lnTo>
                    <a:pt x="86" y="301"/>
                  </a:lnTo>
                  <a:lnTo>
                    <a:pt x="86" y="286"/>
                  </a:lnTo>
                  <a:close/>
                  <a:moveTo>
                    <a:pt x="101" y="288"/>
                  </a:moveTo>
                  <a:lnTo>
                    <a:pt x="90" y="286"/>
                  </a:lnTo>
                  <a:lnTo>
                    <a:pt x="90" y="301"/>
                  </a:lnTo>
                  <a:lnTo>
                    <a:pt x="101" y="301"/>
                  </a:lnTo>
                  <a:lnTo>
                    <a:pt x="101" y="288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6" name="isḷíḑe"/>
            <p:cNvSpPr/>
            <p:nvPr/>
          </p:nvSpPr>
          <p:spPr bwMode="auto">
            <a:xfrm>
              <a:off x="5446713" y="1827213"/>
              <a:ext cx="587375" cy="288925"/>
            </a:xfrm>
            <a:custGeom>
              <a:avLst/>
              <a:gdLst>
                <a:gd name="T0" fmla="*/ 0 w 370"/>
                <a:gd name="T1" fmla="*/ 0 h 182"/>
                <a:gd name="T2" fmla="*/ 370 w 370"/>
                <a:gd name="T3" fmla="*/ 182 h 182"/>
                <a:gd name="T4" fmla="*/ 257 w 370"/>
                <a:gd name="T5" fmla="*/ 158 h 182"/>
                <a:gd name="T6" fmla="*/ 0 w 370"/>
                <a:gd name="T7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182">
                  <a:moveTo>
                    <a:pt x="0" y="0"/>
                  </a:moveTo>
                  <a:lnTo>
                    <a:pt x="370" y="182"/>
                  </a:lnTo>
                  <a:lnTo>
                    <a:pt x="257" y="1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7" name="îṩ1ïḑe"/>
            <p:cNvSpPr/>
            <p:nvPr/>
          </p:nvSpPr>
          <p:spPr bwMode="auto">
            <a:xfrm>
              <a:off x="5237163" y="2619150"/>
              <a:ext cx="1003300" cy="20943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sp>
        <p:nvSpPr>
          <p:cNvPr id="47" name="iṩliďê"/>
          <p:cNvSpPr/>
          <p:nvPr/>
        </p:nvSpPr>
        <p:spPr bwMode="auto">
          <a:xfrm>
            <a:off x="10527160" y="2179421"/>
            <a:ext cx="115492" cy="534812"/>
          </a:xfrm>
          <a:custGeom>
            <a:avLst/>
            <a:gdLst>
              <a:gd name="T0" fmla="*/ 65 w 65"/>
              <a:gd name="T1" fmla="*/ 301 h 301"/>
              <a:gd name="T2" fmla="*/ 0 w 65"/>
              <a:gd name="T3" fmla="*/ 0 h 301"/>
              <a:gd name="T4" fmla="*/ 35 w 65"/>
              <a:gd name="T5" fmla="*/ 34 h 301"/>
              <a:gd name="T6" fmla="*/ 55 w 65"/>
              <a:gd name="T7" fmla="*/ 54 h 301"/>
              <a:gd name="T8" fmla="*/ 35 w 65"/>
              <a:gd name="T9" fmla="*/ 34 h 301"/>
              <a:gd name="T10" fmla="*/ 31 w 65"/>
              <a:gd name="T11" fmla="*/ 32 h 301"/>
              <a:gd name="T12" fmla="*/ 11 w 65"/>
              <a:gd name="T13" fmla="*/ 41 h 301"/>
              <a:gd name="T14" fmla="*/ 35 w 65"/>
              <a:gd name="T15" fmla="*/ 56 h 301"/>
              <a:gd name="T16" fmla="*/ 55 w 65"/>
              <a:gd name="T17" fmla="*/ 76 h 301"/>
              <a:gd name="T18" fmla="*/ 35 w 65"/>
              <a:gd name="T19" fmla="*/ 56 h 301"/>
              <a:gd name="T20" fmla="*/ 31 w 65"/>
              <a:gd name="T21" fmla="*/ 56 h 301"/>
              <a:gd name="T22" fmla="*/ 11 w 65"/>
              <a:gd name="T23" fmla="*/ 65 h 301"/>
              <a:gd name="T24" fmla="*/ 35 w 65"/>
              <a:gd name="T25" fmla="*/ 80 h 301"/>
              <a:gd name="T26" fmla="*/ 55 w 65"/>
              <a:gd name="T27" fmla="*/ 97 h 301"/>
              <a:gd name="T28" fmla="*/ 35 w 65"/>
              <a:gd name="T29" fmla="*/ 80 h 301"/>
              <a:gd name="T30" fmla="*/ 31 w 65"/>
              <a:gd name="T31" fmla="*/ 78 h 301"/>
              <a:gd name="T32" fmla="*/ 11 w 65"/>
              <a:gd name="T33" fmla="*/ 86 h 301"/>
              <a:gd name="T34" fmla="*/ 35 w 65"/>
              <a:gd name="T35" fmla="*/ 102 h 301"/>
              <a:gd name="T36" fmla="*/ 55 w 65"/>
              <a:gd name="T37" fmla="*/ 119 h 301"/>
              <a:gd name="T38" fmla="*/ 35 w 65"/>
              <a:gd name="T39" fmla="*/ 102 h 301"/>
              <a:gd name="T40" fmla="*/ 31 w 65"/>
              <a:gd name="T41" fmla="*/ 99 h 301"/>
              <a:gd name="T42" fmla="*/ 11 w 65"/>
              <a:gd name="T43" fmla="*/ 110 h 301"/>
              <a:gd name="T44" fmla="*/ 35 w 65"/>
              <a:gd name="T45" fmla="*/ 123 h 301"/>
              <a:gd name="T46" fmla="*/ 55 w 65"/>
              <a:gd name="T47" fmla="*/ 141 h 301"/>
              <a:gd name="T48" fmla="*/ 35 w 65"/>
              <a:gd name="T49" fmla="*/ 123 h 301"/>
              <a:gd name="T50" fmla="*/ 31 w 65"/>
              <a:gd name="T51" fmla="*/ 123 h 301"/>
              <a:gd name="T52" fmla="*/ 11 w 65"/>
              <a:gd name="T53" fmla="*/ 132 h 301"/>
              <a:gd name="T54" fmla="*/ 35 w 65"/>
              <a:gd name="T55" fmla="*/ 147 h 301"/>
              <a:gd name="T56" fmla="*/ 55 w 65"/>
              <a:gd name="T57" fmla="*/ 162 h 301"/>
              <a:gd name="T58" fmla="*/ 35 w 65"/>
              <a:gd name="T59" fmla="*/ 147 h 301"/>
              <a:gd name="T60" fmla="*/ 31 w 65"/>
              <a:gd name="T61" fmla="*/ 145 h 301"/>
              <a:gd name="T62" fmla="*/ 11 w 65"/>
              <a:gd name="T63" fmla="*/ 156 h 301"/>
              <a:gd name="T64" fmla="*/ 35 w 65"/>
              <a:gd name="T65" fmla="*/ 169 h 301"/>
              <a:gd name="T66" fmla="*/ 55 w 65"/>
              <a:gd name="T67" fmla="*/ 184 h 301"/>
              <a:gd name="T68" fmla="*/ 35 w 65"/>
              <a:gd name="T69" fmla="*/ 169 h 301"/>
              <a:gd name="T70" fmla="*/ 31 w 65"/>
              <a:gd name="T71" fmla="*/ 169 h 301"/>
              <a:gd name="T72" fmla="*/ 11 w 65"/>
              <a:gd name="T73" fmla="*/ 179 h 301"/>
              <a:gd name="T74" fmla="*/ 35 w 65"/>
              <a:gd name="T75" fmla="*/ 190 h 301"/>
              <a:gd name="T76" fmla="*/ 55 w 65"/>
              <a:gd name="T77" fmla="*/ 205 h 301"/>
              <a:gd name="T78" fmla="*/ 35 w 65"/>
              <a:gd name="T79" fmla="*/ 190 h 301"/>
              <a:gd name="T80" fmla="*/ 31 w 65"/>
              <a:gd name="T81" fmla="*/ 190 h 301"/>
              <a:gd name="T82" fmla="*/ 11 w 65"/>
              <a:gd name="T83" fmla="*/ 201 h 301"/>
              <a:gd name="T84" fmla="*/ 35 w 65"/>
              <a:gd name="T85" fmla="*/ 214 h 301"/>
              <a:gd name="T86" fmla="*/ 55 w 65"/>
              <a:gd name="T87" fmla="*/ 227 h 301"/>
              <a:gd name="T88" fmla="*/ 35 w 65"/>
              <a:gd name="T89" fmla="*/ 214 h 301"/>
              <a:gd name="T90" fmla="*/ 31 w 65"/>
              <a:gd name="T91" fmla="*/ 212 h 301"/>
              <a:gd name="T92" fmla="*/ 11 w 65"/>
              <a:gd name="T93" fmla="*/ 225 h 301"/>
              <a:gd name="T94" fmla="*/ 35 w 65"/>
              <a:gd name="T95" fmla="*/ 236 h 301"/>
              <a:gd name="T96" fmla="*/ 55 w 65"/>
              <a:gd name="T97" fmla="*/ 249 h 301"/>
              <a:gd name="T98" fmla="*/ 35 w 65"/>
              <a:gd name="T99" fmla="*/ 236 h 301"/>
              <a:gd name="T100" fmla="*/ 31 w 65"/>
              <a:gd name="T101" fmla="*/ 236 h 301"/>
              <a:gd name="T102" fmla="*/ 11 w 65"/>
              <a:gd name="T103" fmla="*/ 247 h 301"/>
              <a:gd name="T104" fmla="*/ 35 w 65"/>
              <a:gd name="T105" fmla="*/ 257 h 301"/>
              <a:gd name="T106" fmla="*/ 55 w 65"/>
              <a:gd name="T107" fmla="*/ 273 h 301"/>
              <a:gd name="T108" fmla="*/ 35 w 65"/>
              <a:gd name="T109" fmla="*/ 257 h 301"/>
              <a:gd name="T110" fmla="*/ 31 w 65"/>
              <a:gd name="T111" fmla="*/ 257 h 301"/>
              <a:gd name="T112" fmla="*/ 11 w 65"/>
              <a:gd name="T113" fmla="*/ 270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5" h="301">
                <a:moveTo>
                  <a:pt x="0" y="301"/>
                </a:moveTo>
                <a:lnTo>
                  <a:pt x="65" y="301"/>
                </a:lnTo>
                <a:lnTo>
                  <a:pt x="65" y="21"/>
                </a:lnTo>
                <a:lnTo>
                  <a:pt x="0" y="0"/>
                </a:lnTo>
                <a:lnTo>
                  <a:pt x="0" y="301"/>
                </a:lnTo>
                <a:close/>
                <a:moveTo>
                  <a:pt x="35" y="34"/>
                </a:moveTo>
                <a:lnTo>
                  <a:pt x="55" y="41"/>
                </a:lnTo>
                <a:lnTo>
                  <a:pt x="55" y="54"/>
                </a:lnTo>
                <a:lnTo>
                  <a:pt x="35" y="47"/>
                </a:lnTo>
                <a:lnTo>
                  <a:pt x="35" y="34"/>
                </a:lnTo>
                <a:close/>
                <a:moveTo>
                  <a:pt x="11" y="28"/>
                </a:moveTo>
                <a:lnTo>
                  <a:pt x="31" y="32"/>
                </a:lnTo>
                <a:lnTo>
                  <a:pt x="31" y="45"/>
                </a:lnTo>
                <a:lnTo>
                  <a:pt x="11" y="41"/>
                </a:lnTo>
                <a:lnTo>
                  <a:pt x="11" y="28"/>
                </a:lnTo>
                <a:close/>
                <a:moveTo>
                  <a:pt x="35" y="56"/>
                </a:moveTo>
                <a:lnTo>
                  <a:pt x="55" y="63"/>
                </a:lnTo>
                <a:lnTo>
                  <a:pt x="55" y="76"/>
                </a:lnTo>
                <a:lnTo>
                  <a:pt x="35" y="71"/>
                </a:lnTo>
                <a:lnTo>
                  <a:pt x="35" y="56"/>
                </a:lnTo>
                <a:close/>
                <a:moveTo>
                  <a:pt x="11" y="50"/>
                </a:moveTo>
                <a:lnTo>
                  <a:pt x="31" y="56"/>
                </a:lnTo>
                <a:lnTo>
                  <a:pt x="31" y="69"/>
                </a:lnTo>
                <a:lnTo>
                  <a:pt x="11" y="65"/>
                </a:lnTo>
                <a:lnTo>
                  <a:pt x="11" y="50"/>
                </a:lnTo>
                <a:close/>
                <a:moveTo>
                  <a:pt x="35" y="80"/>
                </a:moveTo>
                <a:lnTo>
                  <a:pt x="55" y="84"/>
                </a:lnTo>
                <a:lnTo>
                  <a:pt x="55" y="97"/>
                </a:lnTo>
                <a:lnTo>
                  <a:pt x="35" y="93"/>
                </a:lnTo>
                <a:lnTo>
                  <a:pt x="35" y="80"/>
                </a:lnTo>
                <a:close/>
                <a:moveTo>
                  <a:pt x="11" y="73"/>
                </a:moveTo>
                <a:lnTo>
                  <a:pt x="31" y="78"/>
                </a:lnTo>
                <a:lnTo>
                  <a:pt x="31" y="91"/>
                </a:lnTo>
                <a:lnTo>
                  <a:pt x="11" y="86"/>
                </a:lnTo>
                <a:lnTo>
                  <a:pt x="11" y="73"/>
                </a:lnTo>
                <a:close/>
                <a:moveTo>
                  <a:pt x="35" y="102"/>
                </a:moveTo>
                <a:lnTo>
                  <a:pt x="55" y="106"/>
                </a:lnTo>
                <a:lnTo>
                  <a:pt x="55" y="119"/>
                </a:lnTo>
                <a:lnTo>
                  <a:pt x="35" y="115"/>
                </a:lnTo>
                <a:lnTo>
                  <a:pt x="35" y="102"/>
                </a:lnTo>
                <a:close/>
                <a:moveTo>
                  <a:pt x="11" y="95"/>
                </a:moveTo>
                <a:lnTo>
                  <a:pt x="31" y="99"/>
                </a:lnTo>
                <a:lnTo>
                  <a:pt x="31" y="115"/>
                </a:lnTo>
                <a:lnTo>
                  <a:pt x="11" y="110"/>
                </a:lnTo>
                <a:lnTo>
                  <a:pt x="11" y="95"/>
                </a:lnTo>
                <a:close/>
                <a:moveTo>
                  <a:pt x="35" y="123"/>
                </a:moveTo>
                <a:lnTo>
                  <a:pt x="55" y="128"/>
                </a:lnTo>
                <a:lnTo>
                  <a:pt x="55" y="141"/>
                </a:lnTo>
                <a:lnTo>
                  <a:pt x="35" y="136"/>
                </a:lnTo>
                <a:lnTo>
                  <a:pt x="35" y="123"/>
                </a:lnTo>
                <a:close/>
                <a:moveTo>
                  <a:pt x="11" y="119"/>
                </a:moveTo>
                <a:lnTo>
                  <a:pt x="31" y="123"/>
                </a:lnTo>
                <a:lnTo>
                  <a:pt x="31" y="136"/>
                </a:lnTo>
                <a:lnTo>
                  <a:pt x="11" y="132"/>
                </a:lnTo>
                <a:lnTo>
                  <a:pt x="11" y="119"/>
                </a:lnTo>
                <a:close/>
                <a:moveTo>
                  <a:pt x="35" y="147"/>
                </a:moveTo>
                <a:lnTo>
                  <a:pt x="55" y="149"/>
                </a:lnTo>
                <a:lnTo>
                  <a:pt x="55" y="162"/>
                </a:lnTo>
                <a:lnTo>
                  <a:pt x="35" y="160"/>
                </a:lnTo>
                <a:lnTo>
                  <a:pt x="35" y="147"/>
                </a:lnTo>
                <a:close/>
                <a:moveTo>
                  <a:pt x="11" y="143"/>
                </a:moveTo>
                <a:lnTo>
                  <a:pt x="31" y="145"/>
                </a:lnTo>
                <a:lnTo>
                  <a:pt x="31" y="158"/>
                </a:lnTo>
                <a:lnTo>
                  <a:pt x="11" y="156"/>
                </a:lnTo>
                <a:lnTo>
                  <a:pt x="11" y="143"/>
                </a:lnTo>
                <a:close/>
                <a:moveTo>
                  <a:pt x="35" y="169"/>
                </a:moveTo>
                <a:lnTo>
                  <a:pt x="55" y="171"/>
                </a:lnTo>
                <a:lnTo>
                  <a:pt x="55" y="184"/>
                </a:lnTo>
                <a:lnTo>
                  <a:pt x="35" y="182"/>
                </a:lnTo>
                <a:lnTo>
                  <a:pt x="35" y="169"/>
                </a:lnTo>
                <a:close/>
                <a:moveTo>
                  <a:pt x="11" y="164"/>
                </a:moveTo>
                <a:lnTo>
                  <a:pt x="31" y="169"/>
                </a:lnTo>
                <a:lnTo>
                  <a:pt x="31" y="182"/>
                </a:lnTo>
                <a:lnTo>
                  <a:pt x="11" y="179"/>
                </a:lnTo>
                <a:lnTo>
                  <a:pt x="11" y="164"/>
                </a:lnTo>
                <a:close/>
                <a:moveTo>
                  <a:pt x="35" y="190"/>
                </a:moveTo>
                <a:lnTo>
                  <a:pt x="55" y="192"/>
                </a:lnTo>
                <a:lnTo>
                  <a:pt x="55" y="205"/>
                </a:lnTo>
                <a:lnTo>
                  <a:pt x="35" y="203"/>
                </a:lnTo>
                <a:lnTo>
                  <a:pt x="35" y="190"/>
                </a:lnTo>
                <a:close/>
                <a:moveTo>
                  <a:pt x="11" y="188"/>
                </a:moveTo>
                <a:lnTo>
                  <a:pt x="31" y="190"/>
                </a:lnTo>
                <a:lnTo>
                  <a:pt x="31" y="203"/>
                </a:lnTo>
                <a:lnTo>
                  <a:pt x="11" y="201"/>
                </a:lnTo>
                <a:lnTo>
                  <a:pt x="11" y="188"/>
                </a:lnTo>
                <a:close/>
                <a:moveTo>
                  <a:pt x="35" y="214"/>
                </a:moveTo>
                <a:lnTo>
                  <a:pt x="55" y="214"/>
                </a:lnTo>
                <a:lnTo>
                  <a:pt x="55" y="227"/>
                </a:lnTo>
                <a:lnTo>
                  <a:pt x="35" y="227"/>
                </a:lnTo>
                <a:lnTo>
                  <a:pt x="35" y="214"/>
                </a:lnTo>
                <a:close/>
                <a:moveTo>
                  <a:pt x="11" y="210"/>
                </a:moveTo>
                <a:lnTo>
                  <a:pt x="31" y="212"/>
                </a:lnTo>
                <a:lnTo>
                  <a:pt x="31" y="225"/>
                </a:lnTo>
                <a:lnTo>
                  <a:pt x="11" y="225"/>
                </a:lnTo>
                <a:lnTo>
                  <a:pt x="11" y="210"/>
                </a:lnTo>
                <a:close/>
                <a:moveTo>
                  <a:pt x="35" y="236"/>
                </a:moveTo>
                <a:lnTo>
                  <a:pt x="55" y="236"/>
                </a:lnTo>
                <a:lnTo>
                  <a:pt x="55" y="249"/>
                </a:lnTo>
                <a:lnTo>
                  <a:pt x="35" y="249"/>
                </a:lnTo>
                <a:lnTo>
                  <a:pt x="35" y="236"/>
                </a:lnTo>
                <a:close/>
                <a:moveTo>
                  <a:pt x="11" y="234"/>
                </a:moveTo>
                <a:lnTo>
                  <a:pt x="31" y="236"/>
                </a:lnTo>
                <a:lnTo>
                  <a:pt x="31" y="249"/>
                </a:lnTo>
                <a:lnTo>
                  <a:pt x="11" y="247"/>
                </a:lnTo>
                <a:lnTo>
                  <a:pt x="11" y="234"/>
                </a:lnTo>
                <a:close/>
                <a:moveTo>
                  <a:pt x="35" y="257"/>
                </a:moveTo>
                <a:lnTo>
                  <a:pt x="55" y="260"/>
                </a:lnTo>
                <a:lnTo>
                  <a:pt x="55" y="273"/>
                </a:lnTo>
                <a:lnTo>
                  <a:pt x="35" y="270"/>
                </a:lnTo>
                <a:lnTo>
                  <a:pt x="35" y="257"/>
                </a:lnTo>
                <a:close/>
                <a:moveTo>
                  <a:pt x="11" y="257"/>
                </a:moveTo>
                <a:lnTo>
                  <a:pt x="31" y="257"/>
                </a:lnTo>
                <a:lnTo>
                  <a:pt x="31" y="270"/>
                </a:lnTo>
                <a:lnTo>
                  <a:pt x="11" y="270"/>
                </a:lnTo>
                <a:lnTo>
                  <a:pt x="11" y="257"/>
                </a:lnTo>
                <a:close/>
              </a:path>
            </a:pathLst>
          </a:custGeom>
          <a:solidFill>
            <a:srgbClr val="3170A7"/>
          </a:solidFill>
          <a:ln>
            <a:noFill/>
          </a:ln>
          <a:extLst/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48" name="îślïḑe"/>
          <p:cNvSpPr/>
          <p:nvPr/>
        </p:nvSpPr>
        <p:spPr bwMode="auto">
          <a:xfrm>
            <a:off x="10385017" y="1914680"/>
            <a:ext cx="120822" cy="261188"/>
          </a:xfrm>
          <a:custGeom>
            <a:avLst/>
            <a:gdLst>
              <a:gd name="T0" fmla="*/ 68 w 68"/>
              <a:gd name="T1" fmla="*/ 145 h 147"/>
              <a:gd name="T2" fmla="*/ 68 w 68"/>
              <a:gd name="T3" fmla="*/ 38 h 147"/>
              <a:gd name="T4" fmla="*/ 0 w 68"/>
              <a:gd name="T5" fmla="*/ 0 h 147"/>
              <a:gd name="T6" fmla="*/ 0 w 68"/>
              <a:gd name="T7" fmla="*/ 147 h 147"/>
              <a:gd name="T8" fmla="*/ 68 w 68"/>
              <a:gd name="T9" fmla="*/ 145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147">
                <a:moveTo>
                  <a:pt x="68" y="145"/>
                </a:moveTo>
                <a:lnTo>
                  <a:pt x="68" y="38"/>
                </a:lnTo>
                <a:lnTo>
                  <a:pt x="0" y="0"/>
                </a:lnTo>
                <a:lnTo>
                  <a:pt x="0" y="147"/>
                </a:lnTo>
                <a:lnTo>
                  <a:pt x="68" y="145"/>
                </a:lnTo>
                <a:close/>
              </a:path>
            </a:pathLst>
          </a:custGeom>
          <a:solidFill>
            <a:srgbClr val="3170A7"/>
          </a:solidFill>
          <a:ln>
            <a:noFill/>
          </a:ln>
          <a:extLst/>
        </p:spPr>
        <p:txBody>
          <a:bodyPr wrap="square" lIns="91440" tIns="45720" rIns="91440" bIns="45720" anchor="ctr">
            <a:normAutofit fontScale="7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49" name="îṡlîḍé"/>
          <p:cNvSpPr/>
          <p:nvPr/>
        </p:nvSpPr>
        <p:spPr bwMode="auto">
          <a:xfrm>
            <a:off x="10328159" y="1875590"/>
            <a:ext cx="42643" cy="26652"/>
          </a:xfrm>
          <a:custGeom>
            <a:avLst/>
            <a:gdLst>
              <a:gd name="T0" fmla="*/ 6 w 11"/>
              <a:gd name="T1" fmla="*/ 7 h 7"/>
              <a:gd name="T2" fmla="*/ 11 w 11"/>
              <a:gd name="T3" fmla="*/ 7 h 7"/>
              <a:gd name="T4" fmla="*/ 11 w 11"/>
              <a:gd name="T5" fmla="*/ 6 h 7"/>
              <a:gd name="T6" fmla="*/ 0 w 11"/>
              <a:gd name="T7" fmla="*/ 0 h 7"/>
              <a:gd name="T8" fmla="*/ 6 w 11"/>
              <a:gd name="T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7">
                <a:moveTo>
                  <a:pt x="6" y="7"/>
                </a:moveTo>
                <a:cubicBezTo>
                  <a:pt x="11" y="7"/>
                  <a:pt x="11" y="7"/>
                  <a:pt x="11" y="7"/>
                </a:cubicBezTo>
                <a:cubicBezTo>
                  <a:pt x="11" y="6"/>
                  <a:pt x="11" y="6"/>
                  <a:pt x="11" y="6"/>
                </a:cubicBezTo>
                <a:cubicBezTo>
                  <a:pt x="0" y="0"/>
                  <a:pt x="0" y="0"/>
                  <a:pt x="0" y="0"/>
                </a:cubicBezTo>
                <a:cubicBezTo>
                  <a:pt x="2" y="2"/>
                  <a:pt x="4" y="5"/>
                  <a:pt x="6" y="7"/>
                </a:cubicBezTo>
                <a:close/>
              </a:path>
            </a:pathLst>
          </a:custGeom>
          <a:solidFill>
            <a:srgbClr val="3170A7"/>
          </a:solidFill>
          <a:ln>
            <a:noFill/>
          </a:ln>
          <a:extLst/>
        </p:spPr>
        <p:txBody>
          <a:bodyPr wrap="square" lIns="91440" tIns="45720" rIns="91440" bIns="45720" anchor="ctr"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50" name="îŝḻíḍé"/>
          <p:cNvSpPr/>
          <p:nvPr/>
        </p:nvSpPr>
        <p:spPr bwMode="auto">
          <a:xfrm>
            <a:off x="9978133" y="1829394"/>
            <a:ext cx="399778" cy="884838"/>
          </a:xfrm>
          <a:custGeom>
            <a:avLst/>
            <a:gdLst>
              <a:gd name="T0" fmla="*/ 104 w 104"/>
              <a:gd name="T1" fmla="*/ 230 h 230"/>
              <a:gd name="T2" fmla="*/ 30 w 104"/>
              <a:gd name="T3" fmla="*/ 46 h 230"/>
              <a:gd name="T4" fmla="*/ 57 w 104"/>
              <a:gd name="T5" fmla="*/ 44 h 230"/>
              <a:gd name="T6" fmla="*/ 84 w 104"/>
              <a:gd name="T7" fmla="*/ 42 h 230"/>
              <a:gd name="T8" fmla="*/ 17 w 104"/>
              <a:gd name="T9" fmla="*/ 58 h 230"/>
              <a:gd name="T10" fmla="*/ 44 w 104"/>
              <a:gd name="T11" fmla="*/ 56 h 230"/>
              <a:gd name="T12" fmla="*/ 70 w 104"/>
              <a:gd name="T13" fmla="*/ 54 h 230"/>
              <a:gd name="T14" fmla="*/ 97 w 104"/>
              <a:gd name="T15" fmla="*/ 52 h 230"/>
              <a:gd name="T16" fmla="*/ 30 w 104"/>
              <a:gd name="T17" fmla="*/ 67 h 230"/>
              <a:gd name="T18" fmla="*/ 57 w 104"/>
              <a:gd name="T19" fmla="*/ 65 h 230"/>
              <a:gd name="T20" fmla="*/ 84 w 104"/>
              <a:gd name="T21" fmla="*/ 63 h 230"/>
              <a:gd name="T22" fmla="*/ 17 w 104"/>
              <a:gd name="T23" fmla="*/ 78 h 230"/>
              <a:gd name="T24" fmla="*/ 44 w 104"/>
              <a:gd name="T25" fmla="*/ 76 h 230"/>
              <a:gd name="T26" fmla="*/ 70 w 104"/>
              <a:gd name="T27" fmla="*/ 74 h 230"/>
              <a:gd name="T28" fmla="*/ 97 w 104"/>
              <a:gd name="T29" fmla="*/ 73 h 230"/>
              <a:gd name="T30" fmla="*/ 30 w 104"/>
              <a:gd name="T31" fmla="*/ 87 h 230"/>
              <a:gd name="T32" fmla="*/ 57 w 104"/>
              <a:gd name="T33" fmla="*/ 86 h 230"/>
              <a:gd name="T34" fmla="*/ 84 w 104"/>
              <a:gd name="T35" fmla="*/ 84 h 230"/>
              <a:gd name="T36" fmla="*/ 17 w 104"/>
              <a:gd name="T37" fmla="*/ 98 h 230"/>
              <a:gd name="T38" fmla="*/ 44 w 104"/>
              <a:gd name="T39" fmla="*/ 97 h 230"/>
              <a:gd name="T40" fmla="*/ 70 w 104"/>
              <a:gd name="T41" fmla="*/ 95 h 230"/>
              <a:gd name="T42" fmla="*/ 97 w 104"/>
              <a:gd name="T43" fmla="*/ 94 h 230"/>
              <a:gd name="T44" fmla="*/ 30 w 104"/>
              <a:gd name="T45" fmla="*/ 108 h 230"/>
              <a:gd name="T46" fmla="*/ 57 w 104"/>
              <a:gd name="T47" fmla="*/ 106 h 230"/>
              <a:gd name="T48" fmla="*/ 84 w 104"/>
              <a:gd name="T49" fmla="*/ 105 h 230"/>
              <a:gd name="T50" fmla="*/ 17 w 104"/>
              <a:gd name="T51" fmla="*/ 119 h 230"/>
              <a:gd name="T52" fmla="*/ 44 w 104"/>
              <a:gd name="T53" fmla="*/ 117 h 230"/>
              <a:gd name="T54" fmla="*/ 70 w 104"/>
              <a:gd name="T55" fmla="*/ 116 h 230"/>
              <a:gd name="T56" fmla="*/ 97 w 104"/>
              <a:gd name="T57" fmla="*/ 115 h 230"/>
              <a:gd name="T58" fmla="*/ 30 w 104"/>
              <a:gd name="T59" fmla="*/ 128 h 230"/>
              <a:gd name="T60" fmla="*/ 57 w 104"/>
              <a:gd name="T61" fmla="*/ 127 h 230"/>
              <a:gd name="T62" fmla="*/ 84 w 104"/>
              <a:gd name="T63" fmla="*/ 126 h 230"/>
              <a:gd name="T64" fmla="*/ 17 w 104"/>
              <a:gd name="T65" fmla="*/ 139 h 230"/>
              <a:gd name="T66" fmla="*/ 44 w 104"/>
              <a:gd name="T67" fmla="*/ 138 h 230"/>
              <a:gd name="T68" fmla="*/ 70 w 104"/>
              <a:gd name="T69" fmla="*/ 137 h 230"/>
              <a:gd name="T70" fmla="*/ 97 w 104"/>
              <a:gd name="T71" fmla="*/ 136 h 230"/>
              <a:gd name="T72" fmla="*/ 30 w 104"/>
              <a:gd name="T73" fmla="*/ 149 h 230"/>
              <a:gd name="T74" fmla="*/ 57 w 104"/>
              <a:gd name="T75" fmla="*/ 148 h 230"/>
              <a:gd name="T76" fmla="*/ 84 w 104"/>
              <a:gd name="T77" fmla="*/ 147 h 230"/>
              <a:gd name="T78" fmla="*/ 17 w 104"/>
              <a:gd name="T79" fmla="*/ 159 h 230"/>
              <a:gd name="T80" fmla="*/ 44 w 104"/>
              <a:gd name="T81" fmla="*/ 159 h 230"/>
              <a:gd name="T82" fmla="*/ 70 w 104"/>
              <a:gd name="T83" fmla="*/ 158 h 230"/>
              <a:gd name="T84" fmla="*/ 97 w 104"/>
              <a:gd name="T85" fmla="*/ 157 h 230"/>
              <a:gd name="T86" fmla="*/ 30 w 104"/>
              <a:gd name="T87" fmla="*/ 169 h 230"/>
              <a:gd name="T88" fmla="*/ 57 w 104"/>
              <a:gd name="T89" fmla="*/ 169 h 230"/>
              <a:gd name="T90" fmla="*/ 84 w 104"/>
              <a:gd name="T91" fmla="*/ 168 h 230"/>
              <a:gd name="T92" fmla="*/ 17 w 104"/>
              <a:gd name="T93" fmla="*/ 180 h 230"/>
              <a:gd name="T94" fmla="*/ 44 w 104"/>
              <a:gd name="T95" fmla="*/ 179 h 230"/>
              <a:gd name="T96" fmla="*/ 70 w 104"/>
              <a:gd name="T97" fmla="*/ 179 h 230"/>
              <a:gd name="T98" fmla="*/ 97 w 104"/>
              <a:gd name="T99" fmla="*/ 178 h 230"/>
              <a:gd name="T100" fmla="*/ 30 w 104"/>
              <a:gd name="T101" fmla="*/ 190 h 230"/>
              <a:gd name="T102" fmla="*/ 57 w 104"/>
              <a:gd name="T103" fmla="*/ 189 h 230"/>
              <a:gd name="T104" fmla="*/ 84 w 104"/>
              <a:gd name="T105" fmla="*/ 189 h 230"/>
              <a:gd name="T106" fmla="*/ 17 w 104"/>
              <a:gd name="T107" fmla="*/ 200 h 230"/>
              <a:gd name="T108" fmla="*/ 44 w 104"/>
              <a:gd name="T109" fmla="*/ 200 h 230"/>
              <a:gd name="T110" fmla="*/ 70 w 104"/>
              <a:gd name="T111" fmla="*/ 199 h 230"/>
              <a:gd name="T112" fmla="*/ 97 w 104"/>
              <a:gd name="T113" fmla="*/ 199 h 230"/>
              <a:gd name="T114" fmla="*/ 30 w 104"/>
              <a:gd name="T115" fmla="*/ 210 h 230"/>
              <a:gd name="T116" fmla="*/ 57 w 104"/>
              <a:gd name="T117" fmla="*/ 210 h 230"/>
              <a:gd name="T118" fmla="*/ 84 w 104"/>
              <a:gd name="T119" fmla="*/ 210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04" h="230">
                <a:moveTo>
                  <a:pt x="104" y="230"/>
                </a:moveTo>
                <a:cubicBezTo>
                  <a:pt x="0" y="230"/>
                  <a:pt x="0" y="230"/>
                  <a:pt x="0" y="230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31"/>
                  <a:pt x="0" y="31"/>
                  <a:pt x="0" y="31"/>
                </a:cubicBezTo>
                <a:cubicBezTo>
                  <a:pt x="8" y="30"/>
                  <a:pt x="8" y="30"/>
                  <a:pt x="8" y="30"/>
                </a:cubicBezTo>
                <a:cubicBezTo>
                  <a:pt x="18" y="14"/>
                  <a:pt x="34" y="3"/>
                  <a:pt x="52" y="1"/>
                </a:cubicBezTo>
                <a:cubicBezTo>
                  <a:pt x="70" y="0"/>
                  <a:pt x="86" y="8"/>
                  <a:pt x="95" y="22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4" y="93"/>
                  <a:pt x="104" y="93"/>
                  <a:pt x="104" y="93"/>
                </a:cubicBezTo>
                <a:lnTo>
                  <a:pt x="104" y="230"/>
                </a:lnTo>
                <a:close/>
                <a:moveTo>
                  <a:pt x="17" y="48"/>
                </a:moveTo>
                <a:cubicBezTo>
                  <a:pt x="6" y="48"/>
                  <a:pt x="6" y="48"/>
                  <a:pt x="6" y="48"/>
                </a:cubicBezTo>
                <a:cubicBezTo>
                  <a:pt x="6" y="54"/>
                  <a:pt x="6" y="54"/>
                  <a:pt x="6" y="54"/>
                </a:cubicBezTo>
                <a:cubicBezTo>
                  <a:pt x="17" y="54"/>
                  <a:pt x="17" y="54"/>
                  <a:pt x="17" y="54"/>
                </a:cubicBezTo>
                <a:lnTo>
                  <a:pt x="17" y="48"/>
                </a:lnTo>
                <a:close/>
                <a:moveTo>
                  <a:pt x="30" y="46"/>
                </a:moveTo>
                <a:cubicBezTo>
                  <a:pt x="20" y="47"/>
                  <a:pt x="20" y="47"/>
                  <a:pt x="20" y="47"/>
                </a:cubicBezTo>
                <a:cubicBezTo>
                  <a:pt x="20" y="53"/>
                  <a:pt x="20" y="53"/>
                  <a:pt x="20" y="53"/>
                </a:cubicBezTo>
                <a:cubicBezTo>
                  <a:pt x="30" y="53"/>
                  <a:pt x="30" y="53"/>
                  <a:pt x="30" y="53"/>
                </a:cubicBezTo>
                <a:lnTo>
                  <a:pt x="30" y="46"/>
                </a:lnTo>
                <a:close/>
                <a:moveTo>
                  <a:pt x="44" y="45"/>
                </a:moveTo>
                <a:cubicBezTo>
                  <a:pt x="33" y="46"/>
                  <a:pt x="33" y="46"/>
                  <a:pt x="33" y="46"/>
                </a:cubicBezTo>
                <a:cubicBezTo>
                  <a:pt x="33" y="52"/>
                  <a:pt x="33" y="52"/>
                  <a:pt x="33" y="52"/>
                </a:cubicBezTo>
                <a:cubicBezTo>
                  <a:pt x="44" y="51"/>
                  <a:pt x="44" y="51"/>
                  <a:pt x="44" y="51"/>
                </a:cubicBezTo>
                <a:lnTo>
                  <a:pt x="44" y="45"/>
                </a:lnTo>
                <a:close/>
                <a:moveTo>
                  <a:pt x="57" y="44"/>
                </a:moveTo>
                <a:cubicBezTo>
                  <a:pt x="47" y="45"/>
                  <a:pt x="47" y="45"/>
                  <a:pt x="47" y="45"/>
                </a:cubicBezTo>
                <a:cubicBezTo>
                  <a:pt x="47" y="51"/>
                  <a:pt x="47" y="51"/>
                  <a:pt x="47" y="51"/>
                </a:cubicBezTo>
                <a:cubicBezTo>
                  <a:pt x="57" y="50"/>
                  <a:pt x="57" y="50"/>
                  <a:pt x="57" y="50"/>
                </a:cubicBezTo>
                <a:lnTo>
                  <a:pt x="57" y="44"/>
                </a:lnTo>
                <a:close/>
                <a:moveTo>
                  <a:pt x="70" y="43"/>
                </a:moveTo>
                <a:cubicBezTo>
                  <a:pt x="60" y="44"/>
                  <a:pt x="60" y="44"/>
                  <a:pt x="60" y="44"/>
                </a:cubicBezTo>
                <a:cubicBezTo>
                  <a:pt x="60" y="50"/>
                  <a:pt x="60" y="50"/>
                  <a:pt x="60" y="50"/>
                </a:cubicBezTo>
                <a:cubicBezTo>
                  <a:pt x="70" y="49"/>
                  <a:pt x="70" y="49"/>
                  <a:pt x="70" y="49"/>
                </a:cubicBezTo>
                <a:lnTo>
                  <a:pt x="70" y="43"/>
                </a:lnTo>
                <a:close/>
                <a:moveTo>
                  <a:pt x="84" y="42"/>
                </a:moveTo>
                <a:cubicBezTo>
                  <a:pt x="74" y="43"/>
                  <a:pt x="74" y="43"/>
                  <a:pt x="74" y="43"/>
                </a:cubicBezTo>
                <a:cubicBezTo>
                  <a:pt x="74" y="49"/>
                  <a:pt x="74" y="49"/>
                  <a:pt x="74" y="49"/>
                </a:cubicBezTo>
                <a:cubicBezTo>
                  <a:pt x="84" y="48"/>
                  <a:pt x="84" y="48"/>
                  <a:pt x="84" y="48"/>
                </a:cubicBezTo>
                <a:lnTo>
                  <a:pt x="84" y="42"/>
                </a:lnTo>
                <a:close/>
                <a:moveTo>
                  <a:pt x="97" y="41"/>
                </a:moveTo>
                <a:cubicBezTo>
                  <a:pt x="87" y="42"/>
                  <a:pt x="87" y="42"/>
                  <a:pt x="87" y="42"/>
                </a:cubicBezTo>
                <a:cubicBezTo>
                  <a:pt x="87" y="48"/>
                  <a:pt x="87" y="48"/>
                  <a:pt x="87" y="48"/>
                </a:cubicBezTo>
                <a:cubicBezTo>
                  <a:pt x="97" y="47"/>
                  <a:pt x="97" y="47"/>
                  <a:pt x="97" y="47"/>
                </a:cubicBezTo>
                <a:lnTo>
                  <a:pt x="97" y="41"/>
                </a:lnTo>
                <a:close/>
                <a:moveTo>
                  <a:pt x="17" y="58"/>
                </a:moveTo>
                <a:cubicBezTo>
                  <a:pt x="6" y="58"/>
                  <a:pt x="6" y="58"/>
                  <a:pt x="6" y="58"/>
                </a:cubicBezTo>
                <a:cubicBezTo>
                  <a:pt x="6" y="64"/>
                  <a:pt x="6" y="64"/>
                  <a:pt x="6" y="64"/>
                </a:cubicBezTo>
                <a:cubicBezTo>
                  <a:pt x="17" y="64"/>
                  <a:pt x="17" y="64"/>
                  <a:pt x="17" y="64"/>
                </a:cubicBezTo>
                <a:lnTo>
                  <a:pt x="17" y="58"/>
                </a:lnTo>
                <a:close/>
                <a:moveTo>
                  <a:pt x="30" y="57"/>
                </a:moveTo>
                <a:cubicBezTo>
                  <a:pt x="20" y="57"/>
                  <a:pt x="20" y="57"/>
                  <a:pt x="20" y="57"/>
                </a:cubicBezTo>
                <a:cubicBezTo>
                  <a:pt x="20" y="63"/>
                  <a:pt x="20" y="63"/>
                  <a:pt x="20" y="63"/>
                </a:cubicBezTo>
                <a:cubicBezTo>
                  <a:pt x="30" y="63"/>
                  <a:pt x="30" y="63"/>
                  <a:pt x="30" y="63"/>
                </a:cubicBezTo>
                <a:lnTo>
                  <a:pt x="30" y="57"/>
                </a:lnTo>
                <a:close/>
                <a:moveTo>
                  <a:pt x="44" y="56"/>
                </a:moveTo>
                <a:cubicBezTo>
                  <a:pt x="33" y="56"/>
                  <a:pt x="33" y="56"/>
                  <a:pt x="33" y="56"/>
                </a:cubicBezTo>
                <a:cubicBezTo>
                  <a:pt x="33" y="63"/>
                  <a:pt x="33" y="63"/>
                  <a:pt x="33" y="63"/>
                </a:cubicBezTo>
                <a:cubicBezTo>
                  <a:pt x="44" y="62"/>
                  <a:pt x="44" y="62"/>
                  <a:pt x="44" y="62"/>
                </a:cubicBezTo>
                <a:lnTo>
                  <a:pt x="44" y="56"/>
                </a:lnTo>
                <a:close/>
                <a:moveTo>
                  <a:pt x="57" y="55"/>
                </a:moveTo>
                <a:cubicBezTo>
                  <a:pt x="47" y="55"/>
                  <a:pt x="47" y="55"/>
                  <a:pt x="47" y="55"/>
                </a:cubicBezTo>
                <a:cubicBezTo>
                  <a:pt x="47" y="62"/>
                  <a:pt x="47" y="62"/>
                  <a:pt x="47" y="62"/>
                </a:cubicBezTo>
                <a:cubicBezTo>
                  <a:pt x="57" y="61"/>
                  <a:pt x="57" y="61"/>
                  <a:pt x="57" y="61"/>
                </a:cubicBezTo>
                <a:lnTo>
                  <a:pt x="57" y="55"/>
                </a:lnTo>
                <a:close/>
                <a:moveTo>
                  <a:pt x="7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60" y="61"/>
                  <a:pt x="60" y="61"/>
                  <a:pt x="60" y="61"/>
                </a:cubicBezTo>
                <a:cubicBezTo>
                  <a:pt x="70" y="60"/>
                  <a:pt x="70" y="60"/>
                  <a:pt x="70" y="60"/>
                </a:cubicBezTo>
                <a:lnTo>
                  <a:pt x="70" y="54"/>
                </a:lnTo>
                <a:close/>
                <a:moveTo>
                  <a:pt x="84" y="53"/>
                </a:moveTo>
                <a:cubicBezTo>
                  <a:pt x="74" y="53"/>
                  <a:pt x="74" y="53"/>
                  <a:pt x="74" y="53"/>
                </a:cubicBezTo>
                <a:cubicBezTo>
                  <a:pt x="74" y="60"/>
                  <a:pt x="74" y="60"/>
                  <a:pt x="74" y="60"/>
                </a:cubicBezTo>
                <a:cubicBezTo>
                  <a:pt x="84" y="59"/>
                  <a:pt x="84" y="59"/>
                  <a:pt x="84" y="59"/>
                </a:cubicBezTo>
                <a:lnTo>
                  <a:pt x="84" y="53"/>
                </a:lnTo>
                <a:close/>
                <a:moveTo>
                  <a:pt x="97" y="52"/>
                </a:moveTo>
                <a:cubicBezTo>
                  <a:pt x="87" y="52"/>
                  <a:pt x="87" y="52"/>
                  <a:pt x="87" y="52"/>
                </a:cubicBezTo>
                <a:cubicBezTo>
                  <a:pt x="87" y="59"/>
                  <a:pt x="87" y="59"/>
                  <a:pt x="87" y="59"/>
                </a:cubicBezTo>
                <a:cubicBezTo>
                  <a:pt x="97" y="58"/>
                  <a:pt x="97" y="58"/>
                  <a:pt x="97" y="58"/>
                </a:cubicBezTo>
                <a:lnTo>
                  <a:pt x="97" y="52"/>
                </a:lnTo>
                <a:close/>
                <a:moveTo>
                  <a:pt x="17" y="68"/>
                </a:moveTo>
                <a:cubicBezTo>
                  <a:pt x="6" y="69"/>
                  <a:pt x="6" y="69"/>
                  <a:pt x="6" y="69"/>
                </a:cubicBezTo>
                <a:cubicBezTo>
                  <a:pt x="6" y="75"/>
                  <a:pt x="6" y="75"/>
                  <a:pt x="6" y="75"/>
                </a:cubicBezTo>
                <a:cubicBezTo>
                  <a:pt x="17" y="74"/>
                  <a:pt x="17" y="74"/>
                  <a:pt x="17" y="74"/>
                </a:cubicBezTo>
                <a:lnTo>
                  <a:pt x="17" y="68"/>
                </a:lnTo>
                <a:close/>
                <a:moveTo>
                  <a:pt x="30" y="67"/>
                </a:moveTo>
                <a:cubicBezTo>
                  <a:pt x="20" y="68"/>
                  <a:pt x="20" y="68"/>
                  <a:pt x="20" y="68"/>
                </a:cubicBezTo>
                <a:cubicBezTo>
                  <a:pt x="20" y="74"/>
                  <a:pt x="20" y="74"/>
                  <a:pt x="20" y="74"/>
                </a:cubicBezTo>
                <a:cubicBezTo>
                  <a:pt x="30" y="73"/>
                  <a:pt x="30" y="73"/>
                  <a:pt x="30" y="73"/>
                </a:cubicBezTo>
                <a:lnTo>
                  <a:pt x="30" y="67"/>
                </a:lnTo>
                <a:close/>
                <a:moveTo>
                  <a:pt x="44" y="66"/>
                </a:moveTo>
                <a:cubicBezTo>
                  <a:pt x="33" y="67"/>
                  <a:pt x="33" y="67"/>
                  <a:pt x="33" y="67"/>
                </a:cubicBezTo>
                <a:cubicBezTo>
                  <a:pt x="33" y="73"/>
                  <a:pt x="33" y="73"/>
                  <a:pt x="33" y="73"/>
                </a:cubicBezTo>
                <a:cubicBezTo>
                  <a:pt x="44" y="72"/>
                  <a:pt x="44" y="72"/>
                  <a:pt x="44" y="72"/>
                </a:cubicBezTo>
                <a:lnTo>
                  <a:pt x="44" y="66"/>
                </a:lnTo>
                <a:close/>
                <a:moveTo>
                  <a:pt x="57" y="65"/>
                </a:moveTo>
                <a:cubicBezTo>
                  <a:pt x="47" y="66"/>
                  <a:pt x="47" y="66"/>
                  <a:pt x="47" y="66"/>
                </a:cubicBezTo>
                <a:cubicBezTo>
                  <a:pt x="47" y="72"/>
                  <a:pt x="47" y="72"/>
                  <a:pt x="47" y="72"/>
                </a:cubicBezTo>
                <a:cubicBezTo>
                  <a:pt x="57" y="71"/>
                  <a:pt x="57" y="71"/>
                  <a:pt x="57" y="71"/>
                </a:cubicBezTo>
                <a:lnTo>
                  <a:pt x="57" y="65"/>
                </a:lnTo>
                <a:close/>
                <a:moveTo>
                  <a:pt x="70" y="64"/>
                </a:moveTo>
                <a:cubicBezTo>
                  <a:pt x="60" y="65"/>
                  <a:pt x="60" y="65"/>
                  <a:pt x="60" y="65"/>
                </a:cubicBezTo>
                <a:cubicBezTo>
                  <a:pt x="60" y="71"/>
                  <a:pt x="60" y="71"/>
                  <a:pt x="60" y="71"/>
                </a:cubicBezTo>
                <a:cubicBezTo>
                  <a:pt x="70" y="70"/>
                  <a:pt x="70" y="70"/>
                  <a:pt x="70" y="70"/>
                </a:cubicBezTo>
                <a:lnTo>
                  <a:pt x="70" y="64"/>
                </a:lnTo>
                <a:close/>
                <a:moveTo>
                  <a:pt x="84" y="63"/>
                </a:moveTo>
                <a:cubicBezTo>
                  <a:pt x="74" y="64"/>
                  <a:pt x="74" y="64"/>
                  <a:pt x="74" y="64"/>
                </a:cubicBezTo>
                <a:cubicBezTo>
                  <a:pt x="74" y="70"/>
                  <a:pt x="74" y="70"/>
                  <a:pt x="74" y="70"/>
                </a:cubicBezTo>
                <a:cubicBezTo>
                  <a:pt x="84" y="69"/>
                  <a:pt x="84" y="69"/>
                  <a:pt x="84" y="69"/>
                </a:cubicBezTo>
                <a:lnTo>
                  <a:pt x="84" y="63"/>
                </a:lnTo>
                <a:close/>
                <a:moveTo>
                  <a:pt x="97" y="62"/>
                </a:moveTo>
                <a:cubicBezTo>
                  <a:pt x="87" y="63"/>
                  <a:pt x="87" y="63"/>
                  <a:pt x="87" y="63"/>
                </a:cubicBezTo>
                <a:cubicBezTo>
                  <a:pt x="87" y="69"/>
                  <a:pt x="87" y="69"/>
                  <a:pt x="87" y="69"/>
                </a:cubicBezTo>
                <a:cubicBezTo>
                  <a:pt x="97" y="68"/>
                  <a:pt x="97" y="68"/>
                  <a:pt x="97" y="68"/>
                </a:cubicBezTo>
                <a:lnTo>
                  <a:pt x="97" y="62"/>
                </a:lnTo>
                <a:close/>
                <a:moveTo>
                  <a:pt x="17" y="78"/>
                </a:moveTo>
                <a:cubicBezTo>
                  <a:pt x="6" y="79"/>
                  <a:pt x="6" y="79"/>
                  <a:pt x="6" y="79"/>
                </a:cubicBezTo>
                <a:cubicBezTo>
                  <a:pt x="6" y="85"/>
                  <a:pt x="6" y="85"/>
                  <a:pt x="6" y="85"/>
                </a:cubicBezTo>
                <a:cubicBezTo>
                  <a:pt x="17" y="84"/>
                  <a:pt x="17" y="84"/>
                  <a:pt x="17" y="84"/>
                </a:cubicBezTo>
                <a:lnTo>
                  <a:pt x="17" y="78"/>
                </a:lnTo>
                <a:close/>
                <a:moveTo>
                  <a:pt x="30" y="77"/>
                </a:moveTo>
                <a:cubicBezTo>
                  <a:pt x="20" y="78"/>
                  <a:pt x="20" y="78"/>
                  <a:pt x="20" y="78"/>
                </a:cubicBezTo>
                <a:cubicBezTo>
                  <a:pt x="20" y="84"/>
                  <a:pt x="20" y="84"/>
                  <a:pt x="20" y="84"/>
                </a:cubicBezTo>
                <a:cubicBezTo>
                  <a:pt x="30" y="83"/>
                  <a:pt x="30" y="83"/>
                  <a:pt x="30" y="83"/>
                </a:cubicBezTo>
                <a:lnTo>
                  <a:pt x="30" y="77"/>
                </a:lnTo>
                <a:close/>
                <a:moveTo>
                  <a:pt x="44" y="76"/>
                </a:moveTo>
                <a:cubicBezTo>
                  <a:pt x="33" y="77"/>
                  <a:pt x="33" y="77"/>
                  <a:pt x="33" y="77"/>
                </a:cubicBezTo>
                <a:cubicBezTo>
                  <a:pt x="33" y="83"/>
                  <a:pt x="33" y="83"/>
                  <a:pt x="33" y="83"/>
                </a:cubicBezTo>
                <a:cubicBezTo>
                  <a:pt x="44" y="82"/>
                  <a:pt x="44" y="82"/>
                  <a:pt x="44" y="82"/>
                </a:cubicBezTo>
                <a:lnTo>
                  <a:pt x="44" y="76"/>
                </a:lnTo>
                <a:close/>
                <a:moveTo>
                  <a:pt x="57" y="75"/>
                </a:moveTo>
                <a:cubicBezTo>
                  <a:pt x="47" y="76"/>
                  <a:pt x="47" y="76"/>
                  <a:pt x="47" y="76"/>
                </a:cubicBezTo>
                <a:cubicBezTo>
                  <a:pt x="47" y="82"/>
                  <a:pt x="47" y="82"/>
                  <a:pt x="47" y="82"/>
                </a:cubicBezTo>
                <a:cubicBezTo>
                  <a:pt x="57" y="82"/>
                  <a:pt x="57" y="82"/>
                  <a:pt x="57" y="82"/>
                </a:cubicBezTo>
                <a:lnTo>
                  <a:pt x="57" y="75"/>
                </a:lnTo>
                <a:close/>
                <a:moveTo>
                  <a:pt x="70" y="74"/>
                </a:moveTo>
                <a:cubicBezTo>
                  <a:pt x="60" y="75"/>
                  <a:pt x="60" y="75"/>
                  <a:pt x="60" y="75"/>
                </a:cubicBezTo>
                <a:cubicBezTo>
                  <a:pt x="60" y="81"/>
                  <a:pt x="60" y="81"/>
                  <a:pt x="60" y="81"/>
                </a:cubicBezTo>
                <a:cubicBezTo>
                  <a:pt x="70" y="81"/>
                  <a:pt x="70" y="81"/>
                  <a:pt x="70" y="81"/>
                </a:cubicBezTo>
                <a:lnTo>
                  <a:pt x="70" y="74"/>
                </a:lnTo>
                <a:close/>
                <a:moveTo>
                  <a:pt x="84" y="74"/>
                </a:moveTo>
                <a:cubicBezTo>
                  <a:pt x="74" y="74"/>
                  <a:pt x="74" y="74"/>
                  <a:pt x="74" y="74"/>
                </a:cubicBezTo>
                <a:cubicBezTo>
                  <a:pt x="74" y="80"/>
                  <a:pt x="74" y="80"/>
                  <a:pt x="74" y="80"/>
                </a:cubicBezTo>
                <a:cubicBezTo>
                  <a:pt x="84" y="80"/>
                  <a:pt x="84" y="80"/>
                  <a:pt x="84" y="80"/>
                </a:cubicBezTo>
                <a:lnTo>
                  <a:pt x="84" y="74"/>
                </a:lnTo>
                <a:close/>
                <a:moveTo>
                  <a:pt x="97" y="73"/>
                </a:moveTo>
                <a:cubicBezTo>
                  <a:pt x="87" y="73"/>
                  <a:pt x="87" y="73"/>
                  <a:pt x="87" y="73"/>
                </a:cubicBezTo>
                <a:cubicBezTo>
                  <a:pt x="87" y="80"/>
                  <a:pt x="87" y="80"/>
                  <a:pt x="87" y="80"/>
                </a:cubicBezTo>
                <a:cubicBezTo>
                  <a:pt x="97" y="79"/>
                  <a:pt x="97" y="79"/>
                  <a:pt x="97" y="79"/>
                </a:cubicBezTo>
                <a:lnTo>
                  <a:pt x="97" y="73"/>
                </a:lnTo>
                <a:close/>
                <a:moveTo>
                  <a:pt x="17" y="88"/>
                </a:moveTo>
                <a:cubicBezTo>
                  <a:pt x="6" y="89"/>
                  <a:pt x="6" y="89"/>
                  <a:pt x="6" y="89"/>
                </a:cubicBezTo>
                <a:cubicBezTo>
                  <a:pt x="6" y="95"/>
                  <a:pt x="6" y="95"/>
                  <a:pt x="6" y="95"/>
                </a:cubicBezTo>
                <a:cubicBezTo>
                  <a:pt x="17" y="94"/>
                  <a:pt x="17" y="94"/>
                  <a:pt x="17" y="94"/>
                </a:cubicBezTo>
                <a:lnTo>
                  <a:pt x="17" y="88"/>
                </a:lnTo>
                <a:close/>
                <a:moveTo>
                  <a:pt x="30" y="87"/>
                </a:moveTo>
                <a:cubicBezTo>
                  <a:pt x="20" y="88"/>
                  <a:pt x="20" y="88"/>
                  <a:pt x="20" y="88"/>
                </a:cubicBezTo>
                <a:cubicBezTo>
                  <a:pt x="20" y="94"/>
                  <a:pt x="20" y="94"/>
                  <a:pt x="20" y="94"/>
                </a:cubicBezTo>
                <a:cubicBezTo>
                  <a:pt x="30" y="93"/>
                  <a:pt x="30" y="93"/>
                  <a:pt x="30" y="93"/>
                </a:cubicBezTo>
                <a:lnTo>
                  <a:pt x="30" y="87"/>
                </a:lnTo>
                <a:close/>
                <a:moveTo>
                  <a:pt x="44" y="87"/>
                </a:moveTo>
                <a:cubicBezTo>
                  <a:pt x="33" y="87"/>
                  <a:pt x="33" y="87"/>
                  <a:pt x="33" y="87"/>
                </a:cubicBezTo>
                <a:cubicBezTo>
                  <a:pt x="33" y="93"/>
                  <a:pt x="33" y="93"/>
                  <a:pt x="33" y="93"/>
                </a:cubicBezTo>
                <a:cubicBezTo>
                  <a:pt x="44" y="93"/>
                  <a:pt x="44" y="93"/>
                  <a:pt x="44" y="93"/>
                </a:cubicBezTo>
                <a:lnTo>
                  <a:pt x="44" y="87"/>
                </a:lnTo>
                <a:close/>
                <a:moveTo>
                  <a:pt x="57" y="86"/>
                </a:moveTo>
                <a:cubicBezTo>
                  <a:pt x="47" y="86"/>
                  <a:pt x="47" y="86"/>
                  <a:pt x="47" y="86"/>
                </a:cubicBezTo>
                <a:cubicBezTo>
                  <a:pt x="47" y="92"/>
                  <a:pt x="47" y="92"/>
                  <a:pt x="47" y="92"/>
                </a:cubicBezTo>
                <a:cubicBezTo>
                  <a:pt x="57" y="92"/>
                  <a:pt x="57" y="92"/>
                  <a:pt x="57" y="92"/>
                </a:cubicBezTo>
                <a:lnTo>
                  <a:pt x="57" y="86"/>
                </a:lnTo>
                <a:close/>
                <a:moveTo>
                  <a:pt x="70" y="85"/>
                </a:moveTo>
                <a:cubicBezTo>
                  <a:pt x="60" y="86"/>
                  <a:pt x="60" y="86"/>
                  <a:pt x="60" y="86"/>
                </a:cubicBezTo>
                <a:cubicBezTo>
                  <a:pt x="60" y="92"/>
                  <a:pt x="60" y="92"/>
                  <a:pt x="60" y="92"/>
                </a:cubicBezTo>
                <a:cubicBezTo>
                  <a:pt x="70" y="91"/>
                  <a:pt x="70" y="91"/>
                  <a:pt x="70" y="91"/>
                </a:cubicBezTo>
                <a:lnTo>
                  <a:pt x="70" y="85"/>
                </a:lnTo>
                <a:close/>
                <a:moveTo>
                  <a:pt x="84" y="84"/>
                </a:moveTo>
                <a:cubicBezTo>
                  <a:pt x="74" y="85"/>
                  <a:pt x="74" y="85"/>
                  <a:pt x="74" y="85"/>
                </a:cubicBezTo>
                <a:cubicBezTo>
                  <a:pt x="74" y="91"/>
                  <a:pt x="74" y="91"/>
                  <a:pt x="74" y="91"/>
                </a:cubicBezTo>
                <a:cubicBezTo>
                  <a:pt x="84" y="90"/>
                  <a:pt x="84" y="90"/>
                  <a:pt x="84" y="90"/>
                </a:cubicBezTo>
                <a:lnTo>
                  <a:pt x="84" y="84"/>
                </a:lnTo>
                <a:close/>
                <a:moveTo>
                  <a:pt x="97" y="83"/>
                </a:moveTo>
                <a:cubicBezTo>
                  <a:pt x="87" y="84"/>
                  <a:pt x="87" y="84"/>
                  <a:pt x="87" y="84"/>
                </a:cubicBezTo>
                <a:cubicBezTo>
                  <a:pt x="87" y="90"/>
                  <a:pt x="87" y="90"/>
                  <a:pt x="87" y="90"/>
                </a:cubicBezTo>
                <a:cubicBezTo>
                  <a:pt x="97" y="89"/>
                  <a:pt x="97" y="89"/>
                  <a:pt x="97" y="89"/>
                </a:cubicBezTo>
                <a:lnTo>
                  <a:pt x="97" y="83"/>
                </a:lnTo>
                <a:close/>
                <a:moveTo>
                  <a:pt x="17" y="98"/>
                </a:moveTo>
                <a:cubicBezTo>
                  <a:pt x="6" y="99"/>
                  <a:pt x="6" y="99"/>
                  <a:pt x="6" y="99"/>
                </a:cubicBezTo>
                <a:cubicBezTo>
                  <a:pt x="6" y="105"/>
                  <a:pt x="6" y="105"/>
                  <a:pt x="6" y="105"/>
                </a:cubicBezTo>
                <a:cubicBezTo>
                  <a:pt x="17" y="104"/>
                  <a:pt x="17" y="104"/>
                  <a:pt x="17" y="104"/>
                </a:cubicBezTo>
                <a:lnTo>
                  <a:pt x="17" y="98"/>
                </a:lnTo>
                <a:close/>
                <a:moveTo>
                  <a:pt x="30" y="98"/>
                </a:moveTo>
                <a:cubicBezTo>
                  <a:pt x="20" y="98"/>
                  <a:pt x="20" y="98"/>
                  <a:pt x="20" y="98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30" y="104"/>
                  <a:pt x="30" y="104"/>
                  <a:pt x="30" y="104"/>
                </a:cubicBezTo>
                <a:lnTo>
                  <a:pt x="30" y="98"/>
                </a:lnTo>
                <a:close/>
                <a:moveTo>
                  <a:pt x="44" y="97"/>
                </a:moveTo>
                <a:cubicBezTo>
                  <a:pt x="33" y="97"/>
                  <a:pt x="33" y="97"/>
                  <a:pt x="33" y="97"/>
                </a:cubicBezTo>
                <a:cubicBezTo>
                  <a:pt x="33" y="104"/>
                  <a:pt x="33" y="104"/>
                  <a:pt x="33" y="104"/>
                </a:cubicBezTo>
                <a:cubicBezTo>
                  <a:pt x="44" y="103"/>
                  <a:pt x="44" y="103"/>
                  <a:pt x="44" y="103"/>
                </a:cubicBezTo>
                <a:lnTo>
                  <a:pt x="44" y="97"/>
                </a:lnTo>
                <a:close/>
                <a:moveTo>
                  <a:pt x="57" y="96"/>
                </a:moveTo>
                <a:cubicBezTo>
                  <a:pt x="47" y="97"/>
                  <a:pt x="47" y="97"/>
                  <a:pt x="47" y="97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57" y="102"/>
                  <a:pt x="57" y="102"/>
                  <a:pt x="57" y="102"/>
                </a:cubicBezTo>
                <a:lnTo>
                  <a:pt x="57" y="96"/>
                </a:lnTo>
                <a:close/>
                <a:moveTo>
                  <a:pt x="70" y="95"/>
                </a:moveTo>
                <a:cubicBezTo>
                  <a:pt x="60" y="96"/>
                  <a:pt x="60" y="96"/>
                  <a:pt x="60" y="96"/>
                </a:cubicBezTo>
                <a:cubicBezTo>
                  <a:pt x="60" y="102"/>
                  <a:pt x="60" y="102"/>
                  <a:pt x="60" y="102"/>
                </a:cubicBezTo>
                <a:cubicBezTo>
                  <a:pt x="70" y="101"/>
                  <a:pt x="70" y="101"/>
                  <a:pt x="70" y="101"/>
                </a:cubicBezTo>
                <a:lnTo>
                  <a:pt x="70" y="95"/>
                </a:lnTo>
                <a:close/>
                <a:moveTo>
                  <a:pt x="84" y="95"/>
                </a:moveTo>
                <a:cubicBezTo>
                  <a:pt x="74" y="95"/>
                  <a:pt x="74" y="95"/>
                  <a:pt x="74" y="95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84" y="101"/>
                  <a:pt x="84" y="101"/>
                  <a:pt x="84" y="101"/>
                </a:cubicBezTo>
                <a:lnTo>
                  <a:pt x="84" y="95"/>
                </a:lnTo>
                <a:close/>
                <a:moveTo>
                  <a:pt x="97" y="94"/>
                </a:moveTo>
                <a:cubicBezTo>
                  <a:pt x="87" y="94"/>
                  <a:pt x="87" y="94"/>
                  <a:pt x="87" y="94"/>
                </a:cubicBezTo>
                <a:cubicBezTo>
                  <a:pt x="87" y="101"/>
                  <a:pt x="87" y="101"/>
                  <a:pt x="87" y="101"/>
                </a:cubicBezTo>
                <a:cubicBezTo>
                  <a:pt x="97" y="100"/>
                  <a:pt x="97" y="100"/>
                  <a:pt x="97" y="100"/>
                </a:cubicBezTo>
                <a:lnTo>
                  <a:pt x="97" y="94"/>
                </a:lnTo>
                <a:close/>
                <a:moveTo>
                  <a:pt x="17" y="109"/>
                </a:moveTo>
                <a:cubicBezTo>
                  <a:pt x="6" y="109"/>
                  <a:pt x="6" y="109"/>
                  <a:pt x="6" y="109"/>
                </a:cubicBezTo>
                <a:cubicBezTo>
                  <a:pt x="6" y="115"/>
                  <a:pt x="6" y="115"/>
                  <a:pt x="6" y="115"/>
                </a:cubicBezTo>
                <a:cubicBezTo>
                  <a:pt x="17" y="115"/>
                  <a:pt x="17" y="115"/>
                  <a:pt x="17" y="115"/>
                </a:cubicBezTo>
                <a:lnTo>
                  <a:pt x="17" y="109"/>
                </a:lnTo>
                <a:close/>
                <a:moveTo>
                  <a:pt x="30" y="108"/>
                </a:moveTo>
                <a:cubicBezTo>
                  <a:pt x="20" y="108"/>
                  <a:pt x="20" y="108"/>
                  <a:pt x="20" y="108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30" y="114"/>
                  <a:pt x="30" y="114"/>
                  <a:pt x="30" y="114"/>
                </a:cubicBezTo>
                <a:lnTo>
                  <a:pt x="30" y="108"/>
                </a:lnTo>
                <a:close/>
                <a:moveTo>
                  <a:pt x="44" y="107"/>
                </a:moveTo>
                <a:cubicBezTo>
                  <a:pt x="33" y="108"/>
                  <a:pt x="33" y="108"/>
                  <a:pt x="33" y="108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44" y="113"/>
                  <a:pt x="44" y="113"/>
                  <a:pt x="44" y="113"/>
                </a:cubicBezTo>
                <a:lnTo>
                  <a:pt x="44" y="107"/>
                </a:lnTo>
                <a:close/>
                <a:moveTo>
                  <a:pt x="57" y="106"/>
                </a:moveTo>
                <a:cubicBezTo>
                  <a:pt x="47" y="107"/>
                  <a:pt x="47" y="107"/>
                  <a:pt x="47" y="107"/>
                </a:cubicBezTo>
                <a:cubicBezTo>
                  <a:pt x="47" y="113"/>
                  <a:pt x="47" y="113"/>
                  <a:pt x="47" y="113"/>
                </a:cubicBezTo>
                <a:cubicBezTo>
                  <a:pt x="57" y="113"/>
                  <a:pt x="57" y="113"/>
                  <a:pt x="57" y="113"/>
                </a:cubicBezTo>
                <a:lnTo>
                  <a:pt x="57" y="106"/>
                </a:lnTo>
                <a:close/>
                <a:moveTo>
                  <a:pt x="70" y="106"/>
                </a:moveTo>
                <a:cubicBezTo>
                  <a:pt x="60" y="106"/>
                  <a:pt x="60" y="106"/>
                  <a:pt x="60" y="106"/>
                </a:cubicBezTo>
                <a:cubicBezTo>
                  <a:pt x="60" y="112"/>
                  <a:pt x="60" y="112"/>
                  <a:pt x="60" y="112"/>
                </a:cubicBezTo>
                <a:cubicBezTo>
                  <a:pt x="70" y="112"/>
                  <a:pt x="70" y="112"/>
                  <a:pt x="70" y="112"/>
                </a:cubicBezTo>
                <a:lnTo>
                  <a:pt x="70" y="106"/>
                </a:lnTo>
                <a:close/>
                <a:moveTo>
                  <a:pt x="84" y="105"/>
                </a:moveTo>
                <a:cubicBezTo>
                  <a:pt x="74" y="106"/>
                  <a:pt x="74" y="106"/>
                  <a:pt x="74" y="106"/>
                </a:cubicBezTo>
                <a:cubicBezTo>
                  <a:pt x="74" y="112"/>
                  <a:pt x="74" y="112"/>
                  <a:pt x="74" y="112"/>
                </a:cubicBezTo>
                <a:cubicBezTo>
                  <a:pt x="84" y="111"/>
                  <a:pt x="84" y="111"/>
                  <a:pt x="84" y="111"/>
                </a:cubicBezTo>
                <a:lnTo>
                  <a:pt x="84" y="105"/>
                </a:lnTo>
                <a:close/>
                <a:moveTo>
                  <a:pt x="97" y="104"/>
                </a:moveTo>
                <a:cubicBezTo>
                  <a:pt x="87" y="105"/>
                  <a:pt x="87" y="105"/>
                  <a:pt x="87" y="105"/>
                </a:cubicBezTo>
                <a:cubicBezTo>
                  <a:pt x="87" y="111"/>
                  <a:pt x="87" y="111"/>
                  <a:pt x="87" y="111"/>
                </a:cubicBezTo>
                <a:cubicBezTo>
                  <a:pt x="97" y="111"/>
                  <a:pt x="97" y="111"/>
                  <a:pt x="97" y="111"/>
                </a:cubicBezTo>
                <a:lnTo>
                  <a:pt x="97" y="104"/>
                </a:lnTo>
                <a:close/>
                <a:moveTo>
                  <a:pt x="17" y="119"/>
                </a:moveTo>
                <a:cubicBezTo>
                  <a:pt x="6" y="119"/>
                  <a:pt x="6" y="119"/>
                  <a:pt x="6" y="119"/>
                </a:cubicBezTo>
                <a:cubicBezTo>
                  <a:pt x="6" y="125"/>
                  <a:pt x="6" y="125"/>
                  <a:pt x="6" y="125"/>
                </a:cubicBezTo>
                <a:cubicBezTo>
                  <a:pt x="17" y="125"/>
                  <a:pt x="17" y="125"/>
                  <a:pt x="17" y="125"/>
                </a:cubicBezTo>
                <a:lnTo>
                  <a:pt x="17" y="119"/>
                </a:lnTo>
                <a:close/>
                <a:moveTo>
                  <a:pt x="30" y="118"/>
                </a:moveTo>
                <a:cubicBezTo>
                  <a:pt x="20" y="119"/>
                  <a:pt x="20" y="119"/>
                  <a:pt x="20" y="119"/>
                </a:cubicBezTo>
                <a:cubicBezTo>
                  <a:pt x="20" y="125"/>
                  <a:pt x="20" y="125"/>
                  <a:pt x="20" y="125"/>
                </a:cubicBezTo>
                <a:cubicBezTo>
                  <a:pt x="30" y="124"/>
                  <a:pt x="30" y="124"/>
                  <a:pt x="30" y="124"/>
                </a:cubicBezTo>
                <a:lnTo>
                  <a:pt x="30" y="118"/>
                </a:lnTo>
                <a:close/>
                <a:moveTo>
                  <a:pt x="44" y="117"/>
                </a:moveTo>
                <a:cubicBezTo>
                  <a:pt x="33" y="118"/>
                  <a:pt x="33" y="118"/>
                  <a:pt x="33" y="118"/>
                </a:cubicBezTo>
                <a:cubicBezTo>
                  <a:pt x="33" y="124"/>
                  <a:pt x="33" y="124"/>
                  <a:pt x="33" y="124"/>
                </a:cubicBezTo>
                <a:cubicBezTo>
                  <a:pt x="44" y="124"/>
                  <a:pt x="44" y="124"/>
                  <a:pt x="44" y="124"/>
                </a:cubicBezTo>
                <a:lnTo>
                  <a:pt x="44" y="117"/>
                </a:lnTo>
                <a:close/>
                <a:moveTo>
                  <a:pt x="57" y="117"/>
                </a:moveTo>
                <a:cubicBezTo>
                  <a:pt x="47" y="117"/>
                  <a:pt x="47" y="117"/>
                  <a:pt x="47" y="117"/>
                </a:cubicBezTo>
                <a:cubicBezTo>
                  <a:pt x="47" y="123"/>
                  <a:pt x="47" y="123"/>
                  <a:pt x="47" y="123"/>
                </a:cubicBezTo>
                <a:cubicBezTo>
                  <a:pt x="57" y="123"/>
                  <a:pt x="57" y="123"/>
                  <a:pt x="57" y="123"/>
                </a:cubicBezTo>
                <a:lnTo>
                  <a:pt x="57" y="117"/>
                </a:lnTo>
                <a:close/>
                <a:moveTo>
                  <a:pt x="70" y="116"/>
                </a:moveTo>
                <a:cubicBezTo>
                  <a:pt x="60" y="117"/>
                  <a:pt x="60" y="117"/>
                  <a:pt x="60" y="117"/>
                </a:cubicBezTo>
                <a:cubicBezTo>
                  <a:pt x="60" y="123"/>
                  <a:pt x="60" y="123"/>
                  <a:pt x="60" y="123"/>
                </a:cubicBezTo>
                <a:cubicBezTo>
                  <a:pt x="70" y="122"/>
                  <a:pt x="70" y="122"/>
                  <a:pt x="70" y="122"/>
                </a:cubicBezTo>
                <a:lnTo>
                  <a:pt x="70" y="116"/>
                </a:lnTo>
                <a:close/>
                <a:moveTo>
                  <a:pt x="84" y="115"/>
                </a:moveTo>
                <a:cubicBezTo>
                  <a:pt x="74" y="116"/>
                  <a:pt x="74" y="116"/>
                  <a:pt x="74" y="116"/>
                </a:cubicBezTo>
                <a:cubicBezTo>
                  <a:pt x="74" y="122"/>
                  <a:pt x="74" y="122"/>
                  <a:pt x="74" y="122"/>
                </a:cubicBezTo>
                <a:cubicBezTo>
                  <a:pt x="84" y="122"/>
                  <a:pt x="84" y="122"/>
                  <a:pt x="84" y="122"/>
                </a:cubicBezTo>
                <a:lnTo>
                  <a:pt x="84" y="115"/>
                </a:lnTo>
                <a:close/>
                <a:moveTo>
                  <a:pt x="97" y="115"/>
                </a:moveTo>
                <a:cubicBezTo>
                  <a:pt x="87" y="115"/>
                  <a:pt x="87" y="115"/>
                  <a:pt x="87" y="115"/>
                </a:cubicBezTo>
                <a:cubicBezTo>
                  <a:pt x="87" y="122"/>
                  <a:pt x="87" y="122"/>
                  <a:pt x="87" y="122"/>
                </a:cubicBezTo>
                <a:cubicBezTo>
                  <a:pt x="97" y="121"/>
                  <a:pt x="97" y="121"/>
                  <a:pt x="97" y="121"/>
                </a:cubicBezTo>
                <a:lnTo>
                  <a:pt x="97" y="115"/>
                </a:lnTo>
                <a:close/>
                <a:moveTo>
                  <a:pt x="17" y="129"/>
                </a:moveTo>
                <a:cubicBezTo>
                  <a:pt x="6" y="129"/>
                  <a:pt x="6" y="129"/>
                  <a:pt x="6" y="129"/>
                </a:cubicBezTo>
                <a:cubicBezTo>
                  <a:pt x="6" y="135"/>
                  <a:pt x="6" y="135"/>
                  <a:pt x="6" y="135"/>
                </a:cubicBezTo>
                <a:cubicBezTo>
                  <a:pt x="17" y="135"/>
                  <a:pt x="17" y="135"/>
                  <a:pt x="17" y="135"/>
                </a:cubicBezTo>
                <a:lnTo>
                  <a:pt x="17" y="129"/>
                </a:lnTo>
                <a:close/>
                <a:moveTo>
                  <a:pt x="30" y="128"/>
                </a:moveTo>
                <a:cubicBezTo>
                  <a:pt x="20" y="129"/>
                  <a:pt x="20" y="129"/>
                  <a:pt x="20" y="129"/>
                </a:cubicBezTo>
                <a:cubicBezTo>
                  <a:pt x="20" y="135"/>
                  <a:pt x="20" y="135"/>
                  <a:pt x="20" y="135"/>
                </a:cubicBezTo>
                <a:cubicBezTo>
                  <a:pt x="30" y="134"/>
                  <a:pt x="30" y="134"/>
                  <a:pt x="30" y="134"/>
                </a:cubicBezTo>
                <a:lnTo>
                  <a:pt x="30" y="128"/>
                </a:lnTo>
                <a:close/>
                <a:moveTo>
                  <a:pt x="44" y="128"/>
                </a:moveTo>
                <a:cubicBezTo>
                  <a:pt x="33" y="128"/>
                  <a:pt x="33" y="128"/>
                  <a:pt x="33" y="128"/>
                </a:cubicBezTo>
                <a:cubicBezTo>
                  <a:pt x="33" y="134"/>
                  <a:pt x="33" y="134"/>
                  <a:pt x="33" y="134"/>
                </a:cubicBezTo>
                <a:cubicBezTo>
                  <a:pt x="44" y="134"/>
                  <a:pt x="44" y="134"/>
                  <a:pt x="44" y="134"/>
                </a:cubicBezTo>
                <a:lnTo>
                  <a:pt x="44" y="128"/>
                </a:lnTo>
                <a:close/>
                <a:moveTo>
                  <a:pt x="57" y="127"/>
                </a:moveTo>
                <a:cubicBezTo>
                  <a:pt x="47" y="128"/>
                  <a:pt x="47" y="128"/>
                  <a:pt x="47" y="128"/>
                </a:cubicBezTo>
                <a:cubicBezTo>
                  <a:pt x="47" y="134"/>
                  <a:pt x="47" y="134"/>
                  <a:pt x="47" y="134"/>
                </a:cubicBezTo>
                <a:cubicBezTo>
                  <a:pt x="57" y="133"/>
                  <a:pt x="57" y="133"/>
                  <a:pt x="57" y="133"/>
                </a:cubicBezTo>
                <a:lnTo>
                  <a:pt x="57" y="127"/>
                </a:lnTo>
                <a:close/>
                <a:moveTo>
                  <a:pt x="70" y="127"/>
                </a:moveTo>
                <a:cubicBezTo>
                  <a:pt x="60" y="127"/>
                  <a:pt x="60" y="127"/>
                  <a:pt x="60" y="127"/>
                </a:cubicBezTo>
                <a:cubicBezTo>
                  <a:pt x="60" y="133"/>
                  <a:pt x="60" y="133"/>
                  <a:pt x="60" y="133"/>
                </a:cubicBezTo>
                <a:cubicBezTo>
                  <a:pt x="70" y="133"/>
                  <a:pt x="70" y="133"/>
                  <a:pt x="70" y="133"/>
                </a:cubicBezTo>
                <a:lnTo>
                  <a:pt x="70" y="127"/>
                </a:lnTo>
                <a:close/>
                <a:moveTo>
                  <a:pt x="84" y="126"/>
                </a:moveTo>
                <a:cubicBezTo>
                  <a:pt x="74" y="126"/>
                  <a:pt x="74" y="126"/>
                  <a:pt x="74" y="126"/>
                </a:cubicBezTo>
                <a:cubicBezTo>
                  <a:pt x="74" y="133"/>
                  <a:pt x="74" y="133"/>
                  <a:pt x="74" y="133"/>
                </a:cubicBezTo>
                <a:cubicBezTo>
                  <a:pt x="84" y="132"/>
                  <a:pt x="84" y="132"/>
                  <a:pt x="84" y="132"/>
                </a:cubicBezTo>
                <a:lnTo>
                  <a:pt x="84" y="126"/>
                </a:lnTo>
                <a:close/>
                <a:moveTo>
                  <a:pt x="97" y="125"/>
                </a:moveTo>
                <a:cubicBezTo>
                  <a:pt x="87" y="126"/>
                  <a:pt x="87" y="126"/>
                  <a:pt x="87" y="126"/>
                </a:cubicBezTo>
                <a:cubicBezTo>
                  <a:pt x="87" y="132"/>
                  <a:pt x="87" y="132"/>
                  <a:pt x="87" y="132"/>
                </a:cubicBezTo>
                <a:cubicBezTo>
                  <a:pt x="97" y="132"/>
                  <a:pt x="97" y="132"/>
                  <a:pt x="97" y="132"/>
                </a:cubicBezTo>
                <a:lnTo>
                  <a:pt x="97" y="125"/>
                </a:lnTo>
                <a:close/>
                <a:moveTo>
                  <a:pt x="17" y="139"/>
                </a:moveTo>
                <a:cubicBezTo>
                  <a:pt x="6" y="139"/>
                  <a:pt x="6" y="139"/>
                  <a:pt x="6" y="139"/>
                </a:cubicBezTo>
                <a:cubicBezTo>
                  <a:pt x="6" y="146"/>
                  <a:pt x="6" y="146"/>
                  <a:pt x="6" y="146"/>
                </a:cubicBezTo>
                <a:cubicBezTo>
                  <a:pt x="17" y="145"/>
                  <a:pt x="17" y="145"/>
                  <a:pt x="17" y="145"/>
                </a:cubicBezTo>
                <a:lnTo>
                  <a:pt x="17" y="139"/>
                </a:lnTo>
                <a:close/>
                <a:moveTo>
                  <a:pt x="30" y="139"/>
                </a:moveTo>
                <a:cubicBezTo>
                  <a:pt x="20" y="139"/>
                  <a:pt x="20" y="139"/>
                  <a:pt x="20" y="139"/>
                </a:cubicBezTo>
                <a:cubicBezTo>
                  <a:pt x="20" y="145"/>
                  <a:pt x="20" y="145"/>
                  <a:pt x="20" y="145"/>
                </a:cubicBezTo>
                <a:cubicBezTo>
                  <a:pt x="30" y="145"/>
                  <a:pt x="30" y="145"/>
                  <a:pt x="30" y="145"/>
                </a:cubicBezTo>
                <a:lnTo>
                  <a:pt x="30" y="139"/>
                </a:lnTo>
                <a:close/>
                <a:moveTo>
                  <a:pt x="44" y="138"/>
                </a:moveTo>
                <a:cubicBezTo>
                  <a:pt x="33" y="138"/>
                  <a:pt x="33" y="138"/>
                  <a:pt x="33" y="138"/>
                </a:cubicBezTo>
                <a:cubicBezTo>
                  <a:pt x="33" y="145"/>
                  <a:pt x="33" y="145"/>
                  <a:pt x="33" y="145"/>
                </a:cubicBezTo>
                <a:cubicBezTo>
                  <a:pt x="44" y="144"/>
                  <a:pt x="44" y="144"/>
                  <a:pt x="44" y="144"/>
                </a:cubicBezTo>
                <a:lnTo>
                  <a:pt x="44" y="138"/>
                </a:lnTo>
                <a:close/>
                <a:moveTo>
                  <a:pt x="57" y="137"/>
                </a:moveTo>
                <a:cubicBezTo>
                  <a:pt x="47" y="138"/>
                  <a:pt x="47" y="138"/>
                  <a:pt x="47" y="138"/>
                </a:cubicBezTo>
                <a:cubicBezTo>
                  <a:pt x="47" y="144"/>
                  <a:pt x="47" y="144"/>
                  <a:pt x="47" y="144"/>
                </a:cubicBezTo>
                <a:cubicBezTo>
                  <a:pt x="57" y="144"/>
                  <a:pt x="57" y="144"/>
                  <a:pt x="57" y="144"/>
                </a:cubicBezTo>
                <a:lnTo>
                  <a:pt x="57" y="137"/>
                </a:lnTo>
                <a:close/>
                <a:moveTo>
                  <a:pt x="70" y="137"/>
                </a:moveTo>
                <a:cubicBezTo>
                  <a:pt x="60" y="137"/>
                  <a:pt x="60" y="137"/>
                  <a:pt x="60" y="137"/>
                </a:cubicBezTo>
                <a:cubicBezTo>
                  <a:pt x="60" y="144"/>
                  <a:pt x="60" y="144"/>
                  <a:pt x="60" y="144"/>
                </a:cubicBezTo>
                <a:cubicBezTo>
                  <a:pt x="70" y="143"/>
                  <a:pt x="70" y="143"/>
                  <a:pt x="70" y="143"/>
                </a:cubicBezTo>
                <a:lnTo>
                  <a:pt x="70" y="137"/>
                </a:lnTo>
                <a:close/>
                <a:moveTo>
                  <a:pt x="84" y="136"/>
                </a:moveTo>
                <a:cubicBezTo>
                  <a:pt x="74" y="137"/>
                  <a:pt x="74" y="137"/>
                  <a:pt x="74" y="137"/>
                </a:cubicBezTo>
                <a:cubicBezTo>
                  <a:pt x="74" y="143"/>
                  <a:pt x="74" y="143"/>
                  <a:pt x="74" y="143"/>
                </a:cubicBezTo>
                <a:cubicBezTo>
                  <a:pt x="84" y="143"/>
                  <a:pt x="84" y="143"/>
                  <a:pt x="84" y="143"/>
                </a:cubicBezTo>
                <a:lnTo>
                  <a:pt x="84" y="136"/>
                </a:lnTo>
                <a:close/>
                <a:moveTo>
                  <a:pt x="97" y="136"/>
                </a:moveTo>
                <a:cubicBezTo>
                  <a:pt x="87" y="136"/>
                  <a:pt x="87" y="136"/>
                  <a:pt x="87" y="136"/>
                </a:cubicBezTo>
                <a:cubicBezTo>
                  <a:pt x="87" y="143"/>
                  <a:pt x="87" y="143"/>
                  <a:pt x="87" y="143"/>
                </a:cubicBezTo>
                <a:cubicBezTo>
                  <a:pt x="97" y="142"/>
                  <a:pt x="97" y="142"/>
                  <a:pt x="97" y="142"/>
                </a:cubicBezTo>
                <a:lnTo>
                  <a:pt x="97" y="136"/>
                </a:lnTo>
                <a:close/>
                <a:moveTo>
                  <a:pt x="17" y="149"/>
                </a:moveTo>
                <a:cubicBezTo>
                  <a:pt x="6" y="150"/>
                  <a:pt x="6" y="150"/>
                  <a:pt x="6" y="150"/>
                </a:cubicBezTo>
                <a:cubicBezTo>
                  <a:pt x="6" y="156"/>
                  <a:pt x="6" y="156"/>
                  <a:pt x="6" y="156"/>
                </a:cubicBezTo>
                <a:cubicBezTo>
                  <a:pt x="17" y="155"/>
                  <a:pt x="17" y="155"/>
                  <a:pt x="17" y="155"/>
                </a:cubicBezTo>
                <a:lnTo>
                  <a:pt x="17" y="149"/>
                </a:lnTo>
                <a:close/>
                <a:moveTo>
                  <a:pt x="30" y="149"/>
                </a:moveTo>
                <a:cubicBezTo>
                  <a:pt x="20" y="149"/>
                  <a:pt x="20" y="149"/>
                  <a:pt x="20" y="149"/>
                </a:cubicBezTo>
                <a:cubicBezTo>
                  <a:pt x="20" y="155"/>
                  <a:pt x="20" y="155"/>
                  <a:pt x="20" y="155"/>
                </a:cubicBezTo>
                <a:cubicBezTo>
                  <a:pt x="30" y="155"/>
                  <a:pt x="30" y="155"/>
                  <a:pt x="30" y="155"/>
                </a:cubicBezTo>
                <a:lnTo>
                  <a:pt x="30" y="149"/>
                </a:lnTo>
                <a:close/>
                <a:moveTo>
                  <a:pt x="44" y="148"/>
                </a:moveTo>
                <a:cubicBezTo>
                  <a:pt x="33" y="149"/>
                  <a:pt x="33" y="149"/>
                  <a:pt x="33" y="149"/>
                </a:cubicBezTo>
                <a:cubicBezTo>
                  <a:pt x="33" y="155"/>
                  <a:pt x="33" y="155"/>
                  <a:pt x="33" y="155"/>
                </a:cubicBezTo>
                <a:cubicBezTo>
                  <a:pt x="44" y="154"/>
                  <a:pt x="44" y="154"/>
                  <a:pt x="44" y="154"/>
                </a:cubicBezTo>
                <a:lnTo>
                  <a:pt x="44" y="148"/>
                </a:lnTo>
                <a:close/>
                <a:moveTo>
                  <a:pt x="57" y="148"/>
                </a:moveTo>
                <a:cubicBezTo>
                  <a:pt x="47" y="148"/>
                  <a:pt x="47" y="148"/>
                  <a:pt x="47" y="148"/>
                </a:cubicBezTo>
                <a:cubicBezTo>
                  <a:pt x="47" y="154"/>
                  <a:pt x="47" y="154"/>
                  <a:pt x="47" y="154"/>
                </a:cubicBezTo>
                <a:cubicBezTo>
                  <a:pt x="57" y="154"/>
                  <a:pt x="57" y="154"/>
                  <a:pt x="57" y="154"/>
                </a:cubicBezTo>
                <a:lnTo>
                  <a:pt x="57" y="148"/>
                </a:lnTo>
                <a:close/>
                <a:moveTo>
                  <a:pt x="70" y="147"/>
                </a:moveTo>
                <a:cubicBezTo>
                  <a:pt x="60" y="148"/>
                  <a:pt x="60" y="148"/>
                  <a:pt x="60" y="148"/>
                </a:cubicBezTo>
                <a:cubicBezTo>
                  <a:pt x="60" y="154"/>
                  <a:pt x="60" y="154"/>
                  <a:pt x="60" y="154"/>
                </a:cubicBezTo>
                <a:cubicBezTo>
                  <a:pt x="70" y="154"/>
                  <a:pt x="70" y="154"/>
                  <a:pt x="70" y="154"/>
                </a:cubicBezTo>
                <a:lnTo>
                  <a:pt x="70" y="147"/>
                </a:lnTo>
                <a:close/>
                <a:moveTo>
                  <a:pt x="84" y="147"/>
                </a:moveTo>
                <a:cubicBezTo>
                  <a:pt x="74" y="147"/>
                  <a:pt x="74" y="147"/>
                  <a:pt x="74" y="147"/>
                </a:cubicBezTo>
                <a:cubicBezTo>
                  <a:pt x="74" y="153"/>
                  <a:pt x="74" y="153"/>
                  <a:pt x="74" y="153"/>
                </a:cubicBezTo>
                <a:cubicBezTo>
                  <a:pt x="84" y="153"/>
                  <a:pt x="84" y="153"/>
                  <a:pt x="84" y="153"/>
                </a:cubicBezTo>
                <a:lnTo>
                  <a:pt x="84" y="147"/>
                </a:lnTo>
                <a:close/>
                <a:moveTo>
                  <a:pt x="97" y="146"/>
                </a:moveTo>
                <a:cubicBezTo>
                  <a:pt x="87" y="147"/>
                  <a:pt x="87" y="147"/>
                  <a:pt x="87" y="147"/>
                </a:cubicBezTo>
                <a:cubicBezTo>
                  <a:pt x="87" y="153"/>
                  <a:pt x="87" y="153"/>
                  <a:pt x="87" y="153"/>
                </a:cubicBezTo>
                <a:cubicBezTo>
                  <a:pt x="97" y="153"/>
                  <a:pt x="97" y="153"/>
                  <a:pt x="97" y="153"/>
                </a:cubicBezTo>
                <a:lnTo>
                  <a:pt x="97" y="146"/>
                </a:lnTo>
                <a:close/>
                <a:moveTo>
                  <a:pt x="17" y="159"/>
                </a:moveTo>
                <a:cubicBezTo>
                  <a:pt x="6" y="160"/>
                  <a:pt x="6" y="160"/>
                  <a:pt x="6" y="160"/>
                </a:cubicBezTo>
                <a:cubicBezTo>
                  <a:pt x="6" y="166"/>
                  <a:pt x="6" y="166"/>
                  <a:pt x="6" y="166"/>
                </a:cubicBezTo>
                <a:cubicBezTo>
                  <a:pt x="17" y="165"/>
                  <a:pt x="17" y="165"/>
                  <a:pt x="17" y="165"/>
                </a:cubicBezTo>
                <a:lnTo>
                  <a:pt x="17" y="159"/>
                </a:lnTo>
                <a:close/>
                <a:moveTo>
                  <a:pt x="30" y="159"/>
                </a:moveTo>
                <a:cubicBezTo>
                  <a:pt x="20" y="159"/>
                  <a:pt x="20" y="159"/>
                  <a:pt x="20" y="159"/>
                </a:cubicBezTo>
                <a:cubicBezTo>
                  <a:pt x="20" y="165"/>
                  <a:pt x="20" y="165"/>
                  <a:pt x="20" y="165"/>
                </a:cubicBezTo>
                <a:cubicBezTo>
                  <a:pt x="30" y="165"/>
                  <a:pt x="30" y="165"/>
                  <a:pt x="30" y="165"/>
                </a:cubicBezTo>
                <a:lnTo>
                  <a:pt x="30" y="159"/>
                </a:lnTo>
                <a:close/>
                <a:moveTo>
                  <a:pt x="44" y="159"/>
                </a:moveTo>
                <a:cubicBezTo>
                  <a:pt x="33" y="159"/>
                  <a:pt x="33" y="159"/>
                  <a:pt x="33" y="159"/>
                </a:cubicBezTo>
                <a:cubicBezTo>
                  <a:pt x="33" y="165"/>
                  <a:pt x="33" y="165"/>
                  <a:pt x="33" y="165"/>
                </a:cubicBezTo>
                <a:cubicBezTo>
                  <a:pt x="44" y="165"/>
                  <a:pt x="44" y="165"/>
                  <a:pt x="44" y="165"/>
                </a:cubicBezTo>
                <a:lnTo>
                  <a:pt x="44" y="159"/>
                </a:lnTo>
                <a:close/>
                <a:moveTo>
                  <a:pt x="57" y="158"/>
                </a:moveTo>
                <a:cubicBezTo>
                  <a:pt x="47" y="159"/>
                  <a:pt x="47" y="159"/>
                  <a:pt x="47" y="159"/>
                </a:cubicBezTo>
                <a:cubicBezTo>
                  <a:pt x="47" y="165"/>
                  <a:pt x="47" y="165"/>
                  <a:pt x="47" y="165"/>
                </a:cubicBezTo>
                <a:cubicBezTo>
                  <a:pt x="57" y="164"/>
                  <a:pt x="57" y="164"/>
                  <a:pt x="57" y="164"/>
                </a:cubicBezTo>
                <a:lnTo>
                  <a:pt x="57" y="158"/>
                </a:lnTo>
                <a:close/>
                <a:moveTo>
                  <a:pt x="70" y="158"/>
                </a:moveTo>
                <a:cubicBezTo>
                  <a:pt x="60" y="158"/>
                  <a:pt x="60" y="158"/>
                  <a:pt x="60" y="158"/>
                </a:cubicBezTo>
                <a:cubicBezTo>
                  <a:pt x="60" y="164"/>
                  <a:pt x="60" y="164"/>
                  <a:pt x="60" y="164"/>
                </a:cubicBezTo>
                <a:cubicBezTo>
                  <a:pt x="70" y="164"/>
                  <a:pt x="70" y="164"/>
                  <a:pt x="70" y="164"/>
                </a:cubicBezTo>
                <a:lnTo>
                  <a:pt x="70" y="158"/>
                </a:lnTo>
                <a:close/>
                <a:moveTo>
                  <a:pt x="84" y="157"/>
                </a:moveTo>
                <a:cubicBezTo>
                  <a:pt x="74" y="158"/>
                  <a:pt x="74" y="158"/>
                  <a:pt x="74" y="158"/>
                </a:cubicBezTo>
                <a:cubicBezTo>
                  <a:pt x="74" y="164"/>
                  <a:pt x="74" y="164"/>
                  <a:pt x="74" y="164"/>
                </a:cubicBezTo>
                <a:cubicBezTo>
                  <a:pt x="84" y="164"/>
                  <a:pt x="84" y="164"/>
                  <a:pt x="84" y="164"/>
                </a:cubicBezTo>
                <a:lnTo>
                  <a:pt x="84" y="157"/>
                </a:lnTo>
                <a:close/>
                <a:moveTo>
                  <a:pt x="97" y="157"/>
                </a:moveTo>
                <a:cubicBezTo>
                  <a:pt x="87" y="157"/>
                  <a:pt x="87" y="157"/>
                  <a:pt x="87" y="157"/>
                </a:cubicBezTo>
                <a:cubicBezTo>
                  <a:pt x="87" y="164"/>
                  <a:pt x="87" y="164"/>
                  <a:pt x="87" y="164"/>
                </a:cubicBezTo>
                <a:cubicBezTo>
                  <a:pt x="97" y="163"/>
                  <a:pt x="97" y="163"/>
                  <a:pt x="97" y="163"/>
                </a:cubicBezTo>
                <a:lnTo>
                  <a:pt x="97" y="157"/>
                </a:lnTo>
                <a:close/>
                <a:moveTo>
                  <a:pt x="17" y="170"/>
                </a:moveTo>
                <a:cubicBezTo>
                  <a:pt x="6" y="170"/>
                  <a:pt x="6" y="170"/>
                  <a:pt x="6" y="170"/>
                </a:cubicBezTo>
                <a:cubicBezTo>
                  <a:pt x="6" y="176"/>
                  <a:pt x="6" y="176"/>
                  <a:pt x="6" y="176"/>
                </a:cubicBezTo>
                <a:cubicBezTo>
                  <a:pt x="17" y="176"/>
                  <a:pt x="17" y="176"/>
                  <a:pt x="17" y="176"/>
                </a:cubicBezTo>
                <a:lnTo>
                  <a:pt x="17" y="170"/>
                </a:lnTo>
                <a:close/>
                <a:moveTo>
                  <a:pt x="30" y="169"/>
                </a:moveTo>
                <a:cubicBezTo>
                  <a:pt x="20" y="170"/>
                  <a:pt x="20" y="170"/>
                  <a:pt x="20" y="170"/>
                </a:cubicBezTo>
                <a:cubicBezTo>
                  <a:pt x="20" y="176"/>
                  <a:pt x="20" y="176"/>
                  <a:pt x="20" y="176"/>
                </a:cubicBezTo>
                <a:cubicBezTo>
                  <a:pt x="30" y="175"/>
                  <a:pt x="30" y="175"/>
                  <a:pt x="30" y="175"/>
                </a:cubicBezTo>
                <a:lnTo>
                  <a:pt x="30" y="169"/>
                </a:lnTo>
                <a:close/>
                <a:moveTo>
                  <a:pt x="44" y="169"/>
                </a:moveTo>
                <a:cubicBezTo>
                  <a:pt x="33" y="169"/>
                  <a:pt x="33" y="169"/>
                  <a:pt x="33" y="169"/>
                </a:cubicBezTo>
                <a:cubicBezTo>
                  <a:pt x="33" y="175"/>
                  <a:pt x="33" y="175"/>
                  <a:pt x="33" y="175"/>
                </a:cubicBezTo>
                <a:cubicBezTo>
                  <a:pt x="44" y="175"/>
                  <a:pt x="44" y="175"/>
                  <a:pt x="44" y="175"/>
                </a:cubicBezTo>
                <a:lnTo>
                  <a:pt x="44" y="169"/>
                </a:lnTo>
                <a:close/>
                <a:moveTo>
                  <a:pt x="57" y="169"/>
                </a:moveTo>
                <a:cubicBezTo>
                  <a:pt x="47" y="169"/>
                  <a:pt x="47" y="169"/>
                  <a:pt x="47" y="169"/>
                </a:cubicBezTo>
                <a:cubicBezTo>
                  <a:pt x="47" y="175"/>
                  <a:pt x="47" y="175"/>
                  <a:pt x="47" y="175"/>
                </a:cubicBezTo>
                <a:cubicBezTo>
                  <a:pt x="57" y="175"/>
                  <a:pt x="57" y="175"/>
                  <a:pt x="57" y="175"/>
                </a:cubicBezTo>
                <a:lnTo>
                  <a:pt x="57" y="169"/>
                </a:lnTo>
                <a:close/>
                <a:moveTo>
                  <a:pt x="70" y="168"/>
                </a:moveTo>
                <a:cubicBezTo>
                  <a:pt x="60" y="168"/>
                  <a:pt x="60" y="168"/>
                  <a:pt x="60" y="168"/>
                </a:cubicBezTo>
                <a:cubicBezTo>
                  <a:pt x="60" y="175"/>
                  <a:pt x="60" y="175"/>
                  <a:pt x="60" y="175"/>
                </a:cubicBezTo>
                <a:cubicBezTo>
                  <a:pt x="70" y="174"/>
                  <a:pt x="70" y="174"/>
                  <a:pt x="70" y="174"/>
                </a:cubicBezTo>
                <a:lnTo>
                  <a:pt x="70" y="168"/>
                </a:lnTo>
                <a:close/>
                <a:moveTo>
                  <a:pt x="84" y="168"/>
                </a:moveTo>
                <a:cubicBezTo>
                  <a:pt x="74" y="168"/>
                  <a:pt x="74" y="168"/>
                  <a:pt x="74" y="168"/>
                </a:cubicBezTo>
                <a:cubicBezTo>
                  <a:pt x="74" y="174"/>
                  <a:pt x="74" y="174"/>
                  <a:pt x="74" y="174"/>
                </a:cubicBezTo>
                <a:cubicBezTo>
                  <a:pt x="84" y="174"/>
                  <a:pt x="84" y="174"/>
                  <a:pt x="84" y="174"/>
                </a:cubicBezTo>
                <a:lnTo>
                  <a:pt x="84" y="168"/>
                </a:lnTo>
                <a:close/>
                <a:moveTo>
                  <a:pt x="97" y="167"/>
                </a:moveTo>
                <a:cubicBezTo>
                  <a:pt x="87" y="168"/>
                  <a:pt x="87" y="168"/>
                  <a:pt x="87" y="168"/>
                </a:cubicBezTo>
                <a:cubicBezTo>
                  <a:pt x="87" y="174"/>
                  <a:pt x="87" y="174"/>
                  <a:pt x="87" y="174"/>
                </a:cubicBezTo>
                <a:cubicBezTo>
                  <a:pt x="97" y="174"/>
                  <a:pt x="97" y="174"/>
                  <a:pt x="97" y="174"/>
                </a:cubicBezTo>
                <a:lnTo>
                  <a:pt x="97" y="167"/>
                </a:lnTo>
                <a:close/>
                <a:moveTo>
                  <a:pt x="17" y="180"/>
                </a:moveTo>
                <a:cubicBezTo>
                  <a:pt x="6" y="180"/>
                  <a:pt x="6" y="180"/>
                  <a:pt x="6" y="180"/>
                </a:cubicBezTo>
                <a:cubicBezTo>
                  <a:pt x="6" y="186"/>
                  <a:pt x="6" y="186"/>
                  <a:pt x="6" y="186"/>
                </a:cubicBezTo>
                <a:cubicBezTo>
                  <a:pt x="17" y="186"/>
                  <a:pt x="17" y="186"/>
                  <a:pt x="17" y="186"/>
                </a:cubicBezTo>
                <a:lnTo>
                  <a:pt x="17" y="180"/>
                </a:lnTo>
                <a:close/>
                <a:moveTo>
                  <a:pt x="30" y="180"/>
                </a:moveTo>
                <a:cubicBezTo>
                  <a:pt x="20" y="180"/>
                  <a:pt x="20" y="180"/>
                  <a:pt x="20" y="180"/>
                </a:cubicBezTo>
                <a:cubicBezTo>
                  <a:pt x="20" y="186"/>
                  <a:pt x="20" y="186"/>
                  <a:pt x="20" y="186"/>
                </a:cubicBezTo>
                <a:cubicBezTo>
                  <a:pt x="30" y="186"/>
                  <a:pt x="30" y="186"/>
                  <a:pt x="30" y="186"/>
                </a:cubicBezTo>
                <a:lnTo>
                  <a:pt x="30" y="180"/>
                </a:lnTo>
                <a:close/>
                <a:moveTo>
                  <a:pt x="44" y="179"/>
                </a:moveTo>
                <a:cubicBezTo>
                  <a:pt x="33" y="179"/>
                  <a:pt x="33" y="179"/>
                  <a:pt x="33" y="179"/>
                </a:cubicBezTo>
                <a:cubicBezTo>
                  <a:pt x="33" y="186"/>
                  <a:pt x="33" y="186"/>
                  <a:pt x="33" y="186"/>
                </a:cubicBezTo>
                <a:cubicBezTo>
                  <a:pt x="44" y="185"/>
                  <a:pt x="44" y="185"/>
                  <a:pt x="44" y="185"/>
                </a:cubicBezTo>
                <a:lnTo>
                  <a:pt x="44" y="179"/>
                </a:lnTo>
                <a:close/>
                <a:moveTo>
                  <a:pt x="57" y="179"/>
                </a:moveTo>
                <a:cubicBezTo>
                  <a:pt x="47" y="179"/>
                  <a:pt x="47" y="179"/>
                  <a:pt x="47" y="179"/>
                </a:cubicBezTo>
                <a:cubicBezTo>
                  <a:pt x="47" y="185"/>
                  <a:pt x="47" y="185"/>
                  <a:pt x="47" y="185"/>
                </a:cubicBezTo>
                <a:cubicBezTo>
                  <a:pt x="57" y="185"/>
                  <a:pt x="57" y="185"/>
                  <a:pt x="57" y="185"/>
                </a:cubicBezTo>
                <a:lnTo>
                  <a:pt x="57" y="179"/>
                </a:lnTo>
                <a:close/>
                <a:moveTo>
                  <a:pt x="70" y="179"/>
                </a:moveTo>
                <a:cubicBezTo>
                  <a:pt x="60" y="179"/>
                  <a:pt x="60" y="179"/>
                  <a:pt x="60" y="179"/>
                </a:cubicBezTo>
                <a:cubicBezTo>
                  <a:pt x="60" y="185"/>
                  <a:pt x="60" y="185"/>
                  <a:pt x="60" y="185"/>
                </a:cubicBezTo>
                <a:cubicBezTo>
                  <a:pt x="70" y="185"/>
                  <a:pt x="70" y="185"/>
                  <a:pt x="70" y="185"/>
                </a:cubicBezTo>
                <a:lnTo>
                  <a:pt x="70" y="179"/>
                </a:lnTo>
                <a:close/>
                <a:moveTo>
                  <a:pt x="84" y="178"/>
                </a:moveTo>
                <a:cubicBezTo>
                  <a:pt x="74" y="179"/>
                  <a:pt x="74" y="179"/>
                  <a:pt x="74" y="179"/>
                </a:cubicBezTo>
                <a:cubicBezTo>
                  <a:pt x="74" y="185"/>
                  <a:pt x="74" y="185"/>
                  <a:pt x="74" y="185"/>
                </a:cubicBezTo>
                <a:cubicBezTo>
                  <a:pt x="84" y="185"/>
                  <a:pt x="84" y="185"/>
                  <a:pt x="84" y="185"/>
                </a:cubicBezTo>
                <a:lnTo>
                  <a:pt x="84" y="178"/>
                </a:lnTo>
                <a:close/>
                <a:moveTo>
                  <a:pt x="97" y="178"/>
                </a:moveTo>
                <a:cubicBezTo>
                  <a:pt x="87" y="178"/>
                  <a:pt x="87" y="178"/>
                  <a:pt x="87" y="178"/>
                </a:cubicBezTo>
                <a:cubicBezTo>
                  <a:pt x="87" y="184"/>
                  <a:pt x="87" y="184"/>
                  <a:pt x="87" y="184"/>
                </a:cubicBezTo>
                <a:cubicBezTo>
                  <a:pt x="97" y="184"/>
                  <a:pt x="97" y="184"/>
                  <a:pt x="97" y="184"/>
                </a:cubicBezTo>
                <a:lnTo>
                  <a:pt x="97" y="178"/>
                </a:lnTo>
                <a:close/>
                <a:moveTo>
                  <a:pt x="17" y="190"/>
                </a:moveTo>
                <a:cubicBezTo>
                  <a:pt x="6" y="190"/>
                  <a:pt x="6" y="190"/>
                  <a:pt x="6" y="190"/>
                </a:cubicBezTo>
                <a:cubicBezTo>
                  <a:pt x="6" y="196"/>
                  <a:pt x="6" y="196"/>
                  <a:pt x="6" y="196"/>
                </a:cubicBezTo>
                <a:cubicBezTo>
                  <a:pt x="17" y="196"/>
                  <a:pt x="17" y="196"/>
                  <a:pt x="17" y="196"/>
                </a:cubicBezTo>
                <a:lnTo>
                  <a:pt x="17" y="190"/>
                </a:lnTo>
                <a:close/>
                <a:moveTo>
                  <a:pt x="30" y="190"/>
                </a:moveTo>
                <a:cubicBezTo>
                  <a:pt x="20" y="190"/>
                  <a:pt x="20" y="190"/>
                  <a:pt x="20" y="190"/>
                </a:cubicBezTo>
                <a:cubicBezTo>
                  <a:pt x="20" y="196"/>
                  <a:pt x="20" y="196"/>
                  <a:pt x="20" y="196"/>
                </a:cubicBezTo>
                <a:cubicBezTo>
                  <a:pt x="30" y="196"/>
                  <a:pt x="30" y="196"/>
                  <a:pt x="30" y="196"/>
                </a:cubicBezTo>
                <a:lnTo>
                  <a:pt x="30" y="190"/>
                </a:lnTo>
                <a:close/>
                <a:moveTo>
                  <a:pt x="44" y="189"/>
                </a:moveTo>
                <a:cubicBezTo>
                  <a:pt x="33" y="190"/>
                  <a:pt x="33" y="190"/>
                  <a:pt x="33" y="190"/>
                </a:cubicBezTo>
                <a:cubicBezTo>
                  <a:pt x="33" y="196"/>
                  <a:pt x="33" y="196"/>
                  <a:pt x="33" y="196"/>
                </a:cubicBezTo>
                <a:cubicBezTo>
                  <a:pt x="44" y="196"/>
                  <a:pt x="44" y="196"/>
                  <a:pt x="44" y="196"/>
                </a:cubicBezTo>
                <a:lnTo>
                  <a:pt x="44" y="189"/>
                </a:lnTo>
                <a:close/>
                <a:moveTo>
                  <a:pt x="57" y="189"/>
                </a:moveTo>
                <a:cubicBezTo>
                  <a:pt x="47" y="189"/>
                  <a:pt x="47" y="189"/>
                  <a:pt x="47" y="189"/>
                </a:cubicBezTo>
                <a:cubicBezTo>
                  <a:pt x="47" y="196"/>
                  <a:pt x="47" y="196"/>
                  <a:pt x="47" y="196"/>
                </a:cubicBezTo>
                <a:cubicBezTo>
                  <a:pt x="57" y="195"/>
                  <a:pt x="57" y="195"/>
                  <a:pt x="57" y="195"/>
                </a:cubicBezTo>
                <a:lnTo>
                  <a:pt x="57" y="189"/>
                </a:lnTo>
                <a:close/>
                <a:moveTo>
                  <a:pt x="70" y="189"/>
                </a:moveTo>
                <a:cubicBezTo>
                  <a:pt x="60" y="189"/>
                  <a:pt x="60" y="189"/>
                  <a:pt x="60" y="189"/>
                </a:cubicBezTo>
                <a:cubicBezTo>
                  <a:pt x="60" y="195"/>
                  <a:pt x="60" y="195"/>
                  <a:pt x="60" y="195"/>
                </a:cubicBezTo>
                <a:cubicBezTo>
                  <a:pt x="70" y="195"/>
                  <a:pt x="70" y="195"/>
                  <a:pt x="70" y="195"/>
                </a:cubicBezTo>
                <a:lnTo>
                  <a:pt x="70" y="189"/>
                </a:lnTo>
                <a:close/>
                <a:moveTo>
                  <a:pt x="84" y="189"/>
                </a:moveTo>
                <a:cubicBezTo>
                  <a:pt x="74" y="189"/>
                  <a:pt x="74" y="189"/>
                  <a:pt x="74" y="189"/>
                </a:cubicBezTo>
                <a:cubicBezTo>
                  <a:pt x="74" y="195"/>
                  <a:pt x="74" y="195"/>
                  <a:pt x="74" y="195"/>
                </a:cubicBezTo>
                <a:cubicBezTo>
                  <a:pt x="84" y="195"/>
                  <a:pt x="84" y="195"/>
                  <a:pt x="84" y="195"/>
                </a:cubicBezTo>
                <a:lnTo>
                  <a:pt x="84" y="189"/>
                </a:lnTo>
                <a:close/>
                <a:moveTo>
                  <a:pt x="97" y="189"/>
                </a:moveTo>
                <a:cubicBezTo>
                  <a:pt x="87" y="189"/>
                  <a:pt x="87" y="189"/>
                  <a:pt x="87" y="189"/>
                </a:cubicBezTo>
                <a:cubicBezTo>
                  <a:pt x="87" y="195"/>
                  <a:pt x="87" y="195"/>
                  <a:pt x="87" y="195"/>
                </a:cubicBezTo>
                <a:cubicBezTo>
                  <a:pt x="97" y="195"/>
                  <a:pt x="97" y="195"/>
                  <a:pt x="97" y="195"/>
                </a:cubicBezTo>
                <a:lnTo>
                  <a:pt x="97" y="189"/>
                </a:lnTo>
                <a:close/>
                <a:moveTo>
                  <a:pt x="17" y="200"/>
                </a:moveTo>
                <a:cubicBezTo>
                  <a:pt x="6" y="200"/>
                  <a:pt x="6" y="200"/>
                  <a:pt x="6" y="200"/>
                </a:cubicBezTo>
                <a:cubicBezTo>
                  <a:pt x="6" y="206"/>
                  <a:pt x="6" y="206"/>
                  <a:pt x="6" y="206"/>
                </a:cubicBezTo>
                <a:cubicBezTo>
                  <a:pt x="17" y="206"/>
                  <a:pt x="17" y="206"/>
                  <a:pt x="17" y="206"/>
                </a:cubicBezTo>
                <a:lnTo>
                  <a:pt x="17" y="200"/>
                </a:lnTo>
                <a:close/>
                <a:moveTo>
                  <a:pt x="30" y="200"/>
                </a:moveTo>
                <a:cubicBezTo>
                  <a:pt x="20" y="200"/>
                  <a:pt x="20" y="200"/>
                  <a:pt x="20" y="200"/>
                </a:cubicBezTo>
                <a:cubicBezTo>
                  <a:pt x="20" y="206"/>
                  <a:pt x="20" y="206"/>
                  <a:pt x="20" y="206"/>
                </a:cubicBezTo>
                <a:cubicBezTo>
                  <a:pt x="30" y="206"/>
                  <a:pt x="30" y="206"/>
                  <a:pt x="30" y="206"/>
                </a:cubicBezTo>
                <a:lnTo>
                  <a:pt x="30" y="200"/>
                </a:lnTo>
                <a:close/>
                <a:moveTo>
                  <a:pt x="44" y="200"/>
                </a:moveTo>
                <a:cubicBezTo>
                  <a:pt x="33" y="200"/>
                  <a:pt x="33" y="200"/>
                  <a:pt x="33" y="200"/>
                </a:cubicBezTo>
                <a:cubicBezTo>
                  <a:pt x="33" y="206"/>
                  <a:pt x="33" y="206"/>
                  <a:pt x="33" y="206"/>
                </a:cubicBezTo>
                <a:cubicBezTo>
                  <a:pt x="44" y="206"/>
                  <a:pt x="44" y="206"/>
                  <a:pt x="44" y="206"/>
                </a:cubicBezTo>
                <a:lnTo>
                  <a:pt x="44" y="200"/>
                </a:lnTo>
                <a:close/>
                <a:moveTo>
                  <a:pt x="57" y="200"/>
                </a:moveTo>
                <a:cubicBezTo>
                  <a:pt x="47" y="200"/>
                  <a:pt x="47" y="200"/>
                  <a:pt x="47" y="200"/>
                </a:cubicBezTo>
                <a:cubicBezTo>
                  <a:pt x="47" y="206"/>
                  <a:pt x="47" y="206"/>
                  <a:pt x="47" y="206"/>
                </a:cubicBezTo>
                <a:cubicBezTo>
                  <a:pt x="57" y="206"/>
                  <a:pt x="57" y="206"/>
                  <a:pt x="57" y="206"/>
                </a:cubicBezTo>
                <a:lnTo>
                  <a:pt x="57" y="200"/>
                </a:lnTo>
                <a:close/>
                <a:moveTo>
                  <a:pt x="70" y="199"/>
                </a:moveTo>
                <a:cubicBezTo>
                  <a:pt x="60" y="200"/>
                  <a:pt x="60" y="200"/>
                  <a:pt x="60" y="200"/>
                </a:cubicBezTo>
                <a:cubicBezTo>
                  <a:pt x="60" y="206"/>
                  <a:pt x="60" y="206"/>
                  <a:pt x="60" y="206"/>
                </a:cubicBezTo>
                <a:cubicBezTo>
                  <a:pt x="70" y="206"/>
                  <a:pt x="70" y="206"/>
                  <a:pt x="70" y="206"/>
                </a:cubicBezTo>
                <a:lnTo>
                  <a:pt x="70" y="199"/>
                </a:lnTo>
                <a:close/>
                <a:moveTo>
                  <a:pt x="84" y="199"/>
                </a:moveTo>
                <a:cubicBezTo>
                  <a:pt x="74" y="199"/>
                  <a:pt x="74" y="199"/>
                  <a:pt x="74" y="199"/>
                </a:cubicBezTo>
                <a:cubicBezTo>
                  <a:pt x="74" y="206"/>
                  <a:pt x="74" y="206"/>
                  <a:pt x="74" y="206"/>
                </a:cubicBezTo>
                <a:cubicBezTo>
                  <a:pt x="84" y="206"/>
                  <a:pt x="84" y="206"/>
                  <a:pt x="84" y="206"/>
                </a:cubicBezTo>
                <a:lnTo>
                  <a:pt x="84" y="199"/>
                </a:lnTo>
                <a:close/>
                <a:moveTo>
                  <a:pt x="97" y="199"/>
                </a:moveTo>
                <a:cubicBezTo>
                  <a:pt x="87" y="199"/>
                  <a:pt x="87" y="199"/>
                  <a:pt x="87" y="199"/>
                </a:cubicBezTo>
                <a:cubicBezTo>
                  <a:pt x="87" y="205"/>
                  <a:pt x="87" y="205"/>
                  <a:pt x="87" y="205"/>
                </a:cubicBezTo>
                <a:cubicBezTo>
                  <a:pt x="97" y="205"/>
                  <a:pt x="97" y="205"/>
                  <a:pt x="97" y="205"/>
                </a:cubicBezTo>
                <a:lnTo>
                  <a:pt x="97" y="199"/>
                </a:lnTo>
                <a:close/>
                <a:moveTo>
                  <a:pt x="17" y="210"/>
                </a:moveTo>
                <a:cubicBezTo>
                  <a:pt x="6" y="210"/>
                  <a:pt x="6" y="210"/>
                  <a:pt x="6" y="210"/>
                </a:cubicBezTo>
                <a:cubicBezTo>
                  <a:pt x="6" y="216"/>
                  <a:pt x="6" y="216"/>
                  <a:pt x="6" y="216"/>
                </a:cubicBezTo>
                <a:cubicBezTo>
                  <a:pt x="17" y="216"/>
                  <a:pt x="17" y="216"/>
                  <a:pt x="17" y="216"/>
                </a:cubicBezTo>
                <a:lnTo>
                  <a:pt x="17" y="210"/>
                </a:lnTo>
                <a:close/>
                <a:moveTo>
                  <a:pt x="30" y="210"/>
                </a:moveTo>
                <a:cubicBezTo>
                  <a:pt x="20" y="210"/>
                  <a:pt x="20" y="210"/>
                  <a:pt x="20" y="210"/>
                </a:cubicBezTo>
                <a:cubicBezTo>
                  <a:pt x="20" y="216"/>
                  <a:pt x="20" y="216"/>
                  <a:pt x="20" y="216"/>
                </a:cubicBezTo>
                <a:cubicBezTo>
                  <a:pt x="30" y="216"/>
                  <a:pt x="30" y="216"/>
                  <a:pt x="30" y="216"/>
                </a:cubicBezTo>
                <a:lnTo>
                  <a:pt x="30" y="210"/>
                </a:lnTo>
                <a:close/>
                <a:moveTo>
                  <a:pt x="44" y="210"/>
                </a:moveTo>
                <a:cubicBezTo>
                  <a:pt x="33" y="210"/>
                  <a:pt x="33" y="210"/>
                  <a:pt x="33" y="210"/>
                </a:cubicBezTo>
                <a:cubicBezTo>
                  <a:pt x="33" y="216"/>
                  <a:pt x="33" y="216"/>
                  <a:pt x="33" y="216"/>
                </a:cubicBezTo>
                <a:cubicBezTo>
                  <a:pt x="44" y="216"/>
                  <a:pt x="44" y="216"/>
                  <a:pt x="44" y="216"/>
                </a:cubicBezTo>
                <a:lnTo>
                  <a:pt x="44" y="210"/>
                </a:lnTo>
                <a:close/>
                <a:moveTo>
                  <a:pt x="57" y="210"/>
                </a:moveTo>
                <a:cubicBezTo>
                  <a:pt x="47" y="210"/>
                  <a:pt x="47" y="210"/>
                  <a:pt x="47" y="210"/>
                </a:cubicBezTo>
                <a:cubicBezTo>
                  <a:pt x="47" y="216"/>
                  <a:pt x="47" y="216"/>
                  <a:pt x="47" y="216"/>
                </a:cubicBezTo>
                <a:cubicBezTo>
                  <a:pt x="57" y="216"/>
                  <a:pt x="57" y="216"/>
                  <a:pt x="57" y="216"/>
                </a:cubicBezTo>
                <a:lnTo>
                  <a:pt x="57" y="210"/>
                </a:lnTo>
                <a:close/>
                <a:moveTo>
                  <a:pt x="70" y="210"/>
                </a:moveTo>
                <a:cubicBezTo>
                  <a:pt x="60" y="210"/>
                  <a:pt x="60" y="210"/>
                  <a:pt x="60" y="210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70" y="216"/>
                  <a:pt x="70" y="216"/>
                  <a:pt x="70" y="216"/>
                </a:cubicBezTo>
                <a:lnTo>
                  <a:pt x="70" y="210"/>
                </a:lnTo>
                <a:close/>
                <a:moveTo>
                  <a:pt x="84" y="210"/>
                </a:moveTo>
                <a:cubicBezTo>
                  <a:pt x="74" y="210"/>
                  <a:pt x="74" y="210"/>
                  <a:pt x="74" y="210"/>
                </a:cubicBezTo>
                <a:cubicBezTo>
                  <a:pt x="74" y="216"/>
                  <a:pt x="74" y="216"/>
                  <a:pt x="74" y="216"/>
                </a:cubicBezTo>
                <a:cubicBezTo>
                  <a:pt x="84" y="216"/>
                  <a:pt x="84" y="216"/>
                  <a:pt x="84" y="216"/>
                </a:cubicBezTo>
                <a:lnTo>
                  <a:pt x="84" y="210"/>
                </a:lnTo>
                <a:close/>
                <a:moveTo>
                  <a:pt x="97" y="210"/>
                </a:moveTo>
                <a:cubicBezTo>
                  <a:pt x="87" y="210"/>
                  <a:pt x="87" y="210"/>
                  <a:pt x="87" y="210"/>
                </a:cubicBezTo>
                <a:cubicBezTo>
                  <a:pt x="87" y="216"/>
                  <a:pt x="87" y="216"/>
                  <a:pt x="87" y="216"/>
                </a:cubicBezTo>
                <a:cubicBezTo>
                  <a:pt x="97" y="216"/>
                  <a:pt x="97" y="216"/>
                  <a:pt x="97" y="216"/>
                </a:cubicBezTo>
                <a:lnTo>
                  <a:pt x="97" y="210"/>
                </a:lnTo>
                <a:close/>
              </a:path>
            </a:pathLst>
          </a:custGeom>
          <a:solidFill>
            <a:srgbClr val="3170A7"/>
          </a:solidFill>
          <a:ln>
            <a:noFill/>
          </a:ln>
          <a:extLst/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51" name="îṡ1íde"/>
          <p:cNvSpPr/>
          <p:nvPr/>
        </p:nvSpPr>
        <p:spPr bwMode="auto">
          <a:xfrm>
            <a:off x="10377909" y="2179421"/>
            <a:ext cx="138589" cy="534812"/>
          </a:xfrm>
          <a:custGeom>
            <a:avLst/>
            <a:gdLst>
              <a:gd name="T0" fmla="*/ 78 w 78"/>
              <a:gd name="T1" fmla="*/ 301 h 301"/>
              <a:gd name="T2" fmla="*/ 0 w 78"/>
              <a:gd name="T3" fmla="*/ 4 h 301"/>
              <a:gd name="T4" fmla="*/ 35 w 78"/>
              <a:gd name="T5" fmla="*/ 26 h 301"/>
              <a:gd name="T6" fmla="*/ 13 w 78"/>
              <a:gd name="T7" fmla="*/ 41 h 301"/>
              <a:gd name="T8" fmla="*/ 35 w 78"/>
              <a:gd name="T9" fmla="*/ 26 h 301"/>
              <a:gd name="T10" fmla="*/ 41 w 78"/>
              <a:gd name="T11" fmla="*/ 26 h 301"/>
              <a:gd name="T12" fmla="*/ 63 w 78"/>
              <a:gd name="T13" fmla="*/ 39 h 301"/>
              <a:gd name="T14" fmla="*/ 35 w 78"/>
              <a:gd name="T15" fmla="*/ 50 h 301"/>
              <a:gd name="T16" fmla="*/ 13 w 78"/>
              <a:gd name="T17" fmla="*/ 65 h 301"/>
              <a:gd name="T18" fmla="*/ 35 w 78"/>
              <a:gd name="T19" fmla="*/ 50 h 301"/>
              <a:gd name="T20" fmla="*/ 41 w 78"/>
              <a:gd name="T21" fmla="*/ 50 h 301"/>
              <a:gd name="T22" fmla="*/ 63 w 78"/>
              <a:gd name="T23" fmla="*/ 60 h 301"/>
              <a:gd name="T24" fmla="*/ 35 w 78"/>
              <a:gd name="T25" fmla="*/ 71 h 301"/>
              <a:gd name="T26" fmla="*/ 13 w 78"/>
              <a:gd name="T27" fmla="*/ 86 h 301"/>
              <a:gd name="T28" fmla="*/ 35 w 78"/>
              <a:gd name="T29" fmla="*/ 71 h 301"/>
              <a:gd name="T30" fmla="*/ 41 w 78"/>
              <a:gd name="T31" fmla="*/ 71 h 301"/>
              <a:gd name="T32" fmla="*/ 63 w 78"/>
              <a:gd name="T33" fmla="*/ 84 h 301"/>
              <a:gd name="T34" fmla="*/ 35 w 78"/>
              <a:gd name="T35" fmla="*/ 95 h 301"/>
              <a:gd name="T36" fmla="*/ 13 w 78"/>
              <a:gd name="T37" fmla="*/ 110 h 301"/>
              <a:gd name="T38" fmla="*/ 35 w 78"/>
              <a:gd name="T39" fmla="*/ 95 h 301"/>
              <a:gd name="T40" fmla="*/ 41 w 78"/>
              <a:gd name="T41" fmla="*/ 95 h 301"/>
              <a:gd name="T42" fmla="*/ 63 w 78"/>
              <a:gd name="T43" fmla="*/ 108 h 301"/>
              <a:gd name="T44" fmla="*/ 35 w 78"/>
              <a:gd name="T45" fmla="*/ 119 h 301"/>
              <a:gd name="T46" fmla="*/ 13 w 78"/>
              <a:gd name="T47" fmla="*/ 132 h 301"/>
              <a:gd name="T48" fmla="*/ 35 w 78"/>
              <a:gd name="T49" fmla="*/ 119 h 301"/>
              <a:gd name="T50" fmla="*/ 41 w 78"/>
              <a:gd name="T51" fmla="*/ 119 h 301"/>
              <a:gd name="T52" fmla="*/ 63 w 78"/>
              <a:gd name="T53" fmla="*/ 132 h 301"/>
              <a:gd name="T54" fmla="*/ 35 w 78"/>
              <a:gd name="T55" fmla="*/ 141 h 301"/>
              <a:gd name="T56" fmla="*/ 13 w 78"/>
              <a:gd name="T57" fmla="*/ 156 h 301"/>
              <a:gd name="T58" fmla="*/ 35 w 78"/>
              <a:gd name="T59" fmla="*/ 141 h 301"/>
              <a:gd name="T60" fmla="*/ 41 w 78"/>
              <a:gd name="T61" fmla="*/ 141 h 301"/>
              <a:gd name="T62" fmla="*/ 63 w 78"/>
              <a:gd name="T63" fmla="*/ 154 h 301"/>
              <a:gd name="T64" fmla="*/ 35 w 78"/>
              <a:gd name="T65" fmla="*/ 164 h 301"/>
              <a:gd name="T66" fmla="*/ 13 w 78"/>
              <a:gd name="T67" fmla="*/ 177 h 301"/>
              <a:gd name="T68" fmla="*/ 35 w 78"/>
              <a:gd name="T69" fmla="*/ 164 h 301"/>
              <a:gd name="T70" fmla="*/ 41 w 78"/>
              <a:gd name="T71" fmla="*/ 164 h 301"/>
              <a:gd name="T72" fmla="*/ 63 w 78"/>
              <a:gd name="T73" fmla="*/ 177 h 301"/>
              <a:gd name="T74" fmla="*/ 35 w 78"/>
              <a:gd name="T75" fmla="*/ 188 h 301"/>
              <a:gd name="T76" fmla="*/ 13 w 78"/>
              <a:gd name="T77" fmla="*/ 201 h 301"/>
              <a:gd name="T78" fmla="*/ 35 w 78"/>
              <a:gd name="T79" fmla="*/ 188 h 301"/>
              <a:gd name="T80" fmla="*/ 41 w 78"/>
              <a:gd name="T81" fmla="*/ 186 h 301"/>
              <a:gd name="T82" fmla="*/ 63 w 78"/>
              <a:gd name="T83" fmla="*/ 201 h 301"/>
              <a:gd name="T84" fmla="*/ 35 w 78"/>
              <a:gd name="T85" fmla="*/ 210 h 301"/>
              <a:gd name="T86" fmla="*/ 13 w 78"/>
              <a:gd name="T87" fmla="*/ 225 h 301"/>
              <a:gd name="T88" fmla="*/ 35 w 78"/>
              <a:gd name="T89" fmla="*/ 210 h 301"/>
              <a:gd name="T90" fmla="*/ 41 w 78"/>
              <a:gd name="T91" fmla="*/ 210 h 301"/>
              <a:gd name="T92" fmla="*/ 63 w 78"/>
              <a:gd name="T93" fmla="*/ 223 h 301"/>
              <a:gd name="T94" fmla="*/ 35 w 78"/>
              <a:gd name="T95" fmla="*/ 234 h 301"/>
              <a:gd name="T96" fmla="*/ 13 w 78"/>
              <a:gd name="T97" fmla="*/ 247 h 301"/>
              <a:gd name="T98" fmla="*/ 35 w 78"/>
              <a:gd name="T99" fmla="*/ 234 h 301"/>
              <a:gd name="T100" fmla="*/ 41 w 78"/>
              <a:gd name="T101" fmla="*/ 234 h 301"/>
              <a:gd name="T102" fmla="*/ 63 w 78"/>
              <a:gd name="T103" fmla="*/ 247 h 301"/>
              <a:gd name="T104" fmla="*/ 35 w 78"/>
              <a:gd name="T105" fmla="*/ 255 h 301"/>
              <a:gd name="T106" fmla="*/ 13 w 78"/>
              <a:gd name="T107" fmla="*/ 270 h 301"/>
              <a:gd name="T108" fmla="*/ 35 w 78"/>
              <a:gd name="T109" fmla="*/ 255 h 301"/>
              <a:gd name="T110" fmla="*/ 41 w 78"/>
              <a:gd name="T111" fmla="*/ 255 h 301"/>
              <a:gd name="T112" fmla="*/ 63 w 78"/>
              <a:gd name="T113" fmla="*/ 270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8" h="301">
                <a:moveTo>
                  <a:pt x="78" y="0"/>
                </a:moveTo>
                <a:lnTo>
                  <a:pt x="78" y="301"/>
                </a:lnTo>
                <a:lnTo>
                  <a:pt x="0" y="301"/>
                </a:lnTo>
                <a:lnTo>
                  <a:pt x="0" y="4"/>
                </a:lnTo>
                <a:lnTo>
                  <a:pt x="78" y="0"/>
                </a:lnTo>
                <a:close/>
                <a:moveTo>
                  <a:pt x="35" y="26"/>
                </a:moveTo>
                <a:lnTo>
                  <a:pt x="13" y="28"/>
                </a:lnTo>
                <a:lnTo>
                  <a:pt x="13" y="41"/>
                </a:lnTo>
                <a:lnTo>
                  <a:pt x="35" y="39"/>
                </a:lnTo>
                <a:lnTo>
                  <a:pt x="35" y="26"/>
                </a:lnTo>
                <a:close/>
                <a:moveTo>
                  <a:pt x="63" y="24"/>
                </a:moveTo>
                <a:lnTo>
                  <a:pt x="41" y="26"/>
                </a:lnTo>
                <a:lnTo>
                  <a:pt x="41" y="39"/>
                </a:lnTo>
                <a:lnTo>
                  <a:pt x="63" y="39"/>
                </a:lnTo>
                <a:lnTo>
                  <a:pt x="63" y="24"/>
                </a:lnTo>
                <a:close/>
                <a:moveTo>
                  <a:pt x="35" y="50"/>
                </a:moveTo>
                <a:lnTo>
                  <a:pt x="13" y="50"/>
                </a:lnTo>
                <a:lnTo>
                  <a:pt x="13" y="65"/>
                </a:lnTo>
                <a:lnTo>
                  <a:pt x="35" y="63"/>
                </a:lnTo>
                <a:lnTo>
                  <a:pt x="35" y="50"/>
                </a:lnTo>
                <a:close/>
                <a:moveTo>
                  <a:pt x="63" y="47"/>
                </a:moveTo>
                <a:lnTo>
                  <a:pt x="41" y="50"/>
                </a:lnTo>
                <a:lnTo>
                  <a:pt x="41" y="63"/>
                </a:lnTo>
                <a:lnTo>
                  <a:pt x="63" y="60"/>
                </a:lnTo>
                <a:lnTo>
                  <a:pt x="63" y="47"/>
                </a:lnTo>
                <a:close/>
                <a:moveTo>
                  <a:pt x="35" y="71"/>
                </a:moveTo>
                <a:lnTo>
                  <a:pt x="13" y="73"/>
                </a:lnTo>
                <a:lnTo>
                  <a:pt x="13" y="86"/>
                </a:lnTo>
                <a:lnTo>
                  <a:pt x="35" y="86"/>
                </a:lnTo>
                <a:lnTo>
                  <a:pt x="35" y="71"/>
                </a:lnTo>
                <a:close/>
                <a:moveTo>
                  <a:pt x="63" y="71"/>
                </a:moveTo>
                <a:lnTo>
                  <a:pt x="41" y="71"/>
                </a:lnTo>
                <a:lnTo>
                  <a:pt x="41" y="86"/>
                </a:lnTo>
                <a:lnTo>
                  <a:pt x="63" y="84"/>
                </a:lnTo>
                <a:lnTo>
                  <a:pt x="63" y="71"/>
                </a:lnTo>
                <a:close/>
                <a:moveTo>
                  <a:pt x="35" y="95"/>
                </a:moveTo>
                <a:lnTo>
                  <a:pt x="13" y="95"/>
                </a:lnTo>
                <a:lnTo>
                  <a:pt x="13" y="110"/>
                </a:lnTo>
                <a:lnTo>
                  <a:pt x="35" y="108"/>
                </a:lnTo>
                <a:lnTo>
                  <a:pt x="35" y="95"/>
                </a:lnTo>
                <a:close/>
                <a:moveTo>
                  <a:pt x="63" y="93"/>
                </a:moveTo>
                <a:lnTo>
                  <a:pt x="41" y="95"/>
                </a:lnTo>
                <a:lnTo>
                  <a:pt x="41" y="108"/>
                </a:lnTo>
                <a:lnTo>
                  <a:pt x="63" y="108"/>
                </a:lnTo>
                <a:lnTo>
                  <a:pt x="63" y="93"/>
                </a:lnTo>
                <a:close/>
                <a:moveTo>
                  <a:pt x="35" y="119"/>
                </a:moveTo>
                <a:lnTo>
                  <a:pt x="13" y="119"/>
                </a:lnTo>
                <a:lnTo>
                  <a:pt x="13" y="132"/>
                </a:lnTo>
                <a:lnTo>
                  <a:pt x="35" y="132"/>
                </a:lnTo>
                <a:lnTo>
                  <a:pt x="35" y="119"/>
                </a:lnTo>
                <a:close/>
                <a:moveTo>
                  <a:pt x="63" y="117"/>
                </a:moveTo>
                <a:lnTo>
                  <a:pt x="41" y="119"/>
                </a:lnTo>
                <a:lnTo>
                  <a:pt x="41" y="132"/>
                </a:lnTo>
                <a:lnTo>
                  <a:pt x="63" y="132"/>
                </a:lnTo>
                <a:lnTo>
                  <a:pt x="63" y="117"/>
                </a:lnTo>
                <a:close/>
                <a:moveTo>
                  <a:pt x="35" y="141"/>
                </a:moveTo>
                <a:lnTo>
                  <a:pt x="13" y="143"/>
                </a:lnTo>
                <a:lnTo>
                  <a:pt x="13" y="156"/>
                </a:lnTo>
                <a:lnTo>
                  <a:pt x="35" y="156"/>
                </a:lnTo>
                <a:lnTo>
                  <a:pt x="35" y="141"/>
                </a:lnTo>
                <a:close/>
                <a:moveTo>
                  <a:pt x="63" y="141"/>
                </a:moveTo>
                <a:lnTo>
                  <a:pt x="41" y="141"/>
                </a:lnTo>
                <a:lnTo>
                  <a:pt x="41" y="154"/>
                </a:lnTo>
                <a:lnTo>
                  <a:pt x="63" y="154"/>
                </a:lnTo>
                <a:lnTo>
                  <a:pt x="63" y="141"/>
                </a:lnTo>
                <a:close/>
                <a:moveTo>
                  <a:pt x="35" y="164"/>
                </a:moveTo>
                <a:lnTo>
                  <a:pt x="13" y="164"/>
                </a:lnTo>
                <a:lnTo>
                  <a:pt x="13" y="177"/>
                </a:lnTo>
                <a:lnTo>
                  <a:pt x="35" y="177"/>
                </a:lnTo>
                <a:lnTo>
                  <a:pt x="35" y="164"/>
                </a:lnTo>
                <a:close/>
                <a:moveTo>
                  <a:pt x="63" y="164"/>
                </a:moveTo>
                <a:lnTo>
                  <a:pt x="41" y="164"/>
                </a:lnTo>
                <a:lnTo>
                  <a:pt x="41" y="177"/>
                </a:lnTo>
                <a:lnTo>
                  <a:pt x="63" y="177"/>
                </a:lnTo>
                <a:lnTo>
                  <a:pt x="63" y="164"/>
                </a:lnTo>
                <a:close/>
                <a:moveTo>
                  <a:pt x="35" y="188"/>
                </a:moveTo>
                <a:lnTo>
                  <a:pt x="13" y="188"/>
                </a:lnTo>
                <a:lnTo>
                  <a:pt x="13" y="201"/>
                </a:lnTo>
                <a:lnTo>
                  <a:pt x="35" y="201"/>
                </a:lnTo>
                <a:lnTo>
                  <a:pt x="35" y="188"/>
                </a:lnTo>
                <a:close/>
                <a:moveTo>
                  <a:pt x="63" y="186"/>
                </a:moveTo>
                <a:lnTo>
                  <a:pt x="41" y="186"/>
                </a:lnTo>
                <a:lnTo>
                  <a:pt x="41" y="201"/>
                </a:lnTo>
                <a:lnTo>
                  <a:pt x="63" y="201"/>
                </a:lnTo>
                <a:lnTo>
                  <a:pt x="63" y="186"/>
                </a:lnTo>
                <a:close/>
                <a:moveTo>
                  <a:pt x="35" y="210"/>
                </a:moveTo>
                <a:lnTo>
                  <a:pt x="13" y="210"/>
                </a:lnTo>
                <a:lnTo>
                  <a:pt x="13" y="225"/>
                </a:lnTo>
                <a:lnTo>
                  <a:pt x="35" y="223"/>
                </a:lnTo>
                <a:lnTo>
                  <a:pt x="35" y="210"/>
                </a:lnTo>
                <a:close/>
                <a:moveTo>
                  <a:pt x="63" y="210"/>
                </a:moveTo>
                <a:lnTo>
                  <a:pt x="41" y="210"/>
                </a:lnTo>
                <a:lnTo>
                  <a:pt x="41" y="223"/>
                </a:lnTo>
                <a:lnTo>
                  <a:pt x="63" y="223"/>
                </a:lnTo>
                <a:lnTo>
                  <a:pt x="63" y="210"/>
                </a:lnTo>
                <a:close/>
                <a:moveTo>
                  <a:pt x="35" y="234"/>
                </a:moveTo>
                <a:lnTo>
                  <a:pt x="13" y="234"/>
                </a:lnTo>
                <a:lnTo>
                  <a:pt x="13" y="247"/>
                </a:lnTo>
                <a:lnTo>
                  <a:pt x="35" y="247"/>
                </a:lnTo>
                <a:lnTo>
                  <a:pt x="35" y="234"/>
                </a:lnTo>
                <a:close/>
                <a:moveTo>
                  <a:pt x="63" y="234"/>
                </a:moveTo>
                <a:lnTo>
                  <a:pt x="41" y="234"/>
                </a:lnTo>
                <a:lnTo>
                  <a:pt x="41" y="247"/>
                </a:lnTo>
                <a:lnTo>
                  <a:pt x="63" y="247"/>
                </a:lnTo>
                <a:lnTo>
                  <a:pt x="63" y="234"/>
                </a:lnTo>
                <a:close/>
                <a:moveTo>
                  <a:pt x="35" y="255"/>
                </a:moveTo>
                <a:lnTo>
                  <a:pt x="13" y="257"/>
                </a:lnTo>
                <a:lnTo>
                  <a:pt x="13" y="270"/>
                </a:lnTo>
                <a:lnTo>
                  <a:pt x="35" y="270"/>
                </a:lnTo>
                <a:lnTo>
                  <a:pt x="35" y="255"/>
                </a:lnTo>
                <a:close/>
                <a:moveTo>
                  <a:pt x="63" y="255"/>
                </a:moveTo>
                <a:lnTo>
                  <a:pt x="41" y="255"/>
                </a:lnTo>
                <a:lnTo>
                  <a:pt x="41" y="270"/>
                </a:lnTo>
                <a:lnTo>
                  <a:pt x="63" y="270"/>
                </a:lnTo>
                <a:lnTo>
                  <a:pt x="63" y="255"/>
                </a:lnTo>
                <a:close/>
              </a:path>
            </a:pathLst>
          </a:custGeom>
          <a:solidFill>
            <a:srgbClr val="3170A7"/>
          </a:solidFill>
          <a:ln>
            <a:noFill/>
          </a:ln>
          <a:extLst/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52" name="ïŝliḋé"/>
          <p:cNvSpPr/>
          <p:nvPr/>
        </p:nvSpPr>
        <p:spPr bwMode="auto">
          <a:xfrm>
            <a:off x="9839543" y="2209626"/>
            <a:ext cx="138589" cy="504607"/>
          </a:xfrm>
          <a:custGeom>
            <a:avLst/>
            <a:gdLst>
              <a:gd name="T0" fmla="*/ 0 w 78"/>
              <a:gd name="T1" fmla="*/ 284 h 284"/>
              <a:gd name="T2" fmla="*/ 78 w 78"/>
              <a:gd name="T3" fmla="*/ 0 h 284"/>
              <a:gd name="T4" fmla="*/ 35 w 78"/>
              <a:gd name="T5" fmla="*/ 24 h 284"/>
              <a:gd name="T6" fmla="*/ 13 w 78"/>
              <a:gd name="T7" fmla="*/ 39 h 284"/>
              <a:gd name="T8" fmla="*/ 35 w 78"/>
              <a:gd name="T9" fmla="*/ 24 h 284"/>
              <a:gd name="T10" fmla="*/ 41 w 78"/>
              <a:gd name="T11" fmla="*/ 24 h 284"/>
              <a:gd name="T12" fmla="*/ 65 w 78"/>
              <a:gd name="T13" fmla="*/ 37 h 284"/>
              <a:gd name="T14" fmla="*/ 35 w 78"/>
              <a:gd name="T15" fmla="*/ 46 h 284"/>
              <a:gd name="T16" fmla="*/ 13 w 78"/>
              <a:gd name="T17" fmla="*/ 61 h 284"/>
              <a:gd name="T18" fmla="*/ 35 w 78"/>
              <a:gd name="T19" fmla="*/ 46 h 284"/>
              <a:gd name="T20" fmla="*/ 41 w 78"/>
              <a:gd name="T21" fmla="*/ 46 h 284"/>
              <a:gd name="T22" fmla="*/ 65 w 78"/>
              <a:gd name="T23" fmla="*/ 59 h 284"/>
              <a:gd name="T24" fmla="*/ 35 w 78"/>
              <a:gd name="T25" fmla="*/ 69 h 284"/>
              <a:gd name="T26" fmla="*/ 13 w 78"/>
              <a:gd name="T27" fmla="*/ 82 h 284"/>
              <a:gd name="T28" fmla="*/ 35 w 78"/>
              <a:gd name="T29" fmla="*/ 69 h 284"/>
              <a:gd name="T30" fmla="*/ 41 w 78"/>
              <a:gd name="T31" fmla="*/ 67 h 284"/>
              <a:gd name="T32" fmla="*/ 65 w 78"/>
              <a:gd name="T33" fmla="*/ 80 h 284"/>
              <a:gd name="T34" fmla="*/ 35 w 78"/>
              <a:gd name="T35" fmla="*/ 91 h 284"/>
              <a:gd name="T36" fmla="*/ 13 w 78"/>
              <a:gd name="T37" fmla="*/ 104 h 284"/>
              <a:gd name="T38" fmla="*/ 35 w 78"/>
              <a:gd name="T39" fmla="*/ 91 h 284"/>
              <a:gd name="T40" fmla="*/ 41 w 78"/>
              <a:gd name="T41" fmla="*/ 89 h 284"/>
              <a:gd name="T42" fmla="*/ 65 w 78"/>
              <a:gd name="T43" fmla="*/ 102 h 284"/>
              <a:gd name="T44" fmla="*/ 35 w 78"/>
              <a:gd name="T45" fmla="*/ 113 h 284"/>
              <a:gd name="T46" fmla="*/ 13 w 78"/>
              <a:gd name="T47" fmla="*/ 126 h 284"/>
              <a:gd name="T48" fmla="*/ 35 w 78"/>
              <a:gd name="T49" fmla="*/ 113 h 284"/>
              <a:gd name="T50" fmla="*/ 41 w 78"/>
              <a:gd name="T51" fmla="*/ 111 h 284"/>
              <a:gd name="T52" fmla="*/ 65 w 78"/>
              <a:gd name="T53" fmla="*/ 124 h 284"/>
              <a:gd name="T54" fmla="*/ 35 w 78"/>
              <a:gd name="T55" fmla="*/ 134 h 284"/>
              <a:gd name="T56" fmla="*/ 13 w 78"/>
              <a:gd name="T57" fmla="*/ 147 h 284"/>
              <a:gd name="T58" fmla="*/ 35 w 78"/>
              <a:gd name="T59" fmla="*/ 134 h 284"/>
              <a:gd name="T60" fmla="*/ 41 w 78"/>
              <a:gd name="T61" fmla="*/ 132 h 284"/>
              <a:gd name="T62" fmla="*/ 65 w 78"/>
              <a:gd name="T63" fmla="*/ 145 h 284"/>
              <a:gd name="T64" fmla="*/ 35 w 78"/>
              <a:gd name="T65" fmla="*/ 156 h 284"/>
              <a:gd name="T66" fmla="*/ 13 w 78"/>
              <a:gd name="T67" fmla="*/ 169 h 284"/>
              <a:gd name="T68" fmla="*/ 35 w 78"/>
              <a:gd name="T69" fmla="*/ 156 h 284"/>
              <a:gd name="T70" fmla="*/ 41 w 78"/>
              <a:gd name="T71" fmla="*/ 154 h 284"/>
              <a:gd name="T72" fmla="*/ 65 w 78"/>
              <a:gd name="T73" fmla="*/ 167 h 284"/>
              <a:gd name="T74" fmla="*/ 35 w 78"/>
              <a:gd name="T75" fmla="*/ 178 h 284"/>
              <a:gd name="T76" fmla="*/ 13 w 78"/>
              <a:gd name="T77" fmla="*/ 191 h 284"/>
              <a:gd name="T78" fmla="*/ 35 w 78"/>
              <a:gd name="T79" fmla="*/ 178 h 284"/>
              <a:gd name="T80" fmla="*/ 41 w 78"/>
              <a:gd name="T81" fmla="*/ 178 h 284"/>
              <a:gd name="T82" fmla="*/ 65 w 78"/>
              <a:gd name="T83" fmla="*/ 188 h 284"/>
              <a:gd name="T84" fmla="*/ 35 w 78"/>
              <a:gd name="T85" fmla="*/ 199 h 284"/>
              <a:gd name="T86" fmla="*/ 13 w 78"/>
              <a:gd name="T87" fmla="*/ 212 h 284"/>
              <a:gd name="T88" fmla="*/ 35 w 78"/>
              <a:gd name="T89" fmla="*/ 199 h 284"/>
              <a:gd name="T90" fmla="*/ 41 w 78"/>
              <a:gd name="T91" fmla="*/ 199 h 284"/>
              <a:gd name="T92" fmla="*/ 65 w 78"/>
              <a:gd name="T93" fmla="*/ 210 h 284"/>
              <a:gd name="T94" fmla="*/ 35 w 78"/>
              <a:gd name="T95" fmla="*/ 221 h 284"/>
              <a:gd name="T96" fmla="*/ 13 w 78"/>
              <a:gd name="T97" fmla="*/ 234 h 284"/>
              <a:gd name="T98" fmla="*/ 35 w 78"/>
              <a:gd name="T99" fmla="*/ 221 h 284"/>
              <a:gd name="T100" fmla="*/ 41 w 78"/>
              <a:gd name="T101" fmla="*/ 221 h 284"/>
              <a:gd name="T102" fmla="*/ 65 w 78"/>
              <a:gd name="T103" fmla="*/ 232 h 284"/>
              <a:gd name="T104" fmla="*/ 35 w 78"/>
              <a:gd name="T105" fmla="*/ 243 h 284"/>
              <a:gd name="T106" fmla="*/ 13 w 78"/>
              <a:gd name="T107" fmla="*/ 256 h 284"/>
              <a:gd name="T108" fmla="*/ 35 w 78"/>
              <a:gd name="T109" fmla="*/ 243 h 284"/>
              <a:gd name="T110" fmla="*/ 41 w 78"/>
              <a:gd name="T111" fmla="*/ 243 h 284"/>
              <a:gd name="T112" fmla="*/ 65 w 78"/>
              <a:gd name="T113" fmla="*/ 25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8" h="284">
                <a:moveTo>
                  <a:pt x="78" y="284"/>
                </a:moveTo>
                <a:lnTo>
                  <a:pt x="0" y="284"/>
                </a:lnTo>
                <a:lnTo>
                  <a:pt x="0" y="4"/>
                </a:lnTo>
                <a:lnTo>
                  <a:pt x="78" y="0"/>
                </a:lnTo>
                <a:lnTo>
                  <a:pt x="78" y="284"/>
                </a:lnTo>
                <a:close/>
                <a:moveTo>
                  <a:pt x="35" y="24"/>
                </a:moveTo>
                <a:lnTo>
                  <a:pt x="13" y="26"/>
                </a:lnTo>
                <a:lnTo>
                  <a:pt x="13" y="39"/>
                </a:lnTo>
                <a:lnTo>
                  <a:pt x="35" y="37"/>
                </a:lnTo>
                <a:lnTo>
                  <a:pt x="35" y="24"/>
                </a:lnTo>
                <a:close/>
                <a:moveTo>
                  <a:pt x="65" y="24"/>
                </a:moveTo>
                <a:lnTo>
                  <a:pt x="41" y="24"/>
                </a:lnTo>
                <a:lnTo>
                  <a:pt x="41" y="37"/>
                </a:lnTo>
                <a:lnTo>
                  <a:pt x="65" y="37"/>
                </a:lnTo>
                <a:lnTo>
                  <a:pt x="65" y="24"/>
                </a:lnTo>
                <a:close/>
                <a:moveTo>
                  <a:pt x="35" y="46"/>
                </a:moveTo>
                <a:lnTo>
                  <a:pt x="13" y="48"/>
                </a:lnTo>
                <a:lnTo>
                  <a:pt x="13" y="61"/>
                </a:lnTo>
                <a:lnTo>
                  <a:pt x="35" y="59"/>
                </a:lnTo>
                <a:lnTo>
                  <a:pt x="35" y="46"/>
                </a:lnTo>
                <a:close/>
                <a:moveTo>
                  <a:pt x="65" y="46"/>
                </a:moveTo>
                <a:lnTo>
                  <a:pt x="41" y="46"/>
                </a:lnTo>
                <a:lnTo>
                  <a:pt x="41" y="59"/>
                </a:lnTo>
                <a:lnTo>
                  <a:pt x="65" y="59"/>
                </a:lnTo>
                <a:lnTo>
                  <a:pt x="65" y="46"/>
                </a:lnTo>
                <a:close/>
                <a:moveTo>
                  <a:pt x="35" y="69"/>
                </a:moveTo>
                <a:lnTo>
                  <a:pt x="13" y="69"/>
                </a:lnTo>
                <a:lnTo>
                  <a:pt x="13" y="82"/>
                </a:lnTo>
                <a:lnTo>
                  <a:pt x="35" y="80"/>
                </a:lnTo>
                <a:lnTo>
                  <a:pt x="35" y="69"/>
                </a:lnTo>
                <a:close/>
                <a:moveTo>
                  <a:pt x="65" y="67"/>
                </a:moveTo>
                <a:lnTo>
                  <a:pt x="41" y="67"/>
                </a:lnTo>
                <a:lnTo>
                  <a:pt x="41" y="80"/>
                </a:lnTo>
                <a:lnTo>
                  <a:pt x="65" y="80"/>
                </a:lnTo>
                <a:lnTo>
                  <a:pt x="65" y="67"/>
                </a:lnTo>
                <a:close/>
                <a:moveTo>
                  <a:pt x="35" y="91"/>
                </a:moveTo>
                <a:lnTo>
                  <a:pt x="13" y="91"/>
                </a:lnTo>
                <a:lnTo>
                  <a:pt x="13" y="104"/>
                </a:lnTo>
                <a:lnTo>
                  <a:pt x="35" y="102"/>
                </a:lnTo>
                <a:lnTo>
                  <a:pt x="35" y="91"/>
                </a:lnTo>
                <a:close/>
                <a:moveTo>
                  <a:pt x="65" y="89"/>
                </a:moveTo>
                <a:lnTo>
                  <a:pt x="41" y="89"/>
                </a:lnTo>
                <a:lnTo>
                  <a:pt x="41" y="102"/>
                </a:lnTo>
                <a:lnTo>
                  <a:pt x="65" y="102"/>
                </a:lnTo>
                <a:lnTo>
                  <a:pt x="65" y="89"/>
                </a:lnTo>
                <a:close/>
                <a:moveTo>
                  <a:pt x="35" y="113"/>
                </a:moveTo>
                <a:lnTo>
                  <a:pt x="13" y="113"/>
                </a:lnTo>
                <a:lnTo>
                  <a:pt x="13" y="126"/>
                </a:lnTo>
                <a:lnTo>
                  <a:pt x="35" y="124"/>
                </a:lnTo>
                <a:lnTo>
                  <a:pt x="35" y="113"/>
                </a:lnTo>
                <a:close/>
                <a:moveTo>
                  <a:pt x="65" y="111"/>
                </a:moveTo>
                <a:lnTo>
                  <a:pt x="41" y="111"/>
                </a:lnTo>
                <a:lnTo>
                  <a:pt x="41" y="124"/>
                </a:lnTo>
                <a:lnTo>
                  <a:pt x="65" y="124"/>
                </a:lnTo>
                <a:lnTo>
                  <a:pt x="65" y="111"/>
                </a:lnTo>
                <a:close/>
                <a:moveTo>
                  <a:pt x="35" y="134"/>
                </a:moveTo>
                <a:lnTo>
                  <a:pt x="13" y="134"/>
                </a:lnTo>
                <a:lnTo>
                  <a:pt x="13" y="147"/>
                </a:lnTo>
                <a:lnTo>
                  <a:pt x="35" y="147"/>
                </a:lnTo>
                <a:lnTo>
                  <a:pt x="35" y="134"/>
                </a:lnTo>
                <a:close/>
                <a:moveTo>
                  <a:pt x="65" y="132"/>
                </a:moveTo>
                <a:lnTo>
                  <a:pt x="41" y="132"/>
                </a:lnTo>
                <a:lnTo>
                  <a:pt x="41" y="145"/>
                </a:lnTo>
                <a:lnTo>
                  <a:pt x="65" y="145"/>
                </a:lnTo>
                <a:lnTo>
                  <a:pt x="65" y="132"/>
                </a:lnTo>
                <a:close/>
                <a:moveTo>
                  <a:pt x="35" y="156"/>
                </a:moveTo>
                <a:lnTo>
                  <a:pt x="13" y="156"/>
                </a:lnTo>
                <a:lnTo>
                  <a:pt x="13" y="169"/>
                </a:lnTo>
                <a:lnTo>
                  <a:pt x="35" y="169"/>
                </a:lnTo>
                <a:lnTo>
                  <a:pt x="35" y="156"/>
                </a:lnTo>
                <a:close/>
                <a:moveTo>
                  <a:pt x="65" y="154"/>
                </a:moveTo>
                <a:lnTo>
                  <a:pt x="41" y="154"/>
                </a:lnTo>
                <a:lnTo>
                  <a:pt x="41" y="167"/>
                </a:lnTo>
                <a:lnTo>
                  <a:pt x="65" y="167"/>
                </a:lnTo>
                <a:lnTo>
                  <a:pt x="65" y="154"/>
                </a:lnTo>
                <a:close/>
                <a:moveTo>
                  <a:pt x="35" y="178"/>
                </a:moveTo>
                <a:lnTo>
                  <a:pt x="13" y="178"/>
                </a:lnTo>
                <a:lnTo>
                  <a:pt x="13" y="191"/>
                </a:lnTo>
                <a:lnTo>
                  <a:pt x="35" y="191"/>
                </a:lnTo>
                <a:lnTo>
                  <a:pt x="35" y="178"/>
                </a:lnTo>
                <a:close/>
                <a:moveTo>
                  <a:pt x="65" y="175"/>
                </a:moveTo>
                <a:lnTo>
                  <a:pt x="41" y="178"/>
                </a:lnTo>
                <a:lnTo>
                  <a:pt x="41" y="188"/>
                </a:lnTo>
                <a:lnTo>
                  <a:pt x="65" y="188"/>
                </a:lnTo>
                <a:lnTo>
                  <a:pt x="65" y="175"/>
                </a:lnTo>
                <a:close/>
                <a:moveTo>
                  <a:pt x="35" y="199"/>
                </a:moveTo>
                <a:lnTo>
                  <a:pt x="13" y="199"/>
                </a:lnTo>
                <a:lnTo>
                  <a:pt x="13" y="212"/>
                </a:lnTo>
                <a:lnTo>
                  <a:pt x="35" y="212"/>
                </a:lnTo>
                <a:lnTo>
                  <a:pt x="35" y="199"/>
                </a:lnTo>
                <a:close/>
                <a:moveTo>
                  <a:pt x="65" y="197"/>
                </a:moveTo>
                <a:lnTo>
                  <a:pt x="41" y="199"/>
                </a:lnTo>
                <a:lnTo>
                  <a:pt x="41" y="212"/>
                </a:lnTo>
                <a:lnTo>
                  <a:pt x="65" y="210"/>
                </a:lnTo>
                <a:lnTo>
                  <a:pt x="65" y="197"/>
                </a:lnTo>
                <a:close/>
                <a:moveTo>
                  <a:pt x="35" y="221"/>
                </a:moveTo>
                <a:lnTo>
                  <a:pt x="13" y="221"/>
                </a:lnTo>
                <a:lnTo>
                  <a:pt x="13" y="234"/>
                </a:lnTo>
                <a:lnTo>
                  <a:pt x="35" y="234"/>
                </a:lnTo>
                <a:lnTo>
                  <a:pt x="35" y="221"/>
                </a:lnTo>
                <a:close/>
                <a:moveTo>
                  <a:pt x="65" y="219"/>
                </a:moveTo>
                <a:lnTo>
                  <a:pt x="41" y="221"/>
                </a:lnTo>
                <a:lnTo>
                  <a:pt x="41" y="234"/>
                </a:lnTo>
                <a:lnTo>
                  <a:pt x="65" y="232"/>
                </a:lnTo>
                <a:lnTo>
                  <a:pt x="65" y="219"/>
                </a:lnTo>
                <a:close/>
                <a:moveTo>
                  <a:pt x="35" y="243"/>
                </a:moveTo>
                <a:lnTo>
                  <a:pt x="13" y="243"/>
                </a:lnTo>
                <a:lnTo>
                  <a:pt x="13" y="256"/>
                </a:lnTo>
                <a:lnTo>
                  <a:pt x="35" y="256"/>
                </a:lnTo>
                <a:lnTo>
                  <a:pt x="35" y="243"/>
                </a:lnTo>
                <a:close/>
                <a:moveTo>
                  <a:pt x="65" y="243"/>
                </a:moveTo>
                <a:lnTo>
                  <a:pt x="41" y="243"/>
                </a:lnTo>
                <a:lnTo>
                  <a:pt x="41" y="256"/>
                </a:lnTo>
                <a:lnTo>
                  <a:pt x="65" y="256"/>
                </a:lnTo>
                <a:lnTo>
                  <a:pt x="65" y="243"/>
                </a:lnTo>
                <a:close/>
              </a:path>
            </a:pathLst>
          </a:custGeom>
          <a:solidFill>
            <a:srgbClr val="3170A7"/>
          </a:solidFill>
          <a:ln>
            <a:noFill/>
          </a:ln>
          <a:extLst/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53" name="ïṩľiḋé"/>
          <p:cNvSpPr/>
          <p:nvPr/>
        </p:nvSpPr>
        <p:spPr bwMode="auto">
          <a:xfrm>
            <a:off x="9677855" y="2726416"/>
            <a:ext cx="1122930" cy="3367260"/>
          </a:xfrm>
          <a:prstGeom prst="rect">
            <a:avLst/>
          </a:prstGeom>
          <a:solidFill>
            <a:srgbClr val="3170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grpSp>
        <p:nvGrpSpPr>
          <p:cNvPr id="27" name="íṣ1ïḍe"/>
          <p:cNvGrpSpPr/>
          <p:nvPr/>
        </p:nvGrpSpPr>
        <p:grpSpPr>
          <a:xfrm>
            <a:off x="6315388" y="3079488"/>
            <a:ext cx="1122925" cy="3020277"/>
            <a:chOff x="2906713" y="855663"/>
            <a:chExt cx="1003300" cy="2698523"/>
          </a:xfrm>
          <a:solidFill>
            <a:schemeClr val="accent2"/>
          </a:solidFill>
        </p:grpSpPr>
        <p:sp>
          <p:nvSpPr>
            <p:cNvPr id="38" name="isļîḓè"/>
            <p:cNvSpPr/>
            <p:nvPr/>
          </p:nvSpPr>
          <p:spPr bwMode="auto">
            <a:xfrm>
              <a:off x="2906713" y="1680935"/>
              <a:ext cx="1003300" cy="187325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/>
            </a:p>
          </p:txBody>
        </p:sp>
        <p:sp>
          <p:nvSpPr>
            <p:cNvPr id="39" name="ïs1íḋê"/>
            <p:cNvSpPr/>
            <p:nvPr/>
          </p:nvSpPr>
          <p:spPr bwMode="auto">
            <a:xfrm>
              <a:off x="3009900" y="1109663"/>
              <a:ext cx="261938" cy="560388"/>
            </a:xfrm>
            <a:custGeom>
              <a:avLst/>
              <a:gdLst>
                <a:gd name="T0" fmla="*/ 165 w 165"/>
                <a:gd name="T1" fmla="*/ 353 h 353"/>
                <a:gd name="T2" fmla="*/ 126 w 165"/>
                <a:gd name="T3" fmla="*/ 41 h 353"/>
                <a:gd name="T4" fmla="*/ 126 w 165"/>
                <a:gd name="T5" fmla="*/ 41 h 353"/>
                <a:gd name="T6" fmla="*/ 91 w 165"/>
                <a:gd name="T7" fmla="*/ 28 h 353"/>
                <a:gd name="T8" fmla="*/ 74 w 165"/>
                <a:gd name="T9" fmla="*/ 30 h 353"/>
                <a:gd name="T10" fmla="*/ 42 w 165"/>
                <a:gd name="T11" fmla="*/ 48 h 353"/>
                <a:gd name="T12" fmla="*/ 126 w 165"/>
                <a:gd name="T13" fmla="*/ 67 h 353"/>
                <a:gd name="T14" fmla="*/ 126 w 165"/>
                <a:gd name="T15" fmla="*/ 67 h 353"/>
                <a:gd name="T16" fmla="*/ 91 w 165"/>
                <a:gd name="T17" fmla="*/ 54 h 353"/>
                <a:gd name="T18" fmla="*/ 74 w 165"/>
                <a:gd name="T19" fmla="*/ 54 h 353"/>
                <a:gd name="T20" fmla="*/ 42 w 165"/>
                <a:gd name="T21" fmla="*/ 71 h 353"/>
                <a:gd name="T22" fmla="*/ 126 w 165"/>
                <a:gd name="T23" fmla="*/ 93 h 353"/>
                <a:gd name="T24" fmla="*/ 126 w 165"/>
                <a:gd name="T25" fmla="*/ 93 h 353"/>
                <a:gd name="T26" fmla="*/ 91 w 165"/>
                <a:gd name="T27" fmla="*/ 80 h 353"/>
                <a:gd name="T28" fmla="*/ 74 w 165"/>
                <a:gd name="T29" fmla="*/ 80 h 353"/>
                <a:gd name="T30" fmla="*/ 42 w 165"/>
                <a:gd name="T31" fmla="*/ 97 h 353"/>
                <a:gd name="T32" fmla="*/ 126 w 165"/>
                <a:gd name="T33" fmla="*/ 117 h 353"/>
                <a:gd name="T34" fmla="*/ 126 w 165"/>
                <a:gd name="T35" fmla="*/ 117 h 353"/>
                <a:gd name="T36" fmla="*/ 91 w 165"/>
                <a:gd name="T37" fmla="*/ 104 h 353"/>
                <a:gd name="T38" fmla="*/ 74 w 165"/>
                <a:gd name="T39" fmla="*/ 106 h 353"/>
                <a:gd name="T40" fmla="*/ 42 w 165"/>
                <a:gd name="T41" fmla="*/ 121 h 353"/>
                <a:gd name="T42" fmla="*/ 126 w 165"/>
                <a:gd name="T43" fmla="*/ 143 h 353"/>
                <a:gd name="T44" fmla="*/ 126 w 165"/>
                <a:gd name="T45" fmla="*/ 143 h 353"/>
                <a:gd name="T46" fmla="*/ 91 w 165"/>
                <a:gd name="T47" fmla="*/ 130 h 353"/>
                <a:gd name="T48" fmla="*/ 74 w 165"/>
                <a:gd name="T49" fmla="*/ 130 h 353"/>
                <a:gd name="T50" fmla="*/ 42 w 165"/>
                <a:gd name="T51" fmla="*/ 145 h 353"/>
                <a:gd name="T52" fmla="*/ 126 w 165"/>
                <a:gd name="T53" fmla="*/ 169 h 353"/>
                <a:gd name="T54" fmla="*/ 126 w 165"/>
                <a:gd name="T55" fmla="*/ 169 h 353"/>
                <a:gd name="T56" fmla="*/ 91 w 165"/>
                <a:gd name="T57" fmla="*/ 154 h 353"/>
                <a:gd name="T58" fmla="*/ 74 w 165"/>
                <a:gd name="T59" fmla="*/ 156 h 353"/>
                <a:gd name="T60" fmla="*/ 42 w 165"/>
                <a:gd name="T61" fmla="*/ 171 h 353"/>
                <a:gd name="T62" fmla="*/ 126 w 165"/>
                <a:gd name="T63" fmla="*/ 193 h 353"/>
                <a:gd name="T64" fmla="*/ 126 w 165"/>
                <a:gd name="T65" fmla="*/ 193 h 353"/>
                <a:gd name="T66" fmla="*/ 91 w 165"/>
                <a:gd name="T67" fmla="*/ 180 h 353"/>
                <a:gd name="T68" fmla="*/ 74 w 165"/>
                <a:gd name="T69" fmla="*/ 180 h 353"/>
                <a:gd name="T70" fmla="*/ 42 w 165"/>
                <a:gd name="T71" fmla="*/ 195 h 353"/>
                <a:gd name="T72" fmla="*/ 126 w 165"/>
                <a:gd name="T73" fmla="*/ 219 h 353"/>
                <a:gd name="T74" fmla="*/ 126 w 165"/>
                <a:gd name="T75" fmla="*/ 219 h 353"/>
                <a:gd name="T76" fmla="*/ 91 w 165"/>
                <a:gd name="T77" fmla="*/ 203 h 353"/>
                <a:gd name="T78" fmla="*/ 74 w 165"/>
                <a:gd name="T79" fmla="*/ 206 h 353"/>
                <a:gd name="T80" fmla="*/ 42 w 165"/>
                <a:gd name="T81" fmla="*/ 221 h 353"/>
                <a:gd name="T82" fmla="*/ 126 w 165"/>
                <a:gd name="T83" fmla="*/ 245 h 353"/>
                <a:gd name="T84" fmla="*/ 126 w 165"/>
                <a:gd name="T85" fmla="*/ 245 h 353"/>
                <a:gd name="T86" fmla="*/ 91 w 165"/>
                <a:gd name="T87" fmla="*/ 229 h 353"/>
                <a:gd name="T88" fmla="*/ 74 w 165"/>
                <a:gd name="T89" fmla="*/ 229 h 353"/>
                <a:gd name="T90" fmla="*/ 42 w 165"/>
                <a:gd name="T91" fmla="*/ 245 h 353"/>
                <a:gd name="T92" fmla="*/ 126 w 165"/>
                <a:gd name="T93" fmla="*/ 268 h 353"/>
                <a:gd name="T94" fmla="*/ 126 w 165"/>
                <a:gd name="T95" fmla="*/ 268 h 353"/>
                <a:gd name="T96" fmla="*/ 91 w 165"/>
                <a:gd name="T97" fmla="*/ 255 h 353"/>
                <a:gd name="T98" fmla="*/ 74 w 165"/>
                <a:gd name="T99" fmla="*/ 255 h 353"/>
                <a:gd name="T100" fmla="*/ 42 w 165"/>
                <a:gd name="T101" fmla="*/ 27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5" h="353">
                  <a:moveTo>
                    <a:pt x="26" y="9"/>
                  </a:moveTo>
                  <a:lnTo>
                    <a:pt x="161" y="0"/>
                  </a:lnTo>
                  <a:lnTo>
                    <a:pt x="165" y="15"/>
                  </a:lnTo>
                  <a:lnTo>
                    <a:pt x="165" y="353"/>
                  </a:lnTo>
                  <a:lnTo>
                    <a:pt x="0" y="353"/>
                  </a:lnTo>
                  <a:lnTo>
                    <a:pt x="0" y="26"/>
                  </a:lnTo>
                  <a:lnTo>
                    <a:pt x="26" y="9"/>
                  </a:lnTo>
                  <a:close/>
                  <a:moveTo>
                    <a:pt x="126" y="41"/>
                  </a:moveTo>
                  <a:lnTo>
                    <a:pt x="150" y="41"/>
                  </a:lnTo>
                  <a:lnTo>
                    <a:pt x="150" y="26"/>
                  </a:lnTo>
                  <a:lnTo>
                    <a:pt x="126" y="28"/>
                  </a:lnTo>
                  <a:lnTo>
                    <a:pt x="126" y="41"/>
                  </a:lnTo>
                  <a:close/>
                  <a:moveTo>
                    <a:pt x="91" y="43"/>
                  </a:moveTo>
                  <a:lnTo>
                    <a:pt x="117" y="43"/>
                  </a:lnTo>
                  <a:lnTo>
                    <a:pt x="117" y="28"/>
                  </a:lnTo>
                  <a:lnTo>
                    <a:pt x="91" y="28"/>
                  </a:lnTo>
                  <a:lnTo>
                    <a:pt x="91" y="43"/>
                  </a:lnTo>
                  <a:close/>
                  <a:moveTo>
                    <a:pt x="50" y="45"/>
                  </a:moveTo>
                  <a:lnTo>
                    <a:pt x="74" y="45"/>
                  </a:lnTo>
                  <a:lnTo>
                    <a:pt x="74" y="30"/>
                  </a:lnTo>
                  <a:lnTo>
                    <a:pt x="50" y="32"/>
                  </a:lnTo>
                  <a:lnTo>
                    <a:pt x="50" y="45"/>
                  </a:lnTo>
                  <a:close/>
                  <a:moveTo>
                    <a:pt x="16" y="48"/>
                  </a:moveTo>
                  <a:lnTo>
                    <a:pt x="42" y="48"/>
                  </a:lnTo>
                  <a:lnTo>
                    <a:pt x="42" y="32"/>
                  </a:lnTo>
                  <a:lnTo>
                    <a:pt x="16" y="35"/>
                  </a:lnTo>
                  <a:lnTo>
                    <a:pt x="16" y="48"/>
                  </a:lnTo>
                  <a:close/>
                  <a:moveTo>
                    <a:pt x="126" y="67"/>
                  </a:moveTo>
                  <a:lnTo>
                    <a:pt x="150" y="65"/>
                  </a:lnTo>
                  <a:lnTo>
                    <a:pt x="150" y="52"/>
                  </a:lnTo>
                  <a:lnTo>
                    <a:pt x="126" y="52"/>
                  </a:lnTo>
                  <a:lnTo>
                    <a:pt x="126" y="67"/>
                  </a:lnTo>
                  <a:close/>
                  <a:moveTo>
                    <a:pt x="91" y="69"/>
                  </a:moveTo>
                  <a:lnTo>
                    <a:pt x="117" y="67"/>
                  </a:lnTo>
                  <a:lnTo>
                    <a:pt x="117" y="52"/>
                  </a:lnTo>
                  <a:lnTo>
                    <a:pt x="91" y="54"/>
                  </a:lnTo>
                  <a:lnTo>
                    <a:pt x="91" y="69"/>
                  </a:lnTo>
                  <a:close/>
                  <a:moveTo>
                    <a:pt x="50" y="71"/>
                  </a:moveTo>
                  <a:lnTo>
                    <a:pt x="74" y="69"/>
                  </a:lnTo>
                  <a:lnTo>
                    <a:pt x="74" y="54"/>
                  </a:lnTo>
                  <a:lnTo>
                    <a:pt x="50" y="56"/>
                  </a:lnTo>
                  <a:lnTo>
                    <a:pt x="50" y="71"/>
                  </a:lnTo>
                  <a:close/>
                  <a:moveTo>
                    <a:pt x="16" y="74"/>
                  </a:moveTo>
                  <a:lnTo>
                    <a:pt x="42" y="71"/>
                  </a:lnTo>
                  <a:lnTo>
                    <a:pt x="42" y="56"/>
                  </a:lnTo>
                  <a:lnTo>
                    <a:pt x="16" y="58"/>
                  </a:lnTo>
                  <a:lnTo>
                    <a:pt x="16" y="74"/>
                  </a:lnTo>
                  <a:close/>
                  <a:moveTo>
                    <a:pt x="126" y="93"/>
                  </a:moveTo>
                  <a:lnTo>
                    <a:pt x="150" y="91"/>
                  </a:lnTo>
                  <a:lnTo>
                    <a:pt x="150" y="76"/>
                  </a:lnTo>
                  <a:lnTo>
                    <a:pt x="126" y="78"/>
                  </a:lnTo>
                  <a:lnTo>
                    <a:pt x="126" y="93"/>
                  </a:lnTo>
                  <a:close/>
                  <a:moveTo>
                    <a:pt x="91" y="93"/>
                  </a:moveTo>
                  <a:lnTo>
                    <a:pt x="117" y="93"/>
                  </a:lnTo>
                  <a:lnTo>
                    <a:pt x="117" y="78"/>
                  </a:lnTo>
                  <a:lnTo>
                    <a:pt x="91" y="80"/>
                  </a:lnTo>
                  <a:lnTo>
                    <a:pt x="91" y="93"/>
                  </a:lnTo>
                  <a:close/>
                  <a:moveTo>
                    <a:pt x="50" y="95"/>
                  </a:moveTo>
                  <a:lnTo>
                    <a:pt x="74" y="95"/>
                  </a:lnTo>
                  <a:lnTo>
                    <a:pt x="74" y="80"/>
                  </a:lnTo>
                  <a:lnTo>
                    <a:pt x="50" y="82"/>
                  </a:lnTo>
                  <a:lnTo>
                    <a:pt x="50" y="95"/>
                  </a:lnTo>
                  <a:close/>
                  <a:moveTo>
                    <a:pt x="16" y="97"/>
                  </a:moveTo>
                  <a:lnTo>
                    <a:pt x="42" y="97"/>
                  </a:lnTo>
                  <a:lnTo>
                    <a:pt x="42" y="82"/>
                  </a:lnTo>
                  <a:lnTo>
                    <a:pt x="16" y="82"/>
                  </a:lnTo>
                  <a:lnTo>
                    <a:pt x="16" y="97"/>
                  </a:lnTo>
                  <a:close/>
                  <a:moveTo>
                    <a:pt x="126" y="117"/>
                  </a:moveTo>
                  <a:lnTo>
                    <a:pt x="150" y="117"/>
                  </a:lnTo>
                  <a:lnTo>
                    <a:pt x="150" y="102"/>
                  </a:lnTo>
                  <a:lnTo>
                    <a:pt x="126" y="102"/>
                  </a:lnTo>
                  <a:lnTo>
                    <a:pt x="126" y="117"/>
                  </a:lnTo>
                  <a:close/>
                  <a:moveTo>
                    <a:pt x="91" y="119"/>
                  </a:moveTo>
                  <a:lnTo>
                    <a:pt x="117" y="119"/>
                  </a:lnTo>
                  <a:lnTo>
                    <a:pt x="117" y="104"/>
                  </a:lnTo>
                  <a:lnTo>
                    <a:pt x="91" y="104"/>
                  </a:lnTo>
                  <a:lnTo>
                    <a:pt x="91" y="119"/>
                  </a:lnTo>
                  <a:close/>
                  <a:moveTo>
                    <a:pt x="50" y="121"/>
                  </a:moveTo>
                  <a:lnTo>
                    <a:pt x="74" y="119"/>
                  </a:lnTo>
                  <a:lnTo>
                    <a:pt x="74" y="106"/>
                  </a:lnTo>
                  <a:lnTo>
                    <a:pt x="50" y="106"/>
                  </a:lnTo>
                  <a:lnTo>
                    <a:pt x="50" y="121"/>
                  </a:lnTo>
                  <a:close/>
                  <a:moveTo>
                    <a:pt x="16" y="123"/>
                  </a:moveTo>
                  <a:lnTo>
                    <a:pt x="42" y="121"/>
                  </a:lnTo>
                  <a:lnTo>
                    <a:pt x="42" y="106"/>
                  </a:lnTo>
                  <a:lnTo>
                    <a:pt x="16" y="108"/>
                  </a:lnTo>
                  <a:lnTo>
                    <a:pt x="16" y="123"/>
                  </a:lnTo>
                  <a:close/>
                  <a:moveTo>
                    <a:pt x="126" y="143"/>
                  </a:moveTo>
                  <a:lnTo>
                    <a:pt x="150" y="143"/>
                  </a:lnTo>
                  <a:lnTo>
                    <a:pt x="150" y="128"/>
                  </a:lnTo>
                  <a:lnTo>
                    <a:pt x="126" y="128"/>
                  </a:lnTo>
                  <a:lnTo>
                    <a:pt x="126" y="143"/>
                  </a:lnTo>
                  <a:close/>
                  <a:moveTo>
                    <a:pt x="91" y="145"/>
                  </a:moveTo>
                  <a:lnTo>
                    <a:pt x="117" y="143"/>
                  </a:lnTo>
                  <a:lnTo>
                    <a:pt x="117" y="128"/>
                  </a:lnTo>
                  <a:lnTo>
                    <a:pt x="91" y="130"/>
                  </a:lnTo>
                  <a:lnTo>
                    <a:pt x="91" y="145"/>
                  </a:lnTo>
                  <a:close/>
                  <a:moveTo>
                    <a:pt x="50" y="145"/>
                  </a:moveTo>
                  <a:lnTo>
                    <a:pt x="74" y="145"/>
                  </a:lnTo>
                  <a:lnTo>
                    <a:pt x="74" y="130"/>
                  </a:lnTo>
                  <a:lnTo>
                    <a:pt x="50" y="132"/>
                  </a:lnTo>
                  <a:lnTo>
                    <a:pt x="50" y="145"/>
                  </a:lnTo>
                  <a:close/>
                  <a:moveTo>
                    <a:pt x="16" y="147"/>
                  </a:moveTo>
                  <a:lnTo>
                    <a:pt x="42" y="145"/>
                  </a:lnTo>
                  <a:lnTo>
                    <a:pt x="42" y="132"/>
                  </a:lnTo>
                  <a:lnTo>
                    <a:pt x="16" y="132"/>
                  </a:lnTo>
                  <a:lnTo>
                    <a:pt x="16" y="147"/>
                  </a:lnTo>
                  <a:close/>
                  <a:moveTo>
                    <a:pt x="126" y="169"/>
                  </a:moveTo>
                  <a:lnTo>
                    <a:pt x="150" y="167"/>
                  </a:lnTo>
                  <a:lnTo>
                    <a:pt x="150" y="152"/>
                  </a:lnTo>
                  <a:lnTo>
                    <a:pt x="126" y="154"/>
                  </a:lnTo>
                  <a:lnTo>
                    <a:pt x="126" y="169"/>
                  </a:lnTo>
                  <a:close/>
                  <a:moveTo>
                    <a:pt x="91" y="169"/>
                  </a:moveTo>
                  <a:lnTo>
                    <a:pt x="117" y="169"/>
                  </a:lnTo>
                  <a:lnTo>
                    <a:pt x="117" y="154"/>
                  </a:lnTo>
                  <a:lnTo>
                    <a:pt x="91" y="154"/>
                  </a:lnTo>
                  <a:lnTo>
                    <a:pt x="91" y="169"/>
                  </a:lnTo>
                  <a:close/>
                  <a:moveTo>
                    <a:pt x="50" y="171"/>
                  </a:moveTo>
                  <a:lnTo>
                    <a:pt x="74" y="169"/>
                  </a:lnTo>
                  <a:lnTo>
                    <a:pt x="74" y="156"/>
                  </a:lnTo>
                  <a:lnTo>
                    <a:pt x="50" y="156"/>
                  </a:lnTo>
                  <a:lnTo>
                    <a:pt x="50" y="171"/>
                  </a:lnTo>
                  <a:close/>
                  <a:moveTo>
                    <a:pt x="16" y="171"/>
                  </a:moveTo>
                  <a:lnTo>
                    <a:pt x="42" y="171"/>
                  </a:lnTo>
                  <a:lnTo>
                    <a:pt x="42" y="156"/>
                  </a:lnTo>
                  <a:lnTo>
                    <a:pt x="16" y="158"/>
                  </a:lnTo>
                  <a:lnTo>
                    <a:pt x="16" y="171"/>
                  </a:lnTo>
                  <a:close/>
                  <a:moveTo>
                    <a:pt x="126" y="193"/>
                  </a:moveTo>
                  <a:lnTo>
                    <a:pt x="150" y="193"/>
                  </a:lnTo>
                  <a:lnTo>
                    <a:pt x="150" y="177"/>
                  </a:lnTo>
                  <a:lnTo>
                    <a:pt x="126" y="177"/>
                  </a:lnTo>
                  <a:lnTo>
                    <a:pt x="126" y="193"/>
                  </a:lnTo>
                  <a:close/>
                  <a:moveTo>
                    <a:pt x="91" y="195"/>
                  </a:moveTo>
                  <a:lnTo>
                    <a:pt x="117" y="193"/>
                  </a:lnTo>
                  <a:lnTo>
                    <a:pt x="117" y="177"/>
                  </a:lnTo>
                  <a:lnTo>
                    <a:pt x="91" y="180"/>
                  </a:lnTo>
                  <a:lnTo>
                    <a:pt x="91" y="195"/>
                  </a:lnTo>
                  <a:close/>
                  <a:moveTo>
                    <a:pt x="50" y="195"/>
                  </a:moveTo>
                  <a:lnTo>
                    <a:pt x="74" y="195"/>
                  </a:lnTo>
                  <a:lnTo>
                    <a:pt x="74" y="180"/>
                  </a:lnTo>
                  <a:lnTo>
                    <a:pt x="50" y="180"/>
                  </a:lnTo>
                  <a:lnTo>
                    <a:pt x="50" y="195"/>
                  </a:lnTo>
                  <a:close/>
                  <a:moveTo>
                    <a:pt x="16" y="197"/>
                  </a:moveTo>
                  <a:lnTo>
                    <a:pt x="42" y="195"/>
                  </a:lnTo>
                  <a:lnTo>
                    <a:pt x="42" y="182"/>
                  </a:lnTo>
                  <a:lnTo>
                    <a:pt x="16" y="182"/>
                  </a:lnTo>
                  <a:lnTo>
                    <a:pt x="16" y="197"/>
                  </a:lnTo>
                  <a:close/>
                  <a:moveTo>
                    <a:pt x="126" y="219"/>
                  </a:moveTo>
                  <a:lnTo>
                    <a:pt x="150" y="219"/>
                  </a:lnTo>
                  <a:lnTo>
                    <a:pt x="150" y="203"/>
                  </a:lnTo>
                  <a:lnTo>
                    <a:pt x="126" y="203"/>
                  </a:lnTo>
                  <a:lnTo>
                    <a:pt x="126" y="219"/>
                  </a:lnTo>
                  <a:close/>
                  <a:moveTo>
                    <a:pt x="91" y="219"/>
                  </a:moveTo>
                  <a:lnTo>
                    <a:pt x="117" y="219"/>
                  </a:lnTo>
                  <a:lnTo>
                    <a:pt x="117" y="203"/>
                  </a:lnTo>
                  <a:lnTo>
                    <a:pt x="91" y="203"/>
                  </a:lnTo>
                  <a:lnTo>
                    <a:pt x="91" y="219"/>
                  </a:lnTo>
                  <a:close/>
                  <a:moveTo>
                    <a:pt x="50" y="221"/>
                  </a:moveTo>
                  <a:lnTo>
                    <a:pt x="74" y="219"/>
                  </a:lnTo>
                  <a:lnTo>
                    <a:pt x="74" y="206"/>
                  </a:lnTo>
                  <a:lnTo>
                    <a:pt x="50" y="206"/>
                  </a:lnTo>
                  <a:lnTo>
                    <a:pt x="50" y="221"/>
                  </a:lnTo>
                  <a:close/>
                  <a:moveTo>
                    <a:pt x="16" y="221"/>
                  </a:moveTo>
                  <a:lnTo>
                    <a:pt x="42" y="221"/>
                  </a:lnTo>
                  <a:lnTo>
                    <a:pt x="42" y="206"/>
                  </a:lnTo>
                  <a:lnTo>
                    <a:pt x="16" y="206"/>
                  </a:lnTo>
                  <a:lnTo>
                    <a:pt x="16" y="221"/>
                  </a:lnTo>
                  <a:close/>
                  <a:moveTo>
                    <a:pt x="126" y="245"/>
                  </a:moveTo>
                  <a:lnTo>
                    <a:pt x="150" y="242"/>
                  </a:lnTo>
                  <a:lnTo>
                    <a:pt x="150" y="227"/>
                  </a:lnTo>
                  <a:lnTo>
                    <a:pt x="126" y="229"/>
                  </a:lnTo>
                  <a:lnTo>
                    <a:pt x="126" y="245"/>
                  </a:lnTo>
                  <a:close/>
                  <a:moveTo>
                    <a:pt x="91" y="245"/>
                  </a:moveTo>
                  <a:lnTo>
                    <a:pt x="117" y="245"/>
                  </a:lnTo>
                  <a:lnTo>
                    <a:pt x="117" y="229"/>
                  </a:lnTo>
                  <a:lnTo>
                    <a:pt x="91" y="229"/>
                  </a:lnTo>
                  <a:lnTo>
                    <a:pt x="91" y="245"/>
                  </a:lnTo>
                  <a:close/>
                  <a:moveTo>
                    <a:pt x="50" y="245"/>
                  </a:moveTo>
                  <a:lnTo>
                    <a:pt x="74" y="245"/>
                  </a:lnTo>
                  <a:lnTo>
                    <a:pt x="74" y="229"/>
                  </a:lnTo>
                  <a:lnTo>
                    <a:pt x="50" y="229"/>
                  </a:lnTo>
                  <a:lnTo>
                    <a:pt x="50" y="245"/>
                  </a:lnTo>
                  <a:close/>
                  <a:moveTo>
                    <a:pt x="16" y="247"/>
                  </a:moveTo>
                  <a:lnTo>
                    <a:pt x="42" y="245"/>
                  </a:lnTo>
                  <a:lnTo>
                    <a:pt x="42" y="232"/>
                  </a:lnTo>
                  <a:lnTo>
                    <a:pt x="16" y="232"/>
                  </a:lnTo>
                  <a:lnTo>
                    <a:pt x="16" y="247"/>
                  </a:lnTo>
                  <a:close/>
                  <a:moveTo>
                    <a:pt x="126" y="268"/>
                  </a:moveTo>
                  <a:lnTo>
                    <a:pt x="150" y="268"/>
                  </a:lnTo>
                  <a:lnTo>
                    <a:pt x="150" y="253"/>
                  </a:lnTo>
                  <a:lnTo>
                    <a:pt x="126" y="253"/>
                  </a:lnTo>
                  <a:lnTo>
                    <a:pt x="126" y="268"/>
                  </a:lnTo>
                  <a:close/>
                  <a:moveTo>
                    <a:pt x="91" y="268"/>
                  </a:moveTo>
                  <a:lnTo>
                    <a:pt x="117" y="268"/>
                  </a:lnTo>
                  <a:lnTo>
                    <a:pt x="117" y="253"/>
                  </a:lnTo>
                  <a:lnTo>
                    <a:pt x="91" y="255"/>
                  </a:lnTo>
                  <a:lnTo>
                    <a:pt x="91" y="268"/>
                  </a:lnTo>
                  <a:close/>
                  <a:moveTo>
                    <a:pt x="50" y="271"/>
                  </a:moveTo>
                  <a:lnTo>
                    <a:pt x="74" y="271"/>
                  </a:lnTo>
                  <a:lnTo>
                    <a:pt x="74" y="255"/>
                  </a:lnTo>
                  <a:lnTo>
                    <a:pt x="50" y="255"/>
                  </a:lnTo>
                  <a:lnTo>
                    <a:pt x="50" y="271"/>
                  </a:lnTo>
                  <a:close/>
                  <a:moveTo>
                    <a:pt x="16" y="271"/>
                  </a:moveTo>
                  <a:lnTo>
                    <a:pt x="42" y="271"/>
                  </a:lnTo>
                  <a:lnTo>
                    <a:pt x="42" y="255"/>
                  </a:lnTo>
                  <a:lnTo>
                    <a:pt x="16" y="255"/>
                  </a:lnTo>
                  <a:lnTo>
                    <a:pt x="16" y="271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0" name="íṧ1îḍé"/>
            <p:cNvSpPr/>
            <p:nvPr/>
          </p:nvSpPr>
          <p:spPr bwMode="auto">
            <a:xfrm>
              <a:off x="3035300" y="1552575"/>
              <a:ext cx="212725" cy="65088"/>
            </a:xfrm>
            <a:custGeom>
              <a:avLst/>
              <a:gdLst>
                <a:gd name="T0" fmla="*/ 0 w 134"/>
                <a:gd name="T1" fmla="*/ 2 h 41"/>
                <a:gd name="T2" fmla="*/ 134 w 134"/>
                <a:gd name="T3" fmla="*/ 0 h 41"/>
                <a:gd name="T4" fmla="*/ 134 w 134"/>
                <a:gd name="T5" fmla="*/ 39 h 41"/>
                <a:gd name="T6" fmla="*/ 0 w 134"/>
                <a:gd name="T7" fmla="*/ 41 h 41"/>
                <a:gd name="T8" fmla="*/ 0 w 134"/>
                <a:gd name="T9" fmla="*/ 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41">
                  <a:moveTo>
                    <a:pt x="0" y="2"/>
                  </a:moveTo>
                  <a:lnTo>
                    <a:pt x="134" y="0"/>
                  </a:lnTo>
                  <a:lnTo>
                    <a:pt x="134" y="39"/>
                  </a:lnTo>
                  <a:lnTo>
                    <a:pt x="0" y="4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1" name="ïṡlïdê"/>
            <p:cNvSpPr/>
            <p:nvPr/>
          </p:nvSpPr>
          <p:spPr bwMode="auto">
            <a:xfrm>
              <a:off x="3271838" y="855663"/>
              <a:ext cx="404813" cy="814388"/>
            </a:xfrm>
            <a:custGeom>
              <a:avLst/>
              <a:gdLst>
                <a:gd name="T0" fmla="*/ 216 w 255"/>
                <a:gd name="T1" fmla="*/ 41 h 513"/>
                <a:gd name="T2" fmla="*/ 182 w 255"/>
                <a:gd name="T3" fmla="*/ 58 h 513"/>
                <a:gd name="T4" fmla="*/ 141 w 255"/>
                <a:gd name="T5" fmla="*/ 45 h 513"/>
                <a:gd name="T6" fmla="*/ 82 w 255"/>
                <a:gd name="T7" fmla="*/ 52 h 513"/>
                <a:gd name="T8" fmla="*/ 41 w 255"/>
                <a:gd name="T9" fmla="*/ 69 h 513"/>
                <a:gd name="T10" fmla="*/ 182 w 255"/>
                <a:gd name="T11" fmla="*/ 69 h 513"/>
                <a:gd name="T12" fmla="*/ 149 w 255"/>
                <a:gd name="T13" fmla="*/ 86 h 513"/>
                <a:gd name="T14" fmla="*/ 108 w 255"/>
                <a:gd name="T15" fmla="*/ 76 h 513"/>
                <a:gd name="T16" fmla="*/ 50 w 255"/>
                <a:gd name="T17" fmla="*/ 80 h 513"/>
                <a:gd name="T18" fmla="*/ 240 w 255"/>
                <a:gd name="T19" fmla="*/ 106 h 513"/>
                <a:gd name="T20" fmla="*/ 149 w 255"/>
                <a:gd name="T21" fmla="*/ 97 h 513"/>
                <a:gd name="T22" fmla="*/ 82 w 255"/>
                <a:gd name="T23" fmla="*/ 119 h 513"/>
                <a:gd name="T24" fmla="*/ 41 w 255"/>
                <a:gd name="T25" fmla="*/ 106 h 513"/>
                <a:gd name="T26" fmla="*/ 216 w 255"/>
                <a:gd name="T27" fmla="*/ 119 h 513"/>
                <a:gd name="T28" fmla="*/ 175 w 255"/>
                <a:gd name="T29" fmla="*/ 138 h 513"/>
                <a:gd name="T30" fmla="*/ 50 w 255"/>
                <a:gd name="T31" fmla="*/ 130 h 513"/>
                <a:gd name="T32" fmla="*/ 15 w 255"/>
                <a:gd name="T33" fmla="*/ 147 h 513"/>
                <a:gd name="T34" fmla="*/ 208 w 255"/>
                <a:gd name="T35" fmla="*/ 147 h 513"/>
                <a:gd name="T36" fmla="*/ 149 w 255"/>
                <a:gd name="T37" fmla="*/ 149 h 513"/>
                <a:gd name="T38" fmla="*/ 73 w 255"/>
                <a:gd name="T39" fmla="*/ 171 h 513"/>
                <a:gd name="T40" fmla="*/ 216 w 255"/>
                <a:gd name="T41" fmla="*/ 171 h 513"/>
                <a:gd name="T42" fmla="*/ 182 w 255"/>
                <a:gd name="T43" fmla="*/ 190 h 513"/>
                <a:gd name="T44" fmla="*/ 108 w 255"/>
                <a:gd name="T45" fmla="*/ 177 h 513"/>
                <a:gd name="T46" fmla="*/ 50 w 255"/>
                <a:gd name="T47" fmla="*/ 182 h 513"/>
                <a:gd name="T48" fmla="*/ 240 w 255"/>
                <a:gd name="T49" fmla="*/ 212 h 513"/>
                <a:gd name="T50" fmla="*/ 149 w 255"/>
                <a:gd name="T51" fmla="*/ 201 h 513"/>
                <a:gd name="T52" fmla="*/ 82 w 255"/>
                <a:gd name="T53" fmla="*/ 221 h 513"/>
                <a:gd name="T54" fmla="*/ 41 w 255"/>
                <a:gd name="T55" fmla="*/ 208 h 513"/>
                <a:gd name="T56" fmla="*/ 216 w 255"/>
                <a:gd name="T57" fmla="*/ 225 h 513"/>
                <a:gd name="T58" fmla="*/ 175 w 255"/>
                <a:gd name="T59" fmla="*/ 242 h 513"/>
                <a:gd name="T60" fmla="*/ 50 w 255"/>
                <a:gd name="T61" fmla="*/ 234 h 513"/>
                <a:gd name="T62" fmla="*/ 15 w 255"/>
                <a:gd name="T63" fmla="*/ 251 h 513"/>
                <a:gd name="T64" fmla="*/ 208 w 255"/>
                <a:gd name="T65" fmla="*/ 251 h 513"/>
                <a:gd name="T66" fmla="*/ 149 w 255"/>
                <a:gd name="T67" fmla="*/ 253 h 513"/>
                <a:gd name="T68" fmla="*/ 73 w 255"/>
                <a:gd name="T69" fmla="*/ 273 h 513"/>
                <a:gd name="T70" fmla="*/ 216 w 255"/>
                <a:gd name="T71" fmla="*/ 277 h 513"/>
                <a:gd name="T72" fmla="*/ 182 w 255"/>
                <a:gd name="T73" fmla="*/ 294 h 513"/>
                <a:gd name="T74" fmla="*/ 108 w 255"/>
                <a:gd name="T75" fmla="*/ 281 h 513"/>
                <a:gd name="T76" fmla="*/ 50 w 255"/>
                <a:gd name="T77" fmla="*/ 283 h 513"/>
                <a:gd name="T78" fmla="*/ 240 w 255"/>
                <a:gd name="T79" fmla="*/ 318 h 513"/>
                <a:gd name="T80" fmla="*/ 149 w 255"/>
                <a:gd name="T81" fmla="*/ 307 h 513"/>
                <a:gd name="T82" fmla="*/ 82 w 255"/>
                <a:gd name="T83" fmla="*/ 324 h 513"/>
                <a:gd name="T84" fmla="*/ 41 w 255"/>
                <a:gd name="T85" fmla="*/ 309 h 513"/>
                <a:gd name="T86" fmla="*/ 216 w 255"/>
                <a:gd name="T87" fmla="*/ 331 h 513"/>
                <a:gd name="T88" fmla="*/ 175 w 255"/>
                <a:gd name="T89" fmla="*/ 346 h 513"/>
                <a:gd name="T90" fmla="*/ 50 w 255"/>
                <a:gd name="T91" fmla="*/ 335 h 513"/>
                <a:gd name="T92" fmla="*/ 15 w 255"/>
                <a:gd name="T93" fmla="*/ 353 h 513"/>
                <a:gd name="T94" fmla="*/ 208 w 255"/>
                <a:gd name="T95" fmla="*/ 357 h 513"/>
                <a:gd name="T96" fmla="*/ 149 w 255"/>
                <a:gd name="T97" fmla="*/ 359 h 513"/>
                <a:gd name="T98" fmla="*/ 73 w 255"/>
                <a:gd name="T99" fmla="*/ 376 h 513"/>
                <a:gd name="T100" fmla="*/ 216 w 255"/>
                <a:gd name="T101" fmla="*/ 383 h 513"/>
                <a:gd name="T102" fmla="*/ 182 w 255"/>
                <a:gd name="T103" fmla="*/ 400 h 513"/>
                <a:gd name="T104" fmla="*/ 108 w 255"/>
                <a:gd name="T105" fmla="*/ 385 h 513"/>
                <a:gd name="T106" fmla="*/ 50 w 255"/>
                <a:gd name="T107" fmla="*/ 387 h 513"/>
                <a:gd name="T108" fmla="*/ 240 w 255"/>
                <a:gd name="T109" fmla="*/ 424 h 513"/>
                <a:gd name="T110" fmla="*/ 149 w 255"/>
                <a:gd name="T111" fmla="*/ 411 h 513"/>
                <a:gd name="T112" fmla="*/ 82 w 255"/>
                <a:gd name="T113" fmla="*/ 426 h 513"/>
                <a:gd name="T114" fmla="*/ 41 w 255"/>
                <a:gd name="T115" fmla="*/ 413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5" h="513">
                  <a:moveTo>
                    <a:pt x="0" y="513"/>
                  </a:moveTo>
                  <a:lnTo>
                    <a:pt x="255" y="513"/>
                  </a:lnTo>
                  <a:lnTo>
                    <a:pt x="255" y="17"/>
                  </a:lnTo>
                  <a:lnTo>
                    <a:pt x="251" y="0"/>
                  </a:lnTo>
                  <a:lnTo>
                    <a:pt x="26" y="21"/>
                  </a:lnTo>
                  <a:lnTo>
                    <a:pt x="0" y="39"/>
                  </a:lnTo>
                  <a:lnTo>
                    <a:pt x="0" y="513"/>
                  </a:lnTo>
                  <a:close/>
                  <a:moveTo>
                    <a:pt x="216" y="41"/>
                  </a:moveTo>
                  <a:lnTo>
                    <a:pt x="240" y="39"/>
                  </a:lnTo>
                  <a:lnTo>
                    <a:pt x="240" y="54"/>
                  </a:lnTo>
                  <a:lnTo>
                    <a:pt x="216" y="56"/>
                  </a:lnTo>
                  <a:lnTo>
                    <a:pt x="216" y="41"/>
                  </a:lnTo>
                  <a:close/>
                  <a:moveTo>
                    <a:pt x="182" y="43"/>
                  </a:moveTo>
                  <a:lnTo>
                    <a:pt x="208" y="41"/>
                  </a:lnTo>
                  <a:lnTo>
                    <a:pt x="208" y="56"/>
                  </a:lnTo>
                  <a:lnTo>
                    <a:pt x="182" y="58"/>
                  </a:lnTo>
                  <a:lnTo>
                    <a:pt x="182" y="43"/>
                  </a:lnTo>
                  <a:close/>
                  <a:moveTo>
                    <a:pt x="149" y="45"/>
                  </a:moveTo>
                  <a:lnTo>
                    <a:pt x="175" y="43"/>
                  </a:lnTo>
                  <a:lnTo>
                    <a:pt x="175" y="58"/>
                  </a:lnTo>
                  <a:lnTo>
                    <a:pt x="149" y="60"/>
                  </a:lnTo>
                  <a:lnTo>
                    <a:pt x="149" y="45"/>
                  </a:lnTo>
                  <a:close/>
                  <a:moveTo>
                    <a:pt x="115" y="47"/>
                  </a:moveTo>
                  <a:lnTo>
                    <a:pt x="141" y="45"/>
                  </a:lnTo>
                  <a:lnTo>
                    <a:pt x="141" y="63"/>
                  </a:lnTo>
                  <a:lnTo>
                    <a:pt x="115" y="63"/>
                  </a:lnTo>
                  <a:lnTo>
                    <a:pt x="115" y="47"/>
                  </a:lnTo>
                  <a:close/>
                  <a:moveTo>
                    <a:pt x="82" y="52"/>
                  </a:moveTo>
                  <a:lnTo>
                    <a:pt x="108" y="50"/>
                  </a:lnTo>
                  <a:lnTo>
                    <a:pt x="108" y="65"/>
                  </a:lnTo>
                  <a:lnTo>
                    <a:pt x="82" y="67"/>
                  </a:lnTo>
                  <a:lnTo>
                    <a:pt x="82" y="52"/>
                  </a:lnTo>
                  <a:close/>
                  <a:moveTo>
                    <a:pt x="50" y="54"/>
                  </a:moveTo>
                  <a:lnTo>
                    <a:pt x="73" y="52"/>
                  </a:lnTo>
                  <a:lnTo>
                    <a:pt x="73" y="67"/>
                  </a:lnTo>
                  <a:lnTo>
                    <a:pt x="50" y="69"/>
                  </a:lnTo>
                  <a:lnTo>
                    <a:pt x="50" y="54"/>
                  </a:lnTo>
                  <a:close/>
                  <a:moveTo>
                    <a:pt x="15" y="56"/>
                  </a:moveTo>
                  <a:lnTo>
                    <a:pt x="41" y="54"/>
                  </a:lnTo>
                  <a:lnTo>
                    <a:pt x="41" y="69"/>
                  </a:lnTo>
                  <a:lnTo>
                    <a:pt x="15" y="71"/>
                  </a:lnTo>
                  <a:lnTo>
                    <a:pt x="15" y="56"/>
                  </a:lnTo>
                  <a:close/>
                  <a:moveTo>
                    <a:pt x="216" y="67"/>
                  </a:moveTo>
                  <a:lnTo>
                    <a:pt x="240" y="65"/>
                  </a:lnTo>
                  <a:lnTo>
                    <a:pt x="240" y="80"/>
                  </a:lnTo>
                  <a:lnTo>
                    <a:pt x="216" y="82"/>
                  </a:lnTo>
                  <a:lnTo>
                    <a:pt x="216" y="67"/>
                  </a:lnTo>
                  <a:close/>
                  <a:moveTo>
                    <a:pt x="182" y="69"/>
                  </a:moveTo>
                  <a:lnTo>
                    <a:pt x="208" y="67"/>
                  </a:lnTo>
                  <a:lnTo>
                    <a:pt x="208" y="82"/>
                  </a:lnTo>
                  <a:lnTo>
                    <a:pt x="182" y="84"/>
                  </a:lnTo>
                  <a:lnTo>
                    <a:pt x="182" y="69"/>
                  </a:lnTo>
                  <a:close/>
                  <a:moveTo>
                    <a:pt x="149" y="71"/>
                  </a:moveTo>
                  <a:lnTo>
                    <a:pt x="175" y="69"/>
                  </a:lnTo>
                  <a:lnTo>
                    <a:pt x="175" y="84"/>
                  </a:lnTo>
                  <a:lnTo>
                    <a:pt x="149" y="86"/>
                  </a:lnTo>
                  <a:lnTo>
                    <a:pt x="149" y="71"/>
                  </a:lnTo>
                  <a:close/>
                  <a:moveTo>
                    <a:pt x="115" y="73"/>
                  </a:moveTo>
                  <a:lnTo>
                    <a:pt x="141" y="71"/>
                  </a:lnTo>
                  <a:lnTo>
                    <a:pt x="141" y="89"/>
                  </a:lnTo>
                  <a:lnTo>
                    <a:pt x="115" y="89"/>
                  </a:lnTo>
                  <a:lnTo>
                    <a:pt x="115" y="73"/>
                  </a:lnTo>
                  <a:close/>
                  <a:moveTo>
                    <a:pt x="82" y="78"/>
                  </a:moveTo>
                  <a:lnTo>
                    <a:pt x="108" y="76"/>
                  </a:lnTo>
                  <a:lnTo>
                    <a:pt x="108" y="91"/>
                  </a:lnTo>
                  <a:lnTo>
                    <a:pt x="82" y="93"/>
                  </a:lnTo>
                  <a:lnTo>
                    <a:pt x="82" y="78"/>
                  </a:lnTo>
                  <a:close/>
                  <a:moveTo>
                    <a:pt x="50" y="80"/>
                  </a:moveTo>
                  <a:lnTo>
                    <a:pt x="73" y="78"/>
                  </a:lnTo>
                  <a:lnTo>
                    <a:pt x="73" y="93"/>
                  </a:lnTo>
                  <a:lnTo>
                    <a:pt x="50" y="95"/>
                  </a:lnTo>
                  <a:lnTo>
                    <a:pt x="50" y="80"/>
                  </a:lnTo>
                  <a:close/>
                  <a:moveTo>
                    <a:pt x="15" y="82"/>
                  </a:moveTo>
                  <a:lnTo>
                    <a:pt x="41" y="80"/>
                  </a:lnTo>
                  <a:lnTo>
                    <a:pt x="41" y="95"/>
                  </a:lnTo>
                  <a:lnTo>
                    <a:pt x="15" y="97"/>
                  </a:lnTo>
                  <a:lnTo>
                    <a:pt x="15" y="82"/>
                  </a:lnTo>
                  <a:close/>
                  <a:moveTo>
                    <a:pt x="216" y="93"/>
                  </a:moveTo>
                  <a:lnTo>
                    <a:pt x="240" y="91"/>
                  </a:lnTo>
                  <a:lnTo>
                    <a:pt x="240" y="106"/>
                  </a:lnTo>
                  <a:lnTo>
                    <a:pt x="216" y="108"/>
                  </a:lnTo>
                  <a:lnTo>
                    <a:pt x="216" y="93"/>
                  </a:lnTo>
                  <a:close/>
                  <a:moveTo>
                    <a:pt x="182" y="95"/>
                  </a:moveTo>
                  <a:lnTo>
                    <a:pt x="208" y="93"/>
                  </a:lnTo>
                  <a:lnTo>
                    <a:pt x="208" y="108"/>
                  </a:lnTo>
                  <a:lnTo>
                    <a:pt x="182" y="110"/>
                  </a:lnTo>
                  <a:lnTo>
                    <a:pt x="182" y="95"/>
                  </a:lnTo>
                  <a:close/>
                  <a:moveTo>
                    <a:pt x="149" y="97"/>
                  </a:moveTo>
                  <a:lnTo>
                    <a:pt x="175" y="95"/>
                  </a:lnTo>
                  <a:lnTo>
                    <a:pt x="175" y="112"/>
                  </a:lnTo>
                  <a:lnTo>
                    <a:pt x="149" y="112"/>
                  </a:lnTo>
                  <a:lnTo>
                    <a:pt x="149" y="97"/>
                  </a:lnTo>
                  <a:close/>
                  <a:moveTo>
                    <a:pt x="82" y="102"/>
                  </a:moveTo>
                  <a:lnTo>
                    <a:pt x="108" y="102"/>
                  </a:lnTo>
                  <a:lnTo>
                    <a:pt x="108" y="117"/>
                  </a:lnTo>
                  <a:lnTo>
                    <a:pt x="82" y="119"/>
                  </a:lnTo>
                  <a:lnTo>
                    <a:pt x="82" y="102"/>
                  </a:lnTo>
                  <a:close/>
                  <a:moveTo>
                    <a:pt x="50" y="106"/>
                  </a:moveTo>
                  <a:lnTo>
                    <a:pt x="73" y="104"/>
                  </a:lnTo>
                  <a:lnTo>
                    <a:pt x="73" y="119"/>
                  </a:lnTo>
                  <a:lnTo>
                    <a:pt x="50" y="121"/>
                  </a:lnTo>
                  <a:lnTo>
                    <a:pt x="50" y="106"/>
                  </a:lnTo>
                  <a:close/>
                  <a:moveTo>
                    <a:pt x="15" y="108"/>
                  </a:moveTo>
                  <a:lnTo>
                    <a:pt x="41" y="106"/>
                  </a:lnTo>
                  <a:lnTo>
                    <a:pt x="41" y="121"/>
                  </a:lnTo>
                  <a:lnTo>
                    <a:pt x="15" y="123"/>
                  </a:lnTo>
                  <a:lnTo>
                    <a:pt x="15" y="108"/>
                  </a:lnTo>
                  <a:close/>
                  <a:moveTo>
                    <a:pt x="216" y="119"/>
                  </a:moveTo>
                  <a:lnTo>
                    <a:pt x="240" y="117"/>
                  </a:lnTo>
                  <a:lnTo>
                    <a:pt x="240" y="134"/>
                  </a:lnTo>
                  <a:lnTo>
                    <a:pt x="216" y="134"/>
                  </a:lnTo>
                  <a:lnTo>
                    <a:pt x="216" y="119"/>
                  </a:lnTo>
                  <a:close/>
                  <a:moveTo>
                    <a:pt x="182" y="121"/>
                  </a:moveTo>
                  <a:lnTo>
                    <a:pt x="208" y="119"/>
                  </a:lnTo>
                  <a:lnTo>
                    <a:pt x="208" y="136"/>
                  </a:lnTo>
                  <a:lnTo>
                    <a:pt x="182" y="136"/>
                  </a:lnTo>
                  <a:lnTo>
                    <a:pt x="182" y="121"/>
                  </a:lnTo>
                  <a:close/>
                  <a:moveTo>
                    <a:pt x="149" y="123"/>
                  </a:moveTo>
                  <a:lnTo>
                    <a:pt x="175" y="121"/>
                  </a:lnTo>
                  <a:lnTo>
                    <a:pt x="175" y="138"/>
                  </a:lnTo>
                  <a:lnTo>
                    <a:pt x="149" y="138"/>
                  </a:lnTo>
                  <a:lnTo>
                    <a:pt x="149" y="123"/>
                  </a:lnTo>
                  <a:close/>
                  <a:moveTo>
                    <a:pt x="82" y="128"/>
                  </a:moveTo>
                  <a:lnTo>
                    <a:pt x="108" y="128"/>
                  </a:lnTo>
                  <a:lnTo>
                    <a:pt x="108" y="143"/>
                  </a:lnTo>
                  <a:lnTo>
                    <a:pt x="82" y="143"/>
                  </a:lnTo>
                  <a:lnTo>
                    <a:pt x="82" y="128"/>
                  </a:lnTo>
                  <a:close/>
                  <a:moveTo>
                    <a:pt x="50" y="130"/>
                  </a:moveTo>
                  <a:lnTo>
                    <a:pt x="73" y="130"/>
                  </a:lnTo>
                  <a:lnTo>
                    <a:pt x="73" y="145"/>
                  </a:lnTo>
                  <a:lnTo>
                    <a:pt x="50" y="145"/>
                  </a:lnTo>
                  <a:lnTo>
                    <a:pt x="50" y="130"/>
                  </a:lnTo>
                  <a:close/>
                  <a:moveTo>
                    <a:pt x="15" y="132"/>
                  </a:moveTo>
                  <a:lnTo>
                    <a:pt x="41" y="132"/>
                  </a:lnTo>
                  <a:lnTo>
                    <a:pt x="41" y="147"/>
                  </a:lnTo>
                  <a:lnTo>
                    <a:pt x="15" y="147"/>
                  </a:lnTo>
                  <a:lnTo>
                    <a:pt x="15" y="132"/>
                  </a:lnTo>
                  <a:close/>
                  <a:moveTo>
                    <a:pt x="216" y="145"/>
                  </a:moveTo>
                  <a:lnTo>
                    <a:pt x="240" y="145"/>
                  </a:lnTo>
                  <a:lnTo>
                    <a:pt x="240" y="160"/>
                  </a:lnTo>
                  <a:lnTo>
                    <a:pt x="216" y="162"/>
                  </a:lnTo>
                  <a:lnTo>
                    <a:pt x="216" y="145"/>
                  </a:lnTo>
                  <a:close/>
                  <a:moveTo>
                    <a:pt x="182" y="147"/>
                  </a:moveTo>
                  <a:lnTo>
                    <a:pt x="208" y="147"/>
                  </a:lnTo>
                  <a:lnTo>
                    <a:pt x="208" y="162"/>
                  </a:lnTo>
                  <a:lnTo>
                    <a:pt x="182" y="164"/>
                  </a:lnTo>
                  <a:lnTo>
                    <a:pt x="182" y="147"/>
                  </a:lnTo>
                  <a:close/>
                  <a:moveTo>
                    <a:pt x="149" y="149"/>
                  </a:moveTo>
                  <a:lnTo>
                    <a:pt x="175" y="149"/>
                  </a:lnTo>
                  <a:lnTo>
                    <a:pt x="175" y="164"/>
                  </a:lnTo>
                  <a:lnTo>
                    <a:pt x="149" y="164"/>
                  </a:lnTo>
                  <a:lnTo>
                    <a:pt x="149" y="149"/>
                  </a:lnTo>
                  <a:close/>
                  <a:moveTo>
                    <a:pt x="82" y="154"/>
                  </a:moveTo>
                  <a:lnTo>
                    <a:pt x="108" y="154"/>
                  </a:lnTo>
                  <a:lnTo>
                    <a:pt x="108" y="169"/>
                  </a:lnTo>
                  <a:lnTo>
                    <a:pt x="82" y="169"/>
                  </a:lnTo>
                  <a:lnTo>
                    <a:pt x="82" y="154"/>
                  </a:lnTo>
                  <a:close/>
                  <a:moveTo>
                    <a:pt x="50" y="156"/>
                  </a:moveTo>
                  <a:lnTo>
                    <a:pt x="73" y="154"/>
                  </a:lnTo>
                  <a:lnTo>
                    <a:pt x="73" y="171"/>
                  </a:lnTo>
                  <a:lnTo>
                    <a:pt x="50" y="171"/>
                  </a:lnTo>
                  <a:lnTo>
                    <a:pt x="50" y="156"/>
                  </a:lnTo>
                  <a:close/>
                  <a:moveTo>
                    <a:pt x="15" y="158"/>
                  </a:moveTo>
                  <a:lnTo>
                    <a:pt x="41" y="156"/>
                  </a:lnTo>
                  <a:lnTo>
                    <a:pt x="41" y="173"/>
                  </a:lnTo>
                  <a:lnTo>
                    <a:pt x="15" y="173"/>
                  </a:lnTo>
                  <a:lnTo>
                    <a:pt x="15" y="158"/>
                  </a:lnTo>
                  <a:close/>
                  <a:moveTo>
                    <a:pt x="216" y="171"/>
                  </a:moveTo>
                  <a:lnTo>
                    <a:pt x="240" y="171"/>
                  </a:lnTo>
                  <a:lnTo>
                    <a:pt x="240" y="186"/>
                  </a:lnTo>
                  <a:lnTo>
                    <a:pt x="216" y="188"/>
                  </a:lnTo>
                  <a:lnTo>
                    <a:pt x="216" y="171"/>
                  </a:lnTo>
                  <a:close/>
                  <a:moveTo>
                    <a:pt x="182" y="173"/>
                  </a:moveTo>
                  <a:lnTo>
                    <a:pt x="208" y="173"/>
                  </a:lnTo>
                  <a:lnTo>
                    <a:pt x="208" y="188"/>
                  </a:lnTo>
                  <a:lnTo>
                    <a:pt x="182" y="190"/>
                  </a:lnTo>
                  <a:lnTo>
                    <a:pt x="182" y="173"/>
                  </a:lnTo>
                  <a:close/>
                  <a:moveTo>
                    <a:pt x="149" y="175"/>
                  </a:moveTo>
                  <a:lnTo>
                    <a:pt x="175" y="175"/>
                  </a:lnTo>
                  <a:lnTo>
                    <a:pt x="175" y="190"/>
                  </a:lnTo>
                  <a:lnTo>
                    <a:pt x="149" y="190"/>
                  </a:lnTo>
                  <a:lnTo>
                    <a:pt x="149" y="175"/>
                  </a:lnTo>
                  <a:close/>
                  <a:moveTo>
                    <a:pt x="82" y="179"/>
                  </a:moveTo>
                  <a:lnTo>
                    <a:pt x="108" y="177"/>
                  </a:lnTo>
                  <a:lnTo>
                    <a:pt x="108" y="195"/>
                  </a:lnTo>
                  <a:lnTo>
                    <a:pt x="82" y="195"/>
                  </a:lnTo>
                  <a:lnTo>
                    <a:pt x="82" y="179"/>
                  </a:lnTo>
                  <a:close/>
                  <a:moveTo>
                    <a:pt x="50" y="182"/>
                  </a:moveTo>
                  <a:lnTo>
                    <a:pt x="73" y="179"/>
                  </a:lnTo>
                  <a:lnTo>
                    <a:pt x="73" y="195"/>
                  </a:lnTo>
                  <a:lnTo>
                    <a:pt x="50" y="197"/>
                  </a:lnTo>
                  <a:lnTo>
                    <a:pt x="50" y="182"/>
                  </a:lnTo>
                  <a:close/>
                  <a:moveTo>
                    <a:pt x="15" y="184"/>
                  </a:moveTo>
                  <a:lnTo>
                    <a:pt x="41" y="182"/>
                  </a:lnTo>
                  <a:lnTo>
                    <a:pt x="41" y="197"/>
                  </a:lnTo>
                  <a:lnTo>
                    <a:pt x="15" y="199"/>
                  </a:lnTo>
                  <a:lnTo>
                    <a:pt x="15" y="184"/>
                  </a:lnTo>
                  <a:close/>
                  <a:moveTo>
                    <a:pt x="216" y="199"/>
                  </a:moveTo>
                  <a:lnTo>
                    <a:pt x="240" y="197"/>
                  </a:lnTo>
                  <a:lnTo>
                    <a:pt x="240" y="212"/>
                  </a:lnTo>
                  <a:lnTo>
                    <a:pt x="216" y="214"/>
                  </a:lnTo>
                  <a:lnTo>
                    <a:pt x="216" y="199"/>
                  </a:lnTo>
                  <a:close/>
                  <a:moveTo>
                    <a:pt x="182" y="201"/>
                  </a:moveTo>
                  <a:lnTo>
                    <a:pt x="208" y="199"/>
                  </a:lnTo>
                  <a:lnTo>
                    <a:pt x="208" y="214"/>
                  </a:lnTo>
                  <a:lnTo>
                    <a:pt x="182" y="216"/>
                  </a:lnTo>
                  <a:lnTo>
                    <a:pt x="182" y="201"/>
                  </a:lnTo>
                  <a:close/>
                  <a:moveTo>
                    <a:pt x="149" y="201"/>
                  </a:moveTo>
                  <a:lnTo>
                    <a:pt x="175" y="201"/>
                  </a:lnTo>
                  <a:lnTo>
                    <a:pt x="175" y="216"/>
                  </a:lnTo>
                  <a:lnTo>
                    <a:pt x="149" y="218"/>
                  </a:lnTo>
                  <a:lnTo>
                    <a:pt x="149" y="201"/>
                  </a:lnTo>
                  <a:close/>
                  <a:moveTo>
                    <a:pt x="82" y="205"/>
                  </a:moveTo>
                  <a:lnTo>
                    <a:pt x="108" y="203"/>
                  </a:lnTo>
                  <a:lnTo>
                    <a:pt x="108" y="221"/>
                  </a:lnTo>
                  <a:lnTo>
                    <a:pt x="82" y="221"/>
                  </a:lnTo>
                  <a:lnTo>
                    <a:pt x="82" y="205"/>
                  </a:lnTo>
                  <a:close/>
                  <a:moveTo>
                    <a:pt x="50" y="208"/>
                  </a:moveTo>
                  <a:lnTo>
                    <a:pt x="73" y="205"/>
                  </a:lnTo>
                  <a:lnTo>
                    <a:pt x="73" y="221"/>
                  </a:lnTo>
                  <a:lnTo>
                    <a:pt x="50" y="223"/>
                  </a:lnTo>
                  <a:lnTo>
                    <a:pt x="50" y="208"/>
                  </a:lnTo>
                  <a:close/>
                  <a:moveTo>
                    <a:pt x="15" y="210"/>
                  </a:moveTo>
                  <a:lnTo>
                    <a:pt x="41" y="208"/>
                  </a:lnTo>
                  <a:lnTo>
                    <a:pt x="41" y="223"/>
                  </a:lnTo>
                  <a:lnTo>
                    <a:pt x="15" y="225"/>
                  </a:lnTo>
                  <a:lnTo>
                    <a:pt x="15" y="210"/>
                  </a:lnTo>
                  <a:close/>
                  <a:moveTo>
                    <a:pt x="216" y="225"/>
                  </a:moveTo>
                  <a:lnTo>
                    <a:pt x="240" y="223"/>
                  </a:lnTo>
                  <a:lnTo>
                    <a:pt x="240" y="240"/>
                  </a:lnTo>
                  <a:lnTo>
                    <a:pt x="216" y="240"/>
                  </a:lnTo>
                  <a:lnTo>
                    <a:pt x="216" y="225"/>
                  </a:lnTo>
                  <a:close/>
                  <a:moveTo>
                    <a:pt x="182" y="227"/>
                  </a:moveTo>
                  <a:lnTo>
                    <a:pt x="208" y="225"/>
                  </a:lnTo>
                  <a:lnTo>
                    <a:pt x="208" y="240"/>
                  </a:lnTo>
                  <a:lnTo>
                    <a:pt x="182" y="242"/>
                  </a:lnTo>
                  <a:lnTo>
                    <a:pt x="182" y="227"/>
                  </a:lnTo>
                  <a:close/>
                  <a:moveTo>
                    <a:pt x="149" y="227"/>
                  </a:moveTo>
                  <a:lnTo>
                    <a:pt x="175" y="227"/>
                  </a:lnTo>
                  <a:lnTo>
                    <a:pt x="175" y="242"/>
                  </a:lnTo>
                  <a:lnTo>
                    <a:pt x="149" y="244"/>
                  </a:lnTo>
                  <a:lnTo>
                    <a:pt x="149" y="227"/>
                  </a:lnTo>
                  <a:close/>
                  <a:moveTo>
                    <a:pt x="82" y="231"/>
                  </a:moveTo>
                  <a:lnTo>
                    <a:pt x="108" y="229"/>
                  </a:lnTo>
                  <a:lnTo>
                    <a:pt x="108" y="244"/>
                  </a:lnTo>
                  <a:lnTo>
                    <a:pt x="82" y="247"/>
                  </a:lnTo>
                  <a:lnTo>
                    <a:pt x="82" y="231"/>
                  </a:lnTo>
                  <a:close/>
                  <a:moveTo>
                    <a:pt x="50" y="234"/>
                  </a:moveTo>
                  <a:lnTo>
                    <a:pt x="73" y="231"/>
                  </a:lnTo>
                  <a:lnTo>
                    <a:pt x="73" y="247"/>
                  </a:lnTo>
                  <a:lnTo>
                    <a:pt x="50" y="249"/>
                  </a:lnTo>
                  <a:lnTo>
                    <a:pt x="50" y="234"/>
                  </a:lnTo>
                  <a:close/>
                  <a:moveTo>
                    <a:pt x="15" y="236"/>
                  </a:moveTo>
                  <a:lnTo>
                    <a:pt x="41" y="234"/>
                  </a:lnTo>
                  <a:lnTo>
                    <a:pt x="41" y="249"/>
                  </a:lnTo>
                  <a:lnTo>
                    <a:pt x="15" y="251"/>
                  </a:lnTo>
                  <a:lnTo>
                    <a:pt x="15" y="236"/>
                  </a:lnTo>
                  <a:close/>
                  <a:moveTo>
                    <a:pt x="216" y="251"/>
                  </a:moveTo>
                  <a:lnTo>
                    <a:pt x="240" y="251"/>
                  </a:lnTo>
                  <a:lnTo>
                    <a:pt x="240" y="266"/>
                  </a:lnTo>
                  <a:lnTo>
                    <a:pt x="216" y="266"/>
                  </a:lnTo>
                  <a:lnTo>
                    <a:pt x="216" y="251"/>
                  </a:lnTo>
                  <a:close/>
                  <a:moveTo>
                    <a:pt x="182" y="253"/>
                  </a:moveTo>
                  <a:lnTo>
                    <a:pt x="208" y="251"/>
                  </a:lnTo>
                  <a:lnTo>
                    <a:pt x="208" y="266"/>
                  </a:lnTo>
                  <a:lnTo>
                    <a:pt x="182" y="268"/>
                  </a:lnTo>
                  <a:lnTo>
                    <a:pt x="182" y="253"/>
                  </a:lnTo>
                  <a:close/>
                  <a:moveTo>
                    <a:pt x="149" y="253"/>
                  </a:moveTo>
                  <a:lnTo>
                    <a:pt x="175" y="253"/>
                  </a:lnTo>
                  <a:lnTo>
                    <a:pt x="175" y="268"/>
                  </a:lnTo>
                  <a:lnTo>
                    <a:pt x="149" y="270"/>
                  </a:lnTo>
                  <a:lnTo>
                    <a:pt x="149" y="253"/>
                  </a:lnTo>
                  <a:close/>
                  <a:moveTo>
                    <a:pt x="82" y="257"/>
                  </a:moveTo>
                  <a:lnTo>
                    <a:pt x="108" y="255"/>
                  </a:lnTo>
                  <a:lnTo>
                    <a:pt x="108" y="270"/>
                  </a:lnTo>
                  <a:lnTo>
                    <a:pt x="82" y="273"/>
                  </a:lnTo>
                  <a:lnTo>
                    <a:pt x="82" y="257"/>
                  </a:lnTo>
                  <a:close/>
                  <a:moveTo>
                    <a:pt x="50" y="260"/>
                  </a:moveTo>
                  <a:lnTo>
                    <a:pt x="73" y="257"/>
                  </a:lnTo>
                  <a:lnTo>
                    <a:pt x="73" y="273"/>
                  </a:lnTo>
                  <a:lnTo>
                    <a:pt x="50" y="275"/>
                  </a:lnTo>
                  <a:lnTo>
                    <a:pt x="50" y="260"/>
                  </a:lnTo>
                  <a:close/>
                  <a:moveTo>
                    <a:pt x="15" y="260"/>
                  </a:moveTo>
                  <a:lnTo>
                    <a:pt x="41" y="260"/>
                  </a:lnTo>
                  <a:lnTo>
                    <a:pt x="41" y="275"/>
                  </a:lnTo>
                  <a:lnTo>
                    <a:pt x="15" y="275"/>
                  </a:lnTo>
                  <a:lnTo>
                    <a:pt x="15" y="260"/>
                  </a:lnTo>
                  <a:close/>
                  <a:moveTo>
                    <a:pt x="216" y="277"/>
                  </a:moveTo>
                  <a:lnTo>
                    <a:pt x="240" y="277"/>
                  </a:lnTo>
                  <a:lnTo>
                    <a:pt x="240" y="292"/>
                  </a:lnTo>
                  <a:lnTo>
                    <a:pt x="216" y="292"/>
                  </a:lnTo>
                  <a:lnTo>
                    <a:pt x="216" y="277"/>
                  </a:lnTo>
                  <a:close/>
                  <a:moveTo>
                    <a:pt x="182" y="279"/>
                  </a:moveTo>
                  <a:lnTo>
                    <a:pt x="208" y="277"/>
                  </a:lnTo>
                  <a:lnTo>
                    <a:pt x="208" y="294"/>
                  </a:lnTo>
                  <a:lnTo>
                    <a:pt x="182" y="294"/>
                  </a:lnTo>
                  <a:lnTo>
                    <a:pt x="182" y="279"/>
                  </a:lnTo>
                  <a:close/>
                  <a:moveTo>
                    <a:pt x="149" y="279"/>
                  </a:moveTo>
                  <a:lnTo>
                    <a:pt x="175" y="279"/>
                  </a:lnTo>
                  <a:lnTo>
                    <a:pt x="175" y="294"/>
                  </a:lnTo>
                  <a:lnTo>
                    <a:pt x="149" y="296"/>
                  </a:lnTo>
                  <a:lnTo>
                    <a:pt x="149" y="279"/>
                  </a:lnTo>
                  <a:close/>
                  <a:moveTo>
                    <a:pt x="82" y="283"/>
                  </a:moveTo>
                  <a:lnTo>
                    <a:pt x="108" y="281"/>
                  </a:lnTo>
                  <a:lnTo>
                    <a:pt x="108" y="296"/>
                  </a:lnTo>
                  <a:lnTo>
                    <a:pt x="82" y="299"/>
                  </a:lnTo>
                  <a:lnTo>
                    <a:pt x="82" y="283"/>
                  </a:lnTo>
                  <a:close/>
                  <a:moveTo>
                    <a:pt x="50" y="283"/>
                  </a:moveTo>
                  <a:lnTo>
                    <a:pt x="73" y="283"/>
                  </a:lnTo>
                  <a:lnTo>
                    <a:pt x="73" y="299"/>
                  </a:lnTo>
                  <a:lnTo>
                    <a:pt x="50" y="299"/>
                  </a:lnTo>
                  <a:lnTo>
                    <a:pt x="50" y="283"/>
                  </a:lnTo>
                  <a:close/>
                  <a:moveTo>
                    <a:pt x="15" y="286"/>
                  </a:moveTo>
                  <a:lnTo>
                    <a:pt x="41" y="286"/>
                  </a:lnTo>
                  <a:lnTo>
                    <a:pt x="41" y="301"/>
                  </a:lnTo>
                  <a:lnTo>
                    <a:pt x="15" y="301"/>
                  </a:lnTo>
                  <a:lnTo>
                    <a:pt x="15" y="286"/>
                  </a:lnTo>
                  <a:close/>
                  <a:moveTo>
                    <a:pt x="216" y="303"/>
                  </a:moveTo>
                  <a:lnTo>
                    <a:pt x="240" y="303"/>
                  </a:lnTo>
                  <a:lnTo>
                    <a:pt x="240" y="318"/>
                  </a:lnTo>
                  <a:lnTo>
                    <a:pt x="216" y="320"/>
                  </a:lnTo>
                  <a:lnTo>
                    <a:pt x="216" y="303"/>
                  </a:lnTo>
                  <a:close/>
                  <a:moveTo>
                    <a:pt x="182" y="305"/>
                  </a:moveTo>
                  <a:lnTo>
                    <a:pt x="208" y="305"/>
                  </a:lnTo>
                  <a:lnTo>
                    <a:pt x="208" y="320"/>
                  </a:lnTo>
                  <a:lnTo>
                    <a:pt x="182" y="320"/>
                  </a:lnTo>
                  <a:lnTo>
                    <a:pt x="182" y="305"/>
                  </a:lnTo>
                  <a:close/>
                  <a:moveTo>
                    <a:pt x="149" y="307"/>
                  </a:moveTo>
                  <a:lnTo>
                    <a:pt x="175" y="305"/>
                  </a:lnTo>
                  <a:lnTo>
                    <a:pt x="175" y="320"/>
                  </a:lnTo>
                  <a:lnTo>
                    <a:pt x="149" y="322"/>
                  </a:lnTo>
                  <a:lnTo>
                    <a:pt x="149" y="307"/>
                  </a:lnTo>
                  <a:close/>
                  <a:moveTo>
                    <a:pt x="82" y="309"/>
                  </a:moveTo>
                  <a:lnTo>
                    <a:pt x="108" y="307"/>
                  </a:lnTo>
                  <a:lnTo>
                    <a:pt x="108" y="322"/>
                  </a:lnTo>
                  <a:lnTo>
                    <a:pt x="82" y="324"/>
                  </a:lnTo>
                  <a:lnTo>
                    <a:pt x="82" y="309"/>
                  </a:lnTo>
                  <a:close/>
                  <a:moveTo>
                    <a:pt x="50" y="309"/>
                  </a:moveTo>
                  <a:lnTo>
                    <a:pt x="73" y="309"/>
                  </a:lnTo>
                  <a:lnTo>
                    <a:pt x="73" y="324"/>
                  </a:lnTo>
                  <a:lnTo>
                    <a:pt x="50" y="324"/>
                  </a:lnTo>
                  <a:lnTo>
                    <a:pt x="50" y="309"/>
                  </a:lnTo>
                  <a:close/>
                  <a:moveTo>
                    <a:pt x="15" y="312"/>
                  </a:moveTo>
                  <a:lnTo>
                    <a:pt x="41" y="309"/>
                  </a:lnTo>
                  <a:lnTo>
                    <a:pt x="41" y="324"/>
                  </a:lnTo>
                  <a:lnTo>
                    <a:pt x="15" y="327"/>
                  </a:lnTo>
                  <a:lnTo>
                    <a:pt x="15" y="312"/>
                  </a:lnTo>
                  <a:close/>
                  <a:moveTo>
                    <a:pt x="216" y="331"/>
                  </a:moveTo>
                  <a:lnTo>
                    <a:pt x="240" y="329"/>
                  </a:lnTo>
                  <a:lnTo>
                    <a:pt x="240" y="346"/>
                  </a:lnTo>
                  <a:lnTo>
                    <a:pt x="216" y="346"/>
                  </a:lnTo>
                  <a:lnTo>
                    <a:pt x="216" y="331"/>
                  </a:lnTo>
                  <a:close/>
                  <a:moveTo>
                    <a:pt x="182" y="331"/>
                  </a:moveTo>
                  <a:lnTo>
                    <a:pt x="208" y="331"/>
                  </a:lnTo>
                  <a:lnTo>
                    <a:pt x="208" y="346"/>
                  </a:lnTo>
                  <a:lnTo>
                    <a:pt x="182" y="346"/>
                  </a:lnTo>
                  <a:lnTo>
                    <a:pt x="182" y="331"/>
                  </a:lnTo>
                  <a:close/>
                  <a:moveTo>
                    <a:pt x="149" y="333"/>
                  </a:moveTo>
                  <a:lnTo>
                    <a:pt x="175" y="331"/>
                  </a:lnTo>
                  <a:lnTo>
                    <a:pt x="175" y="346"/>
                  </a:lnTo>
                  <a:lnTo>
                    <a:pt x="149" y="348"/>
                  </a:lnTo>
                  <a:lnTo>
                    <a:pt x="149" y="333"/>
                  </a:lnTo>
                  <a:close/>
                  <a:moveTo>
                    <a:pt x="82" y="335"/>
                  </a:moveTo>
                  <a:lnTo>
                    <a:pt x="108" y="333"/>
                  </a:lnTo>
                  <a:lnTo>
                    <a:pt x="108" y="348"/>
                  </a:lnTo>
                  <a:lnTo>
                    <a:pt x="82" y="350"/>
                  </a:lnTo>
                  <a:lnTo>
                    <a:pt x="82" y="335"/>
                  </a:lnTo>
                  <a:close/>
                  <a:moveTo>
                    <a:pt x="50" y="335"/>
                  </a:moveTo>
                  <a:lnTo>
                    <a:pt x="73" y="335"/>
                  </a:lnTo>
                  <a:lnTo>
                    <a:pt x="73" y="350"/>
                  </a:lnTo>
                  <a:lnTo>
                    <a:pt x="50" y="350"/>
                  </a:lnTo>
                  <a:lnTo>
                    <a:pt x="50" y="335"/>
                  </a:lnTo>
                  <a:close/>
                  <a:moveTo>
                    <a:pt x="15" y="337"/>
                  </a:moveTo>
                  <a:lnTo>
                    <a:pt x="41" y="335"/>
                  </a:lnTo>
                  <a:lnTo>
                    <a:pt x="41" y="350"/>
                  </a:lnTo>
                  <a:lnTo>
                    <a:pt x="15" y="353"/>
                  </a:lnTo>
                  <a:lnTo>
                    <a:pt x="15" y="337"/>
                  </a:lnTo>
                  <a:close/>
                  <a:moveTo>
                    <a:pt x="216" y="357"/>
                  </a:moveTo>
                  <a:lnTo>
                    <a:pt x="240" y="355"/>
                  </a:lnTo>
                  <a:lnTo>
                    <a:pt x="240" y="372"/>
                  </a:lnTo>
                  <a:lnTo>
                    <a:pt x="216" y="372"/>
                  </a:lnTo>
                  <a:lnTo>
                    <a:pt x="216" y="357"/>
                  </a:lnTo>
                  <a:close/>
                  <a:moveTo>
                    <a:pt x="182" y="357"/>
                  </a:moveTo>
                  <a:lnTo>
                    <a:pt x="208" y="357"/>
                  </a:lnTo>
                  <a:lnTo>
                    <a:pt x="208" y="372"/>
                  </a:lnTo>
                  <a:lnTo>
                    <a:pt x="182" y="372"/>
                  </a:lnTo>
                  <a:lnTo>
                    <a:pt x="182" y="357"/>
                  </a:lnTo>
                  <a:close/>
                  <a:moveTo>
                    <a:pt x="149" y="359"/>
                  </a:moveTo>
                  <a:lnTo>
                    <a:pt x="175" y="357"/>
                  </a:lnTo>
                  <a:lnTo>
                    <a:pt x="175" y="372"/>
                  </a:lnTo>
                  <a:lnTo>
                    <a:pt x="149" y="374"/>
                  </a:lnTo>
                  <a:lnTo>
                    <a:pt x="149" y="359"/>
                  </a:lnTo>
                  <a:close/>
                  <a:moveTo>
                    <a:pt x="82" y="359"/>
                  </a:moveTo>
                  <a:lnTo>
                    <a:pt x="108" y="359"/>
                  </a:lnTo>
                  <a:lnTo>
                    <a:pt x="108" y="374"/>
                  </a:lnTo>
                  <a:lnTo>
                    <a:pt x="82" y="376"/>
                  </a:lnTo>
                  <a:lnTo>
                    <a:pt x="82" y="359"/>
                  </a:lnTo>
                  <a:close/>
                  <a:moveTo>
                    <a:pt x="50" y="361"/>
                  </a:moveTo>
                  <a:lnTo>
                    <a:pt x="73" y="361"/>
                  </a:lnTo>
                  <a:lnTo>
                    <a:pt x="73" y="376"/>
                  </a:lnTo>
                  <a:lnTo>
                    <a:pt x="50" y="376"/>
                  </a:lnTo>
                  <a:lnTo>
                    <a:pt x="50" y="361"/>
                  </a:lnTo>
                  <a:close/>
                  <a:moveTo>
                    <a:pt x="15" y="361"/>
                  </a:moveTo>
                  <a:lnTo>
                    <a:pt x="41" y="361"/>
                  </a:lnTo>
                  <a:lnTo>
                    <a:pt x="41" y="376"/>
                  </a:lnTo>
                  <a:lnTo>
                    <a:pt x="15" y="376"/>
                  </a:lnTo>
                  <a:lnTo>
                    <a:pt x="15" y="361"/>
                  </a:lnTo>
                  <a:close/>
                  <a:moveTo>
                    <a:pt x="216" y="383"/>
                  </a:moveTo>
                  <a:lnTo>
                    <a:pt x="240" y="383"/>
                  </a:lnTo>
                  <a:lnTo>
                    <a:pt x="240" y="398"/>
                  </a:lnTo>
                  <a:lnTo>
                    <a:pt x="216" y="398"/>
                  </a:lnTo>
                  <a:lnTo>
                    <a:pt x="216" y="383"/>
                  </a:lnTo>
                  <a:close/>
                  <a:moveTo>
                    <a:pt x="182" y="383"/>
                  </a:moveTo>
                  <a:lnTo>
                    <a:pt x="208" y="383"/>
                  </a:lnTo>
                  <a:lnTo>
                    <a:pt x="208" y="398"/>
                  </a:lnTo>
                  <a:lnTo>
                    <a:pt x="182" y="400"/>
                  </a:lnTo>
                  <a:lnTo>
                    <a:pt x="182" y="383"/>
                  </a:lnTo>
                  <a:close/>
                  <a:moveTo>
                    <a:pt x="149" y="385"/>
                  </a:moveTo>
                  <a:lnTo>
                    <a:pt x="175" y="383"/>
                  </a:lnTo>
                  <a:lnTo>
                    <a:pt x="175" y="400"/>
                  </a:lnTo>
                  <a:lnTo>
                    <a:pt x="149" y="400"/>
                  </a:lnTo>
                  <a:lnTo>
                    <a:pt x="149" y="385"/>
                  </a:lnTo>
                  <a:close/>
                  <a:moveTo>
                    <a:pt x="82" y="385"/>
                  </a:moveTo>
                  <a:lnTo>
                    <a:pt x="108" y="385"/>
                  </a:lnTo>
                  <a:lnTo>
                    <a:pt x="108" y="400"/>
                  </a:lnTo>
                  <a:lnTo>
                    <a:pt x="82" y="400"/>
                  </a:lnTo>
                  <a:lnTo>
                    <a:pt x="82" y="385"/>
                  </a:lnTo>
                  <a:close/>
                  <a:moveTo>
                    <a:pt x="50" y="387"/>
                  </a:moveTo>
                  <a:lnTo>
                    <a:pt x="73" y="385"/>
                  </a:lnTo>
                  <a:lnTo>
                    <a:pt x="73" y="402"/>
                  </a:lnTo>
                  <a:lnTo>
                    <a:pt x="50" y="402"/>
                  </a:lnTo>
                  <a:lnTo>
                    <a:pt x="50" y="387"/>
                  </a:lnTo>
                  <a:close/>
                  <a:moveTo>
                    <a:pt x="15" y="387"/>
                  </a:moveTo>
                  <a:lnTo>
                    <a:pt x="41" y="387"/>
                  </a:lnTo>
                  <a:lnTo>
                    <a:pt x="41" y="402"/>
                  </a:lnTo>
                  <a:lnTo>
                    <a:pt x="15" y="402"/>
                  </a:lnTo>
                  <a:lnTo>
                    <a:pt x="15" y="387"/>
                  </a:lnTo>
                  <a:close/>
                  <a:moveTo>
                    <a:pt x="216" y="409"/>
                  </a:moveTo>
                  <a:lnTo>
                    <a:pt x="240" y="409"/>
                  </a:lnTo>
                  <a:lnTo>
                    <a:pt x="240" y="424"/>
                  </a:lnTo>
                  <a:lnTo>
                    <a:pt x="216" y="424"/>
                  </a:lnTo>
                  <a:lnTo>
                    <a:pt x="216" y="409"/>
                  </a:lnTo>
                  <a:close/>
                  <a:moveTo>
                    <a:pt x="182" y="409"/>
                  </a:moveTo>
                  <a:lnTo>
                    <a:pt x="208" y="409"/>
                  </a:lnTo>
                  <a:lnTo>
                    <a:pt x="208" y="424"/>
                  </a:lnTo>
                  <a:lnTo>
                    <a:pt x="182" y="426"/>
                  </a:lnTo>
                  <a:lnTo>
                    <a:pt x="182" y="409"/>
                  </a:lnTo>
                  <a:close/>
                  <a:moveTo>
                    <a:pt x="149" y="411"/>
                  </a:moveTo>
                  <a:lnTo>
                    <a:pt x="175" y="409"/>
                  </a:lnTo>
                  <a:lnTo>
                    <a:pt x="175" y="426"/>
                  </a:lnTo>
                  <a:lnTo>
                    <a:pt x="149" y="426"/>
                  </a:lnTo>
                  <a:lnTo>
                    <a:pt x="149" y="411"/>
                  </a:lnTo>
                  <a:close/>
                  <a:moveTo>
                    <a:pt x="82" y="411"/>
                  </a:moveTo>
                  <a:lnTo>
                    <a:pt x="108" y="411"/>
                  </a:lnTo>
                  <a:lnTo>
                    <a:pt x="108" y="426"/>
                  </a:lnTo>
                  <a:lnTo>
                    <a:pt x="82" y="426"/>
                  </a:lnTo>
                  <a:lnTo>
                    <a:pt x="82" y="411"/>
                  </a:lnTo>
                  <a:close/>
                  <a:moveTo>
                    <a:pt x="50" y="413"/>
                  </a:moveTo>
                  <a:lnTo>
                    <a:pt x="73" y="411"/>
                  </a:lnTo>
                  <a:lnTo>
                    <a:pt x="73" y="426"/>
                  </a:lnTo>
                  <a:lnTo>
                    <a:pt x="50" y="428"/>
                  </a:lnTo>
                  <a:lnTo>
                    <a:pt x="50" y="413"/>
                  </a:lnTo>
                  <a:close/>
                  <a:moveTo>
                    <a:pt x="15" y="413"/>
                  </a:moveTo>
                  <a:lnTo>
                    <a:pt x="41" y="413"/>
                  </a:lnTo>
                  <a:lnTo>
                    <a:pt x="41" y="428"/>
                  </a:lnTo>
                  <a:lnTo>
                    <a:pt x="15" y="428"/>
                  </a:lnTo>
                  <a:lnTo>
                    <a:pt x="15" y="413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2" name="ïṡ1îḓê"/>
            <p:cNvSpPr/>
            <p:nvPr/>
          </p:nvSpPr>
          <p:spPr bwMode="auto">
            <a:xfrm>
              <a:off x="3295650" y="1546225"/>
              <a:ext cx="357188" cy="68263"/>
            </a:xfrm>
            <a:custGeom>
              <a:avLst/>
              <a:gdLst>
                <a:gd name="T0" fmla="*/ 0 w 225"/>
                <a:gd name="T1" fmla="*/ 4 h 43"/>
                <a:gd name="T2" fmla="*/ 225 w 225"/>
                <a:gd name="T3" fmla="*/ 0 h 43"/>
                <a:gd name="T4" fmla="*/ 225 w 225"/>
                <a:gd name="T5" fmla="*/ 43 h 43"/>
                <a:gd name="T6" fmla="*/ 0 w 225"/>
                <a:gd name="T7" fmla="*/ 43 h 43"/>
                <a:gd name="T8" fmla="*/ 0 w 225"/>
                <a:gd name="T9" fmla="*/ 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43">
                  <a:moveTo>
                    <a:pt x="0" y="4"/>
                  </a:moveTo>
                  <a:lnTo>
                    <a:pt x="225" y="0"/>
                  </a:lnTo>
                  <a:lnTo>
                    <a:pt x="225" y="43"/>
                  </a:lnTo>
                  <a:lnTo>
                    <a:pt x="0" y="4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3" name="iṩļide"/>
            <p:cNvSpPr/>
            <p:nvPr/>
          </p:nvSpPr>
          <p:spPr bwMode="auto">
            <a:xfrm>
              <a:off x="3679825" y="855663"/>
              <a:ext cx="123825" cy="814388"/>
            </a:xfrm>
            <a:custGeom>
              <a:avLst/>
              <a:gdLst>
                <a:gd name="T0" fmla="*/ 57 w 78"/>
                <a:gd name="T1" fmla="*/ 28 h 513"/>
                <a:gd name="T2" fmla="*/ 54 w 78"/>
                <a:gd name="T3" fmla="*/ 60 h 513"/>
                <a:gd name="T4" fmla="*/ 54 w 78"/>
                <a:gd name="T5" fmla="*/ 60 h 513"/>
                <a:gd name="T6" fmla="*/ 35 w 78"/>
                <a:gd name="T7" fmla="*/ 65 h 513"/>
                <a:gd name="T8" fmla="*/ 31 w 78"/>
                <a:gd name="T9" fmla="*/ 63 h 513"/>
                <a:gd name="T10" fmla="*/ 70 w 78"/>
                <a:gd name="T11" fmla="*/ 93 h 513"/>
                <a:gd name="T12" fmla="*/ 35 w 78"/>
                <a:gd name="T13" fmla="*/ 76 h 513"/>
                <a:gd name="T14" fmla="*/ 35 w 78"/>
                <a:gd name="T15" fmla="*/ 76 h 513"/>
                <a:gd name="T16" fmla="*/ 16 w 78"/>
                <a:gd name="T17" fmla="*/ 82 h 513"/>
                <a:gd name="T18" fmla="*/ 70 w 78"/>
                <a:gd name="T19" fmla="*/ 132 h 513"/>
                <a:gd name="T20" fmla="*/ 50 w 78"/>
                <a:gd name="T21" fmla="*/ 108 h 513"/>
                <a:gd name="T22" fmla="*/ 16 w 78"/>
                <a:gd name="T23" fmla="*/ 93 h 513"/>
                <a:gd name="T24" fmla="*/ 16 w 78"/>
                <a:gd name="T25" fmla="*/ 93 h 513"/>
                <a:gd name="T26" fmla="*/ 54 w 78"/>
                <a:gd name="T27" fmla="*/ 151 h 513"/>
                <a:gd name="T28" fmla="*/ 50 w 78"/>
                <a:gd name="T29" fmla="*/ 149 h 513"/>
                <a:gd name="T30" fmla="*/ 31 w 78"/>
                <a:gd name="T31" fmla="*/ 125 h 513"/>
                <a:gd name="T32" fmla="*/ 54 w 78"/>
                <a:gd name="T33" fmla="*/ 160 h 513"/>
                <a:gd name="T34" fmla="*/ 54 w 78"/>
                <a:gd name="T35" fmla="*/ 160 h 513"/>
                <a:gd name="T36" fmla="*/ 35 w 78"/>
                <a:gd name="T37" fmla="*/ 169 h 513"/>
                <a:gd name="T38" fmla="*/ 31 w 78"/>
                <a:gd name="T39" fmla="*/ 166 h 513"/>
                <a:gd name="T40" fmla="*/ 70 w 78"/>
                <a:gd name="T41" fmla="*/ 192 h 513"/>
                <a:gd name="T42" fmla="*/ 35 w 78"/>
                <a:gd name="T43" fmla="*/ 179 h 513"/>
                <a:gd name="T44" fmla="*/ 35 w 78"/>
                <a:gd name="T45" fmla="*/ 179 h 513"/>
                <a:gd name="T46" fmla="*/ 16 w 78"/>
                <a:gd name="T47" fmla="*/ 188 h 513"/>
                <a:gd name="T48" fmla="*/ 70 w 78"/>
                <a:gd name="T49" fmla="*/ 231 h 513"/>
                <a:gd name="T50" fmla="*/ 50 w 78"/>
                <a:gd name="T51" fmla="*/ 210 h 513"/>
                <a:gd name="T52" fmla="*/ 16 w 78"/>
                <a:gd name="T53" fmla="*/ 199 h 513"/>
                <a:gd name="T54" fmla="*/ 16 w 78"/>
                <a:gd name="T55" fmla="*/ 199 h 513"/>
                <a:gd name="T56" fmla="*/ 54 w 78"/>
                <a:gd name="T57" fmla="*/ 251 h 513"/>
                <a:gd name="T58" fmla="*/ 50 w 78"/>
                <a:gd name="T59" fmla="*/ 251 h 513"/>
                <a:gd name="T60" fmla="*/ 31 w 78"/>
                <a:gd name="T61" fmla="*/ 229 h 513"/>
                <a:gd name="T62" fmla="*/ 54 w 78"/>
                <a:gd name="T63" fmla="*/ 262 h 513"/>
                <a:gd name="T64" fmla="*/ 54 w 78"/>
                <a:gd name="T65" fmla="*/ 262 h 513"/>
                <a:gd name="T66" fmla="*/ 35 w 78"/>
                <a:gd name="T67" fmla="*/ 273 h 513"/>
                <a:gd name="T68" fmla="*/ 31 w 78"/>
                <a:gd name="T69" fmla="*/ 270 h 513"/>
                <a:gd name="T70" fmla="*/ 70 w 78"/>
                <a:gd name="T71" fmla="*/ 290 h 513"/>
                <a:gd name="T72" fmla="*/ 35 w 78"/>
                <a:gd name="T73" fmla="*/ 283 h 513"/>
                <a:gd name="T74" fmla="*/ 35 w 78"/>
                <a:gd name="T75" fmla="*/ 283 h 513"/>
                <a:gd name="T76" fmla="*/ 16 w 78"/>
                <a:gd name="T77" fmla="*/ 294 h 513"/>
                <a:gd name="T78" fmla="*/ 70 w 78"/>
                <a:gd name="T79" fmla="*/ 331 h 513"/>
                <a:gd name="T80" fmla="*/ 50 w 78"/>
                <a:gd name="T81" fmla="*/ 312 h 513"/>
                <a:gd name="T82" fmla="*/ 16 w 78"/>
                <a:gd name="T83" fmla="*/ 305 h 513"/>
                <a:gd name="T84" fmla="*/ 16 w 78"/>
                <a:gd name="T85" fmla="*/ 305 h 513"/>
                <a:gd name="T86" fmla="*/ 54 w 78"/>
                <a:gd name="T87" fmla="*/ 353 h 513"/>
                <a:gd name="T88" fmla="*/ 50 w 78"/>
                <a:gd name="T89" fmla="*/ 353 h 513"/>
                <a:gd name="T90" fmla="*/ 31 w 78"/>
                <a:gd name="T91" fmla="*/ 333 h 513"/>
                <a:gd name="T92" fmla="*/ 54 w 78"/>
                <a:gd name="T93" fmla="*/ 363 h 513"/>
                <a:gd name="T94" fmla="*/ 54 w 78"/>
                <a:gd name="T95" fmla="*/ 363 h 513"/>
                <a:gd name="T96" fmla="*/ 35 w 78"/>
                <a:gd name="T97" fmla="*/ 374 h 513"/>
                <a:gd name="T98" fmla="*/ 31 w 78"/>
                <a:gd name="T99" fmla="*/ 374 h 513"/>
                <a:gd name="T100" fmla="*/ 70 w 78"/>
                <a:gd name="T101" fmla="*/ 389 h 513"/>
                <a:gd name="T102" fmla="*/ 35 w 78"/>
                <a:gd name="T103" fmla="*/ 385 h 513"/>
                <a:gd name="T104" fmla="*/ 35 w 78"/>
                <a:gd name="T105" fmla="*/ 385 h 513"/>
                <a:gd name="T106" fmla="*/ 16 w 78"/>
                <a:gd name="T107" fmla="*/ 398 h 513"/>
                <a:gd name="T108" fmla="*/ 70 w 78"/>
                <a:gd name="T109" fmla="*/ 431 h 513"/>
                <a:gd name="T110" fmla="*/ 50 w 78"/>
                <a:gd name="T111" fmla="*/ 413 h 513"/>
                <a:gd name="T112" fmla="*/ 16 w 78"/>
                <a:gd name="T113" fmla="*/ 409 h 513"/>
                <a:gd name="T114" fmla="*/ 16 w 78"/>
                <a:gd name="T115" fmla="*/ 409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8" h="513">
                  <a:moveTo>
                    <a:pt x="7" y="513"/>
                  </a:moveTo>
                  <a:lnTo>
                    <a:pt x="78" y="513"/>
                  </a:lnTo>
                  <a:lnTo>
                    <a:pt x="78" y="52"/>
                  </a:lnTo>
                  <a:lnTo>
                    <a:pt x="57" y="28"/>
                  </a:lnTo>
                  <a:lnTo>
                    <a:pt x="0" y="0"/>
                  </a:lnTo>
                  <a:lnTo>
                    <a:pt x="7" y="17"/>
                  </a:lnTo>
                  <a:lnTo>
                    <a:pt x="7" y="513"/>
                  </a:lnTo>
                  <a:close/>
                  <a:moveTo>
                    <a:pt x="54" y="60"/>
                  </a:moveTo>
                  <a:lnTo>
                    <a:pt x="70" y="67"/>
                  </a:lnTo>
                  <a:lnTo>
                    <a:pt x="70" y="82"/>
                  </a:lnTo>
                  <a:lnTo>
                    <a:pt x="54" y="76"/>
                  </a:lnTo>
                  <a:lnTo>
                    <a:pt x="54" y="60"/>
                  </a:lnTo>
                  <a:close/>
                  <a:moveTo>
                    <a:pt x="35" y="50"/>
                  </a:moveTo>
                  <a:lnTo>
                    <a:pt x="50" y="58"/>
                  </a:lnTo>
                  <a:lnTo>
                    <a:pt x="50" y="73"/>
                  </a:lnTo>
                  <a:lnTo>
                    <a:pt x="35" y="65"/>
                  </a:lnTo>
                  <a:lnTo>
                    <a:pt x="35" y="50"/>
                  </a:lnTo>
                  <a:close/>
                  <a:moveTo>
                    <a:pt x="16" y="41"/>
                  </a:moveTo>
                  <a:lnTo>
                    <a:pt x="31" y="47"/>
                  </a:lnTo>
                  <a:lnTo>
                    <a:pt x="31" y="63"/>
                  </a:lnTo>
                  <a:lnTo>
                    <a:pt x="16" y="56"/>
                  </a:lnTo>
                  <a:lnTo>
                    <a:pt x="16" y="41"/>
                  </a:lnTo>
                  <a:close/>
                  <a:moveTo>
                    <a:pt x="54" y="84"/>
                  </a:moveTo>
                  <a:lnTo>
                    <a:pt x="70" y="93"/>
                  </a:lnTo>
                  <a:lnTo>
                    <a:pt x="70" y="106"/>
                  </a:lnTo>
                  <a:lnTo>
                    <a:pt x="54" y="99"/>
                  </a:lnTo>
                  <a:lnTo>
                    <a:pt x="54" y="84"/>
                  </a:lnTo>
                  <a:close/>
                  <a:moveTo>
                    <a:pt x="35" y="76"/>
                  </a:moveTo>
                  <a:lnTo>
                    <a:pt x="50" y="82"/>
                  </a:lnTo>
                  <a:lnTo>
                    <a:pt x="50" y="97"/>
                  </a:lnTo>
                  <a:lnTo>
                    <a:pt x="35" y="91"/>
                  </a:lnTo>
                  <a:lnTo>
                    <a:pt x="35" y="76"/>
                  </a:lnTo>
                  <a:close/>
                  <a:moveTo>
                    <a:pt x="16" y="67"/>
                  </a:moveTo>
                  <a:lnTo>
                    <a:pt x="31" y="73"/>
                  </a:lnTo>
                  <a:lnTo>
                    <a:pt x="31" y="89"/>
                  </a:lnTo>
                  <a:lnTo>
                    <a:pt x="16" y="82"/>
                  </a:lnTo>
                  <a:lnTo>
                    <a:pt x="16" y="67"/>
                  </a:lnTo>
                  <a:close/>
                  <a:moveTo>
                    <a:pt x="54" y="110"/>
                  </a:moveTo>
                  <a:lnTo>
                    <a:pt x="70" y="117"/>
                  </a:lnTo>
                  <a:lnTo>
                    <a:pt x="70" y="132"/>
                  </a:lnTo>
                  <a:lnTo>
                    <a:pt x="54" y="125"/>
                  </a:lnTo>
                  <a:lnTo>
                    <a:pt x="54" y="110"/>
                  </a:lnTo>
                  <a:close/>
                  <a:moveTo>
                    <a:pt x="35" y="102"/>
                  </a:moveTo>
                  <a:lnTo>
                    <a:pt x="50" y="108"/>
                  </a:lnTo>
                  <a:lnTo>
                    <a:pt x="50" y="123"/>
                  </a:lnTo>
                  <a:lnTo>
                    <a:pt x="35" y="117"/>
                  </a:lnTo>
                  <a:lnTo>
                    <a:pt x="35" y="102"/>
                  </a:lnTo>
                  <a:close/>
                  <a:moveTo>
                    <a:pt x="16" y="93"/>
                  </a:moveTo>
                  <a:lnTo>
                    <a:pt x="31" y="99"/>
                  </a:lnTo>
                  <a:lnTo>
                    <a:pt x="31" y="115"/>
                  </a:lnTo>
                  <a:lnTo>
                    <a:pt x="16" y="108"/>
                  </a:lnTo>
                  <a:lnTo>
                    <a:pt x="16" y="93"/>
                  </a:lnTo>
                  <a:close/>
                  <a:moveTo>
                    <a:pt x="54" y="136"/>
                  </a:moveTo>
                  <a:lnTo>
                    <a:pt x="70" y="143"/>
                  </a:lnTo>
                  <a:lnTo>
                    <a:pt x="70" y="156"/>
                  </a:lnTo>
                  <a:lnTo>
                    <a:pt x="54" y="151"/>
                  </a:lnTo>
                  <a:lnTo>
                    <a:pt x="54" y="136"/>
                  </a:lnTo>
                  <a:close/>
                  <a:moveTo>
                    <a:pt x="35" y="128"/>
                  </a:moveTo>
                  <a:lnTo>
                    <a:pt x="50" y="134"/>
                  </a:lnTo>
                  <a:lnTo>
                    <a:pt x="50" y="149"/>
                  </a:lnTo>
                  <a:lnTo>
                    <a:pt x="35" y="143"/>
                  </a:lnTo>
                  <a:lnTo>
                    <a:pt x="35" y="128"/>
                  </a:lnTo>
                  <a:close/>
                  <a:moveTo>
                    <a:pt x="16" y="119"/>
                  </a:moveTo>
                  <a:lnTo>
                    <a:pt x="31" y="125"/>
                  </a:lnTo>
                  <a:lnTo>
                    <a:pt x="31" y="141"/>
                  </a:lnTo>
                  <a:lnTo>
                    <a:pt x="16" y="136"/>
                  </a:lnTo>
                  <a:lnTo>
                    <a:pt x="16" y="119"/>
                  </a:lnTo>
                  <a:close/>
                  <a:moveTo>
                    <a:pt x="54" y="160"/>
                  </a:moveTo>
                  <a:lnTo>
                    <a:pt x="70" y="166"/>
                  </a:lnTo>
                  <a:lnTo>
                    <a:pt x="70" y="182"/>
                  </a:lnTo>
                  <a:lnTo>
                    <a:pt x="54" y="175"/>
                  </a:lnTo>
                  <a:lnTo>
                    <a:pt x="54" y="160"/>
                  </a:lnTo>
                  <a:close/>
                  <a:moveTo>
                    <a:pt x="35" y="154"/>
                  </a:moveTo>
                  <a:lnTo>
                    <a:pt x="50" y="160"/>
                  </a:lnTo>
                  <a:lnTo>
                    <a:pt x="50" y="175"/>
                  </a:lnTo>
                  <a:lnTo>
                    <a:pt x="35" y="169"/>
                  </a:lnTo>
                  <a:lnTo>
                    <a:pt x="35" y="154"/>
                  </a:lnTo>
                  <a:close/>
                  <a:moveTo>
                    <a:pt x="16" y="147"/>
                  </a:moveTo>
                  <a:lnTo>
                    <a:pt x="31" y="151"/>
                  </a:lnTo>
                  <a:lnTo>
                    <a:pt x="31" y="166"/>
                  </a:lnTo>
                  <a:lnTo>
                    <a:pt x="16" y="162"/>
                  </a:lnTo>
                  <a:lnTo>
                    <a:pt x="16" y="147"/>
                  </a:lnTo>
                  <a:close/>
                  <a:moveTo>
                    <a:pt x="54" y="186"/>
                  </a:moveTo>
                  <a:lnTo>
                    <a:pt x="70" y="192"/>
                  </a:lnTo>
                  <a:lnTo>
                    <a:pt x="70" y="205"/>
                  </a:lnTo>
                  <a:lnTo>
                    <a:pt x="54" y="201"/>
                  </a:lnTo>
                  <a:lnTo>
                    <a:pt x="54" y="186"/>
                  </a:lnTo>
                  <a:close/>
                  <a:moveTo>
                    <a:pt x="35" y="179"/>
                  </a:moveTo>
                  <a:lnTo>
                    <a:pt x="50" y="184"/>
                  </a:lnTo>
                  <a:lnTo>
                    <a:pt x="50" y="199"/>
                  </a:lnTo>
                  <a:lnTo>
                    <a:pt x="35" y="195"/>
                  </a:lnTo>
                  <a:lnTo>
                    <a:pt x="35" y="179"/>
                  </a:lnTo>
                  <a:close/>
                  <a:moveTo>
                    <a:pt x="16" y="173"/>
                  </a:moveTo>
                  <a:lnTo>
                    <a:pt x="31" y="177"/>
                  </a:lnTo>
                  <a:lnTo>
                    <a:pt x="31" y="192"/>
                  </a:lnTo>
                  <a:lnTo>
                    <a:pt x="16" y="188"/>
                  </a:lnTo>
                  <a:lnTo>
                    <a:pt x="16" y="173"/>
                  </a:lnTo>
                  <a:close/>
                  <a:moveTo>
                    <a:pt x="54" y="212"/>
                  </a:moveTo>
                  <a:lnTo>
                    <a:pt x="70" y="216"/>
                  </a:lnTo>
                  <a:lnTo>
                    <a:pt x="70" y="231"/>
                  </a:lnTo>
                  <a:lnTo>
                    <a:pt x="54" y="227"/>
                  </a:lnTo>
                  <a:lnTo>
                    <a:pt x="54" y="212"/>
                  </a:lnTo>
                  <a:close/>
                  <a:moveTo>
                    <a:pt x="35" y="205"/>
                  </a:moveTo>
                  <a:lnTo>
                    <a:pt x="50" y="210"/>
                  </a:lnTo>
                  <a:lnTo>
                    <a:pt x="50" y="225"/>
                  </a:lnTo>
                  <a:lnTo>
                    <a:pt x="35" y="221"/>
                  </a:lnTo>
                  <a:lnTo>
                    <a:pt x="35" y="205"/>
                  </a:lnTo>
                  <a:close/>
                  <a:moveTo>
                    <a:pt x="16" y="199"/>
                  </a:moveTo>
                  <a:lnTo>
                    <a:pt x="31" y="203"/>
                  </a:lnTo>
                  <a:lnTo>
                    <a:pt x="31" y="218"/>
                  </a:lnTo>
                  <a:lnTo>
                    <a:pt x="16" y="214"/>
                  </a:lnTo>
                  <a:lnTo>
                    <a:pt x="16" y="199"/>
                  </a:lnTo>
                  <a:close/>
                  <a:moveTo>
                    <a:pt x="54" y="236"/>
                  </a:moveTo>
                  <a:lnTo>
                    <a:pt x="70" y="240"/>
                  </a:lnTo>
                  <a:lnTo>
                    <a:pt x="70" y="255"/>
                  </a:lnTo>
                  <a:lnTo>
                    <a:pt x="54" y="251"/>
                  </a:lnTo>
                  <a:lnTo>
                    <a:pt x="54" y="236"/>
                  </a:lnTo>
                  <a:close/>
                  <a:moveTo>
                    <a:pt x="35" y="231"/>
                  </a:moveTo>
                  <a:lnTo>
                    <a:pt x="50" y="236"/>
                  </a:lnTo>
                  <a:lnTo>
                    <a:pt x="50" y="251"/>
                  </a:lnTo>
                  <a:lnTo>
                    <a:pt x="35" y="247"/>
                  </a:lnTo>
                  <a:lnTo>
                    <a:pt x="35" y="231"/>
                  </a:lnTo>
                  <a:close/>
                  <a:moveTo>
                    <a:pt x="16" y="225"/>
                  </a:moveTo>
                  <a:lnTo>
                    <a:pt x="31" y="229"/>
                  </a:lnTo>
                  <a:lnTo>
                    <a:pt x="31" y="244"/>
                  </a:lnTo>
                  <a:lnTo>
                    <a:pt x="16" y="240"/>
                  </a:lnTo>
                  <a:lnTo>
                    <a:pt x="16" y="225"/>
                  </a:lnTo>
                  <a:close/>
                  <a:moveTo>
                    <a:pt x="54" y="262"/>
                  </a:moveTo>
                  <a:lnTo>
                    <a:pt x="70" y="266"/>
                  </a:lnTo>
                  <a:lnTo>
                    <a:pt x="70" y="281"/>
                  </a:lnTo>
                  <a:lnTo>
                    <a:pt x="54" y="277"/>
                  </a:lnTo>
                  <a:lnTo>
                    <a:pt x="54" y="262"/>
                  </a:lnTo>
                  <a:close/>
                  <a:moveTo>
                    <a:pt x="35" y="257"/>
                  </a:moveTo>
                  <a:lnTo>
                    <a:pt x="50" y="262"/>
                  </a:lnTo>
                  <a:lnTo>
                    <a:pt x="50" y="277"/>
                  </a:lnTo>
                  <a:lnTo>
                    <a:pt x="35" y="273"/>
                  </a:lnTo>
                  <a:lnTo>
                    <a:pt x="35" y="257"/>
                  </a:lnTo>
                  <a:close/>
                  <a:moveTo>
                    <a:pt x="16" y="251"/>
                  </a:moveTo>
                  <a:lnTo>
                    <a:pt x="31" y="255"/>
                  </a:lnTo>
                  <a:lnTo>
                    <a:pt x="31" y="270"/>
                  </a:lnTo>
                  <a:lnTo>
                    <a:pt x="16" y="266"/>
                  </a:lnTo>
                  <a:lnTo>
                    <a:pt x="16" y="251"/>
                  </a:lnTo>
                  <a:close/>
                  <a:moveTo>
                    <a:pt x="54" y="288"/>
                  </a:moveTo>
                  <a:lnTo>
                    <a:pt x="70" y="290"/>
                  </a:lnTo>
                  <a:lnTo>
                    <a:pt x="70" y="305"/>
                  </a:lnTo>
                  <a:lnTo>
                    <a:pt x="54" y="303"/>
                  </a:lnTo>
                  <a:lnTo>
                    <a:pt x="54" y="288"/>
                  </a:lnTo>
                  <a:close/>
                  <a:moveTo>
                    <a:pt x="35" y="283"/>
                  </a:moveTo>
                  <a:lnTo>
                    <a:pt x="50" y="286"/>
                  </a:lnTo>
                  <a:lnTo>
                    <a:pt x="50" y="301"/>
                  </a:lnTo>
                  <a:lnTo>
                    <a:pt x="35" y="299"/>
                  </a:lnTo>
                  <a:lnTo>
                    <a:pt x="35" y="283"/>
                  </a:lnTo>
                  <a:close/>
                  <a:moveTo>
                    <a:pt x="16" y="277"/>
                  </a:moveTo>
                  <a:lnTo>
                    <a:pt x="31" y="281"/>
                  </a:lnTo>
                  <a:lnTo>
                    <a:pt x="31" y="296"/>
                  </a:lnTo>
                  <a:lnTo>
                    <a:pt x="16" y="294"/>
                  </a:lnTo>
                  <a:lnTo>
                    <a:pt x="16" y="277"/>
                  </a:lnTo>
                  <a:close/>
                  <a:moveTo>
                    <a:pt x="54" y="312"/>
                  </a:moveTo>
                  <a:lnTo>
                    <a:pt x="70" y="316"/>
                  </a:lnTo>
                  <a:lnTo>
                    <a:pt x="70" y="331"/>
                  </a:lnTo>
                  <a:lnTo>
                    <a:pt x="54" y="327"/>
                  </a:lnTo>
                  <a:lnTo>
                    <a:pt x="54" y="312"/>
                  </a:lnTo>
                  <a:close/>
                  <a:moveTo>
                    <a:pt x="35" y="309"/>
                  </a:moveTo>
                  <a:lnTo>
                    <a:pt x="50" y="312"/>
                  </a:lnTo>
                  <a:lnTo>
                    <a:pt x="50" y="327"/>
                  </a:lnTo>
                  <a:lnTo>
                    <a:pt x="35" y="324"/>
                  </a:lnTo>
                  <a:lnTo>
                    <a:pt x="35" y="309"/>
                  </a:lnTo>
                  <a:close/>
                  <a:moveTo>
                    <a:pt x="16" y="305"/>
                  </a:moveTo>
                  <a:lnTo>
                    <a:pt x="31" y="307"/>
                  </a:lnTo>
                  <a:lnTo>
                    <a:pt x="31" y="322"/>
                  </a:lnTo>
                  <a:lnTo>
                    <a:pt x="16" y="320"/>
                  </a:lnTo>
                  <a:lnTo>
                    <a:pt x="16" y="305"/>
                  </a:lnTo>
                  <a:close/>
                  <a:moveTo>
                    <a:pt x="54" y="337"/>
                  </a:moveTo>
                  <a:lnTo>
                    <a:pt x="70" y="340"/>
                  </a:lnTo>
                  <a:lnTo>
                    <a:pt x="70" y="355"/>
                  </a:lnTo>
                  <a:lnTo>
                    <a:pt x="54" y="353"/>
                  </a:lnTo>
                  <a:lnTo>
                    <a:pt x="54" y="337"/>
                  </a:lnTo>
                  <a:close/>
                  <a:moveTo>
                    <a:pt x="35" y="333"/>
                  </a:moveTo>
                  <a:lnTo>
                    <a:pt x="50" y="337"/>
                  </a:lnTo>
                  <a:lnTo>
                    <a:pt x="50" y="353"/>
                  </a:lnTo>
                  <a:lnTo>
                    <a:pt x="35" y="350"/>
                  </a:lnTo>
                  <a:lnTo>
                    <a:pt x="35" y="333"/>
                  </a:lnTo>
                  <a:close/>
                  <a:moveTo>
                    <a:pt x="16" y="331"/>
                  </a:moveTo>
                  <a:lnTo>
                    <a:pt x="31" y="333"/>
                  </a:lnTo>
                  <a:lnTo>
                    <a:pt x="31" y="348"/>
                  </a:lnTo>
                  <a:lnTo>
                    <a:pt x="16" y="346"/>
                  </a:lnTo>
                  <a:lnTo>
                    <a:pt x="16" y="331"/>
                  </a:lnTo>
                  <a:close/>
                  <a:moveTo>
                    <a:pt x="54" y="363"/>
                  </a:moveTo>
                  <a:lnTo>
                    <a:pt x="70" y="366"/>
                  </a:lnTo>
                  <a:lnTo>
                    <a:pt x="70" y="381"/>
                  </a:lnTo>
                  <a:lnTo>
                    <a:pt x="54" y="379"/>
                  </a:lnTo>
                  <a:lnTo>
                    <a:pt x="54" y="363"/>
                  </a:lnTo>
                  <a:close/>
                  <a:moveTo>
                    <a:pt x="35" y="359"/>
                  </a:moveTo>
                  <a:lnTo>
                    <a:pt x="50" y="361"/>
                  </a:lnTo>
                  <a:lnTo>
                    <a:pt x="50" y="376"/>
                  </a:lnTo>
                  <a:lnTo>
                    <a:pt x="35" y="374"/>
                  </a:lnTo>
                  <a:lnTo>
                    <a:pt x="35" y="359"/>
                  </a:lnTo>
                  <a:close/>
                  <a:moveTo>
                    <a:pt x="16" y="357"/>
                  </a:moveTo>
                  <a:lnTo>
                    <a:pt x="31" y="359"/>
                  </a:lnTo>
                  <a:lnTo>
                    <a:pt x="31" y="374"/>
                  </a:lnTo>
                  <a:lnTo>
                    <a:pt x="16" y="372"/>
                  </a:lnTo>
                  <a:lnTo>
                    <a:pt x="16" y="357"/>
                  </a:lnTo>
                  <a:close/>
                  <a:moveTo>
                    <a:pt x="54" y="387"/>
                  </a:moveTo>
                  <a:lnTo>
                    <a:pt x="70" y="389"/>
                  </a:lnTo>
                  <a:lnTo>
                    <a:pt x="70" y="405"/>
                  </a:lnTo>
                  <a:lnTo>
                    <a:pt x="54" y="402"/>
                  </a:lnTo>
                  <a:lnTo>
                    <a:pt x="54" y="387"/>
                  </a:lnTo>
                  <a:close/>
                  <a:moveTo>
                    <a:pt x="35" y="385"/>
                  </a:moveTo>
                  <a:lnTo>
                    <a:pt x="50" y="387"/>
                  </a:lnTo>
                  <a:lnTo>
                    <a:pt x="50" y="402"/>
                  </a:lnTo>
                  <a:lnTo>
                    <a:pt x="35" y="400"/>
                  </a:lnTo>
                  <a:lnTo>
                    <a:pt x="35" y="385"/>
                  </a:lnTo>
                  <a:close/>
                  <a:moveTo>
                    <a:pt x="16" y="383"/>
                  </a:moveTo>
                  <a:lnTo>
                    <a:pt x="31" y="385"/>
                  </a:lnTo>
                  <a:lnTo>
                    <a:pt x="31" y="400"/>
                  </a:lnTo>
                  <a:lnTo>
                    <a:pt x="16" y="398"/>
                  </a:lnTo>
                  <a:lnTo>
                    <a:pt x="16" y="383"/>
                  </a:lnTo>
                  <a:close/>
                  <a:moveTo>
                    <a:pt x="54" y="413"/>
                  </a:moveTo>
                  <a:lnTo>
                    <a:pt x="70" y="415"/>
                  </a:lnTo>
                  <a:lnTo>
                    <a:pt x="70" y="431"/>
                  </a:lnTo>
                  <a:lnTo>
                    <a:pt x="54" y="428"/>
                  </a:lnTo>
                  <a:lnTo>
                    <a:pt x="54" y="413"/>
                  </a:lnTo>
                  <a:close/>
                  <a:moveTo>
                    <a:pt x="35" y="411"/>
                  </a:moveTo>
                  <a:lnTo>
                    <a:pt x="50" y="413"/>
                  </a:lnTo>
                  <a:lnTo>
                    <a:pt x="50" y="428"/>
                  </a:lnTo>
                  <a:lnTo>
                    <a:pt x="35" y="426"/>
                  </a:lnTo>
                  <a:lnTo>
                    <a:pt x="35" y="411"/>
                  </a:lnTo>
                  <a:close/>
                  <a:moveTo>
                    <a:pt x="16" y="409"/>
                  </a:moveTo>
                  <a:lnTo>
                    <a:pt x="31" y="411"/>
                  </a:lnTo>
                  <a:lnTo>
                    <a:pt x="31" y="426"/>
                  </a:lnTo>
                  <a:lnTo>
                    <a:pt x="16" y="424"/>
                  </a:lnTo>
                  <a:lnTo>
                    <a:pt x="16" y="409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4" name="ï$ļîḑê"/>
            <p:cNvSpPr/>
            <p:nvPr/>
          </p:nvSpPr>
          <p:spPr bwMode="auto">
            <a:xfrm>
              <a:off x="3705225" y="1546225"/>
              <a:ext cx="85725" cy="71438"/>
            </a:xfrm>
            <a:custGeom>
              <a:avLst/>
              <a:gdLst>
                <a:gd name="T0" fmla="*/ 0 w 54"/>
                <a:gd name="T1" fmla="*/ 0 h 45"/>
                <a:gd name="T2" fmla="*/ 54 w 54"/>
                <a:gd name="T3" fmla="*/ 4 h 45"/>
                <a:gd name="T4" fmla="*/ 54 w 54"/>
                <a:gd name="T5" fmla="*/ 45 h 45"/>
                <a:gd name="T6" fmla="*/ 0 w 54"/>
                <a:gd name="T7" fmla="*/ 43 h 45"/>
                <a:gd name="T8" fmla="*/ 0 w 54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5">
                  <a:moveTo>
                    <a:pt x="0" y="0"/>
                  </a:moveTo>
                  <a:lnTo>
                    <a:pt x="54" y="4"/>
                  </a:lnTo>
                  <a:lnTo>
                    <a:pt x="54" y="45"/>
                  </a:lnTo>
                  <a:lnTo>
                    <a:pt x="0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5" name="iṡľíďé"/>
            <p:cNvSpPr/>
            <p:nvPr/>
          </p:nvSpPr>
          <p:spPr bwMode="auto">
            <a:xfrm>
              <a:off x="3454400" y="1012825"/>
              <a:ext cx="41275" cy="519113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sp>
        <p:nvSpPr>
          <p:cNvPr id="28" name="í$1îḓè"/>
          <p:cNvSpPr txBox="1"/>
          <p:nvPr/>
        </p:nvSpPr>
        <p:spPr>
          <a:xfrm>
            <a:off x="5337091" y="3803010"/>
            <a:ext cx="887893" cy="282824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anchor="t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sz="1400" b="1" dirty="0"/>
              <a:t>2014</a:t>
            </a:r>
            <a:endParaRPr lang="id-ID" sz="1400" b="1" dirty="0"/>
          </a:p>
        </p:txBody>
      </p:sp>
      <p:sp>
        <p:nvSpPr>
          <p:cNvPr id="29" name="í$ľidê"/>
          <p:cNvSpPr txBox="1"/>
          <p:nvPr/>
        </p:nvSpPr>
        <p:spPr>
          <a:xfrm>
            <a:off x="5324595" y="5419533"/>
            <a:ext cx="861703" cy="365596"/>
          </a:xfrm>
          <a:prstGeom prst="rect">
            <a:avLst/>
          </a:prstGeom>
          <a:noFill/>
        </p:spPr>
        <p:txBody>
          <a:bodyPr wrap="square" lIns="91440" tIns="45720" rIns="91440" bIns="45720">
            <a:normAutofit fontScale="7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3200" b="1">
                <a:solidFill>
                  <a:schemeClr val="bg1"/>
                </a:solidFill>
              </a:rPr>
              <a:t>15%</a:t>
            </a:r>
          </a:p>
        </p:txBody>
      </p:sp>
      <p:sp>
        <p:nvSpPr>
          <p:cNvPr id="30" name="í$ļïḑe"/>
          <p:cNvSpPr txBox="1"/>
          <p:nvPr/>
        </p:nvSpPr>
        <p:spPr>
          <a:xfrm>
            <a:off x="6453801" y="2762701"/>
            <a:ext cx="887893" cy="282824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anchor="t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sz="1400" b="1" dirty="0"/>
              <a:t>2015</a:t>
            </a:r>
            <a:endParaRPr lang="id-ID" sz="1400" b="1" dirty="0"/>
          </a:p>
        </p:txBody>
      </p:sp>
      <p:sp>
        <p:nvSpPr>
          <p:cNvPr id="31" name="iSḷíḓê"/>
          <p:cNvSpPr txBox="1"/>
          <p:nvPr/>
        </p:nvSpPr>
        <p:spPr>
          <a:xfrm>
            <a:off x="6441306" y="5414834"/>
            <a:ext cx="861703" cy="365596"/>
          </a:xfrm>
          <a:prstGeom prst="rect">
            <a:avLst/>
          </a:prstGeom>
          <a:noFill/>
        </p:spPr>
        <p:txBody>
          <a:bodyPr wrap="square" lIns="91440" tIns="45720" rIns="91440" bIns="45720">
            <a:normAutofit fontScale="7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3200" b="1">
                <a:solidFill>
                  <a:schemeClr val="bg1"/>
                </a:solidFill>
              </a:rPr>
              <a:t>30%</a:t>
            </a:r>
          </a:p>
        </p:txBody>
      </p:sp>
      <p:sp>
        <p:nvSpPr>
          <p:cNvPr id="32" name="îṡľíďé"/>
          <p:cNvSpPr txBox="1"/>
          <p:nvPr/>
        </p:nvSpPr>
        <p:spPr>
          <a:xfrm>
            <a:off x="7571906" y="2994192"/>
            <a:ext cx="887893" cy="282824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anchor="t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sz="1400" b="1" dirty="0"/>
              <a:t>2016</a:t>
            </a:r>
            <a:endParaRPr lang="id-ID" sz="1400" b="1" dirty="0"/>
          </a:p>
        </p:txBody>
      </p:sp>
      <p:sp>
        <p:nvSpPr>
          <p:cNvPr id="33" name="ïṡ1îḓê"/>
          <p:cNvSpPr txBox="1"/>
          <p:nvPr/>
        </p:nvSpPr>
        <p:spPr>
          <a:xfrm>
            <a:off x="7559409" y="5414834"/>
            <a:ext cx="861703" cy="365596"/>
          </a:xfrm>
          <a:prstGeom prst="rect">
            <a:avLst/>
          </a:prstGeom>
          <a:noFill/>
        </p:spPr>
        <p:txBody>
          <a:bodyPr wrap="square" lIns="91440" tIns="45720" rIns="91440" bIns="45720">
            <a:normAutofit fontScale="7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3200" b="1">
                <a:solidFill>
                  <a:schemeClr val="bg1"/>
                </a:solidFill>
              </a:rPr>
              <a:t>25%</a:t>
            </a:r>
          </a:p>
        </p:txBody>
      </p:sp>
      <p:sp>
        <p:nvSpPr>
          <p:cNvPr id="34" name="iṡľiḍè"/>
          <p:cNvSpPr txBox="1"/>
          <p:nvPr/>
        </p:nvSpPr>
        <p:spPr>
          <a:xfrm>
            <a:off x="8693809" y="2561632"/>
            <a:ext cx="887893" cy="282824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anchor="t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sz="1400" b="1" dirty="0"/>
              <a:t>2017</a:t>
            </a:r>
            <a:endParaRPr lang="id-ID" sz="1400" b="1" dirty="0"/>
          </a:p>
        </p:txBody>
      </p:sp>
      <p:sp>
        <p:nvSpPr>
          <p:cNvPr id="35" name="î$lîdé"/>
          <p:cNvSpPr txBox="1"/>
          <p:nvPr/>
        </p:nvSpPr>
        <p:spPr>
          <a:xfrm>
            <a:off x="8693497" y="5420883"/>
            <a:ext cx="861703" cy="365596"/>
          </a:xfrm>
          <a:prstGeom prst="rect">
            <a:avLst/>
          </a:prstGeom>
          <a:noFill/>
        </p:spPr>
        <p:txBody>
          <a:bodyPr wrap="square" lIns="91440" tIns="45720" rIns="91440" bIns="45720">
            <a:normAutofit fontScale="7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3200" b="1">
                <a:solidFill>
                  <a:schemeClr val="bg1"/>
                </a:solidFill>
              </a:rPr>
              <a:t>35%</a:t>
            </a:r>
          </a:p>
        </p:txBody>
      </p:sp>
      <p:sp>
        <p:nvSpPr>
          <p:cNvPr id="36" name="ïşļïḓè"/>
          <p:cNvSpPr txBox="1"/>
          <p:nvPr/>
        </p:nvSpPr>
        <p:spPr>
          <a:xfrm>
            <a:off x="9800926" y="1494109"/>
            <a:ext cx="887893" cy="282824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anchor="t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sz="1400" b="1" dirty="0"/>
              <a:t>2018</a:t>
            </a:r>
            <a:endParaRPr lang="id-ID" sz="1400" b="1" dirty="0"/>
          </a:p>
        </p:txBody>
      </p:sp>
      <p:sp>
        <p:nvSpPr>
          <p:cNvPr id="37" name="iSľidè"/>
          <p:cNvSpPr txBox="1"/>
          <p:nvPr/>
        </p:nvSpPr>
        <p:spPr>
          <a:xfrm>
            <a:off x="9824981" y="5413337"/>
            <a:ext cx="861703" cy="365596"/>
          </a:xfrm>
          <a:prstGeom prst="rect">
            <a:avLst/>
          </a:prstGeom>
          <a:noFill/>
        </p:spPr>
        <p:txBody>
          <a:bodyPr wrap="square" lIns="91440" tIns="45720" rIns="91440" bIns="45720">
            <a:normAutofit fontScale="7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3200" b="1">
                <a:solidFill>
                  <a:schemeClr val="bg1"/>
                </a:solidFill>
              </a:rPr>
              <a:t>45%</a:t>
            </a:r>
          </a:p>
        </p:txBody>
      </p:sp>
      <p:grpSp>
        <p:nvGrpSpPr>
          <p:cNvPr id="4" name="îśḻïḋé"/>
          <p:cNvGrpSpPr/>
          <p:nvPr/>
        </p:nvGrpSpPr>
        <p:grpSpPr>
          <a:xfrm>
            <a:off x="1168439" y="1401428"/>
            <a:ext cx="3729504" cy="751009"/>
            <a:chOff x="6352376" y="1356160"/>
            <a:chExt cx="2277807" cy="887303"/>
          </a:xfrm>
        </p:grpSpPr>
        <p:sp>
          <p:nvSpPr>
            <p:cNvPr id="17" name="ïṧlïdê"/>
            <p:cNvSpPr txBox="1"/>
            <p:nvPr/>
          </p:nvSpPr>
          <p:spPr bwMode="auto">
            <a:xfrm>
              <a:off x="6352376" y="1356160"/>
              <a:ext cx="2277807" cy="416255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1600" b="1" dirty="0">
                  <a:latin typeface="+mj-ea"/>
                </a:rPr>
                <a:t>PPT</a:t>
              </a:r>
              <a:r>
                <a:rPr lang="zh-CN" altLang="en-US" sz="1600" b="1" dirty="0">
                  <a:latin typeface="+mj-ea"/>
                </a:rPr>
                <a:t>标题文档</a:t>
              </a:r>
            </a:p>
          </p:txBody>
        </p:sp>
        <p:sp>
          <p:nvSpPr>
            <p:cNvPr id="18" name="îṥļîḑè"/>
            <p:cNvSpPr txBox="1"/>
            <p:nvPr/>
          </p:nvSpPr>
          <p:spPr bwMode="auto">
            <a:xfrm>
              <a:off x="6352376" y="1772417"/>
              <a:ext cx="2277807" cy="471046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</p:grpSp>
      <p:grpSp>
        <p:nvGrpSpPr>
          <p:cNvPr id="5" name="ïšlïḍé"/>
          <p:cNvGrpSpPr/>
          <p:nvPr/>
        </p:nvGrpSpPr>
        <p:grpSpPr>
          <a:xfrm>
            <a:off x="1168439" y="2361762"/>
            <a:ext cx="3729504" cy="751009"/>
            <a:chOff x="6352376" y="1356160"/>
            <a:chExt cx="2277807" cy="887303"/>
          </a:xfrm>
        </p:grpSpPr>
        <p:sp>
          <p:nvSpPr>
            <p:cNvPr id="15" name="îşļíďé"/>
            <p:cNvSpPr txBox="1"/>
            <p:nvPr/>
          </p:nvSpPr>
          <p:spPr bwMode="auto">
            <a:xfrm>
              <a:off x="6352376" y="1356160"/>
              <a:ext cx="2277807" cy="416255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1600" b="1" dirty="0">
                  <a:latin typeface="+mj-ea"/>
                </a:rPr>
                <a:t>PPT</a:t>
              </a:r>
              <a:r>
                <a:rPr lang="zh-CN" altLang="en-US" sz="1600" b="1" dirty="0">
                  <a:latin typeface="+mj-ea"/>
                </a:rPr>
                <a:t>标题文档</a:t>
              </a:r>
            </a:p>
          </p:txBody>
        </p:sp>
        <p:sp>
          <p:nvSpPr>
            <p:cNvPr id="16" name="îšlïḑê"/>
            <p:cNvSpPr txBox="1"/>
            <p:nvPr/>
          </p:nvSpPr>
          <p:spPr bwMode="auto">
            <a:xfrm>
              <a:off x="6352376" y="1772417"/>
              <a:ext cx="2277807" cy="471046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</p:grpSp>
      <p:grpSp>
        <p:nvGrpSpPr>
          <p:cNvPr id="6" name="íṡļïďê"/>
          <p:cNvGrpSpPr/>
          <p:nvPr/>
        </p:nvGrpSpPr>
        <p:grpSpPr>
          <a:xfrm>
            <a:off x="1168439" y="3322097"/>
            <a:ext cx="3729504" cy="751009"/>
            <a:chOff x="6352376" y="1356160"/>
            <a:chExt cx="2277807" cy="887303"/>
          </a:xfrm>
        </p:grpSpPr>
        <p:sp>
          <p:nvSpPr>
            <p:cNvPr id="13" name="işļïḑé"/>
            <p:cNvSpPr txBox="1"/>
            <p:nvPr/>
          </p:nvSpPr>
          <p:spPr bwMode="auto">
            <a:xfrm>
              <a:off x="6352376" y="1356160"/>
              <a:ext cx="2277807" cy="416255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1600" b="1" dirty="0">
                  <a:latin typeface="+mj-ea"/>
                </a:rPr>
                <a:t>PPT</a:t>
              </a:r>
              <a:r>
                <a:rPr lang="zh-CN" altLang="en-US" sz="1600" b="1" dirty="0">
                  <a:latin typeface="+mj-ea"/>
                </a:rPr>
                <a:t>标题文档</a:t>
              </a:r>
            </a:p>
          </p:txBody>
        </p:sp>
        <p:sp>
          <p:nvSpPr>
            <p:cNvPr id="14" name="íSlidé"/>
            <p:cNvSpPr txBox="1"/>
            <p:nvPr/>
          </p:nvSpPr>
          <p:spPr bwMode="auto">
            <a:xfrm>
              <a:off x="6352376" y="1772417"/>
              <a:ext cx="2277807" cy="471046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</p:grpSp>
      <p:grpSp>
        <p:nvGrpSpPr>
          <p:cNvPr id="7" name="í$ḻïḍê"/>
          <p:cNvGrpSpPr/>
          <p:nvPr/>
        </p:nvGrpSpPr>
        <p:grpSpPr>
          <a:xfrm>
            <a:off x="1168439" y="4282431"/>
            <a:ext cx="3729504" cy="751009"/>
            <a:chOff x="6352376" y="1356160"/>
            <a:chExt cx="2277807" cy="887303"/>
          </a:xfrm>
        </p:grpSpPr>
        <p:sp>
          <p:nvSpPr>
            <p:cNvPr id="11" name="iŝ1íďé"/>
            <p:cNvSpPr txBox="1"/>
            <p:nvPr/>
          </p:nvSpPr>
          <p:spPr bwMode="auto">
            <a:xfrm>
              <a:off x="6352376" y="1356160"/>
              <a:ext cx="2277807" cy="416255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1600" b="1" dirty="0">
                  <a:latin typeface="+mj-ea"/>
                </a:rPr>
                <a:t>PPT</a:t>
              </a:r>
              <a:r>
                <a:rPr lang="zh-CN" altLang="en-US" sz="1600" b="1" dirty="0">
                  <a:latin typeface="+mj-ea"/>
                </a:rPr>
                <a:t>标题文档</a:t>
              </a:r>
            </a:p>
          </p:txBody>
        </p:sp>
        <p:sp>
          <p:nvSpPr>
            <p:cNvPr id="12" name="i$ľiḋê"/>
            <p:cNvSpPr txBox="1"/>
            <p:nvPr/>
          </p:nvSpPr>
          <p:spPr bwMode="auto">
            <a:xfrm>
              <a:off x="6352376" y="1772417"/>
              <a:ext cx="2277807" cy="471046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</p:grpSp>
      <p:grpSp>
        <p:nvGrpSpPr>
          <p:cNvPr id="8" name="išľïḑé"/>
          <p:cNvGrpSpPr/>
          <p:nvPr/>
        </p:nvGrpSpPr>
        <p:grpSpPr>
          <a:xfrm>
            <a:off x="1168439" y="5242767"/>
            <a:ext cx="3729504" cy="751009"/>
            <a:chOff x="6352376" y="1356160"/>
            <a:chExt cx="2277807" cy="887303"/>
          </a:xfrm>
        </p:grpSpPr>
        <p:sp>
          <p:nvSpPr>
            <p:cNvPr id="9" name="îṣ1ïḓe"/>
            <p:cNvSpPr txBox="1"/>
            <p:nvPr/>
          </p:nvSpPr>
          <p:spPr bwMode="auto">
            <a:xfrm>
              <a:off x="6352376" y="1356160"/>
              <a:ext cx="2277807" cy="416255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1600" b="1" dirty="0">
                  <a:latin typeface="+mj-ea"/>
                </a:rPr>
                <a:t>PPT</a:t>
              </a:r>
              <a:r>
                <a:rPr lang="zh-CN" altLang="en-US" sz="1600" b="1" dirty="0">
                  <a:latin typeface="+mj-ea"/>
                </a:rPr>
                <a:t>标题文档</a:t>
              </a:r>
            </a:p>
          </p:txBody>
        </p:sp>
        <p:sp>
          <p:nvSpPr>
            <p:cNvPr id="10" name="i$líḓe"/>
            <p:cNvSpPr txBox="1"/>
            <p:nvPr/>
          </p:nvSpPr>
          <p:spPr bwMode="auto">
            <a:xfrm>
              <a:off x="6352376" y="1772417"/>
              <a:ext cx="2277807" cy="471046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19885913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ïś1ïḋè"/>
          <p:cNvGrpSpPr/>
          <p:nvPr/>
        </p:nvGrpSpPr>
        <p:grpSpPr>
          <a:xfrm>
            <a:off x="9362908" y="2228873"/>
            <a:ext cx="1510909" cy="1074219"/>
            <a:chOff x="8461780" y="2055556"/>
            <a:chExt cx="1510909" cy="1074219"/>
          </a:xfrm>
          <a:solidFill>
            <a:srgbClr val="3170A7"/>
          </a:solidFill>
        </p:grpSpPr>
        <p:grpSp>
          <p:nvGrpSpPr>
            <p:cNvPr id="66" name="îšlíḑe"/>
            <p:cNvGrpSpPr/>
            <p:nvPr/>
          </p:nvGrpSpPr>
          <p:grpSpPr>
            <a:xfrm>
              <a:off x="8461780" y="2055556"/>
              <a:ext cx="1510909" cy="1055688"/>
              <a:chOff x="2144713" y="2039938"/>
              <a:chExt cx="1511300" cy="1055688"/>
            </a:xfrm>
            <a:grpFill/>
          </p:grpSpPr>
          <p:sp>
            <p:nvSpPr>
              <p:cNvPr id="70" name="íš1îďe"/>
              <p:cNvSpPr/>
              <p:nvPr/>
            </p:nvSpPr>
            <p:spPr bwMode="auto">
              <a:xfrm>
                <a:off x="2603500" y="2039938"/>
                <a:ext cx="274638" cy="166688"/>
              </a:xfrm>
              <a:custGeom>
                <a:avLst/>
                <a:gdLst>
                  <a:gd name="T0" fmla="*/ 27 w 155"/>
                  <a:gd name="T1" fmla="*/ 94 h 94"/>
                  <a:gd name="T2" fmla="*/ 155 w 155"/>
                  <a:gd name="T3" fmla="*/ 66 h 94"/>
                  <a:gd name="T4" fmla="*/ 155 w 155"/>
                  <a:gd name="T5" fmla="*/ 0 h 94"/>
                  <a:gd name="T6" fmla="*/ 0 w 155"/>
                  <a:gd name="T7" fmla="*/ 35 h 94"/>
                  <a:gd name="T8" fmla="*/ 27 w 155"/>
                  <a:gd name="T9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" h="94">
                    <a:moveTo>
                      <a:pt x="27" y="94"/>
                    </a:moveTo>
                    <a:cubicBezTo>
                      <a:pt x="67" y="77"/>
                      <a:pt x="110" y="68"/>
                      <a:pt x="155" y="66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00" y="2"/>
                      <a:pt x="48" y="14"/>
                      <a:pt x="0" y="35"/>
                    </a:cubicBezTo>
                    <a:lnTo>
                      <a:pt x="27" y="9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3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1" name="í$1iḍê"/>
              <p:cNvSpPr/>
              <p:nvPr/>
            </p:nvSpPr>
            <p:spPr bwMode="auto">
              <a:xfrm>
                <a:off x="3141663" y="2095501"/>
                <a:ext cx="279400" cy="233363"/>
              </a:xfrm>
              <a:custGeom>
                <a:avLst/>
                <a:gdLst>
                  <a:gd name="T0" fmla="*/ 0 w 157"/>
                  <a:gd name="T1" fmla="*/ 61 h 132"/>
                  <a:gd name="T2" fmla="*/ 111 w 157"/>
                  <a:gd name="T3" fmla="*/ 132 h 132"/>
                  <a:gd name="T4" fmla="*/ 157 w 157"/>
                  <a:gd name="T5" fmla="*/ 85 h 132"/>
                  <a:gd name="T6" fmla="*/ 23 w 157"/>
                  <a:gd name="T7" fmla="*/ 0 h 132"/>
                  <a:gd name="T8" fmla="*/ 0 w 157"/>
                  <a:gd name="T9" fmla="*/ 61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" h="132">
                    <a:moveTo>
                      <a:pt x="0" y="61"/>
                    </a:moveTo>
                    <a:cubicBezTo>
                      <a:pt x="41" y="78"/>
                      <a:pt x="79" y="102"/>
                      <a:pt x="111" y="132"/>
                    </a:cubicBezTo>
                    <a:cubicBezTo>
                      <a:pt x="157" y="85"/>
                      <a:pt x="157" y="85"/>
                      <a:pt x="157" y="85"/>
                    </a:cubicBezTo>
                    <a:cubicBezTo>
                      <a:pt x="118" y="49"/>
                      <a:pt x="73" y="20"/>
                      <a:pt x="23" y="0"/>
                    </a:cubicBez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2" name="íṩļîḍè"/>
              <p:cNvSpPr/>
              <p:nvPr/>
            </p:nvSpPr>
            <p:spPr bwMode="auto">
              <a:xfrm>
                <a:off x="2922588" y="2039938"/>
                <a:ext cx="219075" cy="149225"/>
              </a:xfrm>
              <a:custGeom>
                <a:avLst/>
                <a:gdLst>
                  <a:gd name="T0" fmla="*/ 0 w 123"/>
                  <a:gd name="T1" fmla="*/ 66 h 84"/>
                  <a:gd name="T2" fmla="*/ 100 w 123"/>
                  <a:gd name="T3" fmla="*/ 84 h 84"/>
                  <a:gd name="T4" fmla="*/ 123 w 123"/>
                  <a:gd name="T5" fmla="*/ 22 h 84"/>
                  <a:gd name="T6" fmla="*/ 0 w 123"/>
                  <a:gd name="T7" fmla="*/ 0 h 84"/>
                  <a:gd name="T8" fmla="*/ 0 w 123"/>
                  <a:gd name="T9" fmla="*/ 66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84">
                    <a:moveTo>
                      <a:pt x="0" y="66"/>
                    </a:moveTo>
                    <a:cubicBezTo>
                      <a:pt x="35" y="67"/>
                      <a:pt x="69" y="73"/>
                      <a:pt x="100" y="84"/>
                    </a:cubicBezTo>
                    <a:cubicBezTo>
                      <a:pt x="123" y="22"/>
                      <a:pt x="123" y="22"/>
                      <a:pt x="123" y="22"/>
                    </a:cubicBezTo>
                    <a:cubicBezTo>
                      <a:pt x="84" y="9"/>
                      <a:pt x="43" y="2"/>
                      <a:pt x="0" y="0"/>
                    </a:cubicBezTo>
                    <a:lnTo>
                      <a:pt x="0" y="6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3" name="ïṩḷíḍè"/>
              <p:cNvSpPr/>
              <p:nvPr/>
            </p:nvSpPr>
            <p:spPr bwMode="auto">
              <a:xfrm>
                <a:off x="3368675" y="2278063"/>
                <a:ext cx="209550" cy="230188"/>
              </a:xfrm>
              <a:custGeom>
                <a:avLst/>
                <a:gdLst>
                  <a:gd name="T0" fmla="*/ 46 w 118"/>
                  <a:gd name="T1" fmla="*/ 0 h 130"/>
                  <a:gd name="T2" fmla="*/ 0 w 118"/>
                  <a:gd name="T3" fmla="*/ 46 h 130"/>
                  <a:gd name="T4" fmla="*/ 58 w 118"/>
                  <a:gd name="T5" fmla="*/ 130 h 130"/>
                  <a:gd name="T6" fmla="*/ 118 w 118"/>
                  <a:gd name="T7" fmla="*/ 102 h 130"/>
                  <a:gd name="T8" fmla="*/ 46 w 118"/>
                  <a:gd name="T9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130">
                    <a:moveTo>
                      <a:pt x="46" y="0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23" y="71"/>
                      <a:pt x="43" y="99"/>
                      <a:pt x="58" y="130"/>
                    </a:cubicBezTo>
                    <a:cubicBezTo>
                      <a:pt x="118" y="102"/>
                      <a:pt x="118" y="102"/>
                      <a:pt x="118" y="102"/>
                    </a:cubicBezTo>
                    <a:cubicBezTo>
                      <a:pt x="99" y="65"/>
                      <a:pt x="75" y="30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4" name="iślîḋe"/>
              <p:cNvSpPr/>
              <p:nvPr/>
            </p:nvSpPr>
            <p:spPr bwMode="auto">
              <a:xfrm>
                <a:off x="2198688" y="2278063"/>
                <a:ext cx="233363" cy="279400"/>
              </a:xfrm>
              <a:custGeom>
                <a:avLst/>
                <a:gdLst>
                  <a:gd name="T0" fmla="*/ 62 w 132"/>
                  <a:gd name="T1" fmla="*/ 157 h 157"/>
                  <a:gd name="T2" fmla="*/ 132 w 132"/>
                  <a:gd name="T3" fmla="*/ 46 h 157"/>
                  <a:gd name="T4" fmla="*/ 86 w 132"/>
                  <a:gd name="T5" fmla="*/ 0 h 157"/>
                  <a:gd name="T6" fmla="*/ 0 w 132"/>
                  <a:gd name="T7" fmla="*/ 134 h 157"/>
                  <a:gd name="T8" fmla="*/ 62 w 132"/>
                  <a:gd name="T9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" h="157">
                    <a:moveTo>
                      <a:pt x="62" y="157"/>
                    </a:moveTo>
                    <a:cubicBezTo>
                      <a:pt x="78" y="115"/>
                      <a:pt x="103" y="78"/>
                      <a:pt x="132" y="46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49" y="38"/>
                      <a:pt x="20" y="84"/>
                      <a:pt x="0" y="134"/>
                    </a:cubicBezTo>
                    <a:lnTo>
                      <a:pt x="62" y="15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5" name="iSlïḓê"/>
              <p:cNvSpPr/>
              <p:nvPr/>
            </p:nvSpPr>
            <p:spPr bwMode="auto">
              <a:xfrm>
                <a:off x="2381250" y="2119313"/>
                <a:ext cx="230188" cy="209550"/>
              </a:xfrm>
              <a:custGeom>
                <a:avLst/>
                <a:gdLst>
                  <a:gd name="T0" fmla="*/ 47 w 130"/>
                  <a:gd name="T1" fmla="*/ 118 h 118"/>
                  <a:gd name="T2" fmla="*/ 130 w 130"/>
                  <a:gd name="T3" fmla="*/ 60 h 118"/>
                  <a:gd name="T4" fmla="*/ 103 w 130"/>
                  <a:gd name="T5" fmla="*/ 0 h 118"/>
                  <a:gd name="T6" fmla="*/ 0 w 130"/>
                  <a:gd name="T7" fmla="*/ 71 h 118"/>
                  <a:gd name="T8" fmla="*/ 47 w 130"/>
                  <a:gd name="T9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0" h="118">
                    <a:moveTo>
                      <a:pt x="47" y="118"/>
                    </a:moveTo>
                    <a:cubicBezTo>
                      <a:pt x="72" y="95"/>
                      <a:pt x="100" y="75"/>
                      <a:pt x="130" y="6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65" y="19"/>
                      <a:pt x="31" y="43"/>
                      <a:pt x="0" y="71"/>
                    </a:cubicBezTo>
                    <a:lnTo>
                      <a:pt x="47" y="11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4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6" name="ísḷíde"/>
              <p:cNvSpPr/>
              <p:nvPr/>
            </p:nvSpPr>
            <p:spPr bwMode="auto">
              <a:xfrm>
                <a:off x="2144713" y="2557463"/>
                <a:ext cx="147638" cy="217488"/>
              </a:xfrm>
              <a:custGeom>
                <a:avLst/>
                <a:gdLst>
                  <a:gd name="T0" fmla="*/ 66 w 83"/>
                  <a:gd name="T1" fmla="*/ 123 h 123"/>
                  <a:gd name="T2" fmla="*/ 83 w 83"/>
                  <a:gd name="T3" fmla="*/ 23 h 123"/>
                  <a:gd name="T4" fmla="*/ 22 w 83"/>
                  <a:gd name="T5" fmla="*/ 0 h 123"/>
                  <a:gd name="T6" fmla="*/ 0 w 83"/>
                  <a:gd name="T7" fmla="*/ 123 h 123"/>
                  <a:gd name="T8" fmla="*/ 66 w 83"/>
                  <a:gd name="T9" fmla="*/ 12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123">
                    <a:moveTo>
                      <a:pt x="66" y="123"/>
                    </a:moveTo>
                    <a:cubicBezTo>
                      <a:pt x="67" y="88"/>
                      <a:pt x="73" y="54"/>
                      <a:pt x="83" y="23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9" y="39"/>
                      <a:pt x="1" y="80"/>
                      <a:pt x="0" y="123"/>
                    </a:cubicBezTo>
                    <a:lnTo>
                      <a:pt x="66" y="1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5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7" name="ïṧ1ídê"/>
              <p:cNvSpPr/>
              <p:nvPr/>
            </p:nvSpPr>
            <p:spPr bwMode="auto">
              <a:xfrm>
                <a:off x="2144713" y="2819401"/>
                <a:ext cx="166688" cy="276225"/>
              </a:xfrm>
              <a:custGeom>
                <a:avLst/>
                <a:gdLst>
                  <a:gd name="T0" fmla="*/ 0 w 94"/>
                  <a:gd name="T1" fmla="*/ 0 h 155"/>
                  <a:gd name="T2" fmla="*/ 34 w 94"/>
                  <a:gd name="T3" fmla="*/ 155 h 155"/>
                  <a:gd name="T4" fmla="*/ 94 w 94"/>
                  <a:gd name="T5" fmla="*/ 127 h 155"/>
                  <a:gd name="T6" fmla="*/ 66 w 94"/>
                  <a:gd name="T7" fmla="*/ 0 h 155"/>
                  <a:gd name="T8" fmla="*/ 0 w 94"/>
                  <a:gd name="T9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155">
                    <a:moveTo>
                      <a:pt x="0" y="0"/>
                    </a:moveTo>
                    <a:cubicBezTo>
                      <a:pt x="1" y="55"/>
                      <a:pt x="13" y="107"/>
                      <a:pt x="34" y="155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77" y="88"/>
                      <a:pt x="67" y="45"/>
                      <a:pt x="6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8" name="îŝľidê"/>
              <p:cNvSpPr/>
              <p:nvPr/>
            </p:nvSpPr>
            <p:spPr bwMode="auto">
              <a:xfrm>
                <a:off x="3490913" y="2498726"/>
                <a:ext cx="165100" cy="276225"/>
              </a:xfrm>
              <a:custGeom>
                <a:avLst/>
                <a:gdLst>
                  <a:gd name="T0" fmla="*/ 93 w 93"/>
                  <a:gd name="T1" fmla="*/ 156 h 156"/>
                  <a:gd name="T2" fmla="*/ 59 w 93"/>
                  <a:gd name="T3" fmla="*/ 0 h 156"/>
                  <a:gd name="T4" fmla="*/ 0 w 93"/>
                  <a:gd name="T5" fmla="*/ 28 h 156"/>
                  <a:gd name="T6" fmla="*/ 28 w 93"/>
                  <a:gd name="T7" fmla="*/ 156 h 156"/>
                  <a:gd name="T8" fmla="*/ 93 w 93"/>
                  <a:gd name="T9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56">
                    <a:moveTo>
                      <a:pt x="93" y="156"/>
                    </a:moveTo>
                    <a:cubicBezTo>
                      <a:pt x="92" y="101"/>
                      <a:pt x="80" y="48"/>
                      <a:pt x="59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6" y="68"/>
                      <a:pt x="26" y="111"/>
                      <a:pt x="28" y="156"/>
                    </a:cubicBezTo>
                    <a:lnTo>
                      <a:pt x="93" y="15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9" name="îşľîḑé"/>
              <p:cNvSpPr/>
              <p:nvPr/>
            </p:nvSpPr>
            <p:spPr bwMode="auto">
              <a:xfrm>
                <a:off x="3508375" y="2819401"/>
                <a:ext cx="147638" cy="217488"/>
              </a:xfrm>
              <a:custGeom>
                <a:avLst/>
                <a:gdLst>
                  <a:gd name="T0" fmla="*/ 18 w 83"/>
                  <a:gd name="T1" fmla="*/ 0 h 122"/>
                  <a:gd name="T2" fmla="*/ 0 w 83"/>
                  <a:gd name="T3" fmla="*/ 100 h 122"/>
                  <a:gd name="T4" fmla="*/ 62 w 83"/>
                  <a:gd name="T5" fmla="*/ 122 h 122"/>
                  <a:gd name="T6" fmla="*/ 83 w 83"/>
                  <a:gd name="T7" fmla="*/ 0 h 122"/>
                  <a:gd name="T8" fmla="*/ 18 w 83"/>
                  <a:gd name="T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122">
                    <a:moveTo>
                      <a:pt x="18" y="0"/>
                    </a:moveTo>
                    <a:cubicBezTo>
                      <a:pt x="17" y="34"/>
                      <a:pt x="10" y="68"/>
                      <a:pt x="0" y="100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75" y="84"/>
                      <a:pt x="82" y="42"/>
                      <a:pt x="83" y="0"/>
                    </a:cubicBezTo>
                    <a:lnTo>
                      <a:pt x="1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5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67" name="îSľiḑê"/>
            <p:cNvGrpSpPr/>
            <p:nvPr/>
          </p:nvGrpSpPr>
          <p:grpSpPr>
            <a:xfrm rot="463676">
              <a:off x="9044524" y="2467960"/>
              <a:ext cx="646113" cy="661815"/>
              <a:chOff x="2724150" y="2305051"/>
              <a:chExt cx="646113" cy="661988"/>
            </a:xfrm>
            <a:grpFill/>
          </p:grpSpPr>
          <p:sp>
            <p:nvSpPr>
              <p:cNvPr id="68" name="îş1ïdè"/>
              <p:cNvSpPr/>
              <p:nvPr/>
            </p:nvSpPr>
            <p:spPr bwMode="auto">
              <a:xfrm>
                <a:off x="2724150" y="2644776"/>
                <a:ext cx="325438" cy="322263"/>
              </a:xfrm>
              <a:custGeom>
                <a:avLst/>
                <a:gdLst>
                  <a:gd name="T0" fmla="*/ 180 w 183"/>
                  <a:gd name="T1" fmla="*/ 76 h 182"/>
                  <a:gd name="T2" fmla="*/ 157 w 183"/>
                  <a:gd name="T3" fmla="*/ 147 h 182"/>
                  <a:gd name="T4" fmla="*/ 35 w 183"/>
                  <a:gd name="T5" fmla="*/ 150 h 182"/>
                  <a:gd name="T6" fmla="*/ 33 w 183"/>
                  <a:gd name="T7" fmla="*/ 28 h 182"/>
                  <a:gd name="T8" fmla="*/ 103 w 183"/>
                  <a:gd name="T9" fmla="*/ 3 h 182"/>
                  <a:gd name="T10" fmla="*/ 61 w 183"/>
                  <a:gd name="T11" fmla="*/ 39 h 182"/>
                  <a:gd name="T12" fmla="*/ 39 w 183"/>
                  <a:gd name="T13" fmla="*/ 92 h 182"/>
                  <a:gd name="T14" fmla="*/ 56 w 183"/>
                  <a:gd name="T15" fmla="*/ 128 h 182"/>
                  <a:gd name="T16" fmla="*/ 94 w 183"/>
                  <a:gd name="T17" fmla="*/ 143 h 182"/>
                  <a:gd name="T18" fmla="*/ 145 w 183"/>
                  <a:gd name="T19" fmla="*/ 120 h 182"/>
                  <a:gd name="T20" fmla="*/ 180 w 183"/>
                  <a:gd name="T21" fmla="*/ 76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3" h="182">
                    <a:moveTo>
                      <a:pt x="180" y="76"/>
                    </a:moveTo>
                    <a:cubicBezTo>
                      <a:pt x="183" y="101"/>
                      <a:pt x="175" y="128"/>
                      <a:pt x="157" y="147"/>
                    </a:cubicBezTo>
                    <a:cubicBezTo>
                      <a:pt x="124" y="181"/>
                      <a:pt x="69" y="182"/>
                      <a:pt x="35" y="150"/>
                    </a:cubicBezTo>
                    <a:cubicBezTo>
                      <a:pt x="1" y="117"/>
                      <a:pt x="0" y="62"/>
                      <a:pt x="33" y="28"/>
                    </a:cubicBezTo>
                    <a:cubicBezTo>
                      <a:pt x="52" y="9"/>
                      <a:pt x="78" y="0"/>
                      <a:pt x="103" y="3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42" y="55"/>
                      <a:pt x="37" y="74"/>
                      <a:pt x="39" y="92"/>
                    </a:cubicBezTo>
                    <a:cubicBezTo>
                      <a:pt x="40" y="105"/>
                      <a:pt x="46" y="118"/>
                      <a:pt x="56" y="128"/>
                    </a:cubicBezTo>
                    <a:cubicBezTo>
                      <a:pt x="67" y="138"/>
                      <a:pt x="80" y="143"/>
                      <a:pt x="94" y="143"/>
                    </a:cubicBezTo>
                    <a:cubicBezTo>
                      <a:pt x="111" y="145"/>
                      <a:pt x="130" y="139"/>
                      <a:pt x="145" y="120"/>
                    </a:cubicBezTo>
                    <a:cubicBezTo>
                      <a:pt x="180" y="76"/>
                      <a:pt x="180" y="76"/>
                      <a:pt x="180" y="7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9" name="îṥḷîdè"/>
              <p:cNvSpPr/>
              <p:nvPr/>
            </p:nvSpPr>
            <p:spPr bwMode="auto">
              <a:xfrm>
                <a:off x="2765425" y="2305051"/>
                <a:ext cx="604838" cy="620713"/>
              </a:xfrm>
              <a:custGeom>
                <a:avLst/>
                <a:gdLst>
                  <a:gd name="T0" fmla="*/ 341 w 341"/>
                  <a:gd name="T1" fmla="*/ 11 h 350"/>
                  <a:gd name="T2" fmla="*/ 247 w 341"/>
                  <a:gd name="T3" fmla="*/ 128 h 350"/>
                  <a:gd name="T4" fmla="*/ 109 w 341"/>
                  <a:gd name="T5" fmla="*/ 300 h 350"/>
                  <a:gd name="T6" fmla="*/ 49 w 341"/>
                  <a:gd name="T7" fmla="*/ 242 h 350"/>
                  <a:gd name="T8" fmla="*/ 216 w 341"/>
                  <a:gd name="T9" fmla="*/ 99 h 350"/>
                  <a:gd name="T10" fmla="*/ 330 w 341"/>
                  <a:gd name="T11" fmla="*/ 0 h 350"/>
                  <a:gd name="T12" fmla="*/ 341 w 341"/>
                  <a:gd name="T13" fmla="*/ 11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1" h="350">
                    <a:moveTo>
                      <a:pt x="341" y="11"/>
                    </a:moveTo>
                    <a:cubicBezTo>
                      <a:pt x="247" y="128"/>
                      <a:pt x="247" y="128"/>
                      <a:pt x="247" y="128"/>
                    </a:cubicBezTo>
                    <a:cubicBezTo>
                      <a:pt x="109" y="300"/>
                      <a:pt x="109" y="300"/>
                      <a:pt x="109" y="300"/>
                    </a:cubicBezTo>
                    <a:cubicBezTo>
                      <a:pt x="70" y="350"/>
                      <a:pt x="0" y="284"/>
                      <a:pt x="49" y="242"/>
                    </a:cubicBezTo>
                    <a:cubicBezTo>
                      <a:pt x="216" y="99"/>
                      <a:pt x="216" y="99"/>
                      <a:pt x="216" y="99"/>
                    </a:cubicBezTo>
                    <a:cubicBezTo>
                      <a:pt x="330" y="0"/>
                      <a:pt x="330" y="0"/>
                      <a:pt x="330" y="0"/>
                    </a:cubicBezTo>
                    <a:cubicBezTo>
                      <a:pt x="341" y="11"/>
                      <a:pt x="341" y="11"/>
                      <a:pt x="341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</p:grpSp>
      <p:grpSp>
        <p:nvGrpSpPr>
          <p:cNvPr id="4" name="îṧ1ídê"/>
          <p:cNvGrpSpPr/>
          <p:nvPr/>
        </p:nvGrpSpPr>
        <p:grpSpPr>
          <a:xfrm>
            <a:off x="8829344" y="3756217"/>
            <a:ext cx="2578029" cy="784007"/>
            <a:chOff x="251866" y="1988839"/>
            <a:chExt cx="3288629" cy="784007"/>
          </a:xfrm>
        </p:grpSpPr>
        <p:sp>
          <p:nvSpPr>
            <p:cNvPr id="64" name="ïṡlîḍé"/>
            <p:cNvSpPr txBox="1"/>
            <p:nvPr/>
          </p:nvSpPr>
          <p:spPr>
            <a:xfrm>
              <a:off x="251866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850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65" name="íŝ1ídè"/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1600" b="1" dirty="0">
                  <a:latin typeface="+mj-ea"/>
                </a:rPr>
                <a:t>PPT</a:t>
              </a:r>
              <a:r>
                <a:rPr lang="zh-CN" altLang="en-US" sz="16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5" name="îşḻïḓe"/>
          <p:cNvGrpSpPr/>
          <p:nvPr/>
        </p:nvGrpSpPr>
        <p:grpSpPr>
          <a:xfrm>
            <a:off x="1607905" y="2228873"/>
            <a:ext cx="1510909" cy="1074670"/>
            <a:chOff x="1781394" y="2055556"/>
            <a:chExt cx="1510909" cy="1074670"/>
          </a:xfrm>
          <a:solidFill>
            <a:schemeClr val="bg1">
              <a:lumMod val="65000"/>
            </a:schemeClr>
          </a:solidFill>
        </p:grpSpPr>
        <p:grpSp>
          <p:nvGrpSpPr>
            <p:cNvPr id="50" name="ïšḷïďe"/>
            <p:cNvGrpSpPr/>
            <p:nvPr/>
          </p:nvGrpSpPr>
          <p:grpSpPr>
            <a:xfrm>
              <a:off x="1781394" y="2055556"/>
              <a:ext cx="1510909" cy="1055688"/>
              <a:chOff x="2144713" y="2039938"/>
              <a:chExt cx="1511300" cy="1055688"/>
            </a:xfrm>
            <a:grpFill/>
          </p:grpSpPr>
          <p:sp>
            <p:nvSpPr>
              <p:cNvPr id="54" name="îşḻíḋé"/>
              <p:cNvSpPr/>
              <p:nvPr/>
            </p:nvSpPr>
            <p:spPr bwMode="auto">
              <a:xfrm>
                <a:off x="2603500" y="2039938"/>
                <a:ext cx="274638" cy="166688"/>
              </a:xfrm>
              <a:custGeom>
                <a:avLst/>
                <a:gdLst>
                  <a:gd name="T0" fmla="*/ 27 w 155"/>
                  <a:gd name="T1" fmla="*/ 94 h 94"/>
                  <a:gd name="T2" fmla="*/ 155 w 155"/>
                  <a:gd name="T3" fmla="*/ 66 h 94"/>
                  <a:gd name="T4" fmla="*/ 155 w 155"/>
                  <a:gd name="T5" fmla="*/ 0 h 94"/>
                  <a:gd name="T6" fmla="*/ 0 w 155"/>
                  <a:gd name="T7" fmla="*/ 35 h 94"/>
                  <a:gd name="T8" fmla="*/ 27 w 155"/>
                  <a:gd name="T9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" h="94">
                    <a:moveTo>
                      <a:pt x="27" y="94"/>
                    </a:moveTo>
                    <a:cubicBezTo>
                      <a:pt x="67" y="77"/>
                      <a:pt x="110" y="68"/>
                      <a:pt x="155" y="66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00" y="2"/>
                      <a:pt x="48" y="14"/>
                      <a:pt x="0" y="35"/>
                    </a:cubicBezTo>
                    <a:lnTo>
                      <a:pt x="27" y="9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3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5" name="îšļïḓe"/>
              <p:cNvSpPr/>
              <p:nvPr/>
            </p:nvSpPr>
            <p:spPr bwMode="auto">
              <a:xfrm>
                <a:off x="3141663" y="2095501"/>
                <a:ext cx="279400" cy="233363"/>
              </a:xfrm>
              <a:custGeom>
                <a:avLst/>
                <a:gdLst>
                  <a:gd name="T0" fmla="*/ 0 w 157"/>
                  <a:gd name="T1" fmla="*/ 61 h 132"/>
                  <a:gd name="T2" fmla="*/ 111 w 157"/>
                  <a:gd name="T3" fmla="*/ 132 h 132"/>
                  <a:gd name="T4" fmla="*/ 157 w 157"/>
                  <a:gd name="T5" fmla="*/ 85 h 132"/>
                  <a:gd name="T6" fmla="*/ 23 w 157"/>
                  <a:gd name="T7" fmla="*/ 0 h 132"/>
                  <a:gd name="T8" fmla="*/ 0 w 157"/>
                  <a:gd name="T9" fmla="*/ 61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" h="132">
                    <a:moveTo>
                      <a:pt x="0" y="61"/>
                    </a:moveTo>
                    <a:cubicBezTo>
                      <a:pt x="41" y="78"/>
                      <a:pt x="79" y="102"/>
                      <a:pt x="111" y="132"/>
                    </a:cubicBezTo>
                    <a:cubicBezTo>
                      <a:pt x="157" y="85"/>
                      <a:pt x="157" y="85"/>
                      <a:pt x="157" y="85"/>
                    </a:cubicBezTo>
                    <a:cubicBezTo>
                      <a:pt x="118" y="49"/>
                      <a:pt x="73" y="20"/>
                      <a:pt x="23" y="0"/>
                    </a:cubicBez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6" name="işḷîḓé"/>
              <p:cNvSpPr/>
              <p:nvPr/>
            </p:nvSpPr>
            <p:spPr bwMode="auto">
              <a:xfrm>
                <a:off x="2922588" y="2039938"/>
                <a:ext cx="219075" cy="149225"/>
              </a:xfrm>
              <a:custGeom>
                <a:avLst/>
                <a:gdLst>
                  <a:gd name="T0" fmla="*/ 0 w 123"/>
                  <a:gd name="T1" fmla="*/ 66 h 84"/>
                  <a:gd name="T2" fmla="*/ 100 w 123"/>
                  <a:gd name="T3" fmla="*/ 84 h 84"/>
                  <a:gd name="T4" fmla="*/ 123 w 123"/>
                  <a:gd name="T5" fmla="*/ 22 h 84"/>
                  <a:gd name="T6" fmla="*/ 0 w 123"/>
                  <a:gd name="T7" fmla="*/ 0 h 84"/>
                  <a:gd name="T8" fmla="*/ 0 w 123"/>
                  <a:gd name="T9" fmla="*/ 66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84">
                    <a:moveTo>
                      <a:pt x="0" y="66"/>
                    </a:moveTo>
                    <a:cubicBezTo>
                      <a:pt x="35" y="67"/>
                      <a:pt x="69" y="73"/>
                      <a:pt x="100" y="84"/>
                    </a:cubicBezTo>
                    <a:cubicBezTo>
                      <a:pt x="123" y="22"/>
                      <a:pt x="123" y="22"/>
                      <a:pt x="123" y="22"/>
                    </a:cubicBezTo>
                    <a:cubicBezTo>
                      <a:pt x="84" y="9"/>
                      <a:pt x="43" y="2"/>
                      <a:pt x="0" y="0"/>
                    </a:cubicBezTo>
                    <a:lnTo>
                      <a:pt x="0" y="6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7" name="iṧļiḋê"/>
              <p:cNvSpPr/>
              <p:nvPr/>
            </p:nvSpPr>
            <p:spPr bwMode="auto">
              <a:xfrm>
                <a:off x="3368675" y="2278063"/>
                <a:ext cx="209550" cy="230188"/>
              </a:xfrm>
              <a:custGeom>
                <a:avLst/>
                <a:gdLst>
                  <a:gd name="T0" fmla="*/ 46 w 118"/>
                  <a:gd name="T1" fmla="*/ 0 h 130"/>
                  <a:gd name="T2" fmla="*/ 0 w 118"/>
                  <a:gd name="T3" fmla="*/ 46 h 130"/>
                  <a:gd name="T4" fmla="*/ 58 w 118"/>
                  <a:gd name="T5" fmla="*/ 130 h 130"/>
                  <a:gd name="T6" fmla="*/ 118 w 118"/>
                  <a:gd name="T7" fmla="*/ 102 h 130"/>
                  <a:gd name="T8" fmla="*/ 46 w 118"/>
                  <a:gd name="T9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130">
                    <a:moveTo>
                      <a:pt x="46" y="0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23" y="71"/>
                      <a:pt x="43" y="99"/>
                      <a:pt x="58" y="130"/>
                    </a:cubicBezTo>
                    <a:cubicBezTo>
                      <a:pt x="118" y="102"/>
                      <a:pt x="118" y="102"/>
                      <a:pt x="118" y="102"/>
                    </a:cubicBezTo>
                    <a:cubicBezTo>
                      <a:pt x="99" y="65"/>
                      <a:pt x="75" y="30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8" name="îşľïḋê"/>
              <p:cNvSpPr/>
              <p:nvPr/>
            </p:nvSpPr>
            <p:spPr bwMode="auto">
              <a:xfrm>
                <a:off x="2198688" y="2278063"/>
                <a:ext cx="233363" cy="279400"/>
              </a:xfrm>
              <a:custGeom>
                <a:avLst/>
                <a:gdLst>
                  <a:gd name="T0" fmla="*/ 62 w 132"/>
                  <a:gd name="T1" fmla="*/ 157 h 157"/>
                  <a:gd name="T2" fmla="*/ 132 w 132"/>
                  <a:gd name="T3" fmla="*/ 46 h 157"/>
                  <a:gd name="T4" fmla="*/ 86 w 132"/>
                  <a:gd name="T5" fmla="*/ 0 h 157"/>
                  <a:gd name="T6" fmla="*/ 0 w 132"/>
                  <a:gd name="T7" fmla="*/ 134 h 157"/>
                  <a:gd name="T8" fmla="*/ 62 w 132"/>
                  <a:gd name="T9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" h="157">
                    <a:moveTo>
                      <a:pt x="62" y="157"/>
                    </a:moveTo>
                    <a:cubicBezTo>
                      <a:pt x="78" y="115"/>
                      <a:pt x="103" y="78"/>
                      <a:pt x="132" y="46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49" y="38"/>
                      <a:pt x="20" y="84"/>
                      <a:pt x="0" y="134"/>
                    </a:cubicBezTo>
                    <a:lnTo>
                      <a:pt x="62" y="15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9" name="îṡḻîḋe"/>
              <p:cNvSpPr/>
              <p:nvPr/>
            </p:nvSpPr>
            <p:spPr bwMode="auto">
              <a:xfrm>
                <a:off x="2381250" y="2119313"/>
                <a:ext cx="230188" cy="209550"/>
              </a:xfrm>
              <a:custGeom>
                <a:avLst/>
                <a:gdLst>
                  <a:gd name="T0" fmla="*/ 47 w 130"/>
                  <a:gd name="T1" fmla="*/ 118 h 118"/>
                  <a:gd name="T2" fmla="*/ 130 w 130"/>
                  <a:gd name="T3" fmla="*/ 60 h 118"/>
                  <a:gd name="T4" fmla="*/ 103 w 130"/>
                  <a:gd name="T5" fmla="*/ 0 h 118"/>
                  <a:gd name="T6" fmla="*/ 0 w 130"/>
                  <a:gd name="T7" fmla="*/ 71 h 118"/>
                  <a:gd name="T8" fmla="*/ 47 w 130"/>
                  <a:gd name="T9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0" h="118">
                    <a:moveTo>
                      <a:pt x="47" y="118"/>
                    </a:moveTo>
                    <a:cubicBezTo>
                      <a:pt x="72" y="95"/>
                      <a:pt x="100" y="75"/>
                      <a:pt x="130" y="6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65" y="19"/>
                      <a:pt x="31" y="43"/>
                      <a:pt x="0" y="71"/>
                    </a:cubicBezTo>
                    <a:lnTo>
                      <a:pt x="47" y="11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4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0" name="íṡlide"/>
              <p:cNvSpPr/>
              <p:nvPr/>
            </p:nvSpPr>
            <p:spPr bwMode="auto">
              <a:xfrm>
                <a:off x="2144713" y="2557463"/>
                <a:ext cx="147638" cy="217488"/>
              </a:xfrm>
              <a:custGeom>
                <a:avLst/>
                <a:gdLst>
                  <a:gd name="T0" fmla="*/ 66 w 83"/>
                  <a:gd name="T1" fmla="*/ 123 h 123"/>
                  <a:gd name="T2" fmla="*/ 83 w 83"/>
                  <a:gd name="T3" fmla="*/ 23 h 123"/>
                  <a:gd name="T4" fmla="*/ 22 w 83"/>
                  <a:gd name="T5" fmla="*/ 0 h 123"/>
                  <a:gd name="T6" fmla="*/ 0 w 83"/>
                  <a:gd name="T7" fmla="*/ 123 h 123"/>
                  <a:gd name="T8" fmla="*/ 66 w 83"/>
                  <a:gd name="T9" fmla="*/ 12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123">
                    <a:moveTo>
                      <a:pt x="66" y="123"/>
                    </a:moveTo>
                    <a:cubicBezTo>
                      <a:pt x="67" y="88"/>
                      <a:pt x="73" y="54"/>
                      <a:pt x="83" y="23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9" y="39"/>
                      <a:pt x="1" y="80"/>
                      <a:pt x="0" y="123"/>
                    </a:cubicBezTo>
                    <a:lnTo>
                      <a:pt x="66" y="1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5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1" name="ïṧļiḍé"/>
              <p:cNvSpPr/>
              <p:nvPr/>
            </p:nvSpPr>
            <p:spPr bwMode="auto">
              <a:xfrm>
                <a:off x="2144713" y="2819401"/>
                <a:ext cx="166688" cy="276225"/>
              </a:xfrm>
              <a:custGeom>
                <a:avLst/>
                <a:gdLst>
                  <a:gd name="T0" fmla="*/ 0 w 94"/>
                  <a:gd name="T1" fmla="*/ 0 h 155"/>
                  <a:gd name="T2" fmla="*/ 34 w 94"/>
                  <a:gd name="T3" fmla="*/ 155 h 155"/>
                  <a:gd name="T4" fmla="*/ 94 w 94"/>
                  <a:gd name="T5" fmla="*/ 127 h 155"/>
                  <a:gd name="T6" fmla="*/ 66 w 94"/>
                  <a:gd name="T7" fmla="*/ 0 h 155"/>
                  <a:gd name="T8" fmla="*/ 0 w 94"/>
                  <a:gd name="T9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155">
                    <a:moveTo>
                      <a:pt x="0" y="0"/>
                    </a:moveTo>
                    <a:cubicBezTo>
                      <a:pt x="1" y="55"/>
                      <a:pt x="13" y="107"/>
                      <a:pt x="34" y="155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77" y="88"/>
                      <a:pt x="67" y="45"/>
                      <a:pt x="6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2" name="ïŝḻíde"/>
              <p:cNvSpPr/>
              <p:nvPr/>
            </p:nvSpPr>
            <p:spPr bwMode="auto">
              <a:xfrm>
                <a:off x="3490913" y="2498726"/>
                <a:ext cx="165100" cy="276225"/>
              </a:xfrm>
              <a:custGeom>
                <a:avLst/>
                <a:gdLst>
                  <a:gd name="T0" fmla="*/ 93 w 93"/>
                  <a:gd name="T1" fmla="*/ 156 h 156"/>
                  <a:gd name="T2" fmla="*/ 59 w 93"/>
                  <a:gd name="T3" fmla="*/ 0 h 156"/>
                  <a:gd name="T4" fmla="*/ 0 w 93"/>
                  <a:gd name="T5" fmla="*/ 28 h 156"/>
                  <a:gd name="T6" fmla="*/ 28 w 93"/>
                  <a:gd name="T7" fmla="*/ 156 h 156"/>
                  <a:gd name="T8" fmla="*/ 93 w 93"/>
                  <a:gd name="T9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56">
                    <a:moveTo>
                      <a:pt x="93" y="156"/>
                    </a:moveTo>
                    <a:cubicBezTo>
                      <a:pt x="92" y="101"/>
                      <a:pt x="80" y="48"/>
                      <a:pt x="59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6" y="68"/>
                      <a:pt x="26" y="111"/>
                      <a:pt x="28" y="156"/>
                    </a:cubicBezTo>
                    <a:lnTo>
                      <a:pt x="93" y="15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3" name="ïṩḷiḑè"/>
              <p:cNvSpPr/>
              <p:nvPr/>
            </p:nvSpPr>
            <p:spPr bwMode="auto">
              <a:xfrm>
                <a:off x="3508375" y="2819401"/>
                <a:ext cx="147638" cy="217488"/>
              </a:xfrm>
              <a:custGeom>
                <a:avLst/>
                <a:gdLst>
                  <a:gd name="T0" fmla="*/ 18 w 83"/>
                  <a:gd name="T1" fmla="*/ 0 h 122"/>
                  <a:gd name="T2" fmla="*/ 0 w 83"/>
                  <a:gd name="T3" fmla="*/ 100 h 122"/>
                  <a:gd name="T4" fmla="*/ 62 w 83"/>
                  <a:gd name="T5" fmla="*/ 122 h 122"/>
                  <a:gd name="T6" fmla="*/ 83 w 83"/>
                  <a:gd name="T7" fmla="*/ 0 h 122"/>
                  <a:gd name="T8" fmla="*/ 18 w 83"/>
                  <a:gd name="T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122">
                    <a:moveTo>
                      <a:pt x="18" y="0"/>
                    </a:moveTo>
                    <a:cubicBezTo>
                      <a:pt x="17" y="34"/>
                      <a:pt x="10" y="68"/>
                      <a:pt x="0" y="100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75" y="84"/>
                      <a:pt x="82" y="42"/>
                      <a:pt x="83" y="0"/>
                    </a:cubicBezTo>
                    <a:lnTo>
                      <a:pt x="1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5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51" name="ïṩḷïdê"/>
            <p:cNvGrpSpPr/>
            <p:nvPr/>
          </p:nvGrpSpPr>
          <p:grpSpPr>
            <a:xfrm rot="16200000">
              <a:off x="2094754" y="2476262"/>
              <a:ext cx="646113" cy="661815"/>
              <a:chOff x="2724150" y="2305051"/>
              <a:chExt cx="646113" cy="661988"/>
            </a:xfrm>
            <a:grpFill/>
          </p:grpSpPr>
          <p:sp>
            <p:nvSpPr>
              <p:cNvPr id="52" name="íŝḷîḍè"/>
              <p:cNvSpPr/>
              <p:nvPr/>
            </p:nvSpPr>
            <p:spPr bwMode="auto">
              <a:xfrm>
                <a:off x="2724150" y="2644776"/>
                <a:ext cx="325438" cy="322263"/>
              </a:xfrm>
              <a:custGeom>
                <a:avLst/>
                <a:gdLst>
                  <a:gd name="T0" fmla="*/ 180 w 183"/>
                  <a:gd name="T1" fmla="*/ 76 h 182"/>
                  <a:gd name="T2" fmla="*/ 157 w 183"/>
                  <a:gd name="T3" fmla="*/ 147 h 182"/>
                  <a:gd name="T4" fmla="*/ 35 w 183"/>
                  <a:gd name="T5" fmla="*/ 150 h 182"/>
                  <a:gd name="T6" fmla="*/ 33 w 183"/>
                  <a:gd name="T7" fmla="*/ 28 h 182"/>
                  <a:gd name="T8" fmla="*/ 103 w 183"/>
                  <a:gd name="T9" fmla="*/ 3 h 182"/>
                  <a:gd name="T10" fmla="*/ 61 w 183"/>
                  <a:gd name="T11" fmla="*/ 39 h 182"/>
                  <a:gd name="T12" fmla="*/ 39 w 183"/>
                  <a:gd name="T13" fmla="*/ 92 h 182"/>
                  <a:gd name="T14" fmla="*/ 56 w 183"/>
                  <a:gd name="T15" fmla="*/ 128 h 182"/>
                  <a:gd name="T16" fmla="*/ 94 w 183"/>
                  <a:gd name="T17" fmla="*/ 143 h 182"/>
                  <a:gd name="T18" fmla="*/ 145 w 183"/>
                  <a:gd name="T19" fmla="*/ 120 h 182"/>
                  <a:gd name="T20" fmla="*/ 180 w 183"/>
                  <a:gd name="T21" fmla="*/ 76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3" h="182">
                    <a:moveTo>
                      <a:pt x="180" y="76"/>
                    </a:moveTo>
                    <a:cubicBezTo>
                      <a:pt x="183" y="101"/>
                      <a:pt x="175" y="128"/>
                      <a:pt x="157" y="147"/>
                    </a:cubicBezTo>
                    <a:cubicBezTo>
                      <a:pt x="124" y="181"/>
                      <a:pt x="69" y="182"/>
                      <a:pt x="35" y="150"/>
                    </a:cubicBezTo>
                    <a:cubicBezTo>
                      <a:pt x="1" y="117"/>
                      <a:pt x="0" y="62"/>
                      <a:pt x="33" y="28"/>
                    </a:cubicBezTo>
                    <a:cubicBezTo>
                      <a:pt x="52" y="9"/>
                      <a:pt x="78" y="0"/>
                      <a:pt x="103" y="3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42" y="55"/>
                      <a:pt x="37" y="74"/>
                      <a:pt x="39" y="92"/>
                    </a:cubicBezTo>
                    <a:cubicBezTo>
                      <a:pt x="40" y="105"/>
                      <a:pt x="46" y="118"/>
                      <a:pt x="56" y="128"/>
                    </a:cubicBezTo>
                    <a:cubicBezTo>
                      <a:pt x="67" y="138"/>
                      <a:pt x="80" y="143"/>
                      <a:pt x="94" y="143"/>
                    </a:cubicBezTo>
                    <a:cubicBezTo>
                      <a:pt x="111" y="145"/>
                      <a:pt x="130" y="139"/>
                      <a:pt x="145" y="120"/>
                    </a:cubicBezTo>
                    <a:cubicBezTo>
                      <a:pt x="180" y="76"/>
                      <a:pt x="180" y="76"/>
                      <a:pt x="180" y="7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3" name="iṥļîḋè"/>
              <p:cNvSpPr/>
              <p:nvPr/>
            </p:nvSpPr>
            <p:spPr bwMode="auto">
              <a:xfrm>
                <a:off x="2765425" y="2305051"/>
                <a:ext cx="604838" cy="620713"/>
              </a:xfrm>
              <a:custGeom>
                <a:avLst/>
                <a:gdLst>
                  <a:gd name="T0" fmla="*/ 341 w 341"/>
                  <a:gd name="T1" fmla="*/ 11 h 350"/>
                  <a:gd name="T2" fmla="*/ 247 w 341"/>
                  <a:gd name="T3" fmla="*/ 128 h 350"/>
                  <a:gd name="T4" fmla="*/ 109 w 341"/>
                  <a:gd name="T5" fmla="*/ 300 h 350"/>
                  <a:gd name="T6" fmla="*/ 49 w 341"/>
                  <a:gd name="T7" fmla="*/ 242 h 350"/>
                  <a:gd name="T8" fmla="*/ 216 w 341"/>
                  <a:gd name="T9" fmla="*/ 99 h 350"/>
                  <a:gd name="T10" fmla="*/ 330 w 341"/>
                  <a:gd name="T11" fmla="*/ 0 h 350"/>
                  <a:gd name="T12" fmla="*/ 341 w 341"/>
                  <a:gd name="T13" fmla="*/ 11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1" h="350">
                    <a:moveTo>
                      <a:pt x="341" y="11"/>
                    </a:moveTo>
                    <a:cubicBezTo>
                      <a:pt x="247" y="128"/>
                      <a:pt x="247" y="128"/>
                      <a:pt x="247" y="128"/>
                    </a:cubicBezTo>
                    <a:cubicBezTo>
                      <a:pt x="109" y="300"/>
                      <a:pt x="109" y="300"/>
                      <a:pt x="109" y="300"/>
                    </a:cubicBezTo>
                    <a:cubicBezTo>
                      <a:pt x="70" y="350"/>
                      <a:pt x="0" y="284"/>
                      <a:pt x="49" y="242"/>
                    </a:cubicBezTo>
                    <a:cubicBezTo>
                      <a:pt x="216" y="99"/>
                      <a:pt x="216" y="99"/>
                      <a:pt x="216" y="99"/>
                    </a:cubicBezTo>
                    <a:cubicBezTo>
                      <a:pt x="330" y="0"/>
                      <a:pt x="330" y="0"/>
                      <a:pt x="330" y="0"/>
                    </a:cubicBezTo>
                    <a:cubicBezTo>
                      <a:pt x="341" y="11"/>
                      <a:pt x="341" y="11"/>
                      <a:pt x="341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</p:grpSp>
      <p:grpSp>
        <p:nvGrpSpPr>
          <p:cNvPr id="6" name="îṣḻïďé"/>
          <p:cNvGrpSpPr/>
          <p:nvPr/>
        </p:nvGrpSpPr>
        <p:grpSpPr>
          <a:xfrm>
            <a:off x="1074341" y="3756217"/>
            <a:ext cx="2578029" cy="784007"/>
            <a:chOff x="128816" y="2217083"/>
            <a:chExt cx="3288629" cy="784007"/>
          </a:xfrm>
        </p:grpSpPr>
        <p:sp>
          <p:nvSpPr>
            <p:cNvPr id="48" name="ísḷíḋè"/>
            <p:cNvSpPr txBox="1"/>
            <p:nvPr/>
          </p:nvSpPr>
          <p:spPr>
            <a:xfrm>
              <a:off x="128816" y="2523459"/>
              <a:ext cx="3288629" cy="477631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850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49" name="iṩľïďè"/>
            <p:cNvSpPr/>
            <p:nvPr/>
          </p:nvSpPr>
          <p:spPr>
            <a:xfrm>
              <a:off x="128816" y="2217083"/>
              <a:ext cx="3288629" cy="306375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1600" b="1" dirty="0">
                  <a:latin typeface="+mj-ea"/>
                </a:rPr>
                <a:t>PPT</a:t>
              </a:r>
              <a:r>
                <a:rPr lang="zh-CN" altLang="en-US" sz="16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7" name="îṧḻïḑê"/>
          <p:cNvGrpSpPr/>
          <p:nvPr/>
        </p:nvGrpSpPr>
        <p:grpSpPr>
          <a:xfrm>
            <a:off x="4192906" y="2228873"/>
            <a:ext cx="1510909" cy="1055688"/>
            <a:chOff x="3614535" y="2055556"/>
            <a:chExt cx="1510909" cy="1055688"/>
          </a:xfrm>
          <a:solidFill>
            <a:srgbClr val="3170A7"/>
          </a:solidFill>
        </p:grpSpPr>
        <p:grpSp>
          <p:nvGrpSpPr>
            <p:cNvPr id="34" name="ïṩliḋè"/>
            <p:cNvGrpSpPr/>
            <p:nvPr/>
          </p:nvGrpSpPr>
          <p:grpSpPr>
            <a:xfrm>
              <a:off x="3614535" y="2055556"/>
              <a:ext cx="1510909" cy="1055688"/>
              <a:chOff x="2144713" y="2039938"/>
              <a:chExt cx="1511300" cy="1055688"/>
            </a:xfrm>
            <a:grpFill/>
          </p:grpSpPr>
          <p:sp>
            <p:nvSpPr>
              <p:cNvPr id="38" name="ïslïḓê"/>
              <p:cNvSpPr/>
              <p:nvPr/>
            </p:nvSpPr>
            <p:spPr bwMode="auto">
              <a:xfrm>
                <a:off x="2603500" y="2039938"/>
                <a:ext cx="274638" cy="166688"/>
              </a:xfrm>
              <a:custGeom>
                <a:avLst/>
                <a:gdLst>
                  <a:gd name="T0" fmla="*/ 27 w 155"/>
                  <a:gd name="T1" fmla="*/ 94 h 94"/>
                  <a:gd name="T2" fmla="*/ 155 w 155"/>
                  <a:gd name="T3" fmla="*/ 66 h 94"/>
                  <a:gd name="T4" fmla="*/ 155 w 155"/>
                  <a:gd name="T5" fmla="*/ 0 h 94"/>
                  <a:gd name="T6" fmla="*/ 0 w 155"/>
                  <a:gd name="T7" fmla="*/ 35 h 94"/>
                  <a:gd name="T8" fmla="*/ 27 w 155"/>
                  <a:gd name="T9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" h="94">
                    <a:moveTo>
                      <a:pt x="27" y="94"/>
                    </a:moveTo>
                    <a:cubicBezTo>
                      <a:pt x="67" y="77"/>
                      <a:pt x="110" y="68"/>
                      <a:pt x="155" y="66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00" y="2"/>
                      <a:pt x="48" y="14"/>
                      <a:pt x="0" y="35"/>
                    </a:cubicBezTo>
                    <a:lnTo>
                      <a:pt x="27" y="9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3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9" name="íṡḷïḓè"/>
              <p:cNvSpPr/>
              <p:nvPr/>
            </p:nvSpPr>
            <p:spPr bwMode="auto">
              <a:xfrm>
                <a:off x="3141663" y="2095501"/>
                <a:ext cx="279400" cy="233363"/>
              </a:xfrm>
              <a:custGeom>
                <a:avLst/>
                <a:gdLst>
                  <a:gd name="T0" fmla="*/ 0 w 157"/>
                  <a:gd name="T1" fmla="*/ 61 h 132"/>
                  <a:gd name="T2" fmla="*/ 111 w 157"/>
                  <a:gd name="T3" fmla="*/ 132 h 132"/>
                  <a:gd name="T4" fmla="*/ 157 w 157"/>
                  <a:gd name="T5" fmla="*/ 85 h 132"/>
                  <a:gd name="T6" fmla="*/ 23 w 157"/>
                  <a:gd name="T7" fmla="*/ 0 h 132"/>
                  <a:gd name="T8" fmla="*/ 0 w 157"/>
                  <a:gd name="T9" fmla="*/ 61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" h="132">
                    <a:moveTo>
                      <a:pt x="0" y="61"/>
                    </a:moveTo>
                    <a:cubicBezTo>
                      <a:pt x="41" y="78"/>
                      <a:pt x="79" y="102"/>
                      <a:pt x="111" y="132"/>
                    </a:cubicBezTo>
                    <a:cubicBezTo>
                      <a:pt x="157" y="85"/>
                      <a:pt x="157" y="85"/>
                      <a:pt x="157" y="85"/>
                    </a:cubicBezTo>
                    <a:cubicBezTo>
                      <a:pt x="118" y="49"/>
                      <a:pt x="73" y="20"/>
                      <a:pt x="23" y="0"/>
                    </a:cubicBez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0" name="í$ľidê"/>
              <p:cNvSpPr/>
              <p:nvPr/>
            </p:nvSpPr>
            <p:spPr bwMode="auto">
              <a:xfrm>
                <a:off x="2922588" y="2039938"/>
                <a:ext cx="219075" cy="149225"/>
              </a:xfrm>
              <a:custGeom>
                <a:avLst/>
                <a:gdLst>
                  <a:gd name="T0" fmla="*/ 0 w 123"/>
                  <a:gd name="T1" fmla="*/ 66 h 84"/>
                  <a:gd name="T2" fmla="*/ 100 w 123"/>
                  <a:gd name="T3" fmla="*/ 84 h 84"/>
                  <a:gd name="T4" fmla="*/ 123 w 123"/>
                  <a:gd name="T5" fmla="*/ 22 h 84"/>
                  <a:gd name="T6" fmla="*/ 0 w 123"/>
                  <a:gd name="T7" fmla="*/ 0 h 84"/>
                  <a:gd name="T8" fmla="*/ 0 w 123"/>
                  <a:gd name="T9" fmla="*/ 66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84">
                    <a:moveTo>
                      <a:pt x="0" y="66"/>
                    </a:moveTo>
                    <a:cubicBezTo>
                      <a:pt x="35" y="67"/>
                      <a:pt x="69" y="73"/>
                      <a:pt x="100" y="84"/>
                    </a:cubicBezTo>
                    <a:cubicBezTo>
                      <a:pt x="123" y="22"/>
                      <a:pt x="123" y="22"/>
                      <a:pt x="123" y="22"/>
                    </a:cubicBezTo>
                    <a:cubicBezTo>
                      <a:pt x="84" y="9"/>
                      <a:pt x="43" y="2"/>
                      <a:pt x="0" y="0"/>
                    </a:cubicBezTo>
                    <a:lnTo>
                      <a:pt x="0" y="6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1" name="ï$ľídê"/>
              <p:cNvSpPr/>
              <p:nvPr/>
            </p:nvSpPr>
            <p:spPr bwMode="auto">
              <a:xfrm>
                <a:off x="3368675" y="2278063"/>
                <a:ext cx="209550" cy="230188"/>
              </a:xfrm>
              <a:custGeom>
                <a:avLst/>
                <a:gdLst>
                  <a:gd name="T0" fmla="*/ 46 w 118"/>
                  <a:gd name="T1" fmla="*/ 0 h 130"/>
                  <a:gd name="T2" fmla="*/ 0 w 118"/>
                  <a:gd name="T3" fmla="*/ 46 h 130"/>
                  <a:gd name="T4" fmla="*/ 58 w 118"/>
                  <a:gd name="T5" fmla="*/ 130 h 130"/>
                  <a:gd name="T6" fmla="*/ 118 w 118"/>
                  <a:gd name="T7" fmla="*/ 102 h 130"/>
                  <a:gd name="T8" fmla="*/ 46 w 118"/>
                  <a:gd name="T9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130">
                    <a:moveTo>
                      <a:pt x="46" y="0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23" y="71"/>
                      <a:pt x="43" y="99"/>
                      <a:pt x="58" y="130"/>
                    </a:cubicBezTo>
                    <a:cubicBezTo>
                      <a:pt x="118" y="102"/>
                      <a:pt x="118" y="102"/>
                      <a:pt x="118" y="102"/>
                    </a:cubicBezTo>
                    <a:cubicBezTo>
                      <a:pt x="99" y="65"/>
                      <a:pt x="75" y="30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2" name="îṡlíďe"/>
              <p:cNvSpPr/>
              <p:nvPr/>
            </p:nvSpPr>
            <p:spPr bwMode="auto">
              <a:xfrm>
                <a:off x="2198688" y="2278063"/>
                <a:ext cx="233363" cy="279400"/>
              </a:xfrm>
              <a:custGeom>
                <a:avLst/>
                <a:gdLst>
                  <a:gd name="T0" fmla="*/ 62 w 132"/>
                  <a:gd name="T1" fmla="*/ 157 h 157"/>
                  <a:gd name="T2" fmla="*/ 132 w 132"/>
                  <a:gd name="T3" fmla="*/ 46 h 157"/>
                  <a:gd name="T4" fmla="*/ 86 w 132"/>
                  <a:gd name="T5" fmla="*/ 0 h 157"/>
                  <a:gd name="T6" fmla="*/ 0 w 132"/>
                  <a:gd name="T7" fmla="*/ 134 h 157"/>
                  <a:gd name="T8" fmla="*/ 62 w 132"/>
                  <a:gd name="T9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" h="157">
                    <a:moveTo>
                      <a:pt x="62" y="157"/>
                    </a:moveTo>
                    <a:cubicBezTo>
                      <a:pt x="78" y="115"/>
                      <a:pt x="103" y="78"/>
                      <a:pt x="132" y="46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49" y="38"/>
                      <a:pt x="20" y="84"/>
                      <a:pt x="0" y="134"/>
                    </a:cubicBezTo>
                    <a:lnTo>
                      <a:pt x="62" y="15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3" name="ïśḷíḓe"/>
              <p:cNvSpPr/>
              <p:nvPr/>
            </p:nvSpPr>
            <p:spPr bwMode="auto">
              <a:xfrm>
                <a:off x="2381250" y="2119313"/>
                <a:ext cx="230188" cy="209550"/>
              </a:xfrm>
              <a:custGeom>
                <a:avLst/>
                <a:gdLst>
                  <a:gd name="T0" fmla="*/ 47 w 130"/>
                  <a:gd name="T1" fmla="*/ 118 h 118"/>
                  <a:gd name="T2" fmla="*/ 130 w 130"/>
                  <a:gd name="T3" fmla="*/ 60 h 118"/>
                  <a:gd name="T4" fmla="*/ 103 w 130"/>
                  <a:gd name="T5" fmla="*/ 0 h 118"/>
                  <a:gd name="T6" fmla="*/ 0 w 130"/>
                  <a:gd name="T7" fmla="*/ 71 h 118"/>
                  <a:gd name="T8" fmla="*/ 47 w 130"/>
                  <a:gd name="T9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0" h="118">
                    <a:moveTo>
                      <a:pt x="47" y="118"/>
                    </a:moveTo>
                    <a:cubicBezTo>
                      <a:pt x="72" y="95"/>
                      <a:pt x="100" y="75"/>
                      <a:pt x="130" y="6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65" y="19"/>
                      <a:pt x="31" y="43"/>
                      <a:pt x="0" y="71"/>
                    </a:cubicBezTo>
                    <a:lnTo>
                      <a:pt x="47" y="11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4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4" name="iṡḻïḋê"/>
              <p:cNvSpPr/>
              <p:nvPr/>
            </p:nvSpPr>
            <p:spPr bwMode="auto">
              <a:xfrm>
                <a:off x="2144713" y="2557463"/>
                <a:ext cx="147638" cy="217488"/>
              </a:xfrm>
              <a:custGeom>
                <a:avLst/>
                <a:gdLst>
                  <a:gd name="T0" fmla="*/ 66 w 83"/>
                  <a:gd name="T1" fmla="*/ 123 h 123"/>
                  <a:gd name="T2" fmla="*/ 83 w 83"/>
                  <a:gd name="T3" fmla="*/ 23 h 123"/>
                  <a:gd name="T4" fmla="*/ 22 w 83"/>
                  <a:gd name="T5" fmla="*/ 0 h 123"/>
                  <a:gd name="T6" fmla="*/ 0 w 83"/>
                  <a:gd name="T7" fmla="*/ 123 h 123"/>
                  <a:gd name="T8" fmla="*/ 66 w 83"/>
                  <a:gd name="T9" fmla="*/ 12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123">
                    <a:moveTo>
                      <a:pt x="66" y="123"/>
                    </a:moveTo>
                    <a:cubicBezTo>
                      <a:pt x="67" y="88"/>
                      <a:pt x="73" y="54"/>
                      <a:pt x="83" y="23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9" y="39"/>
                      <a:pt x="1" y="80"/>
                      <a:pt x="0" y="123"/>
                    </a:cubicBezTo>
                    <a:lnTo>
                      <a:pt x="66" y="1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5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5" name="îṡľide"/>
              <p:cNvSpPr/>
              <p:nvPr/>
            </p:nvSpPr>
            <p:spPr bwMode="auto">
              <a:xfrm>
                <a:off x="2144713" y="2819401"/>
                <a:ext cx="166688" cy="276225"/>
              </a:xfrm>
              <a:custGeom>
                <a:avLst/>
                <a:gdLst>
                  <a:gd name="T0" fmla="*/ 0 w 94"/>
                  <a:gd name="T1" fmla="*/ 0 h 155"/>
                  <a:gd name="T2" fmla="*/ 34 w 94"/>
                  <a:gd name="T3" fmla="*/ 155 h 155"/>
                  <a:gd name="T4" fmla="*/ 94 w 94"/>
                  <a:gd name="T5" fmla="*/ 127 h 155"/>
                  <a:gd name="T6" fmla="*/ 66 w 94"/>
                  <a:gd name="T7" fmla="*/ 0 h 155"/>
                  <a:gd name="T8" fmla="*/ 0 w 94"/>
                  <a:gd name="T9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155">
                    <a:moveTo>
                      <a:pt x="0" y="0"/>
                    </a:moveTo>
                    <a:cubicBezTo>
                      <a:pt x="1" y="55"/>
                      <a:pt x="13" y="107"/>
                      <a:pt x="34" y="155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77" y="88"/>
                      <a:pt x="67" y="45"/>
                      <a:pt x="6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6" name="iSľîdê"/>
              <p:cNvSpPr/>
              <p:nvPr/>
            </p:nvSpPr>
            <p:spPr bwMode="auto">
              <a:xfrm>
                <a:off x="3490913" y="2498726"/>
                <a:ext cx="165100" cy="276225"/>
              </a:xfrm>
              <a:custGeom>
                <a:avLst/>
                <a:gdLst>
                  <a:gd name="T0" fmla="*/ 93 w 93"/>
                  <a:gd name="T1" fmla="*/ 156 h 156"/>
                  <a:gd name="T2" fmla="*/ 59 w 93"/>
                  <a:gd name="T3" fmla="*/ 0 h 156"/>
                  <a:gd name="T4" fmla="*/ 0 w 93"/>
                  <a:gd name="T5" fmla="*/ 28 h 156"/>
                  <a:gd name="T6" fmla="*/ 28 w 93"/>
                  <a:gd name="T7" fmla="*/ 156 h 156"/>
                  <a:gd name="T8" fmla="*/ 93 w 93"/>
                  <a:gd name="T9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56">
                    <a:moveTo>
                      <a:pt x="93" y="156"/>
                    </a:moveTo>
                    <a:cubicBezTo>
                      <a:pt x="92" y="101"/>
                      <a:pt x="80" y="48"/>
                      <a:pt x="59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6" y="68"/>
                      <a:pt x="26" y="111"/>
                      <a:pt x="28" y="156"/>
                    </a:cubicBezTo>
                    <a:lnTo>
                      <a:pt x="93" y="15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7" name="ïṩ1iḋè"/>
              <p:cNvSpPr/>
              <p:nvPr/>
            </p:nvSpPr>
            <p:spPr bwMode="auto">
              <a:xfrm>
                <a:off x="3508375" y="2819401"/>
                <a:ext cx="147638" cy="217488"/>
              </a:xfrm>
              <a:custGeom>
                <a:avLst/>
                <a:gdLst>
                  <a:gd name="T0" fmla="*/ 18 w 83"/>
                  <a:gd name="T1" fmla="*/ 0 h 122"/>
                  <a:gd name="T2" fmla="*/ 0 w 83"/>
                  <a:gd name="T3" fmla="*/ 100 h 122"/>
                  <a:gd name="T4" fmla="*/ 62 w 83"/>
                  <a:gd name="T5" fmla="*/ 122 h 122"/>
                  <a:gd name="T6" fmla="*/ 83 w 83"/>
                  <a:gd name="T7" fmla="*/ 0 h 122"/>
                  <a:gd name="T8" fmla="*/ 18 w 83"/>
                  <a:gd name="T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122">
                    <a:moveTo>
                      <a:pt x="18" y="0"/>
                    </a:moveTo>
                    <a:cubicBezTo>
                      <a:pt x="17" y="34"/>
                      <a:pt x="10" y="68"/>
                      <a:pt x="0" y="100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75" y="84"/>
                      <a:pt x="82" y="42"/>
                      <a:pt x="83" y="0"/>
                    </a:cubicBezTo>
                    <a:lnTo>
                      <a:pt x="1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5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35" name="îŝliḑé"/>
            <p:cNvGrpSpPr/>
            <p:nvPr/>
          </p:nvGrpSpPr>
          <p:grpSpPr>
            <a:xfrm rot="17467680">
              <a:off x="4003845" y="2400922"/>
              <a:ext cx="646113" cy="661815"/>
              <a:chOff x="2724150" y="2305051"/>
              <a:chExt cx="646113" cy="661988"/>
            </a:xfrm>
            <a:grpFill/>
          </p:grpSpPr>
          <p:sp>
            <p:nvSpPr>
              <p:cNvPr id="36" name="îSľîdé"/>
              <p:cNvSpPr/>
              <p:nvPr/>
            </p:nvSpPr>
            <p:spPr bwMode="auto">
              <a:xfrm>
                <a:off x="2724150" y="2644776"/>
                <a:ext cx="325438" cy="322263"/>
              </a:xfrm>
              <a:custGeom>
                <a:avLst/>
                <a:gdLst>
                  <a:gd name="T0" fmla="*/ 180 w 183"/>
                  <a:gd name="T1" fmla="*/ 76 h 182"/>
                  <a:gd name="T2" fmla="*/ 157 w 183"/>
                  <a:gd name="T3" fmla="*/ 147 h 182"/>
                  <a:gd name="T4" fmla="*/ 35 w 183"/>
                  <a:gd name="T5" fmla="*/ 150 h 182"/>
                  <a:gd name="T6" fmla="*/ 33 w 183"/>
                  <a:gd name="T7" fmla="*/ 28 h 182"/>
                  <a:gd name="T8" fmla="*/ 103 w 183"/>
                  <a:gd name="T9" fmla="*/ 3 h 182"/>
                  <a:gd name="T10" fmla="*/ 61 w 183"/>
                  <a:gd name="T11" fmla="*/ 39 h 182"/>
                  <a:gd name="T12" fmla="*/ 39 w 183"/>
                  <a:gd name="T13" fmla="*/ 92 h 182"/>
                  <a:gd name="T14" fmla="*/ 56 w 183"/>
                  <a:gd name="T15" fmla="*/ 128 h 182"/>
                  <a:gd name="T16" fmla="*/ 94 w 183"/>
                  <a:gd name="T17" fmla="*/ 143 h 182"/>
                  <a:gd name="T18" fmla="*/ 145 w 183"/>
                  <a:gd name="T19" fmla="*/ 120 h 182"/>
                  <a:gd name="T20" fmla="*/ 180 w 183"/>
                  <a:gd name="T21" fmla="*/ 76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3" h="182">
                    <a:moveTo>
                      <a:pt x="180" y="76"/>
                    </a:moveTo>
                    <a:cubicBezTo>
                      <a:pt x="183" y="101"/>
                      <a:pt x="175" y="128"/>
                      <a:pt x="157" y="147"/>
                    </a:cubicBezTo>
                    <a:cubicBezTo>
                      <a:pt x="124" y="181"/>
                      <a:pt x="69" y="182"/>
                      <a:pt x="35" y="150"/>
                    </a:cubicBezTo>
                    <a:cubicBezTo>
                      <a:pt x="1" y="117"/>
                      <a:pt x="0" y="62"/>
                      <a:pt x="33" y="28"/>
                    </a:cubicBezTo>
                    <a:cubicBezTo>
                      <a:pt x="52" y="9"/>
                      <a:pt x="78" y="0"/>
                      <a:pt x="103" y="3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42" y="55"/>
                      <a:pt x="37" y="74"/>
                      <a:pt x="39" y="92"/>
                    </a:cubicBezTo>
                    <a:cubicBezTo>
                      <a:pt x="40" y="105"/>
                      <a:pt x="46" y="118"/>
                      <a:pt x="56" y="128"/>
                    </a:cubicBezTo>
                    <a:cubicBezTo>
                      <a:pt x="67" y="138"/>
                      <a:pt x="80" y="143"/>
                      <a:pt x="94" y="143"/>
                    </a:cubicBezTo>
                    <a:cubicBezTo>
                      <a:pt x="111" y="145"/>
                      <a:pt x="130" y="139"/>
                      <a:pt x="145" y="120"/>
                    </a:cubicBezTo>
                    <a:cubicBezTo>
                      <a:pt x="180" y="76"/>
                      <a:pt x="180" y="76"/>
                      <a:pt x="180" y="7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7" name="ï$ľidé"/>
              <p:cNvSpPr/>
              <p:nvPr/>
            </p:nvSpPr>
            <p:spPr bwMode="auto">
              <a:xfrm>
                <a:off x="2765425" y="2305051"/>
                <a:ext cx="604838" cy="620713"/>
              </a:xfrm>
              <a:custGeom>
                <a:avLst/>
                <a:gdLst>
                  <a:gd name="T0" fmla="*/ 341 w 341"/>
                  <a:gd name="T1" fmla="*/ 11 h 350"/>
                  <a:gd name="T2" fmla="*/ 247 w 341"/>
                  <a:gd name="T3" fmla="*/ 128 h 350"/>
                  <a:gd name="T4" fmla="*/ 109 w 341"/>
                  <a:gd name="T5" fmla="*/ 300 h 350"/>
                  <a:gd name="T6" fmla="*/ 49 w 341"/>
                  <a:gd name="T7" fmla="*/ 242 h 350"/>
                  <a:gd name="T8" fmla="*/ 216 w 341"/>
                  <a:gd name="T9" fmla="*/ 99 h 350"/>
                  <a:gd name="T10" fmla="*/ 330 w 341"/>
                  <a:gd name="T11" fmla="*/ 0 h 350"/>
                  <a:gd name="T12" fmla="*/ 341 w 341"/>
                  <a:gd name="T13" fmla="*/ 11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1" h="350">
                    <a:moveTo>
                      <a:pt x="341" y="11"/>
                    </a:moveTo>
                    <a:cubicBezTo>
                      <a:pt x="247" y="128"/>
                      <a:pt x="247" y="128"/>
                      <a:pt x="247" y="128"/>
                    </a:cubicBezTo>
                    <a:cubicBezTo>
                      <a:pt x="109" y="300"/>
                      <a:pt x="109" y="300"/>
                      <a:pt x="109" y="300"/>
                    </a:cubicBezTo>
                    <a:cubicBezTo>
                      <a:pt x="70" y="350"/>
                      <a:pt x="0" y="284"/>
                      <a:pt x="49" y="242"/>
                    </a:cubicBezTo>
                    <a:cubicBezTo>
                      <a:pt x="216" y="99"/>
                      <a:pt x="216" y="99"/>
                      <a:pt x="216" y="99"/>
                    </a:cubicBezTo>
                    <a:cubicBezTo>
                      <a:pt x="330" y="0"/>
                      <a:pt x="330" y="0"/>
                      <a:pt x="330" y="0"/>
                    </a:cubicBezTo>
                    <a:cubicBezTo>
                      <a:pt x="341" y="11"/>
                      <a:pt x="341" y="11"/>
                      <a:pt x="341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</p:grpSp>
      <p:grpSp>
        <p:nvGrpSpPr>
          <p:cNvPr id="8" name="íṣlíḋe"/>
          <p:cNvGrpSpPr/>
          <p:nvPr/>
        </p:nvGrpSpPr>
        <p:grpSpPr>
          <a:xfrm>
            <a:off x="3659342" y="3756217"/>
            <a:ext cx="2578029" cy="784007"/>
            <a:chOff x="128816" y="2217083"/>
            <a:chExt cx="3288629" cy="784007"/>
          </a:xfrm>
        </p:grpSpPr>
        <p:sp>
          <p:nvSpPr>
            <p:cNvPr id="32" name="işḻîďé"/>
            <p:cNvSpPr txBox="1"/>
            <p:nvPr/>
          </p:nvSpPr>
          <p:spPr>
            <a:xfrm>
              <a:off x="128816" y="2523459"/>
              <a:ext cx="3288629" cy="477631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850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33" name="îśliḋê"/>
            <p:cNvSpPr/>
            <p:nvPr/>
          </p:nvSpPr>
          <p:spPr>
            <a:xfrm>
              <a:off x="128816" y="2217083"/>
              <a:ext cx="3288629" cy="306375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1600" b="1" dirty="0">
                  <a:latin typeface="+mj-ea"/>
                </a:rPr>
                <a:t>PPT</a:t>
              </a:r>
              <a:r>
                <a:rPr lang="zh-CN" altLang="en-US" sz="16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9" name="iṧḷiďé"/>
          <p:cNvGrpSpPr/>
          <p:nvPr/>
        </p:nvGrpSpPr>
        <p:grpSpPr>
          <a:xfrm>
            <a:off x="6777907" y="2228873"/>
            <a:ext cx="1510909" cy="1055688"/>
            <a:chOff x="5716063" y="2055556"/>
            <a:chExt cx="1510909" cy="1055688"/>
          </a:xfrm>
          <a:solidFill>
            <a:schemeClr val="bg1">
              <a:lumMod val="65000"/>
            </a:schemeClr>
          </a:solidFill>
        </p:grpSpPr>
        <p:grpSp>
          <p:nvGrpSpPr>
            <p:cNvPr id="18" name="ïṧ1iḋê"/>
            <p:cNvGrpSpPr/>
            <p:nvPr/>
          </p:nvGrpSpPr>
          <p:grpSpPr>
            <a:xfrm>
              <a:off x="5716063" y="2055556"/>
              <a:ext cx="1510909" cy="1055688"/>
              <a:chOff x="2144713" y="2039938"/>
              <a:chExt cx="1511300" cy="1055688"/>
            </a:xfrm>
            <a:grpFill/>
          </p:grpSpPr>
          <p:sp>
            <p:nvSpPr>
              <p:cNvPr id="22" name="îṡ1ïḋe"/>
              <p:cNvSpPr/>
              <p:nvPr/>
            </p:nvSpPr>
            <p:spPr bwMode="auto">
              <a:xfrm>
                <a:off x="2603500" y="2039938"/>
                <a:ext cx="274638" cy="166688"/>
              </a:xfrm>
              <a:custGeom>
                <a:avLst/>
                <a:gdLst>
                  <a:gd name="T0" fmla="*/ 27 w 155"/>
                  <a:gd name="T1" fmla="*/ 94 h 94"/>
                  <a:gd name="T2" fmla="*/ 155 w 155"/>
                  <a:gd name="T3" fmla="*/ 66 h 94"/>
                  <a:gd name="T4" fmla="*/ 155 w 155"/>
                  <a:gd name="T5" fmla="*/ 0 h 94"/>
                  <a:gd name="T6" fmla="*/ 0 w 155"/>
                  <a:gd name="T7" fmla="*/ 35 h 94"/>
                  <a:gd name="T8" fmla="*/ 27 w 155"/>
                  <a:gd name="T9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" h="94">
                    <a:moveTo>
                      <a:pt x="27" y="94"/>
                    </a:moveTo>
                    <a:cubicBezTo>
                      <a:pt x="67" y="77"/>
                      <a:pt x="110" y="68"/>
                      <a:pt x="155" y="66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00" y="2"/>
                      <a:pt x="48" y="14"/>
                      <a:pt x="0" y="35"/>
                    </a:cubicBezTo>
                    <a:lnTo>
                      <a:pt x="27" y="9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3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3" name="iš1îḋe"/>
              <p:cNvSpPr/>
              <p:nvPr/>
            </p:nvSpPr>
            <p:spPr bwMode="auto">
              <a:xfrm>
                <a:off x="3141663" y="2095501"/>
                <a:ext cx="279400" cy="233363"/>
              </a:xfrm>
              <a:custGeom>
                <a:avLst/>
                <a:gdLst>
                  <a:gd name="T0" fmla="*/ 0 w 157"/>
                  <a:gd name="T1" fmla="*/ 61 h 132"/>
                  <a:gd name="T2" fmla="*/ 111 w 157"/>
                  <a:gd name="T3" fmla="*/ 132 h 132"/>
                  <a:gd name="T4" fmla="*/ 157 w 157"/>
                  <a:gd name="T5" fmla="*/ 85 h 132"/>
                  <a:gd name="T6" fmla="*/ 23 w 157"/>
                  <a:gd name="T7" fmla="*/ 0 h 132"/>
                  <a:gd name="T8" fmla="*/ 0 w 157"/>
                  <a:gd name="T9" fmla="*/ 61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" h="132">
                    <a:moveTo>
                      <a:pt x="0" y="61"/>
                    </a:moveTo>
                    <a:cubicBezTo>
                      <a:pt x="41" y="78"/>
                      <a:pt x="79" y="102"/>
                      <a:pt x="111" y="132"/>
                    </a:cubicBezTo>
                    <a:cubicBezTo>
                      <a:pt x="157" y="85"/>
                      <a:pt x="157" y="85"/>
                      <a:pt x="157" y="85"/>
                    </a:cubicBezTo>
                    <a:cubicBezTo>
                      <a:pt x="118" y="49"/>
                      <a:pt x="73" y="20"/>
                      <a:pt x="23" y="0"/>
                    </a:cubicBez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4" name="íSlïḍê"/>
              <p:cNvSpPr/>
              <p:nvPr/>
            </p:nvSpPr>
            <p:spPr bwMode="auto">
              <a:xfrm>
                <a:off x="2922588" y="2039938"/>
                <a:ext cx="219075" cy="149225"/>
              </a:xfrm>
              <a:custGeom>
                <a:avLst/>
                <a:gdLst>
                  <a:gd name="T0" fmla="*/ 0 w 123"/>
                  <a:gd name="T1" fmla="*/ 66 h 84"/>
                  <a:gd name="T2" fmla="*/ 100 w 123"/>
                  <a:gd name="T3" fmla="*/ 84 h 84"/>
                  <a:gd name="T4" fmla="*/ 123 w 123"/>
                  <a:gd name="T5" fmla="*/ 22 h 84"/>
                  <a:gd name="T6" fmla="*/ 0 w 123"/>
                  <a:gd name="T7" fmla="*/ 0 h 84"/>
                  <a:gd name="T8" fmla="*/ 0 w 123"/>
                  <a:gd name="T9" fmla="*/ 66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84">
                    <a:moveTo>
                      <a:pt x="0" y="66"/>
                    </a:moveTo>
                    <a:cubicBezTo>
                      <a:pt x="35" y="67"/>
                      <a:pt x="69" y="73"/>
                      <a:pt x="100" y="84"/>
                    </a:cubicBezTo>
                    <a:cubicBezTo>
                      <a:pt x="123" y="22"/>
                      <a:pt x="123" y="22"/>
                      <a:pt x="123" y="22"/>
                    </a:cubicBezTo>
                    <a:cubicBezTo>
                      <a:pt x="84" y="9"/>
                      <a:pt x="43" y="2"/>
                      <a:pt x="0" y="0"/>
                    </a:cubicBezTo>
                    <a:lnTo>
                      <a:pt x="0" y="6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5" name="îšḻïḍe"/>
              <p:cNvSpPr/>
              <p:nvPr/>
            </p:nvSpPr>
            <p:spPr bwMode="auto">
              <a:xfrm>
                <a:off x="3368675" y="2278063"/>
                <a:ext cx="209550" cy="230188"/>
              </a:xfrm>
              <a:custGeom>
                <a:avLst/>
                <a:gdLst>
                  <a:gd name="T0" fmla="*/ 46 w 118"/>
                  <a:gd name="T1" fmla="*/ 0 h 130"/>
                  <a:gd name="T2" fmla="*/ 0 w 118"/>
                  <a:gd name="T3" fmla="*/ 46 h 130"/>
                  <a:gd name="T4" fmla="*/ 58 w 118"/>
                  <a:gd name="T5" fmla="*/ 130 h 130"/>
                  <a:gd name="T6" fmla="*/ 118 w 118"/>
                  <a:gd name="T7" fmla="*/ 102 h 130"/>
                  <a:gd name="T8" fmla="*/ 46 w 118"/>
                  <a:gd name="T9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130">
                    <a:moveTo>
                      <a:pt x="46" y="0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23" y="71"/>
                      <a:pt x="43" y="99"/>
                      <a:pt x="58" y="130"/>
                    </a:cubicBezTo>
                    <a:cubicBezTo>
                      <a:pt x="118" y="102"/>
                      <a:pt x="118" y="102"/>
                      <a:pt x="118" y="102"/>
                    </a:cubicBezTo>
                    <a:cubicBezTo>
                      <a:pt x="99" y="65"/>
                      <a:pt x="75" y="30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6" name="ïṩļíḑê"/>
              <p:cNvSpPr/>
              <p:nvPr/>
            </p:nvSpPr>
            <p:spPr bwMode="auto">
              <a:xfrm>
                <a:off x="2198688" y="2278063"/>
                <a:ext cx="233363" cy="279400"/>
              </a:xfrm>
              <a:custGeom>
                <a:avLst/>
                <a:gdLst>
                  <a:gd name="T0" fmla="*/ 62 w 132"/>
                  <a:gd name="T1" fmla="*/ 157 h 157"/>
                  <a:gd name="T2" fmla="*/ 132 w 132"/>
                  <a:gd name="T3" fmla="*/ 46 h 157"/>
                  <a:gd name="T4" fmla="*/ 86 w 132"/>
                  <a:gd name="T5" fmla="*/ 0 h 157"/>
                  <a:gd name="T6" fmla="*/ 0 w 132"/>
                  <a:gd name="T7" fmla="*/ 134 h 157"/>
                  <a:gd name="T8" fmla="*/ 62 w 132"/>
                  <a:gd name="T9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" h="157">
                    <a:moveTo>
                      <a:pt x="62" y="157"/>
                    </a:moveTo>
                    <a:cubicBezTo>
                      <a:pt x="78" y="115"/>
                      <a:pt x="103" y="78"/>
                      <a:pt x="132" y="46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49" y="38"/>
                      <a:pt x="20" y="84"/>
                      <a:pt x="0" y="134"/>
                    </a:cubicBezTo>
                    <a:lnTo>
                      <a:pt x="62" y="15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7" name="iṩḷîďé"/>
              <p:cNvSpPr/>
              <p:nvPr/>
            </p:nvSpPr>
            <p:spPr bwMode="auto">
              <a:xfrm>
                <a:off x="2381250" y="2119313"/>
                <a:ext cx="230188" cy="209550"/>
              </a:xfrm>
              <a:custGeom>
                <a:avLst/>
                <a:gdLst>
                  <a:gd name="T0" fmla="*/ 47 w 130"/>
                  <a:gd name="T1" fmla="*/ 118 h 118"/>
                  <a:gd name="T2" fmla="*/ 130 w 130"/>
                  <a:gd name="T3" fmla="*/ 60 h 118"/>
                  <a:gd name="T4" fmla="*/ 103 w 130"/>
                  <a:gd name="T5" fmla="*/ 0 h 118"/>
                  <a:gd name="T6" fmla="*/ 0 w 130"/>
                  <a:gd name="T7" fmla="*/ 71 h 118"/>
                  <a:gd name="T8" fmla="*/ 47 w 130"/>
                  <a:gd name="T9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0" h="118">
                    <a:moveTo>
                      <a:pt x="47" y="118"/>
                    </a:moveTo>
                    <a:cubicBezTo>
                      <a:pt x="72" y="95"/>
                      <a:pt x="100" y="75"/>
                      <a:pt x="130" y="6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65" y="19"/>
                      <a:pt x="31" y="43"/>
                      <a:pt x="0" y="71"/>
                    </a:cubicBezTo>
                    <a:lnTo>
                      <a:pt x="47" y="11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4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8" name="íšḻíďe"/>
              <p:cNvSpPr/>
              <p:nvPr/>
            </p:nvSpPr>
            <p:spPr bwMode="auto">
              <a:xfrm>
                <a:off x="2144713" y="2557463"/>
                <a:ext cx="147638" cy="217488"/>
              </a:xfrm>
              <a:custGeom>
                <a:avLst/>
                <a:gdLst>
                  <a:gd name="T0" fmla="*/ 66 w 83"/>
                  <a:gd name="T1" fmla="*/ 123 h 123"/>
                  <a:gd name="T2" fmla="*/ 83 w 83"/>
                  <a:gd name="T3" fmla="*/ 23 h 123"/>
                  <a:gd name="T4" fmla="*/ 22 w 83"/>
                  <a:gd name="T5" fmla="*/ 0 h 123"/>
                  <a:gd name="T6" fmla="*/ 0 w 83"/>
                  <a:gd name="T7" fmla="*/ 123 h 123"/>
                  <a:gd name="T8" fmla="*/ 66 w 83"/>
                  <a:gd name="T9" fmla="*/ 12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123">
                    <a:moveTo>
                      <a:pt x="66" y="123"/>
                    </a:moveTo>
                    <a:cubicBezTo>
                      <a:pt x="67" y="88"/>
                      <a:pt x="73" y="54"/>
                      <a:pt x="83" y="23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9" y="39"/>
                      <a:pt x="1" y="80"/>
                      <a:pt x="0" y="123"/>
                    </a:cubicBezTo>
                    <a:lnTo>
                      <a:pt x="66" y="1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5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9" name="íṥḷîdê"/>
              <p:cNvSpPr/>
              <p:nvPr/>
            </p:nvSpPr>
            <p:spPr bwMode="auto">
              <a:xfrm>
                <a:off x="2144713" y="2819401"/>
                <a:ext cx="166688" cy="276225"/>
              </a:xfrm>
              <a:custGeom>
                <a:avLst/>
                <a:gdLst>
                  <a:gd name="T0" fmla="*/ 0 w 94"/>
                  <a:gd name="T1" fmla="*/ 0 h 155"/>
                  <a:gd name="T2" fmla="*/ 34 w 94"/>
                  <a:gd name="T3" fmla="*/ 155 h 155"/>
                  <a:gd name="T4" fmla="*/ 94 w 94"/>
                  <a:gd name="T5" fmla="*/ 127 h 155"/>
                  <a:gd name="T6" fmla="*/ 66 w 94"/>
                  <a:gd name="T7" fmla="*/ 0 h 155"/>
                  <a:gd name="T8" fmla="*/ 0 w 94"/>
                  <a:gd name="T9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155">
                    <a:moveTo>
                      <a:pt x="0" y="0"/>
                    </a:moveTo>
                    <a:cubicBezTo>
                      <a:pt x="1" y="55"/>
                      <a:pt x="13" y="107"/>
                      <a:pt x="34" y="155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77" y="88"/>
                      <a:pt x="67" y="45"/>
                      <a:pt x="6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0" name="íṧḻíḍè"/>
              <p:cNvSpPr/>
              <p:nvPr/>
            </p:nvSpPr>
            <p:spPr bwMode="auto">
              <a:xfrm>
                <a:off x="3490913" y="2498726"/>
                <a:ext cx="165100" cy="276225"/>
              </a:xfrm>
              <a:custGeom>
                <a:avLst/>
                <a:gdLst>
                  <a:gd name="T0" fmla="*/ 93 w 93"/>
                  <a:gd name="T1" fmla="*/ 156 h 156"/>
                  <a:gd name="T2" fmla="*/ 59 w 93"/>
                  <a:gd name="T3" fmla="*/ 0 h 156"/>
                  <a:gd name="T4" fmla="*/ 0 w 93"/>
                  <a:gd name="T5" fmla="*/ 28 h 156"/>
                  <a:gd name="T6" fmla="*/ 28 w 93"/>
                  <a:gd name="T7" fmla="*/ 156 h 156"/>
                  <a:gd name="T8" fmla="*/ 93 w 93"/>
                  <a:gd name="T9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56">
                    <a:moveTo>
                      <a:pt x="93" y="156"/>
                    </a:moveTo>
                    <a:cubicBezTo>
                      <a:pt x="92" y="101"/>
                      <a:pt x="80" y="48"/>
                      <a:pt x="59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6" y="68"/>
                      <a:pt x="26" y="111"/>
                      <a:pt x="28" y="156"/>
                    </a:cubicBezTo>
                    <a:lnTo>
                      <a:pt x="93" y="15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1" name="ïṧḻïdê"/>
              <p:cNvSpPr/>
              <p:nvPr/>
            </p:nvSpPr>
            <p:spPr bwMode="auto">
              <a:xfrm>
                <a:off x="3508375" y="2819401"/>
                <a:ext cx="147638" cy="217488"/>
              </a:xfrm>
              <a:custGeom>
                <a:avLst/>
                <a:gdLst>
                  <a:gd name="T0" fmla="*/ 18 w 83"/>
                  <a:gd name="T1" fmla="*/ 0 h 122"/>
                  <a:gd name="T2" fmla="*/ 0 w 83"/>
                  <a:gd name="T3" fmla="*/ 100 h 122"/>
                  <a:gd name="T4" fmla="*/ 62 w 83"/>
                  <a:gd name="T5" fmla="*/ 122 h 122"/>
                  <a:gd name="T6" fmla="*/ 83 w 83"/>
                  <a:gd name="T7" fmla="*/ 0 h 122"/>
                  <a:gd name="T8" fmla="*/ 18 w 83"/>
                  <a:gd name="T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122">
                    <a:moveTo>
                      <a:pt x="18" y="0"/>
                    </a:moveTo>
                    <a:cubicBezTo>
                      <a:pt x="17" y="34"/>
                      <a:pt x="10" y="68"/>
                      <a:pt x="0" y="100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75" y="84"/>
                      <a:pt x="82" y="42"/>
                      <a:pt x="83" y="0"/>
                    </a:cubicBezTo>
                    <a:lnTo>
                      <a:pt x="1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5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9" name="iSľïďè"/>
            <p:cNvGrpSpPr/>
            <p:nvPr/>
          </p:nvGrpSpPr>
          <p:grpSpPr>
            <a:xfrm rot="20110684">
              <a:off x="6170674" y="2394489"/>
              <a:ext cx="646113" cy="661817"/>
              <a:chOff x="2724150" y="2305049"/>
              <a:chExt cx="646113" cy="661990"/>
            </a:xfrm>
            <a:grpFill/>
          </p:grpSpPr>
          <p:sp>
            <p:nvSpPr>
              <p:cNvPr id="20" name="îşliḍê"/>
              <p:cNvSpPr/>
              <p:nvPr/>
            </p:nvSpPr>
            <p:spPr bwMode="auto">
              <a:xfrm>
                <a:off x="2724150" y="2644776"/>
                <a:ext cx="325438" cy="322263"/>
              </a:xfrm>
              <a:custGeom>
                <a:avLst/>
                <a:gdLst>
                  <a:gd name="T0" fmla="*/ 180 w 183"/>
                  <a:gd name="T1" fmla="*/ 76 h 182"/>
                  <a:gd name="T2" fmla="*/ 157 w 183"/>
                  <a:gd name="T3" fmla="*/ 147 h 182"/>
                  <a:gd name="T4" fmla="*/ 35 w 183"/>
                  <a:gd name="T5" fmla="*/ 150 h 182"/>
                  <a:gd name="T6" fmla="*/ 33 w 183"/>
                  <a:gd name="T7" fmla="*/ 28 h 182"/>
                  <a:gd name="T8" fmla="*/ 103 w 183"/>
                  <a:gd name="T9" fmla="*/ 3 h 182"/>
                  <a:gd name="T10" fmla="*/ 61 w 183"/>
                  <a:gd name="T11" fmla="*/ 39 h 182"/>
                  <a:gd name="T12" fmla="*/ 39 w 183"/>
                  <a:gd name="T13" fmla="*/ 92 h 182"/>
                  <a:gd name="T14" fmla="*/ 56 w 183"/>
                  <a:gd name="T15" fmla="*/ 128 h 182"/>
                  <a:gd name="T16" fmla="*/ 94 w 183"/>
                  <a:gd name="T17" fmla="*/ 143 h 182"/>
                  <a:gd name="T18" fmla="*/ 145 w 183"/>
                  <a:gd name="T19" fmla="*/ 120 h 182"/>
                  <a:gd name="T20" fmla="*/ 180 w 183"/>
                  <a:gd name="T21" fmla="*/ 76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3" h="182">
                    <a:moveTo>
                      <a:pt x="180" y="76"/>
                    </a:moveTo>
                    <a:cubicBezTo>
                      <a:pt x="183" y="101"/>
                      <a:pt x="175" y="128"/>
                      <a:pt x="157" y="147"/>
                    </a:cubicBezTo>
                    <a:cubicBezTo>
                      <a:pt x="124" y="181"/>
                      <a:pt x="69" y="182"/>
                      <a:pt x="35" y="150"/>
                    </a:cubicBezTo>
                    <a:cubicBezTo>
                      <a:pt x="1" y="117"/>
                      <a:pt x="0" y="62"/>
                      <a:pt x="33" y="28"/>
                    </a:cubicBezTo>
                    <a:cubicBezTo>
                      <a:pt x="52" y="9"/>
                      <a:pt x="78" y="0"/>
                      <a:pt x="103" y="3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42" y="55"/>
                      <a:pt x="37" y="74"/>
                      <a:pt x="39" y="92"/>
                    </a:cubicBezTo>
                    <a:cubicBezTo>
                      <a:pt x="40" y="105"/>
                      <a:pt x="46" y="118"/>
                      <a:pt x="56" y="128"/>
                    </a:cubicBezTo>
                    <a:cubicBezTo>
                      <a:pt x="67" y="138"/>
                      <a:pt x="80" y="143"/>
                      <a:pt x="94" y="143"/>
                    </a:cubicBezTo>
                    <a:cubicBezTo>
                      <a:pt x="111" y="145"/>
                      <a:pt x="130" y="139"/>
                      <a:pt x="145" y="120"/>
                    </a:cubicBezTo>
                    <a:cubicBezTo>
                      <a:pt x="180" y="76"/>
                      <a:pt x="180" y="76"/>
                      <a:pt x="180" y="7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1" name="íŝ1îḍé"/>
              <p:cNvSpPr/>
              <p:nvPr/>
            </p:nvSpPr>
            <p:spPr bwMode="auto">
              <a:xfrm>
                <a:off x="2765425" y="2305049"/>
                <a:ext cx="604838" cy="620713"/>
              </a:xfrm>
              <a:custGeom>
                <a:avLst/>
                <a:gdLst>
                  <a:gd name="T0" fmla="*/ 341 w 341"/>
                  <a:gd name="T1" fmla="*/ 11 h 350"/>
                  <a:gd name="T2" fmla="*/ 247 w 341"/>
                  <a:gd name="T3" fmla="*/ 128 h 350"/>
                  <a:gd name="T4" fmla="*/ 109 w 341"/>
                  <a:gd name="T5" fmla="*/ 300 h 350"/>
                  <a:gd name="T6" fmla="*/ 49 w 341"/>
                  <a:gd name="T7" fmla="*/ 242 h 350"/>
                  <a:gd name="T8" fmla="*/ 216 w 341"/>
                  <a:gd name="T9" fmla="*/ 99 h 350"/>
                  <a:gd name="T10" fmla="*/ 330 w 341"/>
                  <a:gd name="T11" fmla="*/ 0 h 350"/>
                  <a:gd name="T12" fmla="*/ 341 w 341"/>
                  <a:gd name="T13" fmla="*/ 11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1" h="350">
                    <a:moveTo>
                      <a:pt x="341" y="11"/>
                    </a:moveTo>
                    <a:cubicBezTo>
                      <a:pt x="247" y="128"/>
                      <a:pt x="247" y="128"/>
                      <a:pt x="247" y="128"/>
                    </a:cubicBezTo>
                    <a:cubicBezTo>
                      <a:pt x="109" y="300"/>
                      <a:pt x="109" y="300"/>
                      <a:pt x="109" y="300"/>
                    </a:cubicBezTo>
                    <a:cubicBezTo>
                      <a:pt x="70" y="350"/>
                      <a:pt x="0" y="284"/>
                      <a:pt x="49" y="242"/>
                    </a:cubicBezTo>
                    <a:cubicBezTo>
                      <a:pt x="216" y="99"/>
                      <a:pt x="216" y="99"/>
                      <a:pt x="216" y="99"/>
                    </a:cubicBezTo>
                    <a:cubicBezTo>
                      <a:pt x="330" y="0"/>
                      <a:pt x="330" y="0"/>
                      <a:pt x="330" y="0"/>
                    </a:cubicBezTo>
                    <a:cubicBezTo>
                      <a:pt x="341" y="11"/>
                      <a:pt x="341" y="11"/>
                      <a:pt x="341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</p:grpSp>
      <p:grpSp>
        <p:nvGrpSpPr>
          <p:cNvPr id="10" name="ïŝlîḋè"/>
          <p:cNvGrpSpPr/>
          <p:nvPr/>
        </p:nvGrpSpPr>
        <p:grpSpPr>
          <a:xfrm>
            <a:off x="6244343" y="3756217"/>
            <a:ext cx="2578029" cy="784007"/>
            <a:chOff x="128816" y="2217083"/>
            <a:chExt cx="3288629" cy="784007"/>
          </a:xfrm>
        </p:grpSpPr>
        <p:sp>
          <p:nvSpPr>
            <p:cNvPr id="16" name="ïṡḻïḍê"/>
            <p:cNvSpPr txBox="1"/>
            <p:nvPr/>
          </p:nvSpPr>
          <p:spPr>
            <a:xfrm>
              <a:off x="128816" y="2523459"/>
              <a:ext cx="3288629" cy="477631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850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7" name="íslïďê"/>
            <p:cNvSpPr/>
            <p:nvPr/>
          </p:nvSpPr>
          <p:spPr>
            <a:xfrm>
              <a:off x="128816" y="2217083"/>
              <a:ext cx="3288629" cy="306375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1600" b="1" dirty="0">
                  <a:latin typeface="+mj-ea"/>
                </a:rPr>
                <a:t>PPT</a:t>
              </a:r>
              <a:r>
                <a:rPr lang="zh-CN" altLang="en-US" sz="1600" b="1" dirty="0">
                  <a:latin typeface="+mj-ea"/>
                </a:rPr>
                <a:t>标题文档</a:t>
              </a:r>
            </a:p>
          </p:txBody>
        </p:sp>
      </p:grpSp>
      <p:cxnSp>
        <p:nvCxnSpPr>
          <p:cNvPr id="11" name="直接连接符 10"/>
          <p:cNvCxnSpPr/>
          <p:nvPr/>
        </p:nvCxnSpPr>
        <p:spPr>
          <a:xfrm>
            <a:off x="3648934" y="2582092"/>
            <a:ext cx="0" cy="1667031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236493" y="2582092"/>
            <a:ext cx="0" cy="1667031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8824052" y="2582092"/>
            <a:ext cx="0" cy="1667031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99197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1664</Words>
  <Application>Microsoft Office PowerPoint</Application>
  <PresentationFormat>宽屏</PresentationFormat>
  <Paragraphs>116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Arial Unicode MS</vt:lpstr>
      <vt:lpstr>微软雅黑</vt:lpstr>
      <vt:lpstr>Arial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商务</dc:subject>
  <dc:creator>StephenZhu</dc:creator>
  <cp:keywords>51PPT模板网</cp:keywords>
  <dc:description>www.51pptmoban.com</dc:description>
  <cp:lastModifiedBy>Microsoft 帐户</cp:lastModifiedBy>
  <cp:revision>13</cp:revision>
  <dcterms:created xsi:type="dcterms:W3CDTF">2019-08-24T01:14:44Z</dcterms:created>
  <dcterms:modified xsi:type="dcterms:W3CDTF">2021-05-05T22:44:05Z</dcterms:modified>
</cp:coreProperties>
</file>