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6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9513F83-F5AA-4827-849E-D8574A8996F7}">
          <p14:sldIdLst>
            <p14:sldId id="268"/>
            <p14:sldId id="256"/>
            <p14:sldId id="257"/>
            <p14:sldId id="267"/>
            <p14:sldId id="259"/>
            <p14:sldId id="260"/>
            <p14:sldId id="261"/>
            <p14:sldId id="262"/>
            <p14:sldId id="263"/>
            <p14:sldId id="264"/>
            <p14:sldId id="265"/>
          </p14:sldIdLst>
        </p14:section>
        <p14:section name="作者信息" id="{B57A0C42-CC23-4CBB-A654-BAF8A3C7EA70}">
          <p14:sldIdLst>
            <p14:sldId id="266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43B"/>
    <a:srgbClr val="3CC5FF"/>
    <a:srgbClr val="FE3A52"/>
    <a:srgbClr val="99EFEE"/>
    <a:srgbClr val="3A5AFF"/>
    <a:srgbClr val="FF6541"/>
    <a:srgbClr val="FEC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14" autoAdjust="0"/>
    <p:restoredTop sz="94660"/>
  </p:normalViewPr>
  <p:slideViewPr>
    <p:cSldViewPr snapToGrid="0">
      <p:cViewPr varScale="1">
        <p:scale>
          <a:sx n="83" d="100"/>
          <a:sy n="83" d="100"/>
        </p:scale>
        <p:origin x="120" y="918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133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xmlns="" id="{FC28FE68-59E8-4D18-9330-3342C66BB1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334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44.png"/><Relationship Id="rId7" Type="http://schemas.openxmlformats.org/officeDocument/2006/relationships/image" Target="../media/image3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4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9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日历&#10;&#10;描述已自动生成">
            <a:extLst>
              <a:ext uri="{FF2B5EF4-FFF2-40B4-BE49-F238E27FC236}">
                <a16:creationId xmlns:a16="http://schemas.microsoft.com/office/drawing/2014/main" xmlns="" id="{CE70AE2B-CB56-48E1-8D2B-8B9A4D0D0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68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F1194DD-F0C0-431D-91EB-B7774DE7AA3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3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 descr="图片包含 物体, 游戏机&#10;&#10;描述已自动生成">
            <a:extLst>
              <a:ext uri="{FF2B5EF4-FFF2-40B4-BE49-F238E27FC236}">
                <a16:creationId xmlns:a16="http://schemas.microsoft.com/office/drawing/2014/main" xmlns="" id="{E58BA695-8D9A-421A-8369-804BA58566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408" y="3234416"/>
            <a:ext cx="2001033" cy="2267459"/>
          </a:xfrm>
          <a:prstGeom prst="rect">
            <a:avLst/>
          </a:prstGeom>
        </p:spPr>
      </p:pic>
      <p:pic>
        <p:nvPicPr>
          <p:cNvPr id="4" name="图片 3" descr="徽标&#10;&#10;描述已自动生成">
            <a:extLst>
              <a:ext uri="{FF2B5EF4-FFF2-40B4-BE49-F238E27FC236}">
                <a16:creationId xmlns:a16="http://schemas.microsoft.com/office/drawing/2014/main" xmlns="" id="{156C7EF6-6221-4F7A-9A22-D0D74DA3F3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2601251"/>
            <a:ext cx="3454400" cy="165549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9F23DFE-0EF9-430A-87E1-F54B89430F0D}"/>
              </a:ext>
            </a:extLst>
          </p:cNvPr>
          <p:cNvSpPr txBox="1"/>
          <p:nvPr/>
        </p:nvSpPr>
        <p:spPr>
          <a:xfrm>
            <a:off x="7499351" y="566248"/>
            <a:ext cx="370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>
                <a:solidFill>
                  <a:srgbClr val="3CC5FF"/>
                </a:solidFill>
                <a:latin typeface="Mistral" panose="03090702030407020403" pitchFamily="66" charset="0"/>
              </a:rPr>
              <a:t>POWER YOUR POINT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FE0A4D6-4172-406C-B74E-0B7AA3B1D4D0}"/>
              </a:ext>
            </a:extLst>
          </p:cNvPr>
          <p:cNvSpPr txBox="1"/>
          <p:nvPr/>
        </p:nvSpPr>
        <p:spPr>
          <a:xfrm>
            <a:off x="8108951" y="1356125"/>
            <a:ext cx="3098800" cy="207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latin typeface="Ink Free" panose="03080402000500000000" pitchFamily="66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CF584FE-DE99-46FB-BA3A-593739B6E306}"/>
              </a:ext>
            </a:extLst>
          </p:cNvPr>
          <p:cNvSpPr txBox="1"/>
          <p:nvPr/>
        </p:nvSpPr>
        <p:spPr>
          <a:xfrm>
            <a:off x="984250" y="3429000"/>
            <a:ext cx="370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3CC5FF"/>
                </a:solidFill>
                <a:latin typeface="Mistral" panose="03090702030407020403" pitchFamily="66" charset="0"/>
              </a:rPr>
              <a:t>POWER YOUR POINT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2DA1CF2-EDB0-4B16-925F-189E50963CF4}"/>
              </a:ext>
            </a:extLst>
          </p:cNvPr>
          <p:cNvSpPr txBox="1"/>
          <p:nvPr/>
        </p:nvSpPr>
        <p:spPr>
          <a:xfrm>
            <a:off x="984250" y="4218877"/>
            <a:ext cx="3098800" cy="207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latin typeface="Ink Free" panose="03080402000500000000" pitchFamily="66" charset="0"/>
            </a:endParaRPr>
          </a:p>
        </p:txBody>
      </p:sp>
      <p:pic>
        <p:nvPicPr>
          <p:cNvPr id="14" name="图片 13" descr="图片包含 面具, 游戏机, 钟表&#10;&#10;描述已自动生成">
            <a:extLst>
              <a:ext uri="{FF2B5EF4-FFF2-40B4-BE49-F238E27FC236}">
                <a16:creationId xmlns:a16="http://schemas.microsoft.com/office/drawing/2014/main" xmlns="" id="{6288A408-E590-4FF5-9040-C480DEAF2C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89072">
            <a:off x="5716793" y="1867571"/>
            <a:ext cx="2222183" cy="1049981"/>
          </a:xfrm>
          <a:prstGeom prst="rect">
            <a:avLst/>
          </a:prstGeom>
        </p:spPr>
      </p:pic>
      <p:pic>
        <p:nvPicPr>
          <p:cNvPr id="16" name="图片 15" descr="卡通人物&#10;&#10;中度可信度描述已自动生成">
            <a:extLst>
              <a:ext uri="{FF2B5EF4-FFF2-40B4-BE49-F238E27FC236}">
                <a16:creationId xmlns:a16="http://schemas.microsoft.com/office/drawing/2014/main" xmlns="" id="{3DC83BEB-F58A-4E87-9DBB-A9E316FA78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7273">
            <a:off x="8244817" y="3270538"/>
            <a:ext cx="1510983" cy="963252"/>
          </a:xfrm>
          <a:prstGeom prst="rect">
            <a:avLst/>
          </a:prstGeom>
        </p:spPr>
      </p:pic>
      <p:pic>
        <p:nvPicPr>
          <p:cNvPr id="17" name="图片 16" descr="背景图案&#10;&#10;描述已自动生成">
            <a:extLst>
              <a:ext uri="{FF2B5EF4-FFF2-40B4-BE49-F238E27FC236}">
                <a16:creationId xmlns:a16="http://schemas.microsoft.com/office/drawing/2014/main" xmlns="" id="{94EBD7DE-DAF0-4717-95CD-D7F166A227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"/>
          <a:stretch>
            <a:fillRect/>
          </a:stretch>
        </p:blipFill>
        <p:spPr>
          <a:xfrm flipH="1">
            <a:off x="3749035" y="1595078"/>
            <a:ext cx="2346965" cy="2422718"/>
          </a:xfrm>
          <a:custGeom>
            <a:avLst/>
            <a:gdLst>
              <a:gd name="connsiteX0" fmla="*/ 146565 w 2346965"/>
              <a:gd name="connsiteY0" fmla="*/ 0 h 2422718"/>
              <a:gd name="connsiteX1" fmla="*/ 2346965 w 2346965"/>
              <a:gd name="connsiteY1" fmla="*/ 0 h 2422718"/>
              <a:gd name="connsiteX2" fmla="*/ 2346965 w 2346965"/>
              <a:gd name="connsiteY2" fmla="*/ 1708653 h 2422718"/>
              <a:gd name="connsiteX3" fmla="*/ 2262334 w 2346965"/>
              <a:gd name="connsiteY3" fmla="*/ 1738303 h 2422718"/>
              <a:gd name="connsiteX4" fmla="*/ 2113506 w 2346965"/>
              <a:gd name="connsiteY4" fmla="*/ 1824623 h 2422718"/>
              <a:gd name="connsiteX5" fmla="*/ 1745206 w 2346965"/>
              <a:gd name="connsiteY5" fmla="*/ 2358023 h 2422718"/>
              <a:gd name="connsiteX6" fmla="*/ 1581396 w 2346965"/>
              <a:gd name="connsiteY6" fmla="*/ 2422118 h 2422718"/>
              <a:gd name="connsiteX7" fmla="*/ 1578792 w 2346965"/>
              <a:gd name="connsiteY7" fmla="*/ 2422718 h 2422718"/>
              <a:gd name="connsiteX8" fmla="*/ 1074453 w 2346965"/>
              <a:gd name="connsiteY8" fmla="*/ 2422718 h 2422718"/>
              <a:gd name="connsiteX9" fmla="*/ 1072106 w 2346965"/>
              <a:gd name="connsiteY9" fmla="*/ 2421523 h 2422718"/>
              <a:gd name="connsiteX10" fmla="*/ 1122906 w 2346965"/>
              <a:gd name="connsiteY10" fmla="*/ 1837323 h 2422718"/>
              <a:gd name="connsiteX11" fmla="*/ 1300706 w 2346965"/>
              <a:gd name="connsiteY11" fmla="*/ 1621423 h 2422718"/>
              <a:gd name="connsiteX12" fmla="*/ 1148306 w 2346965"/>
              <a:gd name="connsiteY12" fmla="*/ 1570623 h 2422718"/>
              <a:gd name="connsiteX13" fmla="*/ 1148306 w 2346965"/>
              <a:gd name="connsiteY13" fmla="*/ 1380123 h 2422718"/>
              <a:gd name="connsiteX14" fmla="*/ 1516606 w 2346965"/>
              <a:gd name="connsiteY14" fmla="*/ 859423 h 2422718"/>
              <a:gd name="connsiteX15" fmla="*/ 843506 w 2346965"/>
              <a:gd name="connsiteY15" fmla="*/ 1138823 h 2422718"/>
              <a:gd name="connsiteX16" fmla="*/ 754606 w 2346965"/>
              <a:gd name="connsiteY16" fmla="*/ 707023 h 2422718"/>
              <a:gd name="connsiteX17" fmla="*/ 5306 w 2346965"/>
              <a:gd name="connsiteY17" fmla="*/ 110123 h 2422718"/>
              <a:gd name="connsiteX18" fmla="*/ 96952 w 2346965"/>
              <a:gd name="connsiteY18" fmla="*/ 26514 h 242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46965" h="2422718">
                <a:moveTo>
                  <a:pt x="146565" y="0"/>
                </a:moveTo>
                <a:lnTo>
                  <a:pt x="2346965" y="0"/>
                </a:lnTo>
                <a:lnTo>
                  <a:pt x="2346965" y="1708653"/>
                </a:lnTo>
                <a:lnTo>
                  <a:pt x="2262334" y="1738303"/>
                </a:lnTo>
                <a:cubicBezTo>
                  <a:pt x="2206904" y="1760330"/>
                  <a:pt x="2155839" y="1786523"/>
                  <a:pt x="2113506" y="1824623"/>
                </a:cubicBezTo>
                <a:cubicBezTo>
                  <a:pt x="1944173" y="1977023"/>
                  <a:pt x="1918773" y="2258540"/>
                  <a:pt x="1745206" y="2358023"/>
                </a:cubicBezTo>
                <a:cubicBezTo>
                  <a:pt x="1701814" y="2382894"/>
                  <a:pt x="1644532" y="2404722"/>
                  <a:pt x="1581396" y="2422118"/>
                </a:cubicBezTo>
                <a:lnTo>
                  <a:pt x="1578792" y="2422718"/>
                </a:lnTo>
                <a:lnTo>
                  <a:pt x="1074453" y="2422718"/>
                </a:lnTo>
                <a:lnTo>
                  <a:pt x="1072106" y="2421523"/>
                </a:lnTo>
                <a:cubicBezTo>
                  <a:pt x="968389" y="2334740"/>
                  <a:pt x="1084806" y="1970673"/>
                  <a:pt x="1122906" y="1837323"/>
                </a:cubicBezTo>
                <a:cubicBezTo>
                  <a:pt x="1161006" y="1703973"/>
                  <a:pt x="1296473" y="1665873"/>
                  <a:pt x="1300706" y="1621423"/>
                </a:cubicBezTo>
                <a:cubicBezTo>
                  <a:pt x="1304939" y="1576973"/>
                  <a:pt x="1173706" y="1610840"/>
                  <a:pt x="1148306" y="1570623"/>
                </a:cubicBezTo>
                <a:cubicBezTo>
                  <a:pt x="1122906" y="1530406"/>
                  <a:pt x="1086923" y="1498656"/>
                  <a:pt x="1148306" y="1380123"/>
                </a:cubicBezTo>
                <a:cubicBezTo>
                  <a:pt x="1209689" y="1261590"/>
                  <a:pt x="1567406" y="899640"/>
                  <a:pt x="1516606" y="859423"/>
                </a:cubicBezTo>
                <a:cubicBezTo>
                  <a:pt x="1465806" y="819206"/>
                  <a:pt x="970506" y="1164223"/>
                  <a:pt x="843506" y="1138823"/>
                </a:cubicBezTo>
                <a:cubicBezTo>
                  <a:pt x="716506" y="1113423"/>
                  <a:pt x="894306" y="878473"/>
                  <a:pt x="754606" y="707023"/>
                </a:cubicBezTo>
                <a:cubicBezTo>
                  <a:pt x="614906" y="535573"/>
                  <a:pt x="-66661" y="258290"/>
                  <a:pt x="5306" y="110123"/>
                </a:cubicBezTo>
                <a:cubicBezTo>
                  <a:pt x="18800" y="82342"/>
                  <a:pt x="50674" y="54040"/>
                  <a:pt x="96952" y="26514"/>
                </a:cubicBezTo>
                <a:close/>
              </a:path>
            </a:pathLst>
          </a:custGeom>
        </p:spPr>
      </p:pic>
      <p:pic>
        <p:nvPicPr>
          <p:cNvPr id="18" name="图片 17" descr="图片包含 徽标&#10;&#10;描述已自动生成">
            <a:extLst>
              <a:ext uri="{FF2B5EF4-FFF2-40B4-BE49-F238E27FC236}">
                <a16:creationId xmlns:a16="http://schemas.microsoft.com/office/drawing/2014/main" xmlns="" id="{EBF29652-235F-4AF6-B52F-93EBBB75FD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48" r="23407"/>
          <a:stretch>
            <a:fillRect/>
          </a:stretch>
        </p:blipFill>
        <p:spPr>
          <a:xfrm>
            <a:off x="4216400" y="4077227"/>
            <a:ext cx="1656959" cy="1570856"/>
          </a:xfrm>
          <a:custGeom>
            <a:avLst/>
            <a:gdLst>
              <a:gd name="connsiteX0" fmla="*/ 332235 w 2284151"/>
              <a:gd name="connsiteY0" fmla="*/ 190 h 2165456"/>
              <a:gd name="connsiteX1" fmla="*/ 620241 w 2284151"/>
              <a:gd name="connsiteY1" fmla="*/ 594549 h 2165456"/>
              <a:gd name="connsiteX2" fmla="*/ 1001241 w 2284151"/>
              <a:gd name="connsiteY2" fmla="*/ 378649 h 2165456"/>
              <a:gd name="connsiteX3" fmla="*/ 1369541 w 2284151"/>
              <a:gd name="connsiteY3" fmla="*/ 708849 h 2165456"/>
              <a:gd name="connsiteX4" fmla="*/ 1737841 w 2284151"/>
              <a:gd name="connsiteY4" fmla="*/ 1445449 h 2165456"/>
              <a:gd name="connsiteX5" fmla="*/ 2271241 w 2284151"/>
              <a:gd name="connsiteY5" fmla="*/ 1826449 h 2165456"/>
              <a:gd name="connsiteX6" fmla="*/ 1818010 w 2284151"/>
              <a:gd name="connsiteY6" fmla="*/ 2106643 h 2165456"/>
              <a:gd name="connsiteX7" fmla="*/ 1678670 w 2284151"/>
              <a:gd name="connsiteY7" fmla="*/ 2165456 h 2165456"/>
              <a:gd name="connsiteX8" fmla="*/ 0 w 2284151"/>
              <a:gd name="connsiteY8" fmla="*/ 2165456 h 2165456"/>
              <a:gd name="connsiteX9" fmla="*/ 0 w 2284151"/>
              <a:gd name="connsiteY9" fmla="*/ 366176 h 2165456"/>
              <a:gd name="connsiteX10" fmla="*/ 28935 w 2284151"/>
              <a:gd name="connsiteY10" fmla="*/ 321809 h 2165456"/>
              <a:gd name="connsiteX11" fmla="*/ 302741 w 2284151"/>
              <a:gd name="connsiteY11" fmla="*/ 10349 h 2165456"/>
              <a:gd name="connsiteX12" fmla="*/ 332235 w 2284151"/>
              <a:gd name="connsiteY12" fmla="*/ 190 h 216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84151" h="2165456">
                <a:moveTo>
                  <a:pt x="332235" y="190"/>
                </a:moveTo>
                <a:cubicBezTo>
                  <a:pt x="472653" y="-11678"/>
                  <a:pt x="511100" y="537003"/>
                  <a:pt x="620241" y="594549"/>
                </a:cubicBezTo>
                <a:cubicBezTo>
                  <a:pt x="736658" y="655932"/>
                  <a:pt x="876358" y="359599"/>
                  <a:pt x="1001241" y="378649"/>
                </a:cubicBezTo>
                <a:cubicBezTo>
                  <a:pt x="1126124" y="397699"/>
                  <a:pt x="1246774" y="531049"/>
                  <a:pt x="1369541" y="708849"/>
                </a:cubicBezTo>
                <a:cubicBezTo>
                  <a:pt x="1492308" y="886649"/>
                  <a:pt x="1587558" y="1259182"/>
                  <a:pt x="1737841" y="1445449"/>
                </a:cubicBezTo>
                <a:cubicBezTo>
                  <a:pt x="1888124" y="1631716"/>
                  <a:pt x="2368608" y="1678282"/>
                  <a:pt x="2271241" y="1826449"/>
                </a:cubicBezTo>
                <a:cubicBezTo>
                  <a:pt x="2222557" y="1900533"/>
                  <a:pt x="2037878" y="2007953"/>
                  <a:pt x="1818010" y="2106643"/>
                </a:cubicBezTo>
                <a:lnTo>
                  <a:pt x="1678670" y="2165456"/>
                </a:lnTo>
                <a:lnTo>
                  <a:pt x="0" y="2165456"/>
                </a:lnTo>
                <a:lnTo>
                  <a:pt x="0" y="366176"/>
                </a:lnTo>
                <a:lnTo>
                  <a:pt x="28935" y="321809"/>
                </a:lnTo>
                <a:cubicBezTo>
                  <a:pt x="136947" y="166420"/>
                  <a:pt x="240829" y="46862"/>
                  <a:pt x="302741" y="10349"/>
                </a:cubicBezTo>
                <a:cubicBezTo>
                  <a:pt x="313060" y="4264"/>
                  <a:pt x="322874" y="981"/>
                  <a:pt x="332235" y="190"/>
                </a:cubicBezTo>
                <a:close/>
              </a:path>
            </a:pathLst>
          </a:cu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F4C0A08-F722-4BA1-99F5-CFA8659F9E3F}"/>
              </a:ext>
            </a:extLst>
          </p:cNvPr>
          <p:cNvSpPr txBox="1"/>
          <p:nvPr/>
        </p:nvSpPr>
        <p:spPr>
          <a:xfrm>
            <a:off x="1845823" y="989095"/>
            <a:ext cx="2846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C43B"/>
                </a:solidFill>
                <a:latin typeface="Mistral" panose="03090702030407020403" pitchFamily="66" charset="0"/>
              </a:rPr>
              <a:t>designed by xiao</a:t>
            </a:r>
            <a:endParaRPr lang="zh-CN" altLang="en-US" sz="3200">
              <a:solidFill>
                <a:srgbClr val="FFC43B"/>
              </a:solidFill>
              <a:latin typeface="Mistral" panose="03090702030407020403" pitchFamily="66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DDDD000-A61C-4932-922A-D7E9FB0220E2}"/>
              </a:ext>
            </a:extLst>
          </p:cNvPr>
          <p:cNvSpPr txBox="1"/>
          <p:nvPr/>
        </p:nvSpPr>
        <p:spPr>
          <a:xfrm>
            <a:off x="1844036" y="286094"/>
            <a:ext cx="5604515" cy="74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morbi tristique senectus et netus et malesuada fames ac turpis egestas</a:t>
            </a:r>
            <a:endParaRPr lang="zh-CN" altLang="en-US">
              <a:latin typeface="Ink Free" panose="03080402000500000000" pitchFamily="66" charset="0"/>
            </a:endParaRPr>
          </a:p>
        </p:txBody>
      </p:sp>
      <p:pic>
        <p:nvPicPr>
          <p:cNvPr id="24" name="图片 23" descr="背景图案&#10;&#10;描述已自动生成">
            <a:extLst>
              <a:ext uri="{FF2B5EF4-FFF2-40B4-BE49-F238E27FC236}">
                <a16:creationId xmlns:a16="http://schemas.microsoft.com/office/drawing/2014/main" xmlns="" id="{18C96835-CFDF-4D7B-96D1-603766040B5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26" r="21506"/>
          <a:stretch>
            <a:fillRect/>
          </a:stretch>
        </p:blipFill>
        <p:spPr>
          <a:xfrm>
            <a:off x="263931" y="820922"/>
            <a:ext cx="2682391" cy="2390331"/>
          </a:xfrm>
          <a:custGeom>
            <a:avLst/>
            <a:gdLst>
              <a:gd name="connsiteX0" fmla="*/ 1358423 w 3897306"/>
              <a:gd name="connsiteY0" fmla="*/ 432 h 3472965"/>
              <a:gd name="connsiteX1" fmla="*/ 1904179 w 3897306"/>
              <a:gd name="connsiteY1" fmla="*/ 108823 h 3472965"/>
              <a:gd name="connsiteX2" fmla="*/ 1904179 w 3897306"/>
              <a:gd name="connsiteY2" fmla="*/ 770303 h 3472965"/>
              <a:gd name="connsiteX3" fmla="*/ 3032587 w 3897306"/>
              <a:gd name="connsiteY3" fmla="*/ 1509606 h 3472965"/>
              <a:gd name="connsiteX4" fmla="*/ 3830255 w 3897306"/>
              <a:gd name="connsiteY4" fmla="*/ 3221674 h 3472965"/>
              <a:gd name="connsiteX5" fmla="*/ 3556543 w 3897306"/>
              <a:gd name="connsiteY5" fmla="*/ 3420561 h 3472965"/>
              <a:gd name="connsiteX6" fmla="*/ 3436335 w 3897306"/>
              <a:gd name="connsiteY6" fmla="*/ 3472965 h 3472965"/>
              <a:gd name="connsiteX7" fmla="*/ 0 w 3897306"/>
              <a:gd name="connsiteY7" fmla="*/ 3472965 h 3472965"/>
              <a:gd name="connsiteX8" fmla="*/ 0 w 3897306"/>
              <a:gd name="connsiteY8" fmla="*/ 195482 h 3472965"/>
              <a:gd name="connsiteX9" fmla="*/ 59191 w 3897306"/>
              <a:gd name="connsiteY9" fmla="*/ 200077 h 3472965"/>
              <a:gd name="connsiteX10" fmla="*/ 659038 w 3897306"/>
              <a:gd name="connsiteY10" fmla="*/ 225555 h 3472965"/>
              <a:gd name="connsiteX11" fmla="*/ 1028689 w 3897306"/>
              <a:gd name="connsiteY11" fmla="*/ 11546 h 3472965"/>
              <a:gd name="connsiteX12" fmla="*/ 1358423 w 3897306"/>
              <a:gd name="connsiteY12" fmla="*/ 432 h 3472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97306" h="3472965">
                <a:moveTo>
                  <a:pt x="1358423" y="432"/>
                </a:moveTo>
                <a:cubicBezTo>
                  <a:pt x="1574857" y="3947"/>
                  <a:pt x="1812982" y="29786"/>
                  <a:pt x="1904179" y="108823"/>
                </a:cubicBezTo>
                <a:cubicBezTo>
                  <a:pt x="2050094" y="235282"/>
                  <a:pt x="1716111" y="536839"/>
                  <a:pt x="1904179" y="770303"/>
                </a:cubicBezTo>
                <a:cubicBezTo>
                  <a:pt x="2092247" y="1003767"/>
                  <a:pt x="2711574" y="1101044"/>
                  <a:pt x="3032587" y="1509606"/>
                </a:cubicBezTo>
                <a:cubicBezTo>
                  <a:pt x="3353600" y="1918168"/>
                  <a:pt x="4128570" y="2832568"/>
                  <a:pt x="3830255" y="3221674"/>
                </a:cubicBezTo>
                <a:cubicBezTo>
                  <a:pt x="3774321" y="3294631"/>
                  <a:pt x="3679514" y="3360863"/>
                  <a:pt x="3556543" y="3420561"/>
                </a:cubicBezTo>
                <a:lnTo>
                  <a:pt x="3436335" y="3472965"/>
                </a:lnTo>
                <a:lnTo>
                  <a:pt x="0" y="3472965"/>
                </a:lnTo>
                <a:lnTo>
                  <a:pt x="0" y="195482"/>
                </a:lnTo>
                <a:lnTo>
                  <a:pt x="59191" y="200077"/>
                </a:lnTo>
                <a:cubicBezTo>
                  <a:pt x="307019" y="220540"/>
                  <a:pt x="535011" y="240147"/>
                  <a:pt x="659038" y="225555"/>
                </a:cubicBezTo>
                <a:cubicBezTo>
                  <a:pt x="989778" y="186644"/>
                  <a:pt x="821165" y="31001"/>
                  <a:pt x="1028689" y="11546"/>
                </a:cubicBezTo>
                <a:cubicBezTo>
                  <a:pt x="1106511" y="4251"/>
                  <a:pt x="1228562" y="-1677"/>
                  <a:pt x="1358423" y="432"/>
                </a:cubicBezTo>
                <a:close/>
              </a:path>
            </a:pathLst>
          </a:cu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41540AC-3F23-4682-B440-4DCD8E7FA76B}"/>
              </a:ext>
            </a:extLst>
          </p:cNvPr>
          <p:cNvSpPr txBox="1"/>
          <p:nvPr/>
        </p:nvSpPr>
        <p:spPr>
          <a:xfrm>
            <a:off x="6096000" y="5152155"/>
            <a:ext cx="5638800" cy="74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ac</a:t>
            </a:r>
            <a:endParaRPr lang="zh-CN" altLang="en-US">
              <a:latin typeface="Ink Free" panose="03080402000500000000" pitchFamily="66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C22B0D3-A895-4FAF-B1C4-9A2A78DA8E36}"/>
              </a:ext>
            </a:extLst>
          </p:cNvPr>
          <p:cNvSpPr txBox="1"/>
          <p:nvPr/>
        </p:nvSpPr>
        <p:spPr>
          <a:xfrm>
            <a:off x="8887973" y="6176662"/>
            <a:ext cx="2846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srgbClr val="FFC43B"/>
                </a:solidFill>
                <a:latin typeface="Mistral" panose="03090702030407020403" pitchFamily="66" charset="0"/>
              </a:rPr>
              <a:t>2021/05/07</a:t>
            </a:r>
            <a:endParaRPr lang="zh-CN" altLang="en-US" sz="2000">
              <a:solidFill>
                <a:srgbClr val="FFC43B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9659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0834998D-5714-4697-9C82-B52FD7AED9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3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标&#10;&#10;中度可信度描述已自动生成">
            <a:extLst>
              <a:ext uri="{FF2B5EF4-FFF2-40B4-BE49-F238E27FC236}">
                <a16:creationId xmlns:a16="http://schemas.microsoft.com/office/drawing/2014/main" xmlns="" id="{08C0D602-2938-49EF-B12D-41A3E11DB1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6155" y="285952"/>
            <a:ext cx="3085845" cy="288526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25F12B1-8927-41D6-B27B-65AFC139A60A}"/>
              </a:ext>
            </a:extLst>
          </p:cNvPr>
          <p:cNvSpPr txBox="1"/>
          <p:nvPr/>
        </p:nvSpPr>
        <p:spPr>
          <a:xfrm>
            <a:off x="4076700" y="1884604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>
                <a:solidFill>
                  <a:srgbClr val="3CC5FF"/>
                </a:solidFill>
                <a:latin typeface="Mistral" panose="03090702030407020403" pitchFamily="66" charset="0"/>
              </a:rPr>
              <a:t>LOVERS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DC818C5-54BB-44EA-8195-8A42EDA679E2}"/>
              </a:ext>
            </a:extLst>
          </p:cNvPr>
          <p:cNvSpPr txBox="1"/>
          <p:nvPr/>
        </p:nvSpPr>
        <p:spPr>
          <a:xfrm>
            <a:off x="4076700" y="2681206"/>
            <a:ext cx="4038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>
                <a:solidFill>
                  <a:srgbClr val="FFC43B"/>
                </a:solidFill>
                <a:latin typeface="Mistral" panose="03090702030407020403" pitchFamily="66" charset="0"/>
              </a:rPr>
              <a:t>OF</a:t>
            </a:r>
            <a:r>
              <a:rPr lang="en-US" altLang="zh-CN" sz="8000">
                <a:solidFill>
                  <a:srgbClr val="3CC5FF"/>
                </a:solidFill>
                <a:latin typeface="Mistral" panose="03090702030407020403" pitchFamily="66" charset="0"/>
              </a:rPr>
              <a:t> LOVE</a:t>
            </a:r>
            <a:endParaRPr lang="zh-CN" altLang="en-US" sz="8000">
              <a:solidFill>
                <a:srgbClr val="3CC5FF"/>
              </a:solidFill>
              <a:latin typeface="Mistral" panose="03090702030407020403" pitchFamily="66" charset="0"/>
            </a:endParaRPr>
          </a:p>
        </p:txBody>
      </p:sp>
      <p:pic>
        <p:nvPicPr>
          <p:cNvPr id="20" name="图片 19" descr="背景图案&#10;&#10;描述已自动生成">
            <a:extLst>
              <a:ext uri="{FF2B5EF4-FFF2-40B4-BE49-F238E27FC236}">
                <a16:creationId xmlns:a16="http://schemas.microsoft.com/office/drawing/2014/main" xmlns="" id="{5C360302-61AB-4A9A-BE52-1218E061CF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65019">
            <a:off x="1442405" y="2217641"/>
            <a:ext cx="2422718" cy="2422718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95E583E-70D8-4030-B7C8-527208B222AE}"/>
              </a:ext>
            </a:extLst>
          </p:cNvPr>
          <p:cNvSpPr txBox="1"/>
          <p:nvPr/>
        </p:nvSpPr>
        <p:spPr>
          <a:xfrm>
            <a:off x="6698961" y="4935688"/>
            <a:ext cx="48143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>
                <a:solidFill>
                  <a:srgbClr val="FFC43B"/>
                </a:solidFill>
                <a:latin typeface="Mistral" panose="03090702030407020403" pitchFamily="66" charset="0"/>
              </a:rPr>
              <a:t>——powerpoint templet</a:t>
            </a:r>
            <a:endParaRPr lang="zh-CN" altLang="en-US" sz="4000">
              <a:solidFill>
                <a:srgbClr val="FFC43B"/>
              </a:solidFill>
              <a:latin typeface="Mistral" panose="03090702030407020403" pitchFamily="66" charset="0"/>
            </a:endParaRPr>
          </a:p>
        </p:txBody>
      </p:sp>
      <p:pic>
        <p:nvPicPr>
          <p:cNvPr id="26" name="图片 25" descr="卡通人物&#10;&#10;中度可信度描述已自动生成">
            <a:extLst>
              <a:ext uri="{FF2B5EF4-FFF2-40B4-BE49-F238E27FC236}">
                <a16:creationId xmlns:a16="http://schemas.microsoft.com/office/drawing/2014/main" xmlns="" id="{E34AC2C0-69CE-4CA3-AC23-A35A62E20D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961" y="5010614"/>
            <a:ext cx="1905000" cy="1843088"/>
          </a:xfrm>
          <a:prstGeom prst="rect">
            <a:avLst/>
          </a:prstGeom>
        </p:spPr>
      </p:pic>
      <p:pic>
        <p:nvPicPr>
          <p:cNvPr id="30" name="图片 29" descr="图标&#10;&#10;中度可信度描述已自动生成">
            <a:extLst>
              <a:ext uri="{FF2B5EF4-FFF2-40B4-BE49-F238E27FC236}">
                <a16:creationId xmlns:a16="http://schemas.microsoft.com/office/drawing/2014/main" xmlns="" id="{2034D936-DB1F-4308-8B98-C51EA3A7BC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22588">
            <a:off x="635830" y="357828"/>
            <a:ext cx="1942807" cy="2100332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DE1F9C12-2D18-4F6F-AF23-88C72E9790D2}"/>
              </a:ext>
            </a:extLst>
          </p:cNvPr>
          <p:cNvSpPr txBox="1"/>
          <p:nvPr/>
        </p:nvSpPr>
        <p:spPr>
          <a:xfrm>
            <a:off x="6698961" y="823219"/>
            <a:ext cx="2846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C43B"/>
                </a:solidFill>
                <a:latin typeface="Mistral" panose="03090702030407020403" pitchFamily="66" charset="0"/>
              </a:rPr>
              <a:t>designed by </a:t>
            </a:r>
            <a:r>
              <a:rPr lang="en-US" altLang="zh-CN" sz="3200">
                <a:solidFill>
                  <a:srgbClr val="3CC5FF"/>
                </a:solidFill>
                <a:latin typeface="Mistral" panose="03090702030407020403" pitchFamily="66" charset="0"/>
              </a:rPr>
              <a:t>xiao</a:t>
            </a:r>
            <a:endParaRPr lang="zh-CN" altLang="en-US" sz="3200">
              <a:solidFill>
                <a:srgbClr val="3CC5FF"/>
              </a:solidFill>
              <a:latin typeface="Mistral" panose="03090702030407020403" pitchFamily="66" charset="0"/>
            </a:endParaRPr>
          </a:p>
        </p:txBody>
      </p:sp>
      <p:pic>
        <p:nvPicPr>
          <p:cNvPr id="33" name="图片 32" descr="卡通人物&#10;&#10;中度可信度描述已自动生成">
            <a:extLst>
              <a:ext uri="{FF2B5EF4-FFF2-40B4-BE49-F238E27FC236}">
                <a16:creationId xmlns:a16="http://schemas.microsoft.com/office/drawing/2014/main" xmlns="" id="{973B0354-1892-4137-B598-77A6857924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300" y="3827301"/>
            <a:ext cx="1851533" cy="1180352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21AD868-B60F-4E95-9C5A-1065706F3320}"/>
              </a:ext>
            </a:extLst>
          </p:cNvPr>
          <p:cNvSpPr txBox="1"/>
          <p:nvPr/>
        </p:nvSpPr>
        <p:spPr>
          <a:xfrm>
            <a:off x="945731" y="5639770"/>
            <a:ext cx="2846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srgbClr val="3CC5FF"/>
                </a:solidFill>
                <a:latin typeface="Mistral" panose="03090702030407020403" pitchFamily="66" charset="0"/>
              </a:rPr>
              <a:t>2021/05/07</a:t>
            </a:r>
            <a:endParaRPr lang="zh-CN" altLang="en-US" sz="2000">
              <a:solidFill>
                <a:srgbClr val="3CC5FF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0673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88647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5753" y="3244334"/>
            <a:ext cx="565879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忘吃药的晓公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子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1054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0834998D-5714-4697-9C82-B52FD7AED9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3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标&#10;&#10;中度可信度描述已自动生成">
            <a:extLst>
              <a:ext uri="{FF2B5EF4-FFF2-40B4-BE49-F238E27FC236}">
                <a16:creationId xmlns:a16="http://schemas.microsoft.com/office/drawing/2014/main" xmlns="" id="{08C0D602-2938-49EF-B12D-41A3E11DB1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6155" y="285952"/>
            <a:ext cx="3085845" cy="288526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25F12B1-8927-41D6-B27B-65AFC139A60A}"/>
              </a:ext>
            </a:extLst>
          </p:cNvPr>
          <p:cNvSpPr txBox="1"/>
          <p:nvPr/>
        </p:nvSpPr>
        <p:spPr>
          <a:xfrm>
            <a:off x="4076700" y="1884604"/>
            <a:ext cx="40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dirty="0">
                <a:solidFill>
                  <a:srgbClr val="3CC5FF"/>
                </a:solidFill>
                <a:latin typeface="Mistral" panose="03090702030407020403" pitchFamily="66" charset="0"/>
              </a:rPr>
              <a:t>LOVERS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DC818C5-54BB-44EA-8195-8A42EDA679E2}"/>
              </a:ext>
            </a:extLst>
          </p:cNvPr>
          <p:cNvSpPr txBox="1"/>
          <p:nvPr/>
        </p:nvSpPr>
        <p:spPr>
          <a:xfrm>
            <a:off x="4076700" y="2681206"/>
            <a:ext cx="40386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>
                <a:solidFill>
                  <a:srgbClr val="FFC43B"/>
                </a:solidFill>
                <a:latin typeface="Mistral" panose="03090702030407020403" pitchFamily="66" charset="0"/>
              </a:rPr>
              <a:t>OF</a:t>
            </a:r>
            <a:r>
              <a:rPr lang="en-US" altLang="zh-CN" sz="8000">
                <a:solidFill>
                  <a:srgbClr val="3CC5FF"/>
                </a:solidFill>
                <a:latin typeface="Mistral" panose="03090702030407020403" pitchFamily="66" charset="0"/>
              </a:rPr>
              <a:t> LOVE</a:t>
            </a:r>
            <a:endParaRPr lang="zh-CN" altLang="en-US" sz="8000">
              <a:solidFill>
                <a:srgbClr val="3CC5FF"/>
              </a:solidFill>
              <a:latin typeface="Mistral" panose="03090702030407020403" pitchFamily="66" charset="0"/>
            </a:endParaRPr>
          </a:p>
        </p:txBody>
      </p:sp>
      <p:pic>
        <p:nvPicPr>
          <p:cNvPr id="20" name="图片 19" descr="背景图案&#10;&#10;描述已自动生成">
            <a:extLst>
              <a:ext uri="{FF2B5EF4-FFF2-40B4-BE49-F238E27FC236}">
                <a16:creationId xmlns:a16="http://schemas.microsoft.com/office/drawing/2014/main" xmlns="" id="{5C360302-61AB-4A9A-BE52-1218E061CF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65019">
            <a:off x="1442405" y="2217641"/>
            <a:ext cx="2422718" cy="2422718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95E583E-70D8-4030-B7C8-527208B222AE}"/>
              </a:ext>
            </a:extLst>
          </p:cNvPr>
          <p:cNvSpPr txBox="1"/>
          <p:nvPr/>
        </p:nvSpPr>
        <p:spPr>
          <a:xfrm>
            <a:off x="6698961" y="4935688"/>
            <a:ext cx="48143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>
                <a:solidFill>
                  <a:srgbClr val="FFC43B"/>
                </a:solidFill>
                <a:latin typeface="Mistral" panose="03090702030407020403" pitchFamily="66" charset="0"/>
              </a:rPr>
              <a:t>——powerpoint templet</a:t>
            </a:r>
            <a:endParaRPr lang="zh-CN" altLang="en-US" sz="4000">
              <a:solidFill>
                <a:srgbClr val="FFC43B"/>
              </a:solidFill>
              <a:latin typeface="Mistral" panose="03090702030407020403" pitchFamily="66" charset="0"/>
            </a:endParaRPr>
          </a:p>
        </p:txBody>
      </p:sp>
      <p:pic>
        <p:nvPicPr>
          <p:cNvPr id="26" name="图片 25" descr="卡通人物&#10;&#10;中度可信度描述已自动生成">
            <a:extLst>
              <a:ext uri="{FF2B5EF4-FFF2-40B4-BE49-F238E27FC236}">
                <a16:creationId xmlns:a16="http://schemas.microsoft.com/office/drawing/2014/main" xmlns="" id="{E34AC2C0-69CE-4CA3-AC23-A35A62E20D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961" y="5010614"/>
            <a:ext cx="1905000" cy="1843088"/>
          </a:xfrm>
          <a:prstGeom prst="rect">
            <a:avLst/>
          </a:prstGeom>
        </p:spPr>
      </p:pic>
      <p:pic>
        <p:nvPicPr>
          <p:cNvPr id="30" name="图片 29" descr="图标&#10;&#10;中度可信度描述已自动生成">
            <a:extLst>
              <a:ext uri="{FF2B5EF4-FFF2-40B4-BE49-F238E27FC236}">
                <a16:creationId xmlns:a16="http://schemas.microsoft.com/office/drawing/2014/main" xmlns="" id="{2034D936-DB1F-4308-8B98-C51EA3A7BC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22588">
            <a:off x="635830" y="357828"/>
            <a:ext cx="1942807" cy="2100332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DE1F9C12-2D18-4F6F-AF23-88C72E9790D2}"/>
              </a:ext>
            </a:extLst>
          </p:cNvPr>
          <p:cNvSpPr txBox="1"/>
          <p:nvPr/>
        </p:nvSpPr>
        <p:spPr>
          <a:xfrm>
            <a:off x="6698961" y="823219"/>
            <a:ext cx="2846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C43B"/>
                </a:solidFill>
                <a:latin typeface="Mistral" panose="03090702030407020403" pitchFamily="66" charset="0"/>
              </a:rPr>
              <a:t>designed by </a:t>
            </a:r>
            <a:r>
              <a:rPr lang="en-US" altLang="zh-CN" sz="3200">
                <a:solidFill>
                  <a:srgbClr val="3CC5FF"/>
                </a:solidFill>
                <a:latin typeface="Mistral" panose="03090702030407020403" pitchFamily="66" charset="0"/>
              </a:rPr>
              <a:t>xiao</a:t>
            </a:r>
            <a:endParaRPr lang="zh-CN" altLang="en-US" sz="3200">
              <a:solidFill>
                <a:srgbClr val="3CC5FF"/>
              </a:solidFill>
              <a:latin typeface="Mistral" panose="03090702030407020403" pitchFamily="66" charset="0"/>
            </a:endParaRPr>
          </a:p>
        </p:txBody>
      </p:sp>
      <p:pic>
        <p:nvPicPr>
          <p:cNvPr id="33" name="图片 32" descr="卡通人物&#10;&#10;中度可信度描述已自动生成">
            <a:extLst>
              <a:ext uri="{FF2B5EF4-FFF2-40B4-BE49-F238E27FC236}">
                <a16:creationId xmlns:a16="http://schemas.microsoft.com/office/drawing/2014/main" xmlns="" id="{973B0354-1892-4137-B598-77A6857924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300" y="3827301"/>
            <a:ext cx="1851533" cy="1180352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21AD868-B60F-4E95-9C5A-1065706F3320}"/>
              </a:ext>
            </a:extLst>
          </p:cNvPr>
          <p:cNvSpPr txBox="1"/>
          <p:nvPr/>
        </p:nvSpPr>
        <p:spPr>
          <a:xfrm>
            <a:off x="945731" y="5639770"/>
            <a:ext cx="2846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srgbClr val="3CC5FF"/>
                </a:solidFill>
                <a:latin typeface="Mistral" panose="03090702030407020403" pitchFamily="66" charset="0"/>
              </a:rPr>
              <a:t>2021/05/07</a:t>
            </a:r>
            <a:endParaRPr lang="zh-CN" altLang="en-US" sz="2000">
              <a:solidFill>
                <a:srgbClr val="3CC5FF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4724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9355D107-433B-4FAA-A6DB-83278B2A87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3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4D55079-9C0D-4ECA-8312-B24EDD547D45}"/>
              </a:ext>
            </a:extLst>
          </p:cNvPr>
          <p:cNvSpPr txBox="1"/>
          <p:nvPr/>
        </p:nvSpPr>
        <p:spPr>
          <a:xfrm>
            <a:off x="1347974" y="2815607"/>
            <a:ext cx="19233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3CC5FF"/>
                </a:solidFill>
                <a:latin typeface="Mistral" panose="03090702030407020403" pitchFamily="66" charset="0"/>
              </a:rPr>
              <a:t>POWER YOUR POINT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3FF9B10-5D94-4896-B060-A9B6DBBAD0DA}"/>
              </a:ext>
            </a:extLst>
          </p:cNvPr>
          <p:cNvSpPr txBox="1"/>
          <p:nvPr/>
        </p:nvSpPr>
        <p:spPr>
          <a:xfrm>
            <a:off x="760227" y="3990276"/>
            <a:ext cx="3098800" cy="207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latin typeface="Ink Free" panose="03080402000500000000" pitchFamily="66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4A9015F8-3385-4609-B73C-4E0F24C33B96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47974" y="794850"/>
            <a:ext cx="1923306" cy="1923306"/>
          </a:xfrm>
          <a:prstGeom prst="rect">
            <a:avLst/>
          </a:prstGeom>
        </p:spPr>
      </p:pic>
      <p:pic>
        <p:nvPicPr>
          <p:cNvPr id="5" name="图片 4" descr="卡通人物&#10;&#10;描述已自动生成">
            <a:extLst>
              <a:ext uri="{FF2B5EF4-FFF2-40B4-BE49-F238E27FC236}">
                <a16:creationId xmlns:a16="http://schemas.microsoft.com/office/drawing/2014/main" xmlns="" id="{E889FBEB-9309-4C97-B197-A54C8946F0E2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800" y="794850"/>
            <a:ext cx="1922400" cy="19224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D78F370-9EA5-45EA-AD32-7BAC38F3C4D0}"/>
              </a:ext>
            </a:extLst>
          </p:cNvPr>
          <p:cNvSpPr txBox="1"/>
          <p:nvPr/>
        </p:nvSpPr>
        <p:spPr>
          <a:xfrm>
            <a:off x="5134347" y="2815154"/>
            <a:ext cx="19233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3CC5FF"/>
                </a:solidFill>
                <a:latin typeface="Mistral" panose="03090702030407020403" pitchFamily="66" charset="0"/>
              </a:rPr>
              <a:t>POWER YOUR POINT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EC50217-7590-48F9-B536-69CBC9BB1073}"/>
              </a:ext>
            </a:extLst>
          </p:cNvPr>
          <p:cNvSpPr txBox="1"/>
          <p:nvPr/>
        </p:nvSpPr>
        <p:spPr>
          <a:xfrm>
            <a:off x="4546600" y="3990276"/>
            <a:ext cx="3098800" cy="207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latin typeface="Ink Free" panose="03080402000500000000" pitchFamily="66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DBE1E122-C7E2-4ACD-B2D1-253A9CA2FF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921174" y="794850"/>
            <a:ext cx="1922400" cy="1944175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A13A903-DE99-40D8-B348-B2AF1EFE9F59}"/>
              </a:ext>
            </a:extLst>
          </p:cNvPr>
          <p:cNvSpPr txBox="1"/>
          <p:nvPr/>
        </p:nvSpPr>
        <p:spPr>
          <a:xfrm>
            <a:off x="8920721" y="2826042"/>
            <a:ext cx="19233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3CC5FF"/>
                </a:solidFill>
                <a:latin typeface="Mistral" panose="03090702030407020403" pitchFamily="66" charset="0"/>
              </a:rPr>
              <a:t>POWER YOUR POINT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96B2EC2-BE07-47FD-8148-5C6FAEF6E064}"/>
              </a:ext>
            </a:extLst>
          </p:cNvPr>
          <p:cNvSpPr txBox="1"/>
          <p:nvPr/>
        </p:nvSpPr>
        <p:spPr>
          <a:xfrm>
            <a:off x="8332974" y="3990276"/>
            <a:ext cx="3098800" cy="207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latin typeface="Ink Free" panose="03080402000500000000" pitchFamily="66" charset="0"/>
            </a:endParaRPr>
          </a:p>
        </p:txBody>
      </p:sp>
      <p:pic>
        <p:nvPicPr>
          <p:cNvPr id="33" name="图片 32" descr="图标&#10;&#10;描述已自动生成">
            <a:extLst>
              <a:ext uri="{FF2B5EF4-FFF2-40B4-BE49-F238E27FC236}">
                <a16:creationId xmlns:a16="http://schemas.microsoft.com/office/drawing/2014/main" xmlns="" id="{A35D3300-11DF-4D89-B610-4410537089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20712">
            <a:off x="11377" y="3544987"/>
            <a:ext cx="1470409" cy="694768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23C75C75-6825-445C-85FE-3893A8C55095}"/>
              </a:ext>
            </a:extLst>
          </p:cNvPr>
          <p:cNvSpPr txBox="1"/>
          <p:nvPr/>
        </p:nvSpPr>
        <p:spPr>
          <a:xfrm>
            <a:off x="9345173" y="0"/>
            <a:ext cx="2846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C43B"/>
                </a:solidFill>
                <a:latin typeface="Mistral" panose="03090702030407020403" pitchFamily="66" charset="0"/>
              </a:rPr>
              <a:t>designed by </a:t>
            </a:r>
            <a:r>
              <a:rPr lang="en-US" altLang="zh-CN" sz="3200">
                <a:solidFill>
                  <a:srgbClr val="3CC5FF"/>
                </a:solidFill>
                <a:latin typeface="Mistral" panose="03090702030407020403" pitchFamily="66" charset="0"/>
              </a:rPr>
              <a:t>xiao</a:t>
            </a:r>
            <a:endParaRPr lang="zh-CN" altLang="en-US" sz="3200">
              <a:solidFill>
                <a:srgbClr val="3CC5FF"/>
              </a:solidFill>
              <a:latin typeface="Mistral" panose="03090702030407020403" pitchFamily="66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CC14AA76-1079-480A-876A-8684463A1763}"/>
              </a:ext>
            </a:extLst>
          </p:cNvPr>
          <p:cNvSpPr txBox="1"/>
          <p:nvPr/>
        </p:nvSpPr>
        <p:spPr>
          <a:xfrm>
            <a:off x="0" y="6273225"/>
            <a:ext cx="2846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C43B"/>
                </a:solidFill>
                <a:latin typeface="Mistral" panose="03090702030407020403" pitchFamily="66" charset="0"/>
              </a:rPr>
              <a:t>designed by </a:t>
            </a:r>
            <a:r>
              <a:rPr lang="en-US" altLang="zh-CN" sz="3200">
                <a:solidFill>
                  <a:srgbClr val="3CC5FF"/>
                </a:solidFill>
                <a:latin typeface="Mistral" panose="03090702030407020403" pitchFamily="66" charset="0"/>
              </a:rPr>
              <a:t>xiao</a:t>
            </a:r>
            <a:endParaRPr lang="zh-CN" altLang="en-US" sz="3200">
              <a:solidFill>
                <a:srgbClr val="3CC5FF"/>
              </a:solidFill>
              <a:latin typeface="Mistral" panose="03090702030407020403" pitchFamily="66" charset="0"/>
            </a:endParaRPr>
          </a:p>
        </p:txBody>
      </p:sp>
      <p:pic>
        <p:nvPicPr>
          <p:cNvPr id="44" name="图片 43" descr="图片包含 图标&#10;&#10;描述已自动生成">
            <a:extLst>
              <a:ext uri="{FF2B5EF4-FFF2-40B4-BE49-F238E27FC236}">
                <a16:creationId xmlns:a16="http://schemas.microsoft.com/office/drawing/2014/main" xmlns="" id="{10D4B076-6D97-4B10-A9AE-34D2A24E2F7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820" y="5130197"/>
            <a:ext cx="1022733" cy="1435415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865BF70D-8B29-4DDD-B3EC-17147F7134DB}"/>
              </a:ext>
            </a:extLst>
          </p:cNvPr>
          <p:cNvSpPr txBox="1"/>
          <p:nvPr/>
        </p:nvSpPr>
        <p:spPr>
          <a:xfrm>
            <a:off x="7497307" y="6273225"/>
            <a:ext cx="2846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srgbClr val="FFC43B"/>
                </a:solidFill>
                <a:latin typeface="Mistral" panose="03090702030407020403" pitchFamily="66" charset="0"/>
              </a:rPr>
              <a:t>2021/05/07</a:t>
            </a:r>
            <a:endParaRPr lang="zh-CN" altLang="en-US" sz="2000">
              <a:solidFill>
                <a:srgbClr val="FFC43B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8930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868B2B4-D141-4B5B-82BA-5B03D09EF1A1}"/>
              </a:ext>
            </a:extLst>
          </p:cNvPr>
          <p:cNvSpPr/>
          <p:nvPr/>
        </p:nvSpPr>
        <p:spPr>
          <a:xfrm>
            <a:off x="0" y="0"/>
            <a:ext cx="4064000" cy="6858000"/>
          </a:xfrm>
          <a:prstGeom prst="rect">
            <a:avLst/>
          </a:prstGeom>
          <a:solidFill>
            <a:srgbClr val="3CC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4361EF4-A029-4139-B977-DAD68A858942}"/>
              </a:ext>
            </a:extLst>
          </p:cNvPr>
          <p:cNvSpPr/>
          <p:nvPr/>
        </p:nvSpPr>
        <p:spPr>
          <a:xfrm>
            <a:off x="4064000" y="0"/>
            <a:ext cx="4064000" cy="6858000"/>
          </a:xfrm>
          <a:prstGeom prst="rect">
            <a:avLst/>
          </a:prstGeom>
          <a:solidFill>
            <a:srgbClr val="FFC4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EA60D20-0393-4FE2-B91E-56C12D452FA5}"/>
              </a:ext>
            </a:extLst>
          </p:cNvPr>
          <p:cNvSpPr/>
          <p:nvPr/>
        </p:nvSpPr>
        <p:spPr>
          <a:xfrm>
            <a:off x="8128000" y="0"/>
            <a:ext cx="4064000" cy="6858000"/>
          </a:xfrm>
          <a:prstGeom prst="rect">
            <a:avLst/>
          </a:prstGeom>
          <a:solidFill>
            <a:srgbClr val="FE3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533BE3E-1D6B-420B-AE53-1A9101DDC633}"/>
              </a:ext>
            </a:extLst>
          </p:cNvPr>
          <p:cNvSpPr txBox="1"/>
          <p:nvPr/>
        </p:nvSpPr>
        <p:spPr>
          <a:xfrm>
            <a:off x="177800" y="3436035"/>
            <a:ext cx="370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FE3A52"/>
                </a:solidFill>
                <a:latin typeface="Mistral" panose="03090702030407020403" pitchFamily="66" charset="0"/>
              </a:rPr>
              <a:t>POWER YOUR POINT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25EB40E-D9BF-4FE7-BD5F-ECCE308BDFE6}"/>
              </a:ext>
            </a:extLst>
          </p:cNvPr>
          <p:cNvSpPr txBox="1"/>
          <p:nvPr/>
        </p:nvSpPr>
        <p:spPr>
          <a:xfrm>
            <a:off x="4241800" y="3436035"/>
            <a:ext cx="370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3CC5FF"/>
                </a:solidFill>
                <a:latin typeface="Mistral" panose="03090702030407020403" pitchFamily="66" charset="0"/>
              </a:rPr>
              <a:t>POWER YOUR POINT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29A0DA1-4D6A-40AD-B457-E7A75A8D19F1}"/>
              </a:ext>
            </a:extLst>
          </p:cNvPr>
          <p:cNvSpPr txBox="1"/>
          <p:nvPr/>
        </p:nvSpPr>
        <p:spPr>
          <a:xfrm>
            <a:off x="8305800" y="3436035"/>
            <a:ext cx="370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FFC43B"/>
                </a:solidFill>
                <a:latin typeface="Mistral" panose="03090702030407020403" pitchFamily="66" charset="0"/>
              </a:rPr>
              <a:t>POWER YOUR POINT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0EF9A9C-828B-4801-8B48-D8006C6962D9}"/>
              </a:ext>
            </a:extLst>
          </p:cNvPr>
          <p:cNvSpPr txBox="1"/>
          <p:nvPr/>
        </p:nvSpPr>
        <p:spPr>
          <a:xfrm>
            <a:off x="482600" y="4269676"/>
            <a:ext cx="3098800" cy="207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ac turpis </a:t>
            </a:r>
            <a:r>
              <a:rPr lang="en-US" altLang="zh-CN" b="1">
                <a:solidFill>
                  <a:srgbClr val="FE3A52"/>
                </a:solidFill>
                <a:latin typeface="Ink Free" panose="03080402000500000000" pitchFamily="66" charset="0"/>
              </a:rPr>
              <a:t>egestas. Proin pharetra nonummy pede.</a:t>
            </a:r>
            <a:endParaRPr lang="zh-CN" altLang="en-US" b="1">
              <a:solidFill>
                <a:srgbClr val="FE3A52"/>
              </a:solidFill>
              <a:latin typeface="Ink Free" panose="03080402000500000000" pitchFamily="66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B2771B3-0F46-4F14-A7CA-F2C406F8917D}"/>
              </a:ext>
            </a:extLst>
          </p:cNvPr>
          <p:cNvSpPr txBox="1"/>
          <p:nvPr/>
        </p:nvSpPr>
        <p:spPr>
          <a:xfrm>
            <a:off x="4546600" y="4269676"/>
            <a:ext cx="3098800" cy="207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ac turpis </a:t>
            </a:r>
            <a:r>
              <a:rPr lang="en-US" altLang="zh-CN" b="1">
                <a:solidFill>
                  <a:srgbClr val="3CC5FF"/>
                </a:solidFill>
                <a:latin typeface="Ink Free" panose="03080402000500000000" pitchFamily="66" charset="0"/>
              </a:rPr>
              <a:t>egestas. Proin pharetra nonummy pede.</a:t>
            </a:r>
            <a:endParaRPr lang="zh-CN" altLang="en-US" b="1">
              <a:solidFill>
                <a:srgbClr val="3CC5FF"/>
              </a:solidFill>
              <a:latin typeface="Ink Free" panose="03080402000500000000" pitchFamily="66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6FE3C42-C1BB-491D-B82A-F4C11A7A69A1}"/>
              </a:ext>
            </a:extLst>
          </p:cNvPr>
          <p:cNvSpPr txBox="1"/>
          <p:nvPr/>
        </p:nvSpPr>
        <p:spPr>
          <a:xfrm>
            <a:off x="8610600" y="4269676"/>
            <a:ext cx="3098800" cy="207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ac turpis </a:t>
            </a:r>
            <a:r>
              <a:rPr lang="en-US" altLang="zh-CN" b="1">
                <a:solidFill>
                  <a:srgbClr val="FFC43B"/>
                </a:solidFill>
                <a:latin typeface="Ink Free" panose="03080402000500000000" pitchFamily="66" charset="0"/>
              </a:rPr>
              <a:t>egestas. Proin pharetra nonummy pede.</a:t>
            </a:r>
            <a:endParaRPr lang="zh-CN" altLang="en-US" b="1">
              <a:solidFill>
                <a:srgbClr val="FFC43B"/>
              </a:solidFill>
              <a:latin typeface="Ink Free" panose="03080402000500000000" pitchFamily="66" charset="0"/>
            </a:endParaRPr>
          </a:p>
        </p:txBody>
      </p:sp>
      <p:pic>
        <p:nvPicPr>
          <p:cNvPr id="13" name="图片 12" descr="图标&#10;&#10;低可信度描述已自动生成">
            <a:extLst>
              <a:ext uri="{FF2B5EF4-FFF2-40B4-BE49-F238E27FC236}">
                <a16:creationId xmlns:a16="http://schemas.microsoft.com/office/drawing/2014/main" xmlns="" id="{F194F563-4869-46E0-BD3A-3F6B672DEE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075" y="904654"/>
            <a:ext cx="2355850" cy="2344071"/>
          </a:xfrm>
          <a:prstGeom prst="rect">
            <a:avLst/>
          </a:prstGeom>
        </p:spPr>
      </p:pic>
      <p:pic>
        <p:nvPicPr>
          <p:cNvPr id="15" name="图片 14" descr="卡通人物&#10;&#10;中度可信度描述已自动生成">
            <a:extLst>
              <a:ext uri="{FF2B5EF4-FFF2-40B4-BE49-F238E27FC236}">
                <a16:creationId xmlns:a16="http://schemas.microsoft.com/office/drawing/2014/main" xmlns="" id="{F0CE8543-4F63-46F7-8426-392A61AC82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336" y="904654"/>
            <a:ext cx="2291329" cy="2344071"/>
          </a:xfrm>
          <a:prstGeom prst="rect">
            <a:avLst/>
          </a:prstGeom>
        </p:spPr>
      </p:pic>
      <p:pic>
        <p:nvPicPr>
          <p:cNvPr id="17" name="图片 16" descr="图标&#10;&#10;描述已自动生成">
            <a:extLst>
              <a:ext uri="{FF2B5EF4-FFF2-40B4-BE49-F238E27FC236}">
                <a16:creationId xmlns:a16="http://schemas.microsoft.com/office/drawing/2014/main" xmlns="" id="{F780BF7B-3693-4495-9EF9-D43445BD98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486" y="904653"/>
            <a:ext cx="2507028" cy="234407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F05036E1-B4CB-4739-982B-41CC940E76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35200" y="508825"/>
            <a:ext cx="1651000" cy="791655"/>
          </a:xfrm>
          <a:prstGeom prst="rect">
            <a:avLst/>
          </a:prstGeom>
        </p:spPr>
      </p:pic>
      <p:pic>
        <p:nvPicPr>
          <p:cNvPr id="25" name="图片 24" descr="卡通人物&#10;&#10;描述已自动生成">
            <a:extLst>
              <a:ext uri="{FF2B5EF4-FFF2-40B4-BE49-F238E27FC236}">
                <a16:creationId xmlns:a16="http://schemas.microsoft.com/office/drawing/2014/main" xmlns="" id="{6324CC08-0431-4B1B-8226-AD6EF96B5BF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525" y="6005921"/>
            <a:ext cx="1103810" cy="709198"/>
          </a:xfrm>
          <a:prstGeom prst="rect">
            <a:avLst/>
          </a:prstGeom>
        </p:spPr>
      </p:pic>
      <p:pic>
        <p:nvPicPr>
          <p:cNvPr id="27" name="图片 26" descr="卡通人物&#10;&#10;中度可信度描述已自动生成">
            <a:extLst>
              <a:ext uri="{FF2B5EF4-FFF2-40B4-BE49-F238E27FC236}">
                <a16:creationId xmlns:a16="http://schemas.microsoft.com/office/drawing/2014/main" xmlns="" id="{AAEBDECE-FC50-4B81-BC49-6661961112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628" y="3814486"/>
            <a:ext cx="1100744" cy="1051210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845DDC0B-31BE-4A36-8B10-1A1D6DBAEFCD}"/>
              </a:ext>
            </a:extLst>
          </p:cNvPr>
          <p:cNvSpPr txBox="1"/>
          <p:nvPr/>
        </p:nvSpPr>
        <p:spPr>
          <a:xfrm>
            <a:off x="9345173" y="0"/>
            <a:ext cx="2846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C43B"/>
                </a:solidFill>
                <a:latin typeface="Mistral" panose="03090702030407020403" pitchFamily="66" charset="0"/>
              </a:rPr>
              <a:t>designed by </a:t>
            </a:r>
            <a:r>
              <a:rPr lang="en-US" altLang="zh-CN" sz="3200">
                <a:solidFill>
                  <a:srgbClr val="3CC5FF"/>
                </a:solidFill>
                <a:latin typeface="Mistral" panose="03090702030407020403" pitchFamily="66" charset="0"/>
              </a:rPr>
              <a:t>xiao</a:t>
            </a:r>
            <a:endParaRPr lang="zh-CN" altLang="en-US" sz="3200">
              <a:solidFill>
                <a:srgbClr val="3CC5FF"/>
              </a:solidFill>
              <a:latin typeface="Mistral" panose="03090702030407020403" pitchFamily="66" charset="0"/>
            </a:endParaRPr>
          </a:p>
        </p:txBody>
      </p:sp>
      <p:pic>
        <p:nvPicPr>
          <p:cNvPr id="32" name="图片 31" descr="卡通人物&#10;&#10;中度可信度描述已自动生成">
            <a:extLst>
              <a:ext uri="{FF2B5EF4-FFF2-40B4-BE49-F238E27FC236}">
                <a16:creationId xmlns:a16="http://schemas.microsoft.com/office/drawing/2014/main" xmlns="" id="{F62CEC5C-FCE6-4102-A8C5-9DAE6E540C8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1" b="2722"/>
          <a:stretch>
            <a:fillRect/>
          </a:stretch>
        </p:blipFill>
        <p:spPr>
          <a:xfrm>
            <a:off x="6658461" y="35509"/>
            <a:ext cx="982667" cy="1264971"/>
          </a:xfrm>
          <a:custGeom>
            <a:avLst/>
            <a:gdLst>
              <a:gd name="connsiteX0" fmla="*/ 0 w 2879164"/>
              <a:gd name="connsiteY0" fmla="*/ 0 h 3706302"/>
              <a:gd name="connsiteX1" fmla="*/ 2879164 w 2879164"/>
              <a:gd name="connsiteY1" fmla="*/ 0 h 3706302"/>
              <a:gd name="connsiteX2" fmla="*/ 2879164 w 2879164"/>
              <a:gd name="connsiteY2" fmla="*/ 2957218 h 3706302"/>
              <a:gd name="connsiteX3" fmla="*/ 2849184 w 2879164"/>
              <a:gd name="connsiteY3" fmla="*/ 2999288 h 3706302"/>
              <a:gd name="connsiteX4" fmla="*/ 1922878 w 2879164"/>
              <a:gd name="connsiteY4" fmla="*/ 3705924 h 3706302"/>
              <a:gd name="connsiteX5" fmla="*/ 1033878 w 2879164"/>
              <a:gd name="connsiteY5" fmla="*/ 2461324 h 3706302"/>
              <a:gd name="connsiteX6" fmla="*/ 906878 w 2879164"/>
              <a:gd name="connsiteY6" fmla="*/ 1673924 h 3706302"/>
              <a:gd name="connsiteX7" fmla="*/ 32141 w 2879164"/>
              <a:gd name="connsiteY7" fmla="*/ 69929 h 3706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9164" h="3706302">
                <a:moveTo>
                  <a:pt x="0" y="0"/>
                </a:moveTo>
                <a:lnTo>
                  <a:pt x="2879164" y="0"/>
                </a:lnTo>
                <a:lnTo>
                  <a:pt x="2879164" y="2957218"/>
                </a:lnTo>
                <a:lnTo>
                  <a:pt x="2849184" y="2999288"/>
                </a:lnTo>
                <a:cubicBezTo>
                  <a:pt x="2538035" y="3409855"/>
                  <a:pt x="2186403" y="3718624"/>
                  <a:pt x="1922878" y="3705924"/>
                </a:cubicBezTo>
                <a:cubicBezTo>
                  <a:pt x="1571511" y="3688991"/>
                  <a:pt x="1203211" y="2799991"/>
                  <a:pt x="1033878" y="2461324"/>
                </a:cubicBezTo>
                <a:cubicBezTo>
                  <a:pt x="864545" y="2122657"/>
                  <a:pt x="1105845" y="2211557"/>
                  <a:pt x="906878" y="1673924"/>
                </a:cubicBezTo>
                <a:cubicBezTo>
                  <a:pt x="782524" y="1337903"/>
                  <a:pt x="314211" y="651310"/>
                  <a:pt x="32141" y="6992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6955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C562C45-18C5-4BD6-947F-2C213F716B4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4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片包含 徽标&#10;&#10;描述已自动生成">
            <a:extLst>
              <a:ext uri="{FF2B5EF4-FFF2-40B4-BE49-F238E27FC236}">
                <a16:creationId xmlns:a16="http://schemas.microsoft.com/office/drawing/2014/main" xmlns="" id="{B98BD275-512B-4945-BCFA-335C4EBBD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299" y="1384299"/>
            <a:ext cx="4089402" cy="408940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3C91BB3-6F4D-4728-9A7F-295269C22A29}"/>
              </a:ext>
            </a:extLst>
          </p:cNvPr>
          <p:cNvSpPr txBox="1"/>
          <p:nvPr/>
        </p:nvSpPr>
        <p:spPr>
          <a:xfrm>
            <a:off x="7302501" y="566248"/>
            <a:ext cx="370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>
                <a:solidFill>
                  <a:srgbClr val="FE3A52"/>
                </a:solidFill>
                <a:latin typeface="Mistral" panose="03090702030407020403" pitchFamily="66" charset="0"/>
              </a:rPr>
              <a:t>POWER YOUR POINT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FACFFC4-7508-44FA-84B9-DF557E490325}"/>
              </a:ext>
            </a:extLst>
          </p:cNvPr>
          <p:cNvSpPr txBox="1"/>
          <p:nvPr/>
        </p:nvSpPr>
        <p:spPr>
          <a:xfrm>
            <a:off x="7912101" y="1356125"/>
            <a:ext cx="3098800" cy="207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latin typeface="Ink Free" panose="03080402000500000000" pitchFamily="66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A96C0C6-43D2-4C10-B2C8-F311B1F05203}"/>
              </a:ext>
            </a:extLst>
          </p:cNvPr>
          <p:cNvSpPr txBox="1"/>
          <p:nvPr/>
        </p:nvSpPr>
        <p:spPr>
          <a:xfrm>
            <a:off x="787400" y="3429000"/>
            <a:ext cx="370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E3A52"/>
                </a:solidFill>
                <a:latin typeface="Mistral" panose="03090702030407020403" pitchFamily="66" charset="0"/>
              </a:rPr>
              <a:t>POWER YOUR POINT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8603DCB-ADF2-4F89-9D69-BDB8665FFCD6}"/>
              </a:ext>
            </a:extLst>
          </p:cNvPr>
          <p:cNvSpPr txBox="1"/>
          <p:nvPr/>
        </p:nvSpPr>
        <p:spPr>
          <a:xfrm>
            <a:off x="787400" y="4218877"/>
            <a:ext cx="3098800" cy="207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latin typeface="Ink Free" panose="03080402000500000000" pitchFamily="66" charset="0"/>
            </a:endParaRPr>
          </a:p>
        </p:txBody>
      </p:sp>
      <p:pic>
        <p:nvPicPr>
          <p:cNvPr id="18" name="图片 17" descr="形状&#10;&#10;中度可信度描述已自动生成">
            <a:extLst>
              <a:ext uri="{FF2B5EF4-FFF2-40B4-BE49-F238E27FC236}">
                <a16:creationId xmlns:a16="http://schemas.microsoft.com/office/drawing/2014/main" xmlns="" id="{10D348F0-4886-4B13-9B66-2961AB4E48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65100"/>
            <a:ext cx="3098800" cy="30988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9C07A625-2BA2-4060-8C7A-E0EEDF629C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0157" y="4816204"/>
            <a:ext cx="3485643" cy="2904702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455039E-5075-40B9-9281-D98F925F50C9}"/>
              </a:ext>
            </a:extLst>
          </p:cNvPr>
          <p:cNvSpPr txBox="1"/>
          <p:nvPr/>
        </p:nvSpPr>
        <p:spPr>
          <a:xfrm>
            <a:off x="7912101" y="4385076"/>
            <a:ext cx="4089401" cy="1740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</a:t>
            </a:r>
            <a:r>
              <a:rPr lang="en-US" altLang="zh-CN" b="1">
                <a:solidFill>
                  <a:srgbClr val="FE3A52"/>
                </a:solidFill>
                <a:latin typeface="Ink Free" panose="03080402000500000000" pitchFamily="66" charset="0"/>
              </a:rPr>
              <a:t>ac turpis egestas. Proin pharetra nonummy pede.</a:t>
            </a:r>
            <a:endParaRPr lang="zh-CN" altLang="en-US" b="1">
              <a:solidFill>
                <a:srgbClr val="FE3A52"/>
              </a:solidFill>
              <a:latin typeface="Ink Free" panose="03080402000500000000" pitchFamily="66" charset="0"/>
            </a:endParaRPr>
          </a:p>
        </p:txBody>
      </p:sp>
      <p:pic>
        <p:nvPicPr>
          <p:cNvPr id="28" name="图片 27" descr="形状, 图标, 箭头&#10;&#10;描述已自动生成">
            <a:extLst>
              <a:ext uri="{FF2B5EF4-FFF2-40B4-BE49-F238E27FC236}">
                <a16:creationId xmlns:a16="http://schemas.microsoft.com/office/drawing/2014/main" xmlns="" id="{F2E3A25A-DC71-4DE9-AB58-94D0C6E7BE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0520">
            <a:off x="10477879" y="3426399"/>
            <a:ext cx="1066042" cy="1152478"/>
          </a:xfrm>
          <a:prstGeom prst="rect">
            <a:avLst/>
          </a:prstGeom>
        </p:spPr>
      </p:pic>
      <p:pic>
        <p:nvPicPr>
          <p:cNvPr id="32" name="图片 31" descr="图标&#10;&#10;描述已自动生成">
            <a:extLst>
              <a:ext uri="{FF2B5EF4-FFF2-40B4-BE49-F238E27FC236}">
                <a16:creationId xmlns:a16="http://schemas.microsoft.com/office/drawing/2014/main" xmlns="" id="{08B20DFD-F961-4A27-8B48-D2168670A8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64684" y="859616"/>
            <a:ext cx="2573229" cy="2573229"/>
          </a:xfrm>
          <a:custGeom>
            <a:avLst/>
            <a:gdLst>
              <a:gd name="connsiteX0" fmla="*/ 0 w 2787649"/>
              <a:gd name="connsiteY0" fmla="*/ 0 h 2787649"/>
              <a:gd name="connsiteX1" fmla="*/ 2787649 w 2787649"/>
              <a:gd name="connsiteY1" fmla="*/ 0 h 2787649"/>
              <a:gd name="connsiteX2" fmla="*/ 2787649 w 2787649"/>
              <a:gd name="connsiteY2" fmla="*/ 2787649 h 2787649"/>
              <a:gd name="connsiteX3" fmla="*/ 1671305 w 2787649"/>
              <a:gd name="connsiteY3" fmla="*/ 2787649 h 2787649"/>
              <a:gd name="connsiteX4" fmla="*/ 1679462 w 2787649"/>
              <a:gd name="connsiteY4" fmla="*/ 2765806 h 2787649"/>
              <a:gd name="connsiteX5" fmla="*/ 1687399 w 2787649"/>
              <a:gd name="connsiteY5" fmla="*/ 2523712 h 2787649"/>
              <a:gd name="connsiteX6" fmla="*/ 1534999 w 2787649"/>
              <a:gd name="connsiteY6" fmla="*/ 2206212 h 2787649"/>
              <a:gd name="connsiteX7" fmla="*/ 1433399 w 2787649"/>
              <a:gd name="connsiteY7" fmla="*/ 1698212 h 2787649"/>
              <a:gd name="connsiteX8" fmla="*/ 925399 w 2787649"/>
              <a:gd name="connsiteY8" fmla="*/ 961612 h 2787649"/>
              <a:gd name="connsiteX9" fmla="*/ 106249 w 2787649"/>
              <a:gd name="connsiteY9" fmla="*/ 785995 h 2787649"/>
              <a:gd name="connsiteX10" fmla="*/ 0 w 2787649"/>
              <a:gd name="connsiteY10" fmla="*/ 812613 h 2787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87649" h="2787649">
                <a:moveTo>
                  <a:pt x="0" y="0"/>
                </a:moveTo>
                <a:lnTo>
                  <a:pt x="2787649" y="0"/>
                </a:lnTo>
                <a:lnTo>
                  <a:pt x="2787649" y="2787649"/>
                </a:lnTo>
                <a:lnTo>
                  <a:pt x="1671305" y="2787649"/>
                </a:lnTo>
                <a:lnTo>
                  <a:pt x="1679462" y="2765806"/>
                </a:lnTo>
                <a:cubicBezTo>
                  <a:pt x="1699570" y="2678758"/>
                  <a:pt x="1677874" y="2589329"/>
                  <a:pt x="1687399" y="2523712"/>
                </a:cubicBezTo>
                <a:cubicBezTo>
                  <a:pt x="1706449" y="2392479"/>
                  <a:pt x="1577332" y="2343795"/>
                  <a:pt x="1534999" y="2206212"/>
                </a:cubicBezTo>
                <a:cubicBezTo>
                  <a:pt x="1492666" y="2068629"/>
                  <a:pt x="1534999" y="1905645"/>
                  <a:pt x="1433399" y="1698212"/>
                </a:cubicBezTo>
                <a:cubicBezTo>
                  <a:pt x="1331799" y="1490779"/>
                  <a:pt x="1181516" y="1099195"/>
                  <a:pt x="925399" y="961612"/>
                </a:cubicBezTo>
                <a:cubicBezTo>
                  <a:pt x="733312" y="858425"/>
                  <a:pt x="363821" y="751665"/>
                  <a:pt x="106249" y="785995"/>
                </a:cubicBezTo>
                <a:lnTo>
                  <a:pt x="0" y="81261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466579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23DC6C5-B642-4B68-966E-7DF6B2B0561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C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A8295E6-9385-4996-8034-27EB7E307916}"/>
              </a:ext>
            </a:extLst>
          </p:cNvPr>
          <p:cNvSpPr txBox="1"/>
          <p:nvPr/>
        </p:nvSpPr>
        <p:spPr>
          <a:xfrm>
            <a:off x="4241799" y="527902"/>
            <a:ext cx="370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FE3A52"/>
                </a:solidFill>
                <a:latin typeface="Mistral" panose="03090702030407020403" pitchFamily="66" charset="0"/>
              </a:rPr>
              <a:t>POWER YOUR POINT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70538F0-74D0-4287-B503-3E2AF837524C}"/>
              </a:ext>
            </a:extLst>
          </p:cNvPr>
          <p:cNvSpPr txBox="1"/>
          <p:nvPr/>
        </p:nvSpPr>
        <p:spPr>
          <a:xfrm>
            <a:off x="2932814" y="1513530"/>
            <a:ext cx="6326373" cy="1075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latin typeface="Ink Free" panose="03080402000500000000" pitchFamily="66" charset="0"/>
            </a:endParaRPr>
          </a:p>
        </p:txBody>
      </p:sp>
      <p:pic>
        <p:nvPicPr>
          <p:cNvPr id="6" name="图片 5" descr="卡通人物&#10;&#10;中度可信度描述已自动生成">
            <a:extLst>
              <a:ext uri="{FF2B5EF4-FFF2-40B4-BE49-F238E27FC236}">
                <a16:creationId xmlns:a16="http://schemas.microsoft.com/office/drawing/2014/main" xmlns="" id="{E51E0E4D-24D6-4A66-AC56-1FEADB943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409" y="2589036"/>
            <a:ext cx="3365183" cy="159004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78A5D2D-3CA0-4BDF-A92F-90A364AAC0A6}"/>
              </a:ext>
            </a:extLst>
          </p:cNvPr>
          <p:cNvSpPr txBox="1"/>
          <p:nvPr/>
        </p:nvSpPr>
        <p:spPr>
          <a:xfrm>
            <a:off x="2286001" y="4178912"/>
            <a:ext cx="7619998" cy="1075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latin typeface="Ink Free" panose="03080402000500000000" pitchFamily="66" charset="0"/>
            </a:endParaRPr>
          </a:p>
        </p:txBody>
      </p:sp>
      <p:pic>
        <p:nvPicPr>
          <p:cNvPr id="9" name="图片 8" descr="卡通人物&#10;&#10;中度可信度描述已自动生成">
            <a:extLst>
              <a:ext uri="{FF2B5EF4-FFF2-40B4-BE49-F238E27FC236}">
                <a16:creationId xmlns:a16="http://schemas.microsoft.com/office/drawing/2014/main" xmlns="" id="{CFB00E2B-32B3-4079-B3DB-84A7ACA71B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330" y="5254419"/>
            <a:ext cx="1687340" cy="1075679"/>
          </a:xfrm>
          <a:prstGeom prst="rect">
            <a:avLst/>
          </a:prstGeom>
        </p:spPr>
      </p:pic>
      <p:pic>
        <p:nvPicPr>
          <p:cNvPr id="8" name="图片 7" descr="卡通人物&#10;&#10;中度可信度描述已自动生成">
            <a:extLst>
              <a:ext uri="{FF2B5EF4-FFF2-40B4-BE49-F238E27FC236}">
                <a16:creationId xmlns:a16="http://schemas.microsoft.com/office/drawing/2014/main" xmlns="" id="{E99A5D19-C1DC-495F-BE2B-83D7DBE98C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1905"/>
            <a:ext cx="3724275" cy="3810000"/>
          </a:xfrm>
          <a:prstGeom prst="rect">
            <a:avLst/>
          </a:prstGeom>
        </p:spPr>
      </p:pic>
      <p:pic>
        <p:nvPicPr>
          <p:cNvPr id="12" name="图片 11" descr="卡通人物&#10;&#10;描述已自动生成">
            <a:extLst>
              <a:ext uri="{FF2B5EF4-FFF2-40B4-BE49-F238E27FC236}">
                <a16:creationId xmlns:a16="http://schemas.microsoft.com/office/drawing/2014/main" xmlns="" id="{BECF1A8F-2CE4-4D0C-9987-10EC4037CD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084" y="4103399"/>
            <a:ext cx="2782425" cy="2754601"/>
          </a:xfrm>
          <a:prstGeom prst="rect">
            <a:avLst/>
          </a:prstGeom>
        </p:spPr>
      </p:pic>
      <p:pic>
        <p:nvPicPr>
          <p:cNvPr id="14" name="图片 13" descr="徽标&#10;&#10;描述已自动生成">
            <a:extLst>
              <a:ext uri="{FF2B5EF4-FFF2-40B4-BE49-F238E27FC236}">
                <a16:creationId xmlns:a16="http://schemas.microsoft.com/office/drawing/2014/main" xmlns="" id="{05FA53A5-B67C-479C-AAD4-9F52EE72AB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2797" y="2335470"/>
            <a:ext cx="2224574" cy="166286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2A3FD95-C5AB-404B-AD79-7E15246106BA}"/>
              </a:ext>
            </a:extLst>
          </p:cNvPr>
          <p:cNvSpPr txBox="1"/>
          <p:nvPr/>
        </p:nvSpPr>
        <p:spPr>
          <a:xfrm>
            <a:off x="862587" y="5745323"/>
            <a:ext cx="2846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C43B"/>
                </a:solidFill>
                <a:latin typeface="Mistral" panose="03090702030407020403" pitchFamily="66" charset="0"/>
              </a:rPr>
              <a:t>designed by </a:t>
            </a:r>
            <a:r>
              <a:rPr lang="en-US" altLang="zh-CN" sz="3200">
                <a:solidFill>
                  <a:srgbClr val="FE3A52"/>
                </a:solidFill>
                <a:latin typeface="Mistral" panose="03090702030407020403" pitchFamily="66" charset="0"/>
              </a:rPr>
              <a:t>xiao</a:t>
            </a:r>
            <a:endParaRPr lang="zh-CN" altLang="en-US" sz="3200">
              <a:solidFill>
                <a:srgbClr val="FE3A52"/>
              </a:solidFill>
              <a:latin typeface="Mistral" panose="03090702030407020403" pitchFamily="66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8A1C60-8D3A-4E89-B3FA-D963E568B66B}"/>
              </a:ext>
            </a:extLst>
          </p:cNvPr>
          <p:cNvSpPr txBox="1"/>
          <p:nvPr/>
        </p:nvSpPr>
        <p:spPr>
          <a:xfrm>
            <a:off x="9190682" y="1851645"/>
            <a:ext cx="2846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srgbClr val="FE3A52"/>
                </a:solidFill>
                <a:latin typeface="Mistral" panose="03090702030407020403" pitchFamily="66" charset="0"/>
              </a:rPr>
              <a:t>2021/05/07</a:t>
            </a:r>
            <a:endParaRPr lang="zh-CN" altLang="en-US" sz="2000">
              <a:solidFill>
                <a:srgbClr val="FE3A52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608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CD59C84-2F73-4B09-B5D4-5152F501A56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3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标&#10;&#10;中度可信度描述已自动生成">
            <a:extLst>
              <a:ext uri="{FF2B5EF4-FFF2-40B4-BE49-F238E27FC236}">
                <a16:creationId xmlns:a16="http://schemas.microsoft.com/office/drawing/2014/main" xmlns="" id="{178FC700-A237-4E96-8E31-4084A21D2E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55" y="3702252"/>
            <a:ext cx="3085845" cy="288526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0B73B19-34A7-42B3-9B63-2B14AE4A0CA1}"/>
              </a:ext>
            </a:extLst>
          </p:cNvPr>
          <p:cNvSpPr txBox="1"/>
          <p:nvPr/>
        </p:nvSpPr>
        <p:spPr>
          <a:xfrm>
            <a:off x="660400" y="3055921"/>
            <a:ext cx="370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C43B"/>
                </a:solidFill>
                <a:latin typeface="Mistral" panose="03090702030407020403" pitchFamily="66" charset="0"/>
              </a:rPr>
              <a:t>POWER YOUR POINT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DFC7B64-DAEA-4205-8CED-38107F449369}"/>
              </a:ext>
            </a:extLst>
          </p:cNvPr>
          <p:cNvSpPr txBox="1"/>
          <p:nvPr/>
        </p:nvSpPr>
        <p:spPr>
          <a:xfrm>
            <a:off x="3746245" y="3702252"/>
            <a:ext cx="3098800" cy="207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latin typeface="Ink Free" panose="03080402000500000000" pitchFamily="66" charset="0"/>
            </a:endParaRPr>
          </a:p>
        </p:txBody>
      </p:sp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xmlns="" id="{052F037B-2395-459D-9EE5-77E8D930A4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045" y="987643"/>
            <a:ext cx="2820346" cy="288526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9152D06-24B0-47E7-89EC-9AD22DC55B37}"/>
              </a:ext>
            </a:extLst>
          </p:cNvPr>
          <p:cNvSpPr txBox="1"/>
          <p:nvPr/>
        </p:nvSpPr>
        <p:spPr>
          <a:xfrm>
            <a:off x="8483600" y="3872908"/>
            <a:ext cx="370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3CC5FF"/>
                </a:solidFill>
                <a:latin typeface="Mistral" panose="03090702030407020403" pitchFamily="66" charset="0"/>
              </a:rPr>
              <a:t>POWER YOUR POINT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CC2CF08-E474-4907-9408-4586AB01C58C}"/>
              </a:ext>
            </a:extLst>
          </p:cNvPr>
          <p:cNvSpPr txBox="1"/>
          <p:nvPr/>
        </p:nvSpPr>
        <p:spPr>
          <a:xfrm>
            <a:off x="3746245" y="491523"/>
            <a:ext cx="3098800" cy="207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latin typeface="Ink Free" panose="03080402000500000000" pitchFamily="66" charset="0"/>
            </a:endParaRPr>
          </a:p>
        </p:txBody>
      </p:sp>
      <p:pic>
        <p:nvPicPr>
          <p:cNvPr id="13" name="图片 12" descr="徽标, 图标&#10;&#10;描述已自动生成">
            <a:extLst>
              <a:ext uri="{FF2B5EF4-FFF2-40B4-BE49-F238E27FC236}">
                <a16:creationId xmlns:a16="http://schemas.microsoft.com/office/drawing/2014/main" xmlns="" id="{350F0AB7-F426-4E6F-9544-69CD21325F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62" y="1225511"/>
            <a:ext cx="1968183" cy="1830410"/>
          </a:xfrm>
          <a:prstGeom prst="rect">
            <a:avLst/>
          </a:prstGeom>
        </p:spPr>
      </p:pic>
      <p:pic>
        <p:nvPicPr>
          <p:cNvPr id="18" name="图片 17" descr="背景图案&#10;&#10;描述已自动生成">
            <a:extLst>
              <a:ext uri="{FF2B5EF4-FFF2-40B4-BE49-F238E27FC236}">
                <a16:creationId xmlns:a16="http://schemas.microsoft.com/office/drawing/2014/main" xmlns="" id="{5FF67E6C-A310-4B5B-9B64-C45C2B7DD1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"/>
          <a:stretch>
            <a:fillRect/>
          </a:stretch>
        </p:blipFill>
        <p:spPr>
          <a:xfrm>
            <a:off x="-150120" y="491523"/>
            <a:ext cx="2346965" cy="2422718"/>
          </a:xfrm>
          <a:custGeom>
            <a:avLst/>
            <a:gdLst>
              <a:gd name="connsiteX0" fmla="*/ 146565 w 2346965"/>
              <a:gd name="connsiteY0" fmla="*/ 0 h 2422718"/>
              <a:gd name="connsiteX1" fmla="*/ 2346965 w 2346965"/>
              <a:gd name="connsiteY1" fmla="*/ 0 h 2422718"/>
              <a:gd name="connsiteX2" fmla="*/ 2346965 w 2346965"/>
              <a:gd name="connsiteY2" fmla="*/ 1708653 h 2422718"/>
              <a:gd name="connsiteX3" fmla="*/ 2262334 w 2346965"/>
              <a:gd name="connsiteY3" fmla="*/ 1738303 h 2422718"/>
              <a:gd name="connsiteX4" fmla="*/ 2113506 w 2346965"/>
              <a:gd name="connsiteY4" fmla="*/ 1824623 h 2422718"/>
              <a:gd name="connsiteX5" fmla="*/ 1745206 w 2346965"/>
              <a:gd name="connsiteY5" fmla="*/ 2358023 h 2422718"/>
              <a:gd name="connsiteX6" fmla="*/ 1581396 w 2346965"/>
              <a:gd name="connsiteY6" fmla="*/ 2422118 h 2422718"/>
              <a:gd name="connsiteX7" fmla="*/ 1578792 w 2346965"/>
              <a:gd name="connsiteY7" fmla="*/ 2422718 h 2422718"/>
              <a:gd name="connsiteX8" fmla="*/ 1074453 w 2346965"/>
              <a:gd name="connsiteY8" fmla="*/ 2422718 h 2422718"/>
              <a:gd name="connsiteX9" fmla="*/ 1072106 w 2346965"/>
              <a:gd name="connsiteY9" fmla="*/ 2421523 h 2422718"/>
              <a:gd name="connsiteX10" fmla="*/ 1122906 w 2346965"/>
              <a:gd name="connsiteY10" fmla="*/ 1837323 h 2422718"/>
              <a:gd name="connsiteX11" fmla="*/ 1300706 w 2346965"/>
              <a:gd name="connsiteY11" fmla="*/ 1621423 h 2422718"/>
              <a:gd name="connsiteX12" fmla="*/ 1148306 w 2346965"/>
              <a:gd name="connsiteY12" fmla="*/ 1570623 h 2422718"/>
              <a:gd name="connsiteX13" fmla="*/ 1148306 w 2346965"/>
              <a:gd name="connsiteY13" fmla="*/ 1380123 h 2422718"/>
              <a:gd name="connsiteX14" fmla="*/ 1516606 w 2346965"/>
              <a:gd name="connsiteY14" fmla="*/ 859423 h 2422718"/>
              <a:gd name="connsiteX15" fmla="*/ 843506 w 2346965"/>
              <a:gd name="connsiteY15" fmla="*/ 1138823 h 2422718"/>
              <a:gd name="connsiteX16" fmla="*/ 754606 w 2346965"/>
              <a:gd name="connsiteY16" fmla="*/ 707023 h 2422718"/>
              <a:gd name="connsiteX17" fmla="*/ 5306 w 2346965"/>
              <a:gd name="connsiteY17" fmla="*/ 110123 h 2422718"/>
              <a:gd name="connsiteX18" fmla="*/ 96952 w 2346965"/>
              <a:gd name="connsiteY18" fmla="*/ 26514 h 242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46965" h="2422718">
                <a:moveTo>
                  <a:pt x="146565" y="0"/>
                </a:moveTo>
                <a:lnTo>
                  <a:pt x="2346965" y="0"/>
                </a:lnTo>
                <a:lnTo>
                  <a:pt x="2346965" y="1708653"/>
                </a:lnTo>
                <a:lnTo>
                  <a:pt x="2262334" y="1738303"/>
                </a:lnTo>
                <a:cubicBezTo>
                  <a:pt x="2206904" y="1760330"/>
                  <a:pt x="2155839" y="1786523"/>
                  <a:pt x="2113506" y="1824623"/>
                </a:cubicBezTo>
                <a:cubicBezTo>
                  <a:pt x="1944173" y="1977023"/>
                  <a:pt x="1918773" y="2258540"/>
                  <a:pt x="1745206" y="2358023"/>
                </a:cubicBezTo>
                <a:cubicBezTo>
                  <a:pt x="1701814" y="2382894"/>
                  <a:pt x="1644532" y="2404722"/>
                  <a:pt x="1581396" y="2422118"/>
                </a:cubicBezTo>
                <a:lnTo>
                  <a:pt x="1578792" y="2422718"/>
                </a:lnTo>
                <a:lnTo>
                  <a:pt x="1074453" y="2422718"/>
                </a:lnTo>
                <a:lnTo>
                  <a:pt x="1072106" y="2421523"/>
                </a:lnTo>
                <a:cubicBezTo>
                  <a:pt x="968389" y="2334740"/>
                  <a:pt x="1084806" y="1970673"/>
                  <a:pt x="1122906" y="1837323"/>
                </a:cubicBezTo>
                <a:cubicBezTo>
                  <a:pt x="1161006" y="1703973"/>
                  <a:pt x="1296473" y="1665873"/>
                  <a:pt x="1300706" y="1621423"/>
                </a:cubicBezTo>
                <a:cubicBezTo>
                  <a:pt x="1304939" y="1576973"/>
                  <a:pt x="1173706" y="1610840"/>
                  <a:pt x="1148306" y="1570623"/>
                </a:cubicBezTo>
                <a:cubicBezTo>
                  <a:pt x="1122906" y="1530406"/>
                  <a:pt x="1086923" y="1498656"/>
                  <a:pt x="1148306" y="1380123"/>
                </a:cubicBezTo>
                <a:cubicBezTo>
                  <a:pt x="1209689" y="1261590"/>
                  <a:pt x="1567406" y="899640"/>
                  <a:pt x="1516606" y="859423"/>
                </a:cubicBezTo>
                <a:cubicBezTo>
                  <a:pt x="1465806" y="819206"/>
                  <a:pt x="970506" y="1164223"/>
                  <a:pt x="843506" y="1138823"/>
                </a:cubicBezTo>
                <a:cubicBezTo>
                  <a:pt x="716506" y="1113423"/>
                  <a:pt x="894306" y="878473"/>
                  <a:pt x="754606" y="707023"/>
                </a:cubicBezTo>
                <a:cubicBezTo>
                  <a:pt x="614906" y="535573"/>
                  <a:pt x="-66661" y="258290"/>
                  <a:pt x="5306" y="110123"/>
                </a:cubicBezTo>
                <a:cubicBezTo>
                  <a:pt x="18800" y="82342"/>
                  <a:pt x="50674" y="54040"/>
                  <a:pt x="96952" y="26514"/>
                </a:cubicBezTo>
                <a:close/>
              </a:path>
            </a:pathLst>
          </a:cu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78174DC-6122-497F-AD4C-D581D21AAD1C}"/>
              </a:ext>
            </a:extLst>
          </p:cNvPr>
          <p:cNvSpPr txBox="1"/>
          <p:nvPr/>
        </p:nvSpPr>
        <p:spPr>
          <a:xfrm>
            <a:off x="9345173" y="0"/>
            <a:ext cx="2846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C43B"/>
                </a:solidFill>
                <a:latin typeface="Mistral" panose="03090702030407020403" pitchFamily="66" charset="0"/>
              </a:rPr>
              <a:t>designed by </a:t>
            </a:r>
            <a:r>
              <a:rPr lang="en-US" altLang="zh-CN" sz="3200">
                <a:solidFill>
                  <a:srgbClr val="3CC5FF"/>
                </a:solidFill>
                <a:latin typeface="Mistral" panose="03090702030407020403" pitchFamily="66" charset="0"/>
              </a:rPr>
              <a:t>xiao</a:t>
            </a:r>
            <a:endParaRPr lang="zh-CN" altLang="en-US" sz="3200">
              <a:solidFill>
                <a:srgbClr val="3CC5FF"/>
              </a:solidFill>
              <a:latin typeface="Mistral" panose="03090702030407020403" pitchFamily="66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0CECF2D-E521-4ECC-BCA5-7F79D461A0C5}"/>
              </a:ext>
            </a:extLst>
          </p:cNvPr>
          <p:cNvSpPr txBox="1"/>
          <p:nvPr/>
        </p:nvSpPr>
        <p:spPr>
          <a:xfrm>
            <a:off x="7404284" y="4993814"/>
            <a:ext cx="4522214" cy="74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FFC43B"/>
                </a:solidFill>
                <a:latin typeface="Ink Free" panose="03080402000500000000" pitchFamily="66" charset="0"/>
              </a:rPr>
              <a:t>et malesuada fames ac turpis egestas. Proin pharetra nonummy pede.</a:t>
            </a:r>
            <a:endParaRPr lang="zh-CN" altLang="en-US" b="1">
              <a:solidFill>
                <a:srgbClr val="FFC43B"/>
              </a:solidFill>
              <a:latin typeface="Ink Free" panose="03080402000500000000" pitchFamily="66" charset="0"/>
            </a:endParaRPr>
          </a:p>
        </p:txBody>
      </p:sp>
      <p:pic>
        <p:nvPicPr>
          <p:cNvPr id="25" name="图片 24" descr="图片包含 徽标&#10;&#10;描述已自动生成">
            <a:extLst>
              <a:ext uri="{FF2B5EF4-FFF2-40B4-BE49-F238E27FC236}">
                <a16:creationId xmlns:a16="http://schemas.microsoft.com/office/drawing/2014/main" xmlns="" id="{80E89F7F-D301-4B75-B322-C41FFD63C3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48" r="23407"/>
          <a:stretch>
            <a:fillRect/>
          </a:stretch>
        </p:blipFill>
        <p:spPr>
          <a:xfrm>
            <a:off x="10100216" y="2128813"/>
            <a:ext cx="1656959" cy="1570856"/>
          </a:xfrm>
          <a:custGeom>
            <a:avLst/>
            <a:gdLst>
              <a:gd name="connsiteX0" fmla="*/ 332235 w 2284151"/>
              <a:gd name="connsiteY0" fmla="*/ 190 h 2165456"/>
              <a:gd name="connsiteX1" fmla="*/ 620241 w 2284151"/>
              <a:gd name="connsiteY1" fmla="*/ 594549 h 2165456"/>
              <a:gd name="connsiteX2" fmla="*/ 1001241 w 2284151"/>
              <a:gd name="connsiteY2" fmla="*/ 378649 h 2165456"/>
              <a:gd name="connsiteX3" fmla="*/ 1369541 w 2284151"/>
              <a:gd name="connsiteY3" fmla="*/ 708849 h 2165456"/>
              <a:gd name="connsiteX4" fmla="*/ 1737841 w 2284151"/>
              <a:gd name="connsiteY4" fmla="*/ 1445449 h 2165456"/>
              <a:gd name="connsiteX5" fmla="*/ 2271241 w 2284151"/>
              <a:gd name="connsiteY5" fmla="*/ 1826449 h 2165456"/>
              <a:gd name="connsiteX6" fmla="*/ 1818010 w 2284151"/>
              <a:gd name="connsiteY6" fmla="*/ 2106643 h 2165456"/>
              <a:gd name="connsiteX7" fmla="*/ 1678670 w 2284151"/>
              <a:gd name="connsiteY7" fmla="*/ 2165456 h 2165456"/>
              <a:gd name="connsiteX8" fmla="*/ 0 w 2284151"/>
              <a:gd name="connsiteY8" fmla="*/ 2165456 h 2165456"/>
              <a:gd name="connsiteX9" fmla="*/ 0 w 2284151"/>
              <a:gd name="connsiteY9" fmla="*/ 366176 h 2165456"/>
              <a:gd name="connsiteX10" fmla="*/ 28935 w 2284151"/>
              <a:gd name="connsiteY10" fmla="*/ 321809 h 2165456"/>
              <a:gd name="connsiteX11" fmla="*/ 302741 w 2284151"/>
              <a:gd name="connsiteY11" fmla="*/ 10349 h 2165456"/>
              <a:gd name="connsiteX12" fmla="*/ 332235 w 2284151"/>
              <a:gd name="connsiteY12" fmla="*/ 190 h 2165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84151" h="2165456">
                <a:moveTo>
                  <a:pt x="332235" y="190"/>
                </a:moveTo>
                <a:cubicBezTo>
                  <a:pt x="472653" y="-11678"/>
                  <a:pt x="511100" y="537003"/>
                  <a:pt x="620241" y="594549"/>
                </a:cubicBezTo>
                <a:cubicBezTo>
                  <a:pt x="736658" y="655932"/>
                  <a:pt x="876358" y="359599"/>
                  <a:pt x="1001241" y="378649"/>
                </a:cubicBezTo>
                <a:cubicBezTo>
                  <a:pt x="1126124" y="397699"/>
                  <a:pt x="1246774" y="531049"/>
                  <a:pt x="1369541" y="708849"/>
                </a:cubicBezTo>
                <a:cubicBezTo>
                  <a:pt x="1492308" y="886649"/>
                  <a:pt x="1587558" y="1259182"/>
                  <a:pt x="1737841" y="1445449"/>
                </a:cubicBezTo>
                <a:cubicBezTo>
                  <a:pt x="1888124" y="1631716"/>
                  <a:pt x="2368608" y="1678282"/>
                  <a:pt x="2271241" y="1826449"/>
                </a:cubicBezTo>
                <a:cubicBezTo>
                  <a:pt x="2222557" y="1900533"/>
                  <a:pt x="2037878" y="2007953"/>
                  <a:pt x="1818010" y="2106643"/>
                </a:cubicBezTo>
                <a:lnTo>
                  <a:pt x="1678670" y="2165456"/>
                </a:lnTo>
                <a:lnTo>
                  <a:pt x="0" y="2165456"/>
                </a:lnTo>
                <a:lnTo>
                  <a:pt x="0" y="366176"/>
                </a:lnTo>
                <a:lnTo>
                  <a:pt x="28935" y="321809"/>
                </a:lnTo>
                <a:cubicBezTo>
                  <a:pt x="136947" y="166420"/>
                  <a:pt x="240829" y="46862"/>
                  <a:pt x="302741" y="10349"/>
                </a:cubicBezTo>
                <a:cubicBezTo>
                  <a:pt x="313060" y="4264"/>
                  <a:pt x="322874" y="981"/>
                  <a:pt x="332235" y="190"/>
                </a:cubicBezTo>
                <a:close/>
              </a:path>
            </a:pathLst>
          </a:custGeom>
        </p:spPr>
      </p:pic>
      <p:pic>
        <p:nvPicPr>
          <p:cNvPr id="27" name="图片 26" descr="图片包含 物体, 游戏机&#10;&#10;描述已自动生成">
            <a:extLst>
              <a:ext uri="{FF2B5EF4-FFF2-40B4-BE49-F238E27FC236}">
                <a16:creationId xmlns:a16="http://schemas.microsoft.com/office/drawing/2014/main" xmlns="" id="{AA95AF8E-DF9A-4A5C-85F9-72297B32EAC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986" y="5550218"/>
            <a:ext cx="1154118" cy="1307782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C117D3D8-4E60-432E-9A14-A697CCF35B9B}"/>
              </a:ext>
            </a:extLst>
          </p:cNvPr>
          <p:cNvSpPr txBox="1"/>
          <p:nvPr/>
        </p:nvSpPr>
        <p:spPr>
          <a:xfrm>
            <a:off x="8910348" y="6097492"/>
            <a:ext cx="2846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srgbClr val="3CC5FF"/>
                </a:solidFill>
                <a:latin typeface="Mistral" panose="03090702030407020403" pitchFamily="66" charset="0"/>
              </a:rPr>
              <a:t>2021/05/07</a:t>
            </a:r>
            <a:endParaRPr lang="zh-CN" altLang="en-US" sz="2000">
              <a:solidFill>
                <a:srgbClr val="3CC5FF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0892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F851AF8-A2C9-4294-AFBF-99FE9E9DAC14}"/>
              </a:ext>
            </a:extLst>
          </p:cNvPr>
          <p:cNvSpPr/>
          <p:nvPr/>
        </p:nvSpPr>
        <p:spPr>
          <a:xfrm>
            <a:off x="0" y="0"/>
            <a:ext cx="12192000" cy="2286000"/>
          </a:xfrm>
          <a:prstGeom prst="rect">
            <a:avLst/>
          </a:prstGeom>
          <a:solidFill>
            <a:srgbClr val="3CC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43AE358-ADF2-4F49-956A-B6EFB408B1F9}"/>
              </a:ext>
            </a:extLst>
          </p:cNvPr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FFC4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810F8CD-AC6C-4B94-9FE1-B1DF68D278DE}"/>
              </a:ext>
            </a:extLst>
          </p:cNvPr>
          <p:cNvSpPr/>
          <p:nvPr/>
        </p:nvSpPr>
        <p:spPr>
          <a:xfrm>
            <a:off x="0" y="4572000"/>
            <a:ext cx="12192000" cy="2286000"/>
          </a:xfrm>
          <a:prstGeom prst="rect">
            <a:avLst/>
          </a:prstGeom>
          <a:solidFill>
            <a:srgbClr val="FE3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57BF28A-1A0D-4704-A510-720F75577CDF}"/>
              </a:ext>
            </a:extLst>
          </p:cNvPr>
          <p:cNvSpPr txBox="1"/>
          <p:nvPr/>
        </p:nvSpPr>
        <p:spPr>
          <a:xfrm>
            <a:off x="412750" y="819835"/>
            <a:ext cx="370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FE3A52"/>
                </a:solidFill>
                <a:latin typeface="Mistral" panose="03090702030407020403" pitchFamily="66" charset="0"/>
              </a:rPr>
              <a:t>POWER YOUR POINT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E4B205C-EE37-4770-8479-A0E15D2B65FD}"/>
              </a:ext>
            </a:extLst>
          </p:cNvPr>
          <p:cNvSpPr txBox="1"/>
          <p:nvPr/>
        </p:nvSpPr>
        <p:spPr>
          <a:xfrm>
            <a:off x="4425950" y="605160"/>
            <a:ext cx="7353300" cy="1075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ac turpis </a:t>
            </a:r>
            <a:r>
              <a:rPr lang="en-US" altLang="zh-CN" b="1">
                <a:solidFill>
                  <a:srgbClr val="FE3A52"/>
                </a:solidFill>
                <a:latin typeface="Ink Free" panose="03080402000500000000" pitchFamily="66" charset="0"/>
              </a:rPr>
              <a:t>egestas. Proin pharetra nonummy pede.</a:t>
            </a:r>
            <a:endParaRPr lang="zh-CN" altLang="en-US" b="1">
              <a:solidFill>
                <a:srgbClr val="FE3A52"/>
              </a:solidFill>
              <a:latin typeface="Ink Free" panose="03080402000500000000" pitchFamily="66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64F623A-095D-402F-9DAD-3F95F6D2467F}"/>
              </a:ext>
            </a:extLst>
          </p:cNvPr>
          <p:cNvSpPr txBox="1"/>
          <p:nvPr/>
        </p:nvSpPr>
        <p:spPr>
          <a:xfrm>
            <a:off x="412750" y="3105836"/>
            <a:ext cx="370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3CC5FF"/>
                </a:solidFill>
                <a:latin typeface="Mistral" panose="03090702030407020403" pitchFamily="66" charset="0"/>
              </a:rPr>
              <a:t>POWER YOUR POINT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25564DA-E6CF-4AD8-A357-52EF54B8C65A}"/>
              </a:ext>
            </a:extLst>
          </p:cNvPr>
          <p:cNvSpPr txBox="1"/>
          <p:nvPr/>
        </p:nvSpPr>
        <p:spPr>
          <a:xfrm>
            <a:off x="4425950" y="2891161"/>
            <a:ext cx="7353300" cy="1075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ac turpis </a:t>
            </a:r>
            <a:r>
              <a:rPr lang="en-US" altLang="zh-CN" b="1">
                <a:solidFill>
                  <a:srgbClr val="3CC5FF"/>
                </a:solidFill>
                <a:latin typeface="Ink Free" panose="03080402000500000000" pitchFamily="66" charset="0"/>
              </a:rPr>
              <a:t>egestas. Proin pharetra nonummy pede.</a:t>
            </a:r>
            <a:endParaRPr lang="zh-CN" altLang="en-US" b="1">
              <a:solidFill>
                <a:srgbClr val="3CC5FF"/>
              </a:solidFill>
              <a:latin typeface="Ink Free" panose="03080402000500000000" pitchFamily="66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4F020DF-5453-4413-A4D4-52B4ECF7919A}"/>
              </a:ext>
            </a:extLst>
          </p:cNvPr>
          <p:cNvSpPr txBox="1"/>
          <p:nvPr/>
        </p:nvSpPr>
        <p:spPr>
          <a:xfrm>
            <a:off x="412750" y="5391836"/>
            <a:ext cx="370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FFC43B"/>
                </a:solidFill>
                <a:latin typeface="Mistral" panose="03090702030407020403" pitchFamily="66" charset="0"/>
              </a:rPr>
              <a:t>POWER YOUR POINT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7833D4E-552B-4534-9B56-272147782AC8}"/>
              </a:ext>
            </a:extLst>
          </p:cNvPr>
          <p:cNvSpPr txBox="1"/>
          <p:nvPr/>
        </p:nvSpPr>
        <p:spPr>
          <a:xfrm>
            <a:off x="4425950" y="5177161"/>
            <a:ext cx="7353300" cy="1075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ac turpis </a:t>
            </a:r>
            <a:r>
              <a:rPr lang="en-US" altLang="zh-CN" b="1">
                <a:solidFill>
                  <a:srgbClr val="FFC43B"/>
                </a:solidFill>
                <a:latin typeface="Ink Free" panose="03080402000500000000" pitchFamily="66" charset="0"/>
              </a:rPr>
              <a:t>egestas. Proin pharetra nonummy pede.</a:t>
            </a:r>
            <a:endParaRPr lang="zh-CN" altLang="en-US" b="1">
              <a:solidFill>
                <a:srgbClr val="FFC43B"/>
              </a:solidFill>
              <a:latin typeface="Ink Free" panose="03080402000500000000" pitchFamily="66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90F88BBC-486E-4B53-8F5B-5A798EB68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474" y="1248121"/>
            <a:ext cx="1136476" cy="207575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2FDE0A0E-9FCC-411A-A428-2ADBDD4D5D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22400" y="3613539"/>
            <a:ext cx="1689100" cy="1916921"/>
          </a:xfrm>
          <a:prstGeom prst="rect">
            <a:avLst/>
          </a:prstGeom>
        </p:spPr>
      </p:pic>
      <p:pic>
        <p:nvPicPr>
          <p:cNvPr id="24" name="图片 23" descr="卡通人物&#10;&#10;描述已自动生成">
            <a:extLst>
              <a:ext uri="{FF2B5EF4-FFF2-40B4-BE49-F238E27FC236}">
                <a16:creationId xmlns:a16="http://schemas.microsoft.com/office/drawing/2014/main" xmlns="" id="{D09019C0-F0B6-4A9E-AE2E-1449F9F4BC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3080" y="1680839"/>
            <a:ext cx="1596170" cy="1209099"/>
          </a:xfrm>
          <a:prstGeom prst="rect">
            <a:avLst/>
          </a:prstGeom>
        </p:spPr>
      </p:pic>
      <p:pic>
        <p:nvPicPr>
          <p:cNvPr id="25" name="图片 24" descr="卡通人物&#10;&#10;描述已自动生成">
            <a:extLst>
              <a:ext uri="{FF2B5EF4-FFF2-40B4-BE49-F238E27FC236}">
                <a16:creationId xmlns:a16="http://schemas.microsoft.com/office/drawing/2014/main" xmlns="" id="{A132142D-5B5D-45A8-84F1-8EE95AFE28E6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100" y="1337020"/>
            <a:ext cx="1676340" cy="1676340"/>
          </a:xfrm>
          <a:prstGeom prst="rect">
            <a:avLst/>
          </a:prstGeom>
        </p:spPr>
      </p:pic>
      <p:pic>
        <p:nvPicPr>
          <p:cNvPr id="32" name="图片 31" descr="图片包含 电脑, 灯光, 监控, 线&#10;&#10;描述已自动生成">
            <a:extLst>
              <a:ext uri="{FF2B5EF4-FFF2-40B4-BE49-F238E27FC236}">
                <a16:creationId xmlns:a16="http://schemas.microsoft.com/office/drawing/2014/main" xmlns="" id="{68AE6DE4-D9C3-47C3-91C1-78D90136D7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580136" y="0"/>
            <a:ext cx="1680973" cy="1680973"/>
          </a:xfrm>
          <a:custGeom>
            <a:avLst/>
            <a:gdLst>
              <a:gd name="connsiteX0" fmla="*/ 0 w 3810000"/>
              <a:gd name="connsiteY0" fmla="*/ 0 h 3810000"/>
              <a:gd name="connsiteX1" fmla="*/ 3810000 w 3810000"/>
              <a:gd name="connsiteY1" fmla="*/ 0 h 3810000"/>
              <a:gd name="connsiteX2" fmla="*/ 3810000 w 3810000"/>
              <a:gd name="connsiteY2" fmla="*/ 3810000 h 3810000"/>
              <a:gd name="connsiteX3" fmla="*/ 2194588 w 3810000"/>
              <a:gd name="connsiteY3" fmla="*/ 3810000 h 3810000"/>
              <a:gd name="connsiteX4" fmla="*/ 2280745 w 3810000"/>
              <a:gd name="connsiteY4" fmla="*/ 3767378 h 3810000"/>
              <a:gd name="connsiteX5" fmla="*/ 2984500 w 3810000"/>
              <a:gd name="connsiteY5" fmla="*/ 3251200 h 3810000"/>
              <a:gd name="connsiteX6" fmla="*/ 2108200 w 3810000"/>
              <a:gd name="connsiteY6" fmla="*/ 2146300 h 3810000"/>
              <a:gd name="connsiteX7" fmla="*/ 1498600 w 3810000"/>
              <a:gd name="connsiteY7" fmla="*/ 1587500 h 3810000"/>
              <a:gd name="connsiteX8" fmla="*/ 342900 w 3810000"/>
              <a:gd name="connsiteY8" fmla="*/ 863600 h 3810000"/>
              <a:gd name="connsiteX9" fmla="*/ 50379 w 3810000"/>
              <a:gd name="connsiteY9" fmla="*/ 1070695 h 3810000"/>
              <a:gd name="connsiteX10" fmla="*/ 0 w 3810000"/>
              <a:gd name="connsiteY10" fmla="*/ 1149683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10000" h="3810000">
                <a:moveTo>
                  <a:pt x="0" y="0"/>
                </a:moveTo>
                <a:lnTo>
                  <a:pt x="3810000" y="0"/>
                </a:lnTo>
                <a:lnTo>
                  <a:pt x="3810000" y="3810000"/>
                </a:lnTo>
                <a:lnTo>
                  <a:pt x="2194588" y="3810000"/>
                </a:lnTo>
                <a:lnTo>
                  <a:pt x="2280745" y="3767378"/>
                </a:lnTo>
                <a:cubicBezTo>
                  <a:pt x="2620566" y="3593546"/>
                  <a:pt x="2903008" y="3406775"/>
                  <a:pt x="2984500" y="3251200"/>
                </a:cubicBezTo>
                <a:cubicBezTo>
                  <a:pt x="3170767" y="2895600"/>
                  <a:pt x="2355850" y="2423583"/>
                  <a:pt x="2108200" y="2146300"/>
                </a:cubicBezTo>
                <a:cubicBezTo>
                  <a:pt x="1860550" y="1869017"/>
                  <a:pt x="1792817" y="1801283"/>
                  <a:pt x="1498600" y="1587500"/>
                </a:cubicBezTo>
                <a:cubicBezTo>
                  <a:pt x="1204383" y="1373717"/>
                  <a:pt x="639233" y="810683"/>
                  <a:pt x="342900" y="863600"/>
                </a:cubicBezTo>
                <a:cubicBezTo>
                  <a:pt x="231775" y="883444"/>
                  <a:pt x="134938" y="957164"/>
                  <a:pt x="50379" y="1070695"/>
                </a:cubicBezTo>
                <a:lnTo>
                  <a:pt x="0" y="1149683"/>
                </a:lnTo>
                <a:close/>
              </a:path>
            </a:pathLst>
          </a:custGeom>
        </p:spPr>
      </p:pic>
      <p:pic>
        <p:nvPicPr>
          <p:cNvPr id="31" name="图片 30" descr="图片包含 电脑, 灯光, 监控, 线&#10;&#10;描述已自动生成">
            <a:extLst>
              <a:ext uri="{FF2B5EF4-FFF2-40B4-BE49-F238E27FC236}">
                <a16:creationId xmlns:a16="http://schemas.microsoft.com/office/drawing/2014/main" xmlns="" id="{1DFB398D-FA71-42DC-91C3-FE43905CD3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75" r="20947"/>
          <a:stretch>
            <a:fillRect/>
          </a:stretch>
        </p:blipFill>
        <p:spPr>
          <a:xfrm>
            <a:off x="6413499" y="3522843"/>
            <a:ext cx="1689101" cy="1654317"/>
          </a:xfrm>
          <a:custGeom>
            <a:avLst/>
            <a:gdLst>
              <a:gd name="connsiteX0" fmla="*/ 401481 w 3011915"/>
              <a:gd name="connsiteY0" fmla="*/ 551 h 2949890"/>
              <a:gd name="connsiteX1" fmla="*/ 1498600 w 3011915"/>
              <a:gd name="connsiteY1" fmla="*/ 727390 h 2949890"/>
              <a:gd name="connsiteX2" fmla="*/ 2108200 w 3011915"/>
              <a:gd name="connsiteY2" fmla="*/ 1286190 h 2949890"/>
              <a:gd name="connsiteX3" fmla="*/ 2984500 w 3011915"/>
              <a:gd name="connsiteY3" fmla="*/ 2391090 h 2949890"/>
              <a:gd name="connsiteX4" fmla="*/ 2280745 w 3011915"/>
              <a:gd name="connsiteY4" fmla="*/ 2907268 h 2949890"/>
              <a:gd name="connsiteX5" fmla="*/ 2194588 w 3011915"/>
              <a:gd name="connsiteY5" fmla="*/ 2949890 h 2949890"/>
              <a:gd name="connsiteX6" fmla="*/ 0 w 3011915"/>
              <a:gd name="connsiteY6" fmla="*/ 2949890 h 2949890"/>
              <a:gd name="connsiteX7" fmla="*/ 0 w 3011915"/>
              <a:gd name="connsiteY7" fmla="*/ 289573 h 2949890"/>
              <a:gd name="connsiteX8" fmla="*/ 50379 w 3011915"/>
              <a:gd name="connsiteY8" fmla="*/ 210585 h 2949890"/>
              <a:gd name="connsiteX9" fmla="*/ 342900 w 3011915"/>
              <a:gd name="connsiteY9" fmla="*/ 3490 h 2949890"/>
              <a:gd name="connsiteX10" fmla="*/ 401481 w 3011915"/>
              <a:gd name="connsiteY10" fmla="*/ 551 h 2949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11915" h="2949890">
                <a:moveTo>
                  <a:pt x="401481" y="551"/>
                </a:moveTo>
                <a:cubicBezTo>
                  <a:pt x="708819" y="19588"/>
                  <a:pt x="1222772" y="526969"/>
                  <a:pt x="1498600" y="727390"/>
                </a:cubicBezTo>
                <a:cubicBezTo>
                  <a:pt x="1792817" y="941173"/>
                  <a:pt x="1860550" y="1008907"/>
                  <a:pt x="2108200" y="1286190"/>
                </a:cubicBezTo>
                <a:cubicBezTo>
                  <a:pt x="2355850" y="1563473"/>
                  <a:pt x="3170767" y="2035490"/>
                  <a:pt x="2984500" y="2391090"/>
                </a:cubicBezTo>
                <a:cubicBezTo>
                  <a:pt x="2903008" y="2546665"/>
                  <a:pt x="2620566" y="2733436"/>
                  <a:pt x="2280745" y="2907268"/>
                </a:cubicBezTo>
                <a:lnTo>
                  <a:pt x="2194588" y="2949890"/>
                </a:lnTo>
                <a:lnTo>
                  <a:pt x="0" y="2949890"/>
                </a:lnTo>
                <a:lnTo>
                  <a:pt x="0" y="289573"/>
                </a:lnTo>
                <a:lnTo>
                  <a:pt x="50379" y="210585"/>
                </a:lnTo>
                <a:cubicBezTo>
                  <a:pt x="134938" y="97054"/>
                  <a:pt x="231775" y="23334"/>
                  <a:pt x="342900" y="3490"/>
                </a:cubicBezTo>
                <a:cubicBezTo>
                  <a:pt x="361421" y="183"/>
                  <a:pt x="380992" y="-718"/>
                  <a:pt x="401481" y="551"/>
                </a:cubicBezTo>
                <a:close/>
              </a:path>
            </a:pathLst>
          </a:cu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6F1F5834-ACFA-4572-8BA6-31A364AA6B9F}"/>
              </a:ext>
            </a:extLst>
          </p:cNvPr>
          <p:cNvSpPr txBox="1"/>
          <p:nvPr/>
        </p:nvSpPr>
        <p:spPr>
          <a:xfrm>
            <a:off x="8932423" y="6275292"/>
            <a:ext cx="2846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srgbClr val="FFC43B"/>
                </a:solidFill>
                <a:latin typeface="Mistral" panose="03090702030407020403" pitchFamily="66" charset="0"/>
              </a:rPr>
              <a:t>2021/05/07</a:t>
            </a:r>
            <a:endParaRPr lang="zh-CN" altLang="en-US" sz="2000">
              <a:solidFill>
                <a:srgbClr val="FFC43B"/>
              </a:solidFill>
              <a:latin typeface="Mistral" panose="03090702030407020403" pitchFamily="66" charset="0"/>
            </a:endParaRPr>
          </a:p>
        </p:txBody>
      </p:sp>
      <p:pic>
        <p:nvPicPr>
          <p:cNvPr id="34" name="图片 33" descr="图标&#10;&#10;中度可信度描述已自动生成">
            <a:extLst>
              <a:ext uri="{FF2B5EF4-FFF2-40B4-BE49-F238E27FC236}">
                <a16:creationId xmlns:a16="http://schemas.microsoft.com/office/drawing/2014/main" xmlns="" id="{5AABDC2B-82DA-4368-811A-B7D4EE79423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22588">
            <a:off x="3978277" y="6133610"/>
            <a:ext cx="518214" cy="56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4731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86CBB45-532C-4826-8E42-5855C4F8E814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C4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B624FEB-0155-4788-AB00-3F8470C5C8E1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CC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卡通人物&#10;&#10;中度可信度描述已自动生成">
            <a:extLst>
              <a:ext uri="{FF2B5EF4-FFF2-40B4-BE49-F238E27FC236}">
                <a16:creationId xmlns:a16="http://schemas.microsoft.com/office/drawing/2014/main" xmlns="" id="{95D1030A-1E2D-484B-B431-997D2BE805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317" y="1809952"/>
            <a:ext cx="5079365" cy="323809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BD5D707-F444-48EF-A8C4-745A03368666}"/>
              </a:ext>
            </a:extLst>
          </p:cNvPr>
          <p:cNvSpPr txBox="1"/>
          <p:nvPr/>
        </p:nvSpPr>
        <p:spPr>
          <a:xfrm>
            <a:off x="685482" y="590976"/>
            <a:ext cx="370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E3A52"/>
                </a:solidFill>
                <a:latin typeface="Mistral" panose="03090702030407020403" pitchFamily="66" charset="0"/>
              </a:rPr>
              <a:t>POWER YOUR POINT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81D52A3-73EF-4B41-B273-FCA2699DFD09}"/>
              </a:ext>
            </a:extLst>
          </p:cNvPr>
          <p:cNvSpPr txBox="1"/>
          <p:nvPr/>
        </p:nvSpPr>
        <p:spPr>
          <a:xfrm>
            <a:off x="685482" y="1380853"/>
            <a:ext cx="4622960" cy="3070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ac turpis egestas. Proin pharetra nonummy pede.</a:t>
            </a:r>
          </a:p>
          <a:p>
            <a:pPr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</a:t>
            </a:r>
          </a:p>
          <a:p>
            <a:pPr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Pellentesque habitant morbi tristique senectus et netus</a:t>
            </a:r>
          </a:p>
          <a:p>
            <a:pPr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</a:t>
            </a:r>
          </a:p>
          <a:p>
            <a:pPr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Pellentesque habitant</a:t>
            </a:r>
            <a:endParaRPr lang="zh-CN" altLang="en-US">
              <a:latin typeface="Ink Free" panose="03080402000500000000" pitchFamily="66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814C871-9842-4B4F-9B86-8D60ED26CAB2}"/>
              </a:ext>
            </a:extLst>
          </p:cNvPr>
          <p:cNvSpPr txBox="1"/>
          <p:nvPr/>
        </p:nvSpPr>
        <p:spPr>
          <a:xfrm>
            <a:off x="7798118" y="2407076"/>
            <a:ext cx="370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>
                <a:solidFill>
                  <a:srgbClr val="FE3A52"/>
                </a:solidFill>
                <a:latin typeface="Mistral" panose="03090702030407020403" pitchFamily="66" charset="0"/>
              </a:rPr>
              <a:t>POWER YOUR POINT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DA9B154-005F-43B1-B63A-FA6F142F170C}"/>
              </a:ext>
            </a:extLst>
          </p:cNvPr>
          <p:cNvSpPr txBox="1"/>
          <p:nvPr/>
        </p:nvSpPr>
        <p:spPr>
          <a:xfrm>
            <a:off x="8407718" y="3196953"/>
            <a:ext cx="3098800" cy="3070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 et malesuada fames ac turpis egestas. Proin pharetra nonummy pede.</a:t>
            </a:r>
          </a:p>
          <a:p>
            <a:pPr algn="r">
              <a:lnSpc>
                <a:spcPct val="120000"/>
              </a:lnSpc>
            </a:pPr>
            <a:r>
              <a:rPr lang="en-US" altLang="zh-CN">
                <a:latin typeface="Ink Free" panose="03080402000500000000" pitchFamily="66" charset="0"/>
              </a:rPr>
              <a:t>Fusce est. Vivamus a tellus. Pellentesque habitant morbi tristique senectus et netus</a:t>
            </a:r>
            <a:endParaRPr lang="zh-CN" altLang="en-US">
              <a:latin typeface="Ink Free" panose="03080402000500000000" pitchFamily="66" charset="0"/>
            </a:endParaRPr>
          </a:p>
        </p:txBody>
      </p:sp>
      <p:pic>
        <p:nvPicPr>
          <p:cNvPr id="17" name="图片 16" descr="徽标&#10;&#10;中度可信度描述已自动生成">
            <a:extLst>
              <a:ext uri="{FF2B5EF4-FFF2-40B4-BE49-F238E27FC236}">
                <a16:creationId xmlns:a16="http://schemas.microsoft.com/office/drawing/2014/main" xmlns="" id="{065EB5DD-1121-40EA-9D1C-3816C672DA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80" y="124532"/>
            <a:ext cx="2641758" cy="2555901"/>
          </a:xfrm>
          <a:prstGeom prst="rect">
            <a:avLst/>
          </a:prstGeom>
        </p:spPr>
      </p:pic>
      <p:pic>
        <p:nvPicPr>
          <p:cNvPr id="19" name="图片 18" descr="卡通人物&#10;&#10;描述已自动生成">
            <a:extLst>
              <a:ext uri="{FF2B5EF4-FFF2-40B4-BE49-F238E27FC236}">
                <a16:creationId xmlns:a16="http://schemas.microsoft.com/office/drawing/2014/main" xmlns="" id="{00991EFF-2762-4FA2-A1D9-25AD015330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9876" y="1037971"/>
            <a:ext cx="1517014" cy="1369105"/>
          </a:xfrm>
          <a:prstGeom prst="rect">
            <a:avLst/>
          </a:prstGeom>
        </p:spPr>
      </p:pic>
      <p:pic>
        <p:nvPicPr>
          <p:cNvPr id="23" name="图片 22" descr="图标&#10;&#10;描述已自动生成">
            <a:extLst>
              <a:ext uri="{FF2B5EF4-FFF2-40B4-BE49-F238E27FC236}">
                <a16:creationId xmlns:a16="http://schemas.microsoft.com/office/drawing/2014/main" xmlns="" id="{BEBC8D94-0FCE-42A9-9479-DAD21F184C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83938">
            <a:off x="808752" y="4588278"/>
            <a:ext cx="1593640" cy="2405495"/>
          </a:xfrm>
          <a:prstGeom prst="rect">
            <a:avLst/>
          </a:prstGeom>
        </p:spPr>
      </p:pic>
      <p:pic>
        <p:nvPicPr>
          <p:cNvPr id="26" name="图片 25" descr="卡通人物&#10;&#10;中度可信度描述已自动生成">
            <a:extLst>
              <a:ext uri="{FF2B5EF4-FFF2-40B4-BE49-F238E27FC236}">
                <a16:creationId xmlns:a16="http://schemas.microsoft.com/office/drawing/2014/main" xmlns="" id="{22BED932-CB6D-443F-8E2E-3E3BDB59F7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1" b="1899"/>
          <a:stretch>
            <a:fillRect/>
          </a:stretch>
        </p:blipFill>
        <p:spPr>
          <a:xfrm rot="1870261">
            <a:off x="1460435" y="4355939"/>
            <a:ext cx="2611768" cy="2659742"/>
          </a:xfrm>
          <a:custGeom>
            <a:avLst/>
            <a:gdLst>
              <a:gd name="connsiteX0" fmla="*/ 1145309 w 3670223"/>
              <a:gd name="connsiteY0" fmla="*/ 0 h 3737639"/>
              <a:gd name="connsiteX1" fmla="*/ 3267297 w 3670223"/>
              <a:gd name="connsiteY1" fmla="*/ 0 h 3737639"/>
              <a:gd name="connsiteX2" fmla="*/ 3339455 w 3670223"/>
              <a:gd name="connsiteY2" fmla="*/ 53152 h 3737639"/>
              <a:gd name="connsiteX3" fmla="*/ 3608021 w 3670223"/>
              <a:gd name="connsiteY3" fmla="*/ 378453 h 3737639"/>
              <a:gd name="connsiteX4" fmla="*/ 3670223 w 3670223"/>
              <a:gd name="connsiteY4" fmla="*/ 488768 h 3737639"/>
              <a:gd name="connsiteX5" fmla="*/ 3670223 w 3670223"/>
              <a:gd name="connsiteY5" fmla="*/ 3404310 h 3737639"/>
              <a:gd name="connsiteX6" fmla="*/ 3648237 w 3670223"/>
              <a:gd name="connsiteY6" fmla="*/ 3414286 h 3737639"/>
              <a:gd name="connsiteX7" fmla="*/ 2468327 w 3670223"/>
              <a:gd name="connsiteY7" fmla="*/ 3673247 h 3737639"/>
              <a:gd name="connsiteX8" fmla="*/ 1680927 w 3670223"/>
              <a:gd name="connsiteY8" fmla="*/ 3647847 h 3737639"/>
              <a:gd name="connsiteX9" fmla="*/ 2290527 w 3670223"/>
              <a:gd name="connsiteY9" fmla="*/ 2860447 h 3737639"/>
              <a:gd name="connsiteX10" fmla="*/ 1998427 w 3670223"/>
              <a:gd name="connsiteY10" fmla="*/ 2365147 h 3737639"/>
              <a:gd name="connsiteX11" fmla="*/ 1376127 w 3670223"/>
              <a:gd name="connsiteY11" fmla="*/ 2123847 h 3737639"/>
              <a:gd name="connsiteX12" fmla="*/ 322027 w 3670223"/>
              <a:gd name="connsiteY12" fmla="*/ 2136547 h 3737639"/>
              <a:gd name="connsiteX13" fmla="*/ 195027 w 3670223"/>
              <a:gd name="connsiteY13" fmla="*/ 1260247 h 3737639"/>
              <a:gd name="connsiteX14" fmla="*/ 233127 w 3670223"/>
              <a:gd name="connsiteY14" fmla="*/ 269647 h 3737639"/>
              <a:gd name="connsiteX15" fmla="*/ 989848 w 3670223"/>
              <a:gd name="connsiteY15" fmla="*/ 35483 h 373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670223" h="3737639">
                <a:moveTo>
                  <a:pt x="1145309" y="0"/>
                </a:moveTo>
                <a:lnTo>
                  <a:pt x="3267297" y="0"/>
                </a:lnTo>
                <a:lnTo>
                  <a:pt x="3339455" y="53152"/>
                </a:lnTo>
                <a:cubicBezTo>
                  <a:pt x="3441781" y="140415"/>
                  <a:pt x="3530535" y="252086"/>
                  <a:pt x="3608021" y="378453"/>
                </a:cubicBezTo>
                <a:lnTo>
                  <a:pt x="3670223" y="488768"/>
                </a:lnTo>
                <a:lnTo>
                  <a:pt x="3670223" y="3404310"/>
                </a:lnTo>
                <a:lnTo>
                  <a:pt x="3648237" y="3414286"/>
                </a:lnTo>
                <a:cubicBezTo>
                  <a:pt x="3283508" y="3564900"/>
                  <a:pt x="2750902" y="3620860"/>
                  <a:pt x="2468327" y="3673247"/>
                </a:cubicBezTo>
                <a:cubicBezTo>
                  <a:pt x="2091560" y="3743097"/>
                  <a:pt x="1710560" y="3783313"/>
                  <a:pt x="1680927" y="3647847"/>
                </a:cubicBezTo>
                <a:cubicBezTo>
                  <a:pt x="1651294" y="3512381"/>
                  <a:pt x="2237610" y="3074230"/>
                  <a:pt x="2290527" y="2860447"/>
                </a:cubicBezTo>
                <a:cubicBezTo>
                  <a:pt x="2343444" y="2646664"/>
                  <a:pt x="2150827" y="2487914"/>
                  <a:pt x="1998427" y="2365147"/>
                </a:cubicBezTo>
                <a:cubicBezTo>
                  <a:pt x="1846027" y="2242380"/>
                  <a:pt x="1655527" y="2161947"/>
                  <a:pt x="1376127" y="2123847"/>
                </a:cubicBezTo>
                <a:cubicBezTo>
                  <a:pt x="1096727" y="2085747"/>
                  <a:pt x="518877" y="2280480"/>
                  <a:pt x="322027" y="2136547"/>
                </a:cubicBezTo>
                <a:cubicBezTo>
                  <a:pt x="125177" y="1992614"/>
                  <a:pt x="209844" y="1571397"/>
                  <a:pt x="195027" y="1260247"/>
                </a:cubicBezTo>
                <a:cubicBezTo>
                  <a:pt x="180210" y="949097"/>
                  <a:pt x="-260056" y="489780"/>
                  <a:pt x="233127" y="269647"/>
                </a:cubicBezTo>
                <a:cubicBezTo>
                  <a:pt x="387247" y="200856"/>
                  <a:pt x="663323" y="114081"/>
                  <a:pt x="989848" y="35483"/>
                </a:cubicBezTo>
                <a:close/>
              </a:path>
            </a:pathLst>
          </a:cu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5EDC023-FE89-40C4-BAE4-20F38B1257DF}"/>
              </a:ext>
            </a:extLst>
          </p:cNvPr>
          <p:cNvSpPr txBox="1"/>
          <p:nvPr/>
        </p:nvSpPr>
        <p:spPr>
          <a:xfrm>
            <a:off x="4672587" y="6066969"/>
            <a:ext cx="2846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srgbClr val="FE3A52"/>
                </a:solidFill>
                <a:latin typeface="Mistral" panose="03090702030407020403" pitchFamily="66" charset="0"/>
              </a:rPr>
              <a:t>2021/05/07</a:t>
            </a:r>
            <a:endParaRPr lang="zh-CN" altLang="en-US" sz="2000">
              <a:solidFill>
                <a:srgbClr val="FE3A52"/>
              </a:solidFill>
              <a:latin typeface="Mistral" panose="03090702030407020403" pitchFamily="66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394C364-0F5C-4CA7-A1FF-3E4BB6087CD8}"/>
              </a:ext>
            </a:extLst>
          </p:cNvPr>
          <p:cNvSpPr txBox="1"/>
          <p:nvPr/>
        </p:nvSpPr>
        <p:spPr>
          <a:xfrm>
            <a:off x="4672587" y="5265120"/>
            <a:ext cx="2846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E3A52"/>
                </a:solidFill>
                <a:latin typeface="Mistral" panose="03090702030407020403" pitchFamily="66" charset="0"/>
              </a:rPr>
              <a:t>designed by xiao</a:t>
            </a:r>
            <a:endParaRPr lang="zh-CN" altLang="en-US" sz="3200">
              <a:solidFill>
                <a:srgbClr val="FE3A52"/>
              </a:solidFill>
              <a:latin typeface="Mistral" panose="03090702030407020403" pitchFamily="66" charset="0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6586BD09-8989-444A-9E4A-C2485D9FBEF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36211">
            <a:off x="7662035" y="4518808"/>
            <a:ext cx="768001" cy="87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2628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717</Words>
  <Application>Microsoft Office PowerPoint</Application>
  <PresentationFormat>宽屏</PresentationFormat>
  <Paragraphs>73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Ink Free</vt:lpstr>
      <vt:lpstr>微软雅黑</vt:lpstr>
      <vt:lpstr>等线</vt:lpstr>
      <vt:lpstr>Mistral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51PPT模板网</cp:keywords>
  <dc:description>www.51pptmoban.com</dc:description>
  <cp:lastModifiedBy>Microsoft 帐户</cp:lastModifiedBy>
  <cp:revision>53</cp:revision>
  <dcterms:created xsi:type="dcterms:W3CDTF">2021-05-03T00:08:49Z</dcterms:created>
  <dcterms:modified xsi:type="dcterms:W3CDTF">2021-05-09T14:59:03Z</dcterms:modified>
</cp:coreProperties>
</file>