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56" r:id="rId3"/>
    <p:sldId id="257" r:id="rId4"/>
    <p:sldId id="258" r:id="rId5"/>
    <p:sldId id="263" r:id="rId6"/>
    <p:sldId id="265" r:id="rId7"/>
    <p:sldId id="268" r:id="rId8"/>
    <p:sldId id="264" r:id="rId9"/>
    <p:sldId id="259" r:id="rId10"/>
    <p:sldId id="266" r:id="rId11"/>
    <p:sldId id="269" r:id="rId12"/>
    <p:sldId id="267" r:id="rId13"/>
    <p:sldId id="270" r:id="rId14"/>
    <p:sldId id="260" r:id="rId15"/>
    <p:sldId id="271" r:id="rId16"/>
    <p:sldId id="272" r:id="rId17"/>
    <p:sldId id="273" r:id="rId18"/>
    <p:sldId id="274" r:id="rId19"/>
    <p:sldId id="275" r:id="rId20"/>
    <p:sldId id="261" r:id="rId21"/>
    <p:sldId id="276" r:id="rId22"/>
    <p:sldId id="277" r:id="rId23"/>
    <p:sldId id="278" r:id="rId24"/>
    <p:sldId id="279" r:id="rId25"/>
    <p:sldId id="280" r:id="rId26"/>
    <p:sldId id="262" r:id="rId27"/>
    <p:sldId id="28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10" d="100"/>
          <a:sy n="110" d="100"/>
        </p:scale>
        <p:origin x="120" y="336"/>
      </p:cViewPr>
      <p:guideLst>
        <p:guide orient="horz" pos="2183"/>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RG</c:v>
                </c:pt>
                <c:pt idx="1">
                  <c:v>DP</c:v>
                </c:pt>
                <c:pt idx="2">
                  <c:v>FP</c:v>
                </c:pt>
                <c:pt idx="3">
                  <c:v>GH</c:v>
                </c:pt>
                <c:pt idx="4">
                  <c:v>JK</c:v>
                </c:pt>
                <c:pt idx="5">
                  <c:v>LZ</c:v>
                </c:pt>
              </c:strCache>
            </c:strRef>
          </c:cat>
          <c:val>
            <c:numRef>
              <c:f>Sheet1!$B$2:$B$7</c:f>
              <c:numCache>
                <c:formatCode>General</c:formatCode>
                <c:ptCount val="6"/>
                <c:pt idx="0">
                  <c:v>3</c:v>
                </c:pt>
                <c:pt idx="1">
                  <c:v>5</c:v>
                </c:pt>
                <c:pt idx="2">
                  <c:v>16</c:v>
                </c:pt>
                <c:pt idx="3">
                  <c:v>15</c:v>
                </c:pt>
                <c:pt idx="4">
                  <c:v>15</c:v>
                </c:pt>
                <c:pt idx="5">
                  <c:v>7.6</c:v>
                </c:pt>
              </c:numCache>
            </c:numRef>
          </c:val>
          <c:extLst xmlns:c16r2="http://schemas.microsoft.com/office/drawing/2015/06/chart">
            <c:ext xmlns:c16="http://schemas.microsoft.com/office/drawing/2014/chart" uri="{C3380CC4-5D6E-409C-BE32-E72D297353CC}">
              <c16:uniqueId val="{00000000-9822-4D1C-8739-1AE8A431E33E}"/>
            </c:ext>
          </c:extLst>
        </c:ser>
        <c:dLbls>
          <c:showLegendKey val="0"/>
          <c:showVal val="0"/>
          <c:showCatName val="0"/>
          <c:showSerName val="0"/>
          <c:showPercent val="0"/>
          <c:showBubbleSize val="0"/>
        </c:dLbls>
        <c:gapWidth val="104"/>
        <c:overlap val="-27"/>
        <c:axId val="-1749036224"/>
        <c:axId val="-1749029696"/>
      </c:barChart>
      <c:catAx>
        <c:axId val="-1749036224"/>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1749029696"/>
        <c:crosses val="autoZero"/>
        <c:auto val="1"/>
        <c:lblAlgn val="ctr"/>
        <c:lblOffset val="100"/>
        <c:noMultiLvlLbl val="0"/>
      </c:catAx>
      <c:valAx>
        <c:axId val="-1749029696"/>
        <c:scaling>
          <c:orientation val="minMax"/>
        </c:scaling>
        <c:delete val="1"/>
        <c:axPos val="l"/>
        <c:numFmt formatCode="General" sourceLinked="1"/>
        <c:majorTickMark val="none"/>
        <c:minorTickMark val="none"/>
        <c:tickLblPos val="nextTo"/>
        <c:crossAx val="-174903622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RG</c:v>
                </c:pt>
                <c:pt idx="1">
                  <c:v>DP</c:v>
                </c:pt>
                <c:pt idx="2">
                  <c:v>FP</c:v>
                </c:pt>
                <c:pt idx="3">
                  <c:v>GH</c:v>
                </c:pt>
                <c:pt idx="4">
                  <c:v>JK</c:v>
                </c:pt>
                <c:pt idx="5">
                  <c:v>LZ</c:v>
                </c:pt>
              </c:strCache>
            </c:strRef>
          </c:cat>
          <c:val>
            <c:numRef>
              <c:f>Sheet1!$B$2:$B$7</c:f>
              <c:numCache>
                <c:formatCode>General</c:formatCode>
                <c:ptCount val="6"/>
                <c:pt idx="0">
                  <c:v>3</c:v>
                </c:pt>
                <c:pt idx="1">
                  <c:v>5</c:v>
                </c:pt>
                <c:pt idx="2">
                  <c:v>16</c:v>
                </c:pt>
                <c:pt idx="3">
                  <c:v>15</c:v>
                </c:pt>
                <c:pt idx="4">
                  <c:v>15</c:v>
                </c:pt>
                <c:pt idx="5">
                  <c:v>7.6</c:v>
                </c:pt>
              </c:numCache>
            </c:numRef>
          </c:val>
          <c:extLst xmlns:c16r2="http://schemas.microsoft.com/office/drawing/2015/06/chart">
            <c:ext xmlns:c16="http://schemas.microsoft.com/office/drawing/2014/chart" uri="{C3380CC4-5D6E-409C-BE32-E72D297353CC}">
              <c16:uniqueId val="{00000000-14AD-463B-8164-38DAC6853B74}"/>
            </c:ext>
          </c:extLst>
        </c:ser>
        <c:dLbls>
          <c:showLegendKey val="0"/>
          <c:showVal val="0"/>
          <c:showCatName val="0"/>
          <c:showSerName val="0"/>
          <c:showPercent val="0"/>
          <c:showBubbleSize val="0"/>
        </c:dLbls>
        <c:gapWidth val="104"/>
        <c:overlap val="-27"/>
        <c:axId val="-1749035680"/>
        <c:axId val="-1749040032"/>
      </c:barChart>
      <c:catAx>
        <c:axId val="-1749035680"/>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1749040032"/>
        <c:crosses val="autoZero"/>
        <c:auto val="1"/>
        <c:lblAlgn val="ctr"/>
        <c:lblOffset val="100"/>
        <c:noMultiLvlLbl val="0"/>
      </c:catAx>
      <c:valAx>
        <c:axId val="-1749040032"/>
        <c:scaling>
          <c:orientation val="minMax"/>
        </c:scaling>
        <c:delete val="1"/>
        <c:axPos val="l"/>
        <c:numFmt formatCode="General" sourceLinked="1"/>
        <c:majorTickMark val="none"/>
        <c:minorTickMark val="none"/>
        <c:tickLblPos val="nextTo"/>
        <c:crossAx val="-174903568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RG</c:v>
                </c:pt>
                <c:pt idx="1">
                  <c:v>DP</c:v>
                </c:pt>
                <c:pt idx="2">
                  <c:v>FP</c:v>
                </c:pt>
                <c:pt idx="3">
                  <c:v>GH</c:v>
                </c:pt>
                <c:pt idx="4">
                  <c:v>JK</c:v>
                </c:pt>
                <c:pt idx="5">
                  <c:v>LZ</c:v>
                </c:pt>
              </c:strCache>
            </c:strRef>
          </c:cat>
          <c:val>
            <c:numRef>
              <c:f>Sheet1!$B$2:$B$7</c:f>
              <c:numCache>
                <c:formatCode>General</c:formatCode>
                <c:ptCount val="6"/>
                <c:pt idx="0">
                  <c:v>3</c:v>
                </c:pt>
                <c:pt idx="1">
                  <c:v>5</c:v>
                </c:pt>
                <c:pt idx="2">
                  <c:v>16</c:v>
                </c:pt>
                <c:pt idx="3">
                  <c:v>15</c:v>
                </c:pt>
                <c:pt idx="4">
                  <c:v>15</c:v>
                </c:pt>
                <c:pt idx="5">
                  <c:v>7.6</c:v>
                </c:pt>
              </c:numCache>
            </c:numRef>
          </c:val>
          <c:extLst xmlns:c16r2="http://schemas.microsoft.com/office/drawing/2015/06/chart">
            <c:ext xmlns:c16="http://schemas.microsoft.com/office/drawing/2014/chart" uri="{C3380CC4-5D6E-409C-BE32-E72D297353CC}">
              <c16:uniqueId val="{00000000-28F9-4D22-B061-98D0A6C05999}"/>
            </c:ext>
          </c:extLst>
        </c:ser>
        <c:dLbls>
          <c:showLegendKey val="0"/>
          <c:showVal val="0"/>
          <c:showCatName val="0"/>
          <c:showSerName val="0"/>
          <c:showPercent val="0"/>
          <c:showBubbleSize val="0"/>
        </c:dLbls>
        <c:gapWidth val="104"/>
        <c:overlap val="-27"/>
        <c:axId val="-1749038400"/>
        <c:axId val="-1749034592"/>
      </c:barChart>
      <c:catAx>
        <c:axId val="-1749038400"/>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1749034592"/>
        <c:crosses val="autoZero"/>
        <c:auto val="1"/>
        <c:lblAlgn val="ctr"/>
        <c:lblOffset val="100"/>
        <c:noMultiLvlLbl val="0"/>
      </c:catAx>
      <c:valAx>
        <c:axId val="-1749034592"/>
        <c:scaling>
          <c:orientation val="minMax"/>
        </c:scaling>
        <c:delete val="1"/>
        <c:axPos val="l"/>
        <c:numFmt formatCode="General" sourceLinked="1"/>
        <c:majorTickMark val="none"/>
        <c:minorTickMark val="none"/>
        <c:tickLblPos val="nextTo"/>
        <c:crossAx val="-1749038400"/>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84B6B87-D2B0-4BEE-9896-E0F6FFF115C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624AF8B-79C8-4965-B8D1-3EBE423CBC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76B21EE-F106-4DD3-8732-8FB7CEF1F112}"/>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5" name="页脚占位符 4">
            <a:extLst>
              <a:ext uri="{FF2B5EF4-FFF2-40B4-BE49-F238E27FC236}">
                <a16:creationId xmlns:a16="http://schemas.microsoft.com/office/drawing/2014/main" xmlns="" id="{B66EA6B6-6B86-4BC0-B278-AB9E964B16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BF1DC9E-1503-4C56-9EB8-E46652802D9D}"/>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4703751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AB6CA7-4ED6-4C1A-8E84-CA811D059DA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8F2027D-0024-4511-8AD1-A73BB276A3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B5E05EB-0859-4211-BF3D-44A863D67C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20068994-F665-4CBF-BD10-203E3B4D2D30}"/>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6" name="页脚占位符 5">
            <a:extLst>
              <a:ext uri="{FF2B5EF4-FFF2-40B4-BE49-F238E27FC236}">
                <a16:creationId xmlns:a16="http://schemas.microsoft.com/office/drawing/2014/main" xmlns="" id="{B2BAE0BE-9168-4295-A4F0-251636EF507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D67760E-B8A5-4571-BB98-438E7410C9CF}"/>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608648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E861FE-5633-43B9-8901-BD4D0F8466D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64733623-E996-4D85-8894-B9E63C6A1F0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889F9EA-9A49-4441-9FFE-BD27C5A99F71}"/>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5" name="页脚占位符 4">
            <a:extLst>
              <a:ext uri="{FF2B5EF4-FFF2-40B4-BE49-F238E27FC236}">
                <a16:creationId xmlns:a16="http://schemas.microsoft.com/office/drawing/2014/main" xmlns="" id="{0DD5FAC6-F4B3-4CDD-9C91-635DE850DE0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FB15110-E8C1-44A7-8BDC-E7F40490B553}"/>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42297615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52D61E4E-BD83-4C23-9056-6E5A03E1366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61C24CD3-BE3D-4BD4-AA7D-1B6270E6DB1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1766F10-D9A3-4A6E-AD02-7E9AECCF9301}"/>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5" name="页脚占位符 4">
            <a:extLst>
              <a:ext uri="{FF2B5EF4-FFF2-40B4-BE49-F238E27FC236}">
                <a16:creationId xmlns:a16="http://schemas.microsoft.com/office/drawing/2014/main" xmlns="" id="{87ABC564-F73E-47BD-B7EE-22B63101658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D19408-0E0B-437E-9214-C8F4FDF95E18}"/>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52158765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2021/5/9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42811097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pPr/>
              <a:t>2021/5/9</a:t>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pPr/>
              <a:t>‹#›</a:t>
            </a:fld>
            <a:endParaRPr lang="zh-CN" altLang="en-US">
              <a:solidFill>
                <a:prstClr val="black"/>
              </a:solidFill>
            </a:endParaRPr>
          </a:p>
        </p:txBody>
      </p:sp>
    </p:spTree>
    <p:extLst>
      <p:ext uri="{BB962C8B-B14F-4D97-AF65-F5344CB8AC3E}">
        <p14:creationId xmlns:p14="http://schemas.microsoft.com/office/powerpoint/2010/main" val="18740149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2308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E764949-BBDB-4D06-B96A-C100DD59AD3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68C1333-528D-4CC9-9EA2-16BAE9FACAE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E258956-67DE-4A06-87C5-7554C8BAA6CC}"/>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5" name="页脚占位符 4">
            <a:extLst>
              <a:ext uri="{FF2B5EF4-FFF2-40B4-BE49-F238E27FC236}">
                <a16:creationId xmlns:a16="http://schemas.microsoft.com/office/drawing/2014/main" xmlns="" id="{6EF1B7D3-18D1-4AAB-8C36-FC17649AF2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B9AFE82-2E08-4827-9A10-7CDCCE4B2AE8}"/>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39734746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C696E6-1D81-43B6-8931-91DB762D5833}"/>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3765A7E5-8F10-477F-BAA5-6DB67E7EC2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0B154351-EBD4-4427-9CA4-95B41022C3C6}"/>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5" name="页脚占位符 4">
            <a:extLst>
              <a:ext uri="{FF2B5EF4-FFF2-40B4-BE49-F238E27FC236}">
                <a16:creationId xmlns:a16="http://schemas.microsoft.com/office/drawing/2014/main" xmlns="" id="{66EE21E5-5AFF-4E4E-BE98-9B5A523749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DA5CD0D-C9F6-45E6-A48B-DB0B72624F87}"/>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1597960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E5EF25-ED32-4C4C-9011-B7001518571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07ABDDE-66AC-44CF-952A-28A7C3BA4B16}"/>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340A1D0E-68B9-44E4-82B4-1743C9E04CE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39C9D3ED-E694-49B1-98C3-F40197FD938D}"/>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6" name="页脚占位符 5">
            <a:extLst>
              <a:ext uri="{FF2B5EF4-FFF2-40B4-BE49-F238E27FC236}">
                <a16:creationId xmlns:a16="http://schemas.microsoft.com/office/drawing/2014/main" xmlns="" id="{01653105-AA3A-48AB-85EF-E34D4613AF5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F028A64-3CC4-4D80-AA93-286B90B5BCAE}"/>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3154901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3831FF-6AAC-45A4-9E42-2A2EF39E0DA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4341CCE-A6DA-4BDD-A655-E21F2F5DC1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D20F1AA8-CB57-4ED5-AFDB-3D7BA571937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0F26A94-53AA-43F6-B65C-FF2735DAC8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7AFB7EF8-408B-4D53-844C-FF45BDA5E59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0B3A966E-9A3D-439D-8BD8-8464B0B4184C}"/>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8" name="页脚占位符 7">
            <a:extLst>
              <a:ext uri="{FF2B5EF4-FFF2-40B4-BE49-F238E27FC236}">
                <a16:creationId xmlns:a16="http://schemas.microsoft.com/office/drawing/2014/main" xmlns="" id="{89617950-5FD4-4E1C-B405-F66D9907D40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FACE79A-0912-4BB3-A198-66465DC5160D}"/>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377468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3831FF-6AAC-45A4-9E42-2A2EF39E0DA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4341CCE-A6DA-4BDD-A655-E21F2F5DC1A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D20F1AA8-CB57-4ED5-AFDB-3D7BA5719379}"/>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F0F26A94-53AA-43F6-B65C-FF2735DAC8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7AFB7EF8-408B-4D53-844C-FF45BDA5E59E}"/>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8" name="页脚占位符 7">
            <a:extLst>
              <a:ext uri="{FF2B5EF4-FFF2-40B4-BE49-F238E27FC236}">
                <a16:creationId xmlns:a16="http://schemas.microsoft.com/office/drawing/2014/main" xmlns="" id="{89617950-5FD4-4E1C-B405-F66D9907D40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3FACE79A-0912-4BB3-A198-66465DC5160D}"/>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2388906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DC1619A-2527-4DB8-8F90-6DD15A5EF93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CDEFC4AB-3F48-470C-9278-96B5493A516F}"/>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4" name="页脚占位符 3">
            <a:extLst>
              <a:ext uri="{FF2B5EF4-FFF2-40B4-BE49-F238E27FC236}">
                <a16:creationId xmlns:a16="http://schemas.microsoft.com/office/drawing/2014/main" xmlns="" id="{02EE28DF-B99E-4D07-9D5A-73B1821F912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67AFC41-E0C9-48C3-9B50-49FD028D675A}"/>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1041227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A9761BD-2EA6-4C42-B90A-3F00F4EB22FD}"/>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3" name="页脚占位符 2">
            <a:extLst>
              <a:ext uri="{FF2B5EF4-FFF2-40B4-BE49-F238E27FC236}">
                <a16:creationId xmlns:a16="http://schemas.microsoft.com/office/drawing/2014/main" xmlns="" id="{9B1A38C2-AB28-4F9F-93F3-1581A4B3E14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15C6589-0B68-4726-958E-F5CD97855FDE}"/>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2530143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47949E3-F7CE-434D-9F82-0C49C328A3B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BB556F17-C1C4-4C58-B4ED-990742676B9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33596C2F-689C-4DAD-833F-5A32B10064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FA139D65-0DF1-48F8-BB18-5D97C9B2DD52}"/>
              </a:ext>
            </a:extLst>
          </p:cNvPr>
          <p:cNvSpPr>
            <a:spLocks noGrp="1"/>
          </p:cNvSpPr>
          <p:nvPr>
            <p:ph type="dt" sz="half" idx="10"/>
          </p:nvPr>
        </p:nvSpPr>
        <p:spPr/>
        <p:txBody>
          <a:bodyPr/>
          <a:lstStyle/>
          <a:p>
            <a:fld id="{DCA097F4-DBFA-4A34-A4E1-97C823F559E9}" type="datetimeFigureOut">
              <a:rPr lang="zh-CN" altLang="en-US" smtClean="0"/>
              <a:t>2021/5/9</a:t>
            </a:fld>
            <a:endParaRPr lang="zh-CN" altLang="en-US"/>
          </a:p>
        </p:txBody>
      </p:sp>
      <p:sp>
        <p:nvSpPr>
          <p:cNvPr id="6" name="页脚占位符 5">
            <a:extLst>
              <a:ext uri="{FF2B5EF4-FFF2-40B4-BE49-F238E27FC236}">
                <a16:creationId xmlns:a16="http://schemas.microsoft.com/office/drawing/2014/main" xmlns="" id="{FBA18D5B-F9F1-45A6-8EB8-9EF8F045C9D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BC41126A-3DF4-4EB0-B93C-B0F949AB1562}"/>
              </a:ext>
            </a:extLst>
          </p:cNvPr>
          <p:cNvSpPr>
            <a:spLocks noGrp="1"/>
          </p:cNvSpPr>
          <p:nvPr>
            <p:ph type="sldNum" sz="quarter" idx="12"/>
          </p:nvPr>
        </p:nvSpPr>
        <p:spPr/>
        <p:txBody>
          <a:body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2440219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9CBE8B8-5AFA-445A-8872-235D4B3DDE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074A5F0-7E54-415A-B273-39D340679B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FF7D670A-481D-4647-8674-FA59EEA00B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A097F4-DBFA-4A34-A4E1-97C823F559E9}" type="datetimeFigureOut">
              <a:rPr lang="zh-CN" altLang="en-US" smtClean="0"/>
              <a:t>2021/5/9</a:t>
            </a:fld>
            <a:endParaRPr lang="zh-CN" altLang="en-US"/>
          </a:p>
        </p:txBody>
      </p:sp>
      <p:sp>
        <p:nvSpPr>
          <p:cNvPr id="5" name="页脚占位符 4">
            <a:extLst>
              <a:ext uri="{FF2B5EF4-FFF2-40B4-BE49-F238E27FC236}">
                <a16:creationId xmlns:a16="http://schemas.microsoft.com/office/drawing/2014/main" xmlns="" id="{18BCC26C-C8FD-4E39-9442-D7B2C029245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42D82D7-1857-4967-B5B0-547D09424A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D7377FB-F1E1-4398-9273-37301FDE1CE2}" type="slidenum">
              <a:rPr lang="zh-CN" altLang="en-US" smtClean="0"/>
              <a:t>‹#›</a:t>
            </a:fld>
            <a:endParaRPr lang="zh-CN" altLang="en-US"/>
          </a:p>
        </p:txBody>
      </p:sp>
    </p:spTree>
    <p:extLst>
      <p:ext uri="{BB962C8B-B14F-4D97-AF65-F5344CB8AC3E}">
        <p14:creationId xmlns:p14="http://schemas.microsoft.com/office/powerpoint/2010/main" val="22704936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60"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48711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1.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jpe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1.xml"/><Relationship Id="rId4" Type="http://schemas.microsoft.com/office/2007/relationships/hdphoto" Target="../media/hdphoto4.wdp"/></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1.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F2F4A981-2676-4150-83E5-660BE63552D2}"/>
              </a:ext>
            </a:extLst>
          </p:cNvPr>
          <p:cNvSpPr txBox="1"/>
          <p:nvPr/>
        </p:nvSpPr>
        <p:spPr>
          <a:xfrm>
            <a:off x="491941" y="1298579"/>
            <a:ext cx="4831356" cy="1107996"/>
          </a:xfrm>
          <a:prstGeom prst="rect">
            <a:avLst/>
          </a:prstGeom>
          <a:noFill/>
        </p:spPr>
        <p:txBody>
          <a:bodyPr wrap="square" rtlCol="0">
            <a:spAutoFit/>
          </a:bodyPr>
          <a:lstStyle/>
          <a:p>
            <a:pPr algn="dist"/>
            <a:r>
              <a:rPr lang="en-US" altLang="zh-CN" sz="6600" dirty="0">
                <a:solidFill>
                  <a:schemeClr val="tx2">
                    <a:lumMod val="50000"/>
                  </a:schemeClr>
                </a:solidFill>
                <a:cs typeface="+mn-ea"/>
                <a:sym typeface="+mn-lt"/>
              </a:rPr>
              <a:t>SUMMARY  </a:t>
            </a:r>
          </a:p>
        </p:txBody>
      </p:sp>
      <p:sp>
        <p:nvSpPr>
          <p:cNvPr id="7" name="文本框 6">
            <a:extLst>
              <a:ext uri="{FF2B5EF4-FFF2-40B4-BE49-F238E27FC236}">
                <a16:creationId xmlns:a16="http://schemas.microsoft.com/office/drawing/2014/main" xmlns="" id="{82111C84-6F5F-4310-9FA7-8970E990AB82}"/>
              </a:ext>
            </a:extLst>
          </p:cNvPr>
          <p:cNvSpPr txBox="1"/>
          <p:nvPr/>
        </p:nvSpPr>
        <p:spPr>
          <a:xfrm>
            <a:off x="5323297" y="304464"/>
            <a:ext cx="3776952" cy="200055"/>
          </a:xfrm>
          <a:prstGeom prst="rect">
            <a:avLst/>
          </a:prstGeom>
          <a:noFill/>
        </p:spPr>
        <p:txBody>
          <a:bodyPr wrap="square" rtlCol="0">
            <a:spAutoFit/>
          </a:bodyPr>
          <a:lstStyle/>
          <a:p>
            <a:pPr algn="dist"/>
            <a:r>
              <a:rPr lang="en-US" altLang="zh-CN" sz="700" dirty="0">
                <a:cs typeface="+mn-ea"/>
                <a:sym typeface="+mn-lt"/>
              </a:rPr>
              <a:t>BUSINESS REPORT SUMMARY</a:t>
            </a:r>
            <a:endParaRPr lang="zh-CN" altLang="en-US" sz="700" dirty="0">
              <a:cs typeface="+mn-ea"/>
              <a:sym typeface="+mn-lt"/>
            </a:endParaRPr>
          </a:p>
        </p:txBody>
      </p:sp>
      <p:sp>
        <p:nvSpPr>
          <p:cNvPr id="8" name="文本框 7">
            <a:extLst>
              <a:ext uri="{FF2B5EF4-FFF2-40B4-BE49-F238E27FC236}">
                <a16:creationId xmlns:a16="http://schemas.microsoft.com/office/drawing/2014/main" xmlns="" id="{0435BED1-73D2-4B15-95C1-CB85385683FF}"/>
              </a:ext>
            </a:extLst>
          </p:cNvPr>
          <p:cNvSpPr txBox="1"/>
          <p:nvPr/>
        </p:nvSpPr>
        <p:spPr>
          <a:xfrm>
            <a:off x="568944" y="2406575"/>
            <a:ext cx="3202208" cy="461665"/>
          </a:xfrm>
          <a:prstGeom prst="rect">
            <a:avLst/>
          </a:prstGeom>
          <a:noFill/>
        </p:spPr>
        <p:txBody>
          <a:bodyPr wrap="square" rtlCol="0">
            <a:spAutoFit/>
          </a:bodyPr>
          <a:lstStyle/>
          <a:p>
            <a:pPr algn="dist"/>
            <a:r>
              <a:rPr lang="zh-CN" altLang="en-US" sz="2400" dirty="0">
                <a:cs typeface="+mn-ea"/>
                <a:sym typeface="+mn-lt"/>
              </a:rPr>
              <a:t>通用商务汇报</a:t>
            </a:r>
          </a:p>
        </p:txBody>
      </p:sp>
      <p:sp>
        <p:nvSpPr>
          <p:cNvPr id="10" name="文本框 9">
            <a:extLst>
              <a:ext uri="{FF2B5EF4-FFF2-40B4-BE49-F238E27FC236}">
                <a16:creationId xmlns:a16="http://schemas.microsoft.com/office/drawing/2014/main" xmlns="" id="{AF24223E-EE75-4B25-8A4A-9540395AEA26}"/>
              </a:ext>
            </a:extLst>
          </p:cNvPr>
          <p:cNvSpPr txBox="1"/>
          <p:nvPr/>
        </p:nvSpPr>
        <p:spPr>
          <a:xfrm>
            <a:off x="568944" y="2868240"/>
            <a:ext cx="3079558" cy="230832"/>
          </a:xfrm>
          <a:prstGeom prst="rect">
            <a:avLst/>
          </a:prstGeom>
          <a:noFill/>
        </p:spPr>
        <p:txBody>
          <a:bodyPr wrap="square" rtlCol="0">
            <a:spAutoFit/>
          </a:bodyPr>
          <a:lstStyle/>
          <a:p>
            <a:pPr algn="dist"/>
            <a:r>
              <a:rPr lang="en-US" altLang="zh-CN" sz="900" dirty="0">
                <a:cs typeface="+mn-ea"/>
                <a:sym typeface="+mn-lt"/>
              </a:rPr>
              <a:t>BUSINESS REPORT SUMMARY</a:t>
            </a:r>
            <a:endParaRPr lang="zh-CN" altLang="en-US" sz="900" dirty="0">
              <a:cs typeface="+mn-ea"/>
              <a:sym typeface="+mn-lt"/>
            </a:endParaRPr>
          </a:p>
        </p:txBody>
      </p:sp>
      <p:grpSp>
        <p:nvGrpSpPr>
          <p:cNvPr id="11" name="组合 10">
            <a:extLst>
              <a:ext uri="{FF2B5EF4-FFF2-40B4-BE49-F238E27FC236}">
                <a16:creationId xmlns:a16="http://schemas.microsoft.com/office/drawing/2014/main" xmlns="" id="{4C0B89C5-6EFC-4D29-845D-9F3D5552EA6E}"/>
              </a:ext>
            </a:extLst>
          </p:cNvPr>
          <p:cNvGrpSpPr/>
          <p:nvPr/>
        </p:nvGrpSpPr>
        <p:grpSpPr>
          <a:xfrm>
            <a:off x="656476" y="3803915"/>
            <a:ext cx="1513572" cy="338554"/>
            <a:chOff x="1001029" y="4598351"/>
            <a:chExt cx="1513572" cy="338554"/>
          </a:xfrm>
        </p:grpSpPr>
        <p:sp>
          <p:nvSpPr>
            <p:cNvPr id="12" name="矩形 11">
              <a:extLst>
                <a:ext uri="{FF2B5EF4-FFF2-40B4-BE49-F238E27FC236}">
                  <a16:creationId xmlns:a16="http://schemas.microsoft.com/office/drawing/2014/main" xmlns="" id="{ACE1F706-DC55-4312-9D6D-03438234B503}"/>
                </a:ext>
              </a:extLst>
            </p:cNvPr>
            <p:cNvSpPr/>
            <p:nvPr/>
          </p:nvSpPr>
          <p:spPr>
            <a:xfrm>
              <a:off x="1001029" y="4622525"/>
              <a:ext cx="1513572" cy="2962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a:extLst>
                <a:ext uri="{FF2B5EF4-FFF2-40B4-BE49-F238E27FC236}">
                  <a16:creationId xmlns:a16="http://schemas.microsoft.com/office/drawing/2014/main" xmlns="" id="{F86788D1-3583-4F16-9D43-7A80742BC55F}"/>
                </a:ext>
              </a:extLst>
            </p:cNvPr>
            <p:cNvSpPr txBox="1"/>
            <p:nvPr/>
          </p:nvSpPr>
          <p:spPr>
            <a:xfrm>
              <a:off x="1078294" y="4598351"/>
              <a:ext cx="1357161" cy="338554"/>
            </a:xfrm>
            <a:prstGeom prst="rect">
              <a:avLst/>
            </a:prstGeom>
            <a:noFill/>
          </p:spPr>
          <p:txBody>
            <a:bodyPr wrap="square" rtlCol="0">
              <a:spAutoFit/>
            </a:bodyPr>
            <a:lstStyle/>
            <a:p>
              <a:pPr algn="dist"/>
              <a:r>
                <a:rPr lang="zh-CN" altLang="en-US" sz="1600" dirty="0">
                  <a:solidFill>
                    <a:schemeClr val="bg1"/>
                  </a:solidFill>
                  <a:cs typeface="+mn-ea"/>
                  <a:sym typeface="+mn-lt"/>
                </a:rPr>
                <a:t>汇报</a:t>
              </a:r>
              <a:r>
                <a:rPr lang="zh-CN" altLang="en-US" sz="1600" dirty="0" smtClean="0">
                  <a:solidFill>
                    <a:schemeClr val="bg1"/>
                  </a:solidFill>
                  <a:cs typeface="+mn-ea"/>
                  <a:sym typeface="+mn-lt"/>
                </a:rPr>
                <a:t>人：张</a:t>
              </a:r>
              <a:r>
                <a:rPr lang="en-US" altLang="zh-CN" sz="1600" dirty="0">
                  <a:solidFill>
                    <a:schemeClr val="bg1"/>
                  </a:solidFill>
                  <a:cs typeface="+mn-ea"/>
                  <a:sym typeface="+mn-lt"/>
                </a:rPr>
                <a:t>S</a:t>
              </a:r>
              <a:endParaRPr lang="zh-CN" altLang="en-US" sz="1600" dirty="0">
                <a:solidFill>
                  <a:schemeClr val="bg1"/>
                </a:solidFill>
                <a:cs typeface="+mn-ea"/>
                <a:sym typeface="+mn-lt"/>
              </a:endParaRPr>
            </a:p>
          </p:txBody>
        </p:sp>
      </p:grpSp>
    </p:spTree>
    <p:extLst>
      <p:ext uri="{BB962C8B-B14F-4D97-AF65-F5344CB8AC3E}">
        <p14:creationId xmlns:p14="http://schemas.microsoft.com/office/powerpoint/2010/main" val="34956992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grpSp>
        <p:nvGrpSpPr>
          <p:cNvPr id="4" name="组合 3">
            <a:extLst>
              <a:ext uri="{FF2B5EF4-FFF2-40B4-BE49-F238E27FC236}">
                <a16:creationId xmlns:a16="http://schemas.microsoft.com/office/drawing/2014/main" xmlns="" id="{A3A2AB02-F35C-4CC3-AEB9-FD19FAD29170}"/>
              </a:ext>
            </a:extLst>
          </p:cNvPr>
          <p:cNvGrpSpPr/>
          <p:nvPr/>
        </p:nvGrpSpPr>
        <p:grpSpPr>
          <a:xfrm>
            <a:off x="1818620" y="3531472"/>
            <a:ext cx="396281" cy="396281"/>
            <a:chOff x="6338697" y="2549187"/>
            <a:chExt cx="396281" cy="396281"/>
          </a:xfrm>
        </p:grpSpPr>
        <p:sp>
          <p:nvSpPr>
            <p:cNvPr id="5" name="椭圆 4">
              <a:extLst>
                <a:ext uri="{FF2B5EF4-FFF2-40B4-BE49-F238E27FC236}">
                  <a16:creationId xmlns:a16="http://schemas.microsoft.com/office/drawing/2014/main" xmlns="" id="{A7788D1B-E71E-496B-8959-6FFD34F28815}"/>
                </a:ext>
              </a:extLst>
            </p:cNvPr>
            <p:cNvSpPr/>
            <p:nvPr/>
          </p:nvSpPr>
          <p:spPr>
            <a:xfrm>
              <a:off x="6338697" y="2549187"/>
              <a:ext cx="396281" cy="396281"/>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Freeform: Shape 52">
              <a:extLst>
                <a:ext uri="{FF2B5EF4-FFF2-40B4-BE49-F238E27FC236}">
                  <a16:creationId xmlns:a16="http://schemas.microsoft.com/office/drawing/2014/main" xmlns="" id="{259F957A-3E14-4BFC-BDAC-1EAEC91A8200}"/>
                </a:ext>
              </a:extLst>
            </p:cNvPr>
            <p:cNvSpPr/>
            <p:nvPr/>
          </p:nvSpPr>
          <p:spPr bwMode="auto">
            <a:xfrm>
              <a:off x="6431772" y="2638065"/>
              <a:ext cx="210130" cy="21852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cs typeface="+mn-ea"/>
                <a:sym typeface="+mn-lt"/>
              </a:endParaRPr>
            </a:p>
          </p:txBody>
        </p:sp>
      </p:grpSp>
      <p:sp>
        <p:nvSpPr>
          <p:cNvPr id="7" name="文本框 6">
            <a:extLst>
              <a:ext uri="{FF2B5EF4-FFF2-40B4-BE49-F238E27FC236}">
                <a16:creationId xmlns:a16="http://schemas.microsoft.com/office/drawing/2014/main" xmlns="" id="{0B635249-6690-4F45-AFB2-160BDB1C77EA}"/>
              </a:ext>
            </a:extLst>
          </p:cNvPr>
          <p:cNvSpPr txBox="1"/>
          <p:nvPr/>
        </p:nvSpPr>
        <p:spPr>
          <a:xfrm>
            <a:off x="1749195" y="4016631"/>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sp>
        <p:nvSpPr>
          <p:cNvPr id="8" name="文本框 7">
            <a:extLst>
              <a:ext uri="{FF2B5EF4-FFF2-40B4-BE49-F238E27FC236}">
                <a16:creationId xmlns:a16="http://schemas.microsoft.com/office/drawing/2014/main" xmlns="" id="{535A8214-198D-451E-9780-E20DEB63EB1A}"/>
              </a:ext>
            </a:extLst>
          </p:cNvPr>
          <p:cNvSpPr txBox="1"/>
          <p:nvPr/>
        </p:nvSpPr>
        <p:spPr>
          <a:xfrm>
            <a:off x="1749196" y="4426659"/>
            <a:ext cx="2423888" cy="688715"/>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grpSp>
        <p:nvGrpSpPr>
          <p:cNvPr id="9" name="组合 8">
            <a:extLst>
              <a:ext uri="{FF2B5EF4-FFF2-40B4-BE49-F238E27FC236}">
                <a16:creationId xmlns:a16="http://schemas.microsoft.com/office/drawing/2014/main" xmlns="" id="{69E0272D-6347-4D67-B0CB-AC8BB812B32C}"/>
              </a:ext>
            </a:extLst>
          </p:cNvPr>
          <p:cNvGrpSpPr/>
          <p:nvPr/>
        </p:nvGrpSpPr>
        <p:grpSpPr>
          <a:xfrm>
            <a:off x="5011165" y="3531472"/>
            <a:ext cx="396281" cy="396281"/>
            <a:chOff x="6338697" y="2549187"/>
            <a:chExt cx="396281" cy="396281"/>
          </a:xfrm>
        </p:grpSpPr>
        <p:sp>
          <p:nvSpPr>
            <p:cNvPr id="10" name="椭圆 9">
              <a:extLst>
                <a:ext uri="{FF2B5EF4-FFF2-40B4-BE49-F238E27FC236}">
                  <a16:creationId xmlns:a16="http://schemas.microsoft.com/office/drawing/2014/main" xmlns="" id="{D16591B1-33A3-4167-9041-3E02125DB147}"/>
                </a:ext>
              </a:extLst>
            </p:cNvPr>
            <p:cNvSpPr/>
            <p:nvPr/>
          </p:nvSpPr>
          <p:spPr>
            <a:xfrm>
              <a:off x="6338697" y="2549187"/>
              <a:ext cx="396281" cy="396281"/>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Freeform: Shape 52">
              <a:extLst>
                <a:ext uri="{FF2B5EF4-FFF2-40B4-BE49-F238E27FC236}">
                  <a16:creationId xmlns:a16="http://schemas.microsoft.com/office/drawing/2014/main" xmlns="" id="{8C076F26-FF7D-47C9-A685-EEA898EDBAC9}"/>
                </a:ext>
              </a:extLst>
            </p:cNvPr>
            <p:cNvSpPr/>
            <p:nvPr/>
          </p:nvSpPr>
          <p:spPr bwMode="auto">
            <a:xfrm>
              <a:off x="6431772" y="2638065"/>
              <a:ext cx="210130" cy="21852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cs typeface="+mn-ea"/>
                <a:sym typeface="+mn-lt"/>
              </a:endParaRPr>
            </a:p>
          </p:txBody>
        </p:sp>
      </p:grpSp>
      <p:sp>
        <p:nvSpPr>
          <p:cNvPr id="14" name="文本框 13">
            <a:extLst>
              <a:ext uri="{FF2B5EF4-FFF2-40B4-BE49-F238E27FC236}">
                <a16:creationId xmlns:a16="http://schemas.microsoft.com/office/drawing/2014/main" xmlns="" id="{64A016CC-35AB-41DA-84E6-F3AB8A9D5D74}"/>
              </a:ext>
            </a:extLst>
          </p:cNvPr>
          <p:cNvSpPr txBox="1"/>
          <p:nvPr/>
        </p:nvSpPr>
        <p:spPr>
          <a:xfrm>
            <a:off x="4941740" y="4016631"/>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sp>
        <p:nvSpPr>
          <p:cNvPr id="15" name="文本框 14">
            <a:extLst>
              <a:ext uri="{FF2B5EF4-FFF2-40B4-BE49-F238E27FC236}">
                <a16:creationId xmlns:a16="http://schemas.microsoft.com/office/drawing/2014/main" xmlns="" id="{A5EE4E87-0EC0-41F4-B93A-AA4FCE788697}"/>
              </a:ext>
            </a:extLst>
          </p:cNvPr>
          <p:cNvSpPr txBox="1"/>
          <p:nvPr/>
        </p:nvSpPr>
        <p:spPr>
          <a:xfrm>
            <a:off x="4941741" y="4426659"/>
            <a:ext cx="2423888" cy="688715"/>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grpSp>
        <p:nvGrpSpPr>
          <p:cNvPr id="16" name="组合 15">
            <a:extLst>
              <a:ext uri="{FF2B5EF4-FFF2-40B4-BE49-F238E27FC236}">
                <a16:creationId xmlns:a16="http://schemas.microsoft.com/office/drawing/2014/main" xmlns="" id="{0E085684-9A7A-405A-A653-450928CDC062}"/>
              </a:ext>
            </a:extLst>
          </p:cNvPr>
          <p:cNvGrpSpPr/>
          <p:nvPr/>
        </p:nvGrpSpPr>
        <p:grpSpPr>
          <a:xfrm>
            <a:off x="8203710" y="3531472"/>
            <a:ext cx="396281" cy="396281"/>
            <a:chOff x="6338697" y="2549187"/>
            <a:chExt cx="396281" cy="396281"/>
          </a:xfrm>
        </p:grpSpPr>
        <p:sp>
          <p:nvSpPr>
            <p:cNvPr id="17" name="椭圆 16">
              <a:extLst>
                <a:ext uri="{FF2B5EF4-FFF2-40B4-BE49-F238E27FC236}">
                  <a16:creationId xmlns:a16="http://schemas.microsoft.com/office/drawing/2014/main" xmlns="" id="{59BE48B7-188C-45CE-92A1-7D8445B6FD05}"/>
                </a:ext>
              </a:extLst>
            </p:cNvPr>
            <p:cNvSpPr/>
            <p:nvPr/>
          </p:nvSpPr>
          <p:spPr>
            <a:xfrm>
              <a:off x="6338697" y="2549187"/>
              <a:ext cx="396281" cy="396281"/>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Freeform: Shape 52">
              <a:extLst>
                <a:ext uri="{FF2B5EF4-FFF2-40B4-BE49-F238E27FC236}">
                  <a16:creationId xmlns:a16="http://schemas.microsoft.com/office/drawing/2014/main" xmlns="" id="{9B6E6AF0-37EB-46CE-A5FF-CAFDC4AB7675}"/>
                </a:ext>
              </a:extLst>
            </p:cNvPr>
            <p:cNvSpPr/>
            <p:nvPr/>
          </p:nvSpPr>
          <p:spPr bwMode="auto">
            <a:xfrm>
              <a:off x="6431772" y="2638065"/>
              <a:ext cx="210130" cy="21852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cs typeface="+mn-ea"/>
                <a:sym typeface="+mn-lt"/>
              </a:endParaRPr>
            </a:p>
          </p:txBody>
        </p:sp>
      </p:grpSp>
      <p:sp>
        <p:nvSpPr>
          <p:cNvPr id="19" name="文本框 18">
            <a:extLst>
              <a:ext uri="{FF2B5EF4-FFF2-40B4-BE49-F238E27FC236}">
                <a16:creationId xmlns:a16="http://schemas.microsoft.com/office/drawing/2014/main" xmlns="" id="{B073927A-33DF-4502-A93D-1FDB74DCDCDA}"/>
              </a:ext>
            </a:extLst>
          </p:cNvPr>
          <p:cNvSpPr txBox="1"/>
          <p:nvPr/>
        </p:nvSpPr>
        <p:spPr>
          <a:xfrm>
            <a:off x="8134285" y="4016631"/>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sp>
        <p:nvSpPr>
          <p:cNvPr id="20" name="文本框 19">
            <a:extLst>
              <a:ext uri="{FF2B5EF4-FFF2-40B4-BE49-F238E27FC236}">
                <a16:creationId xmlns:a16="http://schemas.microsoft.com/office/drawing/2014/main" xmlns="" id="{BC3006FE-7A77-4565-9187-9EBE71747044}"/>
              </a:ext>
            </a:extLst>
          </p:cNvPr>
          <p:cNvSpPr txBox="1"/>
          <p:nvPr/>
        </p:nvSpPr>
        <p:spPr>
          <a:xfrm>
            <a:off x="8134286" y="4426659"/>
            <a:ext cx="2423888" cy="688715"/>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sp>
        <p:nvSpPr>
          <p:cNvPr id="21" name="文本框 20">
            <a:extLst>
              <a:ext uri="{FF2B5EF4-FFF2-40B4-BE49-F238E27FC236}">
                <a16:creationId xmlns:a16="http://schemas.microsoft.com/office/drawing/2014/main" xmlns="" id="{4CDB17D8-D0BE-45A8-9825-4275729E6892}"/>
              </a:ext>
            </a:extLst>
          </p:cNvPr>
          <p:cNvSpPr txBox="1"/>
          <p:nvPr/>
        </p:nvSpPr>
        <p:spPr>
          <a:xfrm>
            <a:off x="2512019" y="2113678"/>
            <a:ext cx="7167961" cy="584519"/>
          </a:xfrm>
          <a:prstGeom prst="rect">
            <a:avLst/>
          </a:prstGeom>
          <a:noFill/>
        </p:spPr>
        <p:txBody>
          <a:bodyPr wrap="square" rtlCol="0">
            <a:spAutoFit/>
          </a:bodyPr>
          <a:lstStyle/>
          <a:p>
            <a:pPr algn="ctr">
              <a:lnSpc>
                <a:spcPts val="2000"/>
              </a:lnSpc>
            </a:pPr>
            <a:r>
              <a:rPr lang="en-US" altLang="zh-CN" sz="12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a:t>
            </a:r>
            <a:endParaRPr lang="zh-CN" altLang="en-US" sz="12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6140359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sp>
        <p:nvSpPr>
          <p:cNvPr id="4" name="文本框 3">
            <a:extLst>
              <a:ext uri="{FF2B5EF4-FFF2-40B4-BE49-F238E27FC236}">
                <a16:creationId xmlns:a16="http://schemas.microsoft.com/office/drawing/2014/main" xmlns="" id="{DDCF3B52-B804-493C-A4AA-1256C577CA74}"/>
              </a:ext>
            </a:extLst>
          </p:cNvPr>
          <p:cNvSpPr txBox="1"/>
          <p:nvPr/>
        </p:nvSpPr>
        <p:spPr>
          <a:xfrm>
            <a:off x="7363579" y="2318557"/>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grpSp>
        <p:nvGrpSpPr>
          <p:cNvPr id="5" name="组合 4">
            <a:extLst>
              <a:ext uri="{FF2B5EF4-FFF2-40B4-BE49-F238E27FC236}">
                <a16:creationId xmlns:a16="http://schemas.microsoft.com/office/drawing/2014/main" xmlns="" id="{360EE011-55C0-4281-BEE4-85792280F4DE}"/>
              </a:ext>
            </a:extLst>
          </p:cNvPr>
          <p:cNvGrpSpPr/>
          <p:nvPr/>
        </p:nvGrpSpPr>
        <p:grpSpPr>
          <a:xfrm>
            <a:off x="4619521" y="2496441"/>
            <a:ext cx="2456659" cy="2456659"/>
            <a:chOff x="4534854" y="2284416"/>
            <a:chExt cx="2576776" cy="2576776"/>
          </a:xfrm>
        </p:grpSpPr>
        <p:grpSp>
          <p:nvGrpSpPr>
            <p:cNvPr id="6" name="组合 5">
              <a:extLst>
                <a:ext uri="{FF2B5EF4-FFF2-40B4-BE49-F238E27FC236}">
                  <a16:creationId xmlns:a16="http://schemas.microsoft.com/office/drawing/2014/main" xmlns="" id="{D2E00C1A-1329-4E2F-B8B9-DB6E20F971CC}"/>
                </a:ext>
              </a:extLst>
            </p:cNvPr>
            <p:cNvGrpSpPr/>
            <p:nvPr/>
          </p:nvGrpSpPr>
          <p:grpSpPr>
            <a:xfrm>
              <a:off x="4534854" y="2284416"/>
              <a:ext cx="2576776" cy="2576776"/>
              <a:chOff x="4220484" y="1967946"/>
              <a:chExt cx="3431631" cy="3431631"/>
            </a:xfrm>
          </p:grpSpPr>
          <p:pic>
            <p:nvPicPr>
              <p:cNvPr id="15" name="图片 14">
                <a:extLst>
                  <a:ext uri="{FF2B5EF4-FFF2-40B4-BE49-F238E27FC236}">
                    <a16:creationId xmlns:a16="http://schemas.microsoft.com/office/drawing/2014/main" xmlns="" id="{3E58BD5C-1F50-43F6-8CBD-1927095B4FC6}"/>
                  </a:ext>
                </a:extLst>
              </p:cNvPr>
              <p:cNvPicPr>
                <a:picLocks/>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r="-154"/>
              <a:stretch/>
            </p:blipFill>
            <p:spPr>
              <a:xfrm>
                <a:off x="4701764" y="2449226"/>
                <a:ext cx="2469071" cy="2469071"/>
              </a:xfrm>
              <a:prstGeom prst="ellipse">
                <a:avLst/>
              </a:prstGeom>
            </p:spPr>
          </p:pic>
          <p:sp>
            <p:nvSpPr>
              <p:cNvPr id="16" name="空心弧 15">
                <a:extLst>
                  <a:ext uri="{FF2B5EF4-FFF2-40B4-BE49-F238E27FC236}">
                    <a16:creationId xmlns:a16="http://schemas.microsoft.com/office/drawing/2014/main" xmlns="" id="{348704B7-7B4E-46D0-A2F1-97B516692660}"/>
                  </a:ext>
                </a:extLst>
              </p:cNvPr>
              <p:cNvSpPr/>
              <p:nvPr/>
            </p:nvSpPr>
            <p:spPr>
              <a:xfrm flipH="1">
                <a:off x="4220484" y="1967946"/>
                <a:ext cx="3431631" cy="3431631"/>
              </a:xfrm>
              <a:prstGeom prst="blockArc">
                <a:avLst>
                  <a:gd name="adj1" fmla="val 3543882"/>
                  <a:gd name="adj2" fmla="val 17999607"/>
                  <a:gd name="adj3" fmla="val 142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grpSp>
        <p:grpSp>
          <p:nvGrpSpPr>
            <p:cNvPr id="7" name="组合 6">
              <a:extLst>
                <a:ext uri="{FF2B5EF4-FFF2-40B4-BE49-F238E27FC236}">
                  <a16:creationId xmlns:a16="http://schemas.microsoft.com/office/drawing/2014/main" xmlns="" id="{58820FBA-C189-4893-8370-0556A2E70ADF}"/>
                </a:ext>
              </a:extLst>
            </p:cNvPr>
            <p:cNvGrpSpPr/>
            <p:nvPr/>
          </p:nvGrpSpPr>
          <p:grpSpPr>
            <a:xfrm>
              <a:off x="6338088" y="2339741"/>
              <a:ext cx="415657" cy="415657"/>
              <a:chOff x="5863167" y="2289733"/>
              <a:chExt cx="465666" cy="465666"/>
            </a:xfrm>
          </p:grpSpPr>
          <p:sp>
            <p:nvSpPr>
              <p:cNvPr id="11" name="椭圆 10">
                <a:extLst>
                  <a:ext uri="{FF2B5EF4-FFF2-40B4-BE49-F238E27FC236}">
                    <a16:creationId xmlns:a16="http://schemas.microsoft.com/office/drawing/2014/main" xmlns="" id="{3368A635-2364-4D14-9071-42ABA7870E6E}"/>
                  </a:ext>
                </a:extLst>
              </p:cNvPr>
              <p:cNvSpPr/>
              <p:nvPr/>
            </p:nvSpPr>
            <p:spPr>
              <a:xfrm>
                <a:off x="5863167" y="2289733"/>
                <a:ext cx="465666" cy="465666"/>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Freeform: Shape 52">
                <a:extLst>
                  <a:ext uri="{FF2B5EF4-FFF2-40B4-BE49-F238E27FC236}">
                    <a16:creationId xmlns:a16="http://schemas.microsoft.com/office/drawing/2014/main" xmlns="" id="{26BD4CFC-D830-425E-A2A2-7B6ED7A40CCF}"/>
                  </a:ext>
                </a:extLst>
              </p:cNvPr>
              <p:cNvSpPr/>
              <p:nvPr/>
            </p:nvSpPr>
            <p:spPr bwMode="auto">
              <a:xfrm>
                <a:off x="5972539" y="2394173"/>
                <a:ext cx="246922" cy="256785"/>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cs typeface="+mn-ea"/>
                  <a:sym typeface="+mn-lt"/>
                </a:endParaRPr>
              </a:p>
            </p:txBody>
          </p:sp>
        </p:grpSp>
        <p:grpSp>
          <p:nvGrpSpPr>
            <p:cNvPr id="8" name="组合 7">
              <a:extLst>
                <a:ext uri="{FF2B5EF4-FFF2-40B4-BE49-F238E27FC236}">
                  <a16:creationId xmlns:a16="http://schemas.microsoft.com/office/drawing/2014/main" xmlns="" id="{E7026291-6168-4AFE-A460-344DA2754896}"/>
                </a:ext>
              </a:extLst>
            </p:cNvPr>
            <p:cNvGrpSpPr/>
            <p:nvPr/>
          </p:nvGrpSpPr>
          <p:grpSpPr>
            <a:xfrm>
              <a:off x="6338088" y="4390211"/>
              <a:ext cx="415657" cy="415657"/>
              <a:chOff x="5863167" y="2289733"/>
              <a:chExt cx="465666" cy="465666"/>
            </a:xfrm>
          </p:grpSpPr>
          <p:sp>
            <p:nvSpPr>
              <p:cNvPr id="9" name="椭圆 8">
                <a:extLst>
                  <a:ext uri="{FF2B5EF4-FFF2-40B4-BE49-F238E27FC236}">
                    <a16:creationId xmlns:a16="http://schemas.microsoft.com/office/drawing/2014/main" xmlns="" id="{2AEB5AF9-82A3-443E-9A60-84F0590DB347}"/>
                  </a:ext>
                </a:extLst>
              </p:cNvPr>
              <p:cNvSpPr/>
              <p:nvPr/>
            </p:nvSpPr>
            <p:spPr>
              <a:xfrm>
                <a:off x="5863167" y="2289733"/>
                <a:ext cx="465666" cy="465666"/>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Freeform: Shape 52">
                <a:extLst>
                  <a:ext uri="{FF2B5EF4-FFF2-40B4-BE49-F238E27FC236}">
                    <a16:creationId xmlns:a16="http://schemas.microsoft.com/office/drawing/2014/main" xmlns="" id="{6A8C4060-543D-45DE-AED4-DF6035188AB5}"/>
                  </a:ext>
                </a:extLst>
              </p:cNvPr>
              <p:cNvSpPr/>
              <p:nvPr/>
            </p:nvSpPr>
            <p:spPr bwMode="auto">
              <a:xfrm>
                <a:off x="5972539" y="2394173"/>
                <a:ext cx="246922" cy="256785"/>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cs typeface="+mn-ea"/>
                  <a:sym typeface="+mn-lt"/>
                </a:endParaRPr>
              </a:p>
            </p:txBody>
          </p:sp>
        </p:grpSp>
      </p:grpSp>
      <p:sp>
        <p:nvSpPr>
          <p:cNvPr id="17" name="文本框 16">
            <a:extLst>
              <a:ext uri="{FF2B5EF4-FFF2-40B4-BE49-F238E27FC236}">
                <a16:creationId xmlns:a16="http://schemas.microsoft.com/office/drawing/2014/main" xmlns="" id="{0A09C0EA-C54D-4B53-BDEA-05C67E3AA1D4}"/>
              </a:ext>
            </a:extLst>
          </p:cNvPr>
          <p:cNvSpPr txBox="1"/>
          <p:nvPr/>
        </p:nvSpPr>
        <p:spPr>
          <a:xfrm>
            <a:off x="7363579" y="2728585"/>
            <a:ext cx="3456097" cy="707886"/>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sp>
        <p:nvSpPr>
          <p:cNvPr id="18" name="文本框 17">
            <a:extLst>
              <a:ext uri="{FF2B5EF4-FFF2-40B4-BE49-F238E27FC236}">
                <a16:creationId xmlns:a16="http://schemas.microsoft.com/office/drawing/2014/main" xmlns="" id="{445E67CC-7DD1-442B-BEC3-1EDE234EA9D0}"/>
              </a:ext>
            </a:extLst>
          </p:cNvPr>
          <p:cNvSpPr txBox="1"/>
          <p:nvPr/>
        </p:nvSpPr>
        <p:spPr>
          <a:xfrm>
            <a:off x="7363579" y="4195828"/>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sp>
        <p:nvSpPr>
          <p:cNvPr id="19" name="文本框 18">
            <a:extLst>
              <a:ext uri="{FF2B5EF4-FFF2-40B4-BE49-F238E27FC236}">
                <a16:creationId xmlns:a16="http://schemas.microsoft.com/office/drawing/2014/main" xmlns="" id="{2793CAB8-DE11-4BF4-A3B0-B1778D54ADEF}"/>
              </a:ext>
            </a:extLst>
          </p:cNvPr>
          <p:cNvSpPr txBox="1"/>
          <p:nvPr/>
        </p:nvSpPr>
        <p:spPr>
          <a:xfrm>
            <a:off x="7363579" y="4605856"/>
            <a:ext cx="3456097" cy="707886"/>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sp>
        <p:nvSpPr>
          <p:cNvPr id="20" name="文本框 19">
            <a:extLst>
              <a:ext uri="{FF2B5EF4-FFF2-40B4-BE49-F238E27FC236}">
                <a16:creationId xmlns:a16="http://schemas.microsoft.com/office/drawing/2014/main" xmlns="" id="{DC4F6AD4-860C-4691-8165-2FACD8043BA2}"/>
              </a:ext>
            </a:extLst>
          </p:cNvPr>
          <p:cNvSpPr txBox="1"/>
          <p:nvPr/>
        </p:nvSpPr>
        <p:spPr>
          <a:xfrm>
            <a:off x="909605" y="2284416"/>
            <a:ext cx="2018155" cy="461665"/>
          </a:xfrm>
          <a:prstGeom prst="rect">
            <a:avLst/>
          </a:prstGeom>
          <a:noFill/>
        </p:spPr>
        <p:txBody>
          <a:bodyPr wrap="square" rtlCol="0">
            <a:spAutoFit/>
          </a:bodyPr>
          <a:lstStyle/>
          <a:p>
            <a:pPr algn="ju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
        <p:nvSpPr>
          <p:cNvPr id="21" name="文本框 20">
            <a:extLst>
              <a:ext uri="{FF2B5EF4-FFF2-40B4-BE49-F238E27FC236}">
                <a16:creationId xmlns:a16="http://schemas.microsoft.com/office/drawing/2014/main" xmlns="" id="{7109C74B-748D-4A88-81AD-69AE93EF5E71}"/>
              </a:ext>
            </a:extLst>
          </p:cNvPr>
          <p:cNvSpPr txBox="1"/>
          <p:nvPr/>
        </p:nvSpPr>
        <p:spPr>
          <a:xfrm>
            <a:off x="909605" y="2819881"/>
            <a:ext cx="3284371" cy="2368662"/>
          </a:xfrm>
          <a:prstGeom prst="rect">
            <a:avLst/>
          </a:prstGeom>
          <a:noFill/>
        </p:spPr>
        <p:txBody>
          <a:bodyPr wrap="square" rtlCol="0">
            <a:spAutoFit/>
          </a:bodyPr>
          <a:lstStyle/>
          <a:p>
            <a:pPr algn="just">
              <a:lnSpc>
                <a:spcPts val="2000"/>
              </a:lnSpc>
            </a:pPr>
            <a:r>
              <a:rPr lang="en-US" altLang="zh-CN" sz="1100" spc="1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 Please enter the font and title you think is appropriate in the box, and change your color, Please enter the font and title you think is appropriate in the box.</a:t>
            </a:r>
            <a:endParaRPr lang="zh-CN" altLang="en-US" sz="1100" spc="100" dirty="0">
              <a:solidFill>
                <a:schemeClr val="tx1">
                  <a:lumMod val="75000"/>
                  <a:lumOff val="25000"/>
                </a:schemeClr>
              </a:solidFill>
              <a:cs typeface="+mn-ea"/>
              <a:sym typeface="+mn-lt"/>
            </a:endParaRPr>
          </a:p>
          <a:p>
            <a:pPr algn="just">
              <a:lnSpc>
                <a:spcPts val="2000"/>
              </a:lnSpc>
            </a:pPr>
            <a:endParaRPr lang="zh-CN" altLang="en-US" sz="1100" spc="1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52632913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sp>
        <p:nvSpPr>
          <p:cNvPr id="4" name="文本框 3">
            <a:extLst>
              <a:ext uri="{FF2B5EF4-FFF2-40B4-BE49-F238E27FC236}">
                <a16:creationId xmlns:a16="http://schemas.microsoft.com/office/drawing/2014/main" xmlns="" id="{83BFF325-357D-41BF-9476-378843CAE86B}"/>
              </a:ext>
            </a:extLst>
          </p:cNvPr>
          <p:cNvSpPr txBox="1"/>
          <p:nvPr/>
        </p:nvSpPr>
        <p:spPr>
          <a:xfrm>
            <a:off x="6155737" y="2898114"/>
            <a:ext cx="4369153" cy="584519"/>
          </a:xfrm>
          <a:prstGeom prst="rect">
            <a:avLst/>
          </a:prstGeom>
          <a:noFill/>
        </p:spPr>
        <p:txBody>
          <a:bodyPr wrap="square" rtlCol="0">
            <a:spAutoFit/>
          </a:bodyPr>
          <a:lstStyle/>
          <a:p>
            <a:pPr algn="just">
              <a:lnSpc>
                <a:spcPts val="2000"/>
              </a:lnSpc>
            </a:pPr>
            <a:r>
              <a:rPr lang="en-US" altLang="zh-CN" sz="1200" spc="100" dirty="0">
                <a:solidFill>
                  <a:schemeClr val="tx1">
                    <a:lumMod val="85000"/>
                    <a:lumOff val="15000"/>
                  </a:schemeClr>
                </a:solidFill>
                <a:cs typeface="+mn-ea"/>
                <a:sym typeface="+mn-lt"/>
              </a:rPr>
              <a:t>Please enter the font and title you think is appropriate in the box, and change your color.</a:t>
            </a:r>
            <a:endParaRPr lang="zh-CN" altLang="en-US" sz="1200" spc="100" dirty="0">
              <a:solidFill>
                <a:schemeClr val="tx1">
                  <a:lumMod val="85000"/>
                  <a:lumOff val="15000"/>
                </a:schemeClr>
              </a:solidFill>
              <a:cs typeface="+mn-ea"/>
              <a:sym typeface="+mn-lt"/>
            </a:endParaRPr>
          </a:p>
        </p:txBody>
      </p:sp>
      <p:sp>
        <p:nvSpPr>
          <p:cNvPr id="5" name="文本框 4">
            <a:extLst>
              <a:ext uri="{FF2B5EF4-FFF2-40B4-BE49-F238E27FC236}">
                <a16:creationId xmlns:a16="http://schemas.microsoft.com/office/drawing/2014/main" xmlns="" id="{5E62F9A1-9AAB-42DC-91F1-D16CF305D69D}"/>
              </a:ext>
            </a:extLst>
          </p:cNvPr>
          <p:cNvSpPr txBox="1"/>
          <p:nvPr/>
        </p:nvSpPr>
        <p:spPr>
          <a:xfrm>
            <a:off x="6155735" y="2413885"/>
            <a:ext cx="2018155" cy="461665"/>
          </a:xfrm>
          <a:prstGeom prst="rect">
            <a:avLst/>
          </a:prstGeom>
          <a:noFill/>
        </p:spPr>
        <p:txBody>
          <a:bodyPr wrap="square" rtlCol="0">
            <a:spAutoFit/>
          </a:bodyPr>
          <a:lstStyle/>
          <a:p>
            <a:pPr algn="ju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grpSp>
        <p:nvGrpSpPr>
          <p:cNvPr id="6" name="组合 5">
            <a:extLst>
              <a:ext uri="{FF2B5EF4-FFF2-40B4-BE49-F238E27FC236}">
                <a16:creationId xmlns:a16="http://schemas.microsoft.com/office/drawing/2014/main" xmlns="" id="{12208BC8-3B9D-435B-8B44-64727102B91B}"/>
              </a:ext>
            </a:extLst>
          </p:cNvPr>
          <p:cNvGrpSpPr/>
          <p:nvPr/>
        </p:nvGrpSpPr>
        <p:grpSpPr>
          <a:xfrm>
            <a:off x="1352715" y="2364355"/>
            <a:ext cx="3399041" cy="3115788"/>
            <a:chOff x="4241164" y="2453529"/>
            <a:chExt cx="3709671" cy="3400532"/>
          </a:xfrm>
        </p:grpSpPr>
        <p:pic>
          <p:nvPicPr>
            <p:cNvPr id="7" name="Picture 7">
              <a:extLst>
                <a:ext uri="{FF2B5EF4-FFF2-40B4-BE49-F238E27FC236}">
                  <a16:creationId xmlns:a16="http://schemas.microsoft.com/office/drawing/2014/main" xmlns="" id="{3DFB90D7-CD07-4650-826A-EB2165E6DF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41164" y="2453529"/>
              <a:ext cx="3709671" cy="3400532"/>
            </a:xfrm>
            <a:prstGeom prst="rect">
              <a:avLst/>
            </a:prstGeom>
          </p:spPr>
        </p:pic>
        <p:pic>
          <p:nvPicPr>
            <p:cNvPr id="8" name="图片 7">
              <a:extLst>
                <a:ext uri="{FF2B5EF4-FFF2-40B4-BE49-F238E27FC236}">
                  <a16:creationId xmlns:a16="http://schemas.microsoft.com/office/drawing/2014/main" xmlns="" id="{14F9E9AE-5CF8-45BD-B2EE-6C80600A7514}"/>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p:blipFill>
          <p:spPr>
            <a:xfrm>
              <a:off x="4456322" y="2669048"/>
              <a:ext cx="3252692" cy="1937878"/>
            </a:xfrm>
            <a:prstGeom prst="rect">
              <a:avLst/>
            </a:prstGeom>
          </p:spPr>
        </p:pic>
      </p:grpSp>
      <p:sp>
        <p:nvSpPr>
          <p:cNvPr id="9" name="文本框 8">
            <a:extLst>
              <a:ext uri="{FF2B5EF4-FFF2-40B4-BE49-F238E27FC236}">
                <a16:creationId xmlns:a16="http://schemas.microsoft.com/office/drawing/2014/main" xmlns="" id="{6F03FC83-2004-4A4F-9DE0-AB75BC870B41}"/>
              </a:ext>
            </a:extLst>
          </p:cNvPr>
          <p:cNvSpPr txBox="1"/>
          <p:nvPr/>
        </p:nvSpPr>
        <p:spPr>
          <a:xfrm>
            <a:off x="6155735" y="3864788"/>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sp>
        <p:nvSpPr>
          <p:cNvPr id="10" name="文本框 9">
            <a:extLst>
              <a:ext uri="{FF2B5EF4-FFF2-40B4-BE49-F238E27FC236}">
                <a16:creationId xmlns:a16="http://schemas.microsoft.com/office/drawing/2014/main" xmlns="" id="{FF16435F-85A4-415A-836D-BEA6296AEA1F}"/>
              </a:ext>
            </a:extLst>
          </p:cNvPr>
          <p:cNvSpPr txBox="1"/>
          <p:nvPr/>
        </p:nvSpPr>
        <p:spPr>
          <a:xfrm>
            <a:off x="8052101" y="3864788"/>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sp>
        <p:nvSpPr>
          <p:cNvPr id="11" name="文本框 10">
            <a:extLst>
              <a:ext uri="{FF2B5EF4-FFF2-40B4-BE49-F238E27FC236}">
                <a16:creationId xmlns:a16="http://schemas.microsoft.com/office/drawing/2014/main" xmlns="" id="{C95218DC-B81F-4E6B-975C-F377D6952880}"/>
              </a:ext>
            </a:extLst>
          </p:cNvPr>
          <p:cNvSpPr txBox="1"/>
          <p:nvPr/>
        </p:nvSpPr>
        <p:spPr>
          <a:xfrm>
            <a:off x="9948467" y="3864788"/>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14" name="直接连接符 13">
            <a:extLst>
              <a:ext uri="{FF2B5EF4-FFF2-40B4-BE49-F238E27FC236}">
                <a16:creationId xmlns:a16="http://schemas.microsoft.com/office/drawing/2014/main" xmlns="" id="{41AA6A48-A27D-4DC7-A5EE-9DC26352AA25}"/>
              </a:ext>
            </a:extLst>
          </p:cNvPr>
          <p:cNvCxnSpPr/>
          <p:nvPr/>
        </p:nvCxnSpPr>
        <p:spPr>
          <a:xfrm>
            <a:off x="6769395" y="3756837"/>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9C8D55A7-10C3-4CD8-8DF5-91D93FB01C72}"/>
              </a:ext>
            </a:extLst>
          </p:cNvPr>
          <p:cNvCxnSpPr/>
          <p:nvPr/>
        </p:nvCxnSpPr>
        <p:spPr>
          <a:xfrm>
            <a:off x="8636572" y="3756837"/>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3B676C72-E2BE-4444-9F19-D455ED17CB55}"/>
              </a:ext>
            </a:extLst>
          </p:cNvPr>
          <p:cNvCxnSpPr/>
          <p:nvPr/>
        </p:nvCxnSpPr>
        <p:spPr>
          <a:xfrm>
            <a:off x="10503749" y="3756837"/>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252062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07E6DAA1-A398-4054-A570-042EDF66B421}"/>
              </a:ext>
            </a:extLst>
          </p:cNvPr>
          <p:cNvSpPr txBox="1"/>
          <p:nvPr/>
        </p:nvSpPr>
        <p:spPr>
          <a:xfrm>
            <a:off x="6988415" y="304464"/>
            <a:ext cx="3776952" cy="200055"/>
          </a:xfrm>
          <a:prstGeom prst="rect">
            <a:avLst/>
          </a:prstGeom>
          <a:noFill/>
        </p:spPr>
        <p:txBody>
          <a:bodyPr wrap="square" rtlCol="0">
            <a:spAutoFit/>
          </a:bodyPr>
          <a:lstStyle/>
          <a:p>
            <a:pPr algn="dist"/>
            <a:r>
              <a:rPr lang="en-US" altLang="zh-CN" sz="700" dirty="0">
                <a:cs typeface="+mn-ea"/>
                <a:sym typeface="+mn-lt"/>
              </a:rPr>
              <a:t>BUSINESS REPORT SUMMARY</a:t>
            </a:r>
            <a:endParaRPr lang="zh-CN" altLang="en-US" sz="700" dirty="0">
              <a:cs typeface="+mn-ea"/>
              <a:sym typeface="+mn-lt"/>
            </a:endParaRPr>
          </a:p>
        </p:txBody>
      </p:sp>
      <p:sp>
        <p:nvSpPr>
          <p:cNvPr id="36" name="文本框 35">
            <a:extLst>
              <a:ext uri="{FF2B5EF4-FFF2-40B4-BE49-F238E27FC236}">
                <a16:creationId xmlns:a16="http://schemas.microsoft.com/office/drawing/2014/main" xmlns="" id="{84C6FF5B-226D-4135-920E-30720D5F6C1F}"/>
              </a:ext>
            </a:extLst>
          </p:cNvPr>
          <p:cNvSpPr txBox="1"/>
          <p:nvPr/>
        </p:nvSpPr>
        <p:spPr>
          <a:xfrm>
            <a:off x="636509" y="1771370"/>
            <a:ext cx="3491405" cy="707886"/>
          </a:xfrm>
          <a:prstGeom prst="rect">
            <a:avLst/>
          </a:prstGeom>
          <a:noFill/>
        </p:spPr>
        <p:txBody>
          <a:bodyPr wrap="none" rtlCol="0">
            <a:spAutoFit/>
          </a:bodyPr>
          <a:lstStyle/>
          <a:p>
            <a:pPr algn="just"/>
            <a:r>
              <a:rPr lang="en-US" altLang="zh-CN" sz="4000" spc="100" dirty="0">
                <a:solidFill>
                  <a:schemeClr val="tx1">
                    <a:lumMod val="75000"/>
                    <a:lumOff val="25000"/>
                  </a:schemeClr>
                </a:solidFill>
                <a:cs typeface="+mn-ea"/>
                <a:sym typeface="+mn-lt"/>
              </a:rPr>
              <a:t>PART THREE</a:t>
            </a:r>
          </a:p>
        </p:txBody>
      </p:sp>
      <p:sp>
        <p:nvSpPr>
          <p:cNvPr id="37" name="文本框 36">
            <a:extLst>
              <a:ext uri="{FF2B5EF4-FFF2-40B4-BE49-F238E27FC236}">
                <a16:creationId xmlns:a16="http://schemas.microsoft.com/office/drawing/2014/main" xmlns="" id="{A78CDBC5-3E6E-4A67-8449-8C2E6EBEC748}"/>
              </a:ext>
            </a:extLst>
          </p:cNvPr>
          <p:cNvSpPr txBox="1"/>
          <p:nvPr/>
        </p:nvSpPr>
        <p:spPr>
          <a:xfrm>
            <a:off x="598711" y="2491189"/>
            <a:ext cx="5119757" cy="830997"/>
          </a:xfrm>
          <a:prstGeom prst="rect">
            <a:avLst/>
          </a:prstGeom>
          <a:noFill/>
        </p:spPr>
        <p:txBody>
          <a:bodyPr wrap="square" rtlCol="0">
            <a:spAutoFit/>
          </a:bodyPr>
          <a:lstStyle/>
          <a:p>
            <a:pPr algn="dist"/>
            <a:r>
              <a:rPr lang="zh-CN" altLang="en-US" sz="4800" dirty="0">
                <a:solidFill>
                  <a:schemeClr val="tx1">
                    <a:lumMod val="75000"/>
                    <a:lumOff val="25000"/>
                  </a:schemeClr>
                </a:solidFill>
                <a:cs typeface="+mn-ea"/>
                <a:sym typeface="+mn-lt"/>
              </a:rPr>
              <a:t>请输入您的标题</a:t>
            </a:r>
          </a:p>
        </p:txBody>
      </p:sp>
      <p:sp>
        <p:nvSpPr>
          <p:cNvPr id="38" name="文本框 37">
            <a:extLst>
              <a:ext uri="{FF2B5EF4-FFF2-40B4-BE49-F238E27FC236}">
                <a16:creationId xmlns:a16="http://schemas.microsoft.com/office/drawing/2014/main" xmlns="" id="{ED3B151D-3157-4B50-B6AF-5AE833FD89E3}"/>
              </a:ext>
            </a:extLst>
          </p:cNvPr>
          <p:cNvSpPr txBox="1"/>
          <p:nvPr/>
        </p:nvSpPr>
        <p:spPr>
          <a:xfrm>
            <a:off x="598711" y="3535814"/>
            <a:ext cx="4098417" cy="829779"/>
          </a:xfrm>
          <a:prstGeom prst="rect">
            <a:avLst/>
          </a:prstGeom>
          <a:noFill/>
        </p:spPr>
        <p:txBody>
          <a:bodyPr wrap="square">
            <a:spAutoFit/>
          </a:bodyPr>
          <a:lstStyle/>
          <a:p>
            <a:pPr algn="just">
              <a:lnSpc>
                <a:spcPts val="2000"/>
              </a:lnSpc>
            </a:pPr>
            <a:r>
              <a:rPr lang="zh-CN" altLang="en-US" sz="1100" spc="100" dirty="0">
                <a:solidFill>
                  <a:schemeClr val="tx1">
                    <a:lumMod val="75000"/>
                    <a:lumOff val="25000"/>
                  </a:schemeClr>
                </a:solidFill>
                <a:cs typeface="+mn-ea"/>
                <a:sym typeface="+mn-lt"/>
              </a:rPr>
              <a:t>Work report refers to a comprehensive and systematic general inspection and evaluation of the work that has been done in a certain period of time</a:t>
            </a:r>
            <a:r>
              <a:rPr lang="en-US" altLang="zh-CN" sz="1100" spc="100" dirty="0">
                <a:solidFill>
                  <a:schemeClr val="tx1">
                    <a:lumMod val="75000"/>
                    <a:lumOff val="25000"/>
                  </a:schemeClr>
                </a:solidFill>
                <a:cs typeface="+mn-ea"/>
                <a:sym typeface="+mn-lt"/>
              </a:rPr>
              <a:t>.</a:t>
            </a:r>
            <a:endParaRPr lang="zh-CN" altLang="en-US" sz="1100" spc="1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396776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xmlns="" id="{181015DA-5C91-4D2A-9465-DFF854485C81}"/>
              </a:ext>
            </a:extLst>
          </p:cNvPr>
          <p:cNvCxnSpPr/>
          <p:nvPr/>
        </p:nvCxnSpPr>
        <p:spPr>
          <a:xfrm>
            <a:off x="1835167" y="2346036"/>
            <a:ext cx="0" cy="451196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sp>
        <p:nvSpPr>
          <p:cNvPr id="5" name="菱形 4">
            <a:extLst>
              <a:ext uri="{FF2B5EF4-FFF2-40B4-BE49-F238E27FC236}">
                <a16:creationId xmlns:a16="http://schemas.microsoft.com/office/drawing/2014/main" xmlns="" id="{94C0ECAD-EF95-46BC-B47A-8256247EF183}"/>
              </a:ext>
            </a:extLst>
          </p:cNvPr>
          <p:cNvSpPr/>
          <p:nvPr/>
        </p:nvSpPr>
        <p:spPr>
          <a:xfrm>
            <a:off x="1481183" y="2119442"/>
            <a:ext cx="707967" cy="707967"/>
          </a:xfrm>
          <a:prstGeom prst="diamond">
            <a:avLst/>
          </a:prstGeom>
          <a:solidFill>
            <a:schemeClr val="accent1"/>
          </a:solidFill>
          <a:ln>
            <a:solidFill>
              <a:schemeClr val="accent1"/>
            </a:solidFill>
          </a:ln>
          <a:effectLst>
            <a:outerShdw blurRad="38100" dist="25400" sx="101000" sy="101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菱形 5">
            <a:extLst>
              <a:ext uri="{FF2B5EF4-FFF2-40B4-BE49-F238E27FC236}">
                <a16:creationId xmlns:a16="http://schemas.microsoft.com/office/drawing/2014/main" xmlns="" id="{DA80EDDA-4643-442B-85B8-0719331B1122}"/>
              </a:ext>
            </a:extLst>
          </p:cNvPr>
          <p:cNvSpPr/>
          <p:nvPr/>
        </p:nvSpPr>
        <p:spPr>
          <a:xfrm>
            <a:off x="1481183" y="3452667"/>
            <a:ext cx="707967" cy="707967"/>
          </a:xfrm>
          <a:prstGeom prst="diamond">
            <a:avLst/>
          </a:prstGeom>
          <a:solidFill>
            <a:schemeClr val="accent1"/>
          </a:solidFill>
          <a:ln>
            <a:solidFill>
              <a:schemeClr val="accent1"/>
            </a:solidFill>
          </a:ln>
          <a:effectLst>
            <a:outerShdw blurRad="38100" dist="25400" sx="101000" sy="101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菱形 6">
            <a:extLst>
              <a:ext uri="{FF2B5EF4-FFF2-40B4-BE49-F238E27FC236}">
                <a16:creationId xmlns:a16="http://schemas.microsoft.com/office/drawing/2014/main" xmlns="" id="{4A3218C0-79A0-4475-B905-FF45AE05BC38}"/>
              </a:ext>
            </a:extLst>
          </p:cNvPr>
          <p:cNvSpPr/>
          <p:nvPr/>
        </p:nvSpPr>
        <p:spPr>
          <a:xfrm>
            <a:off x="1481183" y="4785892"/>
            <a:ext cx="707967" cy="707967"/>
          </a:xfrm>
          <a:prstGeom prst="diamond">
            <a:avLst/>
          </a:prstGeom>
          <a:solidFill>
            <a:schemeClr val="accent1"/>
          </a:solidFill>
          <a:ln>
            <a:solidFill>
              <a:schemeClr val="accent1"/>
            </a:solidFill>
          </a:ln>
          <a:effectLst>
            <a:outerShdw blurRad="38100" dist="25400" sx="101000" sy="101000" algn="ctr" rotWithShape="0">
              <a:prstClr val="black">
                <a:alpha val="3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Google Shape;1002;p32">
            <a:extLst>
              <a:ext uri="{FF2B5EF4-FFF2-40B4-BE49-F238E27FC236}">
                <a16:creationId xmlns:a16="http://schemas.microsoft.com/office/drawing/2014/main" xmlns="" id="{A8FCE14B-DCB9-4039-81E5-F0D2160C25A9}"/>
              </a:ext>
            </a:extLst>
          </p:cNvPr>
          <p:cNvGrpSpPr/>
          <p:nvPr/>
        </p:nvGrpSpPr>
        <p:grpSpPr>
          <a:xfrm>
            <a:off x="1717403" y="2334762"/>
            <a:ext cx="235527" cy="254781"/>
            <a:chOff x="-48237000" y="2342650"/>
            <a:chExt cx="256800" cy="300225"/>
          </a:xfrm>
          <a:solidFill>
            <a:schemeClr val="bg1"/>
          </a:solidFill>
        </p:grpSpPr>
        <p:sp>
          <p:nvSpPr>
            <p:cNvPr id="9" name="Google Shape;1003;p32">
              <a:extLst>
                <a:ext uri="{FF2B5EF4-FFF2-40B4-BE49-F238E27FC236}">
                  <a16:creationId xmlns:a16="http://schemas.microsoft.com/office/drawing/2014/main" xmlns="" id="{3C41E53D-3AA3-4065-8CE6-9505008E0528}"/>
                </a:ext>
              </a:extLst>
            </p:cNvPr>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10" name="Google Shape;1004;p32">
              <a:extLst>
                <a:ext uri="{FF2B5EF4-FFF2-40B4-BE49-F238E27FC236}">
                  <a16:creationId xmlns:a16="http://schemas.microsoft.com/office/drawing/2014/main" xmlns="" id="{4C0E2BB1-4E5B-4241-9045-6FD789FD18A1}"/>
                </a:ext>
              </a:extLst>
            </p:cNvPr>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11" name="Google Shape;1005;p32">
              <a:extLst>
                <a:ext uri="{FF2B5EF4-FFF2-40B4-BE49-F238E27FC236}">
                  <a16:creationId xmlns:a16="http://schemas.microsoft.com/office/drawing/2014/main" xmlns="" id="{87F3AC02-2859-4FAC-B003-CFC52E3C6AAC}"/>
                </a:ext>
              </a:extLst>
            </p:cNvPr>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grpSp>
      <p:sp>
        <p:nvSpPr>
          <p:cNvPr id="14" name="Google Shape;973;p32">
            <a:extLst>
              <a:ext uri="{FF2B5EF4-FFF2-40B4-BE49-F238E27FC236}">
                <a16:creationId xmlns:a16="http://schemas.microsoft.com/office/drawing/2014/main" xmlns="" id="{B069A24A-61AC-4F23-A028-C54B9489ADF4}"/>
              </a:ext>
            </a:extLst>
          </p:cNvPr>
          <p:cNvSpPr/>
          <p:nvPr/>
        </p:nvSpPr>
        <p:spPr>
          <a:xfrm>
            <a:off x="1717403" y="3674308"/>
            <a:ext cx="269927" cy="248460"/>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grpSp>
        <p:nvGrpSpPr>
          <p:cNvPr id="15" name="Google Shape;982;p32">
            <a:extLst>
              <a:ext uri="{FF2B5EF4-FFF2-40B4-BE49-F238E27FC236}">
                <a16:creationId xmlns:a16="http://schemas.microsoft.com/office/drawing/2014/main" xmlns="" id="{7083C830-3D2F-4B20-A1B7-09F9D840AF1F}"/>
              </a:ext>
            </a:extLst>
          </p:cNvPr>
          <p:cNvGrpSpPr/>
          <p:nvPr/>
        </p:nvGrpSpPr>
        <p:grpSpPr>
          <a:xfrm>
            <a:off x="1717403" y="5017811"/>
            <a:ext cx="273886" cy="251375"/>
            <a:chOff x="-31166825" y="1939525"/>
            <a:chExt cx="293800" cy="291425"/>
          </a:xfrm>
          <a:solidFill>
            <a:schemeClr val="bg1"/>
          </a:solidFill>
        </p:grpSpPr>
        <p:sp>
          <p:nvSpPr>
            <p:cNvPr id="16" name="Google Shape;983;p32">
              <a:extLst>
                <a:ext uri="{FF2B5EF4-FFF2-40B4-BE49-F238E27FC236}">
                  <a16:creationId xmlns:a16="http://schemas.microsoft.com/office/drawing/2014/main" xmlns="" id="{5E01DE0B-32CF-4236-B228-394DE725763C}"/>
                </a:ext>
              </a:extLst>
            </p:cNvPr>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17" name="Google Shape;984;p32">
              <a:extLst>
                <a:ext uri="{FF2B5EF4-FFF2-40B4-BE49-F238E27FC236}">
                  <a16:creationId xmlns:a16="http://schemas.microsoft.com/office/drawing/2014/main" xmlns="" id="{9C240B61-23AE-41D3-BB43-E80583F6512C}"/>
                </a:ext>
              </a:extLst>
            </p:cNvPr>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18" name="Google Shape;985;p32">
              <a:extLst>
                <a:ext uri="{FF2B5EF4-FFF2-40B4-BE49-F238E27FC236}">
                  <a16:creationId xmlns:a16="http://schemas.microsoft.com/office/drawing/2014/main" xmlns="" id="{4FB588BE-FB2A-4689-B5A7-8632DF5A5E93}"/>
                </a:ext>
              </a:extLst>
            </p:cNvPr>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19" name="Google Shape;986;p32">
              <a:extLst>
                <a:ext uri="{FF2B5EF4-FFF2-40B4-BE49-F238E27FC236}">
                  <a16:creationId xmlns:a16="http://schemas.microsoft.com/office/drawing/2014/main" xmlns="" id="{04BA85D5-6E77-4B39-93E5-27715459B6AB}"/>
                </a:ext>
              </a:extLst>
            </p:cNvPr>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0" name="Google Shape;987;p32">
              <a:extLst>
                <a:ext uri="{FF2B5EF4-FFF2-40B4-BE49-F238E27FC236}">
                  <a16:creationId xmlns:a16="http://schemas.microsoft.com/office/drawing/2014/main" xmlns="" id="{1EACE3DA-2683-43D9-AB48-7715D76FA5D8}"/>
                </a:ext>
              </a:extLst>
            </p:cNvPr>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1" name="Google Shape;988;p32">
              <a:extLst>
                <a:ext uri="{FF2B5EF4-FFF2-40B4-BE49-F238E27FC236}">
                  <a16:creationId xmlns:a16="http://schemas.microsoft.com/office/drawing/2014/main" xmlns="" id="{5A0F5A57-3ED0-4F23-B868-E7B65D1BF0C2}"/>
                </a:ext>
              </a:extLst>
            </p:cNvPr>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2" name="Google Shape;989;p32">
              <a:extLst>
                <a:ext uri="{FF2B5EF4-FFF2-40B4-BE49-F238E27FC236}">
                  <a16:creationId xmlns:a16="http://schemas.microsoft.com/office/drawing/2014/main" xmlns="" id="{D3EC74DD-072F-4815-BE99-988E15FEFA36}"/>
                </a:ext>
              </a:extLst>
            </p:cNvPr>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3" name="Google Shape;990;p32">
              <a:extLst>
                <a:ext uri="{FF2B5EF4-FFF2-40B4-BE49-F238E27FC236}">
                  <a16:creationId xmlns:a16="http://schemas.microsoft.com/office/drawing/2014/main" xmlns="" id="{D5A40062-9C62-459A-AD32-8B3160DD6FB2}"/>
                </a:ext>
              </a:extLst>
            </p:cNvPr>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4" name="Google Shape;991;p32">
              <a:extLst>
                <a:ext uri="{FF2B5EF4-FFF2-40B4-BE49-F238E27FC236}">
                  <a16:creationId xmlns:a16="http://schemas.microsoft.com/office/drawing/2014/main" xmlns="" id="{871BC86D-38A7-411E-B72E-2E342A2801A3}"/>
                </a:ext>
              </a:extLst>
            </p:cNvPr>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5" name="Google Shape;992;p32">
              <a:extLst>
                <a:ext uri="{FF2B5EF4-FFF2-40B4-BE49-F238E27FC236}">
                  <a16:creationId xmlns:a16="http://schemas.microsoft.com/office/drawing/2014/main" xmlns="" id="{BC31FB5F-3831-4656-ACB3-4470A4A2BC7F}"/>
                </a:ext>
              </a:extLst>
            </p:cNvPr>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6" name="Google Shape;993;p32">
              <a:extLst>
                <a:ext uri="{FF2B5EF4-FFF2-40B4-BE49-F238E27FC236}">
                  <a16:creationId xmlns:a16="http://schemas.microsoft.com/office/drawing/2014/main" xmlns="" id="{1A0CB3B5-81C8-4924-8737-0A64106EA2D8}"/>
                </a:ext>
              </a:extLst>
            </p:cNvPr>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grpSp>
      <p:sp>
        <p:nvSpPr>
          <p:cNvPr id="27" name="文本框 26">
            <a:extLst>
              <a:ext uri="{FF2B5EF4-FFF2-40B4-BE49-F238E27FC236}">
                <a16:creationId xmlns:a16="http://schemas.microsoft.com/office/drawing/2014/main" xmlns="" id="{4699ADFB-00F3-40D9-81FF-A629F62468F4}"/>
              </a:ext>
            </a:extLst>
          </p:cNvPr>
          <p:cNvSpPr txBox="1"/>
          <p:nvPr/>
        </p:nvSpPr>
        <p:spPr>
          <a:xfrm>
            <a:off x="4322450" y="2422471"/>
            <a:ext cx="6802741" cy="576248"/>
          </a:xfrm>
          <a:prstGeom prst="rect">
            <a:avLst/>
          </a:prstGeom>
          <a:noFill/>
        </p:spPr>
        <p:txBody>
          <a:bodyPr wrap="square" rtlCol="0">
            <a:spAutoFit/>
          </a:bodyPr>
          <a:lstStyle/>
          <a:p>
            <a:pPr algn="just">
              <a:lnSpc>
                <a:spcPts val="2000"/>
              </a:lnSpc>
            </a:pPr>
            <a:r>
              <a:rPr lang="en-US" altLang="zh-CN" sz="1200" spc="100" dirty="0">
                <a:solidFill>
                  <a:schemeClr val="tx1">
                    <a:lumMod val="85000"/>
                    <a:lumOff val="15000"/>
                  </a:schemeClr>
                </a:solidFill>
                <a:cs typeface="+mn-ea"/>
                <a:sym typeface="+mn-lt"/>
              </a:rPr>
              <a:t>Please enter the font and title you think is appropriate in the box, and change your color.</a:t>
            </a:r>
            <a:endParaRPr lang="zh-CN" altLang="en-US" sz="1200" spc="100" dirty="0">
              <a:solidFill>
                <a:schemeClr val="tx1">
                  <a:lumMod val="85000"/>
                  <a:lumOff val="15000"/>
                </a:schemeClr>
              </a:solidFill>
              <a:cs typeface="+mn-ea"/>
              <a:sym typeface="+mn-lt"/>
            </a:endParaRPr>
          </a:p>
        </p:txBody>
      </p:sp>
      <p:sp>
        <p:nvSpPr>
          <p:cNvPr id="28" name="文本框 27">
            <a:extLst>
              <a:ext uri="{FF2B5EF4-FFF2-40B4-BE49-F238E27FC236}">
                <a16:creationId xmlns:a16="http://schemas.microsoft.com/office/drawing/2014/main" xmlns="" id="{35975C3F-E83A-4498-9380-449B97413203}"/>
              </a:ext>
            </a:extLst>
          </p:cNvPr>
          <p:cNvSpPr txBox="1"/>
          <p:nvPr/>
        </p:nvSpPr>
        <p:spPr>
          <a:xfrm>
            <a:off x="4322449" y="2064843"/>
            <a:ext cx="2018155" cy="461665"/>
          </a:xfrm>
          <a:prstGeom prst="rect">
            <a:avLst/>
          </a:prstGeom>
          <a:noFill/>
        </p:spPr>
        <p:txBody>
          <a:bodyPr wrap="square" rtlCol="0">
            <a:spAutoFit/>
          </a:bodyPr>
          <a:lstStyle/>
          <a:p>
            <a:pPr algn="ju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
        <p:nvSpPr>
          <p:cNvPr id="29" name="文本框 28">
            <a:extLst>
              <a:ext uri="{FF2B5EF4-FFF2-40B4-BE49-F238E27FC236}">
                <a16:creationId xmlns:a16="http://schemas.microsoft.com/office/drawing/2014/main" xmlns="" id="{3F02BADB-AC4D-474C-83BC-AAAA301920D1}"/>
              </a:ext>
            </a:extLst>
          </p:cNvPr>
          <p:cNvSpPr txBox="1"/>
          <p:nvPr/>
        </p:nvSpPr>
        <p:spPr>
          <a:xfrm>
            <a:off x="2661257" y="2095385"/>
            <a:ext cx="1009078" cy="754502"/>
          </a:xfrm>
          <a:prstGeom prst="rect">
            <a:avLst/>
          </a:prstGeom>
          <a:noFill/>
        </p:spPr>
        <p:txBody>
          <a:bodyPr wrap="square" rtlCol="0">
            <a:spAutoFit/>
          </a:bodyPr>
          <a:lstStyle/>
          <a:p>
            <a:pPr algn="just">
              <a:lnSpc>
                <a:spcPts val="2500"/>
              </a:lnSpc>
            </a:pPr>
            <a:r>
              <a:rPr lang="en-US" altLang="zh-CN" dirty="0">
                <a:solidFill>
                  <a:schemeClr val="accent1"/>
                </a:solidFill>
                <a:cs typeface="+mn-ea"/>
                <a:sym typeface="+mn-lt"/>
              </a:rPr>
              <a:t>THE</a:t>
            </a:r>
            <a:r>
              <a:rPr lang="en-US" altLang="zh-CN" sz="2800" dirty="0">
                <a:solidFill>
                  <a:schemeClr val="accent1"/>
                </a:solidFill>
                <a:cs typeface="+mn-ea"/>
                <a:sym typeface="+mn-lt"/>
              </a:rPr>
              <a:t> </a:t>
            </a:r>
          </a:p>
          <a:p>
            <a:pPr algn="just">
              <a:lnSpc>
                <a:spcPts val="2500"/>
              </a:lnSpc>
            </a:pPr>
            <a:r>
              <a:rPr lang="en-US" altLang="zh-CN" sz="2800" dirty="0">
                <a:solidFill>
                  <a:schemeClr val="accent1"/>
                </a:solidFill>
                <a:cs typeface="+mn-ea"/>
                <a:sym typeface="+mn-lt"/>
              </a:rPr>
              <a:t>ONE</a:t>
            </a:r>
            <a:endParaRPr lang="zh-CN" altLang="en-US" sz="2800" dirty="0">
              <a:solidFill>
                <a:schemeClr val="accent1"/>
              </a:solidFill>
              <a:cs typeface="+mn-ea"/>
              <a:sym typeface="+mn-lt"/>
            </a:endParaRPr>
          </a:p>
        </p:txBody>
      </p:sp>
      <p:sp>
        <p:nvSpPr>
          <p:cNvPr id="30" name="文本框 29">
            <a:extLst>
              <a:ext uri="{FF2B5EF4-FFF2-40B4-BE49-F238E27FC236}">
                <a16:creationId xmlns:a16="http://schemas.microsoft.com/office/drawing/2014/main" xmlns="" id="{B45CAF8A-AC16-45BF-AEE7-5C49E369E929}"/>
              </a:ext>
            </a:extLst>
          </p:cNvPr>
          <p:cNvSpPr txBox="1"/>
          <p:nvPr/>
        </p:nvSpPr>
        <p:spPr>
          <a:xfrm>
            <a:off x="2656874" y="3439883"/>
            <a:ext cx="1233799" cy="754502"/>
          </a:xfrm>
          <a:prstGeom prst="rect">
            <a:avLst/>
          </a:prstGeom>
          <a:noFill/>
        </p:spPr>
        <p:txBody>
          <a:bodyPr wrap="square" rtlCol="0">
            <a:spAutoFit/>
          </a:bodyPr>
          <a:lstStyle/>
          <a:p>
            <a:pPr algn="just">
              <a:lnSpc>
                <a:spcPts val="2500"/>
              </a:lnSpc>
            </a:pPr>
            <a:r>
              <a:rPr lang="en-US" altLang="zh-CN" dirty="0">
                <a:solidFill>
                  <a:schemeClr val="accent1"/>
                </a:solidFill>
                <a:cs typeface="+mn-ea"/>
                <a:sym typeface="+mn-lt"/>
              </a:rPr>
              <a:t>THE</a:t>
            </a:r>
            <a:r>
              <a:rPr lang="en-US" altLang="zh-CN" sz="2800" dirty="0">
                <a:solidFill>
                  <a:schemeClr val="accent1"/>
                </a:solidFill>
                <a:cs typeface="+mn-ea"/>
                <a:sym typeface="+mn-lt"/>
              </a:rPr>
              <a:t> </a:t>
            </a:r>
          </a:p>
          <a:p>
            <a:pPr algn="just">
              <a:lnSpc>
                <a:spcPts val="2500"/>
              </a:lnSpc>
            </a:pPr>
            <a:r>
              <a:rPr lang="en-US" altLang="zh-CN" sz="2800" dirty="0">
                <a:solidFill>
                  <a:schemeClr val="accent1"/>
                </a:solidFill>
                <a:cs typeface="+mn-ea"/>
                <a:sym typeface="+mn-lt"/>
              </a:rPr>
              <a:t>TWO</a:t>
            </a:r>
            <a:endParaRPr lang="zh-CN" altLang="en-US" sz="2800" dirty="0">
              <a:solidFill>
                <a:schemeClr val="accent1"/>
              </a:solidFill>
              <a:cs typeface="+mn-ea"/>
              <a:sym typeface="+mn-lt"/>
            </a:endParaRPr>
          </a:p>
        </p:txBody>
      </p:sp>
      <p:sp>
        <p:nvSpPr>
          <p:cNvPr id="31" name="文本框 30">
            <a:extLst>
              <a:ext uri="{FF2B5EF4-FFF2-40B4-BE49-F238E27FC236}">
                <a16:creationId xmlns:a16="http://schemas.microsoft.com/office/drawing/2014/main" xmlns="" id="{24A79912-D1E4-4029-BF4F-7A72AF212876}"/>
              </a:ext>
            </a:extLst>
          </p:cNvPr>
          <p:cNvSpPr txBox="1"/>
          <p:nvPr/>
        </p:nvSpPr>
        <p:spPr>
          <a:xfrm>
            <a:off x="2652491" y="4769238"/>
            <a:ext cx="1520591" cy="754502"/>
          </a:xfrm>
          <a:prstGeom prst="rect">
            <a:avLst/>
          </a:prstGeom>
          <a:noFill/>
        </p:spPr>
        <p:txBody>
          <a:bodyPr wrap="square" rtlCol="0">
            <a:spAutoFit/>
          </a:bodyPr>
          <a:lstStyle/>
          <a:p>
            <a:pPr algn="just">
              <a:lnSpc>
                <a:spcPts val="2500"/>
              </a:lnSpc>
            </a:pPr>
            <a:r>
              <a:rPr lang="en-US" altLang="zh-CN" dirty="0">
                <a:solidFill>
                  <a:schemeClr val="accent1"/>
                </a:solidFill>
                <a:cs typeface="+mn-ea"/>
                <a:sym typeface="+mn-lt"/>
              </a:rPr>
              <a:t>THE</a:t>
            </a:r>
            <a:r>
              <a:rPr lang="en-US" altLang="zh-CN" sz="2800" dirty="0">
                <a:solidFill>
                  <a:schemeClr val="accent1"/>
                </a:solidFill>
                <a:cs typeface="+mn-ea"/>
                <a:sym typeface="+mn-lt"/>
              </a:rPr>
              <a:t> </a:t>
            </a:r>
          </a:p>
          <a:p>
            <a:pPr algn="just">
              <a:lnSpc>
                <a:spcPts val="2500"/>
              </a:lnSpc>
            </a:pPr>
            <a:r>
              <a:rPr lang="en-US" altLang="zh-CN" sz="2800" dirty="0">
                <a:solidFill>
                  <a:schemeClr val="accent1"/>
                </a:solidFill>
                <a:cs typeface="+mn-ea"/>
                <a:sym typeface="+mn-lt"/>
              </a:rPr>
              <a:t>THREE</a:t>
            </a:r>
            <a:endParaRPr lang="zh-CN" altLang="en-US" sz="2800" dirty="0">
              <a:solidFill>
                <a:schemeClr val="accent1"/>
              </a:solidFill>
              <a:cs typeface="+mn-ea"/>
              <a:sym typeface="+mn-lt"/>
            </a:endParaRPr>
          </a:p>
        </p:txBody>
      </p:sp>
      <p:sp>
        <p:nvSpPr>
          <p:cNvPr id="32" name="文本框 31">
            <a:extLst>
              <a:ext uri="{FF2B5EF4-FFF2-40B4-BE49-F238E27FC236}">
                <a16:creationId xmlns:a16="http://schemas.microsoft.com/office/drawing/2014/main" xmlns="" id="{570B4D30-8783-41F3-8885-94CA6A925191}"/>
              </a:ext>
            </a:extLst>
          </p:cNvPr>
          <p:cNvSpPr txBox="1"/>
          <p:nvPr/>
        </p:nvSpPr>
        <p:spPr>
          <a:xfrm>
            <a:off x="4322450" y="3810295"/>
            <a:ext cx="6802741" cy="576248"/>
          </a:xfrm>
          <a:prstGeom prst="rect">
            <a:avLst/>
          </a:prstGeom>
          <a:noFill/>
        </p:spPr>
        <p:txBody>
          <a:bodyPr wrap="square" rtlCol="0">
            <a:spAutoFit/>
          </a:bodyPr>
          <a:lstStyle/>
          <a:p>
            <a:pPr algn="just">
              <a:lnSpc>
                <a:spcPts val="2000"/>
              </a:lnSpc>
            </a:pPr>
            <a:r>
              <a:rPr lang="en-US" altLang="zh-CN" sz="1200" spc="100" dirty="0">
                <a:solidFill>
                  <a:schemeClr val="tx1">
                    <a:lumMod val="85000"/>
                    <a:lumOff val="15000"/>
                  </a:schemeClr>
                </a:solidFill>
                <a:cs typeface="+mn-ea"/>
                <a:sym typeface="+mn-lt"/>
              </a:rPr>
              <a:t>Please enter the font and title you think is appropriate in the box, and change your color.</a:t>
            </a:r>
            <a:endParaRPr lang="zh-CN" altLang="en-US" sz="1200" spc="100" dirty="0">
              <a:solidFill>
                <a:schemeClr val="tx1">
                  <a:lumMod val="85000"/>
                  <a:lumOff val="15000"/>
                </a:schemeClr>
              </a:solidFill>
              <a:cs typeface="+mn-ea"/>
              <a:sym typeface="+mn-lt"/>
            </a:endParaRPr>
          </a:p>
        </p:txBody>
      </p:sp>
      <p:sp>
        <p:nvSpPr>
          <p:cNvPr id="33" name="文本框 32">
            <a:extLst>
              <a:ext uri="{FF2B5EF4-FFF2-40B4-BE49-F238E27FC236}">
                <a16:creationId xmlns:a16="http://schemas.microsoft.com/office/drawing/2014/main" xmlns="" id="{17C425AE-750E-4158-904D-A86AEC93D43D}"/>
              </a:ext>
            </a:extLst>
          </p:cNvPr>
          <p:cNvSpPr txBox="1"/>
          <p:nvPr/>
        </p:nvSpPr>
        <p:spPr>
          <a:xfrm>
            <a:off x="4322449" y="3452667"/>
            <a:ext cx="2018155" cy="461665"/>
          </a:xfrm>
          <a:prstGeom prst="rect">
            <a:avLst/>
          </a:prstGeom>
          <a:noFill/>
        </p:spPr>
        <p:txBody>
          <a:bodyPr wrap="square" rtlCol="0">
            <a:spAutoFit/>
          </a:bodyPr>
          <a:lstStyle/>
          <a:p>
            <a:pPr algn="ju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
        <p:nvSpPr>
          <p:cNvPr id="34" name="文本框 33">
            <a:extLst>
              <a:ext uri="{FF2B5EF4-FFF2-40B4-BE49-F238E27FC236}">
                <a16:creationId xmlns:a16="http://schemas.microsoft.com/office/drawing/2014/main" xmlns="" id="{4C13E87E-D302-45AF-89C7-B6D5B9BE62B1}"/>
              </a:ext>
            </a:extLst>
          </p:cNvPr>
          <p:cNvSpPr txBox="1"/>
          <p:nvPr/>
        </p:nvSpPr>
        <p:spPr>
          <a:xfrm>
            <a:off x="4322450" y="5198119"/>
            <a:ext cx="6802741" cy="576248"/>
          </a:xfrm>
          <a:prstGeom prst="rect">
            <a:avLst/>
          </a:prstGeom>
          <a:noFill/>
        </p:spPr>
        <p:txBody>
          <a:bodyPr wrap="square" rtlCol="0">
            <a:spAutoFit/>
          </a:bodyPr>
          <a:lstStyle/>
          <a:p>
            <a:pPr algn="just">
              <a:lnSpc>
                <a:spcPts val="2000"/>
              </a:lnSpc>
            </a:pPr>
            <a:r>
              <a:rPr lang="en-US" altLang="zh-CN" sz="1200" spc="100" dirty="0">
                <a:solidFill>
                  <a:schemeClr val="tx1">
                    <a:lumMod val="85000"/>
                    <a:lumOff val="15000"/>
                  </a:schemeClr>
                </a:solidFill>
                <a:cs typeface="+mn-ea"/>
                <a:sym typeface="+mn-lt"/>
              </a:rPr>
              <a:t>Please enter the font and title you think is appropriate in the box, and change your color.</a:t>
            </a:r>
            <a:endParaRPr lang="zh-CN" altLang="en-US" sz="1200" spc="100" dirty="0">
              <a:solidFill>
                <a:schemeClr val="tx1">
                  <a:lumMod val="85000"/>
                  <a:lumOff val="15000"/>
                </a:schemeClr>
              </a:solidFill>
              <a:cs typeface="+mn-ea"/>
              <a:sym typeface="+mn-lt"/>
            </a:endParaRPr>
          </a:p>
        </p:txBody>
      </p:sp>
      <p:sp>
        <p:nvSpPr>
          <p:cNvPr id="35" name="文本框 34">
            <a:extLst>
              <a:ext uri="{FF2B5EF4-FFF2-40B4-BE49-F238E27FC236}">
                <a16:creationId xmlns:a16="http://schemas.microsoft.com/office/drawing/2014/main" xmlns="" id="{EDB47452-A378-46AC-8BC8-7C6004684529}"/>
              </a:ext>
            </a:extLst>
          </p:cNvPr>
          <p:cNvSpPr txBox="1"/>
          <p:nvPr/>
        </p:nvSpPr>
        <p:spPr>
          <a:xfrm>
            <a:off x="4322449" y="4840491"/>
            <a:ext cx="2018155" cy="461665"/>
          </a:xfrm>
          <a:prstGeom prst="rect">
            <a:avLst/>
          </a:prstGeom>
          <a:noFill/>
        </p:spPr>
        <p:txBody>
          <a:bodyPr wrap="square" rtlCol="0">
            <a:spAutoFit/>
          </a:bodyPr>
          <a:lstStyle/>
          <a:p>
            <a:pPr algn="ju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36106872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grpSp>
        <p:nvGrpSpPr>
          <p:cNvPr id="4" name="组合 3">
            <a:extLst>
              <a:ext uri="{FF2B5EF4-FFF2-40B4-BE49-F238E27FC236}">
                <a16:creationId xmlns:a16="http://schemas.microsoft.com/office/drawing/2014/main" xmlns="" id="{B57CEE16-BDF3-4A78-8887-698E7698F8F3}"/>
              </a:ext>
            </a:extLst>
          </p:cNvPr>
          <p:cNvGrpSpPr/>
          <p:nvPr/>
        </p:nvGrpSpPr>
        <p:grpSpPr>
          <a:xfrm>
            <a:off x="1815830" y="2406086"/>
            <a:ext cx="8420254" cy="1154179"/>
            <a:chOff x="1815830" y="2287125"/>
            <a:chExt cx="8420254" cy="1154179"/>
          </a:xfrm>
        </p:grpSpPr>
        <p:sp>
          <p:nvSpPr>
            <p:cNvPr id="5" name="矩形 4">
              <a:extLst>
                <a:ext uri="{FF2B5EF4-FFF2-40B4-BE49-F238E27FC236}">
                  <a16:creationId xmlns:a16="http://schemas.microsoft.com/office/drawing/2014/main" xmlns="" id="{7A7BA5A3-48DB-4F03-9BCF-0E5561772AE4}"/>
                </a:ext>
              </a:extLst>
            </p:cNvPr>
            <p:cNvSpPr/>
            <p:nvPr/>
          </p:nvSpPr>
          <p:spPr>
            <a:xfrm>
              <a:off x="1955916" y="2287125"/>
              <a:ext cx="1329267" cy="1154179"/>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grpSp>
          <p:nvGrpSpPr>
            <p:cNvPr id="6" name="Google Shape;1014;p32">
              <a:extLst>
                <a:ext uri="{FF2B5EF4-FFF2-40B4-BE49-F238E27FC236}">
                  <a16:creationId xmlns:a16="http://schemas.microsoft.com/office/drawing/2014/main" xmlns="" id="{AA601790-95D1-44C1-9D96-6FEFBABED1B9}"/>
                </a:ext>
              </a:extLst>
            </p:cNvPr>
            <p:cNvGrpSpPr/>
            <p:nvPr/>
          </p:nvGrpSpPr>
          <p:grpSpPr>
            <a:xfrm>
              <a:off x="2484888" y="2540693"/>
              <a:ext cx="303947" cy="304754"/>
              <a:chOff x="-1700225" y="2768875"/>
              <a:chExt cx="291450" cy="292225"/>
            </a:xfrm>
            <a:solidFill>
              <a:schemeClr val="tx1">
                <a:lumMod val="85000"/>
                <a:lumOff val="15000"/>
              </a:schemeClr>
            </a:solidFill>
          </p:grpSpPr>
          <p:sp>
            <p:nvSpPr>
              <p:cNvPr id="25" name="Google Shape;1015;p32">
                <a:extLst>
                  <a:ext uri="{FF2B5EF4-FFF2-40B4-BE49-F238E27FC236}">
                    <a16:creationId xmlns:a16="http://schemas.microsoft.com/office/drawing/2014/main" xmlns="" id="{0D4A00A5-23EB-489B-A79D-1E4172688F4C}"/>
                  </a:ext>
                </a:extLst>
              </p:cNvPr>
              <p:cNvSpPr/>
              <p:nvPr/>
            </p:nvSpPr>
            <p:spPr>
              <a:xfrm>
                <a:off x="-1700225" y="2768875"/>
                <a:ext cx="291450" cy="292225"/>
              </a:xfrm>
              <a:custGeom>
                <a:avLst/>
                <a:gdLst/>
                <a:ahLst/>
                <a:cxnLst/>
                <a:rect l="l" t="t" r="r" b="b"/>
                <a:pathLst>
                  <a:path w="11658" h="11689" extrusionOk="0">
                    <a:moveTo>
                      <a:pt x="10617" y="662"/>
                    </a:moveTo>
                    <a:cubicBezTo>
                      <a:pt x="10806" y="662"/>
                      <a:pt x="10964" y="820"/>
                      <a:pt x="10964" y="1009"/>
                    </a:cubicBezTo>
                    <a:lnTo>
                      <a:pt x="10964" y="2710"/>
                    </a:lnTo>
                    <a:lnTo>
                      <a:pt x="662" y="2710"/>
                    </a:lnTo>
                    <a:lnTo>
                      <a:pt x="662" y="1009"/>
                    </a:lnTo>
                    <a:cubicBezTo>
                      <a:pt x="662" y="820"/>
                      <a:pt x="819" y="662"/>
                      <a:pt x="1008" y="662"/>
                    </a:cubicBezTo>
                    <a:close/>
                    <a:moveTo>
                      <a:pt x="10933" y="3372"/>
                    </a:moveTo>
                    <a:lnTo>
                      <a:pt x="10933" y="9232"/>
                    </a:lnTo>
                    <a:cubicBezTo>
                      <a:pt x="10964" y="9484"/>
                      <a:pt x="10806" y="9610"/>
                      <a:pt x="10617" y="9610"/>
                    </a:cubicBezTo>
                    <a:lnTo>
                      <a:pt x="8916" y="9610"/>
                    </a:lnTo>
                    <a:lnTo>
                      <a:pt x="8570" y="9232"/>
                    </a:lnTo>
                    <a:cubicBezTo>
                      <a:pt x="8601" y="9169"/>
                      <a:pt x="8664" y="9043"/>
                      <a:pt x="8696" y="8917"/>
                    </a:cubicBezTo>
                    <a:lnTo>
                      <a:pt x="9200" y="8917"/>
                    </a:lnTo>
                    <a:cubicBezTo>
                      <a:pt x="9389" y="8917"/>
                      <a:pt x="9546" y="8759"/>
                      <a:pt x="9546" y="8570"/>
                    </a:cubicBezTo>
                    <a:lnTo>
                      <a:pt x="9546" y="7184"/>
                    </a:lnTo>
                    <a:cubicBezTo>
                      <a:pt x="9546" y="6995"/>
                      <a:pt x="9389" y="6837"/>
                      <a:pt x="9200" y="6837"/>
                    </a:cubicBezTo>
                    <a:lnTo>
                      <a:pt x="8696" y="6837"/>
                    </a:lnTo>
                    <a:cubicBezTo>
                      <a:pt x="8664" y="6711"/>
                      <a:pt x="8601" y="6648"/>
                      <a:pt x="8570" y="6522"/>
                    </a:cubicBezTo>
                    <a:lnTo>
                      <a:pt x="8916" y="6176"/>
                    </a:lnTo>
                    <a:cubicBezTo>
                      <a:pt x="9042" y="6050"/>
                      <a:pt x="9042" y="5798"/>
                      <a:pt x="8916" y="5703"/>
                    </a:cubicBezTo>
                    <a:lnTo>
                      <a:pt x="7940" y="4695"/>
                    </a:lnTo>
                    <a:cubicBezTo>
                      <a:pt x="7877" y="4648"/>
                      <a:pt x="7790" y="4624"/>
                      <a:pt x="7703" y="4624"/>
                    </a:cubicBezTo>
                    <a:cubicBezTo>
                      <a:pt x="7617" y="4624"/>
                      <a:pt x="7530" y="4648"/>
                      <a:pt x="7467" y="4695"/>
                    </a:cubicBezTo>
                    <a:lnTo>
                      <a:pt x="7120" y="5073"/>
                    </a:lnTo>
                    <a:cubicBezTo>
                      <a:pt x="7026" y="5041"/>
                      <a:pt x="6931" y="4978"/>
                      <a:pt x="6805" y="4947"/>
                    </a:cubicBezTo>
                    <a:lnTo>
                      <a:pt x="6805" y="4443"/>
                    </a:lnTo>
                    <a:cubicBezTo>
                      <a:pt x="6805" y="4222"/>
                      <a:pt x="6648" y="4065"/>
                      <a:pt x="6459" y="4065"/>
                    </a:cubicBezTo>
                    <a:lnTo>
                      <a:pt x="5073" y="4065"/>
                    </a:lnTo>
                    <a:cubicBezTo>
                      <a:pt x="4884" y="4065"/>
                      <a:pt x="4726" y="4222"/>
                      <a:pt x="4726" y="4443"/>
                    </a:cubicBezTo>
                    <a:lnTo>
                      <a:pt x="4726" y="4947"/>
                    </a:lnTo>
                    <a:cubicBezTo>
                      <a:pt x="4600" y="4978"/>
                      <a:pt x="4506" y="5010"/>
                      <a:pt x="4411" y="5073"/>
                    </a:cubicBezTo>
                    <a:lnTo>
                      <a:pt x="4033" y="4695"/>
                    </a:lnTo>
                    <a:cubicBezTo>
                      <a:pt x="3986" y="4648"/>
                      <a:pt x="3899" y="4624"/>
                      <a:pt x="3808" y="4624"/>
                    </a:cubicBezTo>
                    <a:cubicBezTo>
                      <a:pt x="3718" y="4624"/>
                      <a:pt x="3623" y="4648"/>
                      <a:pt x="3560" y="4695"/>
                    </a:cubicBezTo>
                    <a:lnTo>
                      <a:pt x="2584" y="5703"/>
                    </a:lnTo>
                    <a:cubicBezTo>
                      <a:pt x="2458" y="5829"/>
                      <a:pt x="2458" y="6050"/>
                      <a:pt x="2584" y="6176"/>
                    </a:cubicBezTo>
                    <a:lnTo>
                      <a:pt x="2930" y="6522"/>
                    </a:lnTo>
                    <a:cubicBezTo>
                      <a:pt x="2899" y="6585"/>
                      <a:pt x="2867" y="6711"/>
                      <a:pt x="2836" y="6837"/>
                    </a:cubicBezTo>
                    <a:lnTo>
                      <a:pt x="2300" y="6837"/>
                    </a:lnTo>
                    <a:cubicBezTo>
                      <a:pt x="2111" y="6837"/>
                      <a:pt x="1954" y="6995"/>
                      <a:pt x="1954" y="7184"/>
                    </a:cubicBezTo>
                    <a:lnTo>
                      <a:pt x="1954" y="8570"/>
                    </a:lnTo>
                    <a:cubicBezTo>
                      <a:pt x="1954" y="8759"/>
                      <a:pt x="2111" y="8917"/>
                      <a:pt x="2300" y="8917"/>
                    </a:cubicBezTo>
                    <a:lnTo>
                      <a:pt x="2836" y="8917"/>
                    </a:lnTo>
                    <a:cubicBezTo>
                      <a:pt x="2867" y="9043"/>
                      <a:pt x="2899" y="9137"/>
                      <a:pt x="2930" y="9232"/>
                    </a:cubicBezTo>
                    <a:lnTo>
                      <a:pt x="2584" y="9610"/>
                    </a:lnTo>
                    <a:lnTo>
                      <a:pt x="977" y="9610"/>
                    </a:lnTo>
                    <a:cubicBezTo>
                      <a:pt x="788" y="9610"/>
                      <a:pt x="630" y="9452"/>
                      <a:pt x="630" y="9232"/>
                    </a:cubicBezTo>
                    <a:lnTo>
                      <a:pt x="630" y="3372"/>
                    </a:lnTo>
                    <a:close/>
                    <a:moveTo>
                      <a:pt x="6112" y="4726"/>
                    </a:moveTo>
                    <a:lnTo>
                      <a:pt x="6112" y="5136"/>
                    </a:lnTo>
                    <a:cubicBezTo>
                      <a:pt x="6112" y="5294"/>
                      <a:pt x="6207" y="5420"/>
                      <a:pt x="6364" y="5451"/>
                    </a:cubicBezTo>
                    <a:cubicBezTo>
                      <a:pt x="6553" y="5514"/>
                      <a:pt x="6805" y="5609"/>
                      <a:pt x="6994" y="5735"/>
                    </a:cubicBezTo>
                    <a:cubicBezTo>
                      <a:pt x="7041" y="5769"/>
                      <a:pt x="7096" y="5783"/>
                      <a:pt x="7153" y="5783"/>
                    </a:cubicBezTo>
                    <a:cubicBezTo>
                      <a:pt x="7251" y="5783"/>
                      <a:pt x="7356" y="5743"/>
                      <a:pt x="7435" y="5703"/>
                    </a:cubicBezTo>
                    <a:lnTo>
                      <a:pt x="7751" y="5388"/>
                    </a:lnTo>
                    <a:lnTo>
                      <a:pt x="8223" y="5861"/>
                    </a:lnTo>
                    <a:lnTo>
                      <a:pt x="7908" y="6176"/>
                    </a:lnTo>
                    <a:cubicBezTo>
                      <a:pt x="7782" y="6302"/>
                      <a:pt x="7782" y="6459"/>
                      <a:pt x="7877" y="6617"/>
                    </a:cubicBezTo>
                    <a:cubicBezTo>
                      <a:pt x="7971" y="6806"/>
                      <a:pt x="8066" y="6995"/>
                      <a:pt x="8129" y="7247"/>
                    </a:cubicBezTo>
                    <a:cubicBezTo>
                      <a:pt x="8192" y="7404"/>
                      <a:pt x="8286" y="7499"/>
                      <a:pt x="8444" y="7499"/>
                    </a:cubicBezTo>
                    <a:lnTo>
                      <a:pt x="8885" y="7499"/>
                    </a:lnTo>
                    <a:lnTo>
                      <a:pt x="8885" y="8192"/>
                    </a:lnTo>
                    <a:lnTo>
                      <a:pt x="8444" y="8192"/>
                    </a:lnTo>
                    <a:cubicBezTo>
                      <a:pt x="8286" y="8192"/>
                      <a:pt x="8192" y="8286"/>
                      <a:pt x="8129" y="8444"/>
                    </a:cubicBezTo>
                    <a:cubicBezTo>
                      <a:pt x="8097" y="8665"/>
                      <a:pt x="7971" y="8885"/>
                      <a:pt x="7877" y="9074"/>
                    </a:cubicBezTo>
                    <a:cubicBezTo>
                      <a:pt x="7782" y="9200"/>
                      <a:pt x="7814" y="9389"/>
                      <a:pt x="7908" y="9515"/>
                    </a:cubicBezTo>
                    <a:lnTo>
                      <a:pt x="8223" y="9830"/>
                    </a:lnTo>
                    <a:lnTo>
                      <a:pt x="7751" y="10303"/>
                    </a:lnTo>
                    <a:lnTo>
                      <a:pt x="7435" y="9988"/>
                    </a:lnTo>
                    <a:cubicBezTo>
                      <a:pt x="7368" y="9920"/>
                      <a:pt x="7291" y="9889"/>
                      <a:pt x="7211" y="9889"/>
                    </a:cubicBezTo>
                    <a:cubicBezTo>
                      <a:pt x="7141" y="9889"/>
                      <a:pt x="7068" y="9912"/>
                      <a:pt x="6994" y="9956"/>
                    </a:cubicBezTo>
                    <a:cubicBezTo>
                      <a:pt x="6805" y="10082"/>
                      <a:pt x="6616" y="10145"/>
                      <a:pt x="6364" y="10208"/>
                    </a:cubicBezTo>
                    <a:cubicBezTo>
                      <a:pt x="6207" y="10271"/>
                      <a:pt x="6112" y="10366"/>
                      <a:pt x="6112" y="10555"/>
                    </a:cubicBezTo>
                    <a:lnTo>
                      <a:pt x="6112" y="10964"/>
                    </a:lnTo>
                    <a:lnTo>
                      <a:pt x="5419" y="10964"/>
                    </a:lnTo>
                    <a:lnTo>
                      <a:pt x="5419" y="10555"/>
                    </a:lnTo>
                    <a:cubicBezTo>
                      <a:pt x="5419" y="10366"/>
                      <a:pt x="5325" y="10271"/>
                      <a:pt x="5167" y="10208"/>
                    </a:cubicBezTo>
                    <a:cubicBezTo>
                      <a:pt x="4947" y="10177"/>
                      <a:pt x="4726" y="10051"/>
                      <a:pt x="4537" y="9956"/>
                    </a:cubicBezTo>
                    <a:cubicBezTo>
                      <a:pt x="4491" y="9921"/>
                      <a:pt x="4436" y="9908"/>
                      <a:pt x="4379" y="9908"/>
                    </a:cubicBezTo>
                    <a:cubicBezTo>
                      <a:pt x="4281" y="9908"/>
                      <a:pt x="4176" y="9948"/>
                      <a:pt x="4096" y="9988"/>
                    </a:cubicBezTo>
                    <a:lnTo>
                      <a:pt x="3781" y="10303"/>
                    </a:lnTo>
                    <a:lnTo>
                      <a:pt x="3308" y="9830"/>
                    </a:lnTo>
                    <a:lnTo>
                      <a:pt x="3623" y="9515"/>
                    </a:lnTo>
                    <a:cubicBezTo>
                      <a:pt x="3749" y="9389"/>
                      <a:pt x="3749" y="9232"/>
                      <a:pt x="3655" y="9074"/>
                    </a:cubicBezTo>
                    <a:cubicBezTo>
                      <a:pt x="3529" y="8885"/>
                      <a:pt x="3466" y="8696"/>
                      <a:pt x="3371" y="8444"/>
                    </a:cubicBezTo>
                    <a:cubicBezTo>
                      <a:pt x="3340" y="8286"/>
                      <a:pt x="3214" y="8192"/>
                      <a:pt x="3056" y="8192"/>
                    </a:cubicBezTo>
                    <a:lnTo>
                      <a:pt x="2647" y="8192"/>
                    </a:lnTo>
                    <a:lnTo>
                      <a:pt x="2647" y="7499"/>
                    </a:lnTo>
                    <a:lnTo>
                      <a:pt x="3056" y="7499"/>
                    </a:lnTo>
                    <a:cubicBezTo>
                      <a:pt x="3214" y="7499"/>
                      <a:pt x="3340" y="7404"/>
                      <a:pt x="3371" y="7247"/>
                    </a:cubicBezTo>
                    <a:cubicBezTo>
                      <a:pt x="3434" y="7026"/>
                      <a:pt x="3529" y="6806"/>
                      <a:pt x="3655" y="6617"/>
                    </a:cubicBezTo>
                    <a:cubicBezTo>
                      <a:pt x="3749" y="6491"/>
                      <a:pt x="3686" y="6302"/>
                      <a:pt x="3623" y="6176"/>
                    </a:cubicBezTo>
                    <a:lnTo>
                      <a:pt x="3308" y="5861"/>
                    </a:lnTo>
                    <a:lnTo>
                      <a:pt x="3781" y="5388"/>
                    </a:lnTo>
                    <a:lnTo>
                      <a:pt x="4096" y="5703"/>
                    </a:lnTo>
                    <a:cubicBezTo>
                      <a:pt x="4163" y="5771"/>
                      <a:pt x="4240" y="5802"/>
                      <a:pt x="4321" y="5802"/>
                    </a:cubicBezTo>
                    <a:cubicBezTo>
                      <a:pt x="4391" y="5802"/>
                      <a:pt x="4464" y="5778"/>
                      <a:pt x="4537" y="5735"/>
                    </a:cubicBezTo>
                    <a:cubicBezTo>
                      <a:pt x="4726" y="5609"/>
                      <a:pt x="4915" y="5546"/>
                      <a:pt x="5167" y="5451"/>
                    </a:cubicBezTo>
                    <a:cubicBezTo>
                      <a:pt x="5325" y="5420"/>
                      <a:pt x="5419" y="5294"/>
                      <a:pt x="5419" y="5136"/>
                    </a:cubicBezTo>
                    <a:lnTo>
                      <a:pt x="5419" y="4726"/>
                    </a:lnTo>
                    <a:close/>
                    <a:moveTo>
                      <a:pt x="1008" y="1"/>
                    </a:moveTo>
                    <a:cubicBezTo>
                      <a:pt x="473" y="1"/>
                      <a:pt x="0" y="473"/>
                      <a:pt x="0" y="1009"/>
                    </a:cubicBezTo>
                    <a:lnTo>
                      <a:pt x="0" y="9295"/>
                    </a:lnTo>
                    <a:cubicBezTo>
                      <a:pt x="0" y="9830"/>
                      <a:pt x="473" y="10303"/>
                      <a:pt x="1008" y="10303"/>
                    </a:cubicBezTo>
                    <a:lnTo>
                      <a:pt x="2867" y="10303"/>
                    </a:lnTo>
                    <a:lnTo>
                      <a:pt x="3623" y="11059"/>
                    </a:lnTo>
                    <a:cubicBezTo>
                      <a:pt x="3671" y="11122"/>
                      <a:pt x="3757" y="11153"/>
                      <a:pt x="3848" y="11153"/>
                    </a:cubicBezTo>
                    <a:cubicBezTo>
                      <a:pt x="3938" y="11153"/>
                      <a:pt x="4033" y="11122"/>
                      <a:pt x="4096" y="11059"/>
                    </a:cubicBezTo>
                    <a:lnTo>
                      <a:pt x="4442" y="10712"/>
                    </a:lnTo>
                    <a:cubicBezTo>
                      <a:pt x="4506" y="10744"/>
                      <a:pt x="4632" y="10775"/>
                      <a:pt x="4758" y="10807"/>
                    </a:cubicBezTo>
                    <a:lnTo>
                      <a:pt x="4758" y="11342"/>
                    </a:lnTo>
                    <a:cubicBezTo>
                      <a:pt x="4758" y="11531"/>
                      <a:pt x="4915" y="11689"/>
                      <a:pt x="5104" y="11689"/>
                    </a:cubicBezTo>
                    <a:lnTo>
                      <a:pt x="6490" y="11689"/>
                    </a:lnTo>
                    <a:cubicBezTo>
                      <a:pt x="6679" y="11689"/>
                      <a:pt x="6837" y="11531"/>
                      <a:pt x="6837" y="11342"/>
                    </a:cubicBezTo>
                    <a:lnTo>
                      <a:pt x="6837" y="10807"/>
                    </a:lnTo>
                    <a:cubicBezTo>
                      <a:pt x="6963" y="10775"/>
                      <a:pt x="7026" y="10744"/>
                      <a:pt x="7152" y="10712"/>
                    </a:cubicBezTo>
                    <a:lnTo>
                      <a:pt x="7498" y="11059"/>
                    </a:lnTo>
                    <a:cubicBezTo>
                      <a:pt x="7561" y="11122"/>
                      <a:pt x="7656" y="11153"/>
                      <a:pt x="7747" y="11153"/>
                    </a:cubicBezTo>
                    <a:cubicBezTo>
                      <a:pt x="7837" y="11153"/>
                      <a:pt x="7924" y="11122"/>
                      <a:pt x="7971" y="11059"/>
                    </a:cubicBezTo>
                    <a:lnTo>
                      <a:pt x="8727" y="10303"/>
                    </a:lnTo>
                    <a:lnTo>
                      <a:pt x="10617" y="10303"/>
                    </a:lnTo>
                    <a:cubicBezTo>
                      <a:pt x="11185" y="10303"/>
                      <a:pt x="11657" y="9830"/>
                      <a:pt x="11657" y="9295"/>
                    </a:cubicBezTo>
                    <a:lnTo>
                      <a:pt x="11657" y="1009"/>
                    </a:lnTo>
                    <a:cubicBezTo>
                      <a:pt x="11657" y="473"/>
                      <a:pt x="11216" y="1"/>
                      <a:pt x="1061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6" name="Google Shape;1016;p32">
                <a:extLst>
                  <a:ext uri="{FF2B5EF4-FFF2-40B4-BE49-F238E27FC236}">
                    <a16:creationId xmlns:a16="http://schemas.microsoft.com/office/drawing/2014/main" xmlns="" id="{AEAB47A3-B461-4F3E-83BE-A6C194638D44}"/>
                  </a:ext>
                </a:extLst>
              </p:cNvPr>
              <p:cNvSpPr/>
              <p:nvPr/>
            </p:nvSpPr>
            <p:spPr>
              <a:xfrm>
                <a:off x="-1667150" y="2801950"/>
                <a:ext cx="18150" cy="18150"/>
              </a:xfrm>
              <a:custGeom>
                <a:avLst/>
                <a:gdLst/>
                <a:ahLst/>
                <a:cxnLst/>
                <a:rect l="l" t="t" r="r" b="b"/>
                <a:pathLst>
                  <a:path w="726" h="726" extrusionOk="0">
                    <a:moveTo>
                      <a:pt x="347" y="1"/>
                    </a:moveTo>
                    <a:cubicBezTo>
                      <a:pt x="158" y="1"/>
                      <a:pt x="1" y="158"/>
                      <a:pt x="1" y="347"/>
                    </a:cubicBezTo>
                    <a:cubicBezTo>
                      <a:pt x="1" y="536"/>
                      <a:pt x="158" y="726"/>
                      <a:pt x="347" y="726"/>
                    </a:cubicBezTo>
                    <a:cubicBezTo>
                      <a:pt x="568" y="726"/>
                      <a:pt x="725" y="536"/>
                      <a:pt x="725" y="347"/>
                    </a:cubicBezTo>
                    <a:cubicBezTo>
                      <a:pt x="725" y="158"/>
                      <a:pt x="568"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7" name="Google Shape;1017;p32">
                <a:extLst>
                  <a:ext uri="{FF2B5EF4-FFF2-40B4-BE49-F238E27FC236}">
                    <a16:creationId xmlns:a16="http://schemas.microsoft.com/office/drawing/2014/main" xmlns="" id="{40EE1701-BECF-4747-BCFA-DCFD4D6D7603}"/>
                  </a:ext>
                </a:extLst>
              </p:cNvPr>
              <p:cNvSpPr/>
              <p:nvPr/>
            </p:nvSpPr>
            <p:spPr>
              <a:xfrm>
                <a:off x="-1632500" y="2801950"/>
                <a:ext cx="17350" cy="18150"/>
              </a:xfrm>
              <a:custGeom>
                <a:avLst/>
                <a:gdLst/>
                <a:ahLst/>
                <a:cxnLst/>
                <a:rect l="l" t="t" r="r" b="b"/>
                <a:pathLst>
                  <a:path w="694" h="726" extrusionOk="0">
                    <a:moveTo>
                      <a:pt x="347" y="1"/>
                    </a:moveTo>
                    <a:cubicBezTo>
                      <a:pt x="158" y="1"/>
                      <a:pt x="1" y="158"/>
                      <a:pt x="1" y="347"/>
                    </a:cubicBezTo>
                    <a:cubicBezTo>
                      <a:pt x="1" y="568"/>
                      <a:pt x="158" y="726"/>
                      <a:pt x="347" y="726"/>
                    </a:cubicBezTo>
                    <a:cubicBezTo>
                      <a:pt x="536" y="726"/>
                      <a:pt x="694" y="568"/>
                      <a:pt x="694" y="347"/>
                    </a:cubicBezTo>
                    <a:cubicBezTo>
                      <a:pt x="694" y="158"/>
                      <a:pt x="536"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8" name="Google Shape;1018;p32">
                <a:extLst>
                  <a:ext uri="{FF2B5EF4-FFF2-40B4-BE49-F238E27FC236}">
                    <a16:creationId xmlns:a16="http://schemas.microsoft.com/office/drawing/2014/main" xmlns="" id="{1289DCD3-F727-490E-8225-8CD4D8101006}"/>
                  </a:ext>
                </a:extLst>
              </p:cNvPr>
              <p:cNvSpPr/>
              <p:nvPr/>
            </p:nvSpPr>
            <p:spPr>
              <a:xfrm>
                <a:off x="-1597850" y="2801950"/>
                <a:ext cx="17375" cy="18150"/>
              </a:xfrm>
              <a:custGeom>
                <a:avLst/>
                <a:gdLst/>
                <a:ahLst/>
                <a:cxnLst/>
                <a:rect l="l" t="t" r="r" b="b"/>
                <a:pathLst>
                  <a:path w="695" h="726" extrusionOk="0">
                    <a:moveTo>
                      <a:pt x="347" y="1"/>
                    </a:moveTo>
                    <a:cubicBezTo>
                      <a:pt x="158" y="1"/>
                      <a:pt x="1" y="158"/>
                      <a:pt x="1" y="347"/>
                    </a:cubicBezTo>
                    <a:cubicBezTo>
                      <a:pt x="1" y="568"/>
                      <a:pt x="158" y="726"/>
                      <a:pt x="347" y="726"/>
                    </a:cubicBezTo>
                    <a:cubicBezTo>
                      <a:pt x="537" y="726"/>
                      <a:pt x="694" y="568"/>
                      <a:pt x="694" y="347"/>
                    </a:cubicBezTo>
                    <a:cubicBezTo>
                      <a:pt x="694" y="158"/>
                      <a:pt x="537"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9" name="Google Shape;1019;p32">
                <a:extLst>
                  <a:ext uri="{FF2B5EF4-FFF2-40B4-BE49-F238E27FC236}">
                    <a16:creationId xmlns:a16="http://schemas.microsoft.com/office/drawing/2014/main" xmlns="" id="{78EAB861-8B58-4A2E-96AF-E80489225612}"/>
                  </a:ext>
                </a:extLst>
              </p:cNvPr>
              <p:cNvSpPr/>
              <p:nvPr/>
            </p:nvSpPr>
            <p:spPr>
              <a:xfrm>
                <a:off x="-1564750" y="2801950"/>
                <a:ext cx="120525" cy="18150"/>
              </a:xfrm>
              <a:custGeom>
                <a:avLst/>
                <a:gdLst/>
                <a:ahLst/>
                <a:cxnLst/>
                <a:rect l="l" t="t" r="r" b="b"/>
                <a:pathLst>
                  <a:path w="4821" h="726" extrusionOk="0">
                    <a:moveTo>
                      <a:pt x="347" y="1"/>
                    </a:moveTo>
                    <a:cubicBezTo>
                      <a:pt x="158" y="1"/>
                      <a:pt x="0" y="158"/>
                      <a:pt x="0" y="347"/>
                    </a:cubicBezTo>
                    <a:cubicBezTo>
                      <a:pt x="32" y="568"/>
                      <a:pt x="189" y="726"/>
                      <a:pt x="347" y="726"/>
                    </a:cubicBezTo>
                    <a:lnTo>
                      <a:pt x="4442" y="726"/>
                    </a:lnTo>
                    <a:cubicBezTo>
                      <a:pt x="4663" y="726"/>
                      <a:pt x="4820" y="568"/>
                      <a:pt x="4820" y="347"/>
                    </a:cubicBezTo>
                    <a:cubicBezTo>
                      <a:pt x="4820" y="158"/>
                      <a:pt x="4663" y="1"/>
                      <a:pt x="444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30" name="Google Shape;1020;p32">
                <a:extLst>
                  <a:ext uri="{FF2B5EF4-FFF2-40B4-BE49-F238E27FC236}">
                    <a16:creationId xmlns:a16="http://schemas.microsoft.com/office/drawing/2014/main" xmlns="" id="{58A10D67-3299-461F-A639-72AC17539630}"/>
                  </a:ext>
                </a:extLst>
              </p:cNvPr>
              <p:cNvSpPr/>
              <p:nvPr/>
            </p:nvSpPr>
            <p:spPr>
              <a:xfrm>
                <a:off x="-1597850" y="2924050"/>
                <a:ext cx="85100" cy="85075"/>
              </a:xfrm>
              <a:custGeom>
                <a:avLst/>
                <a:gdLst/>
                <a:ahLst/>
                <a:cxnLst/>
                <a:rect l="l" t="t" r="r" b="b"/>
                <a:pathLst>
                  <a:path w="3404" h="3403" extrusionOk="0">
                    <a:moveTo>
                      <a:pt x="1671" y="662"/>
                    </a:moveTo>
                    <a:cubicBezTo>
                      <a:pt x="2238" y="662"/>
                      <a:pt x="2710" y="1134"/>
                      <a:pt x="2710" y="1701"/>
                    </a:cubicBezTo>
                    <a:cubicBezTo>
                      <a:pt x="2710" y="2237"/>
                      <a:pt x="2269" y="2710"/>
                      <a:pt x="1671" y="2710"/>
                    </a:cubicBezTo>
                    <a:cubicBezTo>
                      <a:pt x="1135" y="2710"/>
                      <a:pt x="663" y="2237"/>
                      <a:pt x="663" y="1701"/>
                    </a:cubicBezTo>
                    <a:cubicBezTo>
                      <a:pt x="663" y="1134"/>
                      <a:pt x="1135" y="662"/>
                      <a:pt x="1671" y="662"/>
                    </a:cubicBezTo>
                    <a:close/>
                    <a:moveTo>
                      <a:pt x="1671" y="0"/>
                    </a:moveTo>
                    <a:cubicBezTo>
                      <a:pt x="726" y="0"/>
                      <a:pt x="1" y="756"/>
                      <a:pt x="1" y="1701"/>
                    </a:cubicBezTo>
                    <a:cubicBezTo>
                      <a:pt x="1" y="2647"/>
                      <a:pt x="726" y="3403"/>
                      <a:pt x="1671" y="3403"/>
                    </a:cubicBezTo>
                    <a:cubicBezTo>
                      <a:pt x="2616" y="3403"/>
                      <a:pt x="3372" y="2647"/>
                      <a:pt x="3372" y="1701"/>
                    </a:cubicBezTo>
                    <a:cubicBezTo>
                      <a:pt x="3403" y="756"/>
                      <a:pt x="2616" y="0"/>
                      <a:pt x="1671"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grpSp>
        <p:sp>
          <p:nvSpPr>
            <p:cNvPr id="7" name="文本框 6">
              <a:extLst>
                <a:ext uri="{FF2B5EF4-FFF2-40B4-BE49-F238E27FC236}">
                  <a16:creationId xmlns:a16="http://schemas.microsoft.com/office/drawing/2014/main" xmlns="" id="{D66B0290-BF45-4E89-87A3-19256EA66A15}"/>
                </a:ext>
              </a:extLst>
            </p:cNvPr>
            <p:cNvSpPr txBox="1"/>
            <p:nvPr/>
          </p:nvSpPr>
          <p:spPr>
            <a:xfrm>
              <a:off x="1815830" y="3012801"/>
              <a:ext cx="1604919" cy="307777"/>
            </a:xfrm>
            <a:prstGeom prst="rect">
              <a:avLst/>
            </a:prstGeom>
            <a:solidFill>
              <a:schemeClr val="accent1"/>
            </a:solidFill>
          </p:spPr>
          <p:txBody>
            <a:bodyPr wrap="square" rtlCol="0">
              <a:spAutoFit/>
            </a:bodyPr>
            <a:lstStyle/>
            <a:p>
              <a:pPr algn="ctr"/>
              <a:r>
                <a:rPr lang="en-US" altLang="zh-CN" sz="1400" dirty="0">
                  <a:solidFill>
                    <a:schemeClr val="bg1"/>
                  </a:solidFill>
                  <a:latin typeface="字魂105号-简雅黑" panose="00000500000000000000" pitchFamily="2" charset="-122"/>
                  <a:ea typeface="字魂105号-简雅黑" panose="00000500000000000000" pitchFamily="2" charset="-122"/>
                </a:rPr>
                <a:t>YOUR TITLE</a:t>
              </a:r>
              <a:endParaRPr lang="zh-CN" altLang="en-US" sz="1400" dirty="0">
                <a:solidFill>
                  <a:schemeClr val="bg1"/>
                </a:solidFill>
                <a:latin typeface="字魂105号-简雅黑" panose="00000500000000000000" pitchFamily="2" charset="-122"/>
                <a:ea typeface="字魂105号-简雅黑" panose="00000500000000000000" pitchFamily="2" charset="-122"/>
              </a:endParaRPr>
            </a:p>
          </p:txBody>
        </p:sp>
        <p:sp>
          <p:nvSpPr>
            <p:cNvPr id="8" name="矩形 7">
              <a:extLst>
                <a:ext uri="{FF2B5EF4-FFF2-40B4-BE49-F238E27FC236}">
                  <a16:creationId xmlns:a16="http://schemas.microsoft.com/office/drawing/2014/main" xmlns="" id="{E96525BA-A1D0-478C-8953-E783DFD30F0F}"/>
                </a:ext>
              </a:extLst>
            </p:cNvPr>
            <p:cNvSpPr/>
            <p:nvPr/>
          </p:nvSpPr>
          <p:spPr>
            <a:xfrm>
              <a:off x="4158808" y="2287125"/>
              <a:ext cx="1329267" cy="1154179"/>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9" name="Google Shape;973;p32">
              <a:extLst>
                <a:ext uri="{FF2B5EF4-FFF2-40B4-BE49-F238E27FC236}">
                  <a16:creationId xmlns:a16="http://schemas.microsoft.com/office/drawing/2014/main" xmlns="" id="{4A71825D-5CDD-45EF-8096-3F4FA7783ECF}"/>
                </a:ext>
              </a:extLst>
            </p:cNvPr>
            <p:cNvSpPr/>
            <p:nvPr/>
          </p:nvSpPr>
          <p:spPr>
            <a:xfrm>
              <a:off x="4701164" y="2532257"/>
              <a:ext cx="309388" cy="307777"/>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solidFill>
              <a:schemeClr val="tx1">
                <a:lumMod val="85000"/>
                <a:lumOff val="15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10" name="文本框 9">
              <a:extLst>
                <a:ext uri="{FF2B5EF4-FFF2-40B4-BE49-F238E27FC236}">
                  <a16:creationId xmlns:a16="http://schemas.microsoft.com/office/drawing/2014/main" xmlns="" id="{22A928F4-F0FE-42D4-8A21-39CCD62F334B}"/>
                </a:ext>
              </a:extLst>
            </p:cNvPr>
            <p:cNvSpPr txBox="1"/>
            <p:nvPr/>
          </p:nvSpPr>
          <p:spPr>
            <a:xfrm>
              <a:off x="4020509" y="3008157"/>
              <a:ext cx="1604919" cy="307777"/>
            </a:xfrm>
            <a:prstGeom prst="rect">
              <a:avLst/>
            </a:prstGeom>
            <a:solidFill>
              <a:schemeClr val="accent1"/>
            </a:solidFill>
          </p:spPr>
          <p:txBody>
            <a:bodyPr wrap="square" rtlCol="0">
              <a:spAutoFit/>
            </a:bodyPr>
            <a:lstStyle/>
            <a:p>
              <a:pPr algn="ctr"/>
              <a:r>
                <a:rPr lang="en-US" altLang="zh-CN" sz="1400" dirty="0">
                  <a:solidFill>
                    <a:schemeClr val="bg1"/>
                  </a:solidFill>
                  <a:latin typeface="字魂105号-简雅黑" panose="00000500000000000000" pitchFamily="2" charset="-122"/>
                  <a:ea typeface="字魂105号-简雅黑" panose="00000500000000000000" pitchFamily="2" charset="-122"/>
                </a:rPr>
                <a:t>YOUR TITLE</a:t>
              </a:r>
              <a:endParaRPr lang="zh-CN" altLang="en-US" sz="1400" dirty="0">
                <a:solidFill>
                  <a:schemeClr val="bg1"/>
                </a:solidFill>
                <a:latin typeface="字魂105号-简雅黑" panose="00000500000000000000" pitchFamily="2" charset="-122"/>
                <a:ea typeface="字魂105号-简雅黑" panose="00000500000000000000" pitchFamily="2" charset="-122"/>
              </a:endParaRPr>
            </a:p>
          </p:txBody>
        </p:sp>
        <p:sp>
          <p:nvSpPr>
            <p:cNvPr id="11" name="矩形 10">
              <a:extLst>
                <a:ext uri="{FF2B5EF4-FFF2-40B4-BE49-F238E27FC236}">
                  <a16:creationId xmlns:a16="http://schemas.microsoft.com/office/drawing/2014/main" xmlns="" id="{0366BA5B-4016-4CC5-B9EA-E6C693DFA691}"/>
                </a:ext>
              </a:extLst>
            </p:cNvPr>
            <p:cNvSpPr/>
            <p:nvPr/>
          </p:nvSpPr>
          <p:spPr>
            <a:xfrm>
              <a:off x="6566572" y="2287125"/>
              <a:ext cx="1329267" cy="1154179"/>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grpSp>
          <p:nvGrpSpPr>
            <p:cNvPr id="14" name="Google Shape;1014;p32">
              <a:extLst>
                <a:ext uri="{FF2B5EF4-FFF2-40B4-BE49-F238E27FC236}">
                  <a16:creationId xmlns:a16="http://schemas.microsoft.com/office/drawing/2014/main" xmlns="" id="{39C388F2-15CC-4BA1-940E-9D231DDD3F33}"/>
                </a:ext>
              </a:extLst>
            </p:cNvPr>
            <p:cNvGrpSpPr/>
            <p:nvPr/>
          </p:nvGrpSpPr>
          <p:grpSpPr>
            <a:xfrm>
              <a:off x="7095544" y="2540693"/>
              <a:ext cx="303947" cy="304754"/>
              <a:chOff x="-1700225" y="2768875"/>
              <a:chExt cx="291450" cy="292225"/>
            </a:xfrm>
            <a:solidFill>
              <a:schemeClr val="tx1">
                <a:lumMod val="85000"/>
                <a:lumOff val="15000"/>
              </a:schemeClr>
            </a:solidFill>
          </p:grpSpPr>
          <p:sp>
            <p:nvSpPr>
              <p:cNvPr id="19" name="Google Shape;1015;p32">
                <a:extLst>
                  <a:ext uri="{FF2B5EF4-FFF2-40B4-BE49-F238E27FC236}">
                    <a16:creationId xmlns:a16="http://schemas.microsoft.com/office/drawing/2014/main" xmlns="" id="{6BD5348D-FD9C-4A5D-A856-60ED8D1D9045}"/>
                  </a:ext>
                </a:extLst>
              </p:cNvPr>
              <p:cNvSpPr/>
              <p:nvPr/>
            </p:nvSpPr>
            <p:spPr>
              <a:xfrm>
                <a:off x="-1700225" y="2768875"/>
                <a:ext cx="291450" cy="292225"/>
              </a:xfrm>
              <a:custGeom>
                <a:avLst/>
                <a:gdLst/>
                <a:ahLst/>
                <a:cxnLst/>
                <a:rect l="l" t="t" r="r" b="b"/>
                <a:pathLst>
                  <a:path w="11658" h="11689" extrusionOk="0">
                    <a:moveTo>
                      <a:pt x="10617" y="662"/>
                    </a:moveTo>
                    <a:cubicBezTo>
                      <a:pt x="10806" y="662"/>
                      <a:pt x="10964" y="820"/>
                      <a:pt x="10964" y="1009"/>
                    </a:cubicBezTo>
                    <a:lnTo>
                      <a:pt x="10964" y="2710"/>
                    </a:lnTo>
                    <a:lnTo>
                      <a:pt x="662" y="2710"/>
                    </a:lnTo>
                    <a:lnTo>
                      <a:pt x="662" y="1009"/>
                    </a:lnTo>
                    <a:cubicBezTo>
                      <a:pt x="662" y="820"/>
                      <a:pt x="819" y="662"/>
                      <a:pt x="1008" y="662"/>
                    </a:cubicBezTo>
                    <a:close/>
                    <a:moveTo>
                      <a:pt x="10933" y="3372"/>
                    </a:moveTo>
                    <a:lnTo>
                      <a:pt x="10933" y="9232"/>
                    </a:lnTo>
                    <a:cubicBezTo>
                      <a:pt x="10964" y="9484"/>
                      <a:pt x="10806" y="9610"/>
                      <a:pt x="10617" y="9610"/>
                    </a:cubicBezTo>
                    <a:lnTo>
                      <a:pt x="8916" y="9610"/>
                    </a:lnTo>
                    <a:lnTo>
                      <a:pt x="8570" y="9232"/>
                    </a:lnTo>
                    <a:cubicBezTo>
                      <a:pt x="8601" y="9169"/>
                      <a:pt x="8664" y="9043"/>
                      <a:pt x="8696" y="8917"/>
                    </a:cubicBezTo>
                    <a:lnTo>
                      <a:pt x="9200" y="8917"/>
                    </a:lnTo>
                    <a:cubicBezTo>
                      <a:pt x="9389" y="8917"/>
                      <a:pt x="9546" y="8759"/>
                      <a:pt x="9546" y="8570"/>
                    </a:cubicBezTo>
                    <a:lnTo>
                      <a:pt x="9546" y="7184"/>
                    </a:lnTo>
                    <a:cubicBezTo>
                      <a:pt x="9546" y="6995"/>
                      <a:pt x="9389" y="6837"/>
                      <a:pt x="9200" y="6837"/>
                    </a:cubicBezTo>
                    <a:lnTo>
                      <a:pt x="8696" y="6837"/>
                    </a:lnTo>
                    <a:cubicBezTo>
                      <a:pt x="8664" y="6711"/>
                      <a:pt x="8601" y="6648"/>
                      <a:pt x="8570" y="6522"/>
                    </a:cubicBezTo>
                    <a:lnTo>
                      <a:pt x="8916" y="6176"/>
                    </a:lnTo>
                    <a:cubicBezTo>
                      <a:pt x="9042" y="6050"/>
                      <a:pt x="9042" y="5798"/>
                      <a:pt x="8916" y="5703"/>
                    </a:cubicBezTo>
                    <a:lnTo>
                      <a:pt x="7940" y="4695"/>
                    </a:lnTo>
                    <a:cubicBezTo>
                      <a:pt x="7877" y="4648"/>
                      <a:pt x="7790" y="4624"/>
                      <a:pt x="7703" y="4624"/>
                    </a:cubicBezTo>
                    <a:cubicBezTo>
                      <a:pt x="7617" y="4624"/>
                      <a:pt x="7530" y="4648"/>
                      <a:pt x="7467" y="4695"/>
                    </a:cubicBezTo>
                    <a:lnTo>
                      <a:pt x="7120" y="5073"/>
                    </a:lnTo>
                    <a:cubicBezTo>
                      <a:pt x="7026" y="5041"/>
                      <a:pt x="6931" y="4978"/>
                      <a:pt x="6805" y="4947"/>
                    </a:cubicBezTo>
                    <a:lnTo>
                      <a:pt x="6805" y="4443"/>
                    </a:lnTo>
                    <a:cubicBezTo>
                      <a:pt x="6805" y="4222"/>
                      <a:pt x="6648" y="4065"/>
                      <a:pt x="6459" y="4065"/>
                    </a:cubicBezTo>
                    <a:lnTo>
                      <a:pt x="5073" y="4065"/>
                    </a:lnTo>
                    <a:cubicBezTo>
                      <a:pt x="4884" y="4065"/>
                      <a:pt x="4726" y="4222"/>
                      <a:pt x="4726" y="4443"/>
                    </a:cubicBezTo>
                    <a:lnTo>
                      <a:pt x="4726" y="4947"/>
                    </a:lnTo>
                    <a:cubicBezTo>
                      <a:pt x="4600" y="4978"/>
                      <a:pt x="4506" y="5010"/>
                      <a:pt x="4411" y="5073"/>
                    </a:cubicBezTo>
                    <a:lnTo>
                      <a:pt x="4033" y="4695"/>
                    </a:lnTo>
                    <a:cubicBezTo>
                      <a:pt x="3986" y="4648"/>
                      <a:pt x="3899" y="4624"/>
                      <a:pt x="3808" y="4624"/>
                    </a:cubicBezTo>
                    <a:cubicBezTo>
                      <a:pt x="3718" y="4624"/>
                      <a:pt x="3623" y="4648"/>
                      <a:pt x="3560" y="4695"/>
                    </a:cubicBezTo>
                    <a:lnTo>
                      <a:pt x="2584" y="5703"/>
                    </a:lnTo>
                    <a:cubicBezTo>
                      <a:pt x="2458" y="5829"/>
                      <a:pt x="2458" y="6050"/>
                      <a:pt x="2584" y="6176"/>
                    </a:cubicBezTo>
                    <a:lnTo>
                      <a:pt x="2930" y="6522"/>
                    </a:lnTo>
                    <a:cubicBezTo>
                      <a:pt x="2899" y="6585"/>
                      <a:pt x="2867" y="6711"/>
                      <a:pt x="2836" y="6837"/>
                    </a:cubicBezTo>
                    <a:lnTo>
                      <a:pt x="2300" y="6837"/>
                    </a:lnTo>
                    <a:cubicBezTo>
                      <a:pt x="2111" y="6837"/>
                      <a:pt x="1954" y="6995"/>
                      <a:pt x="1954" y="7184"/>
                    </a:cubicBezTo>
                    <a:lnTo>
                      <a:pt x="1954" y="8570"/>
                    </a:lnTo>
                    <a:cubicBezTo>
                      <a:pt x="1954" y="8759"/>
                      <a:pt x="2111" y="8917"/>
                      <a:pt x="2300" y="8917"/>
                    </a:cubicBezTo>
                    <a:lnTo>
                      <a:pt x="2836" y="8917"/>
                    </a:lnTo>
                    <a:cubicBezTo>
                      <a:pt x="2867" y="9043"/>
                      <a:pt x="2899" y="9137"/>
                      <a:pt x="2930" y="9232"/>
                    </a:cubicBezTo>
                    <a:lnTo>
                      <a:pt x="2584" y="9610"/>
                    </a:lnTo>
                    <a:lnTo>
                      <a:pt x="977" y="9610"/>
                    </a:lnTo>
                    <a:cubicBezTo>
                      <a:pt x="788" y="9610"/>
                      <a:pt x="630" y="9452"/>
                      <a:pt x="630" y="9232"/>
                    </a:cubicBezTo>
                    <a:lnTo>
                      <a:pt x="630" y="3372"/>
                    </a:lnTo>
                    <a:close/>
                    <a:moveTo>
                      <a:pt x="6112" y="4726"/>
                    </a:moveTo>
                    <a:lnTo>
                      <a:pt x="6112" y="5136"/>
                    </a:lnTo>
                    <a:cubicBezTo>
                      <a:pt x="6112" y="5294"/>
                      <a:pt x="6207" y="5420"/>
                      <a:pt x="6364" y="5451"/>
                    </a:cubicBezTo>
                    <a:cubicBezTo>
                      <a:pt x="6553" y="5514"/>
                      <a:pt x="6805" y="5609"/>
                      <a:pt x="6994" y="5735"/>
                    </a:cubicBezTo>
                    <a:cubicBezTo>
                      <a:pt x="7041" y="5769"/>
                      <a:pt x="7096" y="5783"/>
                      <a:pt x="7153" y="5783"/>
                    </a:cubicBezTo>
                    <a:cubicBezTo>
                      <a:pt x="7251" y="5783"/>
                      <a:pt x="7356" y="5743"/>
                      <a:pt x="7435" y="5703"/>
                    </a:cubicBezTo>
                    <a:lnTo>
                      <a:pt x="7751" y="5388"/>
                    </a:lnTo>
                    <a:lnTo>
                      <a:pt x="8223" y="5861"/>
                    </a:lnTo>
                    <a:lnTo>
                      <a:pt x="7908" y="6176"/>
                    </a:lnTo>
                    <a:cubicBezTo>
                      <a:pt x="7782" y="6302"/>
                      <a:pt x="7782" y="6459"/>
                      <a:pt x="7877" y="6617"/>
                    </a:cubicBezTo>
                    <a:cubicBezTo>
                      <a:pt x="7971" y="6806"/>
                      <a:pt x="8066" y="6995"/>
                      <a:pt x="8129" y="7247"/>
                    </a:cubicBezTo>
                    <a:cubicBezTo>
                      <a:pt x="8192" y="7404"/>
                      <a:pt x="8286" y="7499"/>
                      <a:pt x="8444" y="7499"/>
                    </a:cubicBezTo>
                    <a:lnTo>
                      <a:pt x="8885" y="7499"/>
                    </a:lnTo>
                    <a:lnTo>
                      <a:pt x="8885" y="8192"/>
                    </a:lnTo>
                    <a:lnTo>
                      <a:pt x="8444" y="8192"/>
                    </a:lnTo>
                    <a:cubicBezTo>
                      <a:pt x="8286" y="8192"/>
                      <a:pt x="8192" y="8286"/>
                      <a:pt x="8129" y="8444"/>
                    </a:cubicBezTo>
                    <a:cubicBezTo>
                      <a:pt x="8097" y="8665"/>
                      <a:pt x="7971" y="8885"/>
                      <a:pt x="7877" y="9074"/>
                    </a:cubicBezTo>
                    <a:cubicBezTo>
                      <a:pt x="7782" y="9200"/>
                      <a:pt x="7814" y="9389"/>
                      <a:pt x="7908" y="9515"/>
                    </a:cubicBezTo>
                    <a:lnTo>
                      <a:pt x="8223" y="9830"/>
                    </a:lnTo>
                    <a:lnTo>
                      <a:pt x="7751" y="10303"/>
                    </a:lnTo>
                    <a:lnTo>
                      <a:pt x="7435" y="9988"/>
                    </a:lnTo>
                    <a:cubicBezTo>
                      <a:pt x="7368" y="9920"/>
                      <a:pt x="7291" y="9889"/>
                      <a:pt x="7211" y="9889"/>
                    </a:cubicBezTo>
                    <a:cubicBezTo>
                      <a:pt x="7141" y="9889"/>
                      <a:pt x="7068" y="9912"/>
                      <a:pt x="6994" y="9956"/>
                    </a:cubicBezTo>
                    <a:cubicBezTo>
                      <a:pt x="6805" y="10082"/>
                      <a:pt x="6616" y="10145"/>
                      <a:pt x="6364" y="10208"/>
                    </a:cubicBezTo>
                    <a:cubicBezTo>
                      <a:pt x="6207" y="10271"/>
                      <a:pt x="6112" y="10366"/>
                      <a:pt x="6112" y="10555"/>
                    </a:cubicBezTo>
                    <a:lnTo>
                      <a:pt x="6112" y="10964"/>
                    </a:lnTo>
                    <a:lnTo>
                      <a:pt x="5419" y="10964"/>
                    </a:lnTo>
                    <a:lnTo>
                      <a:pt x="5419" y="10555"/>
                    </a:lnTo>
                    <a:cubicBezTo>
                      <a:pt x="5419" y="10366"/>
                      <a:pt x="5325" y="10271"/>
                      <a:pt x="5167" y="10208"/>
                    </a:cubicBezTo>
                    <a:cubicBezTo>
                      <a:pt x="4947" y="10177"/>
                      <a:pt x="4726" y="10051"/>
                      <a:pt x="4537" y="9956"/>
                    </a:cubicBezTo>
                    <a:cubicBezTo>
                      <a:pt x="4491" y="9921"/>
                      <a:pt x="4436" y="9908"/>
                      <a:pt x="4379" y="9908"/>
                    </a:cubicBezTo>
                    <a:cubicBezTo>
                      <a:pt x="4281" y="9908"/>
                      <a:pt x="4176" y="9948"/>
                      <a:pt x="4096" y="9988"/>
                    </a:cubicBezTo>
                    <a:lnTo>
                      <a:pt x="3781" y="10303"/>
                    </a:lnTo>
                    <a:lnTo>
                      <a:pt x="3308" y="9830"/>
                    </a:lnTo>
                    <a:lnTo>
                      <a:pt x="3623" y="9515"/>
                    </a:lnTo>
                    <a:cubicBezTo>
                      <a:pt x="3749" y="9389"/>
                      <a:pt x="3749" y="9232"/>
                      <a:pt x="3655" y="9074"/>
                    </a:cubicBezTo>
                    <a:cubicBezTo>
                      <a:pt x="3529" y="8885"/>
                      <a:pt x="3466" y="8696"/>
                      <a:pt x="3371" y="8444"/>
                    </a:cubicBezTo>
                    <a:cubicBezTo>
                      <a:pt x="3340" y="8286"/>
                      <a:pt x="3214" y="8192"/>
                      <a:pt x="3056" y="8192"/>
                    </a:cubicBezTo>
                    <a:lnTo>
                      <a:pt x="2647" y="8192"/>
                    </a:lnTo>
                    <a:lnTo>
                      <a:pt x="2647" y="7499"/>
                    </a:lnTo>
                    <a:lnTo>
                      <a:pt x="3056" y="7499"/>
                    </a:lnTo>
                    <a:cubicBezTo>
                      <a:pt x="3214" y="7499"/>
                      <a:pt x="3340" y="7404"/>
                      <a:pt x="3371" y="7247"/>
                    </a:cubicBezTo>
                    <a:cubicBezTo>
                      <a:pt x="3434" y="7026"/>
                      <a:pt x="3529" y="6806"/>
                      <a:pt x="3655" y="6617"/>
                    </a:cubicBezTo>
                    <a:cubicBezTo>
                      <a:pt x="3749" y="6491"/>
                      <a:pt x="3686" y="6302"/>
                      <a:pt x="3623" y="6176"/>
                    </a:cubicBezTo>
                    <a:lnTo>
                      <a:pt x="3308" y="5861"/>
                    </a:lnTo>
                    <a:lnTo>
                      <a:pt x="3781" y="5388"/>
                    </a:lnTo>
                    <a:lnTo>
                      <a:pt x="4096" y="5703"/>
                    </a:lnTo>
                    <a:cubicBezTo>
                      <a:pt x="4163" y="5771"/>
                      <a:pt x="4240" y="5802"/>
                      <a:pt x="4321" y="5802"/>
                    </a:cubicBezTo>
                    <a:cubicBezTo>
                      <a:pt x="4391" y="5802"/>
                      <a:pt x="4464" y="5778"/>
                      <a:pt x="4537" y="5735"/>
                    </a:cubicBezTo>
                    <a:cubicBezTo>
                      <a:pt x="4726" y="5609"/>
                      <a:pt x="4915" y="5546"/>
                      <a:pt x="5167" y="5451"/>
                    </a:cubicBezTo>
                    <a:cubicBezTo>
                      <a:pt x="5325" y="5420"/>
                      <a:pt x="5419" y="5294"/>
                      <a:pt x="5419" y="5136"/>
                    </a:cubicBezTo>
                    <a:lnTo>
                      <a:pt x="5419" y="4726"/>
                    </a:lnTo>
                    <a:close/>
                    <a:moveTo>
                      <a:pt x="1008" y="1"/>
                    </a:moveTo>
                    <a:cubicBezTo>
                      <a:pt x="473" y="1"/>
                      <a:pt x="0" y="473"/>
                      <a:pt x="0" y="1009"/>
                    </a:cubicBezTo>
                    <a:lnTo>
                      <a:pt x="0" y="9295"/>
                    </a:lnTo>
                    <a:cubicBezTo>
                      <a:pt x="0" y="9830"/>
                      <a:pt x="473" y="10303"/>
                      <a:pt x="1008" y="10303"/>
                    </a:cubicBezTo>
                    <a:lnTo>
                      <a:pt x="2867" y="10303"/>
                    </a:lnTo>
                    <a:lnTo>
                      <a:pt x="3623" y="11059"/>
                    </a:lnTo>
                    <a:cubicBezTo>
                      <a:pt x="3671" y="11122"/>
                      <a:pt x="3757" y="11153"/>
                      <a:pt x="3848" y="11153"/>
                    </a:cubicBezTo>
                    <a:cubicBezTo>
                      <a:pt x="3938" y="11153"/>
                      <a:pt x="4033" y="11122"/>
                      <a:pt x="4096" y="11059"/>
                    </a:cubicBezTo>
                    <a:lnTo>
                      <a:pt x="4442" y="10712"/>
                    </a:lnTo>
                    <a:cubicBezTo>
                      <a:pt x="4506" y="10744"/>
                      <a:pt x="4632" y="10775"/>
                      <a:pt x="4758" y="10807"/>
                    </a:cubicBezTo>
                    <a:lnTo>
                      <a:pt x="4758" y="11342"/>
                    </a:lnTo>
                    <a:cubicBezTo>
                      <a:pt x="4758" y="11531"/>
                      <a:pt x="4915" y="11689"/>
                      <a:pt x="5104" y="11689"/>
                    </a:cubicBezTo>
                    <a:lnTo>
                      <a:pt x="6490" y="11689"/>
                    </a:lnTo>
                    <a:cubicBezTo>
                      <a:pt x="6679" y="11689"/>
                      <a:pt x="6837" y="11531"/>
                      <a:pt x="6837" y="11342"/>
                    </a:cubicBezTo>
                    <a:lnTo>
                      <a:pt x="6837" y="10807"/>
                    </a:lnTo>
                    <a:cubicBezTo>
                      <a:pt x="6963" y="10775"/>
                      <a:pt x="7026" y="10744"/>
                      <a:pt x="7152" y="10712"/>
                    </a:cubicBezTo>
                    <a:lnTo>
                      <a:pt x="7498" y="11059"/>
                    </a:lnTo>
                    <a:cubicBezTo>
                      <a:pt x="7561" y="11122"/>
                      <a:pt x="7656" y="11153"/>
                      <a:pt x="7747" y="11153"/>
                    </a:cubicBezTo>
                    <a:cubicBezTo>
                      <a:pt x="7837" y="11153"/>
                      <a:pt x="7924" y="11122"/>
                      <a:pt x="7971" y="11059"/>
                    </a:cubicBezTo>
                    <a:lnTo>
                      <a:pt x="8727" y="10303"/>
                    </a:lnTo>
                    <a:lnTo>
                      <a:pt x="10617" y="10303"/>
                    </a:lnTo>
                    <a:cubicBezTo>
                      <a:pt x="11185" y="10303"/>
                      <a:pt x="11657" y="9830"/>
                      <a:pt x="11657" y="9295"/>
                    </a:cubicBezTo>
                    <a:lnTo>
                      <a:pt x="11657" y="1009"/>
                    </a:lnTo>
                    <a:cubicBezTo>
                      <a:pt x="11657" y="473"/>
                      <a:pt x="11216" y="1"/>
                      <a:pt x="1061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0" name="Google Shape;1016;p32">
                <a:extLst>
                  <a:ext uri="{FF2B5EF4-FFF2-40B4-BE49-F238E27FC236}">
                    <a16:creationId xmlns:a16="http://schemas.microsoft.com/office/drawing/2014/main" xmlns="" id="{ECD9CC3D-07E2-41E5-A588-F8C0C2800DD7}"/>
                  </a:ext>
                </a:extLst>
              </p:cNvPr>
              <p:cNvSpPr/>
              <p:nvPr/>
            </p:nvSpPr>
            <p:spPr>
              <a:xfrm>
                <a:off x="-1667150" y="2801950"/>
                <a:ext cx="18150" cy="18150"/>
              </a:xfrm>
              <a:custGeom>
                <a:avLst/>
                <a:gdLst/>
                <a:ahLst/>
                <a:cxnLst/>
                <a:rect l="l" t="t" r="r" b="b"/>
                <a:pathLst>
                  <a:path w="726" h="726" extrusionOk="0">
                    <a:moveTo>
                      <a:pt x="347" y="1"/>
                    </a:moveTo>
                    <a:cubicBezTo>
                      <a:pt x="158" y="1"/>
                      <a:pt x="1" y="158"/>
                      <a:pt x="1" y="347"/>
                    </a:cubicBezTo>
                    <a:cubicBezTo>
                      <a:pt x="1" y="536"/>
                      <a:pt x="158" y="726"/>
                      <a:pt x="347" y="726"/>
                    </a:cubicBezTo>
                    <a:cubicBezTo>
                      <a:pt x="568" y="726"/>
                      <a:pt x="725" y="536"/>
                      <a:pt x="725" y="347"/>
                    </a:cubicBezTo>
                    <a:cubicBezTo>
                      <a:pt x="725" y="158"/>
                      <a:pt x="568"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1" name="Google Shape;1017;p32">
                <a:extLst>
                  <a:ext uri="{FF2B5EF4-FFF2-40B4-BE49-F238E27FC236}">
                    <a16:creationId xmlns:a16="http://schemas.microsoft.com/office/drawing/2014/main" xmlns="" id="{66C4D713-8D29-420D-B619-53717C8B8676}"/>
                  </a:ext>
                </a:extLst>
              </p:cNvPr>
              <p:cNvSpPr/>
              <p:nvPr/>
            </p:nvSpPr>
            <p:spPr>
              <a:xfrm>
                <a:off x="-1632500" y="2801950"/>
                <a:ext cx="17350" cy="18150"/>
              </a:xfrm>
              <a:custGeom>
                <a:avLst/>
                <a:gdLst/>
                <a:ahLst/>
                <a:cxnLst/>
                <a:rect l="l" t="t" r="r" b="b"/>
                <a:pathLst>
                  <a:path w="694" h="726" extrusionOk="0">
                    <a:moveTo>
                      <a:pt x="347" y="1"/>
                    </a:moveTo>
                    <a:cubicBezTo>
                      <a:pt x="158" y="1"/>
                      <a:pt x="1" y="158"/>
                      <a:pt x="1" y="347"/>
                    </a:cubicBezTo>
                    <a:cubicBezTo>
                      <a:pt x="1" y="568"/>
                      <a:pt x="158" y="726"/>
                      <a:pt x="347" y="726"/>
                    </a:cubicBezTo>
                    <a:cubicBezTo>
                      <a:pt x="536" y="726"/>
                      <a:pt x="694" y="568"/>
                      <a:pt x="694" y="347"/>
                    </a:cubicBezTo>
                    <a:cubicBezTo>
                      <a:pt x="694" y="158"/>
                      <a:pt x="536"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2" name="Google Shape;1018;p32">
                <a:extLst>
                  <a:ext uri="{FF2B5EF4-FFF2-40B4-BE49-F238E27FC236}">
                    <a16:creationId xmlns:a16="http://schemas.microsoft.com/office/drawing/2014/main" xmlns="" id="{3A80B01D-547D-40F9-8097-21AB3897836B}"/>
                  </a:ext>
                </a:extLst>
              </p:cNvPr>
              <p:cNvSpPr/>
              <p:nvPr/>
            </p:nvSpPr>
            <p:spPr>
              <a:xfrm>
                <a:off x="-1597850" y="2801950"/>
                <a:ext cx="17375" cy="18150"/>
              </a:xfrm>
              <a:custGeom>
                <a:avLst/>
                <a:gdLst/>
                <a:ahLst/>
                <a:cxnLst/>
                <a:rect l="l" t="t" r="r" b="b"/>
                <a:pathLst>
                  <a:path w="695" h="726" extrusionOk="0">
                    <a:moveTo>
                      <a:pt x="347" y="1"/>
                    </a:moveTo>
                    <a:cubicBezTo>
                      <a:pt x="158" y="1"/>
                      <a:pt x="1" y="158"/>
                      <a:pt x="1" y="347"/>
                    </a:cubicBezTo>
                    <a:cubicBezTo>
                      <a:pt x="1" y="568"/>
                      <a:pt x="158" y="726"/>
                      <a:pt x="347" y="726"/>
                    </a:cubicBezTo>
                    <a:cubicBezTo>
                      <a:pt x="537" y="726"/>
                      <a:pt x="694" y="568"/>
                      <a:pt x="694" y="347"/>
                    </a:cubicBezTo>
                    <a:cubicBezTo>
                      <a:pt x="694" y="158"/>
                      <a:pt x="537"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3" name="Google Shape;1019;p32">
                <a:extLst>
                  <a:ext uri="{FF2B5EF4-FFF2-40B4-BE49-F238E27FC236}">
                    <a16:creationId xmlns:a16="http://schemas.microsoft.com/office/drawing/2014/main" xmlns="" id="{37B1D352-9358-4653-9195-F8D77ADE7E7C}"/>
                  </a:ext>
                </a:extLst>
              </p:cNvPr>
              <p:cNvSpPr/>
              <p:nvPr/>
            </p:nvSpPr>
            <p:spPr>
              <a:xfrm>
                <a:off x="-1564750" y="2801950"/>
                <a:ext cx="120525" cy="18150"/>
              </a:xfrm>
              <a:custGeom>
                <a:avLst/>
                <a:gdLst/>
                <a:ahLst/>
                <a:cxnLst/>
                <a:rect l="l" t="t" r="r" b="b"/>
                <a:pathLst>
                  <a:path w="4821" h="726" extrusionOk="0">
                    <a:moveTo>
                      <a:pt x="347" y="1"/>
                    </a:moveTo>
                    <a:cubicBezTo>
                      <a:pt x="158" y="1"/>
                      <a:pt x="0" y="158"/>
                      <a:pt x="0" y="347"/>
                    </a:cubicBezTo>
                    <a:cubicBezTo>
                      <a:pt x="32" y="568"/>
                      <a:pt x="189" y="726"/>
                      <a:pt x="347" y="726"/>
                    </a:cubicBezTo>
                    <a:lnTo>
                      <a:pt x="4442" y="726"/>
                    </a:lnTo>
                    <a:cubicBezTo>
                      <a:pt x="4663" y="726"/>
                      <a:pt x="4820" y="568"/>
                      <a:pt x="4820" y="347"/>
                    </a:cubicBezTo>
                    <a:cubicBezTo>
                      <a:pt x="4820" y="158"/>
                      <a:pt x="4663" y="1"/>
                      <a:pt x="444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24" name="Google Shape;1020;p32">
                <a:extLst>
                  <a:ext uri="{FF2B5EF4-FFF2-40B4-BE49-F238E27FC236}">
                    <a16:creationId xmlns:a16="http://schemas.microsoft.com/office/drawing/2014/main" xmlns="" id="{1278B53E-73A9-4ADC-9C19-C0E78754E655}"/>
                  </a:ext>
                </a:extLst>
              </p:cNvPr>
              <p:cNvSpPr/>
              <p:nvPr/>
            </p:nvSpPr>
            <p:spPr>
              <a:xfrm>
                <a:off x="-1597850" y="2924050"/>
                <a:ext cx="85100" cy="85075"/>
              </a:xfrm>
              <a:custGeom>
                <a:avLst/>
                <a:gdLst/>
                <a:ahLst/>
                <a:cxnLst/>
                <a:rect l="l" t="t" r="r" b="b"/>
                <a:pathLst>
                  <a:path w="3404" h="3403" extrusionOk="0">
                    <a:moveTo>
                      <a:pt x="1671" y="662"/>
                    </a:moveTo>
                    <a:cubicBezTo>
                      <a:pt x="2238" y="662"/>
                      <a:pt x="2710" y="1134"/>
                      <a:pt x="2710" y="1701"/>
                    </a:cubicBezTo>
                    <a:cubicBezTo>
                      <a:pt x="2710" y="2237"/>
                      <a:pt x="2269" y="2710"/>
                      <a:pt x="1671" y="2710"/>
                    </a:cubicBezTo>
                    <a:cubicBezTo>
                      <a:pt x="1135" y="2710"/>
                      <a:pt x="663" y="2237"/>
                      <a:pt x="663" y="1701"/>
                    </a:cubicBezTo>
                    <a:cubicBezTo>
                      <a:pt x="663" y="1134"/>
                      <a:pt x="1135" y="662"/>
                      <a:pt x="1671" y="662"/>
                    </a:cubicBezTo>
                    <a:close/>
                    <a:moveTo>
                      <a:pt x="1671" y="0"/>
                    </a:moveTo>
                    <a:cubicBezTo>
                      <a:pt x="726" y="0"/>
                      <a:pt x="1" y="756"/>
                      <a:pt x="1" y="1701"/>
                    </a:cubicBezTo>
                    <a:cubicBezTo>
                      <a:pt x="1" y="2647"/>
                      <a:pt x="726" y="3403"/>
                      <a:pt x="1671" y="3403"/>
                    </a:cubicBezTo>
                    <a:cubicBezTo>
                      <a:pt x="2616" y="3403"/>
                      <a:pt x="3372" y="2647"/>
                      <a:pt x="3372" y="1701"/>
                    </a:cubicBezTo>
                    <a:cubicBezTo>
                      <a:pt x="3403" y="756"/>
                      <a:pt x="2616" y="0"/>
                      <a:pt x="1671"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grpSp>
        <p:sp>
          <p:nvSpPr>
            <p:cNvPr id="15" name="文本框 14">
              <a:extLst>
                <a:ext uri="{FF2B5EF4-FFF2-40B4-BE49-F238E27FC236}">
                  <a16:creationId xmlns:a16="http://schemas.microsoft.com/office/drawing/2014/main" xmlns="" id="{AB2857D4-47B8-42EE-AF13-9B274EF55E07}"/>
                </a:ext>
              </a:extLst>
            </p:cNvPr>
            <p:cNvSpPr txBox="1"/>
            <p:nvPr/>
          </p:nvSpPr>
          <p:spPr>
            <a:xfrm>
              <a:off x="6426486" y="3012801"/>
              <a:ext cx="1604919" cy="307777"/>
            </a:xfrm>
            <a:prstGeom prst="rect">
              <a:avLst/>
            </a:prstGeom>
            <a:solidFill>
              <a:schemeClr val="accent1"/>
            </a:solidFill>
          </p:spPr>
          <p:txBody>
            <a:bodyPr wrap="square" rtlCol="0">
              <a:spAutoFit/>
            </a:bodyPr>
            <a:lstStyle/>
            <a:p>
              <a:pPr algn="ctr"/>
              <a:r>
                <a:rPr lang="en-US" altLang="zh-CN" sz="1400" dirty="0">
                  <a:solidFill>
                    <a:schemeClr val="bg1"/>
                  </a:solidFill>
                  <a:latin typeface="字魂105号-简雅黑" panose="00000500000000000000" pitchFamily="2" charset="-122"/>
                  <a:ea typeface="字魂105号-简雅黑" panose="00000500000000000000" pitchFamily="2" charset="-122"/>
                </a:rPr>
                <a:t>YOUR TITLE</a:t>
              </a:r>
              <a:endParaRPr lang="zh-CN" altLang="en-US" sz="1400" dirty="0">
                <a:solidFill>
                  <a:schemeClr val="bg1"/>
                </a:solidFill>
                <a:latin typeface="字魂105号-简雅黑" panose="00000500000000000000" pitchFamily="2" charset="-122"/>
                <a:ea typeface="字魂105号-简雅黑" panose="00000500000000000000" pitchFamily="2" charset="-122"/>
              </a:endParaRPr>
            </a:p>
          </p:txBody>
        </p:sp>
        <p:sp>
          <p:nvSpPr>
            <p:cNvPr id="16" name="矩形 15">
              <a:extLst>
                <a:ext uri="{FF2B5EF4-FFF2-40B4-BE49-F238E27FC236}">
                  <a16:creationId xmlns:a16="http://schemas.microsoft.com/office/drawing/2014/main" xmlns="" id="{8B7A8AE2-09E3-4576-AD28-D0B367665135}"/>
                </a:ext>
              </a:extLst>
            </p:cNvPr>
            <p:cNvSpPr/>
            <p:nvPr/>
          </p:nvSpPr>
          <p:spPr>
            <a:xfrm>
              <a:off x="8769464" y="2287125"/>
              <a:ext cx="1329267" cy="1154179"/>
            </a:xfrm>
            <a:prstGeom prst="rect">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endParaRPr>
            </a:p>
          </p:txBody>
        </p:sp>
        <p:sp>
          <p:nvSpPr>
            <p:cNvPr id="17" name="Google Shape;973;p32">
              <a:extLst>
                <a:ext uri="{FF2B5EF4-FFF2-40B4-BE49-F238E27FC236}">
                  <a16:creationId xmlns:a16="http://schemas.microsoft.com/office/drawing/2014/main" xmlns="" id="{215D77F1-7BD2-42EB-92F8-F3F4CCF44132}"/>
                </a:ext>
              </a:extLst>
            </p:cNvPr>
            <p:cNvSpPr/>
            <p:nvPr/>
          </p:nvSpPr>
          <p:spPr>
            <a:xfrm>
              <a:off x="9311820" y="2532257"/>
              <a:ext cx="309388" cy="307777"/>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solidFill>
              <a:schemeClr val="tx1">
                <a:lumMod val="85000"/>
                <a:lumOff val="15000"/>
              </a:schemeClr>
            </a:solid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85000"/>
                    <a:lumOff val="15000"/>
                  </a:schemeClr>
                </a:solidFill>
                <a:latin typeface="Arial"/>
                <a:cs typeface="Arial"/>
                <a:sym typeface="Arial"/>
              </a:endParaRPr>
            </a:p>
          </p:txBody>
        </p:sp>
        <p:sp>
          <p:nvSpPr>
            <p:cNvPr id="18" name="文本框 17">
              <a:extLst>
                <a:ext uri="{FF2B5EF4-FFF2-40B4-BE49-F238E27FC236}">
                  <a16:creationId xmlns:a16="http://schemas.microsoft.com/office/drawing/2014/main" xmlns="" id="{5EC48E2D-4A59-458B-AAFE-E09174BBB982}"/>
                </a:ext>
              </a:extLst>
            </p:cNvPr>
            <p:cNvSpPr txBox="1"/>
            <p:nvPr/>
          </p:nvSpPr>
          <p:spPr>
            <a:xfrm>
              <a:off x="8631165" y="3008157"/>
              <a:ext cx="1604919" cy="307777"/>
            </a:xfrm>
            <a:prstGeom prst="rect">
              <a:avLst/>
            </a:prstGeom>
            <a:solidFill>
              <a:schemeClr val="accent1"/>
            </a:solidFill>
          </p:spPr>
          <p:txBody>
            <a:bodyPr wrap="square" rtlCol="0">
              <a:spAutoFit/>
            </a:bodyPr>
            <a:lstStyle/>
            <a:p>
              <a:pPr algn="ctr"/>
              <a:r>
                <a:rPr lang="en-US" altLang="zh-CN" sz="1400" dirty="0">
                  <a:solidFill>
                    <a:schemeClr val="bg1"/>
                  </a:solidFill>
                  <a:latin typeface="字魂105号-简雅黑" panose="00000500000000000000" pitchFamily="2" charset="-122"/>
                  <a:ea typeface="字魂105号-简雅黑" panose="00000500000000000000" pitchFamily="2" charset="-122"/>
                </a:rPr>
                <a:t>YOUR TITLE</a:t>
              </a:r>
              <a:endParaRPr lang="zh-CN" altLang="en-US" sz="1400" dirty="0">
                <a:solidFill>
                  <a:schemeClr val="bg1"/>
                </a:solidFill>
                <a:latin typeface="字魂105号-简雅黑" panose="00000500000000000000" pitchFamily="2" charset="-122"/>
                <a:ea typeface="字魂105号-简雅黑" panose="00000500000000000000" pitchFamily="2" charset="-122"/>
              </a:endParaRPr>
            </a:p>
          </p:txBody>
        </p:sp>
      </p:grpSp>
      <p:sp>
        <p:nvSpPr>
          <p:cNvPr id="31" name="文本框 30">
            <a:extLst>
              <a:ext uri="{FF2B5EF4-FFF2-40B4-BE49-F238E27FC236}">
                <a16:creationId xmlns:a16="http://schemas.microsoft.com/office/drawing/2014/main" xmlns="" id="{54F01E0F-7F6E-4EDA-8FB2-6F7A3253660F}"/>
              </a:ext>
            </a:extLst>
          </p:cNvPr>
          <p:cNvSpPr txBox="1"/>
          <p:nvPr/>
        </p:nvSpPr>
        <p:spPr>
          <a:xfrm>
            <a:off x="1481680" y="4027245"/>
            <a:ext cx="9228639" cy="1338828"/>
          </a:xfrm>
          <a:prstGeom prst="rect">
            <a:avLst/>
          </a:prstGeom>
          <a:noFill/>
        </p:spPr>
        <p:txBody>
          <a:bodyPr wrap="square" rtlCol="0">
            <a:spAutoFit/>
          </a:bodyPr>
          <a:lstStyle/>
          <a:p>
            <a:pPr algn="ctr">
              <a:lnSpc>
                <a:spcPts val="20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 Please enter the font and title you think is appropriate in the box, and change your color. Please enter the font and title you think is appropriate in the box, and change your color, 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a:p>
            <a:pPr algn="ctr">
              <a:lnSpc>
                <a:spcPts val="2000"/>
              </a:lnSpc>
            </a:pP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a:p>
            <a:pPr algn="ctr">
              <a:lnSpc>
                <a:spcPts val="2000"/>
              </a:lnSpc>
            </a:pP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32" name="文本框 31">
            <a:extLst>
              <a:ext uri="{FF2B5EF4-FFF2-40B4-BE49-F238E27FC236}">
                <a16:creationId xmlns:a16="http://schemas.microsoft.com/office/drawing/2014/main" xmlns="" id="{1A81403D-ACC7-4E3C-805C-D3DDE411A2E3}"/>
              </a:ext>
            </a:extLst>
          </p:cNvPr>
          <p:cNvSpPr txBox="1"/>
          <p:nvPr/>
        </p:nvSpPr>
        <p:spPr>
          <a:xfrm>
            <a:off x="4718576" y="5151468"/>
            <a:ext cx="2754848" cy="252633"/>
          </a:xfrm>
          <a:prstGeom prst="rect">
            <a:avLst/>
          </a:prstGeom>
          <a:noFill/>
        </p:spPr>
        <p:txBody>
          <a:bodyPr wrap="square">
            <a:spAutoFit/>
          </a:bodyPr>
          <a:lstStyle/>
          <a:p>
            <a:pPr algn="dist">
              <a:lnSpc>
                <a:spcPts val="1400"/>
              </a:lnSpc>
            </a:pPr>
            <a:r>
              <a:rPr lang="en-US" altLang="zh-CN"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BUSINESS REPOET SUMMARY</a:t>
            </a:r>
            <a:endPar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endParaRPr>
          </a:p>
        </p:txBody>
      </p:sp>
    </p:spTree>
    <p:extLst>
      <p:ext uri="{BB962C8B-B14F-4D97-AF65-F5344CB8AC3E}">
        <p14:creationId xmlns:p14="http://schemas.microsoft.com/office/powerpoint/2010/main" val="17042412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sp>
        <p:nvSpPr>
          <p:cNvPr id="4" name="文本框 3">
            <a:extLst>
              <a:ext uri="{FF2B5EF4-FFF2-40B4-BE49-F238E27FC236}">
                <a16:creationId xmlns:a16="http://schemas.microsoft.com/office/drawing/2014/main" xmlns="" id="{E071DFAA-60C7-4989-8D82-6152D6096A55}"/>
              </a:ext>
            </a:extLst>
          </p:cNvPr>
          <p:cNvSpPr txBox="1"/>
          <p:nvPr/>
        </p:nvSpPr>
        <p:spPr>
          <a:xfrm>
            <a:off x="4676522" y="2427656"/>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5" name="文本框 4">
            <a:extLst>
              <a:ext uri="{FF2B5EF4-FFF2-40B4-BE49-F238E27FC236}">
                <a16:creationId xmlns:a16="http://schemas.microsoft.com/office/drawing/2014/main" xmlns="" id="{BEF9D192-5849-45A9-891A-45AF8FBD0A32}"/>
              </a:ext>
            </a:extLst>
          </p:cNvPr>
          <p:cNvSpPr txBox="1"/>
          <p:nvPr/>
        </p:nvSpPr>
        <p:spPr>
          <a:xfrm>
            <a:off x="6744966" y="2427656"/>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cxnSp>
        <p:nvCxnSpPr>
          <p:cNvPr id="6" name="直接连接符 5">
            <a:extLst>
              <a:ext uri="{FF2B5EF4-FFF2-40B4-BE49-F238E27FC236}">
                <a16:creationId xmlns:a16="http://schemas.microsoft.com/office/drawing/2014/main" xmlns="" id="{49A25CC3-9722-40E0-AE6C-CE72F677E6F9}"/>
              </a:ext>
            </a:extLst>
          </p:cNvPr>
          <p:cNvCxnSpPr/>
          <p:nvPr/>
        </p:nvCxnSpPr>
        <p:spPr>
          <a:xfrm>
            <a:off x="5290182" y="2319705"/>
            <a:ext cx="269358"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xmlns="" id="{82809144-CDCD-4A58-AC6E-7FC1A9A4523A}"/>
              </a:ext>
            </a:extLst>
          </p:cNvPr>
          <p:cNvCxnSpPr/>
          <p:nvPr/>
        </p:nvCxnSpPr>
        <p:spPr>
          <a:xfrm>
            <a:off x="7329437" y="2319705"/>
            <a:ext cx="269358"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86661F68-78B7-4D7E-B539-A5470B7EA175}"/>
              </a:ext>
            </a:extLst>
          </p:cNvPr>
          <p:cNvSpPr txBox="1"/>
          <p:nvPr/>
        </p:nvSpPr>
        <p:spPr>
          <a:xfrm>
            <a:off x="4676522" y="3987738"/>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9" name="文本框 8">
            <a:extLst>
              <a:ext uri="{FF2B5EF4-FFF2-40B4-BE49-F238E27FC236}">
                <a16:creationId xmlns:a16="http://schemas.microsoft.com/office/drawing/2014/main" xmlns="" id="{4654874E-4A5E-4BF6-8798-04A4849E5578}"/>
              </a:ext>
            </a:extLst>
          </p:cNvPr>
          <p:cNvSpPr txBox="1"/>
          <p:nvPr/>
        </p:nvSpPr>
        <p:spPr>
          <a:xfrm>
            <a:off x="6744966" y="3987738"/>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cxnSp>
        <p:nvCxnSpPr>
          <p:cNvPr id="10" name="直接连接符 9">
            <a:extLst>
              <a:ext uri="{FF2B5EF4-FFF2-40B4-BE49-F238E27FC236}">
                <a16:creationId xmlns:a16="http://schemas.microsoft.com/office/drawing/2014/main" xmlns="" id="{72CC8C37-4AFC-407C-B645-716AE11D5E32}"/>
              </a:ext>
            </a:extLst>
          </p:cNvPr>
          <p:cNvCxnSpPr/>
          <p:nvPr/>
        </p:nvCxnSpPr>
        <p:spPr>
          <a:xfrm>
            <a:off x="5290182" y="3879787"/>
            <a:ext cx="269358"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EFB1542F-8A4F-4B05-BB58-ACE534BB52F2}"/>
              </a:ext>
            </a:extLst>
          </p:cNvPr>
          <p:cNvCxnSpPr/>
          <p:nvPr/>
        </p:nvCxnSpPr>
        <p:spPr>
          <a:xfrm>
            <a:off x="7329437" y="3879787"/>
            <a:ext cx="269358"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D5A6EFD2-5874-447D-9E21-263F16AB17A6}"/>
              </a:ext>
            </a:extLst>
          </p:cNvPr>
          <p:cNvSpPr txBox="1"/>
          <p:nvPr/>
        </p:nvSpPr>
        <p:spPr>
          <a:xfrm>
            <a:off x="9021925" y="2427656"/>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cxnSp>
        <p:nvCxnSpPr>
          <p:cNvPr id="15" name="直接连接符 14">
            <a:extLst>
              <a:ext uri="{FF2B5EF4-FFF2-40B4-BE49-F238E27FC236}">
                <a16:creationId xmlns:a16="http://schemas.microsoft.com/office/drawing/2014/main" xmlns="" id="{F480B539-4DFD-4D46-9047-27C355C74CFD}"/>
              </a:ext>
            </a:extLst>
          </p:cNvPr>
          <p:cNvCxnSpPr/>
          <p:nvPr/>
        </p:nvCxnSpPr>
        <p:spPr>
          <a:xfrm>
            <a:off x="9606396" y="2319705"/>
            <a:ext cx="269358"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AFB63CF1-4ACC-4D4C-BEA1-0F20A6E6AF5F}"/>
              </a:ext>
            </a:extLst>
          </p:cNvPr>
          <p:cNvSpPr txBox="1"/>
          <p:nvPr/>
        </p:nvSpPr>
        <p:spPr>
          <a:xfrm>
            <a:off x="9021925" y="3987738"/>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cxnSp>
        <p:nvCxnSpPr>
          <p:cNvPr id="17" name="直接连接符 16">
            <a:extLst>
              <a:ext uri="{FF2B5EF4-FFF2-40B4-BE49-F238E27FC236}">
                <a16:creationId xmlns:a16="http://schemas.microsoft.com/office/drawing/2014/main" xmlns="" id="{98CDB65B-EC4C-4C49-B6BE-7F0EC5068AB1}"/>
              </a:ext>
            </a:extLst>
          </p:cNvPr>
          <p:cNvCxnSpPr/>
          <p:nvPr/>
        </p:nvCxnSpPr>
        <p:spPr>
          <a:xfrm>
            <a:off x="9606396" y="3879787"/>
            <a:ext cx="269358"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18" name="图片 17">
            <a:extLst>
              <a:ext uri="{FF2B5EF4-FFF2-40B4-BE49-F238E27FC236}">
                <a16:creationId xmlns:a16="http://schemas.microsoft.com/office/drawing/2014/main" xmlns="" id="{ABA2D0A3-DF8A-496A-A2D4-42BC7A920DFF}"/>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25000"/>
                    </a14:imgEffect>
                    <a14:imgEffect>
                      <a14:saturation sat="0"/>
                    </a14:imgEffect>
                  </a14:imgLayer>
                </a14:imgProps>
              </a:ext>
              <a:ext uri="{28A0092B-C50C-407E-A947-70E740481C1C}">
                <a14:useLocalDpi xmlns:a14="http://schemas.microsoft.com/office/drawing/2010/main" val="0"/>
              </a:ext>
            </a:extLst>
          </a:blip>
          <a:srcRect/>
          <a:stretch/>
        </p:blipFill>
        <p:spPr>
          <a:xfrm>
            <a:off x="1649103" y="2000334"/>
            <a:ext cx="2074438" cy="3265456"/>
          </a:xfrm>
          <a:prstGeom prst="rect">
            <a:avLst/>
          </a:prstGeom>
        </p:spPr>
      </p:pic>
    </p:spTree>
    <p:extLst>
      <p:ext uri="{BB962C8B-B14F-4D97-AF65-F5344CB8AC3E}">
        <p14:creationId xmlns:p14="http://schemas.microsoft.com/office/powerpoint/2010/main" val="103384094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grpSp>
        <p:nvGrpSpPr>
          <p:cNvPr id="4" name="组合 3">
            <a:extLst>
              <a:ext uri="{FF2B5EF4-FFF2-40B4-BE49-F238E27FC236}">
                <a16:creationId xmlns:a16="http://schemas.microsoft.com/office/drawing/2014/main" xmlns="" id="{6CDD73C4-C9DC-45AF-AC3A-1AC5C59EB61A}"/>
              </a:ext>
            </a:extLst>
          </p:cNvPr>
          <p:cNvGrpSpPr/>
          <p:nvPr/>
        </p:nvGrpSpPr>
        <p:grpSpPr>
          <a:xfrm>
            <a:off x="1077433" y="2478081"/>
            <a:ext cx="4572000" cy="2590802"/>
            <a:chOff x="1020726" y="2007283"/>
            <a:chExt cx="4572000" cy="2590802"/>
          </a:xfrm>
        </p:grpSpPr>
        <p:sp>
          <p:nvSpPr>
            <p:cNvPr id="5" name="矩形 4">
              <a:extLst>
                <a:ext uri="{FF2B5EF4-FFF2-40B4-BE49-F238E27FC236}">
                  <a16:creationId xmlns:a16="http://schemas.microsoft.com/office/drawing/2014/main" xmlns="" id="{3BBE5755-46D4-40EE-8D67-98F470BF113A}"/>
                </a:ext>
              </a:extLst>
            </p:cNvPr>
            <p:cNvSpPr/>
            <p:nvPr/>
          </p:nvSpPr>
          <p:spPr>
            <a:xfrm>
              <a:off x="1020726" y="2133600"/>
              <a:ext cx="4572000" cy="246448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6D643554-6015-42AE-9F17-6A20FA93B8FA}"/>
                </a:ext>
              </a:extLst>
            </p:cNvPr>
            <p:cNvSpPr/>
            <p:nvPr/>
          </p:nvSpPr>
          <p:spPr>
            <a:xfrm>
              <a:off x="2322955" y="2046668"/>
              <a:ext cx="2915352" cy="2464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8C529763-09C3-4ED4-BAB0-C6800B30B229}"/>
                </a:ext>
              </a:extLst>
            </p:cNvPr>
            <p:cNvSpPr txBox="1"/>
            <p:nvPr/>
          </p:nvSpPr>
          <p:spPr>
            <a:xfrm>
              <a:off x="1498675" y="2740245"/>
              <a:ext cx="3456097"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8" name="文本框 7">
              <a:extLst>
                <a:ext uri="{FF2B5EF4-FFF2-40B4-BE49-F238E27FC236}">
                  <a16:creationId xmlns:a16="http://schemas.microsoft.com/office/drawing/2014/main" xmlns="" id="{0E8442C7-07DF-4055-9B16-670C20232881}"/>
                </a:ext>
              </a:extLst>
            </p:cNvPr>
            <p:cNvSpPr txBox="1"/>
            <p:nvPr/>
          </p:nvSpPr>
          <p:spPr>
            <a:xfrm>
              <a:off x="1498675" y="3825990"/>
              <a:ext cx="3456097"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9" name="文本框 8">
              <a:extLst>
                <a:ext uri="{FF2B5EF4-FFF2-40B4-BE49-F238E27FC236}">
                  <a16:creationId xmlns:a16="http://schemas.microsoft.com/office/drawing/2014/main" xmlns="" id="{7934EE9C-B6D0-4F31-8DBA-945DFB0D7C79}"/>
                </a:ext>
              </a:extLst>
            </p:cNvPr>
            <p:cNvSpPr txBox="1"/>
            <p:nvPr/>
          </p:nvSpPr>
          <p:spPr>
            <a:xfrm>
              <a:off x="1474382" y="2389715"/>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10" name="文本框 9">
              <a:extLst>
                <a:ext uri="{FF2B5EF4-FFF2-40B4-BE49-F238E27FC236}">
                  <a16:creationId xmlns:a16="http://schemas.microsoft.com/office/drawing/2014/main" xmlns="" id="{DAE34500-F036-4EF2-9ECE-498779CCD307}"/>
                </a:ext>
              </a:extLst>
            </p:cNvPr>
            <p:cNvSpPr txBox="1"/>
            <p:nvPr/>
          </p:nvSpPr>
          <p:spPr>
            <a:xfrm>
              <a:off x="1474382" y="3450670"/>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11" name="文本框 10">
              <a:extLst>
                <a:ext uri="{FF2B5EF4-FFF2-40B4-BE49-F238E27FC236}">
                  <a16:creationId xmlns:a16="http://schemas.microsoft.com/office/drawing/2014/main" xmlns="" id="{37822E34-D13F-44DD-9B78-75BBB1D1B3BB}"/>
                </a:ext>
              </a:extLst>
            </p:cNvPr>
            <p:cNvSpPr txBox="1"/>
            <p:nvPr/>
          </p:nvSpPr>
          <p:spPr>
            <a:xfrm>
              <a:off x="2483459" y="2007283"/>
              <a:ext cx="2754848" cy="252633"/>
            </a:xfrm>
            <a:prstGeom prst="rect">
              <a:avLst/>
            </a:prstGeom>
            <a:noFill/>
          </p:spPr>
          <p:txBody>
            <a:bodyPr wrap="square">
              <a:spAutoFit/>
            </a:bodyPr>
            <a:lstStyle/>
            <a:p>
              <a:pPr algn="dist">
                <a:lnSpc>
                  <a:spcPts val="1400"/>
                </a:lnSpc>
              </a:pPr>
              <a:r>
                <a:rPr lang="en-US" altLang="zh-CN" sz="1000" spc="100" dirty="0">
                  <a:solidFill>
                    <a:schemeClr val="accent1"/>
                  </a:solidFill>
                  <a:latin typeface="字魂105号-简雅黑" panose="00000500000000000000" pitchFamily="2" charset="-122"/>
                  <a:ea typeface="字魂105号-简雅黑" panose="00000500000000000000" pitchFamily="2" charset="-122"/>
                </a:rPr>
                <a:t>BUSINESS REPOET SUMMARY</a:t>
              </a:r>
              <a:endParaRPr lang="zh-CN" altLang="en-US" sz="1000" spc="100" dirty="0">
                <a:solidFill>
                  <a:schemeClr val="accent1"/>
                </a:solidFill>
                <a:latin typeface="字魂105号-简雅黑" panose="00000500000000000000" pitchFamily="2" charset="-122"/>
                <a:ea typeface="字魂105号-简雅黑" panose="00000500000000000000" pitchFamily="2" charset="-122"/>
              </a:endParaRPr>
            </a:p>
          </p:txBody>
        </p:sp>
      </p:grpSp>
      <p:grpSp>
        <p:nvGrpSpPr>
          <p:cNvPr id="14" name="组合 13">
            <a:extLst>
              <a:ext uri="{FF2B5EF4-FFF2-40B4-BE49-F238E27FC236}">
                <a16:creationId xmlns:a16="http://schemas.microsoft.com/office/drawing/2014/main" xmlns="" id="{4B34F2BD-CAED-4E27-8EC2-6218919764B2}"/>
              </a:ext>
            </a:extLst>
          </p:cNvPr>
          <p:cNvGrpSpPr/>
          <p:nvPr/>
        </p:nvGrpSpPr>
        <p:grpSpPr>
          <a:xfrm>
            <a:off x="6542569" y="2478081"/>
            <a:ext cx="4572000" cy="2590802"/>
            <a:chOff x="1020726" y="2007283"/>
            <a:chExt cx="4572000" cy="2590802"/>
          </a:xfrm>
        </p:grpSpPr>
        <p:sp>
          <p:nvSpPr>
            <p:cNvPr id="15" name="矩形 14">
              <a:extLst>
                <a:ext uri="{FF2B5EF4-FFF2-40B4-BE49-F238E27FC236}">
                  <a16:creationId xmlns:a16="http://schemas.microsoft.com/office/drawing/2014/main" xmlns="" id="{0A3C4161-298E-4C39-93A7-F7E591114B89}"/>
                </a:ext>
              </a:extLst>
            </p:cNvPr>
            <p:cNvSpPr/>
            <p:nvPr/>
          </p:nvSpPr>
          <p:spPr>
            <a:xfrm>
              <a:off x="1020726" y="2133600"/>
              <a:ext cx="4572000" cy="246448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55863A37-CCB0-4E96-BAAC-10BFE41B9DC8}"/>
                </a:ext>
              </a:extLst>
            </p:cNvPr>
            <p:cNvSpPr/>
            <p:nvPr/>
          </p:nvSpPr>
          <p:spPr>
            <a:xfrm>
              <a:off x="2322955" y="2046668"/>
              <a:ext cx="2915352" cy="2464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a:extLst>
                <a:ext uri="{FF2B5EF4-FFF2-40B4-BE49-F238E27FC236}">
                  <a16:creationId xmlns:a16="http://schemas.microsoft.com/office/drawing/2014/main" xmlns="" id="{98577314-27C3-4873-87E7-FEF6C86EC08C}"/>
                </a:ext>
              </a:extLst>
            </p:cNvPr>
            <p:cNvSpPr txBox="1"/>
            <p:nvPr/>
          </p:nvSpPr>
          <p:spPr>
            <a:xfrm>
              <a:off x="1498675" y="2740245"/>
              <a:ext cx="3456097"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8" name="文本框 17">
              <a:extLst>
                <a:ext uri="{FF2B5EF4-FFF2-40B4-BE49-F238E27FC236}">
                  <a16:creationId xmlns:a16="http://schemas.microsoft.com/office/drawing/2014/main" xmlns="" id="{9A228272-E890-4636-B4A0-1A13A41C7092}"/>
                </a:ext>
              </a:extLst>
            </p:cNvPr>
            <p:cNvSpPr txBox="1"/>
            <p:nvPr/>
          </p:nvSpPr>
          <p:spPr>
            <a:xfrm>
              <a:off x="1498675" y="3825990"/>
              <a:ext cx="3456097"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9" name="文本框 18">
              <a:extLst>
                <a:ext uri="{FF2B5EF4-FFF2-40B4-BE49-F238E27FC236}">
                  <a16:creationId xmlns:a16="http://schemas.microsoft.com/office/drawing/2014/main" xmlns="" id="{061E11F1-698B-4CAD-A674-3B6322C91346}"/>
                </a:ext>
              </a:extLst>
            </p:cNvPr>
            <p:cNvSpPr txBox="1"/>
            <p:nvPr/>
          </p:nvSpPr>
          <p:spPr>
            <a:xfrm>
              <a:off x="1474382" y="2389715"/>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20" name="文本框 19">
              <a:extLst>
                <a:ext uri="{FF2B5EF4-FFF2-40B4-BE49-F238E27FC236}">
                  <a16:creationId xmlns:a16="http://schemas.microsoft.com/office/drawing/2014/main" xmlns="" id="{2A508D7C-7E0D-4F10-9C00-D20EC96EA6FB}"/>
                </a:ext>
              </a:extLst>
            </p:cNvPr>
            <p:cNvSpPr txBox="1"/>
            <p:nvPr/>
          </p:nvSpPr>
          <p:spPr>
            <a:xfrm>
              <a:off x="1474382" y="3450670"/>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21" name="文本框 20">
              <a:extLst>
                <a:ext uri="{FF2B5EF4-FFF2-40B4-BE49-F238E27FC236}">
                  <a16:creationId xmlns:a16="http://schemas.microsoft.com/office/drawing/2014/main" xmlns="" id="{C26FA1F5-AE8C-486C-AB61-E516D787D950}"/>
                </a:ext>
              </a:extLst>
            </p:cNvPr>
            <p:cNvSpPr txBox="1"/>
            <p:nvPr/>
          </p:nvSpPr>
          <p:spPr>
            <a:xfrm>
              <a:off x="2483459" y="2007283"/>
              <a:ext cx="2754848" cy="252633"/>
            </a:xfrm>
            <a:prstGeom prst="rect">
              <a:avLst/>
            </a:prstGeom>
            <a:noFill/>
          </p:spPr>
          <p:txBody>
            <a:bodyPr wrap="square">
              <a:spAutoFit/>
            </a:bodyPr>
            <a:lstStyle/>
            <a:p>
              <a:pPr algn="dist">
                <a:lnSpc>
                  <a:spcPts val="1400"/>
                </a:lnSpc>
              </a:pPr>
              <a:r>
                <a:rPr lang="en-US" altLang="zh-CN" sz="1000" spc="100" dirty="0">
                  <a:solidFill>
                    <a:schemeClr val="accent1"/>
                  </a:solidFill>
                  <a:latin typeface="字魂105号-简雅黑" panose="00000500000000000000" pitchFamily="2" charset="-122"/>
                  <a:ea typeface="字魂105号-简雅黑" panose="00000500000000000000" pitchFamily="2" charset="-122"/>
                </a:rPr>
                <a:t>BUSINESS REPOET SUMMARY</a:t>
              </a:r>
              <a:endParaRPr lang="zh-CN" altLang="en-US" sz="1000" spc="100" dirty="0">
                <a:solidFill>
                  <a:schemeClr val="accent1"/>
                </a:solidFill>
                <a:latin typeface="字魂105号-简雅黑" panose="00000500000000000000" pitchFamily="2" charset="-122"/>
                <a:ea typeface="字魂105号-简雅黑" panose="00000500000000000000" pitchFamily="2" charset="-122"/>
              </a:endParaRPr>
            </a:p>
          </p:txBody>
        </p:sp>
      </p:grpSp>
    </p:spTree>
    <p:extLst>
      <p:ext uri="{BB962C8B-B14F-4D97-AF65-F5344CB8AC3E}">
        <p14:creationId xmlns:p14="http://schemas.microsoft.com/office/powerpoint/2010/main" val="143425656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sp>
        <p:nvSpPr>
          <p:cNvPr id="5" name="文本框 4">
            <a:extLst>
              <a:ext uri="{FF2B5EF4-FFF2-40B4-BE49-F238E27FC236}">
                <a16:creationId xmlns:a16="http://schemas.microsoft.com/office/drawing/2014/main" xmlns="" id="{D12E9CD3-75AC-444B-85EE-417385D54885}"/>
              </a:ext>
            </a:extLst>
          </p:cNvPr>
          <p:cNvSpPr txBox="1"/>
          <p:nvPr/>
        </p:nvSpPr>
        <p:spPr>
          <a:xfrm>
            <a:off x="1347624" y="2199705"/>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8" name="Freeform: Shape 52">
            <a:extLst>
              <a:ext uri="{FF2B5EF4-FFF2-40B4-BE49-F238E27FC236}">
                <a16:creationId xmlns:a16="http://schemas.microsoft.com/office/drawing/2014/main" xmlns="" id="{7D39F2A1-CEE0-4BD4-BCAF-878EFB9B0947}"/>
              </a:ext>
            </a:extLst>
          </p:cNvPr>
          <p:cNvSpPr/>
          <p:nvPr/>
        </p:nvSpPr>
        <p:spPr bwMode="auto">
          <a:xfrm>
            <a:off x="3337478" y="2294439"/>
            <a:ext cx="254193" cy="268510"/>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solidFill>
                <a:schemeClr val="tx1">
                  <a:lumMod val="75000"/>
                  <a:lumOff val="25000"/>
                </a:schemeClr>
              </a:solidFill>
              <a:latin typeface="字魂105号-简雅黑" panose="00000500000000000000" pitchFamily="2" charset="-122"/>
            </a:endParaRPr>
          </a:p>
        </p:txBody>
      </p:sp>
      <p:sp>
        <p:nvSpPr>
          <p:cNvPr id="9" name="文本框 8">
            <a:extLst>
              <a:ext uri="{FF2B5EF4-FFF2-40B4-BE49-F238E27FC236}">
                <a16:creationId xmlns:a16="http://schemas.microsoft.com/office/drawing/2014/main" xmlns="" id="{BBDDD2ED-866C-4355-9D9F-1344A3AD5361}"/>
              </a:ext>
            </a:extLst>
          </p:cNvPr>
          <p:cNvSpPr txBox="1"/>
          <p:nvPr/>
        </p:nvSpPr>
        <p:spPr>
          <a:xfrm>
            <a:off x="1402815" y="2677061"/>
            <a:ext cx="2419775"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2" name="文本框 41">
            <a:extLst>
              <a:ext uri="{FF2B5EF4-FFF2-40B4-BE49-F238E27FC236}">
                <a16:creationId xmlns:a16="http://schemas.microsoft.com/office/drawing/2014/main" xmlns="" id="{160134BC-C6C7-4C37-BA40-00321F790965}"/>
              </a:ext>
            </a:extLst>
          </p:cNvPr>
          <p:cNvSpPr txBox="1"/>
          <p:nvPr/>
        </p:nvSpPr>
        <p:spPr>
          <a:xfrm>
            <a:off x="4684237" y="2199705"/>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3" name="Freeform: Shape 52">
            <a:extLst>
              <a:ext uri="{FF2B5EF4-FFF2-40B4-BE49-F238E27FC236}">
                <a16:creationId xmlns:a16="http://schemas.microsoft.com/office/drawing/2014/main" xmlns="" id="{F8990012-9744-4855-9393-3B0CD7CC3EA0}"/>
              </a:ext>
            </a:extLst>
          </p:cNvPr>
          <p:cNvSpPr/>
          <p:nvPr/>
        </p:nvSpPr>
        <p:spPr bwMode="auto">
          <a:xfrm>
            <a:off x="6674091" y="2294439"/>
            <a:ext cx="254193" cy="268510"/>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solidFill>
                <a:schemeClr val="tx1">
                  <a:lumMod val="75000"/>
                  <a:lumOff val="25000"/>
                </a:schemeClr>
              </a:solidFill>
              <a:latin typeface="字魂105号-简雅黑" panose="00000500000000000000" pitchFamily="2" charset="-122"/>
            </a:endParaRPr>
          </a:p>
        </p:txBody>
      </p:sp>
      <p:sp>
        <p:nvSpPr>
          <p:cNvPr id="44" name="文本框 43">
            <a:extLst>
              <a:ext uri="{FF2B5EF4-FFF2-40B4-BE49-F238E27FC236}">
                <a16:creationId xmlns:a16="http://schemas.microsoft.com/office/drawing/2014/main" xmlns="" id="{42E00004-6A72-43CA-82C0-0DFD0C5E6377}"/>
              </a:ext>
            </a:extLst>
          </p:cNvPr>
          <p:cNvSpPr txBox="1"/>
          <p:nvPr/>
        </p:nvSpPr>
        <p:spPr>
          <a:xfrm>
            <a:off x="4739428" y="2677061"/>
            <a:ext cx="2419775"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5" name="文本框 44">
            <a:extLst>
              <a:ext uri="{FF2B5EF4-FFF2-40B4-BE49-F238E27FC236}">
                <a16:creationId xmlns:a16="http://schemas.microsoft.com/office/drawing/2014/main" xmlns="" id="{B57BCEF7-00A7-475D-B7E6-69DD37B67B89}"/>
              </a:ext>
            </a:extLst>
          </p:cNvPr>
          <p:cNvSpPr txBox="1"/>
          <p:nvPr/>
        </p:nvSpPr>
        <p:spPr>
          <a:xfrm>
            <a:off x="8020850" y="2199705"/>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6" name="Freeform: Shape 52">
            <a:extLst>
              <a:ext uri="{FF2B5EF4-FFF2-40B4-BE49-F238E27FC236}">
                <a16:creationId xmlns:a16="http://schemas.microsoft.com/office/drawing/2014/main" xmlns="" id="{BB962A88-F321-49ED-82A8-FE55553F366C}"/>
              </a:ext>
            </a:extLst>
          </p:cNvPr>
          <p:cNvSpPr/>
          <p:nvPr/>
        </p:nvSpPr>
        <p:spPr bwMode="auto">
          <a:xfrm>
            <a:off x="10010704" y="2294439"/>
            <a:ext cx="254193" cy="268510"/>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solidFill>
                <a:schemeClr val="tx1">
                  <a:lumMod val="75000"/>
                  <a:lumOff val="25000"/>
                </a:schemeClr>
              </a:solidFill>
              <a:latin typeface="字魂105号-简雅黑" panose="00000500000000000000" pitchFamily="2" charset="-122"/>
            </a:endParaRPr>
          </a:p>
        </p:txBody>
      </p:sp>
      <p:sp>
        <p:nvSpPr>
          <p:cNvPr id="47" name="文本框 46">
            <a:extLst>
              <a:ext uri="{FF2B5EF4-FFF2-40B4-BE49-F238E27FC236}">
                <a16:creationId xmlns:a16="http://schemas.microsoft.com/office/drawing/2014/main" xmlns="" id="{8F69D893-18BA-4D35-8520-12E03EF0CD6B}"/>
              </a:ext>
            </a:extLst>
          </p:cNvPr>
          <p:cNvSpPr txBox="1"/>
          <p:nvPr/>
        </p:nvSpPr>
        <p:spPr>
          <a:xfrm>
            <a:off x="8076041" y="2677061"/>
            <a:ext cx="2419775"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8" name="文本框 47">
            <a:extLst>
              <a:ext uri="{FF2B5EF4-FFF2-40B4-BE49-F238E27FC236}">
                <a16:creationId xmlns:a16="http://schemas.microsoft.com/office/drawing/2014/main" xmlns="" id="{D3204C94-BCD1-4220-B8A0-9FAE29EB461F}"/>
              </a:ext>
            </a:extLst>
          </p:cNvPr>
          <p:cNvSpPr txBox="1"/>
          <p:nvPr/>
        </p:nvSpPr>
        <p:spPr>
          <a:xfrm>
            <a:off x="1347624" y="3985647"/>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9" name="Freeform: Shape 52">
            <a:extLst>
              <a:ext uri="{FF2B5EF4-FFF2-40B4-BE49-F238E27FC236}">
                <a16:creationId xmlns:a16="http://schemas.microsoft.com/office/drawing/2014/main" xmlns="" id="{DE67E1CA-850E-429C-8B25-2EAB16C0B91F}"/>
              </a:ext>
            </a:extLst>
          </p:cNvPr>
          <p:cNvSpPr/>
          <p:nvPr/>
        </p:nvSpPr>
        <p:spPr bwMode="auto">
          <a:xfrm>
            <a:off x="3337478" y="4080381"/>
            <a:ext cx="254193" cy="268510"/>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solidFill>
                <a:schemeClr val="tx1">
                  <a:lumMod val="75000"/>
                  <a:lumOff val="25000"/>
                </a:schemeClr>
              </a:solidFill>
              <a:latin typeface="字魂105号-简雅黑" panose="00000500000000000000" pitchFamily="2" charset="-122"/>
            </a:endParaRPr>
          </a:p>
        </p:txBody>
      </p:sp>
      <p:sp>
        <p:nvSpPr>
          <p:cNvPr id="50" name="文本框 49">
            <a:extLst>
              <a:ext uri="{FF2B5EF4-FFF2-40B4-BE49-F238E27FC236}">
                <a16:creationId xmlns:a16="http://schemas.microsoft.com/office/drawing/2014/main" xmlns="" id="{AB87EAAD-2D9C-429C-AAB1-81D58C3062FF}"/>
              </a:ext>
            </a:extLst>
          </p:cNvPr>
          <p:cNvSpPr txBox="1"/>
          <p:nvPr/>
        </p:nvSpPr>
        <p:spPr>
          <a:xfrm>
            <a:off x="1402815" y="4463003"/>
            <a:ext cx="2419775"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51" name="文本框 50">
            <a:extLst>
              <a:ext uri="{FF2B5EF4-FFF2-40B4-BE49-F238E27FC236}">
                <a16:creationId xmlns:a16="http://schemas.microsoft.com/office/drawing/2014/main" xmlns="" id="{1A7D0E8F-D558-4478-8B14-1525C733F454}"/>
              </a:ext>
            </a:extLst>
          </p:cNvPr>
          <p:cNvSpPr txBox="1"/>
          <p:nvPr/>
        </p:nvSpPr>
        <p:spPr>
          <a:xfrm>
            <a:off x="4684237" y="3985647"/>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52" name="Freeform: Shape 52">
            <a:extLst>
              <a:ext uri="{FF2B5EF4-FFF2-40B4-BE49-F238E27FC236}">
                <a16:creationId xmlns:a16="http://schemas.microsoft.com/office/drawing/2014/main" xmlns="" id="{F0CD6FC6-6552-4BEA-AFC1-FEA25F3D74C0}"/>
              </a:ext>
            </a:extLst>
          </p:cNvPr>
          <p:cNvSpPr/>
          <p:nvPr/>
        </p:nvSpPr>
        <p:spPr bwMode="auto">
          <a:xfrm>
            <a:off x="6674091" y="4080381"/>
            <a:ext cx="254193" cy="268510"/>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solidFill>
                <a:schemeClr val="tx1">
                  <a:lumMod val="75000"/>
                  <a:lumOff val="25000"/>
                </a:schemeClr>
              </a:solidFill>
              <a:latin typeface="字魂105号-简雅黑" panose="00000500000000000000" pitchFamily="2" charset="-122"/>
            </a:endParaRPr>
          </a:p>
        </p:txBody>
      </p:sp>
      <p:sp>
        <p:nvSpPr>
          <p:cNvPr id="53" name="文本框 52">
            <a:extLst>
              <a:ext uri="{FF2B5EF4-FFF2-40B4-BE49-F238E27FC236}">
                <a16:creationId xmlns:a16="http://schemas.microsoft.com/office/drawing/2014/main" xmlns="" id="{6A9C4269-32B3-4E76-B6B9-2C42D479CFAE}"/>
              </a:ext>
            </a:extLst>
          </p:cNvPr>
          <p:cNvSpPr txBox="1"/>
          <p:nvPr/>
        </p:nvSpPr>
        <p:spPr>
          <a:xfrm>
            <a:off x="4739428" y="4463003"/>
            <a:ext cx="2419775"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54" name="文本框 53">
            <a:extLst>
              <a:ext uri="{FF2B5EF4-FFF2-40B4-BE49-F238E27FC236}">
                <a16:creationId xmlns:a16="http://schemas.microsoft.com/office/drawing/2014/main" xmlns="" id="{7672874B-7915-420C-847D-5E39104A6998}"/>
              </a:ext>
            </a:extLst>
          </p:cNvPr>
          <p:cNvSpPr txBox="1"/>
          <p:nvPr/>
        </p:nvSpPr>
        <p:spPr>
          <a:xfrm>
            <a:off x="8020850" y="3985647"/>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55" name="Freeform: Shape 52">
            <a:extLst>
              <a:ext uri="{FF2B5EF4-FFF2-40B4-BE49-F238E27FC236}">
                <a16:creationId xmlns:a16="http://schemas.microsoft.com/office/drawing/2014/main" xmlns="" id="{6BC4EA41-EFF5-444F-9AFA-F457ED6C663A}"/>
              </a:ext>
            </a:extLst>
          </p:cNvPr>
          <p:cNvSpPr/>
          <p:nvPr/>
        </p:nvSpPr>
        <p:spPr bwMode="auto">
          <a:xfrm>
            <a:off x="10010704" y="4080381"/>
            <a:ext cx="254193" cy="268510"/>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solidFill>
                <a:schemeClr val="tx1">
                  <a:lumMod val="75000"/>
                  <a:lumOff val="25000"/>
                </a:schemeClr>
              </a:solidFill>
              <a:latin typeface="字魂105号-简雅黑" panose="00000500000000000000" pitchFamily="2" charset="-122"/>
            </a:endParaRPr>
          </a:p>
        </p:txBody>
      </p:sp>
      <p:sp>
        <p:nvSpPr>
          <p:cNvPr id="56" name="文本框 55">
            <a:extLst>
              <a:ext uri="{FF2B5EF4-FFF2-40B4-BE49-F238E27FC236}">
                <a16:creationId xmlns:a16="http://schemas.microsoft.com/office/drawing/2014/main" xmlns="" id="{49A00DE0-ED96-4DC4-94E4-0F2B0333B09F}"/>
              </a:ext>
            </a:extLst>
          </p:cNvPr>
          <p:cNvSpPr txBox="1"/>
          <p:nvPr/>
        </p:nvSpPr>
        <p:spPr>
          <a:xfrm>
            <a:off x="8076041" y="4463003"/>
            <a:ext cx="2419775"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Tree>
    <p:extLst>
      <p:ext uri="{BB962C8B-B14F-4D97-AF65-F5344CB8AC3E}">
        <p14:creationId xmlns:p14="http://schemas.microsoft.com/office/powerpoint/2010/main" val="286616809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07E6DAA1-A398-4054-A570-042EDF66B421}"/>
              </a:ext>
            </a:extLst>
          </p:cNvPr>
          <p:cNvSpPr txBox="1"/>
          <p:nvPr/>
        </p:nvSpPr>
        <p:spPr>
          <a:xfrm>
            <a:off x="6988415" y="304464"/>
            <a:ext cx="3776952" cy="200055"/>
          </a:xfrm>
          <a:prstGeom prst="rect">
            <a:avLst/>
          </a:prstGeom>
          <a:noFill/>
        </p:spPr>
        <p:txBody>
          <a:bodyPr wrap="square" rtlCol="0">
            <a:spAutoFit/>
          </a:bodyPr>
          <a:lstStyle/>
          <a:p>
            <a:pPr algn="dist"/>
            <a:r>
              <a:rPr lang="en-US" altLang="zh-CN" sz="700" dirty="0">
                <a:latin typeface="字魂105号-简雅黑" panose="00000500000000000000" pitchFamily="2" charset="-122"/>
                <a:ea typeface="字魂105号-简雅黑" panose="00000500000000000000" pitchFamily="2" charset="-122"/>
                <a:cs typeface="字魂105号-简雅黑" panose="00000500000000000000" pitchFamily="2" charset="-122"/>
              </a:rPr>
              <a:t>BUSINESS REPORT SUMMARY</a:t>
            </a:r>
            <a:endParaRPr lang="zh-CN" altLang="en-US" sz="700" dirty="0">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36" name="文本框 35">
            <a:extLst>
              <a:ext uri="{FF2B5EF4-FFF2-40B4-BE49-F238E27FC236}">
                <a16:creationId xmlns:a16="http://schemas.microsoft.com/office/drawing/2014/main" xmlns="" id="{84C6FF5B-226D-4135-920E-30720D5F6C1F}"/>
              </a:ext>
            </a:extLst>
          </p:cNvPr>
          <p:cNvSpPr txBox="1"/>
          <p:nvPr/>
        </p:nvSpPr>
        <p:spPr>
          <a:xfrm>
            <a:off x="656476" y="1771370"/>
            <a:ext cx="3241593" cy="707886"/>
          </a:xfrm>
          <a:prstGeom prst="rect">
            <a:avLst/>
          </a:prstGeom>
          <a:noFill/>
        </p:spPr>
        <p:txBody>
          <a:bodyPr wrap="none" rtlCol="0">
            <a:spAutoFit/>
          </a:bodyPr>
          <a:lstStyle/>
          <a:p>
            <a:pPr algn="just"/>
            <a:r>
              <a:rPr lang="en-US" altLang="zh-CN" sz="4000" spc="1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PART FOUR</a:t>
            </a:r>
          </a:p>
        </p:txBody>
      </p:sp>
      <p:sp>
        <p:nvSpPr>
          <p:cNvPr id="37" name="文本框 36">
            <a:extLst>
              <a:ext uri="{FF2B5EF4-FFF2-40B4-BE49-F238E27FC236}">
                <a16:creationId xmlns:a16="http://schemas.microsoft.com/office/drawing/2014/main" xmlns="" id="{A78CDBC5-3E6E-4A67-8449-8C2E6EBEC748}"/>
              </a:ext>
            </a:extLst>
          </p:cNvPr>
          <p:cNvSpPr txBox="1"/>
          <p:nvPr/>
        </p:nvSpPr>
        <p:spPr>
          <a:xfrm>
            <a:off x="598711" y="2491189"/>
            <a:ext cx="5119757" cy="830997"/>
          </a:xfrm>
          <a:prstGeom prst="rect">
            <a:avLst/>
          </a:prstGeom>
          <a:noFill/>
        </p:spPr>
        <p:txBody>
          <a:bodyPr wrap="square" rtlCol="0">
            <a:spAutoFit/>
          </a:bodyPr>
          <a:lstStyle/>
          <a:p>
            <a:pPr algn="dist"/>
            <a:r>
              <a:rPr lang="zh-CN" altLang="en-US" sz="48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请输入您的标题</a:t>
            </a:r>
          </a:p>
        </p:txBody>
      </p:sp>
      <p:sp>
        <p:nvSpPr>
          <p:cNvPr id="38" name="文本框 37">
            <a:extLst>
              <a:ext uri="{FF2B5EF4-FFF2-40B4-BE49-F238E27FC236}">
                <a16:creationId xmlns:a16="http://schemas.microsoft.com/office/drawing/2014/main" xmlns="" id="{ED3B151D-3157-4B50-B6AF-5AE833FD89E3}"/>
              </a:ext>
            </a:extLst>
          </p:cNvPr>
          <p:cNvSpPr txBox="1"/>
          <p:nvPr/>
        </p:nvSpPr>
        <p:spPr>
          <a:xfrm>
            <a:off x="598711" y="3535814"/>
            <a:ext cx="4098417" cy="825867"/>
          </a:xfrm>
          <a:prstGeom prst="rect">
            <a:avLst/>
          </a:prstGeom>
          <a:noFill/>
        </p:spPr>
        <p:txBody>
          <a:bodyPr wrap="square">
            <a:spAutoFit/>
          </a:bodyPr>
          <a:lstStyle/>
          <a:p>
            <a:pPr algn="just">
              <a:lnSpc>
                <a:spcPts val="2000"/>
              </a:lnSpc>
            </a:pPr>
            <a:r>
              <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rPr>
              <a:t>Work report refers to a comprehensive and systematic general inspection and evaluation of the work that has been done in a certain period of time</a:t>
            </a: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rPr>
              <a:t>.</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endParaRPr>
          </a:p>
        </p:txBody>
      </p:sp>
    </p:spTree>
    <p:extLst>
      <p:ext uri="{BB962C8B-B14F-4D97-AF65-F5344CB8AC3E}">
        <p14:creationId xmlns:p14="http://schemas.microsoft.com/office/powerpoint/2010/main" val="24313704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xmlns="" id="{F6A7C155-773F-480C-AC0E-568D9602D273}"/>
              </a:ext>
            </a:extLst>
          </p:cNvPr>
          <p:cNvSpPr txBox="1"/>
          <p:nvPr/>
        </p:nvSpPr>
        <p:spPr>
          <a:xfrm>
            <a:off x="6712608" y="4662530"/>
            <a:ext cx="2143399" cy="769441"/>
          </a:xfrm>
          <a:prstGeom prst="rect">
            <a:avLst/>
          </a:prstGeom>
          <a:noFill/>
        </p:spPr>
        <p:txBody>
          <a:bodyPr wrap="square" rtlCol="0">
            <a:spAutoFit/>
          </a:bodyPr>
          <a:lstStyle/>
          <a:p>
            <a:pPr algn="dist"/>
            <a:r>
              <a:rPr lang="zh-CN" altLang="en-US" sz="4400" dirty="0">
                <a:solidFill>
                  <a:schemeClr val="tx2">
                    <a:lumMod val="50000"/>
                  </a:schemeClr>
                </a:solidFill>
                <a:cs typeface="+mn-ea"/>
                <a:sym typeface="+mn-lt"/>
              </a:rPr>
              <a:t>目录</a:t>
            </a:r>
            <a:r>
              <a:rPr lang="en-US" altLang="zh-CN" sz="4400" dirty="0">
                <a:solidFill>
                  <a:schemeClr val="tx2">
                    <a:lumMod val="50000"/>
                  </a:schemeClr>
                </a:solidFill>
                <a:cs typeface="+mn-ea"/>
                <a:sym typeface="+mn-lt"/>
              </a:rPr>
              <a:t>  </a:t>
            </a:r>
          </a:p>
        </p:txBody>
      </p:sp>
      <p:sp>
        <p:nvSpPr>
          <p:cNvPr id="15" name="文本框 14">
            <a:extLst>
              <a:ext uri="{FF2B5EF4-FFF2-40B4-BE49-F238E27FC236}">
                <a16:creationId xmlns:a16="http://schemas.microsoft.com/office/drawing/2014/main" xmlns="" id="{5728E11C-5656-4DAB-A966-3F9641815B4B}"/>
              </a:ext>
            </a:extLst>
          </p:cNvPr>
          <p:cNvSpPr txBox="1"/>
          <p:nvPr/>
        </p:nvSpPr>
        <p:spPr>
          <a:xfrm>
            <a:off x="6789612" y="5431971"/>
            <a:ext cx="2056820" cy="461665"/>
          </a:xfrm>
          <a:prstGeom prst="rect">
            <a:avLst/>
          </a:prstGeom>
          <a:noFill/>
        </p:spPr>
        <p:txBody>
          <a:bodyPr wrap="square" rtlCol="0">
            <a:spAutoFit/>
          </a:bodyPr>
          <a:lstStyle/>
          <a:p>
            <a:pPr algn="dist"/>
            <a:r>
              <a:rPr lang="en-US" altLang="zh-CN" sz="2400" dirty="0">
                <a:cs typeface="+mn-ea"/>
                <a:sym typeface="+mn-lt"/>
              </a:rPr>
              <a:t>CONTENTS</a:t>
            </a:r>
            <a:endParaRPr lang="zh-CN" altLang="en-US" sz="2400" dirty="0">
              <a:cs typeface="+mn-ea"/>
              <a:sym typeface="+mn-lt"/>
            </a:endParaRPr>
          </a:p>
        </p:txBody>
      </p:sp>
      <p:grpSp>
        <p:nvGrpSpPr>
          <p:cNvPr id="16" name="组合 15">
            <a:extLst>
              <a:ext uri="{FF2B5EF4-FFF2-40B4-BE49-F238E27FC236}">
                <a16:creationId xmlns:a16="http://schemas.microsoft.com/office/drawing/2014/main" xmlns="" id="{50C0D75D-AE9C-4E38-BC0B-C26F7E6C1C0B}"/>
              </a:ext>
            </a:extLst>
          </p:cNvPr>
          <p:cNvGrpSpPr/>
          <p:nvPr/>
        </p:nvGrpSpPr>
        <p:grpSpPr>
          <a:xfrm>
            <a:off x="761449" y="2039428"/>
            <a:ext cx="4176313" cy="646331"/>
            <a:chOff x="4340249" y="2755062"/>
            <a:chExt cx="3745833" cy="646331"/>
          </a:xfrm>
        </p:grpSpPr>
        <p:sp>
          <p:nvSpPr>
            <p:cNvPr id="17" name="文本框 16">
              <a:extLst>
                <a:ext uri="{FF2B5EF4-FFF2-40B4-BE49-F238E27FC236}">
                  <a16:creationId xmlns:a16="http://schemas.microsoft.com/office/drawing/2014/main" xmlns="" id="{BBDE13D0-0A83-44E3-8604-5BEAECC7F04A}"/>
                </a:ext>
              </a:extLst>
            </p:cNvPr>
            <p:cNvSpPr txBox="1"/>
            <p:nvPr/>
          </p:nvSpPr>
          <p:spPr>
            <a:xfrm>
              <a:off x="4340249" y="2755062"/>
              <a:ext cx="625718" cy="646331"/>
            </a:xfrm>
            <a:prstGeom prst="rect">
              <a:avLst/>
            </a:prstGeom>
            <a:noFill/>
          </p:spPr>
          <p:txBody>
            <a:bodyPr wrap="none" rtlCol="0">
              <a:spAutoFit/>
            </a:bodyPr>
            <a:lstStyle/>
            <a:p>
              <a:r>
                <a:rPr lang="en-US" altLang="zh-CN" sz="3600" dirty="0">
                  <a:solidFill>
                    <a:schemeClr val="tx1">
                      <a:lumMod val="85000"/>
                      <a:lumOff val="15000"/>
                    </a:schemeClr>
                  </a:solidFill>
                  <a:cs typeface="+mn-ea"/>
                  <a:sym typeface="+mn-lt"/>
                </a:rPr>
                <a:t>01</a:t>
              </a:r>
              <a:endParaRPr lang="zh-CN" altLang="en-US" sz="3600" dirty="0">
                <a:solidFill>
                  <a:schemeClr val="tx1">
                    <a:lumMod val="85000"/>
                    <a:lumOff val="15000"/>
                  </a:schemeClr>
                </a:solidFill>
                <a:cs typeface="+mn-ea"/>
                <a:sym typeface="+mn-lt"/>
              </a:endParaRPr>
            </a:p>
          </p:txBody>
        </p:sp>
        <p:sp>
          <p:nvSpPr>
            <p:cNvPr id="18" name="文本框 17">
              <a:extLst>
                <a:ext uri="{FF2B5EF4-FFF2-40B4-BE49-F238E27FC236}">
                  <a16:creationId xmlns:a16="http://schemas.microsoft.com/office/drawing/2014/main" xmlns="" id="{4E012061-1877-4121-94DC-1A5396508C7B}"/>
                </a:ext>
              </a:extLst>
            </p:cNvPr>
            <p:cNvSpPr txBox="1"/>
            <p:nvPr/>
          </p:nvSpPr>
          <p:spPr>
            <a:xfrm>
              <a:off x="5045608" y="2760514"/>
              <a:ext cx="3040474" cy="461665"/>
            </a:xfrm>
            <a:prstGeom prst="rect">
              <a:avLst/>
            </a:prstGeom>
            <a:noFill/>
          </p:spPr>
          <p:txBody>
            <a:bodyPr wrap="square" rtlCol="0">
              <a:spAutoFit/>
            </a:bodyPr>
            <a:lstStyle/>
            <a:p>
              <a:pPr algn="dist"/>
              <a:r>
                <a:rPr lang="zh-CN" altLang="en-US" sz="2400" dirty="0">
                  <a:solidFill>
                    <a:schemeClr val="tx1">
                      <a:lumMod val="85000"/>
                      <a:lumOff val="15000"/>
                    </a:schemeClr>
                  </a:solidFill>
                  <a:cs typeface="+mn-ea"/>
                  <a:sym typeface="+mn-lt"/>
                </a:rPr>
                <a:t>请输入您的标题</a:t>
              </a:r>
            </a:p>
          </p:txBody>
        </p:sp>
        <p:sp>
          <p:nvSpPr>
            <p:cNvPr id="19" name="文本框 18">
              <a:extLst>
                <a:ext uri="{FF2B5EF4-FFF2-40B4-BE49-F238E27FC236}">
                  <a16:creationId xmlns:a16="http://schemas.microsoft.com/office/drawing/2014/main" xmlns="" id="{5FC3136C-F121-4D92-975D-6F91962F72C2}"/>
                </a:ext>
              </a:extLst>
            </p:cNvPr>
            <p:cNvSpPr txBox="1"/>
            <p:nvPr/>
          </p:nvSpPr>
          <p:spPr>
            <a:xfrm>
              <a:off x="5045608" y="3130865"/>
              <a:ext cx="3040474" cy="246221"/>
            </a:xfrm>
            <a:prstGeom prst="rect">
              <a:avLst/>
            </a:prstGeom>
            <a:noFill/>
          </p:spPr>
          <p:txBody>
            <a:bodyPr wrap="square">
              <a:spAutoFit/>
            </a:bodyPr>
            <a:lstStyle/>
            <a:p>
              <a:pPr algn="dist"/>
              <a:r>
                <a:rPr lang="en-US" altLang="zh-CN" sz="1000" dirty="0">
                  <a:solidFill>
                    <a:schemeClr val="tx1">
                      <a:lumMod val="85000"/>
                      <a:lumOff val="15000"/>
                    </a:schemeClr>
                  </a:solidFill>
                  <a:cs typeface="+mn-ea"/>
                  <a:sym typeface="+mn-lt"/>
                </a:rPr>
                <a:t>Please enter the font and title you think</a:t>
              </a:r>
            </a:p>
          </p:txBody>
        </p:sp>
      </p:grpSp>
      <p:grpSp>
        <p:nvGrpSpPr>
          <p:cNvPr id="20" name="组合 19">
            <a:extLst>
              <a:ext uri="{FF2B5EF4-FFF2-40B4-BE49-F238E27FC236}">
                <a16:creationId xmlns:a16="http://schemas.microsoft.com/office/drawing/2014/main" xmlns="" id="{DBF5DBCE-574C-4947-9125-20DC96CBC914}"/>
              </a:ext>
            </a:extLst>
          </p:cNvPr>
          <p:cNvGrpSpPr/>
          <p:nvPr/>
        </p:nvGrpSpPr>
        <p:grpSpPr>
          <a:xfrm>
            <a:off x="761449" y="3054177"/>
            <a:ext cx="4176311" cy="646331"/>
            <a:chOff x="4340249" y="2755062"/>
            <a:chExt cx="3745831" cy="646331"/>
          </a:xfrm>
        </p:grpSpPr>
        <p:sp>
          <p:nvSpPr>
            <p:cNvPr id="21" name="文本框 20">
              <a:extLst>
                <a:ext uri="{FF2B5EF4-FFF2-40B4-BE49-F238E27FC236}">
                  <a16:creationId xmlns:a16="http://schemas.microsoft.com/office/drawing/2014/main" xmlns="" id="{1B0B1521-F8F5-4C0F-82CF-D3CE4F41FA85}"/>
                </a:ext>
              </a:extLst>
            </p:cNvPr>
            <p:cNvSpPr txBox="1"/>
            <p:nvPr/>
          </p:nvSpPr>
          <p:spPr>
            <a:xfrm>
              <a:off x="4340249" y="2755062"/>
              <a:ext cx="625718" cy="646331"/>
            </a:xfrm>
            <a:prstGeom prst="rect">
              <a:avLst/>
            </a:prstGeom>
            <a:noFill/>
          </p:spPr>
          <p:txBody>
            <a:bodyPr wrap="none" rtlCol="0">
              <a:spAutoFit/>
            </a:bodyPr>
            <a:lstStyle/>
            <a:p>
              <a:r>
                <a:rPr lang="en-US" altLang="zh-CN" sz="3600" dirty="0">
                  <a:solidFill>
                    <a:schemeClr val="tx1">
                      <a:lumMod val="85000"/>
                      <a:lumOff val="15000"/>
                    </a:schemeClr>
                  </a:solidFill>
                  <a:cs typeface="+mn-ea"/>
                  <a:sym typeface="+mn-lt"/>
                </a:rPr>
                <a:t>02</a:t>
              </a:r>
              <a:endParaRPr lang="zh-CN" altLang="en-US" sz="3600" dirty="0">
                <a:solidFill>
                  <a:schemeClr val="tx1">
                    <a:lumMod val="85000"/>
                    <a:lumOff val="15000"/>
                  </a:schemeClr>
                </a:solidFill>
                <a:cs typeface="+mn-ea"/>
                <a:sym typeface="+mn-lt"/>
              </a:endParaRPr>
            </a:p>
          </p:txBody>
        </p:sp>
        <p:sp>
          <p:nvSpPr>
            <p:cNvPr id="22" name="文本框 21">
              <a:extLst>
                <a:ext uri="{FF2B5EF4-FFF2-40B4-BE49-F238E27FC236}">
                  <a16:creationId xmlns:a16="http://schemas.microsoft.com/office/drawing/2014/main" xmlns="" id="{89BB5E5A-9DA2-448E-98B5-110A6432F0E9}"/>
                </a:ext>
              </a:extLst>
            </p:cNvPr>
            <p:cNvSpPr txBox="1"/>
            <p:nvPr/>
          </p:nvSpPr>
          <p:spPr>
            <a:xfrm>
              <a:off x="5045607" y="2760514"/>
              <a:ext cx="3040473" cy="461665"/>
            </a:xfrm>
            <a:prstGeom prst="rect">
              <a:avLst/>
            </a:prstGeom>
            <a:noFill/>
          </p:spPr>
          <p:txBody>
            <a:bodyPr wrap="square" rtlCol="0">
              <a:spAutoFit/>
            </a:bodyPr>
            <a:lstStyle/>
            <a:p>
              <a:pPr algn="dist"/>
              <a:r>
                <a:rPr lang="zh-CN" altLang="en-US" sz="2400" dirty="0">
                  <a:solidFill>
                    <a:schemeClr val="tx1">
                      <a:lumMod val="85000"/>
                      <a:lumOff val="15000"/>
                    </a:schemeClr>
                  </a:solidFill>
                  <a:cs typeface="+mn-ea"/>
                  <a:sym typeface="+mn-lt"/>
                </a:rPr>
                <a:t>请输入您的标题</a:t>
              </a:r>
            </a:p>
          </p:txBody>
        </p:sp>
        <p:sp>
          <p:nvSpPr>
            <p:cNvPr id="23" name="文本框 22">
              <a:extLst>
                <a:ext uri="{FF2B5EF4-FFF2-40B4-BE49-F238E27FC236}">
                  <a16:creationId xmlns:a16="http://schemas.microsoft.com/office/drawing/2014/main" xmlns="" id="{8507748C-AD09-4659-ACA9-A6378EBAC147}"/>
                </a:ext>
              </a:extLst>
            </p:cNvPr>
            <p:cNvSpPr txBox="1"/>
            <p:nvPr/>
          </p:nvSpPr>
          <p:spPr>
            <a:xfrm>
              <a:off x="5045607" y="3130865"/>
              <a:ext cx="3040473" cy="246221"/>
            </a:xfrm>
            <a:prstGeom prst="rect">
              <a:avLst/>
            </a:prstGeom>
            <a:noFill/>
          </p:spPr>
          <p:txBody>
            <a:bodyPr wrap="square">
              <a:spAutoFit/>
            </a:bodyPr>
            <a:lstStyle/>
            <a:p>
              <a:pPr algn="dist"/>
              <a:r>
                <a:rPr lang="en-US" altLang="zh-CN" sz="1000" dirty="0">
                  <a:solidFill>
                    <a:schemeClr val="tx1">
                      <a:lumMod val="85000"/>
                      <a:lumOff val="15000"/>
                    </a:schemeClr>
                  </a:solidFill>
                  <a:cs typeface="+mn-ea"/>
                  <a:sym typeface="+mn-lt"/>
                </a:rPr>
                <a:t>Please enter the font and title you think</a:t>
              </a:r>
            </a:p>
          </p:txBody>
        </p:sp>
      </p:grpSp>
      <p:grpSp>
        <p:nvGrpSpPr>
          <p:cNvPr id="24" name="组合 23">
            <a:extLst>
              <a:ext uri="{FF2B5EF4-FFF2-40B4-BE49-F238E27FC236}">
                <a16:creationId xmlns:a16="http://schemas.microsoft.com/office/drawing/2014/main" xmlns="" id="{719143E5-485B-46F4-A7BD-EF8D76BFF2C6}"/>
              </a:ext>
            </a:extLst>
          </p:cNvPr>
          <p:cNvGrpSpPr/>
          <p:nvPr/>
        </p:nvGrpSpPr>
        <p:grpSpPr>
          <a:xfrm>
            <a:off x="761449" y="4068926"/>
            <a:ext cx="4176313" cy="646331"/>
            <a:chOff x="4340249" y="2755062"/>
            <a:chExt cx="3745833" cy="646331"/>
          </a:xfrm>
        </p:grpSpPr>
        <p:sp>
          <p:nvSpPr>
            <p:cNvPr id="25" name="文本框 24">
              <a:extLst>
                <a:ext uri="{FF2B5EF4-FFF2-40B4-BE49-F238E27FC236}">
                  <a16:creationId xmlns:a16="http://schemas.microsoft.com/office/drawing/2014/main" xmlns="" id="{8E9D78DA-C209-46E1-A173-1FD15DA5DDCE}"/>
                </a:ext>
              </a:extLst>
            </p:cNvPr>
            <p:cNvSpPr txBox="1"/>
            <p:nvPr/>
          </p:nvSpPr>
          <p:spPr>
            <a:xfrm>
              <a:off x="4340249" y="2755062"/>
              <a:ext cx="625718" cy="646331"/>
            </a:xfrm>
            <a:prstGeom prst="rect">
              <a:avLst/>
            </a:prstGeom>
            <a:noFill/>
          </p:spPr>
          <p:txBody>
            <a:bodyPr wrap="none" rtlCol="0">
              <a:spAutoFit/>
            </a:bodyPr>
            <a:lstStyle/>
            <a:p>
              <a:r>
                <a:rPr lang="en-US" altLang="zh-CN" sz="3600" dirty="0">
                  <a:solidFill>
                    <a:schemeClr val="tx1">
                      <a:lumMod val="85000"/>
                      <a:lumOff val="15000"/>
                    </a:schemeClr>
                  </a:solidFill>
                  <a:cs typeface="+mn-ea"/>
                  <a:sym typeface="+mn-lt"/>
                </a:rPr>
                <a:t>03</a:t>
              </a:r>
              <a:endParaRPr lang="zh-CN" altLang="en-US" sz="3600" dirty="0">
                <a:solidFill>
                  <a:schemeClr val="tx1">
                    <a:lumMod val="85000"/>
                    <a:lumOff val="15000"/>
                  </a:schemeClr>
                </a:solidFill>
                <a:cs typeface="+mn-ea"/>
                <a:sym typeface="+mn-lt"/>
              </a:endParaRPr>
            </a:p>
          </p:txBody>
        </p:sp>
        <p:sp>
          <p:nvSpPr>
            <p:cNvPr id="26" name="文本框 25">
              <a:extLst>
                <a:ext uri="{FF2B5EF4-FFF2-40B4-BE49-F238E27FC236}">
                  <a16:creationId xmlns:a16="http://schemas.microsoft.com/office/drawing/2014/main" xmlns="" id="{B5BD7D75-C93D-4527-A8EB-E67D5AFBF0B4}"/>
                </a:ext>
              </a:extLst>
            </p:cNvPr>
            <p:cNvSpPr txBox="1"/>
            <p:nvPr/>
          </p:nvSpPr>
          <p:spPr>
            <a:xfrm>
              <a:off x="5045608" y="2760514"/>
              <a:ext cx="3040474" cy="461665"/>
            </a:xfrm>
            <a:prstGeom prst="rect">
              <a:avLst/>
            </a:prstGeom>
            <a:noFill/>
          </p:spPr>
          <p:txBody>
            <a:bodyPr wrap="square" rtlCol="0">
              <a:spAutoFit/>
            </a:bodyPr>
            <a:lstStyle/>
            <a:p>
              <a:pPr algn="dist"/>
              <a:r>
                <a:rPr lang="zh-CN" altLang="en-US" sz="2400" dirty="0">
                  <a:solidFill>
                    <a:schemeClr val="tx1">
                      <a:lumMod val="85000"/>
                      <a:lumOff val="15000"/>
                    </a:schemeClr>
                  </a:solidFill>
                  <a:cs typeface="+mn-ea"/>
                  <a:sym typeface="+mn-lt"/>
                </a:rPr>
                <a:t>请输入您的标题</a:t>
              </a:r>
            </a:p>
          </p:txBody>
        </p:sp>
        <p:sp>
          <p:nvSpPr>
            <p:cNvPr id="27" name="文本框 26">
              <a:extLst>
                <a:ext uri="{FF2B5EF4-FFF2-40B4-BE49-F238E27FC236}">
                  <a16:creationId xmlns:a16="http://schemas.microsoft.com/office/drawing/2014/main" xmlns="" id="{ADBA2201-E9FB-4209-9A3B-784C5704FEB7}"/>
                </a:ext>
              </a:extLst>
            </p:cNvPr>
            <p:cNvSpPr txBox="1"/>
            <p:nvPr/>
          </p:nvSpPr>
          <p:spPr>
            <a:xfrm>
              <a:off x="5045608" y="3130865"/>
              <a:ext cx="3040474" cy="246221"/>
            </a:xfrm>
            <a:prstGeom prst="rect">
              <a:avLst/>
            </a:prstGeom>
            <a:noFill/>
          </p:spPr>
          <p:txBody>
            <a:bodyPr wrap="square">
              <a:spAutoFit/>
            </a:bodyPr>
            <a:lstStyle/>
            <a:p>
              <a:pPr algn="dist"/>
              <a:r>
                <a:rPr lang="en-US" altLang="zh-CN" sz="1000" dirty="0">
                  <a:solidFill>
                    <a:schemeClr val="tx1">
                      <a:lumMod val="85000"/>
                      <a:lumOff val="15000"/>
                    </a:schemeClr>
                  </a:solidFill>
                  <a:cs typeface="+mn-ea"/>
                  <a:sym typeface="+mn-lt"/>
                </a:rPr>
                <a:t>Please enter the font and title you think</a:t>
              </a:r>
            </a:p>
          </p:txBody>
        </p:sp>
      </p:grpSp>
      <p:grpSp>
        <p:nvGrpSpPr>
          <p:cNvPr id="28" name="组合 27">
            <a:extLst>
              <a:ext uri="{FF2B5EF4-FFF2-40B4-BE49-F238E27FC236}">
                <a16:creationId xmlns:a16="http://schemas.microsoft.com/office/drawing/2014/main" xmlns="" id="{CC56A1BE-44A9-4F37-8187-44A52B3344BD}"/>
              </a:ext>
            </a:extLst>
          </p:cNvPr>
          <p:cNvGrpSpPr/>
          <p:nvPr/>
        </p:nvGrpSpPr>
        <p:grpSpPr>
          <a:xfrm>
            <a:off x="761449" y="5083675"/>
            <a:ext cx="4176313" cy="646331"/>
            <a:chOff x="4340249" y="2755062"/>
            <a:chExt cx="3745833" cy="646331"/>
          </a:xfrm>
        </p:grpSpPr>
        <p:sp>
          <p:nvSpPr>
            <p:cNvPr id="29" name="文本框 28">
              <a:extLst>
                <a:ext uri="{FF2B5EF4-FFF2-40B4-BE49-F238E27FC236}">
                  <a16:creationId xmlns:a16="http://schemas.microsoft.com/office/drawing/2014/main" xmlns="" id="{511781FF-AF5F-4FA9-A1A1-147C5CC6C52C}"/>
                </a:ext>
              </a:extLst>
            </p:cNvPr>
            <p:cNvSpPr txBox="1"/>
            <p:nvPr/>
          </p:nvSpPr>
          <p:spPr>
            <a:xfrm>
              <a:off x="4340249" y="2755062"/>
              <a:ext cx="625718" cy="646331"/>
            </a:xfrm>
            <a:prstGeom prst="rect">
              <a:avLst/>
            </a:prstGeom>
            <a:noFill/>
          </p:spPr>
          <p:txBody>
            <a:bodyPr wrap="none" rtlCol="0">
              <a:spAutoFit/>
            </a:bodyPr>
            <a:lstStyle/>
            <a:p>
              <a:r>
                <a:rPr lang="en-US" altLang="zh-CN" sz="3600" dirty="0">
                  <a:solidFill>
                    <a:schemeClr val="tx1">
                      <a:lumMod val="85000"/>
                      <a:lumOff val="15000"/>
                    </a:schemeClr>
                  </a:solidFill>
                  <a:cs typeface="+mn-ea"/>
                  <a:sym typeface="+mn-lt"/>
                </a:rPr>
                <a:t>04</a:t>
              </a:r>
              <a:endParaRPr lang="zh-CN" altLang="en-US" sz="3600" dirty="0">
                <a:solidFill>
                  <a:schemeClr val="tx1">
                    <a:lumMod val="85000"/>
                    <a:lumOff val="15000"/>
                  </a:schemeClr>
                </a:solidFill>
                <a:cs typeface="+mn-ea"/>
                <a:sym typeface="+mn-lt"/>
              </a:endParaRPr>
            </a:p>
          </p:txBody>
        </p:sp>
        <p:sp>
          <p:nvSpPr>
            <p:cNvPr id="30" name="文本框 29">
              <a:extLst>
                <a:ext uri="{FF2B5EF4-FFF2-40B4-BE49-F238E27FC236}">
                  <a16:creationId xmlns:a16="http://schemas.microsoft.com/office/drawing/2014/main" xmlns="" id="{98DCDABC-6A8F-4621-97A0-3AC39615A148}"/>
                </a:ext>
              </a:extLst>
            </p:cNvPr>
            <p:cNvSpPr txBox="1"/>
            <p:nvPr/>
          </p:nvSpPr>
          <p:spPr>
            <a:xfrm>
              <a:off x="5045608" y="2760514"/>
              <a:ext cx="3040474" cy="461665"/>
            </a:xfrm>
            <a:prstGeom prst="rect">
              <a:avLst/>
            </a:prstGeom>
            <a:noFill/>
          </p:spPr>
          <p:txBody>
            <a:bodyPr wrap="square" rtlCol="0">
              <a:spAutoFit/>
            </a:bodyPr>
            <a:lstStyle/>
            <a:p>
              <a:pPr algn="dist"/>
              <a:r>
                <a:rPr lang="zh-CN" altLang="en-US" sz="2400" dirty="0">
                  <a:solidFill>
                    <a:schemeClr val="tx1">
                      <a:lumMod val="85000"/>
                      <a:lumOff val="15000"/>
                    </a:schemeClr>
                  </a:solidFill>
                  <a:cs typeface="+mn-ea"/>
                  <a:sym typeface="+mn-lt"/>
                </a:rPr>
                <a:t>请输入您的标题</a:t>
              </a:r>
            </a:p>
          </p:txBody>
        </p:sp>
        <p:sp>
          <p:nvSpPr>
            <p:cNvPr id="31" name="文本框 30">
              <a:extLst>
                <a:ext uri="{FF2B5EF4-FFF2-40B4-BE49-F238E27FC236}">
                  <a16:creationId xmlns:a16="http://schemas.microsoft.com/office/drawing/2014/main" xmlns="" id="{C7FF1F5F-0F5F-41EE-A011-BF9A2A977EE1}"/>
                </a:ext>
              </a:extLst>
            </p:cNvPr>
            <p:cNvSpPr txBox="1"/>
            <p:nvPr/>
          </p:nvSpPr>
          <p:spPr>
            <a:xfrm>
              <a:off x="5045608" y="3130865"/>
              <a:ext cx="3040474" cy="246221"/>
            </a:xfrm>
            <a:prstGeom prst="rect">
              <a:avLst/>
            </a:prstGeom>
            <a:noFill/>
          </p:spPr>
          <p:txBody>
            <a:bodyPr wrap="square">
              <a:spAutoFit/>
            </a:bodyPr>
            <a:lstStyle/>
            <a:p>
              <a:pPr algn="dist"/>
              <a:r>
                <a:rPr lang="en-US" altLang="zh-CN" sz="1000" dirty="0">
                  <a:solidFill>
                    <a:schemeClr val="tx1">
                      <a:lumMod val="85000"/>
                      <a:lumOff val="15000"/>
                    </a:schemeClr>
                  </a:solidFill>
                  <a:cs typeface="+mn-ea"/>
                  <a:sym typeface="+mn-lt"/>
                </a:rPr>
                <a:t>Please enter the font and title you think</a:t>
              </a:r>
            </a:p>
          </p:txBody>
        </p:sp>
      </p:grpSp>
      <p:sp>
        <p:nvSpPr>
          <p:cNvPr id="32" name="文本框 31">
            <a:extLst>
              <a:ext uri="{FF2B5EF4-FFF2-40B4-BE49-F238E27FC236}">
                <a16:creationId xmlns:a16="http://schemas.microsoft.com/office/drawing/2014/main" xmlns="" id="{E15B7873-F73B-4DB6-BE94-F3C713EAB4C3}"/>
              </a:ext>
            </a:extLst>
          </p:cNvPr>
          <p:cNvSpPr txBox="1"/>
          <p:nvPr/>
        </p:nvSpPr>
        <p:spPr>
          <a:xfrm>
            <a:off x="8191625" y="304464"/>
            <a:ext cx="3776952" cy="200055"/>
          </a:xfrm>
          <a:prstGeom prst="rect">
            <a:avLst/>
          </a:prstGeom>
          <a:noFill/>
        </p:spPr>
        <p:txBody>
          <a:bodyPr wrap="square" rtlCol="0">
            <a:spAutoFit/>
          </a:bodyPr>
          <a:lstStyle/>
          <a:p>
            <a:pPr algn="dist"/>
            <a:r>
              <a:rPr lang="en-US" altLang="zh-CN" sz="700" dirty="0">
                <a:cs typeface="+mn-ea"/>
                <a:sym typeface="+mn-lt"/>
              </a:rPr>
              <a:t>BUSINESS REPORT SUMMARY</a:t>
            </a:r>
            <a:endParaRPr lang="zh-CN" altLang="en-US" sz="700" dirty="0">
              <a:cs typeface="+mn-ea"/>
              <a:sym typeface="+mn-lt"/>
            </a:endParaRPr>
          </a:p>
        </p:txBody>
      </p:sp>
    </p:spTree>
    <p:extLst>
      <p:ext uri="{BB962C8B-B14F-4D97-AF65-F5344CB8AC3E}">
        <p14:creationId xmlns:p14="http://schemas.microsoft.com/office/powerpoint/2010/main" val="30099887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sp>
        <p:nvSpPr>
          <p:cNvPr id="4" name="矩形 3">
            <a:extLst>
              <a:ext uri="{FF2B5EF4-FFF2-40B4-BE49-F238E27FC236}">
                <a16:creationId xmlns:a16="http://schemas.microsoft.com/office/drawing/2014/main" xmlns="" id="{CDF32EB1-6C44-4CFA-9C04-65D8E8EAF8A4}"/>
              </a:ext>
            </a:extLst>
          </p:cNvPr>
          <p:cNvSpPr/>
          <p:nvPr/>
        </p:nvSpPr>
        <p:spPr>
          <a:xfrm>
            <a:off x="1432964" y="2295802"/>
            <a:ext cx="4149743" cy="10698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xmlns="" id="{FDBB2ADC-4675-441A-8C43-C81FEE887D23}"/>
              </a:ext>
            </a:extLst>
          </p:cNvPr>
          <p:cNvGrpSpPr/>
          <p:nvPr/>
        </p:nvGrpSpPr>
        <p:grpSpPr>
          <a:xfrm>
            <a:off x="1234823" y="2632711"/>
            <a:ext cx="396281" cy="396281"/>
            <a:chOff x="6338697" y="2549187"/>
            <a:chExt cx="396281" cy="396281"/>
          </a:xfrm>
        </p:grpSpPr>
        <p:sp>
          <p:nvSpPr>
            <p:cNvPr id="6" name="椭圆 5">
              <a:extLst>
                <a:ext uri="{FF2B5EF4-FFF2-40B4-BE49-F238E27FC236}">
                  <a16:creationId xmlns:a16="http://schemas.microsoft.com/office/drawing/2014/main" xmlns="" id="{2DE61473-FDD7-4AEF-851E-AED5EAB10FF6}"/>
                </a:ext>
              </a:extLst>
            </p:cNvPr>
            <p:cNvSpPr/>
            <p:nvPr/>
          </p:nvSpPr>
          <p:spPr>
            <a:xfrm>
              <a:off x="6338697" y="2549187"/>
              <a:ext cx="396281" cy="396281"/>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Shape 52">
              <a:extLst>
                <a:ext uri="{FF2B5EF4-FFF2-40B4-BE49-F238E27FC236}">
                  <a16:creationId xmlns:a16="http://schemas.microsoft.com/office/drawing/2014/main" xmlns="" id="{D7268B64-F4E5-4F25-BA9D-EE7618B673EC}"/>
                </a:ext>
              </a:extLst>
            </p:cNvPr>
            <p:cNvSpPr/>
            <p:nvPr/>
          </p:nvSpPr>
          <p:spPr bwMode="auto">
            <a:xfrm>
              <a:off x="6431772" y="2638065"/>
              <a:ext cx="210130" cy="21852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latin typeface="字魂105号-简雅黑" panose="00000500000000000000" pitchFamily="2" charset="-122"/>
              </a:endParaRPr>
            </a:p>
          </p:txBody>
        </p:sp>
      </p:grpSp>
      <p:sp>
        <p:nvSpPr>
          <p:cNvPr id="8" name="文本框 7">
            <a:extLst>
              <a:ext uri="{FF2B5EF4-FFF2-40B4-BE49-F238E27FC236}">
                <a16:creationId xmlns:a16="http://schemas.microsoft.com/office/drawing/2014/main" xmlns="" id="{32316452-7CCC-416D-9AFF-0B16D45C0D27}"/>
              </a:ext>
            </a:extLst>
          </p:cNvPr>
          <p:cNvSpPr txBox="1"/>
          <p:nvPr/>
        </p:nvSpPr>
        <p:spPr>
          <a:xfrm>
            <a:off x="1736170" y="2308050"/>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9" name="文本框 8">
            <a:extLst>
              <a:ext uri="{FF2B5EF4-FFF2-40B4-BE49-F238E27FC236}">
                <a16:creationId xmlns:a16="http://schemas.microsoft.com/office/drawing/2014/main" xmlns="" id="{056B15D0-59A6-4B4D-9848-AED97EAA7830}"/>
              </a:ext>
            </a:extLst>
          </p:cNvPr>
          <p:cNvSpPr txBox="1"/>
          <p:nvPr/>
        </p:nvSpPr>
        <p:spPr>
          <a:xfrm>
            <a:off x="1736171" y="2718078"/>
            <a:ext cx="3678538"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0" name="矩形 9">
            <a:extLst>
              <a:ext uri="{FF2B5EF4-FFF2-40B4-BE49-F238E27FC236}">
                <a16:creationId xmlns:a16="http://schemas.microsoft.com/office/drawing/2014/main" xmlns="" id="{AD9D775E-8E98-49E7-A581-B01F1DF4078B}"/>
              </a:ext>
            </a:extLst>
          </p:cNvPr>
          <p:cNvSpPr/>
          <p:nvPr/>
        </p:nvSpPr>
        <p:spPr>
          <a:xfrm>
            <a:off x="1432964" y="3874353"/>
            <a:ext cx="4149743" cy="106980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xmlns="" id="{B024ABF7-64F5-48BA-B5B9-0F067B0F062C}"/>
              </a:ext>
            </a:extLst>
          </p:cNvPr>
          <p:cNvGrpSpPr/>
          <p:nvPr/>
        </p:nvGrpSpPr>
        <p:grpSpPr>
          <a:xfrm>
            <a:off x="1234823" y="4211262"/>
            <a:ext cx="396281" cy="396281"/>
            <a:chOff x="6338697" y="2549187"/>
            <a:chExt cx="396281" cy="396281"/>
          </a:xfrm>
        </p:grpSpPr>
        <p:sp>
          <p:nvSpPr>
            <p:cNvPr id="14" name="椭圆 13">
              <a:extLst>
                <a:ext uri="{FF2B5EF4-FFF2-40B4-BE49-F238E27FC236}">
                  <a16:creationId xmlns:a16="http://schemas.microsoft.com/office/drawing/2014/main" xmlns="" id="{44414F8A-377B-4AE9-AC19-FA3BCBD2AF45}"/>
                </a:ext>
              </a:extLst>
            </p:cNvPr>
            <p:cNvSpPr/>
            <p:nvPr/>
          </p:nvSpPr>
          <p:spPr>
            <a:xfrm>
              <a:off x="6338697" y="2549187"/>
              <a:ext cx="396281" cy="396281"/>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Shape 52">
              <a:extLst>
                <a:ext uri="{FF2B5EF4-FFF2-40B4-BE49-F238E27FC236}">
                  <a16:creationId xmlns:a16="http://schemas.microsoft.com/office/drawing/2014/main" xmlns="" id="{EB2288EE-C75D-4FBB-9A4E-6AA11C2FA3C9}"/>
                </a:ext>
              </a:extLst>
            </p:cNvPr>
            <p:cNvSpPr/>
            <p:nvPr/>
          </p:nvSpPr>
          <p:spPr bwMode="auto">
            <a:xfrm>
              <a:off x="6431772" y="2638065"/>
              <a:ext cx="210130" cy="218524"/>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accent1"/>
            </a:solidFill>
            <a:ln>
              <a:noFill/>
            </a:ln>
          </p:spPr>
          <p:txBody>
            <a:bodyPr anchor="ctr"/>
            <a:lstStyle/>
            <a:p>
              <a:pPr algn="ctr"/>
              <a:endParaRPr sz="2400" dirty="0">
                <a:latin typeface="字魂105号-简雅黑" panose="00000500000000000000" pitchFamily="2" charset="-122"/>
              </a:endParaRPr>
            </a:p>
          </p:txBody>
        </p:sp>
      </p:grpSp>
      <p:sp>
        <p:nvSpPr>
          <p:cNvPr id="16" name="文本框 15">
            <a:extLst>
              <a:ext uri="{FF2B5EF4-FFF2-40B4-BE49-F238E27FC236}">
                <a16:creationId xmlns:a16="http://schemas.microsoft.com/office/drawing/2014/main" xmlns="" id="{DFB1A564-AFCC-4DF2-A7FB-17251F67A099}"/>
              </a:ext>
            </a:extLst>
          </p:cNvPr>
          <p:cNvSpPr txBox="1"/>
          <p:nvPr/>
        </p:nvSpPr>
        <p:spPr>
          <a:xfrm>
            <a:off x="1736170" y="3886601"/>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17" name="文本框 16">
            <a:extLst>
              <a:ext uri="{FF2B5EF4-FFF2-40B4-BE49-F238E27FC236}">
                <a16:creationId xmlns:a16="http://schemas.microsoft.com/office/drawing/2014/main" xmlns="" id="{81306DE7-AB44-48FC-AFD5-F5C9F7805ECC}"/>
              </a:ext>
            </a:extLst>
          </p:cNvPr>
          <p:cNvSpPr txBox="1"/>
          <p:nvPr/>
        </p:nvSpPr>
        <p:spPr>
          <a:xfrm>
            <a:off x="1736171" y="4296629"/>
            <a:ext cx="3678538"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8" name="文本框 17">
            <a:extLst>
              <a:ext uri="{FF2B5EF4-FFF2-40B4-BE49-F238E27FC236}">
                <a16:creationId xmlns:a16="http://schemas.microsoft.com/office/drawing/2014/main" xmlns="" id="{7853814B-AB24-4CE4-B108-8E0C95AEB43B}"/>
              </a:ext>
            </a:extLst>
          </p:cNvPr>
          <p:cNvSpPr txBox="1"/>
          <p:nvPr/>
        </p:nvSpPr>
        <p:spPr>
          <a:xfrm>
            <a:off x="6869870" y="2318557"/>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4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19" name="文本框 18">
            <a:extLst>
              <a:ext uri="{FF2B5EF4-FFF2-40B4-BE49-F238E27FC236}">
                <a16:creationId xmlns:a16="http://schemas.microsoft.com/office/drawing/2014/main" xmlns="" id="{5CC2C9D4-A715-4978-B739-50BECA3D9693}"/>
              </a:ext>
            </a:extLst>
          </p:cNvPr>
          <p:cNvSpPr txBox="1"/>
          <p:nvPr/>
        </p:nvSpPr>
        <p:spPr>
          <a:xfrm>
            <a:off x="6869870" y="2882119"/>
            <a:ext cx="3994232"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21" name="文本框 20">
            <a:extLst>
              <a:ext uri="{FF2B5EF4-FFF2-40B4-BE49-F238E27FC236}">
                <a16:creationId xmlns:a16="http://schemas.microsoft.com/office/drawing/2014/main" xmlns="" id="{13EAF8BB-19F7-401A-B567-5504DDD0C869}"/>
              </a:ext>
            </a:extLst>
          </p:cNvPr>
          <p:cNvSpPr txBox="1"/>
          <p:nvPr/>
        </p:nvSpPr>
        <p:spPr>
          <a:xfrm>
            <a:off x="6869870" y="3379238"/>
            <a:ext cx="3994232"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22" name="文本框 21">
            <a:extLst>
              <a:ext uri="{FF2B5EF4-FFF2-40B4-BE49-F238E27FC236}">
                <a16:creationId xmlns:a16="http://schemas.microsoft.com/office/drawing/2014/main" xmlns="" id="{5A9FE39E-AA28-4A20-A874-F8B49B4DF3AE}"/>
              </a:ext>
            </a:extLst>
          </p:cNvPr>
          <p:cNvSpPr txBox="1"/>
          <p:nvPr/>
        </p:nvSpPr>
        <p:spPr>
          <a:xfrm>
            <a:off x="6869870" y="3881012"/>
            <a:ext cx="3994232"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23" name="文本框 22">
            <a:extLst>
              <a:ext uri="{FF2B5EF4-FFF2-40B4-BE49-F238E27FC236}">
                <a16:creationId xmlns:a16="http://schemas.microsoft.com/office/drawing/2014/main" xmlns="" id="{28C5D19E-AEA1-4DF0-9A21-DEEBC3FFF9D8}"/>
              </a:ext>
            </a:extLst>
          </p:cNvPr>
          <p:cNvSpPr txBox="1"/>
          <p:nvPr/>
        </p:nvSpPr>
        <p:spPr>
          <a:xfrm>
            <a:off x="6869870" y="4378131"/>
            <a:ext cx="3994232" cy="47961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Tree>
    <p:extLst>
      <p:ext uri="{BB962C8B-B14F-4D97-AF65-F5344CB8AC3E}">
        <p14:creationId xmlns:p14="http://schemas.microsoft.com/office/powerpoint/2010/main" val="48635091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grpSp>
        <p:nvGrpSpPr>
          <p:cNvPr id="3" name="组合 2">
            <a:extLst>
              <a:ext uri="{FF2B5EF4-FFF2-40B4-BE49-F238E27FC236}">
                <a16:creationId xmlns:a16="http://schemas.microsoft.com/office/drawing/2014/main" xmlns="" id="{D5AC4E1F-E025-433B-AF59-6196671D2035}"/>
              </a:ext>
            </a:extLst>
          </p:cNvPr>
          <p:cNvGrpSpPr/>
          <p:nvPr/>
        </p:nvGrpSpPr>
        <p:grpSpPr>
          <a:xfrm>
            <a:off x="2125619" y="3677096"/>
            <a:ext cx="7691626" cy="473054"/>
            <a:chOff x="2125619" y="3677096"/>
            <a:chExt cx="7691626" cy="473054"/>
          </a:xfrm>
        </p:grpSpPr>
        <p:sp>
          <p:nvSpPr>
            <p:cNvPr id="4" name="圆角矩形 7">
              <a:extLst>
                <a:ext uri="{FF2B5EF4-FFF2-40B4-BE49-F238E27FC236}">
                  <a16:creationId xmlns:a16="http://schemas.microsoft.com/office/drawing/2014/main" xmlns="" id="{FD3B762C-ED1F-432E-8FBA-FF4AA029D1CD}"/>
                </a:ext>
              </a:extLst>
            </p:cNvPr>
            <p:cNvSpPr/>
            <p:nvPr/>
          </p:nvSpPr>
          <p:spPr>
            <a:xfrm>
              <a:off x="2125619" y="3857084"/>
              <a:ext cx="1441166" cy="1130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5" name="圆角矩形 8">
              <a:extLst>
                <a:ext uri="{FF2B5EF4-FFF2-40B4-BE49-F238E27FC236}">
                  <a16:creationId xmlns:a16="http://schemas.microsoft.com/office/drawing/2014/main" xmlns="" id="{7E7C05BF-24D9-45F0-92E4-0A81BFF9FAF1}"/>
                </a:ext>
              </a:extLst>
            </p:cNvPr>
            <p:cNvSpPr/>
            <p:nvPr/>
          </p:nvSpPr>
          <p:spPr>
            <a:xfrm>
              <a:off x="3688233" y="3857084"/>
              <a:ext cx="1441166" cy="1130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6" name="圆角矩形 9">
              <a:extLst>
                <a:ext uri="{FF2B5EF4-FFF2-40B4-BE49-F238E27FC236}">
                  <a16:creationId xmlns:a16="http://schemas.microsoft.com/office/drawing/2014/main" xmlns="" id="{B44D9AF0-D3DD-45CB-8D3C-9DD8E157DB49}"/>
                </a:ext>
              </a:extLst>
            </p:cNvPr>
            <p:cNvSpPr/>
            <p:nvPr/>
          </p:nvSpPr>
          <p:spPr>
            <a:xfrm>
              <a:off x="5250849" y="3857084"/>
              <a:ext cx="1441166" cy="1130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7" name="圆角矩形 10">
              <a:extLst>
                <a:ext uri="{FF2B5EF4-FFF2-40B4-BE49-F238E27FC236}">
                  <a16:creationId xmlns:a16="http://schemas.microsoft.com/office/drawing/2014/main" xmlns="" id="{D3F5C0BE-969C-4A90-93BD-CF73C6BE423F}"/>
                </a:ext>
              </a:extLst>
            </p:cNvPr>
            <p:cNvSpPr/>
            <p:nvPr/>
          </p:nvSpPr>
          <p:spPr>
            <a:xfrm>
              <a:off x="6813464" y="3857084"/>
              <a:ext cx="1441166" cy="1130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8" name="圆角矩形 11">
              <a:extLst>
                <a:ext uri="{FF2B5EF4-FFF2-40B4-BE49-F238E27FC236}">
                  <a16:creationId xmlns:a16="http://schemas.microsoft.com/office/drawing/2014/main" xmlns="" id="{EF7BB8CF-D8C2-4D8F-8FFA-1C5EDB380AB3}"/>
                </a:ext>
              </a:extLst>
            </p:cNvPr>
            <p:cNvSpPr/>
            <p:nvPr/>
          </p:nvSpPr>
          <p:spPr>
            <a:xfrm>
              <a:off x="8376079" y="3857084"/>
              <a:ext cx="1441166" cy="113080"/>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9" name="等腰三角形 8">
              <a:extLst>
                <a:ext uri="{FF2B5EF4-FFF2-40B4-BE49-F238E27FC236}">
                  <a16:creationId xmlns:a16="http://schemas.microsoft.com/office/drawing/2014/main" xmlns="" id="{E821FB7B-1BCC-4582-B858-661788AD36F6}"/>
                </a:ext>
              </a:extLst>
            </p:cNvPr>
            <p:cNvSpPr/>
            <p:nvPr/>
          </p:nvSpPr>
          <p:spPr>
            <a:xfrm>
              <a:off x="8953792" y="3677096"/>
              <a:ext cx="285740" cy="10257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10" name="任意多边形 15">
              <a:extLst>
                <a:ext uri="{FF2B5EF4-FFF2-40B4-BE49-F238E27FC236}">
                  <a16:creationId xmlns:a16="http://schemas.microsoft.com/office/drawing/2014/main" xmlns="" id="{97EE7CA4-7CC2-42E8-A621-171A44991B1B}"/>
                </a:ext>
              </a:extLst>
            </p:cNvPr>
            <p:cNvSpPr/>
            <p:nvPr/>
          </p:nvSpPr>
          <p:spPr>
            <a:xfrm>
              <a:off x="4265947" y="4047576"/>
              <a:ext cx="285740" cy="102574"/>
            </a:xfrm>
            <a:custGeom>
              <a:avLst/>
              <a:gdLst>
                <a:gd name="connsiteX0" fmla="*/ 0 w 371475"/>
                <a:gd name="connsiteY0" fmla="*/ 0 h 133350"/>
                <a:gd name="connsiteX1" fmla="*/ 371475 w 371475"/>
                <a:gd name="connsiteY1" fmla="*/ 0 h 133350"/>
                <a:gd name="connsiteX2" fmla="*/ 185737 w 371475"/>
                <a:gd name="connsiteY2" fmla="*/ 133350 h 133350"/>
              </a:gdLst>
              <a:ahLst/>
              <a:cxnLst>
                <a:cxn ang="0">
                  <a:pos x="connsiteX0" y="connsiteY0"/>
                </a:cxn>
                <a:cxn ang="0">
                  <a:pos x="connsiteX1" y="connsiteY1"/>
                </a:cxn>
                <a:cxn ang="0">
                  <a:pos x="connsiteX2" y="connsiteY2"/>
                </a:cxn>
              </a:cxnLst>
              <a:rect l="l" t="t" r="r" b="b"/>
              <a:pathLst>
                <a:path w="371475" h="133350">
                  <a:moveTo>
                    <a:pt x="0" y="0"/>
                  </a:moveTo>
                  <a:lnTo>
                    <a:pt x="371475" y="0"/>
                  </a:lnTo>
                  <a:lnTo>
                    <a:pt x="185737" y="13335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11" name="任意多边形 16">
              <a:extLst>
                <a:ext uri="{FF2B5EF4-FFF2-40B4-BE49-F238E27FC236}">
                  <a16:creationId xmlns:a16="http://schemas.microsoft.com/office/drawing/2014/main" xmlns="" id="{AC54AB71-E0BB-4A56-BB87-F78DCFE0820E}"/>
                </a:ext>
              </a:extLst>
            </p:cNvPr>
            <p:cNvSpPr/>
            <p:nvPr/>
          </p:nvSpPr>
          <p:spPr>
            <a:xfrm>
              <a:off x="7391175" y="4047576"/>
              <a:ext cx="285740" cy="102574"/>
            </a:xfrm>
            <a:custGeom>
              <a:avLst/>
              <a:gdLst>
                <a:gd name="connsiteX0" fmla="*/ 0 w 371475"/>
                <a:gd name="connsiteY0" fmla="*/ 0 h 133350"/>
                <a:gd name="connsiteX1" fmla="*/ 371475 w 371475"/>
                <a:gd name="connsiteY1" fmla="*/ 0 h 133350"/>
                <a:gd name="connsiteX2" fmla="*/ 185737 w 371475"/>
                <a:gd name="connsiteY2" fmla="*/ 133350 h 133350"/>
              </a:gdLst>
              <a:ahLst/>
              <a:cxnLst>
                <a:cxn ang="0">
                  <a:pos x="connsiteX0" y="connsiteY0"/>
                </a:cxn>
                <a:cxn ang="0">
                  <a:pos x="connsiteX1" y="connsiteY1"/>
                </a:cxn>
                <a:cxn ang="0">
                  <a:pos x="connsiteX2" y="connsiteY2"/>
                </a:cxn>
              </a:cxnLst>
              <a:rect l="l" t="t" r="r" b="b"/>
              <a:pathLst>
                <a:path w="371475" h="133350">
                  <a:moveTo>
                    <a:pt x="0" y="0"/>
                  </a:moveTo>
                  <a:lnTo>
                    <a:pt x="371475" y="0"/>
                  </a:lnTo>
                  <a:lnTo>
                    <a:pt x="185737" y="13335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14" name="等腰三角形 13">
              <a:extLst>
                <a:ext uri="{FF2B5EF4-FFF2-40B4-BE49-F238E27FC236}">
                  <a16:creationId xmlns:a16="http://schemas.microsoft.com/office/drawing/2014/main" xmlns="" id="{28BB6F84-CCF8-4D1A-87D7-B13FA0AA21D9}"/>
                </a:ext>
              </a:extLst>
            </p:cNvPr>
            <p:cNvSpPr/>
            <p:nvPr/>
          </p:nvSpPr>
          <p:spPr>
            <a:xfrm>
              <a:off x="5828562" y="3677096"/>
              <a:ext cx="285740" cy="10257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sp>
          <p:nvSpPr>
            <p:cNvPr id="15" name="等腰三角形 14">
              <a:extLst>
                <a:ext uri="{FF2B5EF4-FFF2-40B4-BE49-F238E27FC236}">
                  <a16:creationId xmlns:a16="http://schemas.microsoft.com/office/drawing/2014/main" xmlns="" id="{66FEF95B-EEE8-4683-B96D-9B5B0C05BAA3}"/>
                </a:ext>
              </a:extLst>
            </p:cNvPr>
            <p:cNvSpPr/>
            <p:nvPr/>
          </p:nvSpPr>
          <p:spPr>
            <a:xfrm>
              <a:off x="2703331" y="3677096"/>
              <a:ext cx="285740" cy="102574"/>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tx1"/>
                </a:solidFill>
                <a:latin typeface="字魂105号-简雅黑" panose="00000500000000000000" pitchFamily="2" charset="-122"/>
                <a:ea typeface="字魂105号-简雅黑" panose="00000500000000000000" pitchFamily="2" charset="-122"/>
              </a:endParaRPr>
            </a:p>
          </p:txBody>
        </p:sp>
      </p:grpSp>
      <p:sp>
        <p:nvSpPr>
          <p:cNvPr id="16" name="文本框 15">
            <a:extLst>
              <a:ext uri="{FF2B5EF4-FFF2-40B4-BE49-F238E27FC236}">
                <a16:creationId xmlns:a16="http://schemas.microsoft.com/office/drawing/2014/main" xmlns="" id="{45F4250E-79F7-4D2C-B5C4-842C1B8860C8}"/>
              </a:ext>
            </a:extLst>
          </p:cNvPr>
          <p:cNvSpPr txBox="1"/>
          <p:nvPr/>
        </p:nvSpPr>
        <p:spPr>
          <a:xfrm>
            <a:off x="1217795" y="2698088"/>
            <a:ext cx="2768849" cy="684803"/>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7" name="文本框 16">
            <a:extLst>
              <a:ext uri="{FF2B5EF4-FFF2-40B4-BE49-F238E27FC236}">
                <a16:creationId xmlns:a16="http://schemas.microsoft.com/office/drawing/2014/main" xmlns="" id="{8EA13ED7-1A4B-4E97-91CB-B05E1F79C271}"/>
              </a:ext>
            </a:extLst>
          </p:cNvPr>
          <p:cNvSpPr txBox="1"/>
          <p:nvPr/>
        </p:nvSpPr>
        <p:spPr>
          <a:xfrm>
            <a:off x="1193502" y="2354646"/>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18" name="文本框 17">
            <a:extLst>
              <a:ext uri="{FF2B5EF4-FFF2-40B4-BE49-F238E27FC236}">
                <a16:creationId xmlns:a16="http://schemas.microsoft.com/office/drawing/2014/main" xmlns="" id="{A16290A1-BA44-4691-BCC7-6E3E54F3C55F}"/>
              </a:ext>
            </a:extLst>
          </p:cNvPr>
          <p:cNvSpPr txBox="1"/>
          <p:nvPr/>
        </p:nvSpPr>
        <p:spPr>
          <a:xfrm>
            <a:off x="2968493" y="4801775"/>
            <a:ext cx="2768849" cy="684803"/>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9" name="文本框 18">
            <a:extLst>
              <a:ext uri="{FF2B5EF4-FFF2-40B4-BE49-F238E27FC236}">
                <a16:creationId xmlns:a16="http://schemas.microsoft.com/office/drawing/2014/main" xmlns="" id="{D91648D4-671E-41E0-BD25-3ACBC2786475}"/>
              </a:ext>
            </a:extLst>
          </p:cNvPr>
          <p:cNvSpPr txBox="1"/>
          <p:nvPr/>
        </p:nvSpPr>
        <p:spPr>
          <a:xfrm>
            <a:off x="2944200" y="4458333"/>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20" name="文本框 19">
            <a:extLst>
              <a:ext uri="{FF2B5EF4-FFF2-40B4-BE49-F238E27FC236}">
                <a16:creationId xmlns:a16="http://schemas.microsoft.com/office/drawing/2014/main" xmlns="" id="{A25A16DC-8B57-40E6-9A2E-091E3CF22689}"/>
              </a:ext>
            </a:extLst>
          </p:cNvPr>
          <p:cNvSpPr txBox="1"/>
          <p:nvPr/>
        </p:nvSpPr>
        <p:spPr>
          <a:xfrm>
            <a:off x="4861700" y="2698088"/>
            <a:ext cx="2768849" cy="684803"/>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21" name="文本框 20">
            <a:extLst>
              <a:ext uri="{FF2B5EF4-FFF2-40B4-BE49-F238E27FC236}">
                <a16:creationId xmlns:a16="http://schemas.microsoft.com/office/drawing/2014/main" xmlns="" id="{0DC68DCF-F8FC-4C06-B3B2-6F375D5EE265}"/>
              </a:ext>
            </a:extLst>
          </p:cNvPr>
          <p:cNvSpPr txBox="1"/>
          <p:nvPr/>
        </p:nvSpPr>
        <p:spPr>
          <a:xfrm>
            <a:off x="4837407" y="2354646"/>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22" name="文本框 21">
            <a:extLst>
              <a:ext uri="{FF2B5EF4-FFF2-40B4-BE49-F238E27FC236}">
                <a16:creationId xmlns:a16="http://schemas.microsoft.com/office/drawing/2014/main" xmlns="" id="{8869E75F-610D-4188-9F84-E50C892D1349}"/>
              </a:ext>
            </a:extLst>
          </p:cNvPr>
          <p:cNvSpPr txBox="1"/>
          <p:nvPr/>
        </p:nvSpPr>
        <p:spPr>
          <a:xfrm>
            <a:off x="7162643" y="4801775"/>
            <a:ext cx="2768849" cy="684803"/>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23" name="文本框 22">
            <a:extLst>
              <a:ext uri="{FF2B5EF4-FFF2-40B4-BE49-F238E27FC236}">
                <a16:creationId xmlns:a16="http://schemas.microsoft.com/office/drawing/2014/main" xmlns="" id="{06D833A7-8518-40F1-893B-6CA15DBAF352}"/>
              </a:ext>
            </a:extLst>
          </p:cNvPr>
          <p:cNvSpPr txBox="1"/>
          <p:nvPr/>
        </p:nvSpPr>
        <p:spPr>
          <a:xfrm>
            <a:off x="7138350" y="4458333"/>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24" name="文本框 23">
            <a:extLst>
              <a:ext uri="{FF2B5EF4-FFF2-40B4-BE49-F238E27FC236}">
                <a16:creationId xmlns:a16="http://schemas.microsoft.com/office/drawing/2014/main" xmlns="" id="{BC159A0E-7C5B-44AF-B762-DA51AF5EDC0F}"/>
              </a:ext>
            </a:extLst>
          </p:cNvPr>
          <p:cNvSpPr txBox="1"/>
          <p:nvPr/>
        </p:nvSpPr>
        <p:spPr>
          <a:xfrm>
            <a:off x="8627883" y="2598028"/>
            <a:ext cx="2768849" cy="684803"/>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25" name="文本框 24">
            <a:extLst>
              <a:ext uri="{FF2B5EF4-FFF2-40B4-BE49-F238E27FC236}">
                <a16:creationId xmlns:a16="http://schemas.microsoft.com/office/drawing/2014/main" xmlns="" id="{B3218D0B-B326-4C7A-8E59-CC06077D887C}"/>
              </a:ext>
            </a:extLst>
          </p:cNvPr>
          <p:cNvSpPr txBox="1"/>
          <p:nvPr/>
        </p:nvSpPr>
        <p:spPr>
          <a:xfrm>
            <a:off x="8603590" y="2254586"/>
            <a:ext cx="2018155" cy="400110"/>
          </a:xfrm>
          <a:prstGeom prst="rect">
            <a:avLst/>
          </a:prstGeom>
          <a:noFill/>
        </p:spPr>
        <p:txBody>
          <a:bodyPr wrap="square" rtlCol="0">
            <a:spAutoFit/>
          </a:bodyPr>
          <a:lstStyle/>
          <a:p>
            <a:pPr algn="just"/>
            <a:r>
              <a:rPr lang="en-US" altLang="zh-CN"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Tree>
    <p:extLst>
      <p:ext uri="{BB962C8B-B14F-4D97-AF65-F5344CB8AC3E}">
        <p14:creationId xmlns:p14="http://schemas.microsoft.com/office/powerpoint/2010/main" val="957202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sp>
        <p:nvSpPr>
          <p:cNvPr id="4" name="平行四边形 3">
            <a:extLst>
              <a:ext uri="{FF2B5EF4-FFF2-40B4-BE49-F238E27FC236}">
                <a16:creationId xmlns:a16="http://schemas.microsoft.com/office/drawing/2014/main" xmlns="" id="{0B29CCFD-E91C-4BB6-B44B-8B38C3E329D8}"/>
              </a:ext>
            </a:extLst>
          </p:cNvPr>
          <p:cNvSpPr/>
          <p:nvPr/>
        </p:nvSpPr>
        <p:spPr>
          <a:xfrm>
            <a:off x="808522" y="2154866"/>
            <a:ext cx="10804713" cy="2548267"/>
          </a:xfrm>
          <a:prstGeom prst="parallelogram">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FF2A6712-90DF-4CB1-9AC8-5FB307A71459}"/>
              </a:ext>
            </a:extLst>
          </p:cNvPr>
          <p:cNvSpPr txBox="1"/>
          <p:nvPr/>
        </p:nvSpPr>
        <p:spPr>
          <a:xfrm>
            <a:off x="2512019" y="5322624"/>
            <a:ext cx="7167961" cy="571951"/>
          </a:xfrm>
          <a:prstGeom prst="rect">
            <a:avLst/>
          </a:prstGeom>
          <a:noFill/>
        </p:spPr>
        <p:txBody>
          <a:bodyPr wrap="square" rtlCol="0">
            <a:spAutoFit/>
          </a:bodyPr>
          <a:lstStyle/>
          <a:p>
            <a:pPr algn="ctr">
              <a:lnSpc>
                <a:spcPts val="20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 Please enter the font and title you think is appropriate in the box</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cxnSp>
        <p:nvCxnSpPr>
          <p:cNvPr id="6" name="Straight Connector 20">
            <a:extLst>
              <a:ext uri="{FF2B5EF4-FFF2-40B4-BE49-F238E27FC236}">
                <a16:creationId xmlns:a16="http://schemas.microsoft.com/office/drawing/2014/main" xmlns="" id="{AE97D0C8-AC0C-4645-BA04-BC668C9141F5}"/>
              </a:ext>
            </a:extLst>
          </p:cNvPr>
          <p:cNvCxnSpPr>
            <a:cxnSpLocks/>
          </p:cNvCxnSpPr>
          <p:nvPr/>
        </p:nvCxnSpPr>
        <p:spPr>
          <a:xfrm>
            <a:off x="4415560" y="2589163"/>
            <a:ext cx="0" cy="1798755"/>
          </a:xfrm>
          <a:prstGeom prst="line">
            <a:avLst/>
          </a:prstGeom>
          <a:ln w="19050">
            <a:solidFill>
              <a:schemeClr val="tx1">
                <a:lumMod val="75000"/>
                <a:lumOff val="25000"/>
                <a:alpha val="51000"/>
              </a:schemeClr>
            </a:solidFill>
            <a:prstDash val="sysDot"/>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62B85874-C08F-415A-9E8E-8040C937B65D}"/>
              </a:ext>
            </a:extLst>
          </p:cNvPr>
          <p:cNvSpPr txBox="1"/>
          <p:nvPr/>
        </p:nvSpPr>
        <p:spPr>
          <a:xfrm>
            <a:off x="1653716" y="3492684"/>
            <a:ext cx="2316609" cy="828432"/>
          </a:xfrm>
          <a:prstGeom prst="rect">
            <a:avLst/>
          </a:prstGeom>
          <a:noFill/>
        </p:spPr>
        <p:txBody>
          <a:bodyPr wrap="square" rtlCol="0">
            <a:spAutoFit/>
          </a:bodyPr>
          <a:lstStyle/>
          <a:p>
            <a:pPr algn="just">
              <a:lnSpc>
                <a:spcPts val="20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 </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8" name="文本框 7">
            <a:extLst>
              <a:ext uri="{FF2B5EF4-FFF2-40B4-BE49-F238E27FC236}">
                <a16:creationId xmlns:a16="http://schemas.microsoft.com/office/drawing/2014/main" xmlns="" id="{73C3DFAF-0E28-4571-A76F-9DD0B650EEB2}"/>
              </a:ext>
            </a:extLst>
          </p:cNvPr>
          <p:cNvSpPr txBox="1"/>
          <p:nvPr/>
        </p:nvSpPr>
        <p:spPr>
          <a:xfrm>
            <a:off x="1637102" y="3111983"/>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9" name="文本框 8">
            <a:extLst>
              <a:ext uri="{FF2B5EF4-FFF2-40B4-BE49-F238E27FC236}">
                <a16:creationId xmlns:a16="http://schemas.microsoft.com/office/drawing/2014/main" xmlns="" id="{1215052C-2627-429C-8EA5-E4D9B52F50C4}"/>
              </a:ext>
            </a:extLst>
          </p:cNvPr>
          <p:cNvSpPr txBox="1"/>
          <p:nvPr/>
        </p:nvSpPr>
        <p:spPr>
          <a:xfrm>
            <a:off x="5153213" y="3490351"/>
            <a:ext cx="2316609" cy="828432"/>
          </a:xfrm>
          <a:prstGeom prst="rect">
            <a:avLst/>
          </a:prstGeom>
          <a:noFill/>
        </p:spPr>
        <p:txBody>
          <a:bodyPr wrap="square" rtlCol="0">
            <a:spAutoFit/>
          </a:bodyPr>
          <a:lstStyle/>
          <a:p>
            <a:pPr algn="just">
              <a:lnSpc>
                <a:spcPts val="20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 </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0" name="文本框 9">
            <a:extLst>
              <a:ext uri="{FF2B5EF4-FFF2-40B4-BE49-F238E27FC236}">
                <a16:creationId xmlns:a16="http://schemas.microsoft.com/office/drawing/2014/main" xmlns="" id="{07327744-79EE-449C-9674-583BD88CD479}"/>
              </a:ext>
            </a:extLst>
          </p:cNvPr>
          <p:cNvSpPr txBox="1"/>
          <p:nvPr/>
        </p:nvSpPr>
        <p:spPr>
          <a:xfrm>
            <a:off x="5136599" y="3109650"/>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grpSp>
        <p:nvGrpSpPr>
          <p:cNvPr id="11" name="组合 10">
            <a:extLst>
              <a:ext uri="{FF2B5EF4-FFF2-40B4-BE49-F238E27FC236}">
                <a16:creationId xmlns:a16="http://schemas.microsoft.com/office/drawing/2014/main" xmlns="" id="{308D1A88-4078-4C7B-ADC7-7CA5675F3D8C}"/>
              </a:ext>
            </a:extLst>
          </p:cNvPr>
          <p:cNvGrpSpPr/>
          <p:nvPr/>
        </p:nvGrpSpPr>
        <p:grpSpPr>
          <a:xfrm>
            <a:off x="1753803" y="2559946"/>
            <a:ext cx="483665" cy="483665"/>
            <a:chOff x="1715858" y="1560522"/>
            <a:chExt cx="657427" cy="657427"/>
          </a:xfrm>
        </p:grpSpPr>
        <p:sp>
          <p:nvSpPr>
            <p:cNvPr id="14" name="椭圆 13">
              <a:extLst>
                <a:ext uri="{FF2B5EF4-FFF2-40B4-BE49-F238E27FC236}">
                  <a16:creationId xmlns:a16="http://schemas.microsoft.com/office/drawing/2014/main" xmlns="" id="{F8522266-9D3A-4A7A-9EE5-B9951C4FC633}"/>
                </a:ext>
              </a:extLst>
            </p:cNvPr>
            <p:cNvSpPr/>
            <p:nvPr/>
          </p:nvSpPr>
          <p:spPr>
            <a:xfrm>
              <a:off x="1715858" y="1560522"/>
              <a:ext cx="657427" cy="657427"/>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15" name="Google Shape;1002;p32">
              <a:extLst>
                <a:ext uri="{FF2B5EF4-FFF2-40B4-BE49-F238E27FC236}">
                  <a16:creationId xmlns:a16="http://schemas.microsoft.com/office/drawing/2014/main" xmlns="" id="{4FAA3641-0B1D-4DAB-AE4A-FABA52A0FFF7}"/>
                </a:ext>
              </a:extLst>
            </p:cNvPr>
            <p:cNvGrpSpPr/>
            <p:nvPr/>
          </p:nvGrpSpPr>
          <p:grpSpPr>
            <a:xfrm>
              <a:off x="1909253" y="1727602"/>
              <a:ext cx="293777" cy="343455"/>
              <a:chOff x="-48237000" y="2342650"/>
              <a:chExt cx="256800" cy="300225"/>
            </a:xfrm>
            <a:solidFill>
              <a:schemeClr val="bg1"/>
            </a:solidFill>
          </p:grpSpPr>
          <p:sp>
            <p:nvSpPr>
              <p:cNvPr id="16" name="Google Shape;1003;p32">
                <a:extLst>
                  <a:ext uri="{FF2B5EF4-FFF2-40B4-BE49-F238E27FC236}">
                    <a16:creationId xmlns:a16="http://schemas.microsoft.com/office/drawing/2014/main" xmlns="" id="{9EAA189D-18D5-45CB-AD14-66368D7A6716}"/>
                  </a:ext>
                </a:extLst>
              </p:cNvPr>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 name="Google Shape;1004;p32">
                <a:extLst>
                  <a:ext uri="{FF2B5EF4-FFF2-40B4-BE49-F238E27FC236}">
                    <a16:creationId xmlns:a16="http://schemas.microsoft.com/office/drawing/2014/main" xmlns="" id="{A45DEE0E-CB08-456D-AA27-EC33BA9CF776}"/>
                  </a:ext>
                </a:extLst>
              </p:cNvPr>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 name="Google Shape;1005;p32">
                <a:extLst>
                  <a:ext uri="{FF2B5EF4-FFF2-40B4-BE49-F238E27FC236}">
                    <a16:creationId xmlns:a16="http://schemas.microsoft.com/office/drawing/2014/main" xmlns="" id="{21158AD7-1668-427F-98F4-63454F076966}"/>
                  </a:ext>
                </a:extLst>
              </p:cNvPr>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9" name="组合 18">
            <a:extLst>
              <a:ext uri="{FF2B5EF4-FFF2-40B4-BE49-F238E27FC236}">
                <a16:creationId xmlns:a16="http://schemas.microsoft.com/office/drawing/2014/main" xmlns="" id="{5DF95A13-959C-4CED-A7BC-FBBFF20159E7}"/>
              </a:ext>
            </a:extLst>
          </p:cNvPr>
          <p:cNvGrpSpPr/>
          <p:nvPr/>
        </p:nvGrpSpPr>
        <p:grpSpPr>
          <a:xfrm>
            <a:off x="5191300" y="2559946"/>
            <a:ext cx="483665" cy="483665"/>
            <a:chOff x="915687" y="1560522"/>
            <a:chExt cx="657427" cy="657427"/>
          </a:xfrm>
        </p:grpSpPr>
        <p:sp>
          <p:nvSpPr>
            <p:cNvPr id="20" name="椭圆 19">
              <a:extLst>
                <a:ext uri="{FF2B5EF4-FFF2-40B4-BE49-F238E27FC236}">
                  <a16:creationId xmlns:a16="http://schemas.microsoft.com/office/drawing/2014/main" xmlns="" id="{326F8B7F-33E9-46DA-A36F-A92F76341EC3}"/>
                </a:ext>
              </a:extLst>
            </p:cNvPr>
            <p:cNvSpPr/>
            <p:nvPr/>
          </p:nvSpPr>
          <p:spPr>
            <a:xfrm>
              <a:off x="915687" y="1560522"/>
              <a:ext cx="657427" cy="657427"/>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21" name="Google Shape;982;p32">
              <a:extLst>
                <a:ext uri="{FF2B5EF4-FFF2-40B4-BE49-F238E27FC236}">
                  <a16:creationId xmlns:a16="http://schemas.microsoft.com/office/drawing/2014/main" xmlns="" id="{D55C00C6-91F7-44A5-A137-B05C2E7BF2E4}"/>
                </a:ext>
              </a:extLst>
            </p:cNvPr>
            <p:cNvGrpSpPr/>
            <p:nvPr/>
          </p:nvGrpSpPr>
          <p:grpSpPr>
            <a:xfrm>
              <a:off x="1092354" y="1729907"/>
              <a:ext cx="341623" cy="338862"/>
              <a:chOff x="-31166825" y="1939525"/>
              <a:chExt cx="293800" cy="291425"/>
            </a:xfrm>
            <a:solidFill>
              <a:schemeClr val="bg1"/>
            </a:solidFill>
          </p:grpSpPr>
          <p:sp>
            <p:nvSpPr>
              <p:cNvPr id="22" name="Google Shape;983;p32">
                <a:extLst>
                  <a:ext uri="{FF2B5EF4-FFF2-40B4-BE49-F238E27FC236}">
                    <a16:creationId xmlns:a16="http://schemas.microsoft.com/office/drawing/2014/main" xmlns="" id="{0606DBAF-4F7C-44EB-96A1-824FFA662A96}"/>
                  </a:ext>
                </a:extLst>
              </p:cNvPr>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 name="Google Shape;984;p32">
                <a:extLst>
                  <a:ext uri="{FF2B5EF4-FFF2-40B4-BE49-F238E27FC236}">
                    <a16:creationId xmlns:a16="http://schemas.microsoft.com/office/drawing/2014/main" xmlns="" id="{A7E85255-242A-4006-BF8B-D812720545D7}"/>
                  </a:ext>
                </a:extLst>
              </p:cNvPr>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 name="Google Shape;985;p32">
                <a:extLst>
                  <a:ext uri="{FF2B5EF4-FFF2-40B4-BE49-F238E27FC236}">
                    <a16:creationId xmlns:a16="http://schemas.microsoft.com/office/drawing/2014/main" xmlns="" id="{CAF8B9BB-BD96-4177-92A7-3419869FF8C0}"/>
                  </a:ext>
                </a:extLst>
              </p:cNvPr>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 name="Google Shape;986;p32">
                <a:extLst>
                  <a:ext uri="{FF2B5EF4-FFF2-40B4-BE49-F238E27FC236}">
                    <a16:creationId xmlns:a16="http://schemas.microsoft.com/office/drawing/2014/main" xmlns="" id="{FB72210B-DCB9-433B-95F9-6600DC5C94C5}"/>
                  </a:ext>
                </a:extLst>
              </p:cNvPr>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Google Shape;987;p32">
                <a:extLst>
                  <a:ext uri="{FF2B5EF4-FFF2-40B4-BE49-F238E27FC236}">
                    <a16:creationId xmlns:a16="http://schemas.microsoft.com/office/drawing/2014/main" xmlns="" id="{F8C287EB-7CC3-479F-A5A4-1DD5ED973A79}"/>
                  </a:ext>
                </a:extLst>
              </p:cNvPr>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988;p32">
                <a:extLst>
                  <a:ext uri="{FF2B5EF4-FFF2-40B4-BE49-F238E27FC236}">
                    <a16:creationId xmlns:a16="http://schemas.microsoft.com/office/drawing/2014/main" xmlns="" id="{ED211495-F001-4798-B737-810CEC63D21E}"/>
                  </a:ext>
                </a:extLst>
              </p:cNvPr>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 name="Google Shape;989;p32">
                <a:extLst>
                  <a:ext uri="{FF2B5EF4-FFF2-40B4-BE49-F238E27FC236}">
                    <a16:creationId xmlns:a16="http://schemas.microsoft.com/office/drawing/2014/main" xmlns="" id="{A68FCC6F-3B39-48EB-A15F-E2337BC67E3C}"/>
                  </a:ext>
                </a:extLst>
              </p:cNvPr>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990;p32">
                <a:extLst>
                  <a:ext uri="{FF2B5EF4-FFF2-40B4-BE49-F238E27FC236}">
                    <a16:creationId xmlns:a16="http://schemas.microsoft.com/office/drawing/2014/main" xmlns="" id="{4150FC67-3612-48C4-B25E-49CF471F07B7}"/>
                  </a:ext>
                </a:extLst>
              </p:cNvPr>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0" name="Google Shape;991;p32">
                <a:extLst>
                  <a:ext uri="{FF2B5EF4-FFF2-40B4-BE49-F238E27FC236}">
                    <a16:creationId xmlns:a16="http://schemas.microsoft.com/office/drawing/2014/main" xmlns="" id="{1840012D-AB64-41A2-B6CA-AD8E1903BC71}"/>
                  </a:ext>
                </a:extLst>
              </p:cNvPr>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1" name="Google Shape;992;p32">
                <a:extLst>
                  <a:ext uri="{FF2B5EF4-FFF2-40B4-BE49-F238E27FC236}">
                    <a16:creationId xmlns:a16="http://schemas.microsoft.com/office/drawing/2014/main" xmlns="" id="{583D624F-7F9E-4BEF-831C-E1B722C62FCB}"/>
                  </a:ext>
                </a:extLst>
              </p:cNvPr>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 name="Google Shape;993;p32">
                <a:extLst>
                  <a:ext uri="{FF2B5EF4-FFF2-40B4-BE49-F238E27FC236}">
                    <a16:creationId xmlns:a16="http://schemas.microsoft.com/office/drawing/2014/main" xmlns="" id="{644A1B93-82E9-49BE-ACB6-3300D75DB8D1}"/>
                  </a:ext>
                </a:extLst>
              </p:cNvPr>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cxnSp>
        <p:nvCxnSpPr>
          <p:cNvPr id="33" name="Straight Connector 20">
            <a:extLst>
              <a:ext uri="{FF2B5EF4-FFF2-40B4-BE49-F238E27FC236}">
                <a16:creationId xmlns:a16="http://schemas.microsoft.com/office/drawing/2014/main" xmlns="" id="{59DB756E-1D7A-425D-AD46-3E06BAFBAD3C}"/>
              </a:ext>
            </a:extLst>
          </p:cNvPr>
          <p:cNvCxnSpPr>
            <a:cxnSpLocks/>
          </p:cNvCxnSpPr>
          <p:nvPr/>
        </p:nvCxnSpPr>
        <p:spPr>
          <a:xfrm>
            <a:off x="8063460" y="2589163"/>
            <a:ext cx="0" cy="1798755"/>
          </a:xfrm>
          <a:prstGeom prst="line">
            <a:avLst/>
          </a:prstGeom>
          <a:ln w="19050">
            <a:solidFill>
              <a:schemeClr val="tx1">
                <a:lumMod val="75000"/>
                <a:lumOff val="25000"/>
                <a:alpha val="51000"/>
              </a:schemeClr>
            </a:solidFill>
            <a:prstDash val="sysDot"/>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xmlns="" id="{07972C56-5C95-4D3E-B6BF-1EEE0BEA2E11}"/>
              </a:ext>
            </a:extLst>
          </p:cNvPr>
          <p:cNvSpPr txBox="1"/>
          <p:nvPr/>
        </p:nvSpPr>
        <p:spPr>
          <a:xfrm>
            <a:off x="8801113" y="3490351"/>
            <a:ext cx="2316609" cy="828432"/>
          </a:xfrm>
          <a:prstGeom prst="rect">
            <a:avLst/>
          </a:prstGeom>
          <a:noFill/>
        </p:spPr>
        <p:txBody>
          <a:bodyPr wrap="square" rtlCol="0">
            <a:spAutoFit/>
          </a:bodyPr>
          <a:lstStyle/>
          <a:p>
            <a:pPr algn="just">
              <a:lnSpc>
                <a:spcPts val="20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 </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35" name="文本框 34">
            <a:extLst>
              <a:ext uri="{FF2B5EF4-FFF2-40B4-BE49-F238E27FC236}">
                <a16:creationId xmlns:a16="http://schemas.microsoft.com/office/drawing/2014/main" xmlns="" id="{868F464C-66BF-4BA6-BDE5-02C8730F7975}"/>
              </a:ext>
            </a:extLst>
          </p:cNvPr>
          <p:cNvSpPr txBox="1"/>
          <p:nvPr/>
        </p:nvSpPr>
        <p:spPr>
          <a:xfrm>
            <a:off x="8784499" y="3109650"/>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grpSp>
        <p:nvGrpSpPr>
          <p:cNvPr id="36" name="组合 35">
            <a:extLst>
              <a:ext uri="{FF2B5EF4-FFF2-40B4-BE49-F238E27FC236}">
                <a16:creationId xmlns:a16="http://schemas.microsoft.com/office/drawing/2014/main" xmlns="" id="{4E3DD524-A488-4052-93AD-35132D0BC532}"/>
              </a:ext>
            </a:extLst>
          </p:cNvPr>
          <p:cNvGrpSpPr/>
          <p:nvPr/>
        </p:nvGrpSpPr>
        <p:grpSpPr>
          <a:xfrm>
            <a:off x="8839200" y="2559946"/>
            <a:ext cx="483665" cy="483665"/>
            <a:chOff x="915687" y="1560522"/>
            <a:chExt cx="657427" cy="657427"/>
          </a:xfrm>
        </p:grpSpPr>
        <p:sp>
          <p:nvSpPr>
            <p:cNvPr id="37" name="椭圆 36">
              <a:extLst>
                <a:ext uri="{FF2B5EF4-FFF2-40B4-BE49-F238E27FC236}">
                  <a16:creationId xmlns:a16="http://schemas.microsoft.com/office/drawing/2014/main" xmlns="" id="{22D3AEB1-826C-48B7-817F-CCA4E5713663}"/>
                </a:ext>
              </a:extLst>
            </p:cNvPr>
            <p:cNvSpPr/>
            <p:nvPr/>
          </p:nvSpPr>
          <p:spPr>
            <a:xfrm>
              <a:off x="915687" y="1560522"/>
              <a:ext cx="657427" cy="657427"/>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105号-简雅黑" panose="00000500000000000000" pitchFamily="2" charset="-122"/>
                <a:ea typeface="字魂105号-简雅黑" panose="00000500000000000000" pitchFamily="2" charset="-122"/>
              </a:endParaRPr>
            </a:p>
          </p:txBody>
        </p:sp>
        <p:grpSp>
          <p:nvGrpSpPr>
            <p:cNvPr id="38" name="Google Shape;982;p32">
              <a:extLst>
                <a:ext uri="{FF2B5EF4-FFF2-40B4-BE49-F238E27FC236}">
                  <a16:creationId xmlns:a16="http://schemas.microsoft.com/office/drawing/2014/main" xmlns="" id="{48524D76-7D59-4307-8A53-BB6495D57274}"/>
                </a:ext>
              </a:extLst>
            </p:cNvPr>
            <p:cNvGrpSpPr/>
            <p:nvPr/>
          </p:nvGrpSpPr>
          <p:grpSpPr>
            <a:xfrm>
              <a:off x="1092354" y="1729907"/>
              <a:ext cx="341623" cy="338862"/>
              <a:chOff x="-31166825" y="1939525"/>
              <a:chExt cx="293800" cy="291425"/>
            </a:xfrm>
            <a:solidFill>
              <a:schemeClr val="bg1"/>
            </a:solidFill>
          </p:grpSpPr>
          <p:sp>
            <p:nvSpPr>
              <p:cNvPr id="39" name="Google Shape;983;p32">
                <a:extLst>
                  <a:ext uri="{FF2B5EF4-FFF2-40B4-BE49-F238E27FC236}">
                    <a16:creationId xmlns:a16="http://schemas.microsoft.com/office/drawing/2014/main" xmlns="" id="{770D218B-FC74-48DE-B434-7E0614BD5922}"/>
                  </a:ext>
                </a:extLst>
              </p:cNvPr>
              <p:cNvSpPr/>
              <p:nvPr/>
            </p:nvSpPr>
            <p:spPr>
              <a:xfrm>
                <a:off x="-31166825" y="1939525"/>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0" name="Google Shape;984;p32">
                <a:extLst>
                  <a:ext uri="{FF2B5EF4-FFF2-40B4-BE49-F238E27FC236}">
                    <a16:creationId xmlns:a16="http://schemas.microsoft.com/office/drawing/2014/main" xmlns="" id="{1C8635AE-E57A-4193-92A3-5D22580FE208}"/>
                  </a:ext>
                </a:extLst>
              </p:cNvPr>
              <p:cNvSpPr/>
              <p:nvPr/>
            </p:nvSpPr>
            <p:spPr>
              <a:xfrm>
                <a:off x="-31131375"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 name="Google Shape;985;p32">
                <a:extLst>
                  <a:ext uri="{FF2B5EF4-FFF2-40B4-BE49-F238E27FC236}">
                    <a16:creationId xmlns:a16="http://schemas.microsoft.com/office/drawing/2014/main" xmlns="" id="{7762BA12-6B6B-46EA-9BA6-FE7B5D81A56A}"/>
                  </a:ext>
                </a:extLst>
              </p:cNvPr>
              <p:cNvSpPr/>
              <p:nvPr/>
            </p:nvSpPr>
            <p:spPr>
              <a:xfrm>
                <a:off x="-31131375" y="2076550"/>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2" name="Google Shape;986;p32">
                <a:extLst>
                  <a:ext uri="{FF2B5EF4-FFF2-40B4-BE49-F238E27FC236}">
                    <a16:creationId xmlns:a16="http://schemas.microsoft.com/office/drawing/2014/main" xmlns="" id="{D05C74DC-8619-4C8F-9776-93D6B700994A}"/>
                  </a:ext>
                </a:extLst>
              </p:cNvPr>
              <p:cNvSpPr/>
              <p:nvPr/>
            </p:nvSpPr>
            <p:spPr>
              <a:xfrm>
                <a:off x="-31131375" y="2007250"/>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 name="Google Shape;987;p32">
                <a:extLst>
                  <a:ext uri="{FF2B5EF4-FFF2-40B4-BE49-F238E27FC236}">
                    <a16:creationId xmlns:a16="http://schemas.microsoft.com/office/drawing/2014/main" xmlns="" id="{C044A07B-2020-4281-9B6B-788BA9AC3C7B}"/>
                  </a:ext>
                </a:extLst>
              </p:cNvPr>
              <p:cNvSpPr/>
              <p:nvPr/>
            </p:nvSpPr>
            <p:spPr>
              <a:xfrm>
                <a:off x="-31062075" y="2007250"/>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4" name="Google Shape;988;p32">
                <a:extLst>
                  <a:ext uri="{FF2B5EF4-FFF2-40B4-BE49-F238E27FC236}">
                    <a16:creationId xmlns:a16="http://schemas.microsoft.com/office/drawing/2014/main" xmlns="" id="{BA1FCFC6-7BEB-4D0D-BEC4-9FB062880313}"/>
                  </a:ext>
                </a:extLst>
              </p:cNvPr>
              <p:cNvSpPr/>
              <p:nvPr/>
            </p:nvSpPr>
            <p:spPr>
              <a:xfrm>
                <a:off x="-31062075" y="2041900"/>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5" name="Google Shape;989;p32">
                <a:extLst>
                  <a:ext uri="{FF2B5EF4-FFF2-40B4-BE49-F238E27FC236}">
                    <a16:creationId xmlns:a16="http://schemas.microsoft.com/office/drawing/2014/main" xmlns="" id="{0A5993D1-C2C9-47C5-81B9-5CCE31DE44C6}"/>
                  </a:ext>
                </a:extLst>
              </p:cNvPr>
              <p:cNvSpPr/>
              <p:nvPr/>
            </p:nvSpPr>
            <p:spPr>
              <a:xfrm>
                <a:off x="-31062075" y="2076550"/>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6" name="Google Shape;990;p32">
                <a:extLst>
                  <a:ext uri="{FF2B5EF4-FFF2-40B4-BE49-F238E27FC236}">
                    <a16:creationId xmlns:a16="http://schemas.microsoft.com/office/drawing/2014/main" xmlns="" id="{357C912E-D938-4BEB-8B3D-4319FEC06389}"/>
                  </a:ext>
                </a:extLst>
              </p:cNvPr>
              <p:cNvSpPr/>
              <p:nvPr/>
            </p:nvSpPr>
            <p:spPr>
              <a:xfrm>
                <a:off x="-31062075" y="2110425"/>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7" name="Google Shape;991;p32">
                <a:extLst>
                  <a:ext uri="{FF2B5EF4-FFF2-40B4-BE49-F238E27FC236}">
                    <a16:creationId xmlns:a16="http://schemas.microsoft.com/office/drawing/2014/main" xmlns="" id="{B200C500-67D5-4468-BB67-E34B030C5C2E}"/>
                  </a:ext>
                </a:extLst>
              </p:cNvPr>
              <p:cNvSpPr/>
              <p:nvPr/>
            </p:nvSpPr>
            <p:spPr>
              <a:xfrm>
                <a:off x="-31062075"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8" name="Google Shape;992;p32">
                <a:extLst>
                  <a:ext uri="{FF2B5EF4-FFF2-40B4-BE49-F238E27FC236}">
                    <a16:creationId xmlns:a16="http://schemas.microsoft.com/office/drawing/2014/main" xmlns="" id="{3D23719D-1041-4639-B1EC-01D54E766291}"/>
                  </a:ext>
                </a:extLst>
              </p:cNvPr>
              <p:cNvSpPr/>
              <p:nvPr/>
            </p:nvSpPr>
            <p:spPr>
              <a:xfrm>
                <a:off x="-31062075" y="2179750"/>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9" name="Google Shape;993;p32">
                <a:extLst>
                  <a:ext uri="{FF2B5EF4-FFF2-40B4-BE49-F238E27FC236}">
                    <a16:creationId xmlns:a16="http://schemas.microsoft.com/office/drawing/2014/main" xmlns="" id="{56DD0209-C055-473B-A666-49B6F0785DE2}"/>
                  </a:ext>
                </a:extLst>
              </p:cNvPr>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spTree>
    <p:extLst>
      <p:ext uri="{BB962C8B-B14F-4D97-AF65-F5344CB8AC3E}">
        <p14:creationId xmlns:p14="http://schemas.microsoft.com/office/powerpoint/2010/main" val="3920799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sp>
        <p:nvSpPr>
          <p:cNvPr id="4" name="文本框 3">
            <a:extLst>
              <a:ext uri="{FF2B5EF4-FFF2-40B4-BE49-F238E27FC236}">
                <a16:creationId xmlns:a16="http://schemas.microsoft.com/office/drawing/2014/main" xmlns="" id="{B456BE2F-D37A-4159-ABE0-002B21C1960D}"/>
              </a:ext>
            </a:extLst>
          </p:cNvPr>
          <p:cNvSpPr txBox="1"/>
          <p:nvPr/>
        </p:nvSpPr>
        <p:spPr>
          <a:xfrm>
            <a:off x="6581557" y="2813054"/>
            <a:ext cx="4664662" cy="571951"/>
          </a:xfrm>
          <a:prstGeom prst="rect">
            <a:avLst/>
          </a:prstGeom>
          <a:noFill/>
        </p:spPr>
        <p:txBody>
          <a:bodyPr wrap="square" rtlCol="0">
            <a:spAutoFit/>
          </a:bodyPr>
          <a:lstStyle/>
          <a:p>
            <a:pPr algn="just">
              <a:lnSpc>
                <a:spcPts val="2000"/>
              </a:lnSpc>
            </a:pPr>
            <a:r>
              <a:rPr lang="en-US" altLang="zh-CN" sz="12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2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5" name="文本框 4">
            <a:extLst>
              <a:ext uri="{FF2B5EF4-FFF2-40B4-BE49-F238E27FC236}">
                <a16:creationId xmlns:a16="http://schemas.microsoft.com/office/drawing/2014/main" xmlns="" id="{13A1F343-2E03-471A-9278-7EA13E9255B7}"/>
              </a:ext>
            </a:extLst>
          </p:cNvPr>
          <p:cNvSpPr txBox="1"/>
          <p:nvPr/>
        </p:nvSpPr>
        <p:spPr>
          <a:xfrm>
            <a:off x="6581555" y="2328825"/>
            <a:ext cx="2018155" cy="461665"/>
          </a:xfrm>
          <a:prstGeom prst="rect">
            <a:avLst/>
          </a:prstGeom>
          <a:noFill/>
        </p:spPr>
        <p:txBody>
          <a:bodyPr wrap="square" rtlCol="0">
            <a:spAutoFit/>
          </a:bodyPr>
          <a:lstStyle/>
          <a:p>
            <a:pPr algn="just"/>
            <a:r>
              <a:rPr lang="en-US" altLang="zh-CN" sz="2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6" name="文本框 5">
            <a:extLst>
              <a:ext uri="{FF2B5EF4-FFF2-40B4-BE49-F238E27FC236}">
                <a16:creationId xmlns:a16="http://schemas.microsoft.com/office/drawing/2014/main" xmlns="" id="{F224AEF2-E025-409F-8BC4-5E86A5CBB892}"/>
              </a:ext>
            </a:extLst>
          </p:cNvPr>
          <p:cNvSpPr txBox="1"/>
          <p:nvPr/>
        </p:nvSpPr>
        <p:spPr>
          <a:xfrm>
            <a:off x="6497944" y="4139667"/>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7" name="文本框 6">
            <a:extLst>
              <a:ext uri="{FF2B5EF4-FFF2-40B4-BE49-F238E27FC236}">
                <a16:creationId xmlns:a16="http://schemas.microsoft.com/office/drawing/2014/main" xmlns="" id="{C62AC2AA-2C7D-4E0D-87D8-0B7BFE4D1C33}"/>
              </a:ext>
            </a:extLst>
          </p:cNvPr>
          <p:cNvSpPr txBox="1"/>
          <p:nvPr/>
        </p:nvSpPr>
        <p:spPr>
          <a:xfrm>
            <a:off x="8394310" y="4139667"/>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cxnSp>
        <p:nvCxnSpPr>
          <p:cNvPr id="8" name="直接连接符 7">
            <a:extLst>
              <a:ext uri="{FF2B5EF4-FFF2-40B4-BE49-F238E27FC236}">
                <a16:creationId xmlns:a16="http://schemas.microsoft.com/office/drawing/2014/main" xmlns="" id="{B2843124-F516-45D0-BCC4-0FF2DCFA53A6}"/>
              </a:ext>
            </a:extLst>
          </p:cNvPr>
          <p:cNvCxnSpPr/>
          <p:nvPr/>
        </p:nvCxnSpPr>
        <p:spPr>
          <a:xfrm>
            <a:off x="7111604" y="4031716"/>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54E62099-C5F8-48C0-AD10-5565A6B9B7AB}"/>
              </a:ext>
            </a:extLst>
          </p:cNvPr>
          <p:cNvCxnSpPr/>
          <p:nvPr/>
        </p:nvCxnSpPr>
        <p:spPr>
          <a:xfrm>
            <a:off x="8978781" y="4031716"/>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7FC8A466-B463-4CC6-A86A-266557780E4C}"/>
              </a:ext>
            </a:extLst>
          </p:cNvPr>
          <p:cNvSpPr txBox="1"/>
          <p:nvPr/>
        </p:nvSpPr>
        <p:spPr>
          <a:xfrm>
            <a:off x="945785" y="2813349"/>
            <a:ext cx="4664662" cy="571951"/>
          </a:xfrm>
          <a:prstGeom prst="rect">
            <a:avLst/>
          </a:prstGeom>
          <a:noFill/>
        </p:spPr>
        <p:txBody>
          <a:bodyPr wrap="square" rtlCol="0">
            <a:spAutoFit/>
          </a:bodyPr>
          <a:lstStyle/>
          <a:p>
            <a:pPr algn="r">
              <a:lnSpc>
                <a:spcPts val="2000"/>
              </a:lnSpc>
            </a:pPr>
            <a:r>
              <a:rPr lang="en-US" altLang="zh-CN" sz="12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2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1" name="文本框 10">
            <a:extLst>
              <a:ext uri="{FF2B5EF4-FFF2-40B4-BE49-F238E27FC236}">
                <a16:creationId xmlns:a16="http://schemas.microsoft.com/office/drawing/2014/main" xmlns="" id="{78CAE36F-D32F-43A9-A291-D95160B61924}"/>
              </a:ext>
            </a:extLst>
          </p:cNvPr>
          <p:cNvSpPr txBox="1"/>
          <p:nvPr/>
        </p:nvSpPr>
        <p:spPr>
          <a:xfrm>
            <a:off x="3592292" y="2329120"/>
            <a:ext cx="2018155" cy="461665"/>
          </a:xfrm>
          <a:prstGeom prst="rect">
            <a:avLst/>
          </a:prstGeom>
          <a:noFill/>
        </p:spPr>
        <p:txBody>
          <a:bodyPr wrap="square" rtlCol="0">
            <a:spAutoFit/>
          </a:bodyPr>
          <a:lstStyle/>
          <a:p>
            <a:pPr algn="r"/>
            <a:r>
              <a:rPr lang="en-US" altLang="zh-CN" sz="2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4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14" name="文本框 13">
            <a:extLst>
              <a:ext uri="{FF2B5EF4-FFF2-40B4-BE49-F238E27FC236}">
                <a16:creationId xmlns:a16="http://schemas.microsoft.com/office/drawing/2014/main" xmlns="" id="{B6FAE0A0-920F-404E-8F41-EC8926EC143E}"/>
              </a:ext>
            </a:extLst>
          </p:cNvPr>
          <p:cNvSpPr txBox="1"/>
          <p:nvPr/>
        </p:nvSpPr>
        <p:spPr>
          <a:xfrm>
            <a:off x="2475293" y="4139667"/>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15" name="文本框 14">
            <a:extLst>
              <a:ext uri="{FF2B5EF4-FFF2-40B4-BE49-F238E27FC236}">
                <a16:creationId xmlns:a16="http://schemas.microsoft.com/office/drawing/2014/main" xmlns="" id="{7BBD5B91-C4A6-4F77-977C-229E27FE1E61}"/>
              </a:ext>
            </a:extLst>
          </p:cNvPr>
          <p:cNvSpPr txBox="1"/>
          <p:nvPr/>
        </p:nvSpPr>
        <p:spPr>
          <a:xfrm>
            <a:off x="4371659" y="4139667"/>
            <a:ext cx="1520972" cy="1095172"/>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85000"/>
                  <a:lumOff val="1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cxnSp>
        <p:nvCxnSpPr>
          <p:cNvPr id="16" name="直接连接符 15">
            <a:extLst>
              <a:ext uri="{FF2B5EF4-FFF2-40B4-BE49-F238E27FC236}">
                <a16:creationId xmlns:a16="http://schemas.microsoft.com/office/drawing/2014/main" xmlns="" id="{4A45566D-CC23-4117-B13F-744E32A5B962}"/>
              </a:ext>
            </a:extLst>
          </p:cNvPr>
          <p:cNvCxnSpPr/>
          <p:nvPr/>
        </p:nvCxnSpPr>
        <p:spPr>
          <a:xfrm>
            <a:off x="3088953" y="4031716"/>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FEE9410D-E4B8-4EDE-B88A-0D4867704517}"/>
              </a:ext>
            </a:extLst>
          </p:cNvPr>
          <p:cNvCxnSpPr/>
          <p:nvPr/>
        </p:nvCxnSpPr>
        <p:spPr>
          <a:xfrm>
            <a:off x="4956130" y="4031716"/>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106792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32170"/>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latin typeface="字魂105号-简雅黑" panose="00000500000000000000" pitchFamily="2" charset="-122"/>
                <a:ea typeface="字魂105号-简雅黑" panose="00000500000000000000" pitchFamily="2" charset="-122"/>
              </a:rPr>
              <a:t>Work report refers to a comprehensive and systematic general inspection and evaluation of the work</a:t>
            </a:r>
          </a:p>
        </p:txBody>
      </p:sp>
      <p:grpSp>
        <p:nvGrpSpPr>
          <p:cNvPr id="2" name="组合 1">
            <a:extLst>
              <a:ext uri="{FF2B5EF4-FFF2-40B4-BE49-F238E27FC236}">
                <a16:creationId xmlns:a16="http://schemas.microsoft.com/office/drawing/2014/main" xmlns="" id="{F7D8AFF1-5B91-489F-A4D1-A639D3D7F6B0}"/>
              </a:ext>
            </a:extLst>
          </p:cNvPr>
          <p:cNvGrpSpPr/>
          <p:nvPr/>
        </p:nvGrpSpPr>
        <p:grpSpPr>
          <a:xfrm>
            <a:off x="5121976" y="2539687"/>
            <a:ext cx="1948047" cy="2165476"/>
            <a:chOff x="4616382" y="2375188"/>
            <a:chExt cx="2889087" cy="3211549"/>
          </a:xfrm>
        </p:grpSpPr>
        <p:grpSp>
          <p:nvGrpSpPr>
            <p:cNvPr id="4" name="组合 3">
              <a:extLst>
                <a:ext uri="{FF2B5EF4-FFF2-40B4-BE49-F238E27FC236}">
                  <a16:creationId xmlns:a16="http://schemas.microsoft.com/office/drawing/2014/main" xmlns="" id="{A564CB3F-E37A-4366-9861-309FF1B60990}"/>
                </a:ext>
              </a:extLst>
            </p:cNvPr>
            <p:cNvGrpSpPr/>
            <p:nvPr/>
          </p:nvGrpSpPr>
          <p:grpSpPr>
            <a:xfrm>
              <a:off x="5633663" y="3429000"/>
              <a:ext cx="1871806" cy="1358900"/>
              <a:chOff x="5730757" y="3767239"/>
              <a:chExt cx="1871806" cy="1358900"/>
            </a:xfrm>
          </p:grpSpPr>
          <p:sp>
            <p:nvSpPr>
              <p:cNvPr id="5" name="Freeform 25">
                <a:extLst>
                  <a:ext uri="{FF2B5EF4-FFF2-40B4-BE49-F238E27FC236}">
                    <a16:creationId xmlns:a16="http://schemas.microsoft.com/office/drawing/2014/main" xmlns="" id="{2CB05323-5061-453F-9A9E-B25F02D6E216}"/>
                  </a:ext>
                </a:extLst>
              </p:cNvPr>
              <p:cNvSpPr/>
              <p:nvPr/>
            </p:nvSpPr>
            <p:spPr bwMode="auto">
              <a:xfrm>
                <a:off x="5730757" y="3767239"/>
                <a:ext cx="1871806" cy="1358900"/>
              </a:xfrm>
              <a:custGeom>
                <a:avLst/>
                <a:gdLst>
                  <a:gd name="T0" fmla="*/ 0 w 145"/>
                  <a:gd name="T1" fmla="*/ 59 h 105"/>
                  <a:gd name="T2" fmla="*/ 15 w 145"/>
                  <a:gd name="T3" fmla="*/ 75 h 105"/>
                  <a:gd name="T4" fmla="*/ 47 w 145"/>
                  <a:gd name="T5" fmla="*/ 96 h 105"/>
                  <a:gd name="T6" fmla="*/ 90 w 145"/>
                  <a:gd name="T7" fmla="*/ 103 h 105"/>
                  <a:gd name="T8" fmla="*/ 128 w 145"/>
                  <a:gd name="T9" fmla="*/ 84 h 105"/>
                  <a:gd name="T10" fmla="*/ 129 w 145"/>
                  <a:gd name="T11" fmla="*/ 83 h 105"/>
                  <a:gd name="T12" fmla="*/ 142 w 145"/>
                  <a:gd name="T13" fmla="*/ 59 h 105"/>
                  <a:gd name="T14" fmla="*/ 145 w 145"/>
                  <a:gd name="T15" fmla="*/ 33 h 105"/>
                  <a:gd name="T16" fmla="*/ 139 w 145"/>
                  <a:gd name="T17" fmla="*/ 13 h 105"/>
                  <a:gd name="T18" fmla="*/ 128 w 145"/>
                  <a:gd name="T19" fmla="*/ 2 h 105"/>
                  <a:gd name="T20" fmla="*/ 115 w 145"/>
                  <a:gd name="T21" fmla="*/ 1 h 105"/>
                  <a:gd name="T22" fmla="*/ 103 w 145"/>
                  <a:gd name="T23" fmla="*/ 6 h 105"/>
                  <a:gd name="T24" fmla="*/ 92 w 145"/>
                  <a:gd name="T25" fmla="*/ 14 h 105"/>
                  <a:gd name="T26" fmla="*/ 82 w 145"/>
                  <a:gd name="T27" fmla="*/ 23 h 105"/>
                  <a:gd name="T28" fmla="*/ 81 w 145"/>
                  <a:gd name="T29" fmla="*/ 24 h 105"/>
                  <a:gd name="T30" fmla="*/ 65 w 145"/>
                  <a:gd name="T31" fmla="*/ 41 h 105"/>
                  <a:gd name="T32" fmla="*/ 43 w 145"/>
                  <a:gd name="T33" fmla="*/ 56 h 105"/>
                  <a:gd name="T34" fmla="*/ 17 w 145"/>
                  <a:gd name="T35" fmla="*/ 61 h 105"/>
                  <a:gd name="T36" fmla="*/ 0 w 145"/>
                  <a:gd name="T37" fmla="*/ 5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5" h="105">
                    <a:moveTo>
                      <a:pt x="0" y="59"/>
                    </a:moveTo>
                    <a:cubicBezTo>
                      <a:pt x="2" y="62"/>
                      <a:pt x="7" y="68"/>
                      <a:pt x="15" y="75"/>
                    </a:cubicBezTo>
                    <a:cubicBezTo>
                      <a:pt x="23" y="83"/>
                      <a:pt x="34" y="91"/>
                      <a:pt x="47" y="96"/>
                    </a:cubicBezTo>
                    <a:cubicBezTo>
                      <a:pt x="60" y="102"/>
                      <a:pt x="75" y="105"/>
                      <a:pt x="90" y="103"/>
                    </a:cubicBezTo>
                    <a:cubicBezTo>
                      <a:pt x="104" y="101"/>
                      <a:pt x="118" y="94"/>
                      <a:pt x="128" y="84"/>
                    </a:cubicBezTo>
                    <a:cubicBezTo>
                      <a:pt x="128" y="84"/>
                      <a:pt x="128" y="83"/>
                      <a:pt x="129" y="83"/>
                    </a:cubicBezTo>
                    <a:cubicBezTo>
                      <a:pt x="135" y="76"/>
                      <a:pt x="140" y="67"/>
                      <a:pt x="142" y="59"/>
                    </a:cubicBezTo>
                    <a:cubicBezTo>
                      <a:pt x="145" y="50"/>
                      <a:pt x="145" y="41"/>
                      <a:pt x="145" y="33"/>
                    </a:cubicBezTo>
                    <a:cubicBezTo>
                      <a:pt x="144" y="25"/>
                      <a:pt x="142" y="18"/>
                      <a:pt x="139" y="13"/>
                    </a:cubicBezTo>
                    <a:cubicBezTo>
                      <a:pt x="136" y="8"/>
                      <a:pt x="132" y="4"/>
                      <a:pt x="128" y="2"/>
                    </a:cubicBezTo>
                    <a:cubicBezTo>
                      <a:pt x="124" y="0"/>
                      <a:pt x="119" y="0"/>
                      <a:pt x="115" y="1"/>
                    </a:cubicBezTo>
                    <a:cubicBezTo>
                      <a:pt x="111" y="2"/>
                      <a:pt x="107" y="4"/>
                      <a:pt x="103" y="6"/>
                    </a:cubicBezTo>
                    <a:cubicBezTo>
                      <a:pt x="99" y="8"/>
                      <a:pt x="95" y="11"/>
                      <a:pt x="92" y="14"/>
                    </a:cubicBezTo>
                    <a:cubicBezTo>
                      <a:pt x="88" y="16"/>
                      <a:pt x="85" y="20"/>
                      <a:pt x="82" y="23"/>
                    </a:cubicBezTo>
                    <a:cubicBezTo>
                      <a:pt x="81" y="24"/>
                      <a:pt x="81" y="24"/>
                      <a:pt x="81" y="24"/>
                    </a:cubicBezTo>
                    <a:cubicBezTo>
                      <a:pt x="76" y="29"/>
                      <a:pt x="71" y="35"/>
                      <a:pt x="65" y="41"/>
                    </a:cubicBezTo>
                    <a:cubicBezTo>
                      <a:pt x="59" y="47"/>
                      <a:pt x="51" y="52"/>
                      <a:pt x="43" y="56"/>
                    </a:cubicBezTo>
                    <a:cubicBezTo>
                      <a:pt x="34" y="59"/>
                      <a:pt x="25" y="61"/>
                      <a:pt x="17" y="61"/>
                    </a:cubicBezTo>
                    <a:cubicBezTo>
                      <a:pt x="9" y="61"/>
                      <a:pt x="3" y="59"/>
                      <a:pt x="0" y="59"/>
                    </a:cubicBezTo>
                    <a:close/>
                  </a:path>
                </a:pathLst>
              </a:custGeom>
              <a:solidFill>
                <a:schemeClr val="accent1"/>
              </a:solidFill>
              <a:ln>
                <a:noFill/>
              </a:ln>
            </p:spPr>
            <p:txBody>
              <a:bodyPr vert="horz" wrap="square" lIns="91412" tIns="45706" rIns="91412" bIns="45706" numCol="1" anchor="t" anchorCtr="0" compatLnSpc="1"/>
              <a:lstStyle/>
              <a:p>
                <a:endParaRPr lang="en-US" sz="2400" dirty="0">
                  <a:solidFill>
                    <a:srgbClr val="3A3A3A"/>
                  </a:solidFill>
                  <a:latin typeface="字魂105号-简雅黑" panose="00000500000000000000" pitchFamily="2" charset="-122"/>
                </a:endParaRPr>
              </a:p>
            </p:txBody>
          </p:sp>
          <p:grpSp>
            <p:nvGrpSpPr>
              <p:cNvPr id="6" name="Google Shape;1002;p32">
                <a:extLst>
                  <a:ext uri="{FF2B5EF4-FFF2-40B4-BE49-F238E27FC236}">
                    <a16:creationId xmlns:a16="http://schemas.microsoft.com/office/drawing/2014/main" xmlns="" id="{088E5117-888E-4214-885A-BEE350F8819D}"/>
                  </a:ext>
                </a:extLst>
              </p:cNvPr>
              <p:cNvGrpSpPr/>
              <p:nvPr/>
            </p:nvGrpSpPr>
            <p:grpSpPr>
              <a:xfrm>
                <a:off x="6772342" y="4368394"/>
                <a:ext cx="293777" cy="343455"/>
                <a:chOff x="-48237107" y="2342637"/>
                <a:chExt cx="256801" cy="300223"/>
              </a:xfrm>
              <a:solidFill>
                <a:schemeClr val="bg1"/>
              </a:solidFill>
            </p:grpSpPr>
            <p:sp>
              <p:nvSpPr>
                <p:cNvPr id="7" name="Google Shape;1003;p32">
                  <a:extLst>
                    <a:ext uri="{FF2B5EF4-FFF2-40B4-BE49-F238E27FC236}">
                      <a16:creationId xmlns:a16="http://schemas.microsoft.com/office/drawing/2014/main" xmlns="" id="{9D972506-E702-404F-9750-305A67A4AA71}"/>
                    </a:ext>
                  </a:extLst>
                </p:cNvPr>
                <p:cNvSpPr/>
                <p:nvPr/>
              </p:nvSpPr>
              <p:spPr>
                <a:xfrm>
                  <a:off x="-48237107" y="2342637"/>
                  <a:ext cx="256801" cy="300223"/>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 name="Google Shape;1004;p32">
                  <a:extLst>
                    <a:ext uri="{FF2B5EF4-FFF2-40B4-BE49-F238E27FC236}">
                      <a16:creationId xmlns:a16="http://schemas.microsoft.com/office/drawing/2014/main" xmlns="" id="{80699C31-3751-4D76-9BD7-ADD6B43167A9}"/>
                    </a:ext>
                  </a:extLst>
                </p:cNvPr>
                <p:cNvSpPr/>
                <p:nvPr/>
              </p:nvSpPr>
              <p:spPr>
                <a:xfrm>
                  <a:off x="-48195368" y="2377416"/>
                  <a:ext cx="144150" cy="140224"/>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 name="Google Shape;1005;p32">
                  <a:extLst>
                    <a:ext uri="{FF2B5EF4-FFF2-40B4-BE49-F238E27FC236}">
                      <a16:creationId xmlns:a16="http://schemas.microsoft.com/office/drawing/2014/main" xmlns="" id="{99FD76C9-F1ED-4B04-AF62-FC04530F2740}"/>
                    </a:ext>
                  </a:extLst>
                </p:cNvPr>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10" name="组合 9">
              <a:extLst>
                <a:ext uri="{FF2B5EF4-FFF2-40B4-BE49-F238E27FC236}">
                  <a16:creationId xmlns:a16="http://schemas.microsoft.com/office/drawing/2014/main" xmlns="" id="{0C299AAE-D248-49D2-8034-7E6594787E56}"/>
                </a:ext>
              </a:extLst>
            </p:cNvPr>
            <p:cNvGrpSpPr/>
            <p:nvPr/>
          </p:nvGrpSpPr>
          <p:grpSpPr>
            <a:xfrm>
              <a:off x="5718339" y="2375188"/>
              <a:ext cx="1473862" cy="1049391"/>
              <a:chOff x="5815433" y="2713427"/>
              <a:chExt cx="1473862" cy="1049391"/>
            </a:xfrm>
          </p:grpSpPr>
          <p:sp>
            <p:nvSpPr>
              <p:cNvPr id="11" name="Freeform 31">
                <a:extLst>
                  <a:ext uri="{FF2B5EF4-FFF2-40B4-BE49-F238E27FC236}">
                    <a16:creationId xmlns:a16="http://schemas.microsoft.com/office/drawing/2014/main" xmlns="" id="{BBCB515F-A9D9-4540-A545-F4A57C3A039E}"/>
                  </a:ext>
                </a:extLst>
              </p:cNvPr>
              <p:cNvSpPr/>
              <p:nvPr/>
            </p:nvSpPr>
            <p:spPr bwMode="auto">
              <a:xfrm>
                <a:off x="5815433" y="2713427"/>
                <a:ext cx="1473862" cy="1049391"/>
              </a:xfrm>
              <a:custGeom>
                <a:avLst/>
                <a:gdLst>
                  <a:gd name="T0" fmla="*/ 0 w 114"/>
                  <a:gd name="T1" fmla="*/ 46 h 81"/>
                  <a:gd name="T2" fmla="*/ 12 w 114"/>
                  <a:gd name="T3" fmla="*/ 58 h 81"/>
                  <a:gd name="T4" fmla="*/ 37 w 114"/>
                  <a:gd name="T5" fmla="*/ 75 h 81"/>
                  <a:gd name="T6" fmla="*/ 70 w 114"/>
                  <a:gd name="T7" fmla="*/ 80 h 81"/>
                  <a:gd name="T8" fmla="*/ 100 w 114"/>
                  <a:gd name="T9" fmla="*/ 65 h 81"/>
                  <a:gd name="T10" fmla="*/ 101 w 114"/>
                  <a:gd name="T11" fmla="*/ 64 h 81"/>
                  <a:gd name="T12" fmla="*/ 111 w 114"/>
                  <a:gd name="T13" fmla="*/ 45 h 81"/>
                  <a:gd name="T14" fmla="*/ 113 w 114"/>
                  <a:gd name="T15" fmla="*/ 25 h 81"/>
                  <a:gd name="T16" fmla="*/ 109 w 114"/>
                  <a:gd name="T17" fmla="*/ 10 h 81"/>
                  <a:gd name="T18" fmla="*/ 100 w 114"/>
                  <a:gd name="T19" fmla="*/ 1 h 81"/>
                  <a:gd name="T20" fmla="*/ 90 w 114"/>
                  <a:gd name="T21" fmla="*/ 0 h 81"/>
                  <a:gd name="T22" fmla="*/ 81 w 114"/>
                  <a:gd name="T23" fmla="*/ 4 h 81"/>
                  <a:gd name="T24" fmla="*/ 72 w 114"/>
                  <a:gd name="T25" fmla="*/ 10 h 81"/>
                  <a:gd name="T26" fmla="*/ 64 w 114"/>
                  <a:gd name="T27" fmla="*/ 17 h 81"/>
                  <a:gd name="T28" fmla="*/ 64 w 114"/>
                  <a:gd name="T29" fmla="*/ 18 h 81"/>
                  <a:gd name="T30" fmla="*/ 51 w 114"/>
                  <a:gd name="T31" fmla="*/ 32 h 81"/>
                  <a:gd name="T32" fmla="*/ 34 w 114"/>
                  <a:gd name="T33" fmla="*/ 43 h 81"/>
                  <a:gd name="T34" fmla="*/ 14 w 114"/>
                  <a:gd name="T35" fmla="*/ 47 h 81"/>
                  <a:gd name="T36" fmla="*/ 0 w 114"/>
                  <a:gd name="T37" fmla="*/ 4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81">
                    <a:moveTo>
                      <a:pt x="0" y="46"/>
                    </a:moveTo>
                    <a:cubicBezTo>
                      <a:pt x="2" y="48"/>
                      <a:pt x="6" y="53"/>
                      <a:pt x="12" y="58"/>
                    </a:cubicBezTo>
                    <a:cubicBezTo>
                      <a:pt x="18" y="64"/>
                      <a:pt x="27" y="70"/>
                      <a:pt x="37" y="75"/>
                    </a:cubicBezTo>
                    <a:cubicBezTo>
                      <a:pt x="47" y="79"/>
                      <a:pt x="59" y="81"/>
                      <a:pt x="70" y="80"/>
                    </a:cubicBezTo>
                    <a:cubicBezTo>
                      <a:pt x="82" y="78"/>
                      <a:pt x="92" y="73"/>
                      <a:pt x="100" y="65"/>
                    </a:cubicBezTo>
                    <a:cubicBezTo>
                      <a:pt x="100" y="65"/>
                      <a:pt x="101" y="64"/>
                      <a:pt x="101" y="64"/>
                    </a:cubicBezTo>
                    <a:cubicBezTo>
                      <a:pt x="106" y="59"/>
                      <a:pt x="109" y="52"/>
                      <a:pt x="111" y="45"/>
                    </a:cubicBezTo>
                    <a:cubicBezTo>
                      <a:pt x="113" y="39"/>
                      <a:pt x="114" y="32"/>
                      <a:pt x="113" y="25"/>
                    </a:cubicBezTo>
                    <a:cubicBezTo>
                      <a:pt x="113" y="19"/>
                      <a:pt x="111" y="14"/>
                      <a:pt x="109" y="10"/>
                    </a:cubicBezTo>
                    <a:cubicBezTo>
                      <a:pt x="106" y="5"/>
                      <a:pt x="103" y="3"/>
                      <a:pt x="100" y="1"/>
                    </a:cubicBezTo>
                    <a:cubicBezTo>
                      <a:pt x="97" y="0"/>
                      <a:pt x="93" y="0"/>
                      <a:pt x="90" y="0"/>
                    </a:cubicBezTo>
                    <a:cubicBezTo>
                      <a:pt x="87" y="1"/>
                      <a:pt x="84" y="3"/>
                      <a:pt x="81" y="4"/>
                    </a:cubicBezTo>
                    <a:cubicBezTo>
                      <a:pt x="78" y="6"/>
                      <a:pt x="75" y="8"/>
                      <a:pt x="72" y="10"/>
                    </a:cubicBezTo>
                    <a:cubicBezTo>
                      <a:pt x="69" y="12"/>
                      <a:pt x="67" y="15"/>
                      <a:pt x="64" y="17"/>
                    </a:cubicBezTo>
                    <a:cubicBezTo>
                      <a:pt x="64" y="18"/>
                      <a:pt x="64" y="18"/>
                      <a:pt x="64" y="18"/>
                    </a:cubicBezTo>
                    <a:cubicBezTo>
                      <a:pt x="60" y="22"/>
                      <a:pt x="56" y="27"/>
                      <a:pt x="51" y="32"/>
                    </a:cubicBezTo>
                    <a:cubicBezTo>
                      <a:pt x="46" y="36"/>
                      <a:pt x="40" y="40"/>
                      <a:pt x="34" y="43"/>
                    </a:cubicBezTo>
                    <a:cubicBezTo>
                      <a:pt x="27" y="46"/>
                      <a:pt x="20" y="47"/>
                      <a:pt x="14" y="47"/>
                    </a:cubicBezTo>
                    <a:cubicBezTo>
                      <a:pt x="8" y="47"/>
                      <a:pt x="2" y="46"/>
                      <a:pt x="0" y="46"/>
                    </a:cubicBezTo>
                    <a:close/>
                  </a:path>
                </a:pathLst>
              </a:custGeom>
              <a:solidFill>
                <a:schemeClr val="accent1"/>
              </a:solidFill>
              <a:ln>
                <a:noFill/>
              </a:ln>
            </p:spPr>
            <p:txBody>
              <a:bodyPr vert="horz" wrap="square" lIns="91412" tIns="45706" rIns="91412" bIns="45706" numCol="1" anchor="t" anchorCtr="0" compatLnSpc="1"/>
              <a:lstStyle/>
              <a:p>
                <a:endParaRPr lang="en-US" sz="2400" dirty="0">
                  <a:solidFill>
                    <a:srgbClr val="3A3A3A"/>
                  </a:solidFill>
                  <a:latin typeface="字魂105号-简雅黑" panose="00000500000000000000" pitchFamily="2" charset="-122"/>
                </a:endParaRPr>
              </a:p>
            </p:txBody>
          </p:sp>
          <p:sp>
            <p:nvSpPr>
              <p:cNvPr id="14" name="Google Shape;973;p32">
                <a:extLst>
                  <a:ext uri="{FF2B5EF4-FFF2-40B4-BE49-F238E27FC236}">
                    <a16:creationId xmlns:a16="http://schemas.microsoft.com/office/drawing/2014/main" xmlns="" id="{06BD01DE-D9C2-49B2-A29E-4077A015F762}"/>
                  </a:ext>
                </a:extLst>
              </p:cNvPr>
              <p:cNvSpPr/>
              <p:nvPr/>
            </p:nvSpPr>
            <p:spPr>
              <a:xfrm>
                <a:off x="6653335" y="3157909"/>
                <a:ext cx="317686" cy="316032"/>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solidFill>
                <a:schemeClr val="bg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5" name="组合 14">
              <a:extLst>
                <a:ext uri="{FF2B5EF4-FFF2-40B4-BE49-F238E27FC236}">
                  <a16:creationId xmlns:a16="http://schemas.microsoft.com/office/drawing/2014/main" xmlns="" id="{9D7BE647-2850-4F78-80DA-B2E0AEA6D6F7}"/>
                </a:ext>
              </a:extLst>
            </p:cNvPr>
            <p:cNvGrpSpPr/>
            <p:nvPr/>
          </p:nvGrpSpPr>
          <p:grpSpPr>
            <a:xfrm>
              <a:off x="4616382" y="4024442"/>
              <a:ext cx="2172474" cy="1562295"/>
              <a:chOff x="4713476" y="4362681"/>
              <a:chExt cx="2172474" cy="1562295"/>
            </a:xfrm>
          </p:grpSpPr>
          <p:sp>
            <p:nvSpPr>
              <p:cNvPr id="16" name="Freeform 22">
                <a:extLst>
                  <a:ext uri="{FF2B5EF4-FFF2-40B4-BE49-F238E27FC236}">
                    <a16:creationId xmlns:a16="http://schemas.microsoft.com/office/drawing/2014/main" xmlns="" id="{D3F2BD9A-06B1-44E1-A641-F688E754DA05}"/>
                  </a:ext>
                </a:extLst>
              </p:cNvPr>
              <p:cNvSpPr/>
              <p:nvPr/>
            </p:nvSpPr>
            <p:spPr bwMode="auto">
              <a:xfrm>
                <a:off x="4713476" y="4362681"/>
                <a:ext cx="2172474" cy="1562295"/>
              </a:xfrm>
              <a:custGeom>
                <a:avLst/>
                <a:gdLst>
                  <a:gd name="T0" fmla="*/ 168 w 168"/>
                  <a:gd name="T1" fmla="*/ 68 h 121"/>
                  <a:gd name="T2" fmla="*/ 151 w 168"/>
                  <a:gd name="T3" fmla="*/ 87 h 121"/>
                  <a:gd name="T4" fmla="*/ 114 w 168"/>
                  <a:gd name="T5" fmla="*/ 111 h 121"/>
                  <a:gd name="T6" fmla="*/ 65 w 168"/>
                  <a:gd name="T7" fmla="*/ 118 h 121"/>
                  <a:gd name="T8" fmla="*/ 21 w 168"/>
                  <a:gd name="T9" fmla="*/ 97 h 121"/>
                  <a:gd name="T10" fmla="*/ 19 w 168"/>
                  <a:gd name="T11" fmla="*/ 95 h 121"/>
                  <a:gd name="T12" fmla="*/ 4 w 168"/>
                  <a:gd name="T13" fmla="*/ 68 h 121"/>
                  <a:gd name="T14" fmla="*/ 1 w 168"/>
                  <a:gd name="T15" fmla="*/ 38 h 121"/>
                  <a:gd name="T16" fmla="*/ 8 w 168"/>
                  <a:gd name="T17" fmla="*/ 15 h 121"/>
                  <a:gd name="T18" fmla="*/ 21 w 168"/>
                  <a:gd name="T19" fmla="*/ 3 h 121"/>
                  <a:gd name="T20" fmla="*/ 35 w 168"/>
                  <a:gd name="T21" fmla="*/ 2 h 121"/>
                  <a:gd name="T22" fmla="*/ 49 w 168"/>
                  <a:gd name="T23" fmla="*/ 7 h 121"/>
                  <a:gd name="T24" fmla="*/ 62 w 168"/>
                  <a:gd name="T25" fmla="*/ 16 h 121"/>
                  <a:gd name="T26" fmla="*/ 74 w 168"/>
                  <a:gd name="T27" fmla="*/ 27 h 121"/>
                  <a:gd name="T28" fmla="*/ 74 w 168"/>
                  <a:gd name="T29" fmla="*/ 28 h 121"/>
                  <a:gd name="T30" fmla="*/ 93 w 168"/>
                  <a:gd name="T31" fmla="*/ 48 h 121"/>
                  <a:gd name="T32" fmla="*/ 119 w 168"/>
                  <a:gd name="T33" fmla="*/ 64 h 121"/>
                  <a:gd name="T34" fmla="*/ 148 w 168"/>
                  <a:gd name="T35" fmla="*/ 70 h 121"/>
                  <a:gd name="T36" fmla="*/ 168 w 168"/>
                  <a:gd name="T37" fmla="*/ 6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8" h="121">
                    <a:moveTo>
                      <a:pt x="168" y="68"/>
                    </a:moveTo>
                    <a:cubicBezTo>
                      <a:pt x="166" y="71"/>
                      <a:pt x="160" y="78"/>
                      <a:pt x="151" y="87"/>
                    </a:cubicBezTo>
                    <a:cubicBezTo>
                      <a:pt x="142" y="95"/>
                      <a:pt x="129" y="105"/>
                      <a:pt x="114" y="111"/>
                    </a:cubicBezTo>
                    <a:cubicBezTo>
                      <a:pt x="99" y="117"/>
                      <a:pt x="81" y="121"/>
                      <a:pt x="65" y="118"/>
                    </a:cubicBezTo>
                    <a:cubicBezTo>
                      <a:pt x="48" y="116"/>
                      <a:pt x="32" y="109"/>
                      <a:pt x="21" y="97"/>
                    </a:cubicBezTo>
                    <a:cubicBezTo>
                      <a:pt x="20" y="97"/>
                      <a:pt x="20" y="96"/>
                      <a:pt x="19" y="95"/>
                    </a:cubicBezTo>
                    <a:cubicBezTo>
                      <a:pt x="12" y="88"/>
                      <a:pt x="7" y="78"/>
                      <a:pt x="4" y="68"/>
                    </a:cubicBezTo>
                    <a:cubicBezTo>
                      <a:pt x="1" y="58"/>
                      <a:pt x="0" y="47"/>
                      <a:pt x="1" y="38"/>
                    </a:cubicBezTo>
                    <a:cubicBezTo>
                      <a:pt x="2" y="29"/>
                      <a:pt x="4" y="21"/>
                      <a:pt x="8" y="15"/>
                    </a:cubicBezTo>
                    <a:cubicBezTo>
                      <a:pt x="11" y="9"/>
                      <a:pt x="16" y="5"/>
                      <a:pt x="21" y="3"/>
                    </a:cubicBezTo>
                    <a:cubicBezTo>
                      <a:pt x="26" y="0"/>
                      <a:pt x="30" y="0"/>
                      <a:pt x="35" y="2"/>
                    </a:cubicBezTo>
                    <a:cubicBezTo>
                      <a:pt x="40" y="3"/>
                      <a:pt x="45" y="5"/>
                      <a:pt x="49" y="7"/>
                    </a:cubicBezTo>
                    <a:cubicBezTo>
                      <a:pt x="54" y="10"/>
                      <a:pt x="58" y="13"/>
                      <a:pt x="62" y="16"/>
                    </a:cubicBezTo>
                    <a:cubicBezTo>
                      <a:pt x="66" y="19"/>
                      <a:pt x="70" y="23"/>
                      <a:pt x="74" y="27"/>
                    </a:cubicBezTo>
                    <a:cubicBezTo>
                      <a:pt x="74" y="28"/>
                      <a:pt x="74" y="28"/>
                      <a:pt x="74" y="28"/>
                    </a:cubicBezTo>
                    <a:cubicBezTo>
                      <a:pt x="80" y="33"/>
                      <a:pt x="86" y="41"/>
                      <a:pt x="93" y="48"/>
                    </a:cubicBezTo>
                    <a:cubicBezTo>
                      <a:pt x="100" y="54"/>
                      <a:pt x="109" y="60"/>
                      <a:pt x="119" y="64"/>
                    </a:cubicBezTo>
                    <a:cubicBezTo>
                      <a:pt x="128" y="68"/>
                      <a:pt x="139" y="70"/>
                      <a:pt x="148" y="70"/>
                    </a:cubicBezTo>
                    <a:cubicBezTo>
                      <a:pt x="157" y="70"/>
                      <a:pt x="165" y="68"/>
                      <a:pt x="168" y="68"/>
                    </a:cubicBezTo>
                    <a:close/>
                  </a:path>
                </a:pathLst>
              </a:custGeom>
              <a:solidFill>
                <a:schemeClr val="accent1"/>
              </a:solidFill>
              <a:ln>
                <a:noFill/>
              </a:ln>
            </p:spPr>
            <p:txBody>
              <a:bodyPr vert="horz" wrap="square" lIns="91412" tIns="45706" rIns="91412" bIns="45706" numCol="1" anchor="t" anchorCtr="0" compatLnSpc="1"/>
              <a:lstStyle/>
              <a:p>
                <a:endParaRPr lang="en-US" sz="2400" dirty="0">
                  <a:solidFill>
                    <a:srgbClr val="3A3A3A"/>
                  </a:solidFill>
                  <a:latin typeface="字魂105号-简雅黑" panose="00000500000000000000" pitchFamily="2" charset="-122"/>
                </a:endParaRPr>
              </a:p>
            </p:txBody>
          </p:sp>
          <p:grpSp>
            <p:nvGrpSpPr>
              <p:cNvPr id="17" name="Google Shape;982;p32">
                <a:extLst>
                  <a:ext uri="{FF2B5EF4-FFF2-40B4-BE49-F238E27FC236}">
                    <a16:creationId xmlns:a16="http://schemas.microsoft.com/office/drawing/2014/main" xmlns="" id="{E98904CB-F8FB-45A3-AE57-41D4740B1D3E}"/>
                  </a:ext>
                </a:extLst>
              </p:cNvPr>
              <p:cNvGrpSpPr/>
              <p:nvPr/>
            </p:nvGrpSpPr>
            <p:grpSpPr>
              <a:xfrm>
                <a:off x="5282674" y="5028867"/>
                <a:ext cx="341591" cy="338862"/>
                <a:chOff x="-31166797" y="1939524"/>
                <a:chExt cx="293772" cy="291425"/>
              </a:xfrm>
              <a:solidFill>
                <a:schemeClr val="bg1"/>
              </a:solidFill>
            </p:grpSpPr>
            <p:sp>
              <p:nvSpPr>
                <p:cNvPr id="18" name="Google Shape;983;p32">
                  <a:extLst>
                    <a:ext uri="{FF2B5EF4-FFF2-40B4-BE49-F238E27FC236}">
                      <a16:creationId xmlns:a16="http://schemas.microsoft.com/office/drawing/2014/main" xmlns="" id="{8CAC3C12-8D06-4AD1-84A3-C94872394BDB}"/>
                    </a:ext>
                  </a:extLst>
                </p:cNvPr>
                <p:cNvSpPr/>
                <p:nvPr/>
              </p:nvSpPr>
              <p:spPr>
                <a:xfrm>
                  <a:off x="-31166797" y="1939524"/>
                  <a:ext cx="224500" cy="291425"/>
                </a:xfrm>
                <a:custGeom>
                  <a:avLst/>
                  <a:gdLst/>
                  <a:ahLst/>
                  <a:cxnLst/>
                  <a:rect l="l" t="t" r="r" b="b"/>
                  <a:pathLst>
                    <a:path w="8980" h="11657" extrusionOk="0">
                      <a:moveTo>
                        <a:pt x="5892" y="662"/>
                      </a:moveTo>
                      <a:cubicBezTo>
                        <a:pt x="6081" y="662"/>
                        <a:pt x="6239" y="819"/>
                        <a:pt x="6239" y="1040"/>
                      </a:cubicBezTo>
                      <a:lnTo>
                        <a:pt x="6239" y="1386"/>
                      </a:lnTo>
                      <a:lnTo>
                        <a:pt x="2805" y="1386"/>
                      </a:lnTo>
                      <a:lnTo>
                        <a:pt x="2805" y="1040"/>
                      </a:lnTo>
                      <a:cubicBezTo>
                        <a:pt x="2805" y="819"/>
                        <a:pt x="2962" y="662"/>
                        <a:pt x="3120" y="662"/>
                      </a:cubicBezTo>
                      <a:close/>
                      <a:moveTo>
                        <a:pt x="8035" y="1323"/>
                      </a:moveTo>
                      <a:cubicBezTo>
                        <a:pt x="8255" y="1323"/>
                        <a:pt x="8413" y="1512"/>
                        <a:pt x="8413" y="1701"/>
                      </a:cubicBezTo>
                      <a:lnTo>
                        <a:pt x="8413" y="10617"/>
                      </a:lnTo>
                      <a:cubicBezTo>
                        <a:pt x="8413" y="10838"/>
                        <a:pt x="8255" y="10995"/>
                        <a:pt x="8035" y="10995"/>
                      </a:cubicBezTo>
                      <a:lnTo>
                        <a:pt x="1166" y="10995"/>
                      </a:lnTo>
                      <a:cubicBezTo>
                        <a:pt x="946" y="10995"/>
                        <a:pt x="788" y="10838"/>
                        <a:pt x="788" y="10617"/>
                      </a:cubicBezTo>
                      <a:lnTo>
                        <a:pt x="788" y="1701"/>
                      </a:lnTo>
                      <a:lnTo>
                        <a:pt x="757" y="1701"/>
                      </a:lnTo>
                      <a:cubicBezTo>
                        <a:pt x="757" y="1512"/>
                        <a:pt x="914" y="1323"/>
                        <a:pt x="1103" y="1323"/>
                      </a:cubicBezTo>
                      <a:lnTo>
                        <a:pt x="2143" y="1323"/>
                      </a:lnTo>
                      <a:lnTo>
                        <a:pt x="2143" y="1701"/>
                      </a:lnTo>
                      <a:cubicBezTo>
                        <a:pt x="2143" y="1890"/>
                        <a:pt x="2301" y="2048"/>
                        <a:pt x="2490" y="2048"/>
                      </a:cubicBezTo>
                      <a:lnTo>
                        <a:pt x="6617" y="2048"/>
                      </a:lnTo>
                      <a:cubicBezTo>
                        <a:pt x="6837" y="2048"/>
                        <a:pt x="6995" y="1890"/>
                        <a:pt x="6995" y="1701"/>
                      </a:cubicBezTo>
                      <a:lnTo>
                        <a:pt x="6995" y="1323"/>
                      </a:lnTo>
                      <a:close/>
                      <a:moveTo>
                        <a:pt x="3120" y="0"/>
                      </a:moveTo>
                      <a:cubicBezTo>
                        <a:pt x="2679" y="0"/>
                        <a:pt x="2301" y="284"/>
                        <a:pt x="2143" y="662"/>
                      </a:cubicBezTo>
                      <a:lnTo>
                        <a:pt x="1040" y="662"/>
                      </a:lnTo>
                      <a:cubicBezTo>
                        <a:pt x="473" y="662"/>
                        <a:pt x="1" y="1134"/>
                        <a:pt x="1" y="1701"/>
                      </a:cubicBezTo>
                      <a:lnTo>
                        <a:pt x="1" y="10649"/>
                      </a:lnTo>
                      <a:cubicBezTo>
                        <a:pt x="64" y="11216"/>
                        <a:pt x="536" y="11657"/>
                        <a:pt x="1072" y="11657"/>
                      </a:cubicBezTo>
                      <a:lnTo>
                        <a:pt x="7971" y="11657"/>
                      </a:lnTo>
                      <a:cubicBezTo>
                        <a:pt x="8507" y="11657"/>
                        <a:pt x="8980" y="11184"/>
                        <a:pt x="8980" y="10649"/>
                      </a:cubicBezTo>
                      <a:lnTo>
                        <a:pt x="8980" y="1701"/>
                      </a:lnTo>
                      <a:cubicBezTo>
                        <a:pt x="8980" y="1134"/>
                        <a:pt x="8507" y="662"/>
                        <a:pt x="7971" y="662"/>
                      </a:cubicBezTo>
                      <a:lnTo>
                        <a:pt x="6869" y="662"/>
                      </a:lnTo>
                      <a:cubicBezTo>
                        <a:pt x="6711" y="284"/>
                        <a:pt x="6365" y="0"/>
                        <a:pt x="5892"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 name="Google Shape;984;p32">
                  <a:extLst>
                    <a:ext uri="{FF2B5EF4-FFF2-40B4-BE49-F238E27FC236}">
                      <a16:creationId xmlns:a16="http://schemas.microsoft.com/office/drawing/2014/main" xmlns="" id="{5A05BFF8-96B1-48E0-AFF0-F6DE5AC9A6E5}"/>
                    </a:ext>
                  </a:extLst>
                </p:cNvPr>
                <p:cNvSpPr/>
                <p:nvPr/>
              </p:nvSpPr>
              <p:spPr>
                <a:xfrm>
                  <a:off x="-31131348" y="2145075"/>
                  <a:ext cx="52800" cy="52800"/>
                </a:xfrm>
                <a:custGeom>
                  <a:avLst/>
                  <a:gdLst/>
                  <a:ahLst/>
                  <a:cxnLst/>
                  <a:rect l="l" t="t" r="r" b="b"/>
                  <a:pathLst>
                    <a:path w="2112" h="2112" extrusionOk="0">
                      <a:moveTo>
                        <a:pt x="1355" y="726"/>
                      </a:moveTo>
                      <a:lnTo>
                        <a:pt x="1355" y="1387"/>
                      </a:lnTo>
                      <a:lnTo>
                        <a:pt x="694" y="1387"/>
                      </a:lnTo>
                      <a:lnTo>
                        <a:pt x="694" y="726"/>
                      </a:lnTo>
                      <a:close/>
                      <a:moveTo>
                        <a:pt x="379" y="1"/>
                      </a:moveTo>
                      <a:cubicBezTo>
                        <a:pt x="158" y="1"/>
                        <a:pt x="0" y="158"/>
                        <a:pt x="0" y="379"/>
                      </a:cubicBezTo>
                      <a:lnTo>
                        <a:pt x="0" y="1734"/>
                      </a:lnTo>
                      <a:cubicBezTo>
                        <a:pt x="0" y="1954"/>
                        <a:pt x="158" y="2112"/>
                        <a:pt x="379" y="2112"/>
                      </a:cubicBezTo>
                      <a:lnTo>
                        <a:pt x="1733" y="2112"/>
                      </a:lnTo>
                      <a:cubicBezTo>
                        <a:pt x="1954" y="2112"/>
                        <a:pt x="2111" y="1954"/>
                        <a:pt x="2111" y="1734"/>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 name="Google Shape;985;p32">
                  <a:extLst>
                    <a:ext uri="{FF2B5EF4-FFF2-40B4-BE49-F238E27FC236}">
                      <a16:creationId xmlns:a16="http://schemas.microsoft.com/office/drawing/2014/main" xmlns="" id="{6B91A82A-72C9-4FF6-986C-00B9BBDBD9B2}"/>
                    </a:ext>
                  </a:extLst>
                </p:cNvPr>
                <p:cNvSpPr/>
                <p:nvPr/>
              </p:nvSpPr>
              <p:spPr>
                <a:xfrm>
                  <a:off x="-31131357" y="2076549"/>
                  <a:ext cx="52800" cy="52025"/>
                </a:xfrm>
                <a:custGeom>
                  <a:avLst/>
                  <a:gdLst/>
                  <a:ahLst/>
                  <a:cxnLst/>
                  <a:rect l="l" t="t" r="r" b="b"/>
                  <a:pathLst>
                    <a:path w="2112" h="2081" extrusionOk="0">
                      <a:moveTo>
                        <a:pt x="1355" y="694"/>
                      </a:moveTo>
                      <a:lnTo>
                        <a:pt x="1355" y="1356"/>
                      </a:lnTo>
                      <a:lnTo>
                        <a:pt x="694" y="1356"/>
                      </a:lnTo>
                      <a:lnTo>
                        <a:pt x="694" y="694"/>
                      </a:lnTo>
                      <a:close/>
                      <a:moveTo>
                        <a:pt x="379" y="1"/>
                      </a:moveTo>
                      <a:cubicBezTo>
                        <a:pt x="158" y="1"/>
                        <a:pt x="0" y="159"/>
                        <a:pt x="0" y="348"/>
                      </a:cubicBezTo>
                      <a:lnTo>
                        <a:pt x="0" y="1734"/>
                      </a:lnTo>
                      <a:cubicBezTo>
                        <a:pt x="0" y="1923"/>
                        <a:pt x="158" y="2080"/>
                        <a:pt x="379" y="2080"/>
                      </a:cubicBezTo>
                      <a:lnTo>
                        <a:pt x="1733" y="2080"/>
                      </a:lnTo>
                      <a:cubicBezTo>
                        <a:pt x="1954" y="2080"/>
                        <a:pt x="2111" y="1923"/>
                        <a:pt x="2111" y="1734"/>
                      </a:cubicBezTo>
                      <a:lnTo>
                        <a:pt x="2111" y="348"/>
                      </a:lnTo>
                      <a:cubicBezTo>
                        <a:pt x="2111" y="159"/>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 name="Google Shape;986;p32">
                  <a:extLst>
                    <a:ext uri="{FF2B5EF4-FFF2-40B4-BE49-F238E27FC236}">
                      <a16:creationId xmlns:a16="http://schemas.microsoft.com/office/drawing/2014/main" xmlns="" id="{6A90F726-28EE-488C-9FC5-2A8136C8BC45}"/>
                    </a:ext>
                  </a:extLst>
                </p:cNvPr>
                <p:cNvSpPr/>
                <p:nvPr/>
              </p:nvSpPr>
              <p:spPr>
                <a:xfrm>
                  <a:off x="-31131333" y="2007249"/>
                  <a:ext cx="52800" cy="52800"/>
                </a:xfrm>
                <a:custGeom>
                  <a:avLst/>
                  <a:gdLst/>
                  <a:ahLst/>
                  <a:cxnLst/>
                  <a:rect l="l" t="t" r="r" b="b"/>
                  <a:pathLst>
                    <a:path w="2112" h="2112" extrusionOk="0">
                      <a:moveTo>
                        <a:pt x="1355" y="725"/>
                      </a:moveTo>
                      <a:lnTo>
                        <a:pt x="1355" y="1387"/>
                      </a:lnTo>
                      <a:lnTo>
                        <a:pt x="694" y="1387"/>
                      </a:lnTo>
                      <a:lnTo>
                        <a:pt x="694" y="725"/>
                      </a:lnTo>
                      <a:close/>
                      <a:moveTo>
                        <a:pt x="379" y="1"/>
                      </a:moveTo>
                      <a:cubicBezTo>
                        <a:pt x="158" y="1"/>
                        <a:pt x="0" y="158"/>
                        <a:pt x="0" y="379"/>
                      </a:cubicBezTo>
                      <a:lnTo>
                        <a:pt x="0" y="1733"/>
                      </a:lnTo>
                      <a:cubicBezTo>
                        <a:pt x="0" y="1954"/>
                        <a:pt x="158" y="2111"/>
                        <a:pt x="379" y="2111"/>
                      </a:cubicBezTo>
                      <a:lnTo>
                        <a:pt x="1733" y="2111"/>
                      </a:lnTo>
                      <a:cubicBezTo>
                        <a:pt x="1954" y="2111"/>
                        <a:pt x="2111" y="1954"/>
                        <a:pt x="2111" y="1733"/>
                      </a:cubicBezTo>
                      <a:lnTo>
                        <a:pt x="2111" y="379"/>
                      </a:lnTo>
                      <a:cubicBezTo>
                        <a:pt x="2111" y="158"/>
                        <a:pt x="1954" y="1"/>
                        <a:pt x="1733"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 name="Google Shape;987;p32">
                  <a:extLst>
                    <a:ext uri="{FF2B5EF4-FFF2-40B4-BE49-F238E27FC236}">
                      <a16:creationId xmlns:a16="http://schemas.microsoft.com/office/drawing/2014/main" xmlns="" id="{83BF8CA3-F487-4579-91A1-96A515546CD9}"/>
                    </a:ext>
                  </a:extLst>
                </p:cNvPr>
                <p:cNvSpPr/>
                <p:nvPr/>
              </p:nvSpPr>
              <p:spPr>
                <a:xfrm>
                  <a:off x="-31062032" y="2007249"/>
                  <a:ext cx="85875" cy="18150"/>
                </a:xfrm>
                <a:custGeom>
                  <a:avLst/>
                  <a:gdLst/>
                  <a:ahLst/>
                  <a:cxnLst/>
                  <a:rect l="l" t="t" r="r" b="b"/>
                  <a:pathLst>
                    <a:path w="3435" h="726" extrusionOk="0">
                      <a:moveTo>
                        <a:pt x="347" y="1"/>
                      </a:moveTo>
                      <a:cubicBezTo>
                        <a:pt x="158" y="1"/>
                        <a:pt x="1" y="158"/>
                        <a:pt x="1" y="379"/>
                      </a:cubicBezTo>
                      <a:cubicBezTo>
                        <a:pt x="1" y="568"/>
                        <a:pt x="158" y="725"/>
                        <a:pt x="347" y="725"/>
                      </a:cubicBezTo>
                      <a:lnTo>
                        <a:pt x="3057" y="725"/>
                      </a:lnTo>
                      <a:cubicBezTo>
                        <a:pt x="3277" y="725"/>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 name="Google Shape;988;p32">
                  <a:extLst>
                    <a:ext uri="{FF2B5EF4-FFF2-40B4-BE49-F238E27FC236}">
                      <a16:creationId xmlns:a16="http://schemas.microsoft.com/office/drawing/2014/main" xmlns="" id="{B7995B5D-9334-4A46-B4A6-24E5071B94DB}"/>
                    </a:ext>
                  </a:extLst>
                </p:cNvPr>
                <p:cNvSpPr/>
                <p:nvPr/>
              </p:nvSpPr>
              <p:spPr>
                <a:xfrm>
                  <a:off x="-31062032" y="2041899"/>
                  <a:ext cx="52025" cy="18150"/>
                </a:xfrm>
                <a:custGeom>
                  <a:avLst/>
                  <a:gdLst/>
                  <a:ahLst/>
                  <a:cxnLst/>
                  <a:rect l="l" t="t" r="r" b="b"/>
                  <a:pathLst>
                    <a:path w="2081" h="726" extrusionOk="0">
                      <a:moveTo>
                        <a:pt x="347" y="1"/>
                      </a:moveTo>
                      <a:cubicBezTo>
                        <a:pt x="158" y="1"/>
                        <a:pt x="1" y="158"/>
                        <a:pt x="1" y="347"/>
                      </a:cubicBezTo>
                      <a:cubicBezTo>
                        <a:pt x="1" y="568"/>
                        <a:pt x="158" y="725"/>
                        <a:pt x="347" y="725"/>
                      </a:cubicBezTo>
                      <a:lnTo>
                        <a:pt x="1734" y="725"/>
                      </a:lnTo>
                      <a:cubicBezTo>
                        <a:pt x="1923" y="725"/>
                        <a:pt x="2080" y="568"/>
                        <a:pt x="2080" y="347"/>
                      </a:cubicBezTo>
                      <a:cubicBezTo>
                        <a:pt x="2080" y="158"/>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 name="Google Shape;989;p32">
                  <a:extLst>
                    <a:ext uri="{FF2B5EF4-FFF2-40B4-BE49-F238E27FC236}">
                      <a16:creationId xmlns:a16="http://schemas.microsoft.com/office/drawing/2014/main" xmlns="" id="{97BB6C00-46DF-4BC6-AE1D-075B11CE610F}"/>
                    </a:ext>
                  </a:extLst>
                </p:cNvPr>
                <p:cNvSpPr/>
                <p:nvPr/>
              </p:nvSpPr>
              <p:spPr>
                <a:xfrm>
                  <a:off x="-31062032" y="2076549"/>
                  <a:ext cx="85875" cy="17375"/>
                </a:xfrm>
                <a:custGeom>
                  <a:avLst/>
                  <a:gdLst/>
                  <a:ahLst/>
                  <a:cxnLst/>
                  <a:rect l="l" t="t" r="r" b="b"/>
                  <a:pathLst>
                    <a:path w="3435" h="695" extrusionOk="0">
                      <a:moveTo>
                        <a:pt x="347" y="1"/>
                      </a:moveTo>
                      <a:cubicBezTo>
                        <a:pt x="158" y="1"/>
                        <a:pt x="1" y="159"/>
                        <a:pt x="1" y="348"/>
                      </a:cubicBezTo>
                      <a:cubicBezTo>
                        <a:pt x="1" y="537"/>
                        <a:pt x="158" y="694"/>
                        <a:pt x="347" y="694"/>
                      </a:cubicBezTo>
                      <a:lnTo>
                        <a:pt x="3057" y="694"/>
                      </a:lnTo>
                      <a:cubicBezTo>
                        <a:pt x="3277" y="694"/>
                        <a:pt x="3435" y="537"/>
                        <a:pt x="3435" y="348"/>
                      </a:cubicBezTo>
                      <a:cubicBezTo>
                        <a:pt x="3435" y="159"/>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 name="Google Shape;990;p32">
                  <a:extLst>
                    <a:ext uri="{FF2B5EF4-FFF2-40B4-BE49-F238E27FC236}">
                      <a16:creationId xmlns:a16="http://schemas.microsoft.com/office/drawing/2014/main" xmlns="" id="{F39118B2-E1A9-4F4D-9D18-E22D7767DAB5}"/>
                    </a:ext>
                  </a:extLst>
                </p:cNvPr>
                <p:cNvSpPr/>
                <p:nvPr/>
              </p:nvSpPr>
              <p:spPr>
                <a:xfrm>
                  <a:off x="-31062032" y="2110424"/>
                  <a:ext cx="52025" cy="18150"/>
                </a:xfrm>
                <a:custGeom>
                  <a:avLst/>
                  <a:gdLst/>
                  <a:ahLst/>
                  <a:cxnLst/>
                  <a:rect l="l" t="t" r="r" b="b"/>
                  <a:pathLst>
                    <a:path w="2081" h="726" extrusionOk="0">
                      <a:moveTo>
                        <a:pt x="347" y="1"/>
                      </a:moveTo>
                      <a:cubicBezTo>
                        <a:pt x="158" y="1"/>
                        <a:pt x="1" y="190"/>
                        <a:pt x="1" y="379"/>
                      </a:cubicBezTo>
                      <a:cubicBezTo>
                        <a:pt x="1" y="568"/>
                        <a:pt x="158" y="725"/>
                        <a:pt x="347" y="725"/>
                      </a:cubicBezTo>
                      <a:lnTo>
                        <a:pt x="1734" y="725"/>
                      </a:lnTo>
                      <a:cubicBezTo>
                        <a:pt x="1923" y="725"/>
                        <a:pt x="2080" y="568"/>
                        <a:pt x="2080" y="379"/>
                      </a:cubicBezTo>
                      <a:cubicBezTo>
                        <a:pt x="2080" y="190"/>
                        <a:pt x="1923" y="1"/>
                        <a:pt x="1734"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Google Shape;991;p32">
                  <a:extLst>
                    <a:ext uri="{FF2B5EF4-FFF2-40B4-BE49-F238E27FC236}">
                      <a16:creationId xmlns:a16="http://schemas.microsoft.com/office/drawing/2014/main" xmlns="" id="{0340558A-B18E-48D4-BD81-9A9198CA8479}"/>
                    </a:ext>
                  </a:extLst>
                </p:cNvPr>
                <p:cNvSpPr/>
                <p:nvPr/>
              </p:nvSpPr>
              <p:spPr>
                <a:xfrm>
                  <a:off x="-31062032" y="2145075"/>
                  <a:ext cx="85875" cy="18150"/>
                </a:xfrm>
                <a:custGeom>
                  <a:avLst/>
                  <a:gdLst/>
                  <a:ahLst/>
                  <a:cxnLst/>
                  <a:rect l="l" t="t" r="r" b="b"/>
                  <a:pathLst>
                    <a:path w="3435" h="726" extrusionOk="0">
                      <a:moveTo>
                        <a:pt x="347" y="1"/>
                      </a:moveTo>
                      <a:cubicBezTo>
                        <a:pt x="158" y="1"/>
                        <a:pt x="1" y="158"/>
                        <a:pt x="1" y="379"/>
                      </a:cubicBezTo>
                      <a:cubicBezTo>
                        <a:pt x="1" y="568"/>
                        <a:pt x="158" y="726"/>
                        <a:pt x="347" y="726"/>
                      </a:cubicBezTo>
                      <a:lnTo>
                        <a:pt x="3057" y="726"/>
                      </a:lnTo>
                      <a:cubicBezTo>
                        <a:pt x="3277" y="726"/>
                        <a:pt x="3435" y="568"/>
                        <a:pt x="3435" y="379"/>
                      </a:cubicBezTo>
                      <a:cubicBezTo>
                        <a:pt x="3435" y="158"/>
                        <a:pt x="3277" y="1"/>
                        <a:pt x="305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992;p32">
                  <a:extLst>
                    <a:ext uri="{FF2B5EF4-FFF2-40B4-BE49-F238E27FC236}">
                      <a16:creationId xmlns:a16="http://schemas.microsoft.com/office/drawing/2014/main" xmlns="" id="{1D7608A3-A350-40E1-87CC-87CD70A7E8AB}"/>
                    </a:ext>
                  </a:extLst>
                </p:cNvPr>
                <p:cNvSpPr/>
                <p:nvPr/>
              </p:nvSpPr>
              <p:spPr>
                <a:xfrm>
                  <a:off x="-31062089" y="2179749"/>
                  <a:ext cx="52025" cy="18125"/>
                </a:xfrm>
                <a:custGeom>
                  <a:avLst/>
                  <a:gdLst/>
                  <a:ahLst/>
                  <a:cxnLst/>
                  <a:rect l="l" t="t" r="r" b="b"/>
                  <a:pathLst>
                    <a:path w="2081" h="725" extrusionOk="0">
                      <a:moveTo>
                        <a:pt x="347" y="0"/>
                      </a:moveTo>
                      <a:cubicBezTo>
                        <a:pt x="158" y="0"/>
                        <a:pt x="1" y="158"/>
                        <a:pt x="1" y="347"/>
                      </a:cubicBezTo>
                      <a:cubicBezTo>
                        <a:pt x="1" y="567"/>
                        <a:pt x="158" y="725"/>
                        <a:pt x="347" y="725"/>
                      </a:cubicBezTo>
                      <a:lnTo>
                        <a:pt x="1734" y="725"/>
                      </a:lnTo>
                      <a:cubicBezTo>
                        <a:pt x="1923" y="725"/>
                        <a:pt x="2080" y="567"/>
                        <a:pt x="2080" y="347"/>
                      </a:cubicBezTo>
                      <a:cubicBezTo>
                        <a:pt x="2080" y="158"/>
                        <a:pt x="1923" y="0"/>
                        <a:pt x="1734"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 name="Google Shape;993;p32">
                  <a:extLst>
                    <a:ext uri="{FF2B5EF4-FFF2-40B4-BE49-F238E27FC236}">
                      <a16:creationId xmlns:a16="http://schemas.microsoft.com/office/drawing/2014/main" xmlns="" id="{3097EAB4-5C41-4045-A602-33B02058F7FD}"/>
                    </a:ext>
                  </a:extLst>
                </p:cNvPr>
                <p:cNvSpPr/>
                <p:nvPr/>
              </p:nvSpPr>
              <p:spPr>
                <a:xfrm>
                  <a:off x="-30924225" y="1974175"/>
                  <a:ext cx="51200" cy="240250"/>
                </a:xfrm>
                <a:custGeom>
                  <a:avLst/>
                  <a:gdLst/>
                  <a:ahLst/>
                  <a:cxnLst/>
                  <a:rect l="l" t="t" r="r" b="b"/>
                  <a:pathLst>
                    <a:path w="2048" h="9610" extrusionOk="0">
                      <a:moveTo>
                        <a:pt x="1008" y="662"/>
                      </a:moveTo>
                      <a:cubicBezTo>
                        <a:pt x="1229" y="662"/>
                        <a:pt x="1386" y="819"/>
                        <a:pt x="1386" y="1009"/>
                      </a:cubicBezTo>
                      <a:lnTo>
                        <a:pt x="1386" y="2080"/>
                      </a:lnTo>
                      <a:lnTo>
                        <a:pt x="725" y="2080"/>
                      </a:lnTo>
                      <a:lnTo>
                        <a:pt x="725" y="1009"/>
                      </a:lnTo>
                      <a:lnTo>
                        <a:pt x="662" y="1009"/>
                      </a:lnTo>
                      <a:cubicBezTo>
                        <a:pt x="662" y="819"/>
                        <a:pt x="819" y="662"/>
                        <a:pt x="1008" y="662"/>
                      </a:cubicBezTo>
                      <a:close/>
                      <a:moveTo>
                        <a:pt x="1323" y="2741"/>
                      </a:moveTo>
                      <a:lnTo>
                        <a:pt x="1323" y="6900"/>
                      </a:lnTo>
                      <a:lnTo>
                        <a:pt x="662" y="6900"/>
                      </a:lnTo>
                      <a:lnTo>
                        <a:pt x="662" y="2741"/>
                      </a:lnTo>
                      <a:close/>
                      <a:moveTo>
                        <a:pt x="1260" y="7562"/>
                      </a:moveTo>
                      <a:lnTo>
                        <a:pt x="1008" y="8192"/>
                      </a:lnTo>
                      <a:lnTo>
                        <a:pt x="819" y="7562"/>
                      </a:lnTo>
                      <a:close/>
                      <a:moveTo>
                        <a:pt x="1008" y="0"/>
                      </a:moveTo>
                      <a:cubicBezTo>
                        <a:pt x="473" y="0"/>
                        <a:pt x="0" y="473"/>
                        <a:pt x="0" y="1009"/>
                      </a:cubicBezTo>
                      <a:lnTo>
                        <a:pt x="0" y="7215"/>
                      </a:lnTo>
                      <a:lnTo>
                        <a:pt x="0" y="7309"/>
                      </a:lnTo>
                      <a:lnTo>
                        <a:pt x="662" y="9357"/>
                      </a:lnTo>
                      <a:cubicBezTo>
                        <a:pt x="693" y="9515"/>
                        <a:pt x="819" y="9609"/>
                        <a:pt x="977" y="9609"/>
                      </a:cubicBezTo>
                      <a:cubicBezTo>
                        <a:pt x="1134" y="9609"/>
                        <a:pt x="1260" y="9515"/>
                        <a:pt x="1292" y="9357"/>
                      </a:cubicBezTo>
                      <a:lnTo>
                        <a:pt x="1954" y="7309"/>
                      </a:lnTo>
                      <a:lnTo>
                        <a:pt x="1954" y="7215"/>
                      </a:lnTo>
                      <a:lnTo>
                        <a:pt x="1954" y="1009"/>
                      </a:lnTo>
                      <a:cubicBezTo>
                        <a:pt x="2048" y="441"/>
                        <a:pt x="1576" y="0"/>
                        <a:pt x="1008"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nvGrpSpPr>
            <p:cNvPr id="29" name="组合 28">
              <a:extLst>
                <a:ext uri="{FF2B5EF4-FFF2-40B4-BE49-F238E27FC236}">
                  <a16:creationId xmlns:a16="http://schemas.microsoft.com/office/drawing/2014/main" xmlns="" id="{DA14F1AF-00D9-452A-8D9A-16D43C9E42FB}"/>
                </a:ext>
              </a:extLst>
            </p:cNvPr>
            <p:cNvGrpSpPr/>
            <p:nvPr/>
          </p:nvGrpSpPr>
          <p:grpSpPr>
            <a:xfrm>
              <a:off x="4866731" y="2842403"/>
              <a:ext cx="1756846" cy="1252784"/>
              <a:chOff x="4963825" y="3180642"/>
              <a:chExt cx="1756846" cy="1252784"/>
            </a:xfrm>
          </p:grpSpPr>
          <p:sp>
            <p:nvSpPr>
              <p:cNvPr id="30" name="Freeform 28">
                <a:extLst>
                  <a:ext uri="{FF2B5EF4-FFF2-40B4-BE49-F238E27FC236}">
                    <a16:creationId xmlns:a16="http://schemas.microsoft.com/office/drawing/2014/main" xmlns="" id="{1F1DAB6E-856C-4383-99A5-84152DE8B4F4}"/>
                  </a:ext>
                </a:extLst>
              </p:cNvPr>
              <p:cNvSpPr/>
              <p:nvPr/>
            </p:nvSpPr>
            <p:spPr bwMode="auto">
              <a:xfrm>
                <a:off x="4963825" y="3180642"/>
                <a:ext cx="1756846" cy="1252784"/>
              </a:xfrm>
              <a:custGeom>
                <a:avLst/>
                <a:gdLst>
                  <a:gd name="T0" fmla="*/ 136 w 136"/>
                  <a:gd name="T1" fmla="*/ 55 h 97"/>
                  <a:gd name="T2" fmla="*/ 122 w 136"/>
                  <a:gd name="T3" fmla="*/ 70 h 97"/>
                  <a:gd name="T4" fmla="*/ 92 w 136"/>
                  <a:gd name="T5" fmla="*/ 90 h 97"/>
                  <a:gd name="T6" fmla="*/ 52 w 136"/>
                  <a:gd name="T7" fmla="*/ 96 h 97"/>
                  <a:gd name="T8" fmla="*/ 16 w 136"/>
                  <a:gd name="T9" fmla="*/ 78 h 97"/>
                  <a:gd name="T10" fmla="*/ 15 w 136"/>
                  <a:gd name="T11" fmla="*/ 77 h 97"/>
                  <a:gd name="T12" fmla="*/ 3 w 136"/>
                  <a:gd name="T13" fmla="*/ 55 h 97"/>
                  <a:gd name="T14" fmla="*/ 0 w 136"/>
                  <a:gd name="T15" fmla="*/ 31 h 97"/>
                  <a:gd name="T16" fmla="*/ 6 w 136"/>
                  <a:gd name="T17" fmla="*/ 12 h 97"/>
                  <a:gd name="T18" fmla="*/ 16 w 136"/>
                  <a:gd name="T19" fmla="*/ 2 h 97"/>
                  <a:gd name="T20" fmla="*/ 28 w 136"/>
                  <a:gd name="T21" fmla="*/ 1 h 97"/>
                  <a:gd name="T22" fmla="*/ 39 w 136"/>
                  <a:gd name="T23" fmla="*/ 6 h 97"/>
                  <a:gd name="T24" fmla="*/ 50 w 136"/>
                  <a:gd name="T25" fmla="*/ 13 h 97"/>
                  <a:gd name="T26" fmla="*/ 59 w 136"/>
                  <a:gd name="T27" fmla="*/ 21 h 97"/>
                  <a:gd name="T28" fmla="*/ 60 w 136"/>
                  <a:gd name="T29" fmla="*/ 22 h 97"/>
                  <a:gd name="T30" fmla="*/ 75 w 136"/>
                  <a:gd name="T31" fmla="*/ 38 h 97"/>
                  <a:gd name="T32" fmla="*/ 96 w 136"/>
                  <a:gd name="T33" fmla="*/ 52 h 97"/>
                  <a:gd name="T34" fmla="*/ 120 w 136"/>
                  <a:gd name="T35" fmla="*/ 56 h 97"/>
                  <a:gd name="T36" fmla="*/ 136 w 136"/>
                  <a:gd name="T37" fmla="*/ 55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6" h="97">
                    <a:moveTo>
                      <a:pt x="136" y="55"/>
                    </a:moveTo>
                    <a:cubicBezTo>
                      <a:pt x="134" y="57"/>
                      <a:pt x="129" y="63"/>
                      <a:pt x="122" y="70"/>
                    </a:cubicBezTo>
                    <a:cubicBezTo>
                      <a:pt x="114" y="77"/>
                      <a:pt x="104" y="85"/>
                      <a:pt x="92" y="90"/>
                    </a:cubicBezTo>
                    <a:cubicBezTo>
                      <a:pt x="80" y="95"/>
                      <a:pt x="65" y="97"/>
                      <a:pt x="52" y="96"/>
                    </a:cubicBezTo>
                    <a:cubicBezTo>
                      <a:pt x="38" y="94"/>
                      <a:pt x="25" y="88"/>
                      <a:pt x="16" y="78"/>
                    </a:cubicBezTo>
                    <a:cubicBezTo>
                      <a:pt x="16" y="78"/>
                      <a:pt x="15" y="77"/>
                      <a:pt x="15" y="77"/>
                    </a:cubicBezTo>
                    <a:cubicBezTo>
                      <a:pt x="9" y="71"/>
                      <a:pt x="5" y="63"/>
                      <a:pt x="3" y="55"/>
                    </a:cubicBezTo>
                    <a:cubicBezTo>
                      <a:pt x="0" y="47"/>
                      <a:pt x="0" y="38"/>
                      <a:pt x="0" y="31"/>
                    </a:cubicBezTo>
                    <a:cubicBezTo>
                      <a:pt x="1" y="23"/>
                      <a:pt x="3" y="17"/>
                      <a:pt x="6" y="12"/>
                    </a:cubicBezTo>
                    <a:cubicBezTo>
                      <a:pt x="9" y="7"/>
                      <a:pt x="12" y="4"/>
                      <a:pt x="16" y="2"/>
                    </a:cubicBezTo>
                    <a:cubicBezTo>
                      <a:pt x="20" y="0"/>
                      <a:pt x="24" y="0"/>
                      <a:pt x="28" y="1"/>
                    </a:cubicBezTo>
                    <a:cubicBezTo>
                      <a:pt x="32" y="2"/>
                      <a:pt x="36" y="3"/>
                      <a:pt x="39" y="6"/>
                    </a:cubicBezTo>
                    <a:cubicBezTo>
                      <a:pt x="43" y="8"/>
                      <a:pt x="46" y="10"/>
                      <a:pt x="50" y="13"/>
                    </a:cubicBezTo>
                    <a:cubicBezTo>
                      <a:pt x="53" y="15"/>
                      <a:pt x="56" y="18"/>
                      <a:pt x="59" y="21"/>
                    </a:cubicBezTo>
                    <a:cubicBezTo>
                      <a:pt x="60" y="22"/>
                      <a:pt x="60" y="22"/>
                      <a:pt x="60" y="22"/>
                    </a:cubicBezTo>
                    <a:cubicBezTo>
                      <a:pt x="64" y="27"/>
                      <a:pt x="69" y="33"/>
                      <a:pt x="75" y="38"/>
                    </a:cubicBezTo>
                    <a:cubicBezTo>
                      <a:pt x="81" y="44"/>
                      <a:pt x="88" y="49"/>
                      <a:pt x="96" y="52"/>
                    </a:cubicBezTo>
                    <a:cubicBezTo>
                      <a:pt x="104" y="55"/>
                      <a:pt x="112" y="56"/>
                      <a:pt x="120" y="56"/>
                    </a:cubicBezTo>
                    <a:cubicBezTo>
                      <a:pt x="127" y="57"/>
                      <a:pt x="133" y="55"/>
                      <a:pt x="136" y="55"/>
                    </a:cubicBezTo>
                    <a:close/>
                  </a:path>
                </a:pathLst>
              </a:custGeom>
              <a:solidFill>
                <a:schemeClr val="accent1"/>
              </a:solidFill>
              <a:ln>
                <a:noFill/>
              </a:ln>
            </p:spPr>
            <p:txBody>
              <a:bodyPr vert="horz" wrap="square" lIns="91412" tIns="45706" rIns="91412" bIns="45706" numCol="1" anchor="t" anchorCtr="0" compatLnSpc="1"/>
              <a:lstStyle/>
              <a:p>
                <a:endParaRPr lang="en-US" sz="2400" dirty="0">
                  <a:solidFill>
                    <a:srgbClr val="3A3A3A"/>
                  </a:solidFill>
                  <a:latin typeface="字魂105号-简雅黑" panose="00000500000000000000" pitchFamily="2" charset="-122"/>
                </a:endParaRPr>
              </a:p>
            </p:txBody>
          </p:sp>
          <p:grpSp>
            <p:nvGrpSpPr>
              <p:cNvPr id="31" name="Google Shape;1014;p32">
                <a:extLst>
                  <a:ext uri="{FF2B5EF4-FFF2-40B4-BE49-F238E27FC236}">
                    <a16:creationId xmlns:a16="http://schemas.microsoft.com/office/drawing/2014/main" xmlns="" id="{1F5B5909-465C-4DFC-9A55-9CF7DF2C1A0D}"/>
                  </a:ext>
                </a:extLst>
              </p:cNvPr>
              <p:cNvGrpSpPr/>
              <p:nvPr/>
            </p:nvGrpSpPr>
            <p:grpSpPr>
              <a:xfrm>
                <a:off x="5397151" y="3706302"/>
                <a:ext cx="329288" cy="330162"/>
                <a:chOff x="-1700221" y="2768858"/>
                <a:chExt cx="291449" cy="292223"/>
              </a:xfrm>
              <a:solidFill>
                <a:schemeClr val="bg1"/>
              </a:solidFill>
            </p:grpSpPr>
            <p:sp>
              <p:nvSpPr>
                <p:cNvPr id="32" name="Google Shape;1015;p32">
                  <a:extLst>
                    <a:ext uri="{FF2B5EF4-FFF2-40B4-BE49-F238E27FC236}">
                      <a16:creationId xmlns:a16="http://schemas.microsoft.com/office/drawing/2014/main" xmlns="" id="{E831F459-6620-4A0D-93DB-D2C53FBFA696}"/>
                    </a:ext>
                  </a:extLst>
                </p:cNvPr>
                <p:cNvSpPr/>
                <p:nvPr/>
              </p:nvSpPr>
              <p:spPr>
                <a:xfrm>
                  <a:off x="-1700221" y="2768858"/>
                  <a:ext cx="291449" cy="292223"/>
                </a:xfrm>
                <a:custGeom>
                  <a:avLst/>
                  <a:gdLst/>
                  <a:ahLst/>
                  <a:cxnLst/>
                  <a:rect l="l" t="t" r="r" b="b"/>
                  <a:pathLst>
                    <a:path w="11658" h="11689" extrusionOk="0">
                      <a:moveTo>
                        <a:pt x="10617" y="662"/>
                      </a:moveTo>
                      <a:cubicBezTo>
                        <a:pt x="10806" y="662"/>
                        <a:pt x="10964" y="820"/>
                        <a:pt x="10964" y="1009"/>
                      </a:cubicBezTo>
                      <a:lnTo>
                        <a:pt x="10964" y="2710"/>
                      </a:lnTo>
                      <a:lnTo>
                        <a:pt x="662" y="2710"/>
                      </a:lnTo>
                      <a:lnTo>
                        <a:pt x="662" y="1009"/>
                      </a:lnTo>
                      <a:cubicBezTo>
                        <a:pt x="662" y="820"/>
                        <a:pt x="819" y="662"/>
                        <a:pt x="1008" y="662"/>
                      </a:cubicBezTo>
                      <a:close/>
                      <a:moveTo>
                        <a:pt x="10933" y="3372"/>
                      </a:moveTo>
                      <a:lnTo>
                        <a:pt x="10933" y="9232"/>
                      </a:lnTo>
                      <a:cubicBezTo>
                        <a:pt x="10964" y="9484"/>
                        <a:pt x="10806" y="9610"/>
                        <a:pt x="10617" y="9610"/>
                      </a:cubicBezTo>
                      <a:lnTo>
                        <a:pt x="8916" y="9610"/>
                      </a:lnTo>
                      <a:lnTo>
                        <a:pt x="8570" y="9232"/>
                      </a:lnTo>
                      <a:cubicBezTo>
                        <a:pt x="8601" y="9169"/>
                        <a:pt x="8664" y="9043"/>
                        <a:pt x="8696" y="8917"/>
                      </a:cubicBezTo>
                      <a:lnTo>
                        <a:pt x="9200" y="8917"/>
                      </a:lnTo>
                      <a:cubicBezTo>
                        <a:pt x="9389" y="8917"/>
                        <a:pt x="9546" y="8759"/>
                        <a:pt x="9546" y="8570"/>
                      </a:cubicBezTo>
                      <a:lnTo>
                        <a:pt x="9546" y="7184"/>
                      </a:lnTo>
                      <a:cubicBezTo>
                        <a:pt x="9546" y="6995"/>
                        <a:pt x="9389" y="6837"/>
                        <a:pt x="9200" y="6837"/>
                      </a:cubicBezTo>
                      <a:lnTo>
                        <a:pt x="8696" y="6837"/>
                      </a:lnTo>
                      <a:cubicBezTo>
                        <a:pt x="8664" y="6711"/>
                        <a:pt x="8601" y="6648"/>
                        <a:pt x="8570" y="6522"/>
                      </a:cubicBezTo>
                      <a:lnTo>
                        <a:pt x="8916" y="6176"/>
                      </a:lnTo>
                      <a:cubicBezTo>
                        <a:pt x="9042" y="6050"/>
                        <a:pt x="9042" y="5798"/>
                        <a:pt x="8916" y="5703"/>
                      </a:cubicBezTo>
                      <a:lnTo>
                        <a:pt x="7940" y="4695"/>
                      </a:lnTo>
                      <a:cubicBezTo>
                        <a:pt x="7877" y="4648"/>
                        <a:pt x="7790" y="4624"/>
                        <a:pt x="7703" y="4624"/>
                      </a:cubicBezTo>
                      <a:cubicBezTo>
                        <a:pt x="7617" y="4624"/>
                        <a:pt x="7530" y="4648"/>
                        <a:pt x="7467" y="4695"/>
                      </a:cubicBezTo>
                      <a:lnTo>
                        <a:pt x="7120" y="5073"/>
                      </a:lnTo>
                      <a:cubicBezTo>
                        <a:pt x="7026" y="5041"/>
                        <a:pt x="6931" y="4978"/>
                        <a:pt x="6805" y="4947"/>
                      </a:cubicBezTo>
                      <a:lnTo>
                        <a:pt x="6805" y="4443"/>
                      </a:lnTo>
                      <a:cubicBezTo>
                        <a:pt x="6805" y="4222"/>
                        <a:pt x="6648" y="4065"/>
                        <a:pt x="6459" y="4065"/>
                      </a:cubicBezTo>
                      <a:lnTo>
                        <a:pt x="5073" y="4065"/>
                      </a:lnTo>
                      <a:cubicBezTo>
                        <a:pt x="4884" y="4065"/>
                        <a:pt x="4726" y="4222"/>
                        <a:pt x="4726" y="4443"/>
                      </a:cubicBezTo>
                      <a:lnTo>
                        <a:pt x="4726" y="4947"/>
                      </a:lnTo>
                      <a:cubicBezTo>
                        <a:pt x="4600" y="4978"/>
                        <a:pt x="4506" y="5010"/>
                        <a:pt x="4411" y="5073"/>
                      </a:cubicBezTo>
                      <a:lnTo>
                        <a:pt x="4033" y="4695"/>
                      </a:lnTo>
                      <a:cubicBezTo>
                        <a:pt x="3986" y="4648"/>
                        <a:pt x="3899" y="4624"/>
                        <a:pt x="3808" y="4624"/>
                      </a:cubicBezTo>
                      <a:cubicBezTo>
                        <a:pt x="3718" y="4624"/>
                        <a:pt x="3623" y="4648"/>
                        <a:pt x="3560" y="4695"/>
                      </a:cubicBezTo>
                      <a:lnTo>
                        <a:pt x="2584" y="5703"/>
                      </a:lnTo>
                      <a:cubicBezTo>
                        <a:pt x="2458" y="5829"/>
                        <a:pt x="2458" y="6050"/>
                        <a:pt x="2584" y="6176"/>
                      </a:cubicBezTo>
                      <a:lnTo>
                        <a:pt x="2930" y="6522"/>
                      </a:lnTo>
                      <a:cubicBezTo>
                        <a:pt x="2899" y="6585"/>
                        <a:pt x="2867" y="6711"/>
                        <a:pt x="2836" y="6837"/>
                      </a:cubicBezTo>
                      <a:lnTo>
                        <a:pt x="2300" y="6837"/>
                      </a:lnTo>
                      <a:cubicBezTo>
                        <a:pt x="2111" y="6837"/>
                        <a:pt x="1954" y="6995"/>
                        <a:pt x="1954" y="7184"/>
                      </a:cubicBezTo>
                      <a:lnTo>
                        <a:pt x="1954" y="8570"/>
                      </a:lnTo>
                      <a:cubicBezTo>
                        <a:pt x="1954" y="8759"/>
                        <a:pt x="2111" y="8917"/>
                        <a:pt x="2300" y="8917"/>
                      </a:cubicBezTo>
                      <a:lnTo>
                        <a:pt x="2836" y="8917"/>
                      </a:lnTo>
                      <a:cubicBezTo>
                        <a:pt x="2867" y="9043"/>
                        <a:pt x="2899" y="9137"/>
                        <a:pt x="2930" y="9232"/>
                      </a:cubicBezTo>
                      <a:lnTo>
                        <a:pt x="2584" y="9610"/>
                      </a:lnTo>
                      <a:lnTo>
                        <a:pt x="977" y="9610"/>
                      </a:lnTo>
                      <a:cubicBezTo>
                        <a:pt x="788" y="9610"/>
                        <a:pt x="630" y="9452"/>
                        <a:pt x="630" y="9232"/>
                      </a:cubicBezTo>
                      <a:lnTo>
                        <a:pt x="630" y="3372"/>
                      </a:lnTo>
                      <a:close/>
                      <a:moveTo>
                        <a:pt x="6112" y="4726"/>
                      </a:moveTo>
                      <a:lnTo>
                        <a:pt x="6112" y="5136"/>
                      </a:lnTo>
                      <a:cubicBezTo>
                        <a:pt x="6112" y="5294"/>
                        <a:pt x="6207" y="5420"/>
                        <a:pt x="6364" y="5451"/>
                      </a:cubicBezTo>
                      <a:cubicBezTo>
                        <a:pt x="6553" y="5514"/>
                        <a:pt x="6805" y="5609"/>
                        <a:pt x="6994" y="5735"/>
                      </a:cubicBezTo>
                      <a:cubicBezTo>
                        <a:pt x="7041" y="5769"/>
                        <a:pt x="7096" y="5783"/>
                        <a:pt x="7153" y="5783"/>
                      </a:cubicBezTo>
                      <a:cubicBezTo>
                        <a:pt x="7251" y="5783"/>
                        <a:pt x="7356" y="5743"/>
                        <a:pt x="7435" y="5703"/>
                      </a:cubicBezTo>
                      <a:lnTo>
                        <a:pt x="7751" y="5388"/>
                      </a:lnTo>
                      <a:lnTo>
                        <a:pt x="8223" y="5861"/>
                      </a:lnTo>
                      <a:lnTo>
                        <a:pt x="7908" y="6176"/>
                      </a:lnTo>
                      <a:cubicBezTo>
                        <a:pt x="7782" y="6302"/>
                        <a:pt x="7782" y="6459"/>
                        <a:pt x="7877" y="6617"/>
                      </a:cubicBezTo>
                      <a:cubicBezTo>
                        <a:pt x="7971" y="6806"/>
                        <a:pt x="8066" y="6995"/>
                        <a:pt x="8129" y="7247"/>
                      </a:cubicBezTo>
                      <a:cubicBezTo>
                        <a:pt x="8192" y="7404"/>
                        <a:pt x="8286" y="7499"/>
                        <a:pt x="8444" y="7499"/>
                      </a:cubicBezTo>
                      <a:lnTo>
                        <a:pt x="8885" y="7499"/>
                      </a:lnTo>
                      <a:lnTo>
                        <a:pt x="8885" y="8192"/>
                      </a:lnTo>
                      <a:lnTo>
                        <a:pt x="8444" y="8192"/>
                      </a:lnTo>
                      <a:cubicBezTo>
                        <a:pt x="8286" y="8192"/>
                        <a:pt x="8192" y="8286"/>
                        <a:pt x="8129" y="8444"/>
                      </a:cubicBezTo>
                      <a:cubicBezTo>
                        <a:pt x="8097" y="8665"/>
                        <a:pt x="7971" y="8885"/>
                        <a:pt x="7877" y="9074"/>
                      </a:cubicBezTo>
                      <a:cubicBezTo>
                        <a:pt x="7782" y="9200"/>
                        <a:pt x="7814" y="9389"/>
                        <a:pt x="7908" y="9515"/>
                      </a:cubicBezTo>
                      <a:lnTo>
                        <a:pt x="8223" y="9830"/>
                      </a:lnTo>
                      <a:lnTo>
                        <a:pt x="7751" y="10303"/>
                      </a:lnTo>
                      <a:lnTo>
                        <a:pt x="7435" y="9988"/>
                      </a:lnTo>
                      <a:cubicBezTo>
                        <a:pt x="7368" y="9920"/>
                        <a:pt x="7291" y="9889"/>
                        <a:pt x="7211" y="9889"/>
                      </a:cubicBezTo>
                      <a:cubicBezTo>
                        <a:pt x="7141" y="9889"/>
                        <a:pt x="7068" y="9912"/>
                        <a:pt x="6994" y="9956"/>
                      </a:cubicBezTo>
                      <a:cubicBezTo>
                        <a:pt x="6805" y="10082"/>
                        <a:pt x="6616" y="10145"/>
                        <a:pt x="6364" y="10208"/>
                      </a:cubicBezTo>
                      <a:cubicBezTo>
                        <a:pt x="6207" y="10271"/>
                        <a:pt x="6112" y="10366"/>
                        <a:pt x="6112" y="10555"/>
                      </a:cubicBezTo>
                      <a:lnTo>
                        <a:pt x="6112" y="10964"/>
                      </a:lnTo>
                      <a:lnTo>
                        <a:pt x="5419" y="10964"/>
                      </a:lnTo>
                      <a:lnTo>
                        <a:pt x="5419" y="10555"/>
                      </a:lnTo>
                      <a:cubicBezTo>
                        <a:pt x="5419" y="10366"/>
                        <a:pt x="5325" y="10271"/>
                        <a:pt x="5167" y="10208"/>
                      </a:cubicBezTo>
                      <a:cubicBezTo>
                        <a:pt x="4947" y="10177"/>
                        <a:pt x="4726" y="10051"/>
                        <a:pt x="4537" y="9956"/>
                      </a:cubicBezTo>
                      <a:cubicBezTo>
                        <a:pt x="4491" y="9921"/>
                        <a:pt x="4436" y="9908"/>
                        <a:pt x="4379" y="9908"/>
                      </a:cubicBezTo>
                      <a:cubicBezTo>
                        <a:pt x="4281" y="9908"/>
                        <a:pt x="4176" y="9948"/>
                        <a:pt x="4096" y="9988"/>
                      </a:cubicBezTo>
                      <a:lnTo>
                        <a:pt x="3781" y="10303"/>
                      </a:lnTo>
                      <a:lnTo>
                        <a:pt x="3308" y="9830"/>
                      </a:lnTo>
                      <a:lnTo>
                        <a:pt x="3623" y="9515"/>
                      </a:lnTo>
                      <a:cubicBezTo>
                        <a:pt x="3749" y="9389"/>
                        <a:pt x="3749" y="9232"/>
                        <a:pt x="3655" y="9074"/>
                      </a:cubicBezTo>
                      <a:cubicBezTo>
                        <a:pt x="3529" y="8885"/>
                        <a:pt x="3466" y="8696"/>
                        <a:pt x="3371" y="8444"/>
                      </a:cubicBezTo>
                      <a:cubicBezTo>
                        <a:pt x="3340" y="8286"/>
                        <a:pt x="3214" y="8192"/>
                        <a:pt x="3056" y="8192"/>
                      </a:cubicBezTo>
                      <a:lnTo>
                        <a:pt x="2647" y="8192"/>
                      </a:lnTo>
                      <a:lnTo>
                        <a:pt x="2647" y="7499"/>
                      </a:lnTo>
                      <a:lnTo>
                        <a:pt x="3056" y="7499"/>
                      </a:lnTo>
                      <a:cubicBezTo>
                        <a:pt x="3214" y="7499"/>
                        <a:pt x="3340" y="7404"/>
                        <a:pt x="3371" y="7247"/>
                      </a:cubicBezTo>
                      <a:cubicBezTo>
                        <a:pt x="3434" y="7026"/>
                        <a:pt x="3529" y="6806"/>
                        <a:pt x="3655" y="6617"/>
                      </a:cubicBezTo>
                      <a:cubicBezTo>
                        <a:pt x="3749" y="6491"/>
                        <a:pt x="3686" y="6302"/>
                        <a:pt x="3623" y="6176"/>
                      </a:cubicBezTo>
                      <a:lnTo>
                        <a:pt x="3308" y="5861"/>
                      </a:lnTo>
                      <a:lnTo>
                        <a:pt x="3781" y="5388"/>
                      </a:lnTo>
                      <a:lnTo>
                        <a:pt x="4096" y="5703"/>
                      </a:lnTo>
                      <a:cubicBezTo>
                        <a:pt x="4163" y="5771"/>
                        <a:pt x="4240" y="5802"/>
                        <a:pt x="4321" y="5802"/>
                      </a:cubicBezTo>
                      <a:cubicBezTo>
                        <a:pt x="4391" y="5802"/>
                        <a:pt x="4464" y="5778"/>
                        <a:pt x="4537" y="5735"/>
                      </a:cubicBezTo>
                      <a:cubicBezTo>
                        <a:pt x="4726" y="5609"/>
                        <a:pt x="4915" y="5546"/>
                        <a:pt x="5167" y="5451"/>
                      </a:cubicBezTo>
                      <a:cubicBezTo>
                        <a:pt x="5325" y="5420"/>
                        <a:pt x="5419" y="5294"/>
                        <a:pt x="5419" y="5136"/>
                      </a:cubicBezTo>
                      <a:lnTo>
                        <a:pt x="5419" y="4726"/>
                      </a:lnTo>
                      <a:close/>
                      <a:moveTo>
                        <a:pt x="1008" y="1"/>
                      </a:moveTo>
                      <a:cubicBezTo>
                        <a:pt x="473" y="1"/>
                        <a:pt x="0" y="473"/>
                        <a:pt x="0" y="1009"/>
                      </a:cubicBezTo>
                      <a:lnTo>
                        <a:pt x="0" y="9295"/>
                      </a:lnTo>
                      <a:cubicBezTo>
                        <a:pt x="0" y="9830"/>
                        <a:pt x="473" y="10303"/>
                        <a:pt x="1008" y="10303"/>
                      </a:cubicBezTo>
                      <a:lnTo>
                        <a:pt x="2867" y="10303"/>
                      </a:lnTo>
                      <a:lnTo>
                        <a:pt x="3623" y="11059"/>
                      </a:lnTo>
                      <a:cubicBezTo>
                        <a:pt x="3671" y="11122"/>
                        <a:pt x="3757" y="11153"/>
                        <a:pt x="3848" y="11153"/>
                      </a:cubicBezTo>
                      <a:cubicBezTo>
                        <a:pt x="3938" y="11153"/>
                        <a:pt x="4033" y="11122"/>
                        <a:pt x="4096" y="11059"/>
                      </a:cubicBezTo>
                      <a:lnTo>
                        <a:pt x="4442" y="10712"/>
                      </a:lnTo>
                      <a:cubicBezTo>
                        <a:pt x="4506" y="10744"/>
                        <a:pt x="4632" y="10775"/>
                        <a:pt x="4758" y="10807"/>
                      </a:cubicBezTo>
                      <a:lnTo>
                        <a:pt x="4758" y="11342"/>
                      </a:lnTo>
                      <a:cubicBezTo>
                        <a:pt x="4758" y="11531"/>
                        <a:pt x="4915" y="11689"/>
                        <a:pt x="5104" y="11689"/>
                      </a:cubicBezTo>
                      <a:lnTo>
                        <a:pt x="6490" y="11689"/>
                      </a:lnTo>
                      <a:cubicBezTo>
                        <a:pt x="6679" y="11689"/>
                        <a:pt x="6837" y="11531"/>
                        <a:pt x="6837" y="11342"/>
                      </a:cubicBezTo>
                      <a:lnTo>
                        <a:pt x="6837" y="10807"/>
                      </a:lnTo>
                      <a:cubicBezTo>
                        <a:pt x="6963" y="10775"/>
                        <a:pt x="7026" y="10744"/>
                        <a:pt x="7152" y="10712"/>
                      </a:cubicBezTo>
                      <a:lnTo>
                        <a:pt x="7498" y="11059"/>
                      </a:lnTo>
                      <a:cubicBezTo>
                        <a:pt x="7561" y="11122"/>
                        <a:pt x="7656" y="11153"/>
                        <a:pt x="7747" y="11153"/>
                      </a:cubicBezTo>
                      <a:cubicBezTo>
                        <a:pt x="7837" y="11153"/>
                        <a:pt x="7924" y="11122"/>
                        <a:pt x="7971" y="11059"/>
                      </a:cubicBezTo>
                      <a:lnTo>
                        <a:pt x="8727" y="10303"/>
                      </a:lnTo>
                      <a:lnTo>
                        <a:pt x="10617" y="10303"/>
                      </a:lnTo>
                      <a:cubicBezTo>
                        <a:pt x="11185" y="10303"/>
                        <a:pt x="11657" y="9830"/>
                        <a:pt x="11657" y="9295"/>
                      </a:cubicBezTo>
                      <a:lnTo>
                        <a:pt x="11657" y="1009"/>
                      </a:lnTo>
                      <a:cubicBezTo>
                        <a:pt x="11657" y="473"/>
                        <a:pt x="11216" y="1"/>
                        <a:pt x="1061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 name="Google Shape;1016;p32">
                  <a:extLst>
                    <a:ext uri="{FF2B5EF4-FFF2-40B4-BE49-F238E27FC236}">
                      <a16:creationId xmlns:a16="http://schemas.microsoft.com/office/drawing/2014/main" xmlns="" id="{FD6E745C-0E96-4E85-A25C-27F62C9C666C}"/>
                    </a:ext>
                  </a:extLst>
                </p:cNvPr>
                <p:cNvSpPr/>
                <p:nvPr/>
              </p:nvSpPr>
              <p:spPr>
                <a:xfrm>
                  <a:off x="-1667146" y="2801933"/>
                  <a:ext cx="18150" cy="18150"/>
                </a:xfrm>
                <a:custGeom>
                  <a:avLst/>
                  <a:gdLst/>
                  <a:ahLst/>
                  <a:cxnLst/>
                  <a:rect l="l" t="t" r="r" b="b"/>
                  <a:pathLst>
                    <a:path w="726" h="726" extrusionOk="0">
                      <a:moveTo>
                        <a:pt x="347" y="1"/>
                      </a:moveTo>
                      <a:cubicBezTo>
                        <a:pt x="158" y="1"/>
                        <a:pt x="1" y="158"/>
                        <a:pt x="1" y="347"/>
                      </a:cubicBezTo>
                      <a:cubicBezTo>
                        <a:pt x="1" y="536"/>
                        <a:pt x="158" y="726"/>
                        <a:pt x="347" y="726"/>
                      </a:cubicBezTo>
                      <a:cubicBezTo>
                        <a:pt x="568" y="726"/>
                        <a:pt x="725" y="536"/>
                        <a:pt x="725" y="347"/>
                      </a:cubicBezTo>
                      <a:cubicBezTo>
                        <a:pt x="725" y="158"/>
                        <a:pt x="568"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4" name="Google Shape;1017;p32">
                  <a:extLst>
                    <a:ext uri="{FF2B5EF4-FFF2-40B4-BE49-F238E27FC236}">
                      <a16:creationId xmlns:a16="http://schemas.microsoft.com/office/drawing/2014/main" xmlns="" id="{B126BC63-B3BB-465C-9D21-331E3818755F}"/>
                    </a:ext>
                  </a:extLst>
                </p:cNvPr>
                <p:cNvSpPr/>
                <p:nvPr/>
              </p:nvSpPr>
              <p:spPr>
                <a:xfrm>
                  <a:off x="-1632500" y="2801928"/>
                  <a:ext cx="17350" cy="18150"/>
                </a:xfrm>
                <a:custGeom>
                  <a:avLst/>
                  <a:gdLst/>
                  <a:ahLst/>
                  <a:cxnLst/>
                  <a:rect l="l" t="t" r="r" b="b"/>
                  <a:pathLst>
                    <a:path w="694" h="726" extrusionOk="0">
                      <a:moveTo>
                        <a:pt x="347" y="1"/>
                      </a:moveTo>
                      <a:cubicBezTo>
                        <a:pt x="158" y="1"/>
                        <a:pt x="1" y="158"/>
                        <a:pt x="1" y="347"/>
                      </a:cubicBezTo>
                      <a:cubicBezTo>
                        <a:pt x="1" y="568"/>
                        <a:pt x="158" y="726"/>
                        <a:pt x="347" y="726"/>
                      </a:cubicBezTo>
                      <a:cubicBezTo>
                        <a:pt x="536" y="726"/>
                        <a:pt x="694" y="568"/>
                        <a:pt x="694" y="347"/>
                      </a:cubicBezTo>
                      <a:cubicBezTo>
                        <a:pt x="694" y="158"/>
                        <a:pt x="536"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5" name="Google Shape;1018;p32">
                  <a:extLst>
                    <a:ext uri="{FF2B5EF4-FFF2-40B4-BE49-F238E27FC236}">
                      <a16:creationId xmlns:a16="http://schemas.microsoft.com/office/drawing/2014/main" xmlns="" id="{978A927D-AD16-45FA-8A4E-284FA8036A9F}"/>
                    </a:ext>
                  </a:extLst>
                </p:cNvPr>
                <p:cNvSpPr/>
                <p:nvPr/>
              </p:nvSpPr>
              <p:spPr>
                <a:xfrm>
                  <a:off x="-1597850" y="2801931"/>
                  <a:ext cx="17375" cy="18150"/>
                </a:xfrm>
                <a:custGeom>
                  <a:avLst/>
                  <a:gdLst/>
                  <a:ahLst/>
                  <a:cxnLst/>
                  <a:rect l="l" t="t" r="r" b="b"/>
                  <a:pathLst>
                    <a:path w="695" h="726" extrusionOk="0">
                      <a:moveTo>
                        <a:pt x="347" y="1"/>
                      </a:moveTo>
                      <a:cubicBezTo>
                        <a:pt x="158" y="1"/>
                        <a:pt x="1" y="158"/>
                        <a:pt x="1" y="347"/>
                      </a:cubicBezTo>
                      <a:cubicBezTo>
                        <a:pt x="1" y="568"/>
                        <a:pt x="158" y="726"/>
                        <a:pt x="347" y="726"/>
                      </a:cubicBezTo>
                      <a:cubicBezTo>
                        <a:pt x="537" y="726"/>
                        <a:pt x="694" y="568"/>
                        <a:pt x="694" y="347"/>
                      </a:cubicBezTo>
                      <a:cubicBezTo>
                        <a:pt x="694" y="158"/>
                        <a:pt x="537"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6" name="Google Shape;1019;p32">
                  <a:extLst>
                    <a:ext uri="{FF2B5EF4-FFF2-40B4-BE49-F238E27FC236}">
                      <a16:creationId xmlns:a16="http://schemas.microsoft.com/office/drawing/2014/main" xmlns="" id="{857257DE-78F0-4A88-94C6-88E9AD3E4713}"/>
                    </a:ext>
                  </a:extLst>
                </p:cNvPr>
                <p:cNvSpPr/>
                <p:nvPr/>
              </p:nvSpPr>
              <p:spPr>
                <a:xfrm>
                  <a:off x="-1564755" y="2801937"/>
                  <a:ext cx="120525" cy="18150"/>
                </a:xfrm>
                <a:custGeom>
                  <a:avLst/>
                  <a:gdLst/>
                  <a:ahLst/>
                  <a:cxnLst/>
                  <a:rect l="l" t="t" r="r" b="b"/>
                  <a:pathLst>
                    <a:path w="4821" h="726" extrusionOk="0">
                      <a:moveTo>
                        <a:pt x="347" y="1"/>
                      </a:moveTo>
                      <a:cubicBezTo>
                        <a:pt x="158" y="1"/>
                        <a:pt x="0" y="158"/>
                        <a:pt x="0" y="347"/>
                      </a:cubicBezTo>
                      <a:cubicBezTo>
                        <a:pt x="32" y="568"/>
                        <a:pt x="189" y="726"/>
                        <a:pt x="347" y="726"/>
                      </a:cubicBezTo>
                      <a:lnTo>
                        <a:pt x="4442" y="726"/>
                      </a:lnTo>
                      <a:cubicBezTo>
                        <a:pt x="4663" y="726"/>
                        <a:pt x="4820" y="568"/>
                        <a:pt x="4820" y="347"/>
                      </a:cubicBezTo>
                      <a:cubicBezTo>
                        <a:pt x="4820" y="158"/>
                        <a:pt x="4663" y="1"/>
                        <a:pt x="444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 name="Google Shape;1020;p32">
                  <a:extLst>
                    <a:ext uri="{FF2B5EF4-FFF2-40B4-BE49-F238E27FC236}">
                      <a16:creationId xmlns:a16="http://schemas.microsoft.com/office/drawing/2014/main" xmlns="" id="{3638DA4B-72A8-4551-B0FB-601BAE058EA7}"/>
                    </a:ext>
                  </a:extLst>
                </p:cNvPr>
                <p:cNvSpPr/>
                <p:nvPr/>
              </p:nvSpPr>
              <p:spPr>
                <a:xfrm>
                  <a:off x="-1597850" y="2924050"/>
                  <a:ext cx="85100" cy="85075"/>
                </a:xfrm>
                <a:custGeom>
                  <a:avLst/>
                  <a:gdLst/>
                  <a:ahLst/>
                  <a:cxnLst/>
                  <a:rect l="l" t="t" r="r" b="b"/>
                  <a:pathLst>
                    <a:path w="3404" h="3403" extrusionOk="0">
                      <a:moveTo>
                        <a:pt x="1671" y="662"/>
                      </a:moveTo>
                      <a:cubicBezTo>
                        <a:pt x="2238" y="662"/>
                        <a:pt x="2710" y="1134"/>
                        <a:pt x="2710" y="1701"/>
                      </a:cubicBezTo>
                      <a:cubicBezTo>
                        <a:pt x="2710" y="2237"/>
                        <a:pt x="2269" y="2710"/>
                        <a:pt x="1671" y="2710"/>
                      </a:cubicBezTo>
                      <a:cubicBezTo>
                        <a:pt x="1135" y="2710"/>
                        <a:pt x="663" y="2237"/>
                        <a:pt x="663" y="1701"/>
                      </a:cubicBezTo>
                      <a:cubicBezTo>
                        <a:pt x="663" y="1134"/>
                        <a:pt x="1135" y="662"/>
                        <a:pt x="1671" y="662"/>
                      </a:cubicBezTo>
                      <a:close/>
                      <a:moveTo>
                        <a:pt x="1671" y="0"/>
                      </a:moveTo>
                      <a:cubicBezTo>
                        <a:pt x="726" y="0"/>
                        <a:pt x="1" y="756"/>
                        <a:pt x="1" y="1701"/>
                      </a:cubicBezTo>
                      <a:cubicBezTo>
                        <a:pt x="1" y="2647"/>
                        <a:pt x="726" y="3403"/>
                        <a:pt x="1671" y="3403"/>
                      </a:cubicBezTo>
                      <a:cubicBezTo>
                        <a:pt x="2616" y="3403"/>
                        <a:pt x="3372" y="2647"/>
                        <a:pt x="3372" y="1701"/>
                      </a:cubicBezTo>
                      <a:cubicBezTo>
                        <a:pt x="3403" y="756"/>
                        <a:pt x="2616" y="0"/>
                        <a:pt x="1671"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grpSp>
      <p:sp>
        <p:nvSpPr>
          <p:cNvPr id="38" name="文本框 37">
            <a:extLst>
              <a:ext uri="{FF2B5EF4-FFF2-40B4-BE49-F238E27FC236}">
                <a16:creationId xmlns:a16="http://schemas.microsoft.com/office/drawing/2014/main" xmlns="" id="{D12EC9A4-5A69-471F-8CD1-B9F54C58D0E7}"/>
              </a:ext>
            </a:extLst>
          </p:cNvPr>
          <p:cNvSpPr txBox="1"/>
          <p:nvPr/>
        </p:nvSpPr>
        <p:spPr>
          <a:xfrm>
            <a:off x="7755953" y="1868554"/>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39" name="文本框 38">
            <a:extLst>
              <a:ext uri="{FF2B5EF4-FFF2-40B4-BE49-F238E27FC236}">
                <a16:creationId xmlns:a16="http://schemas.microsoft.com/office/drawing/2014/main" xmlns="" id="{A6AAB0F7-4DC4-4562-8EFA-AF5941F8058E}"/>
              </a:ext>
            </a:extLst>
          </p:cNvPr>
          <p:cNvSpPr txBox="1"/>
          <p:nvPr/>
        </p:nvSpPr>
        <p:spPr>
          <a:xfrm>
            <a:off x="7755953" y="2281054"/>
            <a:ext cx="3270939"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0" name="文本框 39">
            <a:extLst>
              <a:ext uri="{FF2B5EF4-FFF2-40B4-BE49-F238E27FC236}">
                <a16:creationId xmlns:a16="http://schemas.microsoft.com/office/drawing/2014/main" xmlns="" id="{B631A009-F639-460D-ADE8-628D52184F5B}"/>
              </a:ext>
            </a:extLst>
          </p:cNvPr>
          <p:cNvSpPr txBox="1"/>
          <p:nvPr/>
        </p:nvSpPr>
        <p:spPr>
          <a:xfrm>
            <a:off x="7755953" y="3151065"/>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1" name="文本框 40">
            <a:extLst>
              <a:ext uri="{FF2B5EF4-FFF2-40B4-BE49-F238E27FC236}">
                <a16:creationId xmlns:a16="http://schemas.microsoft.com/office/drawing/2014/main" xmlns="" id="{A84A089D-B468-4CF8-8433-C4CF0E1142AF}"/>
              </a:ext>
            </a:extLst>
          </p:cNvPr>
          <p:cNvSpPr txBox="1"/>
          <p:nvPr/>
        </p:nvSpPr>
        <p:spPr>
          <a:xfrm>
            <a:off x="7755953" y="3563565"/>
            <a:ext cx="3270939"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2" name="文本框 41">
            <a:extLst>
              <a:ext uri="{FF2B5EF4-FFF2-40B4-BE49-F238E27FC236}">
                <a16:creationId xmlns:a16="http://schemas.microsoft.com/office/drawing/2014/main" xmlns="" id="{2E98CFBC-A08C-4635-9C42-65950845DF90}"/>
              </a:ext>
            </a:extLst>
          </p:cNvPr>
          <p:cNvSpPr txBox="1"/>
          <p:nvPr/>
        </p:nvSpPr>
        <p:spPr>
          <a:xfrm>
            <a:off x="7755953" y="4418481"/>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3" name="文本框 42">
            <a:extLst>
              <a:ext uri="{FF2B5EF4-FFF2-40B4-BE49-F238E27FC236}">
                <a16:creationId xmlns:a16="http://schemas.microsoft.com/office/drawing/2014/main" xmlns="" id="{38C4A805-CB89-47A1-B87A-8F248A7B12AD}"/>
              </a:ext>
            </a:extLst>
          </p:cNvPr>
          <p:cNvSpPr txBox="1"/>
          <p:nvPr/>
        </p:nvSpPr>
        <p:spPr>
          <a:xfrm>
            <a:off x="7755953" y="4830981"/>
            <a:ext cx="3270939"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4" name="文本框 43">
            <a:extLst>
              <a:ext uri="{FF2B5EF4-FFF2-40B4-BE49-F238E27FC236}">
                <a16:creationId xmlns:a16="http://schemas.microsoft.com/office/drawing/2014/main" xmlns="" id="{881627E0-7656-4E3F-8D3A-FCD9E0B46586}"/>
              </a:ext>
            </a:extLst>
          </p:cNvPr>
          <p:cNvSpPr txBox="1"/>
          <p:nvPr/>
        </p:nvSpPr>
        <p:spPr>
          <a:xfrm>
            <a:off x="1345443" y="1868554"/>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5" name="文本框 44">
            <a:extLst>
              <a:ext uri="{FF2B5EF4-FFF2-40B4-BE49-F238E27FC236}">
                <a16:creationId xmlns:a16="http://schemas.microsoft.com/office/drawing/2014/main" xmlns="" id="{C031F54E-5541-4353-86C7-4C9743E25BF4}"/>
              </a:ext>
            </a:extLst>
          </p:cNvPr>
          <p:cNvSpPr txBox="1"/>
          <p:nvPr/>
        </p:nvSpPr>
        <p:spPr>
          <a:xfrm>
            <a:off x="1345443" y="2281054"/>
            <a:ext cx="3270939"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6" name="文本框 45">
            <a:extLst>
              <a:ext uri="{FF2B5EF4-FFF2-40B4-BE49-F238E27FC236}">
                <a16:creationId xmlns:a16="http://schemas.microsoft.com/office/drawing/2014/main" xmlns="" id="{E6CFE9BF-6BB6-4F56-A596-FD0AF87062E6}"/>
              </a:ext>
            </a:extLst>
          </p:cNvPr>
          <p:cNvSpPr txBox="1"/>
          <p:nvPr/>
        </p:nvSpPr>
        <p:spPr>
          <a:xfrm>
            <a:off x="1345443" y="3151065"/>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7" name="文本框 46">
            <a:extLst>
              <a:ext uri="{FF2B5EF4-FFF2-40B4-BE49-F238E27FC236}">
                <a16:creationId xmlns:a16="http://schemas.microsoft.com/office/drawing/2014/main" xmlns="" id="{598E6FB6-F46B-4667-BEE3-F04B2B29CFF9}"/>
              </a:ext>
            </a:extLst>
          </p:cNvPr>
          <p:cNvSpPr txBox="1"/>
          <p:nvPr/>
        </p:nvSpPr>
        <p:spPr>
          <a:xfrm>
            <a:off x="1345443" y="3563565"/>
            <a:ext cx="3270939"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
        <p:nvSpPr>
          <p:cNvPr id="48" name="文本框 47">
            <a:extLst>
              <a:ext uri="{FF2B5EF4-FFF2-40B4-BE49-F238E27FC236}">
                <a16:creationId xmlns:a16="http://schemas.microsoft.com/office/drawing/2014/main" xmlns="" id="{C44275ED-4FFC-4E24-80CC-FA0029CD169D}"/>
              </a:ext>
            </a:extLst>
          </p:cNvPr>
          <p:cNvSpPr txBox="1"/>
          <p:nvPr/>
        </p:nvSpPr>
        <p:spPr>
          <a:xfrm>
            <a:off x="1345443" y="4418481"/>
            <a:ext cx="2018155" cy="400110"/>
          </a:xfrm>
          <a:prstGeom prst="rect">
            <a:avLst/>
          </a:prstGeom>
          <a:noFill/>
        </p:spPr>
        <p:txBody>
          <a:bodyPr wrap="square" rtlCol="0">
            <a:spAutoFit/>
          </a:bodyPr>
          <a:lstStyle/>
          <a:p>
            <a:pPr algn="just"/>
            <a:r>
              <a:rPr lang="en-US" altLang="zh-CN"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HEADLINE</a:t>
            </a:r>
            <a:endParaRPr lang="zh-CN" altLang="en-US" sz="2000" dirty="0">
              <a:solidFill>
                <a:schemeClr val="tx1">
                  <a:lumMod val="75000"/>
                  <a:lumOff val="25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49" name="文本框 48">
            <a:extLst>
              <a:ext uri="{FF2B5EF4-FFF2-40B4-BE49-F238E27FC236}">
                <a16:creationId xmlns:a16="http://schemas.microsoft.com/office/drawing/2014/main" xmlns="" id="{6728029A-9CBE-40EA-8462-68697E35FC87}"/>
              </a:ext>
            </a:extLst>
          </p:cNvPr>
          <p:cNvSpPr txBox="1"/>
          <p:nvPr/>
        </p:nvSpPr>
        <p:spPr>
          <a:xfrm>
            <a:off x="1345443" y="4830981"/>
            <a:ext cx="3270939" cy="684803"/>
          </a:xfrm>
          <a:prstGeom prst="rect">
            <a:avLst/>
          </a:prstGeom>
          <a:noFill/>
        </p:spPr>
        <p:txBody>
          <a:bodyPr wrap="square" rtlCol="0">
            <a:spAutoFit/>
          </a:bodyPr>
          <a:lstStyle/>
          <a:p>
            <a:pPr algn="just">
              <a:lnSpc>
                <a:spcPts val="1600"/>
              </a:lnSpc>
            </a:pPr>
            <a:r>
              <a:rPr lang="en-US" altLang="zh-CN"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rPr>
              <a:t>Please enter the font and title you think is appropriate in the box, and change your color.</a:t>
            </a:r>
            <a:endParaRPr lang="zh-CN" altLang="en-US" sz="1100" spc="100" dirty="0">
              <a:solidFill>
                <a:schemeClr val="tx1">
                  <a:lumMod val="75000"/>
                  <a:lumOff val="25000"/>
                </a:schemeClr>
              </a:solidFill>
              <a:latin typeface="字魂58号-创中黑" panose="00000500000000000000" pitchFamily="2" charset="-122"/>
              <a:ea typeface="字魂58号-创中黑" panose="00000500000000000000" pitchFamily="2" charset="-122"/>
              <a:cs typeface="字魂105号-简雅黑" panose="00000500000000000000" pitchFamily="2" charset="-122"/>
            </a:endParaRPr>
          </a:p>
        </p:txBody>
      </p:sp>
    </p:spTree>
    <p:extLst>
      <p:ext uri="{BB962C8B-B14F-4D97-AF65-F5344CB8AC3E}">
        <p14:creationId xmlns:p14="http://schemas.microsoft.com/office/powerpoint/2010/main" val="294115497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xmlns="" id="{F2F4A981-2676-4150-83E5-660BE63552D2}"/>
              </a:ext>
            </a:extLst>
          </p:cNvPr>
          <p:cNvSpPr txBox="1"/>
          <p:nvPr/>
        </p:nvSpPr>
        <p:spPr>
          <a:xfrm>
            <a:off x="491941" y="1298579"/>
            <a:ext cx="4426568" cy="1107996"/>
          </a:xfrm>
          <a:prstGeom prst="rect">
            <a:avLst/>
          </a:prstGeom>
          <a:noFill/>
        </p:spPr>
        <p:txBody>
          <a:bodyPr wrap="square" rtlCol="0">
            <a:spAutoFit/>
          </a:bodyPr>
          <a:lstStyle/>
          <a:p>
            <a:pPr algn="dist"/>
            <a:r>
              <a:rPr lang="en-US" altLang="zh-CN" sz="6600" dirty="0">
                <a:solidFill>
                  <a:schemeClr val="tx2">
                    <a:lumMod val="50000"/>
                  </a:schemeClr>
                </a:solidFill>
                <a:latin typeface="字魂105号-简雅黑" panose="00000500000000000000" pitchFamily="2" charset="-122"/>
                <a:ea typeface="字魂105号-简雅黑" panose="00000500000000000000" pitchFamily="2" charset="-122"/>
                <a:cs typeface="字魂105号-简雅黑" panose="00000500000000000000" pitchFamily="2" charset="-122"/>
              </a:rPr>
              <a:t>THANKS</a:t>
            </a:r>
          </a:p>
        </p:txBody>
      </p:sp>
      <p:sp>
        <p:nvSpPr>
          <p:cNvPr id="7" name="文本框 6">
            <a:extLst>
              <a:ext uri="{FF2B5EF4-FFF2-40B4-BE49-F238E27FC236}">
                <a16:creationId xmlns:a16="http://schemas.microsoft.com/office/drawing/2014/main" xmlns="" id="{82111C84-6F5F-4310-9FA7-8970E990AB82}"/>
              </a:ext>
            </a:extLst>
          </p:cNvPr>
          <p:cNvSpPr txBox="1"/>
          <p:nvPr/>
        </p:nvSpPr>
        <p:spPr>
          <a:xfrm>
            <a:off x="5323297" y="304464"/>
            <a:ext cx="3776952" cy="200055"/>
          </a:xfrm>
          <a:prstGeom prst="rect">
            <a:avLst/>
          </a:prstGeom>
          <a:noFill/>
        </p:spPr>
        <p:txBody>
          <a:bodyPr wrap="square" rtlCol="0">
            <a:spAutoFit/>
          </a:bodyPr>
          <a:lstStyle/>
          <a:p>
            <a:pPr algn="dist"/>
            <a:r>
              <a:rPr lang="en-US" altLang="zh-CN" sz="700" dirty="0">
                <a:latin typeface="字魂105号-简雅黑" panose="00000500000000000000" pitchFamily="2" charset="-122"/>
                <a:ea typeface="字魂105号-简雅黑" panose="00000500000000000000" pitchFamily="2" charset="-122"/>
                <a:cs typeface="字魂105号-简雅黑" panose="00000500000000000000" pitchFamily="2" charset="-122"/>
              </a:rPr>
              <a:t>BUSINESS REPORT SUMMARY</a:t>
            </a:r>
            <a:endParaRPr lang="zh-CN" altLang="en-US" sz="700" dirty="0">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sp>
        <p:nvSpPr>
          <p:cNvPr id="8" name="文本框 7">
            <a:extLst>
              <a:ext uri="{FF2B5EF4-FFF2-40B4-BE49-F238E27FC236}">
                <a16:creationId xmlns:a16="http://schemas.microsoft.com/office/drawing/2014/main" xmlns="" id="{0435BED1-73D2-4B15-95C1-CB85385683FF}"/>
              </a:ext>
            </a:extLst>
          </p:cNvPr>
          <p:cNvSpPr txBox="1"/>
          <p:nvPr/>
        </p:nvSpPr>
        <p:spPr>
          <a:xfrm>
            <a:off x="568944" y="2406575"/>
            <a:ext cx="3202208" cy="461665"/>
          </a:xfrm>
          <a:prstGeom prst="rect">
            <a:avLst/>
          </a:prstGeom>
          <a:noFill/>
        </p:spPr>
        <p:txBody>
          <a:bodyPr wrap="square" rtlCol="0">
            <a:spAutoFit/>
          </a:bodyPr>
          <a:lstStyle/>
          <a:p>
            <a:pPr algn="dist"/>
            <a:r>
              <a:rPr lang="zh-CN" altLang="en-US" sz="2400" dirty="0">
                <a:latin typeface="字魂58号-创中黑" panose="00000500000000000000" pitchFamily="2" charset="-122"/>
                <a:ea typeface="字魂58号-创中黑" panose="00000500000000000000" pitchFamily="2" charset="-122"/>
                <a:cs typeface="字魂105号-简雅黑" panose="00000500000000000000" pitchFamily="2" charset="-122"/>
              </a:rPr>
              <a:t>通用商务汇报</a:t>
            </a:r>
          </a:p>
        </p:txBody>
      </p:sp>
      <p:sp>
        <p:nvSpPr>
          <p:cNvPr id="10" name="文本框 9">
            <a:extLst>
              <a:ext uri="{FF2B5EF4-FFF2-40B4-BE49-F238E27FC236}">
                <a16:creationId xmlns:a16="http://schemas.microsoft.com/office/drawing/2014/main" xmlns="" id="{AF24223E-EE75-4B25-8A4A-9540395AEA26}"/>
              </a:ext>
            </a:extLst>
          </p:cNvPr>
          <p:cNvSpPr txBox="1"/>
          <p:nvPr/>
        </p:nvSpPr>
        <p:spPr>
          <a:xfrm>
            <a:off x="568944" y="2868240"/>
            <a:ext cx="3079558" cy="230832"/>
          </a:xfrm>
          <a:prstGeom prst="rect">
            <a:avLst/>
          </a:prstGeom>
          <a:noFill/>
        </p:spPr>
        <p:txBody>
          <a:bodyPr wrap="square" rtlCol="0">
            <a:spAutoFit/>
          </a:bodyPr>
          <a:lstStyle/>
          <a:p>
            <a:pPr algn="dist"/>
            <a:r>
              <a:rPr lang="en-US" altLang="zh-CN" sz="900" dirty="0">
                <a:latin typeface="字魂105号-简雅黑" panose="00000500000000000000" pitchFamily="2" charset="-122"/>
                <a:ea typeface="字魂105号-简雅黑" panose="00000500000000000000" pitchFamily="2" charset="-122"/>
                <a:cs typeface="字魂105号-简雅黑" panose="00000500000000000000" pitchFamily="2" charset="-122"/>
              </a:rPr>
              <a:t>BUSINESS REPORT SUMMARY</a:t>
            </a:r>
            <a:endParaRPr lang="zh-CN" altLang="en-US" sz="900" dirty="0">
              <a:latin typeface="字魂105号-简雅黑" panose="00000500000000000000" pitchFamily="2" charset="-122"/>
              <a:ea typeface="字魂105号-简雅黑" panose="00000500000000000000" pitchFamily="2" charset="-122"/>
              <a:cs typeface="字魂105号-简雅黑" panose="00000500000000000000" pitchFamily="2" charset="-122"/>
            </a:endParaRPr>
          </a:p>
        </p:txBody>
      </p:sp>
      <p:grpSp>
        <p:nvGrpSpPr>
          <p:cNvPr id="14" name="组合 13">
            <a:extLst>
              <a:ext uri="{FF2B5EF4-FFF2-40B4-BE49-F238E27FC236}">
                <a16:creationId xmlns:a16="http://schemas.microsoft.com/office/drawing/2014/main" xmlns="" id="{4C0B89C5-6EFC-4D29-845D-9F3D5552EA6E}"/>
              </a:ext>
            </a:extLst>
          </p:cNvPr>
          <p:cNvGrpSpPr/>
          <p:nvPr/>
        </p:nvGrpSpPr>
        <p:grpSpPr>
          <a:xfrm>
            <a:off x="656476" y="3803915"/>
            <a:ext cx="1513572" cy="338554"/>
            <a:chOff x="1001029" y="4598351"/>
            <a:chExt cx="1513572" cy="338554"/>
          </a:xfrm>
        </p:grpSpPr>
        <p:sp>
          <p:nvSpPr>
            <p:cNvPr id="15" name="矩形 14">
              <a:extLst>
                <a:ext uri="{FF2B5EF4-FFF2-40B4-BE49-F238E27FC236}">
                  <a16:creationId xmlns:a16="http://schemas.microsoft.com/office/drawing/2014/main" xmlns="" id="{ACE1F706-DC55-4312-9D6D-03438234B503}"/>
                </a:ext>
              </a:extLst>
            </p:cNvPr>
            <p:cNvSpPr/>
            <p:nvPr/>
          </p:nvSpPr>
          <p:spPr>
            <a:xfrm>
              <a:off x="1001029" y="4622525"/>
              <a:ext cx="1513572" cy="29629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a:extLst>
                <a:ext uri="{FF2B5EF4-FFF2-40B4-BE49-F238E27FC236}">
                  <a16:creationId xmlns:a16="http://schemas.microsoft.com/office/drawing/2014/main" xmlns="" id="{F86788D1-3583-4F16-9D43-7A80742BC55F}"/>
                </a:ext>
              </a:extLst>
            </p:cNvPr>
            <p:cNvSpPr txBox="1"/>
            <p:nvPr/>
          </p:nvSpPr>
          <p:spPr>
            <a:xfrm>
              <a:off x="1078294" y="4598351"/>
              <a:ext cx="1357161" cy="338554"/>
            </a:xfrm>
            <a:prstGeom prst="rect">
              <a:avLst/>
            </a:prstGeom>
            <a:noFill/>
          </p:spPr>
          <p:txBody>
            <a:bodyPr wrap="square" rtlCol="0">
              <a:spAutoFit/>
            </a:bodyPr>
            <a:lstStyle/>
            <a:p>
              <a:pPr algn="dist"/>
              <a:r>
                <a:rPr lang="zh-CN" altLang="en-US" sz="1600" dirty="0">
                  <a:solidFill>
                    <a:schemeClr val="bg1"/>
                  </a:solidFill>
                  <a:cs typeface="+mn-ea"/>
                  <a:sym typeface="+mn-lt"/>
                </a:rPr>
                <a:t>汇报</a:t>
              </a:r>
              <a:r>
                <a:rPr lang="zh-CN" altLang="en-US" sz="1600" dirty="0" smtClean="0">
                  <a:solidFill>
                    <a:schemeClr val="bg1"/>
                  </a:solidFill>
                  <a:cs typeface="+mn-ea"/>
                  <a:sym typeface="+mn-lt"/>
                </a:rPr>
                <a:t>人：张</a:t>
              </a:r>
              <a:r>
                <a:rPr lang="en-US" altLang="zh-CN" sz="1600" dirty="0">
                  <a:solidFill>
                    <a:schemeClr val="bg1"/>
                  </a:solidFill>
                  <a:cs typeface="+mn-ea"/>
                  <a:sym typeface="+mn-lt"/>
                </a:rPr>
                <a:t>S</a:t>
              </a:r>
              <a:endParaRPr lang="zh-CN" altLang="en-US" sz="1600" dirty="0">
                <a:solidFill>
                  <a:schemeClr val="bg1"/>
                </a:solidFill>
                <a:cs typeface="+mn-ea"/>
                <a:sym typeface="+mn-lt"/>
              </a:endParaRPr>
            </a:p>
          </p:txBody>
        </p:sp>
      </p:grpSp>
    </p:spTree>
    <p:extLst>
      <p:ext uri="{BB962C8B-B14F-4D97-AF65-F5344CB8AC3E}">
        <p14:creationId xmlns:p14="http://schemas.microsoft.com/office/powerpoint/2010/main" val="136607965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265106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07E6DAA1-A398-4054-A570-042EDF66B421}"/>
              </a:ext>
            </a:extLst>
          </p:cNvPr>
          <p:cNvSpPr txBox="1"/>
          <p:nvPr/>
        </p:nvSpPr>
        <p:spPr>
          <a:xfrm>
            <a:off x="6988415" y="304464"/>
            <a:ext cx="3776952" cy="200055"/>
          </a:xfrm>
          <a:prstGeom prst="rect">
            <a:avLst/>
          </a:prstGeom>
          <a:noFill/>
        </p:spPr>
        <p:txBody>
          <a:bodyPr wrap="square" rtlCol="0">
            <a:spAutoFit/>
          </a:bodyPr>
          <a:lstStyle/>
          <a:p>
            <a:pPr algn="dist"/>
            <a:r>
              <a:rPr lang="en-US" altLang="zh-CN" sz="700" dirty="0">
                <a:cs typeface="+mn-ea"/>
                <a:sym typeface="+mn-lt"/>
              </a:rPr>
              <a:t>BUSINESS REPORT SUMMARY</a:t>
            </a:r>
            <a:endParaRPr lang="zh-CN" altLang="en-US" sz="700" dirty="0">
              <a:cs typeface="+mn-ea"/>
              <a:sym typeface="+mn-lt"/>
            </a:endParaRPr>
          </a:p>
        </p:txBody>
      </p:sp>
      <p:sp>
        <p:nvSpPr>
          <p:cNvPr id="36" name="文本框 35">
            <a:extLst>
              <a:ext uri="{FF2B5EF4-FFF2-40B4-BE49-F238E27FC236}">
                <a16:creationId xmlns:a16="http://schemas.microsoft.com/office/drawing/2014/main" xmlns="" id="{84C6FF5B-226D-4135-920E-30720D5F6C1F}"/>
              </a:ext>
            </a:extLst>
          </p:cNvPr>
          <p:cNvSpPr txBox="1"/>
          <p:nvPr/>
        </p:nvSpPr>
        <p:spPr>
          <a:xfrm>
            <a:off x="628655" y="1771370"/>
            <a:ext cx="2849883" cy="707886"/>
          </a:xfrm>
          <a:prstGeom prst="rect">
            <a:avLst/>
          </a:prstGeom>
          <a:noFill/>
        </p:spPr>
        <p:txBody>
          <a:bodyPr wrap="none" rtlCol="0">
            <a:spAutoFit/>
          </a:bodyPr>
          <a:lstStyle/>
          <a:p>
            <a:pPr algn="just"/>
            <a:r>
              <a:rPr lang="en-US" altLang="zh-CN" sz="4000" spc="100" dirty="0">
                <a:solidFill>
                  <a:schemeClr val="tx1">
                    <a:lumMod val="75000"/>
                    <a:lumOff val="25000"/>
                  </a:schemeClr>
                </a:solidFill>
                <a:cs typeface="+mn-ea"/>
                <a:sym typeface="+mn-lt"/>
              </a:rPr>
              <a:t>PART ONE</a:t>
            </a:r>
          </a:p>
        </p:txBody>
      </p:sp>
      <p:sp>
        <p:nvSpPr>
          <p:cNvPr id="37" name="文本框 36">
            <a:extLst>
              <a:ext uri="{FF2B5EF4-FFF2-40B4-BE49-F238E27FC236}">
                <a16:creationId xmlns:a16="http://schemas.microsoft.com/office/drawing/2014/main" xmlns="" id="{A78CDBC5-3E6E-4A67-8449-8C2E6EBEC748}"/>
              </a:ext>
            </a:extLst>
          </p:cNvPr>
          <p:cNvSpPr txBox="1"/>
          <p:nvPr/>
        </p:nvSpPr>
        <p:spPr>
          <a:xfrm>
            <a:off x="598711" y="2491189"/>
            <a:ext cx="5119757" cy="830997"/>
          </a:xfrm>
          <a:prstGeom prst="rect">
            <a:avLst/>
          </a:prstGeom>
          <a:noFill/>
        </p:spPr>
        <p:txBody>
          <a:bodyPr wrap="square" rtlCol="0">
            <a:spAutoFit/>
          </a:bodyPr>
          <a:lstStyle/>
          <a:p>
            <a:pPr algn="dist"/>
            <a:r>
              <a:rPr lang="zh-CN" altLang="en-US" sz="4800" dirty="0">
                <a:solidFill>
                  <a:schemeClr val="tx1">
                    <a:lumMod val="75000"/>
                    <a:lumOff val="25000"/>
                  </a:schemeClr>
                </a:solidFill>
                <a:cs typeface="+mn-ea"/>
                <a:sym typeface="+mn-lt"/>
              </a:rPr>
              <a:t>请输入您的标题</a:t>
            </a:r>
          </a:p>
        </p:txBody>
      </p:sp>
      <p:sp>
        <p:nvSpPr>
          <p:cNvPr id="38" name="文本框 37">
            <a:extLst>
              <a:ext uri="{FF2B5EF4-FFF2-40B4-BE49-F238E27FC236}">
                <a16:creationId xmlns:a16="http://schemas.microsoft.com/office/drawing/2014/main" xmlns="" id="{ED3B151D-3157-4B50-B6AF-5AE833FD89E3}"/>
              </a:ext>
            </a:extLst>
          </p:cNvPr>
          <p:cNvSpPr txBox="1"/>
          <p:nvPr/>
        </p:nvSpPr>
        <p:spPr>
          <a:xfrm>
            <a:off x="598711" y="3535814"/>
            <a:ext cx="4098417" cy="829779"/>
          </a:xfrm>
          <a:prstGeom prst="rect">
            <a:avLst/>
          </a:prstGeom>
          <a:noFill/>
        </p:spPr>
        <p:txBody>
          <a:bodyPr wrap="square">
            <a:spAutoFit/>
          </a:bodyPr>
          <a:lstStyle/>
          <a:p>
            <a:pPr algn="just">
              <a:lnSpc>
                <a:spcPts val="2000"/>
              </a:lnSpc>
            </a:pPr>
            <a:r>
              <a:rPr lang="zh-CN" altLang="en-US" sz="1100" spc="100" dirty="0">
                <a:solidFill>
                  <a:schemeClr val="tx1">
                    <a:lumMod val="75000"/>
                    <a:lumOff val="25000"/>
                  </a:schemeClr>
                </a:solidFill>
                <a:cs typeface="+mn-ea"/>
                <a:sym typeface="+mn-lt"/>
              </a:rPr>
              <a:t>Work report refers to a comprehensive and systematic general inspection and evaluation of the work that has been done in a certain period of time</a:t>
            </a:r>
            <a:r>
              <a:rPr lang="en-US" altLang="zh-CN" sz="1100" spc="100" dirty="0">
                <a:solidFill>
                  <a:schemeClr val="tx1">
                    <a:lumMod val="75000"/>
                    <a:lumOff val="25000"/>
                  </a:schemeClr>
                </a:solidFill>
                <a:cs typeface="+mn-ea"/>
                <a:sym typeface="+mn-lt"/>
              </a:rPr>
              <a:t>.</a:t>
            </a:r>
            <a:endParaRPr lang="zh-CN" altLang="en-US" sz="1100" spc="1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91681269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sp>
        <p:nvSpPr>
          <p:cNvPr id="22" name="文本框 21">
            <a:extLst>
              <a:ext uri="{FF2B5EF4-FFF2-40B4-BE49-F238E27FC236}">
                <a16:creationId xmlns:a16="http://schemas.microsoft.com/office/drawing/2014/main" xmlns="" id="{3B19424F-0B81-435B-AF30-4F6DEF424F6B}"/>
              </a:ext>
            </a:extLst>
          </p:cNvPr>
          <p:cNvSpPr txBox="1"/>
          <p:nvPr/>
        </p:nvSpPr>
        <p:spPr>
          <a:xfrm>
            <a:off x="6074762" y="2761348"/>
            <a:ext cx="5003506" cy="1093826"/>
          </a:xfrm>
          <a:prstGeom prst="rect">
            <a:avLst/>
          </a:prstGeom>
          <a:noFill/>
        </p:spPr>
        <p:txBody>
          <a:bodyPr wrap="square" rtlCol="0">
            <a:spAutoFit/>
          </a:bodyPr>
          <a:lstStyle/>
          <a:p>
            <a:pPr algn="just">
              <a:lnSpc>
                <a:spcPts val="2000"/>
              </a:lnSpc>
            </a:pPr>
            <a:r>
              <a:rPr lang="en-US" altLang="zh-CN" sz="1100" spc="1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 and change your color</a:t>
            </a:r>
            <a:endParaRPr lang="zh-CN" altLang="en-US" sz="1100" spc="100" dirty="0">
              <a:solidFill>
                <a:schemeClr val="tx1">
                  <a:lumMod val="75000"/>
                  <a:lumOff val="25000"/>
                </a:schemeClr>
              </a:solidFill>
              <a:cs typeface="+mn-ea"/>
              <a:sym typeface="+mn-lt"/>
            </a:endParaRPr>
          </a:p>
          <a:p>
            <a:pPr algn="just">
              <a:lnSpc>
                <a:spcPts val="2000"/>
              </a:lnSpc>
            </a:pPr>
            <a:endParaRPr lang="zh-CN" altLang="en-US" sz="1100" spc="100" dirty="0">
              <a:solidFill>
                <a:schemeClr val="tx1">
                  <a:lumMod val="75000"/>
                  <a:lumOff val="25000"/>
                </a:schemeClr>
              </a:solidFill>
              <a:cs typeface="+mn-ea"/>
              <a:sym typeface="+mn-lt"/>
            </a:endParaRPr>
          </a:p>
        </p:txBody>
      </p:sp>
      <p:grpSp>
        <p:nvGrpSpPr>
          <p:cNvPr id="23" name="组合 22">
            <a:extLst>
              <a:ext uri="{FF2B5EF4-FFF2-40B4-BE49-F238E27FC236}">
                <a16:creationId xmlns:a16="http://schemas.microsoft.com/office/drawing/2014/main" xmlns="" id="{BCBE1340-7D81-4C4D-84EF-2E3D55336E4E}"/>
              </a:ext>
            </a:extLst>
          </p:cNvPr>
          <p:cNvGrpSpPr/>
          <p:nvPr/>
        </p:nvGrpSpPr>
        <p:grpSpPr>
          <a:xfrm>
            <a:off x="5954127" y="4185873"/>
            <a:ext cx="1604919" cy="1154179"/>
            <a:chOff x="6020109" y="4359525"/>
            <a:chExt cx="1604919" cy="1154179"/>
          </a:xfrm>
        </p:grpSpPr>
        <p:sp>
          <p:nvSpPr>
            <p:cNvPr id="24" name="矩形 23">
              <a:extLst>
                <a:ext uri="{FF2B5EF4-FFF2-40B4-BE49-F238E27FC236}">
                  <a16:creationId xmlns:a16="http://schemas.microsoft.com/office/drawing/2014/main" xmlns="" id="{E58D3C17-91C2-4D9F-AD7A-2672B59C08EC}"/>
                </a:ext>
              </a:extLst>
            </p:cNvPr>
            <p:cNvSpPr/>
            <p:nvPr/>
          </p:nvSpPr>
          <p:spPr>
            <a:xfrm>
              <a:off x="6161982" y="4359525"/>
              <a:ext cx="1329267" cy="1154179"/>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5" name="Google Shape;1002;p32">
              <a:extLst>
                <a:ext uri="{FF2B5EF4-FFF2-40B4-BE49-F238E27FC236}">
                  <a16:creationId xmlns:a16="http://schemas.microsoft.com/office/drawing/2014/main" xmlns="" id="{80E016A7-E552-4BB3-BDA0-B0F0930D9EA0}"/>
                </a:ext>
              </a:extLst>
            </p:cNvPr>
            <p:cNvGrpSpPr/>
            <p:nvPr/>
          </p:nvGrpSpPr>
          <p:grpSpPr>
            <a:xfrm>
              <a:off x="6712854" y="4599695"/>
              <a:ext cx="269957" cy="315608"/>
              <a:chOff x="-48237000" y="2342650"/>
              <a:chExt cx="256800" cy="300225"/>
            </a:xfrm>
            <a:solidFill>
              <a:schemeClr val="bg1"/>
            </a:solidFill>
          </p:grpSpPr>
          <p:sp>
            <p:nvSpPr>
              <p:cNvPr id="27" name="Google Shape;1003;p32">
                <a:extLst>
                  <a:ext uri="{FF2B5EF4-FFF2-40B4-BE49-F238E27FC236}">
                    <a16:creationId xmlns:a16="http://schemas.microsoft.com/office/drawing/2014/main" xmlns="" id="{9E5E7E16-A3FD-42F7-B538-6A398A0A5EC3}"/>
                  </a:ext>
                </a:extLst>
              </p:cNvPr>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8" name="Google Shape;1004;p32">
                <a:extLst>
                  <a:ext uri="{FF2B5EF4-FFF2-40B4-BE49-F238E27FC236}">
                    <a16:creationId xmlns:a16="http://schemas.microsoft.com/office/drawing/2014/main" xmlns="" id="{27774B93-E487-4206-93A1-1D903F3B8D95}"/>
                  </a:ext>
                </a:extLst>
              </p:cNvPr>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9" name="Google Shape;1005;p32">
                <a:extLst>
                  <a:ext uri="{FF2B5EF4-FFF2-40B4-BE49-F238E27FC236}">
                    <a16:creationId xmlns:a16="http://schemas.microsoft.com/office/drawing/2014/main" xmlns="" id="{013F3652-BE05-4E84-9332-5857ED3178EF}"/>
                  </a:ext>
                </a:extLst>
              </p:cNvPr>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grpSp>
        <p:sp>
          <p:nvSpPr>
            <p:cNvPr id="26" name="文本框 25">
              <a:extLst>
                <a:ext uri="{FF2B5EF4-FFF2-40B4-BE49-F238E27FC236}">
                  <a16:creationId xmlns:a16="http://schemas.microsoft.com/office/drawing/2014/main" xmlns="" id="{769D03E0-B0B0-48BE-8D09-59253F4B9868}"/>
                </a:ext>
              </a:extLst>
            </p:cNvPr>
            <p:cNvSpPr txBox="1"/>
            <p:nvPr/>
          </p:nvSpPr>
          <p:spPr>
            <a:xfrm>
              <a:off x="6020109" y="5089845"/>
              <a:ext cx="1604919" cy="307777"/>
            </a:xfrm>
            <a:prstGeom prst="rect">
              <a:avLst/>
            </a:prstGeom>
            <a:noFill/>
          </p:spPr>
          <p:txBody>
            <a:bodyPr wrap="square" rtlCol="0">
              <a:spAutoFit/>
            </a:bodyPr>
            <a:lstStyle/>
            <a:p>
              <a:pPr algn="ctr"/>
              <a:r>
                <a:rPr lang="en-US" altLang="zh-CN" sz="1400" dirty="0">
                  <a:solidFill>
                    <a:schemeClr val="bg1"/>
                  </a:solidFill>
                  <a:cs typeface="+mn-ea"/>
                  <a:sym typeface="+mn-lt"/>
                </a:rPr>
                <a:t>YOUR TITLE</a:t>
              </a:r>
              <a:endParaRPr lang="zh-CN" altLang="en-US" sz="1400" dirty="0">
                <a:solidFill>
                  <a:schemeClr val="bg1"/>
                </a:solidFill>
                <a:cs typeface="+mn-ea"/>
                <a:sym typeface="+mn-lt"/>
              </a:endParaRPr>
            </a:p>
          </p:txBody>
        </p:sp>
      </p:grpSp>
      <p:grpSp>
        <p:nvGrpSpPr>
          <p:cNvPr id="30" name="组合 29">
            <a:extLst>
              <a:ext uri="{FF2B5EF4-FFF2-40B4-BE49-F238E27FC236}">
                <a16:creationId xmlns:a16="http://schemas.microsoft.com/office/drawing/2014/main" xmlns="" id="{B4221B97-3C65-4EBD-8146-D1BE52B28209}"/>
              </a:ext>
            </a:extLst>
          </p:cNvPr>
          <p:cNvGrpSpPr/>
          <p:nvPr/>
        </p:nvGrpSpPr>
        <p:grpSpPr>
          <a:xfrm>
            <a:off x="7725669" y="4185873"/>
            <a:ext cx="1604919" cy="1154179"/>
            <a:chOff x="7895409" y="4359525"/>
            <a:chExt cx="1604919" cy="1154179"/>
          </a:xfrm>
          <a:solidFill>
            <a:schemeClr val="accent1"/>
          </a:solidFill>
        </p:grpSpPr>
        <p:sp>
          <p:nvSpPr>
            <p:cNvPr id="31" name="矩形 30">
              <a:extLst>
                <a:ext uri="{FF2B5EF4-FFF2-40B4-BE49-F238E27FC236}">
                  <a16:creationId xmlns:a16="http://schemas.microsoft.com/office/drawing/2014/main" xmlns="" id="{157D0A9D-1CA3-4422-8F91-1CBF951943AF}"/>
                </a:ext>
              </a:extLst>
            </p:cNvPr>
            <p:cNvSpPr/>
            <p:nvPr/>
          </p:nvSpPr>
          <p:spPr>
            <a:xfrm>
              <a:off x="8035495" y="4359525"/>
              <a:ext cx="1329267" cy="115417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grpSp>
          <p:nvGrpSpPr>
            <p:cNvPr id="32" name="Google Shape;1014;p32">
              <a:extLst>
                <a:ext uri="{FF2B5EF4-FFF2-40B4-BE49-F238E27FC236}">
                  <a16:creationId xmlns:a16="http://schemas.microsoft.com/office/drawing/2014/main" xmlns="" id="{47A2FE9B-026F-4923-8157-2A5ACBA17777}"/>
                </a:ext>
              </a:extLst>
            </p:cNvPr>
            <p:cNvGrpSpPr/>
            <p:nvPr/>
          </p:nvGrpSpPr>
          <p:grpSpPr>
            <a:xfrm>
              <a:off x="8564467" y="4613093"/>
              <a:ext cx="303947" cy="304754"/>
              <a:chOff x="-1700225" y="2768875"/>
              <a:chExt cx="291450" cy="292225"/>
            </a:xfrm>
            <a:grpFill/>
          </p:grpSpPr>
          <p:sp>
            <p:nvSpPr>
              <p:cNvPr id="42" name="Google Shape;1015;p32">
                <a:extLst>
                  <a:ext uri="{FF2B5EF4-FFF2-40B4-BE49-F238E27FC236}">
                    <a16:creationId xmlns:a16="http://schemas.microsoft.com/office/drawing/2014/main" xmlns="" id="{6249767A-B831-4DD8-919B-733038AFBEAD}"/>
                  </a:ext>
                </a:extLst>
              </p:cNvPr>
              <p:cNvSpPr/>
              <p:nvPr/>
            </p:nvSpPr>
            <p:spPr>
              <a:xfrm>
                <a:off x="-1700225" y="2768875"/>
                <a:ext cx="291450" cy="292225"/>
              </a:xfrm>
              <a:custGeom>
                <a:avLst/>
                <a:gdLst/>
                <a:ahLst/>
                <a:cxnLst/>
                <a:rect l="l" t="t" r="r" b="b"/>
                <a:pathLst>
                  <a:path w="11658" h="11689" extrusionOk="0">
                    <a:moveTo>
                      <a:pt x="10617" y="662"/>
                    </a:moveTo>
                    <a:cubicBezTo>
                      <a:pt x="10806" y="662"/>
                      <a:pt x="10964" y="820"/>
                      <a:pt x="10964" y="1009"/>
                    </a:cubicBezTo>
                    <a:lnTo>
                      <a:pt x="10964" y="2710"/>
                    </a:lnTo>
                    <a:lnTo>
                      <a:pt x="662" y="2710"/>
                    </a:lnTo>
                    <a:lnTo>
                      <a:pt x="662" y="1009"/>
                    </a:lnTo>
                    <a:cubicBezTo>
                      <a:pt x="662" y="820"/>
                      <a:pt x="819" y="662"/>
                      <a:pt x="1008" y="662"/>
                    </a:cubicBezTo>
                    <a:close/>
                    <a:moveTo>
                      <a:pt x="10933" y="3372"/>
                    </a:moveTo>
                    <a:lnTo>
                      <a:pt x="10933" y="9232"/>
                    </a:lnTo>
                    <a:cubicBezTo>
                      <a:pt x="10964" y="9484"/>
                      <a:pt x="10806" y="9610"/>
                      <a:pt x="10617" y="9610"/>
                    </a:cubicBezTo>
                    <a:lnTo>
                      <a:pt x="8916" y="9610"/>
                    </a:lnTo>
                    <a:lnTo>
                      <a:pt x="8570" y="9232"/>
                    </a:lnTo>
                    <a:cubicBezTo>
                      <a:pt x="8601" y="9169"/>
                      <a:pt x="8664" y="9043"/>
                      <a:pt x="8696" y="8917"/>
                    </a:cubicBezTo>
                    <a:lnTo>
                      <a:pt x="9200" y="8917"/>
                    </a:lnTo>
                    <a:cubicBezTo>
                      <a:pt x="9389" y="8917"/>
                      <a:pt x="9546" y="8759"/>
                      <a:pt x="9546" y="8570"/>
                    </a:cubicBezTo>
                    <a:lnTo>
                      <a:pt x="9546" y="7184"/>
                    </a:lnTo>
                    <a:cubicBezTo>
                      <a:pt x="9546" y="6995"/>
                      <a:pt x="9389" y="6837"/>
                      <a:pt x="9200" y="6837"/>
                    </a:cubicBezTo>
                    <a:lnTo>
                      <a:pt x="8696" y="6837"/>
                    </a:lnTo>
                    <a:cubicBezTo>
                      <a:pt x="8664" y="6711"/>
                      <a:pt x="8601" y="6648"/>
                      <a:pt x="8570" y="6522"/>
                    </a:cubicBezTo>
                    <a:lnTo>
                      <a:pt x="8916" y="6176"/>
                    </a:lnTo>
                    <a:cubicBezTo>
                      <a:pt x="9042" y="6050"/>
                      <a:pt x="9042" y="5798"/>
                      <a:pt x="8916" y="5703"/>
                    </a:cubicBezTo>
                    <a:lnTo>
                      <a:pt x="7940" y="4695"/>
                    </a:lnTo>
                    <a:cubicBezTo>
                      <a:pt x="7877" y="4648"/>
                      <a:pt x="7790" y="4624"/>
                      <a:pt x="7703" y="4624"/>
                    </a:cubicBezTo>
                    <a:cubicBezTo>
                      <a:pt x="7617" y="4624"/>
                      <a:pt x="7530" y="4648"/>
                      <a:pt x="7467" y="4695"/>
                    </a:cubicBezTo>
                    <a:lnTo>
                      <a:pt x="7120" y="5073"/>
                    </a:lnTo>
                    <a:cubicBezTo>
                      <a:pt x="7026" y="5041"/>
                      <a:pt x="6931" y="4978"/>
                      <a:pt x="6805" y="4947"/>
                    </a:cubicBezTo>
                    <a:lnTo>
                      <a:pt x="6805" y="4443"/>
                    </a:lnTo>
                    <a:cubicBezTo>
                      <a:pt x="6805" y="4222"/>
                      <a:pt x="6648" y="4065"/>
                      <a:pt x="6459" y="4065"/>
                    </a:cubicBezTo>
                    <a:lnTo>
                      <a:pt x="5073" y="4065"/>
                    </a:lnTo>
                    <a:cubicBezTo>
                      <a:pt x="4884" y="4065"/>
                      <a:pt x="4726" y="4222"/>
                      <a:pt x="4726" y="4443"/>
                    </a:cubicBezTo>
                    <a:lnTo>
                      <a:pt x="4726" y="4947"/>
                    </a:lnTo>
                    <a:cubicBezTo>
                      <a:pt x="4600" y="4978"/>
                      <a:pt x="4506" y="5010"/>
                      <a:pt x="4411" y="5073"/>
                    </a:cubicBezTo>
                    <a:lnTo>
                      <a:pt x="4033" y="4695"/>
                    </a:lnTo>
                    <a:cubicBezTo>
                      <a:pt x="3986" y="4648"/>
                      <a:pt x="3899" y="4624"/>
                      <a:pt x="3808" y="4624"/>
                    </a:cubicBezTo>
                    <a:cubicBezTo>
                      <a:pt x="3718" y="4624"/>
                      <a:pt x="3623" y="4648"/>
                      <a:pt x="3560" y="4695"/>
                    </a:cubicBezTo>
                    <a:lnTo>
                      <a:pt x="2584" y="5703"/>
                    </a:lnTo>
                    <a:cubicBezTo>
                      <a:pt x="2458" y="5829"/>
                      <a:pt x="2458" y="6050"/>
                      <a:pt x="2584" y="6176"/>
                    </a:cubicBezTo>
                    <a:lnTo>
                      <a:pt x="2930" y="6522"/>
                    </a:lnTo>
                    <a:cubicBezTo>
                      <a:pt x="2899" y="6585"/>
                      <a:pt x="2867" y="6711"/>
                      <a:pt x="2836" y="6837"/>
                    </a:cubicBezTo>
                    <a:lnTo>
                      <a:pt x="2300" y="6837"/>
                    </a:lnTo>
                    <a:cubicBezTo>
                      <a:pt x="2111" y="6837"/>
                      <a:pt x="1954" y="6995"/>
                      <a:pt x="1954" y="7184"/>
                    </a:cubicBezTo>
                    <a:lnTo>
                      <a:pt x="1954" y="8570"/>
                    </a:lnTo>
                    <a:cubicBezTo>
                      <a:pt x="1954" y="8759"/>
                      <a:pt x="2111" y="8917"/>
                      <a:pt x="2300" y="8917"/>
                    </a:cubicBezTo>
                    <a:lnTo>
                      <a:pt x="2836" y="8917"/>
                    </a:lnTo>
                    <a:cubicBezTo>
                      <a:pt x="2867" y="9043"/>
                      <a:pt x="2899" y="9137"/>
                      <a:pt x="2930" y="9232"/>
                    </a:cubicBezTo>
                    <a:lnTo>
                      <a:pt x="2584" y="9610"/>
                    </a:lnTo>
                    <a:lnTo>
                      <a:pt x="977" y="9610"/>
                    </a:lnTo>
                    <a:cubicBezTo>
                      <a:pt x="788" y="9610"/>
                      <a:pt x="630" y="9452"/>
                      <a:pt x="630" y="9232"/>
                    </a:cubicBezTo>
                    <a:lnTo>
                      <a:pt x="630" y="3372"/>
                    </a:lnTo>
                    <a:close/>
                    <a:moveTo>
                      <a:pt x="6112" y="4726"/>
                    </a:moveTo>
                    <a:lnTo>
                      <a:pt x="6112" y="5136"/>
                    </a:lnTo>
                    <a:cubicBezTo>
                      <a:pt x="6112" y="5294"/>
                      <a:pt x="6207" y="5420"/>
                      <a:pt x="6364" y="5451"/>
                    </a:cubicBezTo>
                    <a:cubicBezTo>
                      <a:pt x="6553" y="5514"/>
                      <a:pt x="6805" y="5609"/>
                      <a:pt x="6994" y="5735"/>
                    </a:cubicBezTo>
                    <a:cubicBezTo>
                      <a:pt x="7041" y="5769"/>
                      <a:pt x="7096" y="5783"/>
                      <a:pt x="7153" y="5783"/>
                    </a:cubicBezTo>
                    <a:cubicBezTo>
                      <a:pt x="7251" y="5783"/>
                      <a:pt x="7356" y="5743"/>
                      <a:pt x="7435" y="5703"/>
                    </a:cubicBezTo>
                    <a:lnTo>
                      <a:pt x="7751" y="5388"/>
                    </a:lnTo>
                    <a:lnTo>
                      <a:pt x="8223" y="5861"/>
                    </a:lnTo>
                    <a:lnTo>
                      <a:pt x="7908" y="6176"/>
                    </a:lnTo>
                    <a:cubicBezTo>
                      <a:pt x="7782" y="6302"/>
                      <a:pt x="7782" y="6459"/>
                      <a:pt x="7877" y="6617"/>
                    </a:cubicBezTo>
                    <a:cubicBezTo>
                      <a:pt x="7971" y="6806"/>
                      <a:pt x="8066" y="6995"/>
                      <a:pt x="8129" y="7247"/>
                    </a:cubicBezTo>
                    <a:cubicBezTo>
                      <a:pt x="8192" y="7404"/>
                      <a:pt x="8286" y="7499"/>
                      <a:pt x="8444" y="7499"/>
                    </a:cubicBezTo>
                    <a:lnTo>
                      <a:pt x="8885" y="7499"/>
                    </a:lnTo>
                    <a:lnTo>
                      <a:pt x="8885" y="8192"/>
                    </a:lnTo>
                    <a:lnTo>
                      <a:pt x="8444" y="8192"/>
                    </a:lnTo>
                    <a:cubicBezTo>
                      <a:pt x="8286" y="8192"/>
                      <a:pt x="8192" y="8286"/>
                      <a:pt x="8129" y="8444"/>
                    </a:cubicBezTo>
                    <a:cubicBezTo>
                      <a:pt x="8097" y="8665"/>
                      <a:pt x="7971" y="8885"/>
                      <a:pt x="7877" y="9074"/>
                    </a:cubicBezTo>
                    <a:cubicBezTo>
                      <a:pt x="7782" y="9200"/>
                      <a:pt x="7814" y="9389"/>
                      <a:pt x="7908" y="9515"/>
                    </a:cubicBezTo>
                    <a:lnTo>
                      <a:pt x="8223" y="9830"/>
                    </a:lnTo>
                    <a:lnTo>
                      <a:pt x="7751" y="10303"/>
                    </a:lnTo>
                    <a:lnTo>
                      <a:pt x="7435" y="9988"/>
                    </a:lnTo>
                    <a:cubicBezTo>
                      <a:pt x="7368" y="9920"/>
                      <a:pt x="7291" y="9889"/>
                      <a:pt x="7211" y="9889"/>
                    </a:cubicBezTo>
                    <a:cubicBezTo>
                      <a:pt x="7141" y="9889"/>
                      <a:pt x="7068" y="9912"/>
                      <a:pt x="6994" y="9956"/>
                    </a:cubicBezTo>
                    <a:cubicBezTo>
                      <a:pt x="6805" y="10082"/>
                      <a:pt x="6616" y="10145"/>
                      <a:pt x="6364" y="10208"/>
                    </a:cubicBezTo>
                    <a:cubicBezTo>
                      <a:pt x="6207" y="10271"/>
                      <a:pt x="6112" y="10366"/>
                      <a:pt x="6112" y="10555"/>
                    </a:cubicBezTo>
                    <a:lnTo>
                      <a:pt x="6112" y="10964"/>
                    </a:lnTo>
                    <a:lnTo>
                      <a:pt x="5419" y="10964"/>
                    </a:lnTo>
                    <a:lnTo>
                      <a:pt x="5419" y="10555"/>
                    </a:lnTo>
                    <a:cubicBezTo>
                      <a:pt x="5419" y="10366"/>
                      <a:pt x="5325" y="10271"/>
                      <a:pt x="5167" y="10208"/>
                    </a:cubicBezTo>
                    <a:cubicBezTo>
                      <a:pt x="4947" y="10177"/>
                      <a:pt x="4726" y="10051"/>
                      <a:pt x="4537" y="9956"/>
                    </a:cubicBezTo>
                    <a:cubicBezTo>
                      <a:pt x="4491" y="9921"/>
                      <a:pt x="4436" y="9908"/>
                      <a:pt x="4379" y="9908"/>
                    </a:cubicBezTo>
                    <a:cubicBezTo>
                      <a:pt x="4281" y="9908"/>
                      <a:pt x="4176" y="9948"/>
                      <a:pt x="4096" y="9988"/>
                    </a:cubicBezTo>
                    <a:lnTo>
                      <a:pt x="3781" y="10303"/>
                    </a:lnTo>
                    <a:lnTo>
                      <a:pt x="3308" y="9830"/>
                    </a:lnTo>
                    <a:lnTo>
                      <a:pt x="3623" y="9515"/>
                    </a:lnTo>
                    <a:cubicBezTo>
                      <a:pt x="3749" y="9389"/>
                      <a:pt x="3749" y="9232"/>
                      <a:pt x="3655" y="9074"/>
                    </a:cubicBezTo>
                    <a:cubicBezTo>
                      <a:pt x="3529" y="8885"/>
                      <a:pt x="3466" y="8696"/>
                      <a:pt x="3371" y="8444"/>
                    </a:cubicBezTo>
                    <a:cubicBezTo>
                      <a:pt x="3340" y="8286"/>
                      <a:pt x="3214" y="8192"/>
                      <a:pt x="3056" y="8192"/>
                    </a:cubicBezTo>
                    <a:lnTo>
                      <a:pt x="2647" y="8192"/>
                    </a:lnTo>
                    <a:lnTo>
                      <a:pt x="2647" y="7499"/>
                    </a:lnTo>
                    <a:lnTo>
                      <a:pt x="3056" y="7499"/>
                    </a:lnTo>
                    <a:cubicBezTo>
                      <a:pt x="3214" y="7499"/>
                      <a:pt x="3340" y="7404"/>
                      <a:pt x="3371" y="7247"/>
                    </a:cubicBezTo>
                    <a:cubicBezTo>
                      <a:pt x="3434" y="7026"/>
                      <a:pt x="3529" y="6806"/>
                      <a:pt x="3655" y="6617"/>
                    </a:cubicBezTo>
                    <a:cubicBezTo>
                      <a:pt x="3749" y="6491"/>
                      <a:pt x="3686" y="6302"/>
                      <a:pt x="3623" y="6176"/>
                    </a:cubicBezTo>
                    <a:lnTo>
                      <a:pt x="3308" y="5861"/>
                    </a:lnTo>
                    <a:lnTo>
                      <a:pt x="3781" y="5388"/>
                    </a:lnTo>
                    <a:lnTo>
                      <a:pt x="4096" y="5703"/>
                    </a:lnTo>
                    <a:cubicBezTo>
                      <a:pt x="4163" y="5771"/>
                      <a:pt x="4240" y="5802"/>
                      <a:pt x="4321" y="5802"/>
                    </a:cubicBezTo>
                    <a:cubicBezTo>
                      <a:pt x="4391" y="5802"/>
                      <a:pt x="4464" y="5778"/>
                      <a:pt x="4537" y="5735"/>
                    </a:cubicBezTo>
                    <a:cubicBezTo>
                      <a:pt x="4726" y="5609"/>
                      <a:pt x="4915" y="5546"/>
                      <a:pt x="5167" y="5451"/>
                    </a:cubicBezTo>
                    <a:cubicBezTo>
                      <a:pt x="5325" y="5420"/>
                      <a:pt x="5419" y="5294"/>
                      <a:pt x="5419" y="5136"/>
                    </a:cubicBezTo>
                    <a:lnTo>
                      <a:pt x="5419" y="4726"/>
                    </a:lnTo>
                    <a:close/>
                    <a:moveTo>
                      <a:pt x="1008" y="1"/>
                    </a:moveTo>
                    <a:cubicBezTo>
                      <a:pt x="473" y="1"/>
                      <a:pt x="0" y="473"/>
                      <a:pt x="0" y="1009"/>
                    </a:cubicBezTo>
                    <a:lnTo>
                      <a:pt x="0" y="9295"/>
                    </a:lnTo>
                    <a:cubicBezTo>
                      <a:pt x="0" y="9830"/>
                      <a:pt x="473" y="10303"/>
                      <a:pt x="1008" y="10303"/>
                    </a:cubicBezTo>
                    <a:lnTo>
                      <a:pt x="2867" y="10303"/>
                    </a:lnTo>
                    <a:lnTo>
                      <a:pt x="3623" y="11059"/>
                    </a:lnTo>
                    <a:cubicBezTo>
                      <a:pt x="3671" y="11122"/>
                      <a:pt x="3757" y="11153"/>
                      <a:pt x="3848" y="11153"/>
                    </a:cubicBezTo>
                    <a:cubicBezTo>
                      <a:pt x="3938" y="11153"/>
                      <a:pt x="4033" y="11122"/>
                      <a:pt x="4096" y="11059"/>
                    </a:cubicBezTo>
                    <a:lnTo>
                      <a:pt x="4442" y="10712"/>
                    </a:lnTo>
                    <a:cubicBezTo>
                      <a:pt x="4506" y="10744"/>
                      <a:pt x="4632" y="10775"/>
                      <a:pt x="4758" y="10807"/>
                    </a:cubicBezTo>
                    <a:lnTo>
                      <a:pt x="4758" y="11342"/>
                    </a:lnTo>
                    <a:cubicBezTo>
                      <a:pt x="4758" y="11531"/>
                      <a:pt x="4915" y="11689"/>
                      <a:pt x="5104" y="11689"/>
                    </a:cubicBezTo>
                    <a:lnTo>
                      <a:pt x="6490" y="11689"/>
                    </a:lnTo>
                    <a:cubicBezTo>
                      <a:pt x="6679" y="11689"/>
                      <a:pt x="6837" y="11531"/>
                      <a:pt x="6837" y="11342"/>
                    </a:cubicBezTo>
                    <a:lnTo>
                      <a:pt x="6837" y="10807"/>
                    </a:lnTo>
                    <a:cubicBezTo>
                      <a:pt x="6963" y="10775"/>
                      <a:pt x="7026" y="10744"/>
                      <a:pt x="7152" y="10712"/>
                    </a:cubicBezTo>
                    <a:lnTo>
                      <a:pt x="7498" y="11059"/>
                    </a:lnTo>
                    <a:cubicBezTo>
                      <a:pt x="7561" y="11122"/>
                      <a:pt x="7656" y="11153"/>
                      <a:pt x="7747" y="11153"/>
                    </a:cubicBezTo>
                    <a:cubicBezTo>
                      <a:pt x="7837" y="11153"/>
                      <a:pt x="7924" y="11122"/>
                      <a:pt x="7971" y="11059"/>
                    </a:cubicBezTo>
                    <a:lnTo>
                      <a:pt x="8727" y="10303"/>
                    </a:lnTo>
                    <a:lnTo>
                      <a:pt x="10617" y="10303"/>
                    </a:lnTo>
                    <a:cubicBezTo>
                      <a:pt x="11185" y="10303"/>
                      <a:pt x="11657" y="9830"/>
                      <a:pt x="11657" y="9295"/>
                    </a:cubicBezTo>
                    <a:lnTo>
                      <a:pt x="11657" y="1009"/>
                    </a:lnTo>
                    <a:cubicBezTo>
                      <a:pt x="11657" y="473"/>
                      <a:pt x="11216" y="1"/>
                      <a:pt x="1061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75000"/>
                      <a:lumOff val="25000"/>
                    </a:schemeClr>
                  </a:solidFill>
                  <a:cs typeface="+mn-ea"/>
                  <a:sym typeface="+mn-lt"/>
                </a:endParaRPr>
              </a:p>
            </p:txBody>
          </p:sp>
          <p:sp>
            <p:nvSpPr>
              <p:cNvPr id="43" name="Google Shape;1016;p32">
                <a:extLst>
                  <a:ext uri="{FF2B5EF4-FFF2-40B4-BE49-F238E27FC236}">
                    <a16:creationId xmlns:a16="http://schemas.microsoft.com/office/drawing/2014/main" xmlns="" id="{D66C3BB5-A744-4D87-ACA1-CC9EE4E5AD3F}"/>
                  </a:ext>
                </a:extLst>
              </p:cNvPr>
              <p:cNvSpPr/>
              <p:nvPr/>
            </p:nvSpPr>
            <p:spPr>
              <a:xfrm>
                <a:off x="-1667150" y="2801950"/>
                <a:ext cx="18150" cy="18150"/>
              </a:xfrm>
              <a:custGeom>
                <a:avLst/>
                <a:gdLst/>
                <a:ahLst/>
                <a:cxnLst/>
                <a:rect l="l" t="t" r="r" b="b"/>
                <a:pathLst>
                  <a:path w="726" h="726" extrusionOk="0">
                    <a:moveTo>
                      <a:pt x="347" y="1"/>
                    </a:moveTo>
                    <a:cubicBezTo>
                      <a:pt x="158" y="1"/>
                      <a:pt x="1" y="158"/>
                      <a:pt x="1" y="347"/>
                    </a:cubicBezTo>
                    <a:cubicBezTo>
                      <a:pt x="1" y="536"/>
                      <a:pt x="158" y="726"/>
                      <a:pt x="347" y="726"/>
                    </a:cubicBezTo>
                    <a:cubicBezTo>
                      <a:pt x="568" y="726"/>
                      <a:pt x="725" y="536"/>
                      <a:pt x="725" y="347"/>
                    </a:cubicBezTo>
                    <a:cubicBezTo>
                      <a:pt x="725" y="158"/>
                      <a:pt x="568"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75000"/>
                      <a:lumOff val="25000"/>
                    </a:schemeClr>
                  </a:solidFill>
                  <a:cs typeface="+mn-ea"/>
                  <a:sym typeface="+mn-lt"/>
                </a:endParaRPr>
              </a:p>
            </p:txBody>
          </p:sp>
          <p:sp>
            <p:nvSpPr>
              <p:cNvPr id="44" name="Google Shape;1017;p32">
                <a:extLst>
                  <a:ext uri="{FF2B5EF4-FFF2-40B4-BE49-F238E27FC236}">
                    <a16:creationId xmlns:a16="http://schemas.microsoft.com/office/drawing/2014/main" xmlns="" id="{866BF133-AAFC-4A40-906D-1EA8D292C246}"/>
                  </a:ext>
                </a:extLst>
              </p:cNvPr>
              <p:cNvSpPr/>
              <p:nvPr/>
            </p:nvSpPr>
            <p:spPr>
              <a:xfrm>
                <a:off x="-1632500" y="2801950"/>
                <a:ext cx="17350" cy="18150"/>
              </a:xfrm>
              <a:custGeom>
                <a:avLst/>
                <a:gdLst/>
                <a:ahLst/>
                <a:cxnLst/>
                <a:rect l="l" t="t" r="r" b="b"/>
                <a:pathLst>
                  <a:path w="694" h="726" extrusionOk="0">
                    <a:moveTo>
                      <a:pt x="347" y="1"/>
                    </a:moveTo>
                    <a:cubicBezTo>
                      <a:pt x="158" y="1"/>
                      <a:pt x="1" y="158"/>
                      <a:pt x="1" y="347"/>
                    </a:cubicBezTo>
                    <a:cubicBezTo>
                      <a:pt x="1" y="568"/>
                      <a:pt x="158" y="726"/>
                      <a:pt x="347" y="726"/>
                    </a:cubicBezTo>
                    <a:cubicBezTo>
                      <a:pt x="536" y="726"/>
                      <a:pt x="694" y="568"/>
                      <a:pt x="694" y="347"/>
                    </a:cubicBezTo>
                    <a:cubicBezTo>
                      <a:pt x="694" y="158"/>
                      <a:pt x="536"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75000"/>
                      <a:lumOff val="25000"/>
                    </a:schemeClr>
                  </a:solidFill>
                  <a:cs typeface="+mn-ea"/>
                  <a:sym typeface="+mn-lt"/>
                </a:endParaRPr>
              </a:p>
            </p:txBody>
          </p:sp>
          <p:sp>
            <p:nvSpPr>
              <p:cNvPr id="45" name="Google Shape;1018;p32">
                <a:extLst>
                  <a:ext uri="{FF2B5EF4-FFF2-40B4-BE49-F238E27FC236}">
                    <a16:creationId xmlns:a16="http://schemas.microsoft.com/office/drawing/2014/main" xmlns="" id="{7D1A57DB-C69E-4A1C-B1F3-5321FBED6A0C}"/>
                  </a:ext>
                </a:extLst>
              </p:cNvPr>
              <p:cNvSpPr/>
              <p:nvPr/>
            </p:nvSpPr>
            <p:spPr>
              <a:xfrm>
                <a:off x="-1597850" y="2801950"/>
                <a:ext cx="17375" cy="18150"/>
              </a:xfrm>
              <a:custGeom>
                <a:avLst/>
                <a:gdLst/>
                <a:ahLst/>
                <a:cxnLst/>
                <a:rect l="l" t="t" r="r" b="b"/>
                <a:pathLst>
                  <a:path w="695" h="726" extrusionOk="0">
                    <a:moveTo>
                      <a:pt x="347" y="1"/>
                    </a:moveTo>
                    <a:cubicBezTo>
                      <a:pt x="158" y="1"/>
                      <a:pt x="1" y="158"/>
                      <a:pt x="1" y="347"/>
                    </a:cubicBezTo>
                    <a:cubicBezTo>
                      <a:pt x="1" y="568"/>
                      <a:pt x="158" y="726"/>
                      <a:pt x="347" y="726"/>
                    </a:cubicBezTo>
                    <a:cubicBezTo>
                      <a:pt x="537" y="726"/>
                      <a:pt x="694" y="568"/>
                      <a:pt x="694" y="347"/>
                    </a:cubicBezTo>
                    <a:cubicBezTo>
                      <a:pt x="694" y="158"/>
                      <a:pt x="537"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75000"/>
                      <a:lumOff val="25000"/>
                    </a:schemeClr>
                  </a:solidFill>
                  <a:cs typeface="+mn-ea"/>
                  <a:sym typeface="+mn-lt"/>
                </a:endParaRPr>
              </a:p>
            </p:txBody>
          </p:sp>
          <p:sp>
            <p:nvSpPr>
              <p:cNvPr id="46" name="Google Shape;1019;p32">
                <a:extLst>
                  <a:ext uri="{FF2B5EF4-FFF2-40B4-BE49-F238E27FC236}">
                    <a16:creationId xmlns:a16="http://schemas.microsoft.com/office/drawing/2014/main" xmlns="" id="{5636FBD9-7B66-4A21-B917-F478EC3563F7}"/>
                  </a:ext>
                </a:extLst>
              </p:cNvPr>
              <p:cNvSpPr/>
              <p:nvPr/>
            </p:nvSpPr>
            <p:spPr>
              <a:xfrm>
                <a:off x="-1564750" y="2801950"/>
                <a:ext cx="120525" cy="18150"/>
              </a:xfrm>
              <a:custGeom>
                <a:avLst/>
                <a:gdLst/>
                <a:ahLst/>
                <a:cxnLst/>
                <a:rect l="l" t="t" r="r" b="b"/>
                <a:pathLst>
                  <a:path w="4821" h="726" extrusionOk="0">
                    <a:moveTo>
                      <a:pt x="347" y="1"/>
                    </a:moveTo>
                    <a:cubicBezTo>
                      <a:pt x="158" y="1"/>
                      <a:pt x="0" y="158"/>
                      <a:pt x="0" y="347"/>
                    </a:cubicBezTo>
                    <a:cubicBezTo>
                      <a:pt x="32" y="568"/>
                      <a:pt x="189" y="726"/>
                      <a:pt x="347" y="726"/>
                    </a:cubicBezTo>
                    <a:lnTo>
                      <a:pt x="4442" y="726"/>
                    </a:lnTo>
                    <a:cubicBezTo>
                      <a:pt x="4663" y="726"/>
                      <a:pt x="4820" y="568"/>
                      <a:pt x="4820" y="347"/>
                    </a:cubicBezTo>
                    <a:cubicBezTo>
                      <a:pt x="4820" y="158"/>
                      <a:pt x="4663" y="1"/>
                      <a:pt x="444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75000"/>
                      <a:lumOff val="25000"/>
                    </a:schemeClr>
                  </a:solidFill>
                  <a:cs typeface="+mn-ea"/>
                  <a:sym typeface="+mn-lt"/>
                </a:endParaRPr>
              </a:p>
            </p:txBody>
          </p:sp>
          <p:sp>
            <p:nvSpPr>
              <p:cNvPr id="47" name="Google Shape;1020;p32">
                <a:extLst>
                  <a:ext uri="{FF2B5EF4-FFF2-40B4-BE49-F238E27FC236}">
                    <a16:creationId xmlns:a16="http://schemas.microsoft.com/office/drawing/2014/main" xmlns="" id="{F757F457-BDCD-45F5-97BE-D70E52E72AB9}"/>
                  </a:ext>
                </a:extLst>
              </p:cNvPr>
              <p:cNvSpPr/>
              <p:nvPr/>
            </p:nvSpPr>
            <p:spPr>
              <a:xfrm>
                <a:off x="-1597850" y="2924050"/>
                <a:ext cx="85100" cy="85075"/>
              </a:xfrm>
              <a:custGeom>
                <a:avLst/>
                <a:gdLst/>
                <a:ahLst/>
                <a:cxnLst/>
                <a:rect l="l" t="t" r="r" b="b"/>
                <a:pathLst>
                  <a:path w="3404" h="3403" extrusionOk="0">
                    <a:moveTo>
                      <a:pt x="1671" y="662"/>
                    </a:moveTo>
                    <a:cubicBezTo>
                      <a:pt x="2238" y="662"/>
                      <a:pt x="2710" y="1134"/>
                      <a:pt x="2710" y="1701"/>
                    </a:cubicBezTo>
                    <a:cubicBezTo>
                      <a:pt x="2710" y="2237"/>
                      <a:pt x="2269" y="2710"/>
                      <a:pt x="1671" y="2710"/>
                    </a:cubicBezTo>
                    <a:cubicBezTo>
                      <a:pt x="1135" y="2710"/>
                      <a:pt x="663" y="2237"/>
                      <a:pt x="663" y="1701"/>
                    </a:cubicBezTo>
                    <a:cubicBezTo>
                      <a:pt x="663" y="1134"/>
                      <a:pt x="1135" y="662"/>
                      <a:pt x="1671" y="662"/>
                    </a:cubicBezTo>
                    <a:close/>
                    <a:moveTo>
                      <a:pt x="1671" y="0"/>
                    </a:moveTo>
                    <a:cubicBezTo>
                      <a:pt x="726" y="0"/>
                      <a:pt x="1" y="756"/>
                      <a:pt x="1" y="1701"/>
                    </a:cubicBezTo>
                    <a:cubicBezTo>
                      <a:pt x="1" y="2647"/>
                      <a:pt x="726" y="3403"/>
                      <a:pt x="1671" y="3403"/>
                    </a:cubicBezTo>
                    <a:cubicBezTo>
                      <a:pt x="2616" y="3403"/>
                      <a:pt x="3372" y="2647"/>
                      <a:pt x="3372" y="1701"/>
                    </a:cubicBezTo>
                    <a:cubicBezTo>
                      <a:pt x="3403" y="756"/>
                      <a:pt x="2616" y="0"/>
                      <a:pt x="1671"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75000"/>
                      <a:lumOff val="25000"/>
                    </a:schemeClr>
                  </a:solidFill>
                  <a:cs typeface="+mn-ea"/>
                  <a:sym typeface="+mn-lt"/>
                </a:endParaRPr>
              </a:p>
            </p:txBody>
          </p:sp>
        </p:grpSp>
        <p:sp>
          <p:nvSpPr>
            <p:cNvPr id="33" name="文本框 32">
              <a:extLst>
                <a:ext uri="{FF2B5EF4-FFF2-40B4-BE49-F238E27FC236}">
                  <a16:creationId xmlns:a16="http://schemas.microsoft.com/office/drawing/2014/main" xmlns="" id="{87DF08B5-DE30-4FAE-9209-010ECD481190}"/>
                </a:ext>
              </a:extLst>
            </p:cNvPr>
            <p:cNvSpPr txBox="1"/>
            <p:nvPr/>
          </p:nvSpPr>
          <p:spPr>
            <a:xfrm>
              <a:off x="7895409" y="5085201"/>
              <a:ext cx="1604919" cy="307777"/>
            </a:xfrm>
            <a:prstGeom prst="rect">
              <a:avLst/>
            </a:prstGeom>
            <a:noFill/>
          </p:spPr>
          <p:txBody>
            <a:bodyPr wrap="square" rtlCol="0">
              <a:spAutoFit/>
            </a:bodyPr>
            <a:lstStyle/>
            <a:p>
              <a:pPr algn="ctr"/>
              <a:r>
                <a:rPr lang="en-US" altLang="zh-CN" sz="1400" dirty="0">
                  <a:solidFill>
                    <a:schemeClr val="accent1"/>
                  </a:solidFill>
                  <a:cs typeface="+mn-ea"/>
                  <a:sym typeface="+mn-lt"/>
                </a:rPr>
                <a:t>YOUR TITLE</a:t>
              </a:r>
              <a:endParaRPr lang="zh-CN" altLang="en-US" sz="1400" dirty="0">
                <a:solidFill>
                  <a:schemeClr val="accent1"/>
                </a:solidFill>
                <a:cs typeface="+mn-ea"/>
                <a:sym typeface="+mn-lt"/>
              </a:endParaRPr>
            </a:p>
          </p:txBody>
        </p:sp>
      </p:grpSp>
      <p:grpSp>
        <p:nvGrpSpPr>
          <p:cNvPr id="48" name="组合 47">
            <a:extLst>
              <a:ext uri="{FF2B5EF4-FFF2-40B4-BE49-F238E27FC236}">
                <a16:creationId xmlns:a16="http://schemas.microsoft.com/office/drawing/2014/main" xmlns="" id="{7D9EFD72-21F7-4FBE-A221-6C8E9EFDFBEA}"/>
              </a:ext>
            </a:extLst>
          </p:cNvPr>
          <p:cNvGrpSpPr/>
          <p:nvPr/>
        </p:nvGrpSpPr>
        <p:grpSpPr>
          <a:xfrm>
            <a:off x="9497211" y="4185873"/>
            <a:ext cx="1604919" cy="1154179"/>
            <a:chOff x="9770709" y="4359525"/>
            <a:chExt cx="1604919" cy="1154179"/>
          </a:xfrm>
          <a:solidFill>
            <a:schemeClr val="accent1"/>
          </a:solidFill>
        </p:grpSpPr>
        <p:sp>
          <p:nvSpPr>
            <p:cNvPr id="49" name="矩形 48">
              <a:extLst>
                <a:ext uri="{FF2B5EF4-FFF2-40B4-BE49-F238E27FC236}">
                  <a16:creationId xmlns:a16="http://schemas.microsoft.com/office/drawing/2014/main" xmlns="" id="{2D61588E-5F7A-4CFB-810C-386045E40546}"/>
                </a:ext>
              </a:extLst>
            </p:cNvPr>
            <p:cNvSpPr/>
            <p:nvPr/>
          </p:nvSpPr>
          <p:spPr>
            <a:xfrm>
              <a:off x="9909008" y="4359525"/>
              <a:ext cx="1329267" cy="115417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75000"/>
                    <a:lumOff val="25000"/>
                  </a:schemeClr>
                </a:solidFill>
                <a:cs typeface="+mn-ea"/>
                <a:sym typeface="+mn-lt"/>
              </a:endParaRPr>
            </a:p>
          </p:txBody>
        </p:sp>
        <p:sp>
          <p:nvSpPr>
            <p:cNvPr id="50" name="Google Shape;973;p32">
              <a:extLst>
                <a:ext uri="{FF2B5EF4-FFF2-40B4-BE49-F238E27FC236}">
                  <a16:creationId xmlns:a16="http://schemas.microsoft.com/office/drawing/2014/main" xmlns="" id="{C29F8B30-6AAB-4052-9379-8FB65FF49194}"/>
                </a:ext>
              </a:extLst>
            </p:cNvPr>
            <p:cNvSpPr/>
            <p:nvPr/>
          </p:nvSpPr>
          <p:spPr>
            <a:xfrm>
              <a:off x="10451364" y="4604657"/>
              <a:ext cx="309388" cy="307777"/>
            </a:xfrm>
            <a:custGeom>
              <a:avLst/>
              <a:gdLst/>
              <a:ahLst/>
              <a:cxnLst/>
              <a:rect l="l" t="t" r="r" b="b"/>
              <a:pathLst>
                <a:path w="11909" h="11847" extrusionOk="0">
                  <a:moveTo>
                    <a:pt x="3560" y="2647"/>
                  </a:moveTo>
                  <a:lnTo>
                    <a:pt x="3560" y="3561"/>
                  </a:lnTo>
                  <a:lnTo>
                    <a:pt x="2615" y="3561"/>
                  </a:lnTo>
                  <a:lnTo>
                    <a:pt x="3560" y="2647"/>
                  </a:lnTo>
                  <a:close/>
                  <a:moveTo>
                    <a:pt x="6616" y="4222"/>
                  </a:moveTo>
                  <a:cubicBezTo>
                    <a:pt x="7971" y="4285"/>
                    <a:pt x="9074" y="5325"/>
                    <a:pt x="9074" y="6680"/>
                  </a:cubicBezTo>
                  <a:cubicBezTo>
                    <a:pt x="9074" y="8003"/>
                    <a:pt x="7971" y="9106"/>
                    <a:pt x="6616" y="9106"/>
                  </a:cubicBezTo>
                  <a:cubicBezTo>
                    <a:pt x="5293" y="9106"/>
                    <a:pt x="4190" y="8003"/>
                    <a:pt x="4190" y="6680"/>
                  </a:cubicBezTo>
                  <a:cubicBezTo>
                    <a:pt x="4190" y="5325"/>
                    <a:pt x="5293" y="4222"/>
                    <a:pt x="6616" y="4222"/>
                  </a:cubicBezTo>
                  <a:close/>
                  <a:moveTo>
                    <a:pt x="7687" y="757"/>
                  </a:moveTo>
                  <a:lnTo>
                    <a:pt x="7687" y="1513"/>
                  </a:lnTo>
                  <a:lnTo>
                    <a:pt x="3875" y="1513"/>
                  </a:lnTo>
                  <a:cubicBezTo>
                    <a:pt x="3781" y="1513"/>
                    <a:pt x="3655" y="1544"/>
                    <a:pt x="3623" y="1639"/>
                  </a:cubicBezTo>
                  <a:lnTo>
                    <a:pt x="1512" y="3718"/>
                  </a:lnTo>
                  <a:cubicBezTo>
                    <a:pt x="1418" y="3813"/>
                    <a:pt x="1386" y="3876"/>
                    <a:pt x="1386" y="3939"/>
                  </a:cubicBezTo>
                  <a:lnTo>
                    <a:pt x="1386" y="9862"/>
                  </a:lnTo>
                  <a:lnTo>
                    <a:pt x="662" y="9862"/>
                  </a:lnTo>
                  <a:lnTo>
                    <a:pt x="662" y="757"/>
                  </a:lnTo>
                  <a:close/>
                  <a:moveTo>
                    <a:pt x="8380" y="2175"/>
                  </a:moveTo>
                  <a:lnTo>
                    <a:pt x="8380" y="4128"/>
                  </a:lnTo>
                  <a:cubicBezTo>
                    <a:pt x="7876" y="3813"/>
                    <a:pt x="7278" y="3592"/>
                    <a:pt x="6648" y="3592"/>
                  </a:cubicBezTo>
                  <a:cubicBezTo>
                    <a:pt x="4915" y="3592"/>
                    <a:pt x="3560" y="5010"/>
                    <a:pt x="3560" y="6711"/>
                  </a:cubicBezTo>
                  <a:cubicBezTo>
                    <a:pt x="3560" y="8444"/>
                    <a:pt x="4946" y="9830"/>
                    <a:pt x="6648" y="9830"/>
                  </a:cubicBezTo>
                  <a:cubicBezTo>
                    <a:pt x="7120" y="9830"/>
                    <a:pt x="7593" y="9704"/>
                    <a:pt x="8002" y="9515"/>
                  </a:cubicBezTo>
                  <a:lnTo>
                    <a:pt x="8380" y="9893"/>
                  </a:lnTo>
                  <a:lnTo>
                    <a:pt x="8380" y="10492"/>
                  </a:lnTo>
                  <a:lnTo>
                    <a:pt x="2079" y="10492"/>
                  </a:lnTo>
                  <a:lnTo>
                    <a:pt x="2079" y="4285"/>
                  </a:lnTo>
                  <a:lnTo>
                    <a:pt x="3875" y="4285"/>
                  </a:lnTo>
                  <a:cubicBezTo>
                    <a:pt x="4064" y="4285"/>
                    <a:pt x="4222" y="4128"/>
                    <a:pt x="4222" y="3907"/>
                  </a:cubicBezTo>
                  <a:lnTo>
                    <a:pt x="4222" y="2175"/>
                  </a:lnTo>
                  <a:close/>
                  <a:moveTo>
                    <a:pt x="9074" y="8633"/>
                  </a:moveTo>
                  <a:lnTo>
                    <a:pt x="11027" y="10618"/>
                  </a:lnTo>
                  <a:cubicBezTo>
                    <a:pt x="11153" y="10744"/>
                    <a:pt x="11153" y="10964"/>
                    <a:pt x="11027" y="11090"/>
                  </a:cubicBezTo>
                  <a:cubicBezTo>
                    <a:pt x="10964" y="11153"/>
                    <a:pt x="10877" y="11185"/>
                    <a:pt x="10791" y="11185"/>
                  </a:cubicBezTo>
                  <a:cubicBezTo>
                    <a:pt x="10704" y="11185"/>
                    <a:pt x="10617" y="11153"/>
                    <a:pt x="10554" y="11090"/>
                  </a:cubicBezTo>
                  <a:lnTo>
                    <a:pt x="8601" y="9106"/>
                  </a:lnTo>
                  <a:cubicBezTo>
                    <a:pt x="8790" y="9011"/>
                    <a:pt x="8948" y="8791"/>
                    <a:pt x="9074" y="8633"/>
                  </a:cubicBezTo>
                  <a:close/>
                  <a:moveTo>
                    <a:pt x="347" y="1"/>
                  </a:moveTo>
                  <a:cubicBezTo>
                    <a:pt x="158" y="1"/>
                    <a:pt x="0" y="190"/>
                    <a:pt x="0" y="379"/>
                  </a:cubicBezTo>
                  <a:lnTo>
                    <a:pt x="0" y="10145"/>
                  </a:lnTo>
                  <a:cubicBezTo>
                    <a:pt x="0" y="10334"/>
                    <a:pt x="158" y="10492"/>
                    <a:pt x="347" y="10492"/>
                  </a:cubicBezTo>
                  <a:lnTo>
                    <a:pt x="1386" y="10492"/>
                  </a:lnTo>
                  <a:lnTo>
                    <a:pt x="1386" y="10838"/>
                  </a:lnTo>
                  <a:cubicBezTo>
                    <a:pt x="1386" y="11059"/>
                    <a:pt x="1544" y="11216"/>
                    <a:pt x="1733" y="11216"/>
                  </a:cubicBezTo>
                  <a:lnTo>
                    <a:pt x="8695" y="11216"/>
                  </a:lnTo>
                  <a:cubicBezTo>
                    <a:pt x="8916" y="11216"/>
                    <a:pt x="9074" y="11059"/>
                    <a:pt x="9074" y="10838"/>
                  </a:cubicBezTo>
                  <a:lnTo>
                    <a:pt x="9074" y="10586"/>
                  </a:lnTo>
                  <a:lnTo>
                    <a:pt x="10050" y="11563"/>
                  </a:lnTo>
                  <a:cubicBezTo>
                    <a:pt x="10239" y="11752"/>
                    <a:pt x="10507" y="11847"/>
                    <a:pt x="10775" y="11847"/>
                  </a:cubicBezTo>
                  <a:cubicBezTo>
                    <a:pt x="11043" y="11847"/>
                    <a:pt x="11310" y="11752"/>
                    <a:pt x="11499" y="11563"/>
                  </a:cubicBezTo>
                  <a:cubicBezTo>
                    <a:pt x="11909" y="11153"/>
                    <a:pt x="11909" y="10492"/>
                    <a:pt x="11499" y="10114"/>
                  </a:cubicBezTo>
                  <a:lnTo>
                    <a:pt x="9420" y="8003"/>
                  </a:lnTo>
                  <a:cubicBezTo>
                    <a:pt x="9609" y="7625"/>
                    <a:pt x="9735" y="7152"/>
                    <a:pt x="9735" y="6680"/>
                  </a:cubicBezTo>
                  <a:cubicBezTo>
                    <a:pt x="9735" y="5924"/>
                    <a:pt x="9452" y="5262"/>
                    <a:pt x="9011" y="4695"/>
                  </a:cubicBezTo>
                  <a:lnTo>
                    <a:pt x="9011" y="1828"/>
                  </a:lnTo>
                  <a:cubicBezTo>
                    <a:pt x="9011" y="1639"/>
                    <a:pt x="8853" y="1481"/>
                    <a:pt x="8664" y="1481"/>
                  </a:cubicBezTo>
                  <a:lnTo>
                    <a:pt x="8317" y="1481"/>
                  </a:lnTo>
                  <a:lnTo>
                    <a:pt x="8317" y="379"/>
                  </a:lnTo>
                  <a:cubicBezTo>
                    <a:pt x="8317" y="190"/>
                    <a:pt x="8160" y="1"/>
                    <a:pt x="7971"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chemeClr val="tx1">
                    <a:lumMod val="75000"/>
                    <a:lumOff val="25000"/>
                  </a:schemeClr>
                </a:solidFill>
                <a:cs typeface="+mn-ea"/>
                <a:sym typeface="+mn-lt"/>
              </a:endParaRPr>
            </a:p>
          </p:txBody>
        </p:sp>
        <p:sp>
          <p:nvSpPr>
            <p:cNvPr id="51" name="文本框 50">
              <a:extLst>
                <a:ext uri="{FF2B5EF4-FFF2-40B4-BE49-F238E27FC236}">
                  <a16:creationId xmlns:a16="http://schemas.microsoft.com/office/drawing/2014/main" xmlns="" id="{8873FB19-40B7-423C-A81D-FB4FBE0105F2}"/>
                </a:ext>
              </a:extLst>
            </p:cNvPr>
            <p:cNvSpPr txBox="1"/>
            <p:nvPr/>
          </p:nvSpPr>
          <p:spPr>
            <a:xfrm>
              <a:off x="9770709" y="5080557"/>
              <a:ext cx="1604919" cy="307777"/>
            </a:xfrm>
            <a:prstGeom prst="rect">
              <a:avLst/>
            </a:prstGeom>
            <a:noFill/>
          </p:spPr>
          <p:txBody>
            <a:bodyPr wrap="square" rtlCol="0">
              <a:spAutoFit/>
            </a:bodyPr>
            <a:lstStyle/>
            <a:p>
              <a:pPr algn="ctr"/>
              <a:r>
                <a:rPr lang="en-US" altLang="zh-CN" sz="1400" dirty="0">
                  <a:solidFill>
                    <a:schemeClr val="accent1"/>
                  </a:solidFill>
                  <a:cs typeface="+mn-ea"/>
                  <a:sym typeface="+mn-lt"/>
                </a:rPr>
                <a:t>YOUR TITLE</a:t>
              </a:r>
              <a:endParaRPr lang="zh-CN" altLang="en-US" sz="1400" dirty="0">
                <a:solidFill>
                  <a:schemeClr val="accent1"/>
                </a:solidFill>
                <a:cs typeface="+mn-ea"/>
                <a:sym typeface="+mn-lt"/>
              </a:endParaRPr>
            </a:p>
          </p:txBody>
        </p:sp>
      </p:grpSp>
      <p:sp>
        <p:nvSpPr>
          <p:cNvPr id="52" name="文本框 51">
            <a:extLst>
              <a:ext uri="{FF2B5EF4-FFF2-40B4-BE49-F238E27FC236}">
                <a16:creationId xmlns:a16="http://schemas.microsoft.com/office/drawing/2014/main" xmlns="" id="{E188DD9B-D3FF-4640-B6DB-E3A9A80EE1CE}"/>
              </a:ext>
            </a:extLst>
          </p:cNvPr>
          <p:cNvSpPr txBox="1"/>
          <p:nvPr/>
        </p:nvSpPr>
        <p:spPr>
          <a:xfrm>
            <a:off x="6074762" y="2249577"/>
            <a:ext cx="2018155" cy="461665"/>
          </a:xfrm>
          <a:prstGeom prst="rect">
            <a:avLst/>
          </a:prstGeom>
          <a:noFill/>
        </p:spPr>
        <p:txBody>
          <a:bodyPr wrap="square" rtlCol="0">
            <a:spAutoFit/>
          </a:bodyPr>
          <a:lstStyle/>
          <a:p>
            <a:pPr algn="ju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pic>
        <p:nvPicPr>
          <p:cNvPr id="54" name="图片 53">
            <a:extLst>
              <a:ext uri="{FF2B5EF4-FFF2-40B4-BE49-F238E27FC236}">
                <a16:creationId xmlns:a16="http://schemas.microsoft.com/office/drawing/2014/main" xmlns="" id="{4F4EC409-A5FB-4727-9CC1-77B8AA9A81B8}"/>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0512"/>
          <a:stretch/>
        </p:blipFill>
        <p:spPr>
          <a:xfrm>
            <a:off x="899206" y="2407938"/>
            <a:ext cx="4404146" cy="2932114"/>
          </a:xfrm>
          <a:prstGeom prst="rect">
            <a:avLst/>
          </a:prstGeom>
        </p:spPr>
      </p:pic>
    </p:spTree>
    <p:extLst>
      <p:ext uri="{BB962C8B-B14F-4D97-AF65-F5344CB8AC3E}">
        <p14:creationId xmlns:p14="http://schemas.microsoft.com/office/powerpoint/2010/main" val="1686642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sp>
        <p:nvSpPr>
          <p:cNvPr id="4" name="文本框 3">
            <a:extLst>
              <a:ext uri="{FF2B5EF4-FFF2-40B4-BE49-F238E27FC236}">
                <a16:creationId xmlns:a16="http://schemas.microsoft.com/office/drawing/2014/main" xmlns="" id="{2800BD5C-EBEA-41D9-94BB-46C6022F6C6B}"/>
              </a:ext>
            </a:extLst>
          </p:cNvPr>
          <p:cNvSpPr txBox="1"/>
          <p:nvPr/>
        </p:nvSpPr>
        <p:spPr>
          <a:xfrm>
            <a:off x="1208052" y="3139134"/>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5" name="直接连接符 4">
            <a:extLst>
              <a:ext uri="{FF2B5EF4-FFF2-40B4-BE49-F238E27FC236}">
                <a16:creationId xmlns:a16="http://schemas.microsoft.com/office/drawing/2014/main" xmlns="" id="{4D95356F-D410-4317-A405-51F77686470A}"/>
              </a:ext>
            </a:extLst>
          </p:cNvPr>
          <p:cNvCxnSpPr/>
          <p:nvPr/>
        </p:nvCxnSpPr>
        <p:spPr>
          <a:xfrm>
            <a:off x="1821712" y="3031183"/>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xmlns="" id="{1E25193E-F17D-4BE3-8D9D-A1C00BB2C751}"/>
              </a:ext>
            </a:extLst>
          </p:cNvPr>
          <p:cNvSpPr txBox="1"/>
          <p:nvPr/>
        </p:nvSpPr>
        <p:spPr>
          <a:xfrm>
            <a:off x="3364043" y="3139134"/>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7" name="直接连接符 6">
            <a:extLst>
              <a:ext uri="{FF2B5EF4-FFF2-40B4-BE49-F238E27FC236}">
                <a16:creationId xmlns:a16="http://schemas.microsoft.com/office/drawing/2014/main" xmlns="" id="{D4578692-EB53-4A35-9B95-D944F10F74CC}"/>
              </a:ext>
            </a:extLst>
          </p:cNvPr>
          <p:cNvCxnSpPr/>
          <p:nvPr/>
        </p:nvCxnSpPr>
        <p:spPr>
          <a:xfrm>
            <a:off x="3977703" y="3031183"/>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xmlns="" id="{95CA3E77-E913-457A-B4AE-DA16BCC2833E}"/>
              </a:ext>
            </a:extLst>
          </p:cNvPr>
          <p:cNvSpPr txBox="1"/>
          <p:nvPr/>
        </p:nvSpPr>
        <p:spPr>
          <a:xfrm>
            <a:off x="1208052" y="4723293"/>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9" name="直接连接符 8">
            <a:extLst>
              <a:ext uri="{FF2B5EF4-FFF2-40B4-BE49-F238E27FC236}">
                <a16:creationId xmlns:a16="http://schemas.microsoft.com/office/drawing/2014/main" xmlns="" id="{F34B1656-5E4B-4016-A706-4B2186B320B2}"/>
              </a:ext>
            </a:extLst>
          </p:cNvPr>
          <p:cNvCxnSpPr/>
          <p:nvPr/>
        </p:nvCxnSpPr>
        <p:spPr>
          <a:xfrm>
            <a:off x="1821712" y="4615342"/>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D455538D-9272-46E6-B3F3-82E53FF02FCC}"/>
              </a:ext>
            </a:extLst>
          </p:cNvPr>
          <p:cNvSpPr txBox="1"/>
          <p:nvPr/>
        </p:nvSpPr>
        <p:spPr>
          <a:xfrm>
            <a:off x="3364043" y="4723293"/>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11" name="直接连接符 10">
            <a:extLst>
              <a:ext uri="{FF2B5EF4-FFF2-40B4-BE49-F238E27FC236}">
                <a16:creationId xmlns:a16="http://schemas.microsoft.com/office/drawing/2014/main" xmlns="" id="{D6B2432E-D842-43CB-A1FB-4BB734470FDF}"/>
              </a:ext>
            </a:extLst>
          </p:cNvPr>
          <p:cNvCxnSpPr/>
          <p:nvPr/>
        </p:nvCxnSpPr>
        <p:spPr>
          <a:xfrm>
            <a:off x="3977703" y="4615342"/>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xmlns="" id="{D23FFE64-28B8-4F3E-B1C7-AB8308096ACB}"/>
              </a:ext>
            </a:extLst>
          </p:cNvPr>
          <p:cNvSpPr txBox="1"/>
          <p:nvPr/>
        </p:nvSpPr>
        <p:spPr>
          <a:xfrm>
            <a:off x="7184455" y="3139134"/>
            <a:ext cx="1520972" cy="1323439"/>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15" name="直接连接符 14">
            <a:extLst>
              <a:ext uri="{FF2B5EF4-FFF2-40B4-BE49-F238E27FC236}">
                <a16:creationId xmlns:a16="http://schemas.microsoft.com/office/drawing/2014/main" xmlns="" id="{9409D977-1D2E-4A41-B885-9470E44C2A03}"/>
              </a:ext>
            </a:extLst>
          </p:cNvPr>
          <p:cNvCxnSpPr/>
          <p:nvPr/>
        </p:nvCxnSpPr>
        <p:spPr>
          <a:xfrm>
            <a:off x="7798115" y="3031183"/>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241DACDE-A4DB-4868-BAE8-0790F5353FE9}"/>
              </a:ext>
            </a:extLst>
          </p:cNvPr>
          <p:cNvSpPr txBox="1"/>
          <p:nvPr/>
        </p:nvSpPr>
        <p:spPr>
          <a:xfrm>
            <a:off x="9340446" y="3139134"/>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17" name="直接连接符 16">
            <a:extLst>
              <a:ext uri="{FF2B5EF4-FFF2-40B4-BE49-F238E27FC236}">
                <a16:creationId xmlns:a16="http://schemas.microsoft.com/office/drawing/2014/main" xmlns="" id="{28DB2F65-E77D-4FD2-A6C3-67C15CF2299D}"/>
              </a:ext>
            </a:extLst>
          </p:cNvPr>
          <p:cNvCxnSpPr/>
          <p:nvPr/>
        </p:nvCxnSpPr>
        <p:spPr>
          <a:xfrm>
            <a:off x="9954106" y="3031183"/>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9968923B-F792-4D34-94E9-5469622A1F6E}"/>
              </a:ext>
            </a:extLst>
          </p:cNvPr>
          <p:cNvSpPr txBox="1"/>
          <p:nvPr/>
        </p:nvSpPr>
        <p:spPr>
          <a:xfrm>
            <a:off x="7184455" y="4723293"/>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19" name="直接连接符 18">
            <a:extLst>
              <a:ext uri="{FF2B5EF4-FFF2-40B4-BE49-F238E27FC236}">
                <a16:creationId xmlns:a16="http://schemas.microsoft.com/office/drawing/2014/main" xmlns="" id="{003F7AE2-2959-499E-BD25-4F6FA8577700}"/>
              </a:ext>
            </a:extLst>
          </p:cNvPr>
          <p:cNvCxnSpPr/>
          <p:nvPr/>
        </p:nvCxnSpPr>
        <p:spPr>
          <a:xfrm>
            <a:off x="7798115" y="4615342"/>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a16="http://schemas.microsoft.com/office/drawing/2014/main" xmlns="" id="{1E7A3586-5E80-4DB4-A1B5-3F917B8CF0F9}"/>
              </a:ext>
            </a:extLst>
          </p:cNvPr>
          <p:cNvSpPr txBox="1"/>
          <p:nvPr/>
        </p:nvSpPr>
        <p:spPr>
          <a:xfrm>
            <a:off x="9340446" y="4723293"/>
            <a:ext cx="1520972" cy="1304268"/>
          </a:xfrm>
          <a:prstGeom prst="rect">
            <a:avLst/>
          </a:prstGeom>
          <a:noFill/>
        </p:spPr>
        <p:txBody>
          <a:bodyPr wrap="square" rtlCol="0">
            <a:spAutoFit/>
          </a:bodyPr>
          <a:lstStyle/>
          <a:p>
            <a:pPr algn="just">
              <a:lnSpc>
                <a:spcPts val="1600"/>
              </a:lnSpc>
            </a:pPr>
            <a:r>
              <a:rPr lang="en-US" altLang="zh-CN" sz="1100" spc="100" dirty="0">
                <a:solidFill>
                  <a:schemeClr val="tx1">
                    <a:lumMod val="85000"/>
                    <a:lumOff val="15000"/>
                  </a:schemeClr>
                </a:solidFill>
                <a:cs typeface="+mn-ea"/>
                <a:sym typeface="+mn-lt"/>
              </a:rPr>
              <a:t>Please enter the font and title you think is appropriate in the box, and change your color.</a:t>
            </a:r>
            <a:endParaRPr lang="zh-CN" altLang="en-US" sz="1100" spc="100" dirty="0">
              <a:solidFill>
                <a:schemeClr val="tx1">
                  <a:lumMod val="85000"/>
                  <a:lumOff val="15000"/>
                </a:schemeClr>
              </a:solidFill>
              <a:cs typeface="+mn-ea"/>
              <a:sym typeface="+mn-lt"/>
            </a:endParaRPr>
          </a:p>
        </p:txBody>
      </p:sp>
      <p:cxnSp>
        <p:nvCxnSpPr>
          <p:cNvPr id="21" name="直接连接符 20">
            <a:extLst>
              <a:ext uri="{FF2B5EF4-FFF2-40B4-BE49-F238E27FC236}">
                <a16:creationId xmlns:a16="http://schemas.microsoft.com/office/drawing/2014/main" xmlns="" id="{911BC8D6-2E53-41A2-A2B3-B6FBA5D7BB4E}"/>
              </a:ext>
            </a:extLst>
          </p:cNvPr>
          <p:cNvCxnSpPr/>
          <p:nvPr/>
        </p:nvCxnSpPr>
        <p:spPr>
          <a:xfrm>
            <a:off x="9954106" y="4615342"/>
            <a:ext cx="26935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BCCA5872-88EE-4F7E-B14A-77B6E5C95F6B}"/>
              </a:ext>
            </a:extLst>
          </p:cNvPr>
          <p:cNvSpPr txBox="1"/>
          <p:nvPr/>
        </p:nvSpPr>
        <p:spPr>
          <a:xfrm>
            <a:off x="1968538" y="2081638"/>
            <a:ext cx="2018155" cy="461665"/>
          </a:xfrm>
          <a:prstGeom prst="rect">
            <a:avLst/>
          </a:prstGeom>
          <a:noFill/>
        </p:spPr>
        <p:txBody>
          <a:bodyPr wrap="square" rtlCol="0">
            <a:spAutoFit/>
          </a:bodyPr>
          <a:lstStyle/>
          <a:p>
            <a:pPr algn="di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
        <p:nvSpPr>
          <p:cNvPr id="23" name="文本框 22">
            <a:extLst>
              <a:ext uri="{FF2B5EF4-FFF2-40B4-BE49-F238E27FC236}">
                <a16:creationId xmlns:a16="http://schemas.microsoft.com/office/drawing/2014/main" xmlns="" id="{B2A1A108-7C15-4095-95FE-03003DE7C86F}"/>
              </a:ext>
            </a:extLst>
          </p:cNvPr>
          <p:cNvSpPr txBox="1"/>
          <p:nvPr/>
        </p:nvSpPr>
        <p:spPr>
          <a:xfrm>
            <a:off x="7932794" y="2081638"/>
            <a:ext cx="2018155" cy="461665"/>
          </a:xfrm>
          <a:prstGeom prst="rect">
            <a:avLst/>
          </a:prstGeom>
          <a:noFill/>
        </p:spPr>
        <p:txBody>
          <a:bodyPr wrap="square" rtlCol="0">
            <a:spAutoFit/>
          </a:bodyPr>
          <a:lstStyle/>
          <a:p>
            <a:pPr algn="di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32603180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grpSp>
        <p:nvGrpSpPr>
          <p:cNvPr id="4" name="组合 3">
            <a:extLst>
              <a:ext uri="{FF2B5EF4-FFF2-40B4-BE49-F238E27FC236}">
                <a16:creationId xmlns:a16="http://schemas.microsoft.com/office/drawing/2014/main" xmlns="" id="{E757E1AA-D1A5-463F-B63B-3A204259037A}"/>
              </a:ext>
            </a:extLst>
          </p:cNvPr>
          <p:cNvGrpSpPr/>
          <p:nvPr/>
        </p:nvGrpSpPr>
        <p:grpSpPr>
          <a:xfrm>
            <a:off x="1887454" y="2017942"/>
            <a:ext cx="1415981" cy="1018304"/>
            <a:chOff x="6246214" y="4301238"/>
            <a:chExt cx="1604919" cy="1154179"/>
          </a:xfrm>
        </p:grpSpPr>
        <p:sp>
          <p:nvSpPr>
            <p:cNvPr id="5" name="矩形 4">
              <a:extLst>
                <a:ext uri="{FF2B5EF4-FFF2-40B4-BE49-F238E27FC236}">
                  <a16:creationId xmlns:a16="http://schemas.microsoft.com/office/drawing/2014/main" xmlns="" id="{6436B2BA-B901-48BD-A5B1-7FE124249337}"/>
                </a:ext>
              </a:extLst>
            </p:cNvPr>
            <p:cNvSpPr/>
            <p:nvPr/>
          </p:nvSpPr>
          <p:spPr>
            <a:xfrm>
              <a:off x="6388087" y="4301238"/>
              <a:ext cx="1329267" cy="1154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6" name="组合 5">
              <a:extLst>
                <a:ext uri="{FF2B5EF4-FFF2-40B4-BE49-F238E27FC236}">
                  <a16:creationId xmlns:a16="http://schemas.microsoft.com/office/drawing/2014/main" xmlns="" id="{8D43EB97-992A-4DD5-AF5A-5CA98D673E34}"/>
                </a:ext>
              </a:extLst>
            </p:cNvPr>
            <p:cNvGrpSpPr/>
            <p:nvPr/>
          </p:nvGrpSpPr>
          <p:grpSpPr>
            <a:xfrm>
              <a:off x="6831269" y="4513075"/>
              <a:ext cx="442902" cy="442902"/>
              <a:chOff x="6573848" y="4381547"/>
              <a:chExt cx="341905" cy="341905"/>
            </a:xfrm>
          </p:grpSpPr>
          <p:grpSp>
            <p:nvGrpSpPr>
              <p:cNvPr id="8" name="Google Shape;1002;p32">
                <a:extLst>
                  <a:ext uri="{FF2B5EF4-FFF2-40B4-BE49-F238E27FC236}">
                    <a16:creationId xmlns:a16="http://schemas.microsoft.com/office/drawing/2014/main" xmlns="" id="{F217B2B1-A304-4A19-86E0-589A4272E10A}"/>
                  </a:ext>
                </a:extLst>
              </p:cNvPr>
              <p:cNvGrpSpPr/>
              <p:nvPr/>
            </p:nvGrpSpPr>
            <p:grpSpPr>
              <a:xfrm>
                <a:off x="6674426" y="4468439"/>
                <a:ext cx="152783" cy="178619"/>
                <a:chOff x="-48237000" y="2342650"/>
                <a:chExt cx="256800" cy="300225"/>
              </a:xfrm>
              <a:solidFill>
                <a:schemeClr val="bg1"/>
              </a:solidFill>
            </p:grpSpPr>
            <p:sp>
              <p:nvSpPr>
                <p:cNvPr id="10" name="Google Shape;1003;p32">
                  <a:extLst>
                    <a:ext uri="{FF2B5EF4-FFF2-40B4-BE49-F238E27FC236}">
                      <a16:creationId xmlns:a16="http://schemas.microsoft.com/office/drawing/2014/main" xmlns="" id="{E33B3AED-D6CD-4542-8F6D-6EDB0357E5E7}"/>
                    </a:ext>
                  </a:extLst>
                </p:cNvPr>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11" name="Google Shape;1004;p32">
                  <a:extLst>
                    <a:ext uri="{FF2B5EF4-FFF2-40B4-BE49-F238E27FC236}">
                      <a16:creationId xmlns:a16="http://schemas.microsoft.com/office/drawing/2014/main" xmlns="" id="{8EEB8801-B277-4FE1-96D0-F0DB024BC212}"/>
                    </a:ext>
                  </a:extLst>
                </p:cNvPr>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14" name="Google Shape;1005;p32">
                  <a:extLst>
                    <a:ext uri="{FF2B5EF4-FFF2-40B4-BE49-F238E27FC236}">
                      <a16:creationId xmlns:a16="http://schemas.microsoft.com/office/drawing/2014/main" xmlns="" id="{56588663-D513-426D-8FE0-22BC71FCB4EB}"/>
                    </a:ext>
                  </a:extLst>
                </p:cNvPr>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grpSp>
          <p:sp>
            <p:nvSpPr>
              <p:cNvPr id="9" name="椭圆 8">
                <a:extLst>
                  <a:ext uri="{FF2B5EF4-FFF2-40B4-BE49-F238E27FC236}">
                    <a16:creationId xmlns:a16="http://schemas.microsoft.com/office/drawing/2014/main" xmlns="" id="{094E3DC5-A822-4020-A5CA-3C5630019471}"/>
                  </a:ext>
                </a:extLst>
              </p:cNvPr>
              <p:cNvSpPr/>
              <p:nvPr/>
            </p:nvSpPr>
            <p:spPr>
              <a:xfrm>
                <a:off x="6573848" y="4381547"/>
                <a:ext cx="341905" cy="34190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7" name="文本框 6">
              <a:extLst>
                <a:ext uri="{FF2B5EF4-FFF2-40B4-BE49-F238E27FC236}">
                  <a16:creationId xmlns:a16="http://schemas.microsoft.com/office/drawing/2014/main" xmlns="" id="{95E15C35-7902-4827-AAE3-65568B83D9A5}"/>
                </a:ext>
              </a:extLst>
            </p:cNvPr>
            <p:cNvSpPr txBox="1"/>
            <p:nvPr/>
          </p:nvSpPr>
          <p:spPr>
            <a:xfrm>
              <a:off x="6246214" y="5031559"/>
              <a:ext cx="1604919" cy="348845"/>
            </a:xfrm>
            <a:prstGeom prst="rect">
              <a:avLst/>
            </a:prstGeom>
            <a:noFill/>
          </p:spPr>
          <p:txBody>
            <a:bodyPr wrap="square" rtlCol="0">
              <a:spAutoFit/>
            </a:bodyPr>
            <a:lstStyle/>
            <a:p>
              <a:pPr algn="ctr"/>
              <a:r>
                <a:rPr lang="en-US" altLang="zh-CN" sz="1400" dirty="0">
                  <a:solidFill>
                    <a:schemeClr val="bg1"/>
                  </a:solidFill>
                  <a:cs typeface="+mn-ea"/>
                  <a:sym typeface="+mn-lt"/>
                </a:rPr>
                <a:t>YOUR TITLE</a:t>
              </a:r>
              <a:endParaRPr lang="zh-CN" altLang="en-US" sz="1400" dirty="0">
                <a:solidFill>
                  <a:schemeClr val="bg1"/>
                </a:solidFill>
                <a:cs typeface="+mn-ea"/>
                <a:sym typeface="+mn-lt"/>
              </a:endParaRPr>
            </a:p>
          </p:txBody>
        </p:sp>
      </p:grpSp>
      <p:grpSp>
        <p:nvGrpSpPr>
          <p:cNvPr id="15" name="组合 14">
            <a:extLst>
              <a:ext uri="{FF2B5EF4-FFF2-40B4-BE49-F238E27FC236}">
                <a16:creationId xmlns:a16="http://schemas.microsoft.com/office/drawing/2014/main" xmlns="" id="{27692901-F32E-49AF-B63E-410F0CFA0FEF}"/>
              </a:ext>
            </a:extLst>
          </p:cNvPr>
          <p:cNvGrpSpPr/>
          <p:nvPr/>
        </p:nvGrpSpPr>
        <p:grpSpPr>
          <a:xfrm>
            <a:off x="1887454" y="3357186"/>
            <a:ext cx="1415981" cy="1018304"/>
            <a:chOff x="8121514" y="4301238"/>
            <a:chExt cx="1604919" cy="1154179"/>
          </a:xfrm>
        </p:grpSpPr>
        <p:sp>
          <p:nvSpPr>
            <p:cNvPr id="16" name="矩形 15">
              <a:extLst>
                <a:ext uri="{FF2B5EF4-FFF2-40B4-BE49-F238E27FC236}">
                  <a16:creationId xmlns:a16="http://schemas.microsoft.com/office/drawing/2014/main" xmlns="" id="{6B7C30E3-DB52-47D7-8A23-9BE2A6F13802}"/>
                </a:ext>
              </a:extLst>
            </p:cNvPr>
            <p:cNvSpPr/>
            <p:nvPr/>
          </p:nvSpPr>
          <p:spPr>
            <a:xfrm>
              <a:off x="8261600" y="4301238"/>
              <a:ext cx="1329267" cy="1154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17" name="组合 16">
              <a:extLst>
                <a:ext uri="{FF2B5EF4-FFF2-40B4-BE49-F238E27FC236}">
                  <a16:creationId xmlns:a16="http://schemas.microsoft.com/office/drawing/2014/main" xmlns="" id="{5071C384-C375-479D-9D2B-9A519DDF3FEC}"/>
                </a:ext>
              </a:extLst>
            </p:cNvPr>
            <p:cNvGrpSpPr/>
            <p:nvPr/>
          </p:nvGrpSpPr>
          <p:grpSpPr>
            <a:xfrm>
              <a:off x="8704782" y="4513075"/>
              <a:ext cx="442902" cy="442902"/>
              <a:chOff x="7379522" y="4381547"/>
              <a:chExt cx="341905" cy="341905"/>
            </a:xfrm>
          </p:grpSpPr>
          <p:grpSp>
            <p:nvGrpSpPr>
              <p:cNvPr id="19" name="Google Shape;1014;p32">
                <a:extLst>
                  <a:ext uri="{FF2B5EF4-FFF2-40B4-BE49-F238E27FC236}">
                    <a16:creationId xmlns:a16="http://schemas.microsoft.com/office/drawing/2014/main" xmlns="" id="{30D3FA73-3063-4984-984A-4181D44BEC1B}"/>
                  </a:ext>
                </a:extLst>
              </p:cNvPr>
              <p:cNvGrpSpPr/>
              <p:nvPr/>
            </p:nvGrpSpPr>
            <p:grpSpPr>
              <a:xfrm>
                <a:off x="7463193" y="4476544"/>
                <a:ext cx="172019" cy="172476"/>
                <a:chOff x="-1700225" y="2768875"/>
                <a:chExt cx="291450" cy="292225"/>
              </a:xfrm>
              <a:solidFill>
                <a:schemeClr val="bg1"/>
              </a:solidFill>
            </p:grpSpPr>
            <p:sp>
              <p:nvSpPr>
                <p:cNvPr id="21" name="Google Shape;1015;p32">
                  <a:extLst>
                    <a:ext uri="{FF2B5EF4-FFF2-40B4-BE49-F238E27FC236}">
                      <a16:creationId xmlns:a16="http://schemas.microsoft.com/office/drawing/2014/main" xmlns="" id="{58F48967-6A5A-4E56-93DC-910190518EA1}"/>
                    </a:ext>
                  </a:extLst>
                </p:cNvPr>
                <p:cNvSpPr/>
                <p:nvPr/>
              </p:nvSpPr>
              <p:spPr>
                <a:xfrm>
                  <a:off x="-1700225" y="2768875"/>
                  <a:ext cx="291450" cy="292225"/>
                </a:xfrm>
                <a:custGeom>
                  <a:avLst/>
                  <a:gdLst/>
                  <a:ahLst/>
                  <a:cxnLst/>
                  <a:rect l="l" t="t" r="r" b="b"/>
                  <a:pathLst>
                    <a:path w="11658" h="11689" extrusionOk="0">
                      <a:moveTo>
                        <a:pt x="10617" y="662"/>
                      </a:moveTo>
                      <a:cubicBezTo>
                        <a:pt x="10806" y="662"/>
                        <a:pt x="10964" y="820"/>
                        <a:pt x="10964" y="1009"/>
                      </a:cubicBezTo>
                      <a:lnTo>
                        <a:pt x="10964" y="2710"/>
                      </a:lnTo>
                      <a:lnTo>
                        <a:pt x="662" y="2710"/>
                      </a:lnTo>
                      <a:lnTo>
                        <a:pt x="662" y="1009"/>
                      </a:lnTo>
                      <a:cubicBezTo>
                        <a:pt x="662" y="820"/>
                        <a:pt x="819" y="662"/>
                        <a:pt x="1008" y="662"/>
                      </a:cubicBezTo>
                      <a:close/>
                      <a:moveTo>
                        <a:pt x="10933" y="3372"/>
                      </a:moveTo>
                      <a:lnTo>
                        <a:pt x="10933" y="9232"/>
                      </a:lnTo>
                      <a:cubicBezTo>
                        <a:pt x="10964" y="9484"/>
                        <a:pt x="10806" y="9610"/>
                        <a:pt x="10617" y="9610"/>
                      </a:cubicBezTo>
                      <a:lnTo>
                        <a:pt x="8916" y="9610"/>
                      </a:lnTo>
                      <a:lnTo>
                        <a:pt x="8570" y="9232"/>
                      </a:lnTo>
                      <a:cubicBezTo>
                        <a:pt x="8601" y="9169"/>
                        <a:pt x="8664" y="9043"/>
                        <a:pt x="8696" y="8917"/>
                      </a:cubicBezTo>
                      <a:lnTo>
                        <a:pt x="9200" y="8917"/>
                      </a:lnTo>
                      <a:cubicBezTo>
                        <a:pt x="9389" y="8917"/>
                        <a:pt x="9546" y="8759"/>
                        <a:pt x="9546" y="8570"/>
                      </a:cubicBezTo>
                      <a:lnTo>
                        <a:pt x="9546" y="7184"/>
                      </a:lnTo>
                      <a:cubicBezTo>
                        <a:pt x="9546" y="6995"/>
                        <a:pt x="9389" y="6837"/>
                        <a:pt x="9200" y="6837"/>
                      </a:cubicBezTo>
                      <a:lnTo>
                        <a:pt x="8696" y="6837"/>
                      </a:lnTo>
                      <a:cubicBezTo>
                        <a:pt x="8664" y="6711"/>
                        <a:pt x="8601" y="6648"/>
                        <a:pt x="8570" y="6522"/>
                      </a:cubicBezTo>
                      <a:lnTo>
                        <a:pt x="8916" y="6176"/>
                      </a:lnTo>
                      <a:cubicBezTo>
                        <a:pt x="9042" y="6050"/>
                        <a:pt x="9042" y="5798"/>
                        <a:pt x="8916" y="5703"/>
                      </a:cubicBezTo>
                      <a:lnTo>
                        <a:pt x="7940" y="4695"/>
                      </a:lnTo>
                      <a:cubicBezTo>
                        <a:pt x="7877" y="4648"/>
                        <a:pt x="7790" y="4624"/>
                        <a:pt x="7703" y="4624"/>
                      </a:cubicBezTo>
                      <a:cubicBezTo>
                        <a:pt x="7617" y="4624"/>
                        <a:pt x="7530" y="4648"/>
                        <a:pt x="7467" y="4695"/>
                      </a:cubicBezTo>
                      <a:lnTo>
                        <a:pt x="7120" y="5073"/>
                      </a:lnTo>
                      <a:cubicBezTo>
                        <a:pt x="7026" y="5041"/>
                        <a:pt x="6931" y="4978"/>
                        <a:pt x="6805" y="4947"/>
                      </a:cubicBezTo>
                      <a:lnTo>
                        <a:pt x="6805" y="4443"/>
                      </a:lnTo>
                      <a:cubicBezTo>
                        <a:pt x="6805" y="4222"/>
                        <a:pt x="6648" y="4065"/>
                        <a:pt x="6459" y="4065"/>
                      </a:cubicBezTo>
                      <a:lnTo>
                        <a:pt x="5073" y="4065"/>
                      </a:lnTo>
                      <a:cubicBezTo>
                        <a:pt x="4884" y="4065"/>
                        <a:pt x="4726" y="4222"/>
                        <a:pt x="4726" y="4443"/>
                      </a:cubicBezTo>
                      <a:lnTo>
                        <a:pt x="4726" y="4947"/>
                      </a:lnTo>
                      <a:cubicBezTo>
                        <a:pt x="4600" y="4978"/>
                        <a:pt x="4506" y="5010"/>
                        <a:pt x="4411" y="5073"/>
                      </a:cubicBezTo>
                      <a:lnTo>
                        <a:pt x="4033" y="4695"/>
                      </a:lnTo>
                      <a:cubicBezTo>
                        <a:pt x="3986" y="4648"/>
                        <a:pt x="3899" y="4624"/>
                        <a:pt x="3808" y="4624"/>
                      </a:cubicBezTo>
                      <a:cubicBezTo>
                        <a:pt x="3718" y="4624"/>
                        <a:pt x="3623" y="4648"/>
                        <a:pt x="3560" y="4695"/>
                      </a:cubicBezTo>
                      <a:lnTo>
                        <a:pt x="2584" y="5703"/>
                      </a:lnTo>
                      <a:cubicBezTo>
                        <a:pt x="2458" y="5829"/>
                        <a:pt x="2458" y="6050"/>
                        <a:pt x="2584" y="6176"/>
                      </a:cubicBezTo>
                      <a:lnTo>
                        <a:pt x="2930" y="6522"/>
                      </a:lnTo>
                      <a:cubicBezTo>
                        <a:pt x="2899" y="6585"/>
                        <a:pt x="2867" y="6711"/>
                        <a:pt x="2836" y="6837"/>
                      </a:cubicBezTo>
                      <a:lnTo>
                        <a:pt x="2300" y="6837"/>
                      </a:lnTo>
                      <a:cubicBezTo>
                        <a:pt x="2111" y="6837"/>
                        <a:pt x="1954" y="6995"/>
                        <a:pt x="1954" y="7184"/>
                      </a:cubicBezTo>
                      <a:lnTo>
                        <a:pt x="1954" y="8570"/>
                      </a:lnTo>
                      <a:cubicBezTo>
                        <a:pt x="1954" y="8759"/>
                        <a:pt x="2111" y="8917"/>
                        <a:pt x="2300" y="8917"/>
                      </a:cubicBezTo>
                      <a:lnTo>
                        <a:pt x="2836" y="8917"/>
                      </a:lnTo>
                      <a:cubicBezTo>
                        <a:pt x="2867" y="9043"/>
                        <a:pt x="2899" y="9137"/>
                        <a:pt x="2930" y="9232"/>
                      </a:cubicBezTo>
                      <a:lnTo>
                        <a:pt x="2584" y="9610"/>
                      </a:lnTo>
                      <a:lnTo>
                        <a:pt x="977" y="9610"/>
                      </a:lnTo>
                      <a:cubicBezTo>
                        <a:pt x="788" y="9610"/>
                        <a:pt x="630" y="9452"/>
                        <a:pt x="630" y="9232"/>
                      </a:cubicBezTo>
                      <a:lnTo>
                        <a:pt x="630" y="3372"/>
                      </a:lnTo>
                      <a:close/>
                      <a:moveTo>
                        <a:pt x="6112" y="4726"/>
                      </a:moveTo>
                      <a:lnTo>
                        <a:pt x="6112" y="5136"/>
                      </a:lnTo>
                      <a:cubicBezTo>
                        <a:pt x="6112" y="5294"/>
                        <a:pt x="6207" y="5420"/>
                        <a:pt x="6364" y="5451"/>
                      </a:cubicBezTo>
                      <a:cubicBezTo>
                        <a:pt x="6553" y="5514"/>
                        <a:pt x="6805" y="5609"/>
                        <a:pt x="6994" y="5735"/>
                      </a:cubicBezTo>
                      <a:cubicBezTo>
                        <a:pt x="7041" y="5769"/>
                        <a:pt x="7096" y="5783"/>
                        <a:pt x="7153" y="5783"/>
                      </a:cubicBezTo>
                      <a:cubicBezTo>
                        <a:pt x="7251" y="5783"/>
                        <a:pt x="7356" y="5743"/>
                        <a:pt x="7435" y="5703"/>
                      </a:cubicBezTo>
                      <a:lnTo>
                        <a:pt x="7751" y="5388"/>
                      </a:lnTo>
                      <a:lnTo>
                        <a:pt x="8223" y="5861"/>
                      </a:lnTo>
                      <a:lnTo>
                        <a:pt x="7908" y="6176"/>
                      </a:lnTo>
                      <a:cubicBezTo>
                        <a:pt x="7782" y="6302"/>
                        <a:pt x="7782" y="6459"/>
                        <a:pt x="7877" y="6617"/>
                      </a:cubicBezTo>
                      <a:cubicBezTo>
                        <a:pt x="7971" y="6806"/>
                        <a:pt x="8066" y="6995"/>
                        <a:pt x="8129" y="7247"/>
                      </a:cubicBezTo>
                      <a:cubicBezTo>
                        <a:pt x="8192" y="7404"/>
                        <a:pt x="8286" y="7499"/>
                        <a:pt x="8444" y="7499"/>
                      </a:cubicBezTo>
                      <a:lnTo>
                        <a:pt x="8885" y="7499"/>
                      </a:lnTo>
                      <a:lnTo>
                        <a:pt x="8885" y="8192"/>
                      </a:lnTo>
                      <a:lnTo>
                        <a:pt x="8444" y="8192"/>
                      </a:lnTo>
                      <a:cubicBezTo>
                        <a:pt x="8286" y="8192"/>
                        <a:pt x="8192" y="8286"/>
                        <a:pt x="8129" y="8444"/>
                      </a:cubicBezTo>
                      <a:cubicBezTo>
                        <a:pt x="8097" y="8665"/>
                        <a:pt x="7971" y="8885"/>
                        <a:pt x="7877" y="9074"/>
                      </a:cubicBezTo>
                      <a:cubicBezTo>
                        <a:pt x="7782" y="9200"/>
                        <a:pt x="7814" y="9389"/>
                        <a:pt x="7908" y="9515"/>
                      </a:cubicBezTo>
                      <a:lnTo>
                        <a:pt x="8223" y="9830"/>
                      </a:lnTo>
                      <a:lnTo>
                        <a:pt x="7751" y="10303"/>
                      </a:lnTo>
                      <a:lnTo>
                        <a:pt x="7435" y="9988"/>
                      </a:lnTo>
                      <a:cubicBezTo>
                        <a:pt x="7368" y="9920"/>
                        <a:pt x="7291" y="9889"/>
                        <a:pt x="7211" y="9889"/>
                      </a:cubicBezTo>
                      <a:cubicBezTo>
                        <a:pt x="7141" y="9889"/>
                        <a:pt x="7068" y="9912"/>
                        <a:pt x="6994" y="9956"/>
                      </a:cubicBezTo>
                      <a:cubicBezTo>
                        <a:pt x="6805" y="10082"/>
                        <a:pt x="6616" y="10145"/>
                        <a:pt x="6364" y="10208"/>
                      </a:cubicBezTo>
                      <a:cubicBezTo>
                        <a:pt x="6207" y="10271"/>
                        <a:pt x="6112" y="10366"/>
                        <a:pt x="6112" y="10555"/>
                      </a:cubicBezTo>
                      <a:lnTo>
                        <a:pt x="6112" y="10964"/>
                      </a:lnTo>
                      <a:lnTo>
                        <a:pt x="5419" y="10964"/>
                      </a:lnTo>
                      <a:lnTo>
                        <a:pt x="5419" y="10555"/>
                      </a:lnTo>
                      <a:cubicBezTo>
                        <a:pt x="5419" y="10366"/>
                        <a:pt x="5325" y="10271"/>
                        <a:pt x="5167" y="10208"/>
                      </a:cubicBezTo>
                      <a:cubicBezTo>
                        <a:pt x="4947" y="10177"/>
                        <a:pt x="4726" y="10051"/>
                        <a:pt x="4537" y="9956"/>
                      </a:cubicBezTo>
                      <a:cubicBezTo>
                        <a:pt x="4491" y="9921"/>
                        <a:pt x="4436" y="9908"/>
                        <a:pt x="4379" y="9908"/>
                      </a:cubicBezTo>
                      <a:cubicBezTo>
                        <a:pt x="4281" y="9908"/>
                        <a:pt x="4176" y="9948"/>
                        <a:pt x="4096" y="9988"/>
                      </a:cubicBezTo>
                      <a:lnTo>
                        <a:pt x="3781" y="10303"/>
                      </a:lnTo>
                      <a:lnTo>
                        <a:pt x="3308" y="9830"/>
                      </a:lnTo>
                      <a:lnTo>
                        <a:pt x="3623" y="9515"/>
                      </a:lnTo>
                      <a:cubicBezTo>
                        <a:pt x="3749" y="9389"/>
                        <a:pt x="3749" y="9232"/>
                        <a:pt x="3655" y="9074"/>
                      </a:cubicBezTo>
                      <a:cubicBezTo>
                        <a:pt x="3529" y="8885"/>
                        <a:pt x="3466" y="8696"/>
                        <a:pt x="3371" y="8444"/>
                      </a:cubicBezTo>
                      <a:cubicBezTo>
                        <a:pt x="3340" y="8286"/>
                        <a:pt x="3214" y="8192"/>
                        <a:pt x="3056" y="8192"/>
                      </a:cubicBezTo>
                      <a:lnTo>
                        <a:pt x="2647" y="8192"/>
                      </a:lnTo>
                      <a:lnTo>
                        <a:pt x="2647" y="7499"/>
                      </a:lnTo>
                      <a:lnTo>
                        <a:pt x="3056" y="7499"/>
                      </a:lnTo>
                      <a:cubicBezTo>
                        <a:pt x="3214" y="7499"/>
                        <a:pt x="3340" y="7404"/>
                        <a:pt x="3371" y="7247"/>
                      </a:cubicBezTo>
                      <a:cubicBezTo>
                        <a:pt x="3434" y="7026"/>
                        <a:pt x="3529" y="6806"/>
                        <a:pt x="3655" y="6617"/>
                      </a:cubicBezTo>
                      <a:cubicBezTo>
                        <a:pt x="3749" y="6491"/>
                        <a:pt x="3686" y="6302"/>
                        <a:pt x="3623" y="6176"/>
                      </a:cubicBezTo>
                      <a:lnTo>
                        <a:pt x="3308" y="5861"/>
                      </a:lnTo>
                      <a:lnTo>
                        <a:pt x="3781" y="5388"/>
                      </a:lnTo>
                      <a:lnTo>
                        <a:pt x="4096" y="5703"/>
                      </a:lnTo>
                      <a:cubicBezTo>
                        <a:pt x="4163" y="5771"/>
                        <a:pt x="4240" y="5802"/>
                        <a:pt x="4321" y="5802"/>
                      </a:cubicBezTo>
                      <a:cubicBezTo>
                        <a:pt x="4391" y="5802"/>
                        <a:pt x="4464" y="5778"/>
                        <a:pt x="4537" y="5735"/>
                      </a:cubicBezTo>
                      <a:cubicBezTo>
                        <a:pt x="4726" y="5609"/>
                        <a:pt x="4915" y="5546"/>
                        <a:pt x="5167" y="5451"/>
                      </a:cubicBezTo>
                      <a:cubicBezTo>
                        <a:pt x="5325" y="5420"/>
                        <a:pt x="5419" y="5294"/>
                        <a:pt x="5419" y="5136"/>
                      </a:cubicBezTo>
                      <a:lnTo>
                        <a:pt x="5419" y="4726"/>
                      </a:lnTo>
                      <a:close/>
                      <a:moveTo>
                        <a:pt x="1008" y="1"/>
                      </a:moveTo>
                      <a:cubicBezTo>
                        <a:pt x="473" y="1"/>
                        <a:pt x="0" y="473"/>
                        <a:pt x="0" y="1009"/>
                      </a:cubicBezTo>
                      <a:lnTo>
                        <a:pt x="0" y="9295"/>
                      </a:lnTo>
                      <a:cubicBezTo>
                        <a:pt x="0" y="9830"/>
                        <a:pt x="473" y="10303"/>
                        <a:pt x="1008" y="10303"/>
                      </a:cubicBezTo>
                      <a:lnTo>
                        <a:pt x="2867" y="10303"/>
                      </a:lnTo>
                      <a:lnTo>
                        <a:pt x="3623" y="11059"/>
                      </a:lnTo>
                      <a:cubicBezTo>
                        <a:pt x="3671" y="11122"/>
                        <a:pt x="3757" y="11153"/>
                        <a:pt x="3848" y="11153"/>
                      </a:cubicBezTo>
                      <a:cubicBezTo>
                        <a:pt x="3938" y="11153"/>
                        <a:pt x="4033" y="11122"/>
                        <a:pt x="4096" y="11059"/>
                      </a:cubicBezTo>
                      <a:lnTo>
                        <a:pt x="4442" y="10712"/>
                      </a:lnTo>
                      <a:cubicBezTo>
                        <a:pt x="4506" y="10744"/>
                        <a:pt x="4632" y="10775"/>
                        <a:pt x="4758" y="10807"/>
                      </a:cubicBezTo>
                      <a:lnTo>
                        <a:pt x="4758" y="11342"/>
                      </a:lnTo>
                      <a:cubicBezTo>
                        <a:pt x="4758" y="11531"/>
                        <a:pt x="4915" y="11689"/>
                        <a:pt x="5104" y="11689"/>
                      </a:cubicBezTo>
                      <a:lnTo>
                        <a:pt x="6490" y="11689"/>
                      </a:lnTo>
                      <a:cubicBezTo>
                        <a:pt x="6679" y="11689"/>
                        <a:pt x="6837" y="11531"/>
                        <a:pt x="6837" y="11342"/>
                      </a:cubicBezTo>
                      <a:lnTo>
                        <a:pt x="6837" y="10807"/>
                      </a:lnTo>
                      <a:cubicBezTo>
                        <a:pt x="6963" y="10775"/>
                        <a:pt x="7026" y="10744"/>
                        <a:pt x="7152" y="10712"/>
                      </a:cubicBezTo>
                      <a:lnTo>
                        <a:pt x="7498" y="11059"/>
                      </a:lnTo>
                      <a:cubicBezTo>
                        <a:pt x="7561" y="11122"/>
                        <a:pt x="7656" y="11153"/>
                        <a:pt x="7747" y="11153"/>
                      </a:cubicBezTo>
                      <a:cubicBezTo>
                        <a:pt x="7837" y="11153"/>
                        <a:pt x="7924" y="11122"/>
                        <a:pt x="7971" y="11059"/>
                      </a:cubicBezTo>
                      <a:lnTo>
                        <a:pt x="8727" y="10303"/>
                      </a:lnTo>
                      <a:lnTo>
                        <a:pt x="10617" y="10303"/>
                      </a:lnTo>
                      <a:cubicBezTo>
                        <a:pt x="11185" y="10303"/>
                        <a:pt x="11657" y="9830"/>
                        <a:pt x="11657" y="9295"/>
                      </a:cubicBezTo>
                      <a:lnTo>
                        <a:pt x="11657" y="1009"/>
                      </a:lnTo>
                      <a:cubicBezTo>
                        <a:pt x="11657" y="473"/>
                        <a:pt x="11216" y="1"/>
                        <a:pt x="1061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2" name="Google Shape;1016;p32">
                  <a:extLst>
                    <a:ext uri="{FF2B5EF4-FFF2-40B4-BE49-F238E27FC236}">
                      <a16:creationId xmlns:a16="http://schemas.microsoft.com/office/drawing/2014/main" xmlns="" id="{0452C8AA-D096-4F09-A20A-5ABB1BEFD6C9}"/>
                    </a:ext>
                  </a:extLst>
                </p:cNvPr>
                <p:cNvSpPr/>
                <p:nvPr/>
              </p:nvSpPr>
              <p:spPr>
                <a:xfrm>
                  <a:off x="-1667150" y="2801950"/>
                  <a:ext cx="18150" cy="18150"/>
                </a:xfrm>
                <a:custGeom>
                  <a:avLst/>
                  <a:gdLst/>
                  <a:ahLst/>
                  <a:cxnLst/>
                  <a:rect l="l" t="t" r="r" b="b"/>
                  <a:pathLst>
                    <a:path w="726" h="726" extrusionOk="0">
                      <a:moveTo>
                        <a:pt x="347" y="1"/>
                      </a:moveTo>
                      <a:cubicBezTo>
                        <a:pt x="158" y="1"/>
                        <a:pt x="1" y="158"/>
                        <a:pt x="1" y="347"/>
                      </a:cubicBezTo>
                      <a:cubicBezTo>
                        <a:pt x="1" y="536"/>
                        <a:pt x="158" y="726"/>
                        <a:pt x="347" y="726"/>
                      </a:cubicBezTo>
                      <a:cubicBezTo>
                        <a:pt x="568" y="726"/>
                        <a:pt x="725" y="536"/>
                        <a:pt x="725" y="347"/>
                      </a:cubicBezTo>
                      <a:cubicBezTo>
                        <a:pt x="725" y="158"/>
                        <a:pt x="568"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3" name="Google Shape;1017;p32">
                  <a:extLst>
                    <a:ext uri="{FF2B5EF4-FFF2-40B4-BE49-F238E27FC236}">
                      <a16:creationId xmlns:a16="http://schemas.microsoft.com/office/drawing/2014/main" xmlns="" id="{EA427E91-51B1-43BB-A0AB-28A2C1837626}"/>
                    </a:ext>
                  </a:extLst>
                </p:cNvPr>
                <p:cNvSpPr/>
                <p:nvPr/>
              </p:nvSpPr>
              <p:spPr>
                <a:xfrm>
                  <a:off x="-1632500" y="2801950"/>
                  <a:ext cx="17350" cy="18150"/>
                </a:xfrm>
                <a:custGeom>
                  <a:avLst/>
                  <a:gdLst/>
                  <a:ahLst/>
                  <a:cxnLst/>
                  <a:rect l="l" t="t" r="r" b="b"/>
                  <a:pathLst>
                    <a:path w="694" h="726" extrusionOk="0">
                      <a:moveTo>
                        <a:pt x="347" y="1"/>
                      </a:moveTo>
                      <a:cubicBezTo>
                        <a:pt x="158" y="1"/>
                        <a:pt x="1" y="158"/>
                        <a:pt x="1" y="347"/>
                      </a:cubicBezTo>
                      <a:cubicBezTo>
                        <a:pt x="1" y="568"/>
                        <a:pt x="158" y="726"/>
                        <a:pt x="347" y="726"/>
                      </a:cubicBezTo>
                      <a:cubicBezTo>
                        <a:pt x="536" y="726"/>
                        <a:pt x="694" y="568"/>
                        <a:pt x="694" y="347"/>
                      </a:cubicBezTo>
                      <a:cubicBezTo>
                        <a:pt x="694" y="158"/>
                        <a:pt x="536"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4" name="Google Shape;1018;p32">
                  <a:extLst>
                    <a:ext uri="{FF2B5EF4-FFF2-40B4-BE49-F238E27FC236}">
                      <a16:creationId xmlns:a16="http://schemas.microsoft.com/office/drawing/2014/main" xmlns="" id="{9A51323F-70E2-471B-8399-217B14FEE327}"/>
                    </a:ext>
                  </a:extLst>
                </p:cNvPr>
                <p:cNvSpPr/>
                <p:nvPr/>
              </p:nvSpPr>
              <p:spPr>
                <a:xfrm>
                  <a:off x="-1597850" y="2801950"/>
                  <a:ext cx="17375" cy="18150"/>
                </a:xfrm>
                <a:custGeom>
                  <a:avLst/>
                  <a:gdLst/>
                  <a:ahLst/>
                  <a:cxnLst/>
                  <a:rect l="l" t="t" r="r" b="b"/>
                  <a:pathLst>
                    <a:path w="695" h="726" extrusionOk="0">
                      <a:moveTo>
                        <a:pt x="347" y="1"/>
                      </a:moveTo>
                      <a:cubicBezTo>
                        <a:pt x="158" y="1"/>
                        <a:pt x="1" y="158"/>
                        <a:pt x="1" y="347"/>
                      </a:cubicBezTo>
                      <a:cubicBezTo>
                        <a:pt x="1" y="568"/>
                        <a:pt x="158" y="726"/>
                        <a:pt x="347" y="726"/>
                      </a:cubicBezTo>
                      <a:cubicBezTo>
                        <a:pt x="537" y="726"/>
                        <a:pt x="694" y="568"/>
                        <a:pt x="694" y="347"/>
                      </a:cubicBezTo>
                      <a:cubicBezTo>
                        <a:pt x="694" y="158"/>
                        <a:pt x="537" y="1"/>
                        <a:pt x="347"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5" name="Google Shape;1019;p32">
                  <a:extLst>
                    <a:ext uri="{FF2B5EF4-FFF2-40B4-BE49-F238E27FC236}">
                      <a16:creationId xmlns:a16="http://schemas.microsoft.com/office/drawing/2014/main" xmlns="" id="{B3D80569-F934-4202-BCE4-7990B75201B9}"/>
                    </a:ext>
                  </a:extLst>
                </p:cNvPr>
                <p:cNvSpPr/>
                <p:nvPr/>
              </p:nvSpPr>
              <p:spPr>
                <a:xfrm>
                  <a:off x="-1564750" y="2801950"/>
                  <a:ext cx="120525" cy="18150"/>
                </a:xfrm>
                <a:custGeom>
                  <a:avLst/>
                  <a:gdLst/>
                  <a:ahLst/>
                  <a:cxnLst/>
                  <a:rect l="l" t="t" r="r" b="b"/>
                  <a:pathLst>
                    <a:path w="4821" h="726" extrusionOk="0">
                      <a:moveTo>
                        <a:pt x="347" y="1"/>
                      </a:moveTo>
                      <a:cubicBezTo>
                        <a:pt x="158" y="1"/>
                        <a:pt x="0" y="158"/>
                        <a:pt x="0" y="347"/>
                      </a:cubicBezTo>
                      <a:cubicBezTo>
                        <a:pt x="32" y="568"/>
                        <a:pt x="189" y="726"/>
                        <a:pt x="347" y="726"/>
                      </a:cubicBezTo>
                      <a:lnTo>
                        <a:pt x="4442" y="726"/>
                      </a:lnTo>
                      <a:cubicBezTo>
                        <a:pt x="4663" y="726"/>
                        <a:pt x="4820" y="568"/>
                        <a:pt x="4820" y="347"/>
                      </a:cubicBezTo>
                      <a:cubicBezTo>
                        <a:pt x="4820" y="158"/>
                        <a:pt x="4663" y="1"/>
                        <a:pt x="444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26" name="Google Shape;1020;p32">
                  <a:extLst>
                    <a:ext uri="{FF2B5EF4-FFF2-40B4-BE49-F238E27FC236}">
                      <a16:creationId xmlns:a16="http://schemas.microsoft.com/office/drawing/2014/main" xmlns="" id="{5DF92814-94AD-4281-89AE-59EB596B96D6}"/>
                    </a:ext>
                  </a:extLst>
                </p:cNvPr>
                <p:cNvSpPr/>
                <p:nvPr/>
              </p:nvSpPr>
              <p:spPr>
                <a:xfrm>
                  <a:off x="-1597850" y="2924050"/>
                  <a:ext cx="85100" cy="85075"/>
                </a:xfrm>
                <a:custGeom>
                  <a:avLst/>
                  <a:gdLst/>
                  <a:ahLst/>
                  <a:cxnLst/>
                  <a:rect l="l" t="t" r="r" b="b"/>
                  <a:pathLst>
                    <a:path w="3404" h="3403" extrusionOk="0">
                      <a:moveTo>
                        <a:pt x="1671" y="662"/>
                      </a:moveTo>
                      <a:cubicBezTo>
                        <a:pt x="2238" y="662"/>
                        <a:pt x="2710" y="1134"/>
                        <a:pt x="2710" y="1701"/>
                      </a:cubicBezTo>
                      <a:cubicBezTo>
                        <a:pt x="2710" y="2237"/>
                        <a:pt x="2269" y="2710"/>
                        <a:pt x="1671" y="2710"/>
                      </a:cubicBezTo>
                      <a:cubicBezTo>
                        <a:pt x="1135" y="2710"/>
                        <a:pt x="663" y="2237"/>
                        <a:pt x="663" y="1701"/>
                      </a:cubicBezTo>
                      <a:cubicBezTo>
                        <a:pt x="663" y="1134"/>
                        <a:pt x="1135" y="662"/>
                        <a:pt x="1671" y="662"/>
                      </a:cubicBezTo>
                      <a:close/>
                      <a:moveTo>
                        <a:pt x="1671" y="0"/>
                      </a:moveTo>
                      <a:cubicBezTo>
                        <a:pt x="726" y="0"/>
                        <a:pt x="1" y="756"/>
                        <a:pt x="1" y="1701"/>
                      </a:cubicBezTo>
                      <a:cubicBezTo>
                        <a:pt x="1" y="2647"/>
                        <a:pt x="726" y="3403"/>
                        <a:pt x="1671" y="3403"/>
                      </a:cubicBezTo>
                      <a:cubicBezTo>
                        <a:pt x="2616" y="3403"/>
                        <a:pt x="3372" y="2647"/>
                        <a:pt x="3372" y="1701"/>
                      </a:cubicBezTo>
                      <a:cubicBezTo>
                        <a:pt x="3403" y="756"/>
                        <a:pt x="2616" y="0"/>
                        <a:pt x="1671"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grpSp>
          <p:sp>
            <p:nvSpPr>
              <p:cNvPr id="20" name="椭圆 19">
                <a:extLst>
                  <a:ext uri="{FF2B5EF4-FFF2-40B4-BE49-F238E27FC236}">
                    <a16:creationId xmlns:a16="http://schemas.microsoft.com/office/drawing/2014/main" xmlns="" id="{06BA1EB5-E7BE-49FF-AEA3-3B29E82B8422}"/>
                  </a:ext>
                </a:extLst>
              </p:cNvPr>
              <p:cNvSpPr/>
              <p:nvPr/>
            </p:nvSpPr>
            <p:spPr>
              <a:xfrm>
                <a:off x="7379522" y="4381547"/>
                <a:ext cx="341905" cy="34190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8" name="文本框 17">
              <a:extLst>
                <a:ext uri="{FF2B5EF4-FFF2-40B4-BE49-F238E27FC236}">
                  <a16:creationId xmlns:a16="http://schemas.microsoft.com/office/drawing/2014/main" xmlns="" id="{7576DBBD-2BA3-4256-9BE4-420E9F703626}"/>
                </a:ext>
              </a:extLst>
            </p:cNvPr>
            <p:cNvSpPr txBox="1"/>
            <p:nvPr/>
          </p:nvSpPr>
          <p:spPr>
            <a:xfrm>
              <a:off x="8121514" y="5026914"/>
              <a:ext cx="1604919" cy="348845"/>
            </a:xfrm>
            <a:prstGeom prst="rect">
              <a:avLst/>
            </a:prstGeom>
            <a:noFill/>
          </p:spPr>
          <p:txBody>
            <a:bodyPr wrap="square" rtlCol="0">
              <a:spAutoFit/>
            </a:bodyPr>
            <a:lstStyle/>
            <a:p>
              <a:pPr algn="ctr"/>
              <a:r>
                <a:rPr lang="en-US" altLang="zh-CN" sz="1400" dirty="0">
                  <a:solidFill>
                    <a:schemeClr val="bg1"/>
                  </a:solidFill>
                  <a:cs typeface="+mn-ea"/>
                  <a:sym typeface="+mn-lt"/>
                </a:rPr>
                <a:t>YOUR TITLE</a:t>
              </a:r>
              <a:endParaRPr lang="zh-CN" altLang="en-US" sz="1400" dirty="0">
                <a:solidFill>
                  <a:schemeClr val="bg1"/>
                </a:solidFill>
                <a:cs typeface="+mn-ea"/>
                <a:sym typeface="+mn-lt"/>
              </a:endParaRPr>
            </a:p>
          </p:txBody>
        </p:sp>
      </p:grpSp>
      <p:sp>
        <p:nvSpPr>
          <p:cNvPr id="27" name="文本框 26">
            <a:extLst>
              <a:ext uri="{FF2B5EF4-FFF2-40B4-BE49-F238E27FC236}">
                <a16:creationId xmlns:a16="http://schemas.microsoft.com/office/drawing/2014/main" xmlns="" id="{64CB0577-44E2-445D-B0E1-4AAF04250B0C}"/>
              </a:ext>
            </a:extLst>
          </p:cNvPr>
          <p:cNvSpPr txBox="1"/>
          <p:nvPr/>
        </p:nvSpPr>
        <p:spPr>
          <a:xfrm>
            <a:off x="3769641" y="2364602"/>
            <a:ext cx="6601202" cy="584519"/>
          </a:xfrm>
          <a:prstGeom prst="rect">
            <a:avLst/>
          </a:prstGeom>
          <a:noFill/>
        </p:spPr>
        <p:txBody>
          <a:bodyPr wrap="square" rtlCol="0">
            <a:spAutoFit/>
          </a:bodyPr>
          <a:lstStyle/>
          <a:p>
            <a:pPr algn="just">
              <a:lnSpc>
                <a:spcPts val="2000"/>
              </a:lnSpc>
            </a:pPr>
            <a:r>
              <a:rPr lang="en-US" altLang="zh-CN" sz="12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a:t>
            </a:r>
            <a:endParaRPr lang="zh-CN" altLang="en-US" sz="1200" dirty="0">
              <a:solidFill>
                <a:schemeClr val="tx1">
                  <a:lumMod val="75000"/>
                  <a:lumOff val="25000"/>
                </a:schemeClr>
              </a:solidFill>
              <a:cs typeface="+mn-ea"/>
              <a:sym typeface="+mn-lt"/>
            </a:endParaRPr>
          </a:p>
        </p:txBody>
      </p:sp>
      <p:sp>
        <p:nvSpPr>
          <p:cNvPr id="28" name="文本框 27">
            <a:extLst>
              <a:ext uri="{FF2B5EF4-FFF2-40B4-BE49-F238E27FC236}">
                <a16:creationId xmlns:a16="http://schemas.microsoft.com/office/drawing/2014/main" xmlns="" id="{34ADE3FD-E197-4FE3-A7A3-B7026ADC539D}"/>
              </a:ext>
            </a:extLst>
          </p:cNvPr>
          <p:cNvSpPr txBox="1"/>
          <p:nvPr/>
        </p:nvSpPr>
        <p:spPr>
          <a:xfrm>
            <a:off x="3761308" y="3720548"/>
            <a:ext cx="6601202" cy="584519"/>
          </a:xfrm>
          <a:prstGeom prst="rect">
            <a:avLst/>
          </a:prstGeom>
          <a:noFill/>
        </p:spPr>
        <p:txBody>
          <a:bodyPr wrap="square" rtlCol="0">
            <a:spAutoFit/>
          </a:bodyPr>
          <a:lstStyle/>
          <a:p>
            <a:pPr algn="just">
              <a:lnSpc>
                <a:spcPts val="2000"/>
              </a:lnSpc>
            </a:pPr>
            <a:r>
              <a:rPr lang="en-US" altLang="zh-CN" sz="12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a:t>
            </a:r>
            <a:endParaRPr lang="zh-CN" altLang="en-US" sz="1200" dirty="0">
              <a:solidFill>
                <a:schemeClr val="tx1">
                  <a:lumMod val="75000"/>
                  <a:lumOff val="25000"/>
                </a:schemeClr>
              </a:solidFill>
              <a:cs typeface="+mn-ea"/>
              <a:sym typeface="+mn-lt"/>
            </a:endParaRPr>
          </a:p>
        </p:txBody>
      </p:sp>
      <p:sp>
        <p:nvSpPr>
          <p:cNvPr id="29" name="文本框 28">
            <a:extLst>
              <a:ext uri="{FF2B5EF4-FFF2-40B4-BE49-F238E27FC236}">
                <a16:creationId xmlns:a16="http://schemas.microsoft.com/office/drawing/2014/main" xmlns="" id="{494AFA6A-B9C0-4112-8B95-4470C5D777A0}"/>
              </a:ext>
            </a:extLst>
          </p:cNvPr>
          <p:cNvSpPr txBox="1"/>
          <p:nvPr/>
        </p:nvSpPr>
        <p:spPr>
          <a:xfrm>
            <a:off x="3761308" y="1960237"/>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sp>
        <p:nvSpPr>
          <p:cNvPr id="30" name="文本框 29">
            <a:extLst>
              <a:ext uri="{FF2B5EF4-FFF2-40B4-BE49-F238E27FC236}">
                <a16:creationId xmlns:a16="http://schemas.microsoft.com/office/drawing/2014/main" xmlns="" id="{5957AB94-BC57-4724-A80E-9BAD266108F1}"/>
              </a:ext>
            </a:extLst>
          </p:cNvPr>
          <p:cNvSpPr txBox="1"/>
          <p:nvPr/>
        </p:nvSpPr>
        <p:spPr>
          <a:xfrm>
            <a:off x="3757028" y="3311869"/>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grpSp>
        <p:nvGrpSpPr>
          <p:cNvPr id="31" name="组合 30">
            <a:extLst>
              <a:ext uri="{FF2B5EF4-FFF2-40B4-BE49-F238E27FC236}">
                <a16:creationId xmlns:a16="http://schemas.microsoft.com/office/drawing/2014/main" xmlns="" id="{D51FFF7F-AFAC-4AED-8688-E0A086079288}"/>
              </a:ext>
            </a:extLst>
          </p:cNvPr>
          <p:cNvGrpSpPr/>
          <p:nvPr/>
        </p:nvGrpSpPr>
        <p:grpSpPr>
          <a:xfrm>
            <a:off x="1891383" y="4723465"/>
            <a:ext cx="1415981" cy="1018304"/>
            <a:chOff x="6246214" y="4301238"/>
            <a:chExt cx="1604919" cy="1154179"/>
          </a:xfrm>
        </p:grpSpPr>
        <p:sp>
          <p:nvSpPr>
            <p:cNvPr id="32" name="矩形 31">
              <a:extLst>
                <a:ext uri="{FF2B5EF4-FFF2-40B4-BE49-F238E27FC236}">
                  <a16:creationId xmlns:a16="http://schemas.microsoft.com/office/drawing/2014/main" xmlns="" id="{60CDC6E9-DB4C-403B-B751-FAF2C14536BB}"/>
                </a:ext>
              </a:extLst>
            </p:cNvPr>
            <p:cNvSpPr/>
            <p:nvPr/>
          </p:nvSpPr>
          <p:spPr>
            <a:xfrm>
              <a:off x="6388087" y="4301238"/>
              <a:ext cx="1329267" cy="1154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33" name="组合 32">
              <a:extLst>
                <a:ext uri="{FF2B5EF4-FFF2-40B4-BE49-F238E27FC236}">
                  <a16:creationId xmlns:a16="http://schemas.microsoft.com/office/drawing/2014/main" xmlns="" id="{15C323E0-BA60-408A-B686-F5802E9F2363}"/>
                </a:ext>
              </a:extLst>
            </p:cNvPr>
            <p:cNvGrpSpPr/>
            <p:nvPr/>
          </p:nvGrpSpPr>
          <p:grpSpPr>
            <a:xfrm>
              <a:off x="6831269" y="4513075"/>
              <a:ext cx="442902" cy="442902"/>
              <a:chOff x="6573848" y="4381547"/>
              <a:chExt cx="341905" cy="341905"/>
            </a:xfrm>
          </p:grpSpPr>
          <p:grpSp>
            <p:nvGrpSpPr>
              <p:cNvPr id="35" name="Google Shape;1002;p32">
                <a:extLst>
                  <a:ext uri="{FF2B5EF4-FFF2-40B4-BE49-F238E27FC236}">
                    <a16:creationId xmlns:a16="http://schemas.microsoft.com/office/drawing/2014/main" xmlns="" id="{F77726D0-1F92-4F27-854A-8180CCD8F3EC}"/>
                  </a:ext>
                </a:extLst>
              </p:cNvPr>
              <p:cNvGrpSpPr/>
              <p:nvPr/>
            </p:nvGrpSpPr>
            <p:grpSpPr>
              <a:xfrm>
                <a:off x="6674426" y="4468439"/>
                <a:ext cx="152783" cy="178619"/>
                <a:chOff x="-48237000" y="2342650"/>
                <a:chExt cx="256800" cy="300225"/>
              </a:xfrm>
              <a:solidFill>
                <a:schemeClr val="bg1"/>
              </a:solidFill>
            </p:grpSpPr>
            <p:sp>
              <p:nvSpPr>
                <p:cNvPr id="37" name="Google Shape;1003;p32">
                  <a:extLst>
                    <a:ext uri="{FF2B5EF4-FFF2-40B4-BE49-F238E27FC236}">
                      <a16:creationId xmlns:a16="http://schemas.microsoft.com/office/drawing/2014/main" xmlns="" id="{29C74E26-F410-4762-86AF-7EBBC89DE4AC}"/>
                    </a:ext>
                  </a:extLst>
                </p:cNvPr>
                <p:cNvSpPr/>
                <p:nvPr/>
              </p:nvSpPr>
              <p:spPr>
                <a:xfrm>
                  <a:off x="-48237000" y="2342650"/>
                  <a:ext cx="256800" cy="300225"/>
                </a:xfrm>
                <a:custGeom>
                  <a:avLst/>
                  <a:gdLst/>
                  <a:ahLst/>
                  <a:cxnLst/>
                  <a:rect l="l" t="t" r="r" b="b"/>
                  <a:pathLst>
                    <a:path w="10272" h="12009" extrusionOk="0">
                      <a:moveTo>
                        <a:pt x="4507" y="679"/>
                      </a:moveTo>
                      <a:cubicBezTo>
                        <a:pt x="4774" y="679"/>
                        <a:pt x="5048" y="706"/>
                        <a:pt x="5325" y="762"/>
                      </a:cubicBezTo>
                      <a:cubicBezTo>
                        <a:pt x="6774" y="1077"/>
                        <a:pt x="7940" y="2274"/>
                        <a:pt x="8255" y="3723"/>
                      </a:cubicBezTo>
                      <a:cubicBezTo>
                        <a:pt x="8381" y="4227"/>
                        <a:pt x="8381" y="4763"/>
                        <a:pt x="8318" y="5267"/>
                      </a:cubicBezTo>
                      <a:cubicBezTo>
                        <a:pt x="8318" y="5330"/>
                        <a:pt x="8318" y="5424"/>
                        <a:pt x="8350" y="5487"/>
                      </a:cubicBezTo>
                      <a:lnTo>
                        <a:pt x="9263" y="7220"/>
                      </a:lnTo>
                      <a:cubicBezTo>
                        <a:pt x="9389" y="7441"/>
                        <a:pt x="9232" y="7756"/>
                        <a:pt x="8980" y="7756"/>
                      </a:cubicBezTo>
                      <a:lnTo>
                        <a:pt x="8034" y="7756"/>
                      </a:lnTo>
                      <a:cubicBezTo>
                        <a:pt x="7845" y="7756"/>
                        <a:pt x="7688" y="7913"/>
                        <a:pt x="7688" y="8102"/>
                      </a:cubicBezTo>
                      <a:lnTo>
                        <a:pt x="7688" y="9867"/>
                      </a:lnTo>
                      <a:lnTo>
                        <a:pt x="5892" y="9867"/>
                      </a:lnTo>
                      <a:cubicBezTo>
                        <a:pt x="5703" y="9867"/>
                        <a:pt x="5546" y="10024"/>
                        <a:pt x="5546" y="10213"/>
                      </a:cubicBezTo>
                      <a:lnTo>
                        <a:pt x="5546" y="11284"/>
                      </a:lnTo>
                      <a:lnTo>
                        <a:pt x="2049" y="11284"/>
                      </a:lnTo>
                      <a:lnTo>
                        <a:pt x="2049" y="7693"/>
                      </a:lnTo>
                      <a:cubicBezTo>
                        <a:pt x="2049" y="7598"/>
                        <a:pt x="2017" y="7504"/>
                        <a:pt x="1923" y="7441"/>
                      </a:cubicBezTo>
                      <a:cubicBezTo>
                        <a:pt x="1103" y="6685"/>
                        <a:pt x="631" y="5645"/>
                        <a:pt x="631" y="4542"/>
                      </a:cubicBezTo>
                      <a:cubicBezTo>
                        <a:pt x="631" y="2387"/>
                        <a:pt x="2372" y="679"/>
                        <a:pt x="4507" y="679"/>
                      </a:cubicBezTo>
                      <a:close/>
                      <a:moveTo>
                        <a:pt x="4570" y="0"/>
                      </a:moveTo>
                      <a:cubicBezTo>
                        <a:pt x="2059" y="0"/>
                        <a:pt x="1" y="1999"/>
                        <a:pt x="1" y="4542"/>
                      </a:cubicBezTo>
                      <a:cubicBezTo>
                        <a:pt x="1" y="5802"/>
                        <a:pt x="505" y="7000"/>
                        <a:pt x="1418" y="7850"/>
                      </a:cubicBezTo>
                      <a:lnTo>
                        <a:pt x="1418" y="11631"/>
                      </a:lnTo>
                      <a:cubicBezTo>
                        <a:pt x="1418" y="11851"/>
                        <a:pt x="1576" y="12009"/>
                        <a:pt x="1765" y="12009"/>
                      </a:cubicBezTo>
                      <a:lnTo>
                        <a:pt x="5987" y="12009"/>
                      </a:lnTo>
                      <a:cubicBezTo>
                        <a:pt x="6176" y="12009"/>
                        <a:pt x="6333" y="11851"/>
                        <a:pt x="6333" y="11631"/>
                      </a:cubicBezTo>
                      <a:lnTo>
                        <a:pt x="6333" y="10591"/>
                      </a:lnTo>
                      <a:lnTo>
                        <a:pt x="8097" y="10591"/>
                      </a:lnTo>
                      <a:cubicBezTo>
                        <a:pt x="8287" y="10591"/>
                        <a:pt x="8444" y="10434"/>
                        <a:pt x="8444" y="10213"/>
                      </a:cubicBezTo>
                      <a:lnTo>
                        <a:pt x="8444" y="8449"/>
                      </a:lnTo>
                      <a:lnTo>
                        <a:pt x="9043" y="8449"/>
                      </a:lnTo>
                      <a:cubicBezTo>
                        <a:pt x="9799" y="8417"/>
                        <a:pt x="10271" y="7598"/>
                        <a:pt x="9925" y="6874"/>
                      </a:cubicBezTo>
                      <a:lnTo>
                        <a:pt x="9043" y="5267"/>
                      </a:lnTo>
                      <a:cubicBezTo>
                        <a:pt x="9137" y="4700"/>
                        <a:pt x="9137" y="4164"/>
                        <a:pt x="9011" y="3597"/>
                      </a:cubicBezTo>
                      <a:cubicBezTo>
                        <a:pt x="8665" y="1864"/>
                        <a:pt x="7247" y="510"/>
                        <a:pt x="5546" y="100"/>
                      </a:cubicBezTo>
                      <a:cubicBezTo>
                        <a:pt x="5215" y="33"/>
                        <a:pt x="4889" y="0"/>
                        <a:pt x="4570" y="0"/>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38" name="Google Shape;1004;p32">
                  <a:extLst>
                    <a:ext uri="{FF2B5EF4-FFF2-40B4-BE49-F238E27FC236}">
                      <a16:creationId xmlns:a16="http://schemas.microsoft.com/office/drawing/2014/main" xmlns="" id="{6ADCE396-E067-41CB-A9A0-9568F6AB059A}"/>
                    </a:ext>
                  </a:extLst>
                </p:cNvPr>
                <p:cNvSpPr/>
                <p:nvPr/>
              </p:nvSpPr>
              <p:spPr>
                <a:xfrm>
                  <a:off x="-48195250" y="2377425"/>
                  <a:ext cx="144150" cy="140225"/>
                </a:xfrm>
                <a:custGeom>
                  <a:avLst/>
                  <a:gdLst/>
                  <a:ahLst/>
                  <a:cxnLst/>
                  <a:rect l="l" t="t" r="r" b="b"/>
                  <a:pathLst>
                    <a:path w="5766" h="5609" extrusionOk="0">
                      <a:moveTo>
                        <a:pt x="3214" y="757"/>
                      </a:moveTo>
                      <a:lnTo>
                        <a:pt x="3214" y="883"/>
                      </a:lnTo>
                      <a:cubicBezTo>
                        <a:pt x="3214" y="1040"/>
                        <a:pt x="3277" y="1135"/>
                        <a:pt x="3435" y="1198"/>
                      </a:cubicBezTo>
                      <a:cubicBezTo>
                        <a:pt x="3624" y="1261"/>
                        <a:pt x="3844" y="1387"/>
                        <a:pt x="4002" y="1513"/>
                      </a:cubicBezTo>
                      <a:cubicBezTo>
                        <a:pt x="4061" y="1553"/>
                        <a:pt x="4146" y="1593"/>
                        <a:pt x="4233" y="1593"/>
                      </a:cubicBezTo>
                      <a:cubicBezTo>
                        <a:pt x="4283" y="1593"/>
                        <a:pt x="4333" y="1579"/>
                        <a:pt x="4380" y="1545"/>
                      </a:cubicBezTo>
                      <a:lnTo>
                        <a:pt x="4506" y="1482"/>
                      </a:lnTo>
                      <a:lnTo>
                        <a:pt x="4852" y="2049"/>
                      </a:lnTo>
                      <a:lnTo>
                        <a:pt x="4726" y="2143"/>
                      </a:lnTo>
                      <a:cubicBezTo>
                        <a:pt x="4632" y="2206"/>
                        <a:pt x="4537" y="2364"/>
                        <a:pt x="4569" y="2490"/>
                      </a:cubicBezTo>
                      <a:cubicBezTo>
                        <a:pt x="4632" y="2710"/>
                        <a:pt x="4632" y="2899"/>
                        <a:pt x="4569" y="3120"/>
                      </a:cubicBezTo>
                      <a:cubicBezTo>
                        <a:pt x="4537" y="3277"/>
                        <a:pt x="4632" y="3403"/>
                        <a:pt x="4726" y="3466"/>
                      </a:cubicBezTo>
                      <a:lnTo>
                        <a:pt x="4852" y="3561"/>
                      </a:lnTo>
                      <a:lnTo>
                        <a:pt x="4506" y="4159"/>
                      </a:lnTo>
                      <a:lnTo>
                        <a:pt x="4380" y="4065"/>
                      </a:lnTo>
                      <a:cubicBezTo>
                        <a:pt x="4323" y="4037"/>
                        <a:pt x="4260" y="4021"/>
                        <a:pt x="4199" y="4021"/>
                      </a:cubicBezTo>
                      <a:cubicBezTo>
                        <a:pt x="4125" y="4021"/>
                        <a:pt x="4054" y="4044"/>
                        <a:pt x="4002" y="4096"/>
                      </a:cubicBezTo>
                      <a:cubicBezTo>
                        <a:pt x="3844" y="4254"/>
                        <a:pt x="3624" y="4348"/>
                        <a:pt x="3435" y="4411"/>
                      </a:cubicBezTo>
                      <a:cubicBezTo>
                        <a:pt x="3277" y="4475"/>
                        <a:pt x="3214" y="4632"/>
                        <a:pt x="3214" y="4727"/>
                      </a:cubicBezTo>
                      <a:lnTo>
                        <a:pt x="3214" y="4853"/>
                      </a:lnTo>
                      <a:lnTo>
                        <a:pt x="2489" y="4853"/>
                      </a:lnTo>
                      <a:lnTo>
                        <a:pt x="2489" y="4727"/>
                      </a:lnTo>
                      <a:cubicBezTo>
                        <a:pt x="2489" y="4569"/>
                        <a:pt x="2426" y="4475"/>
                        <a:pt x="2269" y="4411"/>
                      </a:cubicBezTo>
                      <a:cubicBezTo>
                        <a:pt x="2048" y="4348"/>
                        <a:pt x="1859" y="4222"/>
                        <a:pt x="1702" y="4096"/>
                      </a:cubicBezTo>
                      <a:cubicBezTo>
                        <a:pt x="1622" y="4057"/>
                        <a:pt x="1530" y="4017"/>
                        <a:pt x="1449" y="4017"/>
                      </a:cubicBezTo>
                      <a:cubicBezTo>
                        <a:pt x="1402" y="4017"/>
                        <a:pt x="1358" y="4030"/>
                        <a:pt x="1324" y="4065"/>
                      </a:cubicBezTo>
                      <a:lnTo>
                        <a:pt x="1198" y="4159"/>
                      </a:lnTo>
                      <a:lnTo>
                        <a:pt x="851" y="3561"/>
                      </a:lnTo>
                      <a:lnTo>
                        <a:pt x="946" y="3466"/>
                      </a:lnTo>
                      <a:cubicBezTo>
                        <a:pt x="1072" y="3403"/>
                        <a:pt x="1166" y="3246"/>
                        <a:pt x="1103" y="3120"/>
                      </a:cubicBezTo>
                      <a:cubicBezTo>
                        <a:pt x="1072" y="2899"/>
                        <a:pt x="1072" y="2710"/>
                        <a:pt x="1103" y="2490"/>
                      </a:cubicBezTo>
                      <a:cubicBezTo>
                        <a:pt x="1166" y="2332"/>
                        <a:pt x="1072" y="2206"/>
                        <a:pt x="946" y="2143"/>
                      </a:cubicBezTo>
                      <a:lnTo>
                        <a:pt x="851" y="2049"/>
                      </a:lnTo>
                      <a:lnTo>
                        <a:pt x="1198" y="1482"/>
                      </a:lnTo>
                      <a:lnTo>
                        <a:pt x="1324" y="1545"/>
                      </a:lnTo>
                      <a:cubicBezTo>
                        <a:pt x="1366" y="1573"/>
                        <a:pt x="1421" y="1588"/>
                        <a:pt x="1481" y="1588"/>
                      </a:cubicBezTo>
                      <a:cubicBezTo>
                        <a:pt x="1553" y="1588"/>
                        <a:pt x="1632" y="1565"/>
                        <a:pt x="1702" y="1513"/>
                      </a:cubicBezTo>
                      <a:cubicBezTo>
                        <a:pt x="1859" y="1356"/>
                        <a:pt x="2048" y="1261"/>
                        <a:pt x="2269" y="1198"/>
                      </a:cubicBezTo>
                      <a:cubicBezTo>
                        <a:pt x="2426" y="1135"/>
                        <a:pt x="2489" y="977"/>
                        <a:pt x="2489" y="883"/>
                      </a:cubicBezTo>
                      <a:lnTo>
                        <a:pt x="2489" y="757"/>
                      </a:lnTo>
                      <a:close/>
                      <a:moveTo>
                        <a:pt x="2174" y="1"/>
                      </a:moveTo>
                      <a:cubicBezTo>
                        <a:pt x="1985" y="1"/>
                        <a:pt x="1828" y="158"/>
                        <a:pt x="1828" y="379"/>
                      </a:cubicBezTo>
                      <a:lnTo>
                        <a:pt x="1828" y="599"/>
                      </a:lnTo>
                      <a:cubicBezTo>
                        <a:pt x="1702" y="631"/>
                        <a:pt x="1576" y="725"/>
                        <a:pt x="1513" y="788"/>
                      </a:cubicBezTo>
                      <a:lnTo>
                        <a:pt x="1324" y="694"/>
                      </a:lnTo>
                      <a:cubicBezTo>
                        <a:pt x="1265" y="658"/>
                        <a:pt x="1192" y="641"/>
                        <a:pt x="1122" y="641"/>
                      </a:cubicBezTo>
                      <a:cubicBezTo>
                        <a:pt x="1004" y="641"/>
                        <a:pt x="890" y="690"/>
                        <a:pt x="851" y="788"/>
                      </a:cubicBezTo>
                      <a:lnTo>
                        <a:pt x="126" y="2017"/>
                      </a:lnTo>
                      <a:cubicBezTo>
                        <a:pt x="63" y="2175"/>
                        <a:pt x="95" y="2427"/>
                        <a:pt x="253" y="2490"/>
                      </a:cubicBezTo>
                      <a:lnTo>
                        <a:pt x="442" y="2616"/>
                      </a:lnTo>
                      <a:lnTo>
                        <a:pt x="442" y="2994"/>
                      </a:lnTo>
                      <a:lnTo>
                        <a:pt x="253" y="3120"/>
                      </a:lnTo>
                      <a:cubicBezTo>
                        <a:pt x="95" y="3214"/>
                        <a:pt x="0" y="3435"/>
                        <a:pt x="126" y="3592"/>
                      </a:cubicBezTo>
                      <a:lnTo>
                        <a:pt x="851" y="4821"/>
                      </a:lnTo>
                      <a:cubicBezTo>
                        <a:pt x="894" y="4928"/>
                        <a:pt x="1024" y="4991"/>
                        <a:pt x="1152" y="4991"/>
                      </a:cubicBezTo>
                      <a:cubicBezTo>
                        <a:pt x="1213" y="4991"/>
                        <a:pt x="1273" y="4977"/>
                        <a:pt x="1324" y="4947"/>
                      </a:cubicBezTo>
                      <a:lnTo>
                        <a:pt x="1513" y="4821"/>
                      </a:lnTo>
                      <a:cubicBezTo>
                        <a:pt x="1639" y="4884"/>
                        <a:pt x="1733" y="4979"/>
                        <a:pt x="1828" y="5010"/>
                      </a:cubicBezTo>
                      <a:lnTo>
                        <a:pt x="1828" y="5262"/>
                      </a:lnTo>
                      <a:cubicBezTo>
                        <a:pt x="1828" y="5451"/>
                        <a:pt x="1985" y="5609"/>
                        <a:pt x="2174" y="5609"/>
                      </a:cubicBezTo>
                      <a:lnTo>
                        <a:pt x="3592" y="5609"/>
                      </a:lnTo>
                      <a:cubicBezTo>
                        <a:pt x="3781" y="5609"/>
                        <a:pt x="3939" y="5451"/>
                        <a:pt x="3939" y="5262"/>
                      </a:cubicBezTo>
                      <a:lnTo>
                        <a:pt x="3939" y="5010"/>
                      </a:lnTo>
                      <a:cubicBezTo>
                        <a:pt x="4065" y="4979"/>
                        <a:pt x="4191" y="4884"/>
                        <a:pt x="4254" y="4821"/>
                      </a:cubicBezTo>
                      <a:lnTo>
                        <a:pt x="4474" y="4947"/>
                      </a:lnTo>
                      <a:cubicBezTo>
                        <a:pt x="4524" y="4967"/>
                        <a:pt x="4580" y="4978"/>
                        <a:pt x="4637" y="4978"/>
                      </a:cubicBezTo>
                      <a:cubicBezTo>
                        <a:pt x="4759" y="4978"/>
                        <a:pt x="4882" y="4929"/>
                        <a:pt x="4947" y="4821"/>
                      </a:cubicBezTo>
                      <a:lnTo>
                        <a:pt x="5640" y="3592"/>
                      </a:lnTo>
                      <a:cubicBezTo>
                        <a:pt x="5734" y="3435"/>
                        <a:pt x="5671" y="3214"/>
                        <a:pt x="5514" y="3120"/>
                      </a:cubicBezTo>
                      <a:lnTo>
                        <a:pt x="5325" y="2994"/>
                      </a:lnTo>
                      <a:lnTo>
                        <a:pt x="5325" y="2616"/>
                      </a:lnTo>
                      <a:lnTo>
                        <a:pt x="5514" y="2490"/>
                      </a:lnTo>
                      <a:cubicBezTo>
                        <a:pt x="5671" y="2427"/>
                        <a:pt x="5766" y="2206"/>
                        <a:pt x="5640" y="2017"/>
                      </a:cubicBezTo>
                      <a:lnTo>
                        <a:pt x="4947" y="788"/>
                      </a:lnTo>
                      <a:cubicBezTo>
                        <a:pt x="4887" y="689"/>
                        <a:pt x="4777" y="627"/>
                        <a:pt x="4664" y="627"/>
                      </a:cubicBezTo>
                      <a:cubicBezTo>
                        <a:pt x="4598" y="627"/>
                        <a:pt x="4532" y="648"/>
                        <a:pt x="4474" y="694"/>
                      </a:cubicBezTo>
                      <a:lnTo>
                        <a:pt x="4254" y="788"/>
                      </a:lnTo>
                      <a:cubicBezTo>
                        <a:pt x="4159" y="725"/>
                        <a:pt x="4033" y="631"/>
                        <a:pt x="3939" y="599"/>
                      </a:cubicBezTo>
                      <a:lnTo>
                        <a:pt x="3939" y="379"/>
                      </a:lnTo>
                      <a:cubicBezTo>
                        <a:pt x="3939" y="158"/>
                        <a:pt x="3781" y="1"/>
                        <a:pt x="3592"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sp>
              <p:nvSpPr>
                <p:cNvPr id="39" name="Google Shape;1005;p32">
                  <a:extLst>
                    <a:ext uri="{FF2B5EF4-FFF2-40B4-BE49-F238E27FC236}">
                      <a16:creationId xmlns:a16="http://schemas.microsoft.com/office/drawing/2014/main" xmlns="" id="{6E7E3B6C-F8B3-42F1-8782-4287F4371A4C}"/>
                    </a:ext>
                  </a:extLst>
                </p:cNvPr>
                <p:cNvSpPr/>
                <p:nvPr/>
              </p:nvSpPr>
              <p:spPr>
                <a:xfrm>
                  <a:off x="-48150350" y="2422325"/>
                  <a:ext cx="52775" cy="52800"/>
                </a:xfrm>
                <a:custGeom>
                  <a:avLst/>
                  <a:gdLst/>
                  <a:ahLst/>
                  <a:cxnLst/>
                  <a:rect l="l" t="t" r="r" b="b"/>
                  <a:pathLst>
                    <a:path w="2111" h="2112" extrusionOk="0">
                      <a:moveTo>
                        <a:pt x="1040" y="662"/>
                      </a:moveTo>
                      <a:cubicBezTo>
                        <a:pt x="1260" y="662"/>
                        <a:pt x="1418" y="820"/>
                        <a:pt x="1418" y="1009"/>
                      </a:cubicBezTo>
                      <a:cubicBezTo>
                        <a:pt x="1418" y="1198"/>
                        <a:pt x="1260" y="1355"/>
                        <a:pt x="1040" y="1355"/>
                      </a:cubicBezTo>
                      <a:cubicBezTo>
                        <a:pt x="851" y="1355"/>
                        <a:pt x="693" y="1198"/>
                        <a:pt x="693" y="1009"/>
                      </a:cubicBezTo>
                      <a:cubicBezTo>
                        <a:pt x="693" y="820"/>
                        <a:pt x="851" y="662"/>
                        <a:pt x="1040" y="662"/>
                      </a:cubicBezTo>
                      <a:close/>
                      <a:moveTo>
                        <a:pt x="1040" y="1"/>
                      </a:moveTo>
                      <a:cubicBezTo>
                        <a:pt x="473" y="1"/>
                        <a:pt x="0" y="473"/>
                        <a:pt x="0" y="1040"/>
                      </a:cubicBezTo>
                      <a:cubicBezTo>
                        <a:pt x="0" y="1639"/>
                        <a:pt x="473" y="2111"/>
                        <a:pt x="1040" y="2111"/>
                      </a:cubicBezTo>
                      <a:cubicBezTo>
                        <a:pt x="1639" y="2111"/>
                        <a:pt x="2111" y="1639"/>
                        <a:pt x="2111" y="1040"/>
                      </a:cubicBezTo>
                      <a:cubicBezTo>
                        <a:pt x="2111" y="473"/>
                        <a:pt x="1639" y="1"/>
                        <a:pt x="1040" y="1"/>
                      </a:cubicBezTo>
                      <a:close/>
                    </a:path>
                  </a:pathLst>
                </a:custGeom>
                <a:grp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cs typeface="+mn-ea"/>
                    <a:sym typeface="+mn-lt"/>
                  </a:endParaRPr>
                </a:p>
              </p:txBody>
            </p:sp>
          </p:grpSp>
          <p:sp>
            <p:nvSpPr>
              <p:cNvPr id="36" name="椭圆 35">
                <a:extLst>
                  <a:ext uri="{FF2B5EF4-FFF2-40B4-BE49-F238E27FC236}">
                    <a16:creationId xmlns:a16="http://schemas.microsoft.com/office/drawing/2014/main" xmlns="" id="{0E4DC1CE-5F85-45E0-BE4C-F2C16F54C064}"/>
                  </a:ext>
                </a:extLst>
              </p:cNvPr>
              <p:cNvSpPr/>
              <p:nvPr/>
            </p:nvSpPr>
            <p:spPr>
              <a:xfrm>
                <a:off x="6573848" y="4381547"/>
                <a:ext cx="341905" cy="341905"/>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34" name="文本框 33">
              <a:extLst>
                <a:ext uri="{FF2B5EF4-FFF2-40B4-BE49-F238E27FC236}">
                  <a16:creationId xmlns:a16="http://schemas.microsoft.com/office/drawing/2014/main" xmlns="" id="{E60CCB93-1F3C-4B17-86EF-59EC602A13A1}"/>
                </a:ext>
              </a:extLst>
            </p:cNvPr>
            <p:cNvSpPr txBox="1"/>
            <p:nvPr/>
          </p:nvSpPr>
          <p:spPr>
            <a:xfrm>
              <a:off x="6246214" y="5031559"/>
              <a:ext cx="1604919" cy="348845"/>
            </a:xfrm>
            <a:prstGeom prst="rect">
              <a:avLst/>
            </a:prstGeom>
            <a:noFill/>
          </p:spPr>
          <p:txBody>
            <a:bodyPr wrap="square" rtlCol="0">
              <a:spAutoFit/>
            </a:bodyPr>
            <a:lstStyle/>
            <a:p>
              <a:pPr algn="ctr"/>
              <a:r>
                <a:rPr lang="en-US" altLang="zh-CN" sz="1400" dirty="0">
                  <a:solidFill>
                    <a:schemeClr val="bg1"/>
                  </a:solidFill>
                  <a:cs typeface="+mn-ea"/>
                  <a:sym typeface="+mn-lt"/>
                </a:rPr>
                <a:t>YOUR TITLE</a:t>
              </a:r>
              <a:endParaRPr lang="zh-CN" altLang="en-US" sz="1400" dirty="0">
                <a:solidFill>
                  <a:schemeClr val="bg1"/>
                </a:solidFill>
                <a:cs typeface="+mn-ea"/>
                <a:sym typeface="+mn-lt"/>
              </a:endParaRPr>
            </a:p>
          </p:txBody>
        </p:sp>
      </p:grpSp>
      <p:sp>
        <p:nvSpPr>
          <p:cNvPr id="40" name="文本框 39">
            <a:extLst>
              <a:ext uri="{FF2B5EF4-FFF2-40B4-BE49-F238E27FC236}">
                <a16:creationId xmlns:a16="http://schemas.microsoft.com/office/drawing/2014/main" xmlns="" id="{5B08936C-D6FE-43D5-AAE2-4BACACCBEA2C}"/>
              </a:ext>
            </a:extLst>
          </p:cNvPr>
          <p:cNvSpPr txBox="1"/>
          <p:nvPr/>
        </p:nvSpPr>
        <p:spPr>
          <a:xfrm>
            <a:off x="3773570" y="5070125"/>
            <a:ext cx="6601202" cy="584519"/>
          </a:xfrm>
          <a:prstGeom prst="rect">
            <a:avLst/>
          </a:prstGeom>
          <a:noFill/>
        </p:spPr>
        <p:txBody>
          <a:bodyPr wrap="square" rtlCol="0">
            <a:spAutoFit/>
          </a:bodyPr>
          <a:lstStyle/>
          <a:p>
            <a:pPr algn="just">
              <a:lnSpc>
                <a:spcPts val="2000"/>
              </a:lnSpc>
            </a:pPr>
            <a:r>
              <a:rPr lang="en-US" altLang="zh-CN" sz="12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a:t>
            </a:r>
            <a:endParaRPr lang="zh-CN" altLang="en-US" sz="1200" dirty="0">
              <a:solidFill>
                <a:schemeClr val="tx1">
                  <a:lumMod val="75000"/>
                  <a:lumOff val="25000"/>
                </a:schemeClr>
              </a:solidFill>
              <a:cs typeface="+mn-ea"/>
              <a:sym typeface="+mn-lt"/>
            </a:endParaRPr>
          </a:p>
        </p:txBody>
      </p:sp>
      <p:sp>
        <p:nvSpPr>
          <p:cNvPr id="41" name="文本框 40">
            <a:extLst>
              <a:ext uri="{FF2B5EF4-FFF2-40B4-BE49-F238E27FC236}">
                <a16:creationId xmlns:a16="http://schemas.microsoft.com/office/drawing/2014/main" xmlns="" id="{7670B140-7BD4-40E6-81E8-3FAB19279F84}"/>
              </a:ext>
            </a:extLst>
          </p:cNvPr>
          <p:cNvSpPr txBox="1"/>
          <p:nvPr/>
        </p:nvSpPr>
        <p:spPr>
          <a:xfrm>
            <a:off x="3765237" y="4665760"/>
            <a:ext cx="2018155" cy="461665"/>
          </a:xfrm>
          <a:prstGeom prst="rect">
            <a:avLst/>
          </a:prstGeom>
          <a:noFill/>
        </p:spPr>
        <p:txBody>
          <a:bodyPr wrap="square" rtlCol="0">
            <a:spAutoFit/>
          </a:bodyPr>
          <a:lstStyle/>
          <a:p>
            <a:pPr algn="just"/>
            <a:r>
              <a:rPr lang="en-US" altLang="zh-CN" sz="2400" dirty="0">
                <a:solidFill>
                  <a:schemeClr val="tx1">
                    <a:lumMod val="75000"/>
                    <a:lumOff val="25000"/>
                  </a:schemeClr>
                </a:solidFill>
                <a:cs typeface="+mn-ea"/>
                <a:sym typeface="+mn-lt"/>
              </a:rPr>
              <a:t>HEADLINE</a:t>
            </a:r>
            <a:endParaRPr lang="zh-CN" altLang="en-US" sz="24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7790196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sp>
        <p:nvSpPr>
          <p:cNvPr id="4" name="文本框 3">
            <a:extLst>
              <a:ext uri="{FF2B5EF4-FFF2-40B4-BE49-F238E27FC236}">
                <a16:creationId xmlns:a16="http://schemas.microsoft.com/office/drawing/2014/main" xmlns="" id="{0F2BA011-C0AD-43FA-8BEA-18E127C1CDB8}"/>
              </a:ext>
            </a:extLst>
          </p:cNvPr>
          <p:cNvSpPr txBox="1"/>
          <p:nvPr/>
        </p:nvSpPr>
        <p:spPr>
          <a:xfrm>
            <a:off x="1240555" y="2914843"/>
            <a:ext cx="1589090" cy="400110"/>
          </a:xfrm>
          <a:prstGeom prst="rect">
            <a:avLst/>
          </a:prstGeom>
          <a:noFill/>
        </p:spPr>
        <p:txBody>
          <a:bodyPr wrap="square" rtlCol="0">
            <a:spAutoFit/>
          </a:bodyPr>
          <a:lstStyle/>
          <a:p>
            <a:pPr algn="ctr"/>
            <a:r>
              <a:rPr lang="en-US" altLang="zh-CN" sz="2000" spc="100" dirty="0">
                <a:solidFill>
                  <a:schemeClr val="tx1">
                    <a:lumMod val="75000"/>
                    <a:lumOff val="25000"/>
                  </a:schemeClr>
                </a:solidFill>
                <a:cs typeface="+mn-ea"/>
                <a:sym typeface="+mn-lt"/>
              </a:rPr>
              <a:t>HEADLINE</a:t>
            </a:r>
            <a:endParaRPr lang="zh-CN" altLang="en-US" sz="2000" spc="100" dirty="0">
              <a:solidFill>
                <a:schemeClr val="tx1">
                  <a:lumMod val="75000"/>
                  <a:lumOff val="25000"/>
                </a:schemeClr>
              </a:solidFill>
              <a:cs typeface="+mn-ea"/>
              <a:sym typeface="+mn-lt"/>
            </a:endParaRPr>
          </a:p>
        </p:txBody>
      </p:sp>
      <p:sp>
        <p:nvSpPr>
          <p:cNvPr id="5" name="文本框 4">
            <a:extLst>
              <a:ext uri="{FF2B5EF4-FFF2-40B4-BE49-F238E27FC236}">
                <a16:creationId xmlns:a16="http://schemas.microsoft.com/office/drawing/2014/main" xmlns="" id="{986B1BB9-659F-488B-8CA3-107F6A2DE6A5}"/>
              </a:ext>
            </a:extLst>
          </p:cNvPr>
          <p:cNvSpPr txBox="1"/>
          <p:nvPr/>
        </p:nvSpPr>
        <p:spPr>
          <a:xfrm>
            <a:off x="1290174" y="3314953"/>
            <a:ext cx="4442389" cy="1855701"/>
          </a:xfrm>
          <a:prstGeom prst="rect">
            <a:avLst/>
          </a:prstGeom>
          <a:noFill/>
        </p:spPr>
        <p:txBody>
          <a:bodyPr wrap="square" rtlCol="0">
            <a:spAutoFit/>
          </a:bodyPr>
          <a:lstStyle/>
          <a:p>
            <a:pPr algn="just">
              <a:lnSpc>
                <a:spcPts val="2000"/>
              </a:lnSpc>
            </a:pPr>
            <a:r>
              <a:rPr lang="en-US" altLang="zh-CN" sz="1100" spc="1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 Please enter the font and title you think is appropriate in the box, and change your color, Please enter the font and title you think is appropriate in the box.</a:t>
            </a:r>
            <a:endParaRPr lang="zh-CN" altLang="en-US" sz="1100" spc="100" dirty="0">
              <a:solidFill>
                <a:schemeClr val="tx1">
                  <a:lumMod val="75000"/>
                  <a:lumOff val="25000"/>
                </a:schemeClr>
              </a:solidFill>
              <a:cs typeface="+mn-ea"/>
              <a:sym typeface="+mn-lt"/>
            </a:endParaRPr>
          </a:p>
          <a:p>
            <a:pPr algn="just">
              <a:lnSpc>
                <a:spcPts val="2000"/>
              </a:lnSpc>
            </a:pPr>
            <a:endParaRPr lang="zh-CN" altLang="en-US" sz="1100" spc="100" dirty="0">
              <a:solidFill>
                <a:schemeClr val="tx1">
                  <a:lumMod val="75000"/>
                  <a:lumOff val="25000"/>
                </a:schemeClr>
              </a:solidFill>
              <a:cs typeface="+mn-ea"/>
              <a:sym typeface="+mn-lt"/>
            </a:endParaRPr>
          </a:p>
        </p:txBody>
      </p:sp>
      <p:sp>
        <p:nvSpPr>
          <p:cNvPr id="6" name="文本框 5">
            <a:extLst>
              <a:ext uri="{FF2B5EF4-FFF2-40B4-BE49-F238E27FC236}">
                <a16:creationId xmlns:a16="http://schemas.microsoft.com/office/drawing/2014/main" xmlns="" id="{E027E45F-2896-406C-B9D5-CD74480B6236}"/>
              </a:ext>
            </a:extLst>
          </p:cNvPr>
          <p:cNvSpPr txBox="1"/>
          <p:nvPr/>
        </p:nvSpPr>
        <p:spPr>
          <a:xfrm>
            <a:off x="1290175" y="2379703"/>
            <a:ext cx="3609073" cy="461665"/>
          </a:xfrm>
          <a:prstGeom prst="rect">
            <a:avLst/>
          </a:prstGeom>
          <a:noFill/>
        </p:spPr>
        <p:txBody>
          <a:bodyPr wrap="square" rtlCol="0">
            <a:spAutoFit/>
          </a:bodyPr>
          <a:lstStyle/>
          <a:p>
            <a:pPr algn="just"/>
            <a:r>
              <a:rPr lang="en-US" altLang="zh-CN" sz="2400" spc="100" dirty="0">
                <a:solidFill>
                  <a:schemeClr val="tx1">
                    <a:lumMod val="75000"/>
                    <a:lumOff val="25000"/>
                  </a:schemeClr>
                </a:solidFill>
                <a:cs typeface="+mn-ea"/>
                <a:sym typeface="+mn-lt"/>
              </a:rPr>
              <a:t>BUSINESS SUMMARY</a:t>
            </a:r>
            <a:endParaRPr lang="zh-CN" altLang="en-US" sz="2400" spc="100" dirty="0">
              <a:solidFill>
                <a:schemeClr val="tx1">
                  <a:lumMod val="75000"/>
                  <a:lumOff val="25000"/>
                </a:schemeClr>
              </a:solidFill>
              <a:cs typeface="+mn-ea"/>
              <a:sym typeface="+mn-lt"/>
            </a:endParaRPr>
          </a:p>
        </p:txBody>
      </p:sp>
      <p:sp>
        <p:nvSpPr>
          <p:cNvPr id="7" name="文本框 6">
            <a:extLst>
              <a:ext uri="{FF2B5EF4-FFF2-40B4-BE49-F238E27FC236}">
                <a16:creationId xmlns:a16="http://schemas.microsoft.com/office/drawing/2014/main" xmlns="" id="{F3DF57BB-75D3-4669-9FE4-17F4F092C9B3}"/>
              </a:ext>
            </a:extLst>
          </p:cNvPr>
          <p:cNvSpPr txBox="1"/>
          <p:nvPr/>
        </p:nvSpPr>
        <p:spPr>
          <a:xfrm>
            <a:off x="6345955" y="2914843"/>
            <a:ext cx="1589090" cy="400110"/>
          </a:xfrm>
          <a:prstGeom prst="rect">
            <a:avLst/>
          </a:prstGeom>
          <a:noFill/>
        </p:spPr>
        <p:txBody>
          <a:bodyPr wrap="square" rtlCol="0">
            <a:spAutoFit/>
          </a:bodyPr>
          <a:lstStyle/>
          <a:p>
            <a:pPr algn="ctr"/>
            <a:r>
              <a:rPr lang="en-US" altLang="zh-CN" sz="2000" spc="100" dirty="0">
                <a:solidFill>
                  <a:schemeClr val="tx1">
                    <a:lumMod val="75000"/>
                    <a:lumOff val="25000"/>
                  </a:schemeClr>
                </a:solidFill>
                <a:cs typeface="+mn-ea"/>
                <a:sym typeface="+mn-lt"/>
              </a:rPr>
              <a:t>HEADLINE</a:t>
            </a:r>
            <a:endParaRPr lang="zh-CN" altLang="en-US" sz="2000" spc="100" dirty="0">
              <a:solidFill>
                <a:schemeClr val="tx1">
                  <a:lumMod val="75000"/>
                  <a:lumOff val="25000"/>
                </a:schemeClr>
              </a:solidFill>
              <a:cs typeface="+mn-ea"/>
              <a:sym typeface="+mn-lt"/>
            </a:endParaRPr>
          </a:p>
        </p:txBody>
      </p:sp>
      <p:sp>
        <p:nvSpPr>
          <p:cNvPr id="8" name="文本框 7">
            <a:extLst>
              <a:ext uri="{FF2B5EF4-FFF2-40B4-BE49-F238E27FC236}">
                <a16:creationId xmlns:a16="http://schemas.microsoft.com/office/drawing/2014/main" xmlns="" id="{94D9E695-6D63-4702-A670-71899093F078}"/>
              </a:ext>
            </a:extLst>
          </p:cNvPr>
          <p:cNvSpPr txBox="1"/>
          <p:nvPr/>
        </p:nvSpPr>
        <p:spPr>
          <a:xfrm>
            <a:off x="6395574" y="3314953"/>
            <a:ext cx="4442389" cy="1855701"/>
          </a:xfrm>
          <a:prstGeom prst="rect">
            <a:avLst/>
          </a:prstGeom>
          <a:noFill/>
        </p:spPr>
        <p:txBody>
          <a:bodyPr wrap="square" rtlCol="0">
            <a:spAutoFit/>
          </a:bodyPr>
          <a:lstStyle/>
          <a:p>
            <a:pPr algn="just">
              <a:lnSpc>
                <a:spcPts val="2000"/>
              </a:lnSpc>
            </a:pPr>
            <a:r>
              <a:rPr lang="en-US" altLang="zh-CN" sz="1100" spc="100" dirty="0">
                <a:solidFill>
                  <a:schemeClr val="tx1">
                    <a:lumMod val="75000"/>
                    <a:lumOff val="25000"/>
                  </a:schemeClr>
                </a:solidFill>
                <a:cs typeface="+mn-ea"/>
                <a:sym typeface="+mn-lt"/>
              </a:rPr>
              <a:t>Please enter the font and title you think is appropriate in the box, and change your color, Please enter the font and title you think is appropriate in the box, Please enter the font and title you think is appropriate in the box, and change your color, Please enter the font and title you think is appropriate in the box.</a:t>
            </a:r>
            <a:endParaRPr lang="zh-CN" altLang="en-US" sz="1100" spc="100" dirty="0">
              <a:solidFill>
                <a:schemeClr val="tx1">
                  <a:lumMod val="75000"/>
                  <a:lumOff val="25000"/>
                </a:schemeClr>
              </a:solidFill>
              <a:cs typeface="+mn-ea"/>
              <a:sym typeface="+mn-lt"/>
            </a:endParaRPr>
          </a:p>
          <a:p>
            <a:pPr algn="just">
              <a:lnSpc>
                <a:spcPts val="2000"/>
              </a:lnSpc>
            </a:pPr>
            <a:endParaRPr lang="zh-CN" altLang="en-US" sz="1100" spc="100" dirty="0">
              <a:solidFill>
                <a:schemeClr val="tx1">
                  <a:lumMod val="75000"/>
                  <a:lumOff val="25000"/>
                </a:schemeClr>
              </a:solidFill>
              <a:cs typeface="+mn-ea"/>
              <a:sym typeface="+mn-lt"/>
            </a:endParaRPr>
          </a:p>
        </p:txBody>
      </p:sp>
      <p:sp>
        <p:nvSpPr>
          <p:cNvPr id="9" name="文本框 8">
            <a:extLst>
              <a:ext uri="{FF2B5EF4-FFF2-40B4-BE49-F238E27FC236}">
                <a16:creationId xmlns:a16="http://schemas.microsoft.com/office/drawing/2014/main" xmlns="" id="{EFAA0FDE-A73C-4836-A9BC-2DFBA3401F50}"/>
              </a:ext>
            </a:extLst>
          </p:cNvPr>
          <p:cNvSpPr txBox="1"/>
          <p:nvPr/>
        </p:nvSpPr>
        <p:spPr>
          <a:xfrm>
            <a:off x="6395575" y="2379703"/>
            <a:ext cx="3609073" cy="461665"/>
          </a:xfrm>
          <a:prstGeom prst="rect">
            <a:avLst/>
          </a:prstGeom>
          <a:noFill/>
        </p:spPr>
        <p:txBody>
          <a:bodyPr wrap="square" rtlCol="0">
            <a:spAutoFit/>
          </a:bodyPr>
          <a:lstStyle/>
          <a:p>
            <a:pPr algn="just"/>
            <a:r>
              <a:rPr lang="en-US" altLang="zh-CN" sz="2400" spc="100" dirty="0">
                <a:solidFill>
                  <a:schemeClr val="tx1">
                    <a:lumMod val="75000"/>
                    <a:lumOff val="25000"/>
                  </a:schemeClr>
                </a:solidFill>
                <a:cs typeface="+mn-ea"/>
                <a:sym typeface="+mn-lt"/>
              </a:rPr>
              <a:t>BUSINESS SUMMARY</a:t>
            </a:r>
            <a:endParaRPr lang="zh-CN" altLang="en-US" sz="2400" spc="100" dirty="0">
              <a:solidFill>
                <a:schemeClr val="tx1">
                  <a:lumMod val="75000"/>
                  <a:lumOff val="25000"/>
                </a:schemeClr>
              </a:solidFill>
              <a:cs typeface="+mn-ea"/>
              <a:sym typeface="+mn-lt"/>
            </a:endParaRPr>
          </a:p>
        </p:txBody>
      </p:sp>
      <p:cxnSp>
        <p:nvCxnSpPr>
          <p:cNvPr id="10" name="直接连接符 9">
            <a:extLst>
              <a:ext uri="{FF2B5EF4-FFF2-40B4-BE49-F238E27FC236}">
                <a16:creationId xmlns:a16="http://schemas.microsoft.com/office/drawing/2014/main" xmlns="" id="{E1C43045-A862-4F50-B3E0-9A71E53D1787}"/>
              </a:ext>
            </a:extLst>
          </p:cNvPr>
          <p:cNvCxnSpPr>
            <a:cxnSpLocks/>
          </p:cNvCxnSpPr>
          <p:nvPr/>
        </p:nvCxnSpPr>
        <p:spPr>
          <a:xfrm>
            <a:off x="1374290" y="2915143"/>
            <a:ext cx="2261889"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C4AFC579-4CF7-4327-8809-50C0A5BAB99F}"/>
              </a:ext>
            </a:extLst>
          </p:cNvPr>
          <p:cNvCxnSpPr>
            <a:cxnSpLocks/>
          </p:cNvCxnSpPr>
          <p:nvPr/>
        </p:nvCxnSpPr>
        <p:spPr>
          <a:xfrm>
            <a:off x="1374290" y="2914843"/>
            <a:ext cx="109577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3761B23A-0ACB-420E-8EC1-DA0B8F3835F2}"/>
              </a:ext>
            </a:extLst>
          </p:cNvPr>
          <p:cNvCxnSpPr>
            <a:cxnSpLocks/>
          </p:cNvCxnSpPr>
          <p:nvPr/>
        </p:nvCxnSpPr>
        <p:spPr>
          <a:xfrm>
            <a:off x="6483701" y="2915143"/>
            <a:ext cx="2261889"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6FE7C5A9-C798-4D2A-AFF9-EABF7FE1A64A}"/>
              </a:ext>
            </a:extLst>
          </p:cNvPr>
          <p:cNvCxnSpPr>
            <a:cxnSpLocks/>
          </p:cNvCxnSpPr>
          <p:nvPr/>
        </p:nvCxnSpPr>
        <p:spPr>
          <a:xfrm>
            <a:off x="6483701" y="2914843"/>
            <a:ext cx="1095778"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11699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4" name="文本框 33">
            <a:extLst>
              <a:ext uri="{FF2B5EF4-FFF2-40B4-BE49-F238E27FC236}">
                <a16:creationId xmlns:a16="http://schemas.microsoft.com/office/drawing/2014/main" xmlns="" id="{07E6DAA1-A398-4054-A570-042EDF66B421}"/>
              </a:ext>
            </a:extLst>
          </p:cNvPr>
          <p:cNvSpPr txBox="1"/>
          <p:nvPr/>
        </p:nvSpPr>
        <p:spPr>
          <a:xfrm>
            <a:off x="6988415" y="304464"/>
            <a:ext cx="3776952" cy="200055"/>
          </a:xfrm>
          <a:prstGeom prst="rect">
            <a:avLst/>
          </a:prstGeom>
          <a:noFill/>
        </p:spPr>
        <p:txBody>
          <a:bodyPr wrap="square" rtlCol="0">
            <a:spAutoFit/>
          </a:bodyPr>
          <a:lstStyle/>
          <a:p>
            <a:pPr algn="dist"/>
            <a:r>
              <a:rPr lang="en-US" altLang="zh-CN" sz="700" dirty="0">
                <a:cs typeface="+mn-ea"/>
                <a:sym typeface="+mn-lt"/>
              </a:rPr>
              <a:t>BUSINESS REPORT SUMMARY</a:t>
            </a:r>
            <a:endParaRPr lang="zh-CN" altLang="en-US" sz="700" dirty="0">
              <a:cs typeface="+mn-ea"/>
              <a:sym typeface="+mn-lt"/>
            </a:endParaRPr>
          </a:p>
        </p:txBody>
      </p:sp>
      <p:sp>
        <p:nvSpPr>
          <p:cNvPr id="36" name="文本框 35">
            <a:extLst>
              <a:ext uri="{FF2B5EF4-FFF2-40B4-BE49-F238E27FC236}">
                <a16:creationId xmlns:a16="http://schemas.microsoft.com/office/drawing/2014/main" xmlns="" id="{84C6FF5B-226D-4135-920E-30720D5F6C1F}"/>
              </a:ext>
            </a:extLst>
          </p:cNvPr>
          <p:cNvSpPr txBox="1"/>
          <p:nvPr/>
        </p:nvSpPr>
        <p:spPr>
          <a:xfrm>
            <a:off x="813219" y="1771370"/>
            <a:ext cx="2925544" cy="707886"/>
          </a:xfrm>
          <a:prstGeom prst="rect">
            <a:avLst/>
          </a:prstGeom>
          <a:noFill/>
        </p:spPr>
        <p:txBody>
          <a:bodyPr wrap="none" rtlCol="0">
            <a:spAutoFit/>
          </a:bodyPr>
          <a:lstStyle/>
          <a:p>
            <a:pPr algn="just"/>
            <a:r>
              <a:rPr lang="en-US" altLang="zh-CN" sz="4000" spc="100" dirty="0">
                <a:solidFill>
                  <a:schemeClr val="tx1">
                    <a:lumMod val="75000"/>
                    <a:lumOff val="25000"/>
                  </a:schemeClr>
                </a:solidFill>
                <a:cs typeface="+mn-ea"/>
                <a:sym typeface="+mn-lt"/>
              </a:rPr>
              <a:t>PART TWO</a:t>
            </a:r>
          </a:p>
        </p:txBody>
      </p:sp>
      <p:sp>
        <p:nvSpPr>
          <p:cNvPr id="37" name="文本框 36">
            <a:extLst>
              <a:ext uri="{FF2B5EF4-FFF2-40B4-BE49-F238E27FC236}">
                <a16:creationId xmlns:a16="http://schemas.microsoft.com/office/drawing/2014/main" xmlns="" id="{A78CDBC5-3E6E-4A67-8449-8C2E6EBEC748}"/>
              </a:ext>
            </a:extLst>
          </p:cNvPr>
          <p:cNvSpPr txBox="1"/>
          <p:nvPr/>
        </p:nvSpPr>
        <p:spPr>
          <a:xfrm>
            <a:off x="598711" y="2491189"/>
            <a:ext cx="5119757" cy="830997"/>
          </a:xfrm>
          <a:prstGeom prst="rect">
            <a:avLst/>
          </a:prstGeom>
          <a:noFill/>
        </p:spPr>
        <p:txBody>
          <a:bodyPr wrap="square" rtlCol="0">
            <a:spAutoFit/>
          </a:bodyPr>
          <a:lstStyle/>
          <a:p>
            <a:pPr algn="dist"/>
            <a:r>
              <a:rPr lang="zh-CN" altLang="en-US" sz="4800" dirty="0">
                <a:solidFill>
                  <a:schemeClr val="tx1">
                    <a:lumMod val="75000"/>
                    <a:lumOff val="25000"/>
                  </a:schemeClr>
                </a:solidFill>
                <a:cs typeface="+mn-ea"/>
                <a:sym typeface="+mn-lt"/>
              </a:rPr>
              <a:t>请输入您的标题</a:t>
            </a:r>
          </a:p>
        </p:txBody>
      </p:sp>
      <p:sp>
        <p:nvSpPr>
          <p:cNvPr id="38" name="文本框 37">
            <a:extLst>
              <a:ext uri="{FF2B5EF4-FFF2-40B4-BE49-F238E27FC236}">
                <a16:creationId xmlns:a16="http://schemas.microsoft.com/office/drawing/2014/main" xmlns="" id="{ED3B151D-3157-4B50-B6AF-5AE833FD89E3}"/>
              </a:ext>
            </a:extLst>
          </p:cNvPr>
          <p:cNvSpPr txBox="1"/>
          <p:nvPr/>
        </p:nvSpPr>
        <p:spPr>
          <a:xfrm>
            <a:off x="598711" y="3535814"/>
            <a:ext cx="4098417" cy="829779"/>
          </a:xfrm>
          <a:prstGeom prst="rect">
            <a:avLst/>
          </a:prstGeom>
          <a:noFill/>
        </p:spPr>
        <p:txBody>
          <a:bodyPr wrap="square">
            <a:spAutoFit/>
          </a:bodyPr>
          <a:lstStyle/>
          <a:p>
            <a:pPr algn="just">
              <a:lnSpc>
                <a:spcPts val="2000"/>
              </a:lnSpc>
            </a:pPr>
            <a:r>
              <a:rPr lang="zh-CN" altLang="en-US" sz="1100" spc="100" dirty="0">
                <a:solidFill>
                  <a:schemeClr val="tx1">
                    <a:lumMod val="75000"/>
                    <a:lumOff val="25000"/>
                  </a:schemeClr>
                </a:solidFill>
                <a:cs typeface="+mn-ea"/>
                <a:sym typeface="+mn-lt"/>
              </a:rPr>
              <a:t>Work report refers to a comprehensive and systematic general inspection and evaluation of the work that has been done in a certain period of time</a:t>
            </a:r>
            <a:r>
              <a:rPr lang="en-US" altLang="zh-CN" sz="1100" spc="100" dirty="0">
                <a:solidFill>
                  <a:schemeClr val="tx1">
                    <a:lumMod val="75000"/>
                    <a:lumOff val="25000"/>
                  </a:schemeClr>
                </a:solidFill>
                <a:cs typeface="+mn-ea"/>
                <a:sym typeface="+mn-lt"/>
              </a:rPr>
              <a:t>.</a:t>
            </a:r>
            <a:endParaRPr lang="zh-CN" altLang="en-US" sz="1100" spc="1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10892592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B1168D87-0373-466E-99F5-E31F83CDDDE6}"/>
              </a:ext>
            </a:extLst>
          </p:cNvPr>
          <p:cNvSpPr txBox="1"/>
          <p:nvPr/>
        </p:nvSpPr>
        <p:spPr>
          <a:xfrm>
            <a:off x="4616382" y="414455"/>
            <a:ext cx="2959236" cy="523220"/>
          </a:xfrm>
          <a:prstGeom prst="rect">
            <a:avLst/>
          </a:prstGeom>
          <a:noFill/>
        </p:spPr>
        <p:txBody>
          <a:bodyPr wrap="square" rtlCol="0">
            <a:spAutoFit/>
          </a:bodyPr>
          <a:lstStyle/>
          <a:p>
            <a:pPr algn="dist"/>
            <a:r>
              <a:rPr lang="zh-CN" altLang="en-US" sz="2800" dirty="0">
                <a:solidFill>
                  <a:schemeClr val="tx1">
                    <a:lumMod val="85000"/>
                    <a:lumOff val="15000"/>
                  </a:schemeClr>
                </a:solidFill>
                <a:cs typeface="+mn-ea"/>
                <a:sym typeface="+mn-lt"/>
              </a:rPr>
              <a:t>请输入您的标题</a:t>
            </a:r>
          </a:p>
        </p:txBody>
      </p:sp>
      <p:sp>
        <p:nvSpPr>
          <p:cNvPr id="13" name="文本框 12">
            <a:extLst>
              <a:ext uri="{FF2B5EF4-FFF2-40B4-BE49-F238E27FC236}">
                <a16:creationId xmlns:a16="http://schemas.microsoft.com/office/drawing/2014/main" xmlns="" id="{C05F8D8A-6D47-4CDD-AF75-6C4E54340629}"/>
              </a:ext>
            </a:extLst>
          </p:cNvPr>
          <p:cNvSpPr txBox="1"/>
          <p:nvPr/>
        </p:nvSpPr>
        <p:spPr>
          <a:xfrm>
            <a:off x="3420749" y="859059"/>
            <a:ext cx="5350502" cy="451406"/>
          </a:xfrm>
          <a:prstGeom prst="rect">
            <a:avLst/>
          </a:prstGeom>
          <a:noFill/>
        </p:spPr>
        <p:txBody>
          <a:bodyPr wrap="square">
            <a:spAutoFit/>
          </a:bodyPr>
          <a:lstStyle/>
          <a:p>
            <a:pPr algn="ctr">
              <a:lnSpc>
                <a:spcPts val="1400"/>
              </a:lnSpc>
            </a:pPr>
            <a:r>
              <a:rPr lang="zh-CN" altLang="en-US" sz="1000" spc="100" dirty="0">
                <a:solidFill>
                  <a:schemeClr val="tx1">
                    <a:lumMod val="85000"/>
                    <a:lumOff val="15000"/>
                  </a:schemeClr>
                </a:solidFill>
                <a:cs typeface="+mn-ea"/>
                <a:sym typeface="+mn-lt"/>
              </a:rPr>
              <a:t>Work report refers to a comprehensive and systematic general inspection and evaluation of the work</a:t>
            </a:r>
          </a:p>
        </p:txBody>
      </p:sp>
      <p:graphicFrame>
        <p:nvGraphicFramePr>
          <p:cNvPr id="4" name="图表 3">
            <a:extLst>
              <a:ext uri="{FF2B5EF4-FFF2-40B4-BE49-F238E27FC236}">
                <a16:creationId xmlns:a16="http://schemas.microsoft.com/office/drawing/2014/main" xmlns="" id="{55DA017C-1D01-482A-9469-7B961F1CDDA7}"/>
              </a:ext>
            </a:extLst>
          </p:cNvPr>
          <p:cNvGraphicFramePr/>
          <p:nvPr>
            <p:extLst>
              <p:ext uri="{D42A27DB-BD31-4B8C-83A1-F6EECF244321}">
                <p14:modId xmlns:p14="http://schemas.microsoft.com/office/powerpoint/2010/main" val="3253112622"/>
              </p:ext>
            </p:extLst>
          </p:nvPr>
        </p:nvGraphicFramePr>
        <p:xfrm>
          <a:off x="1321253" y="2348228"/>
          <a:ext cx="2785408" cy="21615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xmlns="" id="{CDB6B666-BBE6-49AF-842F-C5DE51802352}"/>
              </a:ext>
            </a:extLst>
          </p:cNvPr>
          <p:cNvGraphicFramePr/>
          <p:nvPr>
            <p:extLst>
              <p:ext uri="{D42A27DB-BD31-4B8C-83A1-F6EECF244321}">
                <p14:modId xmlns:p14="http://schemas.microsoft.com/office/powerpoint/2010/main" val="3115032093"/>
              </p:ext>
            </p:extLst>
          </p:nvPr>
        </p:nvGraphicFramePr>
        <p:xfrm>
          <a:off x="4670084" y="2348228"/>
          <a:ext cx="2785408" cy="21615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a:extLst>
              <a:ext uri="{FF2B5EF4-FFF2-40B4-BE49-F238E27FC236}">
                <a16:creationId xmlns:a16="http://schemas.microsoft.com/office/drawing/2014/main" xmlns="" id="{EAAD1FC3-F6EC-4C6F-B870-A2FE113E1E37}"/>
              </a:ext>
            </a:extLst>
          </p:cNvPr>
          <p:cNvGraphicFramePr/>
          <p:nvPr>
            <p:extLst>
              <p:ext uri="{D42A27DB-BD31-4B8C-83A1-F6EECF244321}">
                <p14:modId xmlns:p14="http://schemas.microsoft.com/office/powerpoint/2010/main" val="1539750813"/>
              </p:ext>
            </p:extLst>
          </p:nvPr>
        </p:nvGraphicFramePr>
        <p:xfrm>
          <a:off x="8018916" y="2348228"/>
          <a:ext cx="2785408" cy="2161544"/>
        </p:xfrm>
        <a:graphic>
          <a:graphicData uri="http://schemas.openxmlformats.org/drawingml/2006/chart">
            <c:chart xmlns:c="http://schemas.openxmlformats.org/drawingml/2006/chart" xmlns:r="http://schemas.openxmlformats.org/officeDocument/2006/relationships" r:id="rId5"/>
          </a:graphicData>
        </a:graphic>
      </p:graphicFrame>
      <p:sp>
        <p:nvSpPr>
          <p:cNvPr id="7" name="文本框 6">
            <a:extLst>
              <a:ext uri="{FF2B5EF4-FFF2-40B4-BE49-F238E27FC236}">
                <a16:creationId xmlns:a16="http://schemas.microsoft.com/office/drawing/2014/main" xmlns="" id="{FC194814-CC71-4E53-8501-6637547B538D}"/>
              </a:ext>
            </a:extLst>
          </p:cNvPr>
          <p:cNvSpPr txBox="1"/>
          <p:nvPr/>
        </p:nvSpPr>
        <p:spPr>
          <a:xfrm>
            <a:off x="1795283" y="4795963"/>
            <a:ext cx="2018155" cy="461665"/>
          </a:xfrm>
          <a:prstGeom prst="rect">
            <a:avLst/>
          </a:prstGeom>
          <a:noFill/>
        </p:spPr>
        <p:txBody>
          <a:bodyPr wrap="square" rtlCol="0">
            <a:spAutoFit/>
          </a:bodyPr>
          <a:lstStyle/>
          <a:p>
            <a:pPr algn="di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
        <p:nvSpPr>
          <p:cNvPr id="8" name="文本框 7">
            <a:extLst>
              <a:ext uri="{FF2B5EF4-FFF2-40B4-BE49-F238E27FC236}">
                <a16:creationId xmlns:a16="http://schemas.microsoft.com/office/drawing/2014/main" xmlns="" id="{82885D13-0681-45C8-BEEC-E67B17982D14}"/>
              </a:ext>
            </a:extLst>
          </p:cNvPr>
          <p:cNvSpPr txBox="1"/>
          <p:nvPr/>
        </p:nvSpPr>
        <p:spPr>
          <a:xfrm>
            <a:off x="5053710" y="4795962"/>
            <a:ext cx="2018155" cy="461665"/>
          </a:xfrm>
          <a:prstGeom prst="rect">
            <a:avLst/>
          </a:prstGeom>
          <a:noFill/>
        </p:spPr>
        <p:txBody>
          <a:bodyPr wrap="square" rtlCol="0">
            <a:spAutoFit/>
          </a:bodyPr>
          <a:lstStyle/>
          <a:p>
            <a:pPr algn="di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
        <p:nvSpPr>
          <p:cNvPr id="9" name="文本框 8">
            <a:extLst>
              <a:ext uri="{FF2B5EF4-FFF2-40B4-BE49-F238E27FC236}">
                <a16:creationId xmlns:a16="http://schemas.microsoft.com/office/drawing/2014/main" xmlns="" id="{C4BC3F87-9A26-472D-A2EA-011CE9AE3792}"/>
              </a:ext>
            </a:extLst>
          </p:cNvPr>
          <p:cNvSpPr txBox="1"/>
          <p:nvPr/>
        </p:nvSpPr>
        <p:spPr>
          <a:xfrm>
            <a:off x="8419701" y="4795961"/>
            <a:ext cx="2018155" cy="461665"/>
          </a:xfrm>
          <a:prstGeom prst="rect">
            <a:avLst/>
          </a:prstGeom>
          <a:noFill/>
        </p:spPr>
        <p:txBody>
          <a:bodyPr wrap="square" rtlCol="0">
            <a:spAutoFit/>
          </a:bodyPr>
          <a:lstStyle/>
          <a:p>
            <a:pPr algn="dist"/>
            <a:r>
              <a:rPr lang="en-US" altLang="zh-CN" sz="2400" dirty="0">
                <a:solidFill>
                  <a:schemeClr val="tx1">
                    <a:lumMod val="85000"/>
                    <a:lumOff val="15000"/>
                  </a:schemeClr>
                </a:solidFill>
                <a:cs typeface="+mn-ea"/>
                <a:sym typeface="+mn-lt"/>
              </a:rPr>
              <a:t>HEADLINE</a:t>
            </a:r>
            <a:endParaRPr lang="zh-CN" altLang="en-US" sz="2400" dirty="0">
              <a:solidFill>
                <a:schemeClr val="tx1">
                  <a:lumMod val="85000"/>
                  <a:lumOff val="15000"/>
                </a:schemeClr>
              </a:solidFill>
              <a:cs typeface="+mn-ea"/>
              <a:sym typeface="+mn-lt"/>
            </a:endParaRPr>
          </a:p>
        </p:txBody>
      </p:sp>
      <p:sp>
        <p:nvSpPr>
          <p:cNvPr id="10" name="文本框 9">
            <a:extLst>
              <a:ext uri="{FF2B5EF4-FFF2-40B4-BE49-F238E27FC236}">
                <a16:creationId xmlns:a16="http://schemas.microsoft.com/office/drawing/2014/main" xmlns="" id="{90D80D4E-274E-46B4-A15A-15DA5A760F62}"/>
              </a:ext>
            </a:extLst>
          </p:cNvPr>
          <p:cNvSpPr txBox="1"/>
          <p:nvPr/>
        </p:nvSpPr>
        <p:spPr>
          <a:xfrm>
            <a:off x="1351813" y="5363519"/>
            <a:ext cx="2754848" cy="256160"/>
          </a:xfrm>
          <a:prstGeom prst="rect">
            <a:avLst/>
          </a:prstGeom>
          <a:noFill/>
        </p:spPr>
        <p:txBody>
          <a:bodyPr wrap="square">
            <a:spAutoFit/>
          </a:bodyPr>
          <a:lstStyle/>
          <a:p>
            <a:pPr algn="dist">
              <a:lnSpc>
                <a:spcPts val="1400"/>
              </a:lnSpc>
            </a:pPr>
            <a:r>
              <a:rPr lang="en-US" altLang="zh-CN" sz="1000" spc="100" dirty="0">
                <a:solidFill>
                  <a:schemeClr val="accent1"/>
                </a:solidFill>
                <a:cs typeface="+mn-ea"/>
                <a:sym typeface="+mn-lt"/>
              </a:rPr>
              <a:t>BUSINESS REPOET SUMMARY</a:t>
            </a:r>
            <a:endParaRPr lang="zh-CN" altLang="en-US" sz="1000" spc="100" dirty="0">
              <a:solidFill>
                <a:schemeClr val="accent1"/>
              </a:solidFill>
              <a:cs typeface="+mn-ea"/>
              <a:sym typeface="+mn-lt"/>
            </a:endParaRPr>
          </a:p>
        </p:txBody>
      </p:sp>
      <p:sp>
        <p:nvSpPr>
          <p:cNvPr id="11" name="文本框 10">
            <a:extLst>
              <a:ext uri="{FF2B5EF4-FFF2-40B4-BE49-F238E27FC236}">
                <a16:creationId xmlns:a16="http://schemas.microsoft.com/office/drawing/2014/main" xmlns="" id="{148B1E47-BC35-4437-9477-08C6D3110CB1}"/>
              </a:ext>
            </a:extLst>
          </p:cNvPr>
          <p:cNvSpPr txBox="1"/>
          <p:nvPr/>
        </p:nvSpPr>
        <p:spPr>
          <a:xfrm>
            <a:off x="4718576" y="5363518"/>
            <a:ext cx="2754848" cy="256160"/>
          </a:xfrm>
          <a:prstGeom prst="rect">
            <a:avLst/>
          </a:prstGeom>
          <a:noFill/>
        </p:spPr>
        <p:txBody>
          <a:bodyPr wrap="square">
            <a:spAutoFit/>
          </a:bodyPr>
          <a:lstStyle/>
          <a:p>
            <a:pPr algn="dist">
              <a:lnSpc>
                <a:spcPts val="1400"/>
              </a:lnSpc>
            </a:pPr>
            <a:r>
              <a:rPr lang="en-US" altLang="zh-CN" sz="1000" spc="100" dirty="0">
                <a:solidFill>
                  <a:schemeClr val="accent1"/>
                </a:solidFill>
                <a:cs typeface="+mn-ea"/>
                <a:sym typeface="+mn-lt"/>
              </a:rPr>
              <a:t>BUSINESS REPOET SUMMARY</a:t>
            </a:r>
            <a:endParaRPr lang="zh-CN" altLang="en-US" sz="1000" spc="100" dirty="0">
              <a:solidFill>
                <a:schemeClr val="accent1"/>
              </a:solidFill>
              <a:cs typeface="+mn-ea"/>
              <a:sym typeface="+mn-lt"/>
            </a:endParaRPr>
          </a:p>
        </p:txBody>
      </p:sp>
      <p:sp>
        <p:nvSpPr>
          <p:cNvPr id="14" name="文本框 13">
            <a:extLst>
              <a:ext uri="{FF2B5EF4-FFF2-40B4-BE49-F238E27FC236}">
                <a16:creationId xmlns:a16="http://schemas.microsoft.com/office/drawing/2014/main" xmlns="" id="{BCD64798-1C57-4072-82F4-B554C963BB00}"/>
              </a:ext>
            </a:extLst>
          </p:cNvPr>
          <p:cNvSpPr txBox="1"/>
          <p:nvPr/>
        </p:nvSpPr>
        <p:spPr>
          <a:xfrm>
            <a:off x="8085339" y="5363517"/>
            <a:ext cx="2754848" cy="256160"/>
          </a:xfrm>
          <a:prstGeom prst="rect">
            <a:avLst/>
          </a:prstGeom>
          <a:noFill/>
        </p:spPr>
        <p:txBody>
          <a:bodyPr wrap="square">
            <a:spAutoFit/>
          </a:bodyPr>
          <a:lstStyle/>
          <a:p>
            <a:pPr algn="dist">
              <a:lnSpc>
                <a:spcPts val="1400"/>
              </a:lnSpc>
            </a:pPr>
            <a:r>
              <a:rPr lang="en-US" altLang="zh-CN" sz="1000" spc="100" dirty="0">
                <a:solidFill>
                  <a:schemeClr val="accent1"/>
                </a:solidFill>
                <a:cs typeface="+mn-ea"/>
                <a:sym typeface="+mn-lt"/>
              </a:rPr>
              <a:t>BUSINESS REPOET SUMMARY</a:t>
            </a:r>
            <a:endParaRPr lang="zh-CN" altLang="en-US" sz="1000" spc="100" dirty="0">
              <a:solidFill>
                <a:schemeClr val="accent1"/>
              </a:solidFill>
              <a:cs typeface="+mn-ea"/>
              <a:sym typeface="+mn-lt"/>
            </a:endParaRPr>
          </a:p>
        </p:txBody>
      </p:sp>
    </p:spTree>
    <p:extLst>
      <p:ext uri="{BB962C8B-B14F-4D97-AF65-F5344CB8AC3E}">
        <p14:creationId xmlns:p14="http://schemas.microsoft.com/office/powerpoint/2010/main" val="398738865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lk04sntz">
      <a:majorFont>
        <a:latin typeface="" panose="020F0302020204030204"/>
        <a:ea typeface="阿里巴巴普惠体 R"/>
        <a:cs typeface=""/>
      </a:majorFont>
      <a:minorFont>
        <a:latin typeface="" panose="020F0502020204030204"/>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k04sntz">
      <a:majorFont>
        <a:latin typeface="" panose="020F0302020204030204"/>
        <a:ea typeface="阿里巴巴普惠体 R"/>
        <a:cs typeface=""/>
      </a:majorFont>
      <a:minorFont>
        <a:latin typeface="" panose="020F0502020204030204"/>
        <a:ea typeface="阿里巴巴普惠体 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TotalTime>
  <Words>2412</Words>
  <Application>Microsoft Office PowerPoint</Application>
  <PresentationFormat>宽屏</PresentationFormat>
  <Paragraphs>224</Paragraphs>
  <Slides>26</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26</vt:i4>
      </vt:variant>
    </vt:vector>
  </HeadingPairs>
  <TitlesOfParts>
    <vt:vector size="32" baseType="lpstr">
      <vt:lpstr>阿里巴巴普惠体 R</vt:lpstr>
      <vt:lpstr>字魂105号-简雅黑</vt:lpstr>
      <vt:lpstr>字魂58号-创中黑</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Manager>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subject>商务</dc:subject>
  <dc:creator>user</dc:creator>
  <cp:keywords>——</cp:keywords>
  <dc:description>——</dc:description>
  <cp:lastModifiedBy>Microsoft 帐户</cp:lastModifiedBy>
  <cp:revision>25</cp:revision>
  <dcterms:created xsi:type="dcterms:W3CDTF">2021-01-27T06:24:05Z</dcterms:created>
  <dcterms:modified xsi:type="dcterms:W3CDTF">2021-05-09T14:55:28Z</dcterms:modified>
  <cp:category>——</cp:category>
</cp:coreProperties>
</file>