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theme/themeOverride3.xml" ContentType="application/vnd.openxmlformats-officedocument.themeOverr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97" r:id="rId2"/>
    <p:sldId id="258" r:id="rId3"/>
    <p:sldId id="259" r:id="rId4"/>
    <p:sldId id="275" r:id="rId5"/>
    <p:sldId id="281" r:id="rId6"/>
    <p:sldId id="264" r:id="rId7"/>
    <p:sldId id="291" r:id="rId8"/>
    <p:sldId id="29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92" r:id="rId17"/>
    <p:sldId id="265" r:id="rId18"/>
    <p:sldId id="293" r:id="rId19"/>
    <p:sldId id="295" r:id="rId20"/>
    <p:sldId id="273" r:id="rId21"/>
    <p:sldId id="274" r:id="rId22"/>
    <p:sldId id="276" r:id="rId23"/>
    <p:sldId id="277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8" r:id="rId36"/>
    <p:sldId id="299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60A0"/>
    <a:srgbClr val="0090D2"/>
    <a:srgbClr val="0087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18" autoAdjust="0"/>
    <p:restoredTop sz="92217" autoAdjust="0"/>
  </p:normalViewPr>
  <p:slideViewPr>
    <p:cSldViewPr snapToGrid="0">
      <p:cViewPr varScale="1">
        <p:scale>
          <a:sx n="82" d="100"/>
          <a:sy n="82" d="100"/>
        </p:scale>
        <p:origin x="960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7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34925">
              <a:solidFill>
                <a:schemeClr val="lt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349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30D-42BB-9ACF-74CC91416089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30D-42BB-9ACF-74CC91416089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30D-42BB-9ACF-74CC91416089}"/>
              </c:ext>
            </c:extLst>
          </c:dPt>
          <c:dPt>
            <c:idx val="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30D-42BB-9ACF-74CC9141608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</c:v>
                </c:pt>
                <c:pt idx="1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30D-42BB-9ACF-74CC914160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34925">
              <a:solidFill>
                <a:schemeClr val="lt1"/>
              </a:solidFill>
            </a:ln>
          </c:spPr>
          <c:dPt>
            <c:idx val="0"/>
            <c:bubble3D val="0"/>
            <c:spPr>
              <a:solidFill>
                <a:schemeClr val="accent2"/>
              </a:solidFill>
              <a:ln w="349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70CB-46B2-81B1-DCE7E3BAD696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0CB-46B2-81B1-DCE7E3BAD696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0CB-46B2-81B1-DCE7E3BAD696}"/>
              </c:ext>
            </c:extLst>
          </c:dPt>
          <c:dPt>
            <c:idx val="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0CB-46B2-81B1-DCE7E3BAD696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</c:v>
                </c:pt>
                <c:pt idx="1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0CB-46B2-81B1-DCE7E3BAD6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50800">
              <a:solidFill>
                <a:schemeClr val="lt1"/>
              </a:solidFill>
            </a:ln>
          </c:spPr>
          <c:dPt>
            <c:idx val="0"/>
            <c:bubble3D val="0"/>
            <c:spPr>
              <a:solidFill>
                <a:schemeClr val="accent3"/>
              </a:solidFill>
              <a:ln w="5080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3197-4BC1-8779-B406A301B049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5080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197-4BC1-8779-B406A301B049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5080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197-4BC1-8779-B406A301B049}"/>
              </c:ext>
            </c:extLst>
          </c:dPt>
          <c:dPt>
            <c:idx val="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5080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197-4BC1-8779-B406A301B04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88</c:v>
                </c:pt>
                <c:pt idx="1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197-4BC1-8779-B406A301B0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84E-444B-919D-4B4B8BDF81E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84E-444B-919D-4B4B8BDF81E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84E-444B-919D-4B4B8BDF81E5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84E-444B-919D-4B4B8BDF81E5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20</c:v>
                </c:pt>
                <c:pt idx="2">
                  <c:v>15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84E-444B-919D-4B4B8BDF81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9187"/>
            </a:solidFill>
          </c:spPr>
          <c:dPt>
            <c:idx val="0"/>
            <c:bubble3D val="0"/>
            <c:spPr>
              <a:solidFill>
                <a:srgbClr val="0F6FC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DD0-4F28-A2A4-3E79EE48AB99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DD0-4F28-A2A4-3E79EE48AB99}"/>
              </c:ext>
            </c:extLst>
          </c:dPt>
          <c:dPt>
            <c:idx val="2"/>
            <c:bubble3D val="0"/>
            <c:spPr>
              <a:solidFill>
                <a:srgbClr val="009187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DD0-4F28-A2A4-3E79EE48AB99}"/>
              </c:ext>
            </c:extLst>
          </c:dPt>
          <c:dPt>
            <c:idx val="3"/>
            <c:bubble3D val="0"/>
            <c:spPr>
              <a:solidFill>
                <a:srgbClr val="009187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DD0-4F28-A2A4-3E79EE48AB9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</c:v>
                </c:pt>
                <c:pt idx="1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DD0-4F28-A2A4-3E79EE48AB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84643"/>
            </a:solidFill>
          </c:spPr>
          <c:dPt>
            <c:idx val="0"/>
            <c:bubble3D val="0"/>
            <c:spPr>
              <a:solidFill>
                <a:srgbClr val="17406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EAA-4129-83E0-EABC3379C56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EAA-4129-83E0-EABC3379C568}"/>
              </c:ext>
            </c:extLst>
          </c:dPt>
          <c:dPt>
            <c:idx val="2"/>
            <c:bubble3D val="0"/>
            <c:spPr>
              <a:solidFill>
                <a:srgbClr val="E8464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EAA-4129-83E0-EABC3379C568}"/>
              </c:ext>
            </c:extLst>
          </c:dPt>
          <c:dPt>
            <c:idx val="3"/>
            <c:bubble3D val="0"/>
            <c:spPr>
              <a:solidFill>
                <a:srgbClr val="E8464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AA-4129-83E0-EABC3379C568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EAA-4129-83E0-EABC3379C5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9DD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8475-4CC9-BE55-8633362858D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475-4CC9-BE55-8633362858D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475-4CC9-BE55-8633362858D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475-4CC9-BE55-8633362858D5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475-4CC9-BE55-8633362858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11A74-0474-44FD-ADE6-8BAFD2955507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8C3FC-8110-4927-B8CE-6D47211A7F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775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6985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FE7A-CB82-4A69-B741-9F78CC92ED0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798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BFE7A-CB82-4A69-B741-9F78CC92ED03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775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8897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6296" y="319626"/>
            <a:ext cx="10515600" cy="49212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 b="0">
                <a:gradFill flip="none" rotWithShape="1">
                  <a:gsLst>
                    <a:gs pos="0">
                      <a:srgbClr val="0090D2"/>
                    </a:gs>
                    <a:gs pos="100000">
                      <a:schemeClr val="tx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66687" y="200227"/>
            <a:ext cx="634934" cy="623052"/>
            <a:chOff x="2016541" y="1557711"/>
            <a:chExt cx="1309247" cy="1284743"/>
          </a:xfrm>
        </p:grpSpPr>
        <p:sp>
          <p:nvSpPr>
            <p:cNvPr id="7" name="Freeform 5"/>
            <p:cNvSpPr/>
            <p:nvPr/>
          </p:nvSpPr>
          <p:spPr bwMode="auto">
            <a:xfrm rot="10800000">
              <a:off x="2016541" y="1557711"/>
              <a:ext cx="387905" cy="3876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chemeClr val="bg1">
                      <a:lumMod val="65000"/>
                    </a:schemeClr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5"/>
            <p:cNvSpPr/>
            <p:nvPr/>
          </p:nvSpPr>
          <p:spPr bwMode="auto">
            <a:xfrm rot="10800000">
              <a:off x="2159388" y="1675388"/>
              <a:ext cx="1166400" cy="11670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rgbClr val="0090D2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slideLayout" Target="../slideLayouts/slideLayout6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7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7268184" y="0"/>
            <a:ext cx="4503294" cy="6858000"/>
          </a:xfrm>
          <a:custGeom>
            <a:avLst/>
            <a:gdLst>
              <a:gd name="connsiteX0" fmla="*/ 2274913 w 4503294"/>
              <a:gd name="connsiteY0" fmla="*/ 0 h 6858000"/>
              <a:gd name="connsiteX1" fmla="*/ 4503294 w 4503294"/>
              <a:gd name="connsiteY1" fmla="*/ 0 h 6858000"/>
              <a:gd name="connsiteX2" fmla="*/ 4503294 w 4503294"/>
              <a:gd name="connsiteY2" fmla="*/ 6858000 h 6858000"/>
              <a:gd name="connsiteX3" fmla="*/ 0 w 4503294"/>
              <a:gd name="connsiteY3" fmla="*/ 6858000 h 6858000"/>
              <a:gd name="connsiteX4" fmla="*/ 3543164 w 4503294"/>
              <a:gd name="connsiteY4" fmla="*/ 3314836 h 6858000"/>
              <a:gd name="connsiteX5" fmla="*/ 3543164 w 4503294"/>
              <a:gd name="connsiteY5" fmla="*/ 1268251 h 6858000"/>
              <a:gd name="connsiteX6" fmla="*/ 2274913 w 4503294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3294" h="6858000">
                <a:moveTo>
                  <a:pt x="2274913" y="0"/>
                </a:moveTo>
                <a:lnTo>
                  <a:pt x="4503294" y="0"/>
                </a:lnTo>
                <a:lnTo>
                  <a:pt x="4503294" y="6858000"/>
                </a:lnTo>
                <a:lnTo>
                  <a:pt x="0" y="6858000"/>
                </a:lnTo>
                <a:lnTo>
                  <a:pt x="3543164" y="3314836"/>
                </a:lnTo>
                <a:cubicBezTo>
                  <a:pt x="4108312" y="2749687"/>
                  <a:pt x="4108312" y="1833399"/>
                  <a:pt x="3543164" y="1268251"/>
                </a:cubicBezTo>
                <a:lnTo>
                  <a:pt x="227491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flipV="1">
            <a:off x="7688706" y="0"/>
            <a:ext cx="4503294" cy="6858000"/>
          </a:xfrm>
          <a:custGeom>
            <a:avLst/>
            <a:gdLst>
              <a:gd name="connsiteX0" fmla="*/ 2274913 w 4503294"/>
              <a:gd name="connsiteY0" fmla="*/ 0 h 6858000"/>
              <a:gd name="connsiteX1" fmla="*/ 4503294 w 4503294"/>
              <a:gd name="connsiteY1" fmla="*/ 0 h 6858000"/>
              <a:gd name="connsiteX2" fmla="*/ 4503294 w 4503294"/>
              <a:gd name="connsiteY2" fmla="*/ 6858000 h 6858000"/>
              <a:gd name="connsiteX3" fmla="*/ 0 w 4503294"/>
              <a:gd name="connsiteY3" fmla="*/ 6858000 h 6858000"/>
              <a:gd name="connsiteX4" fmla="*/ 3543164 w 4503294"/>
              <a:gd name="connsiteY4" fmla="*/ 3314836 h 6858000"/>
              <a:gd name="connsiteX5" fmla="*/ 3543164 w 4503294"/>
              <a:gd name="connsiteY5" fmla="*/ 1268251 h 6858000"/>
              <a:gd name="connsiteX6" fmla="*/ 2274913 w 4503294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3294" h="6858000">
                <a:moveTo>
                  <a:pt x="2274913" y="0"/>
                </a:moveTo>
                <a:lnTo>
                  <a:pt x="4503294" y="0"/>
                </a:lnTo>
                <a:lnTo>
                  <a:pt x="4503294" y="6858000"/>
                </a:lnTo>
                <a:lnTo>
                  <a:pt x="0" y="6858000"/>
                </a:lnTo>
                <a:lnTo>
                  <a:pt x="3543164" y="3314836"/>
                </a:lnTo>
                <a:cubicBezTo>
                  <a:pt x="4108312" y="2749687"/>
                  <a:pt x="4108312" y="1833399"/>
                  <a:pt x="3543164" y="1268251"/>
                </a:cubicBezTo>
                <a:lnTo>
                  <a:pt x="2274913" y="0"/>
                </a:lnTo>
                <a:close/>
              </a:path>
            </a:pathLst>
          </a:custGeom>
          <a:solidFill>
            <a:srgbClr val="0087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7"/>
          <p:cNvSpPr>
            <a:spLocks noChangeArrowheads="1"/>
          </p:cNvSpPr>
          <p:nvPr/>
        </p:nvSpPr>
        <p:spPr bwMode="auto">
          <a:xfrm>
            <a:off x="103323" y="2649569"/>
            <a:ext cx="1045337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6600" b="1" dirty="0">
                <a:solidFill>
                  <a:srgbClr val="0070C0"/>
                </a:solidFill>
                <a:effectLst>
                  <a:reflection blurRad="6350" stA="10000" endPos="55000" dist="508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述职报</a:t>
            </a:r>
            <a:r>
              <a:rPr lang="zh-CN" altLang="en-US" sz="6600" b="1" dirty="0" smtClean="0">
                <a:solidFill>
                  <a:srgbClr val="0070C0"/>
                </a:solidFill>
                <a:effectLst>
                  <a:reflection blurRad="6350" stA="10000" endPos="55000" dist="508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告</a:t>
            </a:r>
            <a:r>
              <a:rPr lang="zh-CN" altLang="en-US" sz="6600" b="1" dirty="0">
                <a:solidFill>
                  <a:srgbClr val="0070C0"/>
                </a:solidFill>
                <a:effectLst>
                  <a:reflection blurRad="6350" stA="10000" endPos="55000" dist="508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总</a:t>
            </a:r>
            <a:r>
              <a:rPr lang="zh-CN" altLang="en-US" sz="6600" b="1" dirty="0" smtClean="0">
                <a:solidFill>
                  <a:srgbClr val="0070C0"/>
                </a:solidFill>
                <a:effectLst>
                  <a:reflection blurRad="6350" stA="10000" endPos="55000" dist="508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结商务通用</a:t>
            </a:r>
            <a:endParaRPr lang="zh-CN" altLang="en-US" sz="6600" b="1" dirty="0">
              <a:solidFill>
                <a:srgbClr val="0070C0"/>
              </a:solidFill>
              <a:effectLst>
                <a:reflection blurRad="6350" stA="10000" endPos="55000" dist="50800" dir="5400000" sy="-100000" algn="bl" rotWithShape="0"/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50310" y="809593"/>
            <a:ext cx="5217784" cy="1422400"/>
            <a:chOff x="3506641" y="548816"/>
            <a:chExt cx="5217784" cy="1422400"/>
          </a:xfrm>
        </p:grpSpPr>
        <p:sp>
          <p:nvSpPr>
            <p:cNvPr id="36" name="椭圆 35"/>
            <p:cNvSpPr/>
            <p:nvPr/>
          </p:nvSpPr>
          <p:spPr>
            <a:xfrm>
              <a:off x="3506641" y="548816"/>
              <a:ext cx="1422400" cy="14224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Black" panose="020B0A04020102020204" pitchFamily="34" charset="0"/>
                  <a:cs typeface="+mn-ea"/>
                  <a:sym typeface="+mn-lt"/>
                </a:rPr>
                <a:t>2</a:t>
              </a:r>
              <a:endPara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771769" y="548816"/>
              <a:ext cx="1422400" cy="14224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Black" panose="020B0A04020102020204" pitchFamily="34" charset="0"/>
                  <a:cs typeface="+mn-ea"/>
                  <a:sym typeface="+mn-lt"/>
                </a:rPr>
                <a:t>0</a:t>
              </a:r>
              <a:endPara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036897" y="548816"/>
              <a:ext cx="1422400" cy="14224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Black" panose="020B0A04020102020204" pitchFamily="34" charset="0"/>
                  <a:cs typeface="+mn-ea"/>
                  <a:sym typeface="+mn-lt"/>
                </a:rPr>
                <a:t>2</a:t>
              </a:r>
              <a:endPara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7302025" y="548816"/>
              <a:ext cx="1422400" cy="14224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Black" panose="020B0A04020102020204" pitchFamily="34" charset="0"/>
                  <a:cs typeface="+mn-ea"/>
                  <a:sym typeface="+mn-lt"/>
                </a:rPr>
                <a:t>1</a:t>
              </a:r>
              <a:endPara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41908" y="4082808"/>
            <a:ext cx="6060766" cy="638628"/>
            <a:chOff x="2998065" y="3808477"/>
            <a:chExt cx="6060766" cy="638628"/>
          </a:xfrm>
        </p:grpSpPr>
        <p:sp>
          <p:nvSpPr>
            <p:cNvPr id="4" name="TextBox 7"/>
            <p:cNvSpPr>
              <a:spLocks noChangeArrowheads="1"/>
            </p:cNvSpPr>
            <p:nvPr/>
          </p:nvSpPr>
          <p:spPr bwMode="auto">
            <a:xfrm>
              <a:off x="2998065" y="3989328"/>
              <a:ext cx="5700819" cy="276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工作总</a:t>
              </a: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结</a:t>
              </a: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/  </a:t>
              </a: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工作计划</a:t>
              </a:r>
              <a:r>
                <a:rPr lang="en-US" altLang="zh-CN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/  </a:t>
              </a: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述</a:t>
              </a: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职报</a:t>
              </a: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告</a:t>
              </a:r>
              <a:r>
                <a:rPr lang="en-US" altLang="zh-CN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/  </a:t>
              </a: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工</a:t>
              </a: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作汇</a:t>
              </a: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报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998065" y="3808477"/>
              <a:ext cx="6060766" cy="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998065" y="4447105"/>
              <a:ext cx="6060766" cy="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圆角矩形 6"/>
          <p:cNvSpPr/>
          <p:nvPr/>
        </p:nvSpPr>
        <p:spPr>
          <a:xfrm>
            <a:off x="1141908" y="5188804"/>
            <a:ext cx="2530256" cy="489192"/>
          </a:xfrm>
          <a:prstGeom prst="roundRect">
            <a:avLst>
              <a:gd name="adj" fmla="val 50000"/>
            </a:avLst>
          </a:prstGeom>
          <a:solidFill>
            <a:srgbClr val="0087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@51PPT</a:t>
            </a:r>
            <a:r>
              <a:rPr lang="zh-CN" altLang="en-US" dirty="0" smtClean="0"/>
              <a:t>模板网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263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-Shape 58"/>
          <p:cNvSpPr/>
          <p:nvPr/>
        </p:nvSpPr>
        <p:spPr bwMode="auto">
          <a:xfrm rot="16200000" flipH="1">
            <a:off x="8873457" y="990287"/>
            <a:ext cx="1390952" cy="2310994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4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L-Shape 60"/>
          <p:cNvSpPr/>
          <p:nvPr/>
        </p:nvSpPr>
        <p:spPr bwMode="auto">
          <a:xfrm rot="16200000" flipH="1">
            <a:off x="6558169" y="1977046"/>
            <a:ext cx="1390951" cy="2310994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L-Shape 62"/>
          <p:cNvSpPr/>
          <p:nvPr/>
        </p:nvSpPr>
        <p:spPr bwMode="auto">
          <a:xfrm rot="16200000" flipH="1">
            <a:off x="1927591" y="3950562"/>
            <a:ext cx="1390952" cy="2310994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L-Shape 68"/>
          <p:cNvSpPr/>
          <p:nvPr/>
        </p:nvSpPr>
        <p:spPr bwMode="auto">
          <a:xfrm rot="16200000" flipH="1">
            <a:off x="4242880" y="2963804"/>
            <a:ext cx="1390951" cy="2310994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9317" y="4707899"/>
            <a:ext cx="186880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33067" y="3947498"/>
            <a:ext cx="2122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944062" y="3718085"/>
            <a:ext cx="186880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67812" y="2957684"/>
            <a:ext cx="2126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55057" y="2732432"/>
            <a:ext cx="186880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78807" y="1972031"/>
            <a:ext cx="2130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563517" y="1739349"/>
            <a:ext cx="186880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87267" y="978948"/>
            <a:ext cx="2137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3041314" y="1657055"/>
            <a:ext cx="449704" cy="448757"/>
          </a:xfrm>
          <a:custGeom>
            <a:avLst/>
            <a:gdLst>
              <a:gd name="T0" fmla="*/ 2070 w 4140"/>
              <a:gd name="T1" fmla="*/ 0 h 4140"/>
              <a:gd name="T2" fmla="*/ 3534 w 4140"/>
              <a:gd name="T3" fmla="*/ 606 h 4140"/>
              <a:gd name="T4" fmla="*/ 4140 w 4140"/>
              <a:gd name="T5" fmla="*/ 2070 h 4140"/>
              <a:gd name="T6" fmla="*/ 3534 w 4140"/>
              <a:gd name="T7" fmla="*/ 3534 h 4140"/>
              <a:gd name="T8" fmla="*/ 2070 w 4140"/>
              <a:gd name="T9" fmla="*/ 4140 h 4140"/>
              <a:gd name="T10" fmla="*/ 607 w 4140"/>
              <a:gd name="T11" fmla="*/ 3534 h 4140"/>
              <a:gd name="T12" fmla="*/ 0 w 4140"/>
              <a:gd name="T13" fmla="*/ 2070 h 4140"/>
              <a:gd name="T14" fmla="*/ 607 w 4140"/>
              <a:gd name="T15" fmla="*/ 606 h 4140"/>
              <a:gd name="T16" fmla="*/ 2070 w 4140"/>
              <a:gd name="T17" fmla="*/ 0 h 4140"/>
              <a:gd name="T18" fmla="*/ 2685 w 4140"/>
              <a:gd name="T19" fmla="*/ 1455 h 4140"/>
              <a:gd name="T20" fmla="*/ 2070 w 4140"/>
              <a:gd name="T21" fmla="*/ 1200 h 4140"/>
              <a:gd name="T22" fmla="*/ 1455 w 4140"/>
              <a:gd name="T23" fmla="*/ 1455 h 4140"/>
              <a:gd name="T24" fmla="*/ 1200 w 4140"/>
              <a:gd name="T25" fmla="*/ 2070 h 4140"/>
              <a:gd name="T26" fmla="*/ 1455 w 4140"/>
              <a:gd name="T27" fmla="*/ 2685 h 4140"/>
              <a:gd name="T28" fmla="*/ 2070 w 4140"/>
              <a:gd name="T29" fmla="*/ 2940 h 4140"/>
              <a:gd name="T30" fmla="*/ 2685 w 4140"/>
              <a:gd name="T31" fmla="*/ 2685 h 4140"/>
              <a:gd name="T32" fmla="*/ 2940 w 4140"/>
              <a:gd name="T33" fmla="*/ 2070 h 4140"/>
              <a:gd name="T34" fmla="*/ 2685 w 4140"/>
              <a:gd name="T35" fmla="*/ 1455 h 4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40" h="4140">
                <a:moveTo>
                  <a:pt x="2070" y="0"/>
                </a:moveTo>
                <a:cubicBezTo>
                  <a:pt x="2642" y="0"/>
                  <a:pt x="3159" y="232"/>
                  <a:pt x="3534" y="606"/>
                </a:cubicBezTo>
                <a:cubicBezTo>
                  <a:pt x="3909" y="981"/>
                  <a:pt x="4140" y="1499"/>
                  <a:pt x="4140" y="2070"/>
                </a:cubicBezTo>
                <a:cubicBezTo>
                  <a:pt x="4140" y="2642"/>
                  <a:pt x="3909" y="3159"/>
                  <a:pt x="3534" y="3534"/>
                </a:cubicBezTo>
                <a:cubicBezTo>
                  <a:pt x="3159" y="3908"/>
                  <a:pt x="2642" y="4140"/>
                  <a:pt x="2070" y="4140"/>
                </a:cubicBezTo>
                <a:cubicBezTo>
                  <a:pt x="1499" y="4140"/>
                  <a:pt x="981" y="3908"/>
                  <a:pt x="607" y="3534"/>
                </a:cubicBezTo>
                <a:cubicBezTo>
                  <a:pt x="232" y="3159"/>
                  <a:pt x="0" y="2642"/>
                  <a:pt x="0" y="2070"/>
                </a:cubicBezTo>
                <a:cubicBezTo>
                  <a:pt x="0" y="1499"/>
                  <a:pt x="232" y="981"/>
                  <a:pt x="607" y="606"/>
                </a:cubicBezTo>
                <a:cubicBezTo>
                  <a:pt x="981" y="232"/>
                  <a:pt x="1499" y="0"/>
                  <a:pt x="2070" y="0"/>
                </a:cubicBezTo>
                <a:close/>
                <a:moveTo>
                  <a:pt x="2685" y="1455"/>
                </a:moveTo>
                <a:cubicBezTo>
                  <a:pt x="2528" y="1297"/>
                  <a:pt x="2310" y="1200"/>
                  <a:pt x="2070" y="1200"/>
                </a:cubicBezTo>
                <a:cubicBezTo>
                  <a:pt x="1830" y="1200"/>
                  <a:pt x="1612" y="1297"/>
                  <a:pt x="1455" y="1455"/>
                </a:cubicBezTo>
                <a:cubicBezTo>
                  <a:pt x="1298" y="1612"/>
                  <a:pt x="1200" y="1830"/>
                  <a:pt x="1200" y="2070"/>
                </a:cubicBezTo>
                <a:cubicBezTo>
                  <a:pt x="1200" y="2310"/>
                  <a:pt x="1298" y="2528"/>
                  <a:pt x="1455" y="2685"/>
                </a:cubicBezTo>
                <a:cubicBezTo>
                  <a:pt x="1612" y="2843"/>
                  <a:pt x="1830" y="2940"/>
                  <a:pt x="2070" y="2940"/>
                </a:cubicBezTo>
                <a:cubicBezTo>
                  <a:pt x="2310" y="2940"/>
                  <a:pt x="2528" y="2843"/>
                  <a:pt x="2685" y="2685"/>
                </a:cubicBezTo>
                <a:cubicBezTo>
                  <a:pt x="2843" y="2528"/>
                  <a:pt x="2940" y="2310"/>
                  <a:pt x="2940" y="2070"/>
                </a:cubicBezTo>
                <a:cubicBezTo>
                  <a:pt x="2940" y="1830"/>
                  <a:pt x="2843" y="1612"/>
                  <a:pt x="2685" y="14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6"/>
          <p:cNvSpPr/>
          <p:nvPr/>
        </p:nvSpPr>
        <p:spPr bwMode="auto">
          <a:xfrm>
            <a:off x="2197348" y="1565598"/>
            <a:ext cx="969069" cy="1181364"/>
          </a:xfrm>
          <a:custGeom>
            <a:avLst/>
            <a:gdLst>
              <a:gd name="T0" fmla="*/ 1123 w 8917"/>
              <a:gd name="T1" fmla="*/ 5709 h 10898"/>
              <a:gd name="T2" fmla="*/ 281 w 8917"/>
              <a:gd name="T3" fmla="*/ 5777 h 10898"/>
              <a:gd name="T4" fmla="*/ 213 w 8917"/>
              <a:gd name="T5" fmla="*/ 4935 h 10898"/>
              <a:gd name="T6" fmla="*/ 8609 w 8917"/>
              <a:gd name="T7" fmla="*/ 5602 h 10898"/>
              <a:gd name="T8" fmla="*/ 8917 w 8917"/>
              <a:gd name="T9" fmla="*/ 6005 h 10898"/>
              <a:gd name="T10" fmla="*/ 8567 w 8917"/>
              <a:gd name="T11" fmla="*/ 6375 h 10898"/>
              <a:gd name="T12" fmla="*/ 4524 w 8917"/>
              <a:gd name="T13" fmla="*/ 10648 h 10898"/>
              <a:gd name="T14" fmla="*/ 3680 w 8917"/>
              <a:gd name="T15" fmla="*/ 10671 h 10898"/>
              <a:gd name="T16" fmla="*/ 3657 w 8917"/>
              <a:gd name="T17" fmla="*/ 9827 h 10898"/>
              <a:gd name="T18" fmla="*/ 7339 w 8917"/>
              <a:gd name="T19" fmla="*/ 5936 h 10898"/>
              <a:gd name="T20" fmla="*/ 1123 w 8917"/>
              <a:gd name="T21" fmla="*/ 5709 h 10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17" h="10898">
                <a:moveTo>
                  <a:pt x="1123" y="5709"/>
                </a:moveTo>
                <a:cubicBezTo>
                  <a:pt x="909" y="5960"/>
                  <a:pt x="532" y="5990"/>
                  <a:pt x="281" y="5777"/>
                </a:cubicBezTo>
                <a:cubicBezTo>
                  <a:pt x="30" y="5563"/>
                  <a:pt x="0" y="5186"/>
                  <a:pt x="213" y="4935"/>
                </a:cubicBezTo>
                <a:cubicBezTo>
                  <a:pt x="225" y="4921"/>
                  <a:pt x="4318" y="0"/>
                  <a:pt x="8609" y="5602"/>
                </a:cubicBezTo>
                <a:lnTo>
                  <a:pt x="8917" y="6005"/>
                </a:lnTo>
                <a:lnTo>
                  <a:pt x="8567" y="6375"/>
                </a:lnTo>
                <a:lnTo>
                  <a:pt x="4524" y="10648"/>
                </a:lnTo>
                <a:cubicBezTo>
                  <a:pt x="4297" y="10887"/>
                  <a:pt x="3920" y="10898"/>
                  <a:pt x="3680" y="10671"/>
                </a:cubicBezTo>
                <a:cubicBezTo>
                  <a:pt x="3441" y="10445"/>
                  <a:pt x="3430" y="10067"/>
                  <a:pt x="3657" y="9827"/>
                </a:cubicBezTo>
                <a:lnTo>
                  <a:pt x="7339" y="5936"/>
                </a:lnTo>
                <a:cubicBezTo>
                  <a:pt x="4082" y="2149"/>
                  <a:pt x="1131" y="5698"/>
                  <a:pt x="1123" y="57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7"/>
          <p:cNvSpPr/>
          <p:nvPr/>
        </p:nvSpPr>
        <p:spPr bwMode="auto">
          <a:xfrm>
            <a:off x="2350408" y="2088279"/>
            <a:ext cx="513203" cy="1448627"/>
          </a:xfrm>
          <a:custGeom>
            <a:avLst/>
            <a:gdLst>
              <a:gd name="T0" fmla="*/ 3659 w 4726"/>
              <a:gd name="T1" fmla="*/ 223 h 13369"/>
              <a:gd name="T2" fmla="*/ 4503 w 4726"/>
              <a:gd name="T3" fmla="*/ 261 h 13369"/>
              <a:gd name="T4" fmla="*/ 4466 w 4726"/>
              <a:gd name="T5" fmla="*/ 1104 h 13369"/>
              <a:gd name="T6" fmla="*/ 2074 w 4726"/>
              <a:gd name="T7" fmla="*/ 3295 h 13369"/>
              <a:gd name="T8" fmla="*/ 1225 w 4726"/>
              <a:gd name="T9" fmla="*/ 4658 h 13369"/>
              <a:gd name="T10" fmla="*/ 2112 w 4726"/>
              <a:gd name="T11" fmla="*/ 6320 h 13369"/>
              <a:gd name="T12" fmla="*/ 4206 w 4726"/>
              <a:gd name="T13" fmla="*/ 11721 h 13369"/>
              <a:gd name="T14" fmla="*/ 4203 w 4726"/>
              <a:gd name="T15" fmla="*/ 12769 h 13369"/>
              <a:gd name="T16" fmla="*/ 3603 w 4726"/>
              <a:gd name="T17" fmla="*/ 13369 h 13369"/>
              <a:gd name="T18" fmla="*/ 3003 w 4726"/>
              <a:gd name="T19" fmla="*/ 12769 h 13369"/>
              <a:gd name="T20" fmla="*/ 3011 w 4726"/>
              <a:gd name="T21" fmla="*/ 11716 h 13369"/>
              <a:gd name="T22" fmla="*/ 1235 w 4726"/>
              <a:gd name="T23" fmla="*/ 7136 h 13369"/>
              <a:gd name="T24" fmla="*/ 30 w 4726"/>
              <a:gd name="T25" fmla="*/ 4616 h 13369"/>
              <a:gd name="T26" fmla="*/ 1268 w 4726"/>
              <a:gd name="T27" fmla="*/ 2414 h 13369"/>
              <a:gd name="T28" fmla="*/ 3659 w 4726"/>
              <a:gd name="T29" fmla="*/ 223 h 13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26" h="13369">
                <a:moveTo>
                  <a:pt x="3659" y="223"/>
                </a:moveTo>
                <a:cubicBezTo>
                  <a:pt x="3903" y="0"/>
                  <a:pt x="4281" y="17"/>
                  <a:pt x="4503" y="261"/>
                </a:cubicBezTo>
                <a:cubicBezTo>
                  <a:pt x="4726" y="504"/>
                  <a:pt x="4709" y="882"/>
                  <a:pt x="4466" y="1104"/>
                </a:cubicBezTo>
                <a:lnTo>
                  <a:pt x="2074" y="3295"/>
                </a:lnTo>
                <a:cubicBezTo>
                  <a:pt x="1544" y="3780"/>
                  <a:pt x="1242" y="4219"/>
                  <a:pt x="1225" y="4658"/>
                </a:cubicBezTo>
                <a:cubicBezTo>
                  <a:pt x="1208" y="5113"/>
                  <a:pt x="1484" y="5645"/>
                  <a:pt x="2112" y="6320"/>
                </a:cubicBezTo>
                <a:cubicBezTo>
                  <a:pt x="4230" y="8594"/>
                  <a:pt x="4229" y="8769"/>
                  <a:pt x="4206" y="11721"/>
                </a:cubicBezTo>
                <a:cubicBezTo>
                  <a:pt x="4205" y="11891"/>
                  <a:pt x="4203" y="12080"/>
                  <a:pt x="4203" y="12769"/>
                </a:cubicBezTo>
                <a:cubicBezTo>
                  <a:pt x="4203" y="13100"/>
                  <a:pt x="3935" y="13369"/>
                  <a:pt x="3603" y="13369"/>
                </a:cubicBezTo>
                <a:cubicBezTo>
                  <a:pt x="3272" y="13369"/>
                  <a:pt x="3003" y="13100"/>
                  <a:pt x="3003" y="12769"/>
                </a:cubicBezTo>
                <a:cubicBezTo>
                  <a:pt x="3003" y="12680"/>
                  <a:pt x="3007" y="12173"/>
                  <a:pt x="3011" y="11716"/>
                </a:cubicBezTo>
                <a:cubicBezTo>
                  <a:pt x="3030" y="9212"/>
                  <a:pt x="3031" y="9064"/>
                  <a:pt x="1235" y="7136"/>
                </a:cubicBezTo>
                <a:cubicBezTo>
                  <a:pt x="375" y="6211"/>
                  <a:pt x="0" y="5401"/>
                  <a:pt x="30" y="4616"/>
                </a:cubicBezTo>
                <a:cubicBezTo>
                  <a:pt x="60" y="3815"/>
                  <a:pt x="501" y="3116"/>
                  <a:pt x="1268" y="2414"/>
                </a:cubicBezTo>
                <a:lnTo>
                  <a:pt x="3659" y="2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8"/>
          <p:cNvSpPr/>
          <p:nvPr/>
        </p:nvSpPr>
        <p:spPr bwMode="auto">
          <a:xfrm>
            <a:off x="1736744" y="2839840"/>
            <a:ext cx="720285" cy="426485"/>
          </a:xfrm>
          <a:custGeom>
            <a:avLst/>
            <a:gdLst>
              <a:gd name="T0" fmla="*/ 354 w 6628"/>
              <a:gd name="T1" fmla="*/ 1922 h 3936"/>
              <a:gd name="T2" fmla="*/ 181 w 6628"/>
              <a:gd name="T3" fmla="*/ 1093 h 3936"/>
              <a:gd name="T4" fmla="*/ 1010 w 6628"/>
              <a:gd name="T5" fmla="*/ 919 h 3936"/>
              <a:gd name="T6" fmla="*/ 5555 w 6628"/>
              <a:gd name="T7" fmla="*/ 227 h 3936"/>
              <a:gd name="T8" fmla="*/ 6401 w 6628"/>
              <a:gd name="T9" fmla="*/ 252 h 3936"/>
              <a:gd name="T10" fmla="*/ 6376 w 6628"/>
              <a:gd name="T11" fmla="*/ 1099 h 3936"/>
              <a:gd name="T12" fmla="*/ 354 w 6628"/>
              <a:gd name="T13" fmla="*/ 1922 h 3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28" h="3936">
                <a:moveTo>
                  <a:pt x="354" y="1922"/>
                </a:moveTo>
                <a:cubicBezTo>
                  <a:pt x="77" y="1741"/>
                  <a:pt x="0" y="1370"/>
                  <a:pt x="181" y="1093"/>
                </a:cubicBezTo>
                <a:cubicBezTo>
                  <a:pt x="362" y="816"/>
                  <a:pt x="733" y="738"/>
                  <a:pt x="1010" y="919"/>
                </a:cubicBezTo>
                <a:cubicBezTo>
                  <a:pt x="1017" y="923"/>
                  <a:pt x="3227" y="2410"/>
                  <a:pt x="5555" y="227"/>
                </a:cubicBezTo>
                <a:cubicBezTo>
                  <a:pt x="5796" y="0"/>
                  <a:pt x="6175" y="12"/>
                  <a:pt x="6401" y="252"/>
                </a:cubicBezTo>
                <a:cubicBezTo>
                  <a:pt x="6628" y="493"/>
                  <a:pt x="6616" y="872"/>
                  <a:pt x="6376" y="1099"/>
                </a:cubicBezTo>
                <a:cubicBezTo>
                  <a:pt x="3351" y="3936"/>
                  <a:pt x="363" y="1928"/>
                  <a:pt x="354" y="19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9"/>
          <p:cNvSpPr/>
          <p:nvPr/>
        </p:nvSpPr>
        <p:spPr bwMode="auto">
          <a:xfrm>
            <a:off x="3124715" y="2257926"/>
            <a:ext cx="641149" cy="399948"/>
          </a:xfrm>
          <a:custGeom>
            <a:avLst/>
            <a:gdLst>
              <a:gd name="T0" fmla="*/ 185 w 5902"/>
              <a:gd name="T1" fmla="*/ 1017 h 3689"/>
              <a:gd name="T2" fmla="*/ 347 w 5902"/>
              <a:gd name="T3" fmla="*/ 185 h 3689"/>
              <a:gd name="T4" fmla="*/ 1179 w 5902"/>
              <a:gd name="T5" fmla="*/ 346 h 3689"/>
              <a:gd name="T6" fmla="*/ 5045 w 5902"/>
              <a:gd name="T7" fmla="*/ 1421 h 3689"/>
              <a:gd name="T8" fmla="*/ 5799 w 5902"/>
              <a:gd name="T9" fmla="*/ 1806 h 3689"/>
              <a:gd name="T10" fmla="*/ 5415 w 5902"/>
              <a:gd name="T11" fmla="*/ 2560 h 3689"/>
              <a:gd name="T12" fmla="*/ 185 w 5902"/>
              <a:gd name="T13" fmla="*/ 1017 h 3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02" h="3689">
                <a:moveTo>
                  <a:pt x="185" y="1017"/>
                </a:moveTo>
                <a:cubicBezTo>
                  <a:pt x="0" y="742"/>
                  <a:pt x="72" y="370"/>
                  <a:pt x="347" y="185"/>
                </a:cubicBezTo>
                <a:cubicBezTo>
                  <a:pt x="621" y="0"/>
                  <a:pt x="993" y="72"/>
                  <a:pt x="1179" y="346"/>
                </a:cubicBezTo>
                <a:cubicBezTo>
                  <a:pt x="1182" y="352"/>
                  <a:pt x="2446" y="2268"/>
                  <a:pt x="5045" y="1421"/>
                </a:cubicBezTo>
                <a:cubicBezTo>
                  <a:pt x="5359" y="1319"/>
                  <a:pt x="5697" y="1491"/>
                  <a:pt x="5799" y="1806"/>
                </a:cubicBezTo>
                <a:cubicBezTo>
                  <a:pt x="5902" y="2120"/>
                  <a:pt x="5729" y="2458"/>
                  <a:pt x="5415" y="2560"/>
                </a:cubicBezTo>
                <a:cubicBezTo>
                  <a:pt x="1949" y="3689"/>
                  <a:pt x="190" y="1024"/>
                  <a:pt x="185" y="10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046886" y="2090780"/>
            <a:ext cx="3330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46886" y="2558780"/>
            <a:ext cx="3330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46886" y="3026780"/>
            <a:ext cx="3330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46886" y="3494780"/>
            <a:ext cx="3330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46886" y="3962780"/>
            <a:ext cx="3330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46886" y="4430780"/>
            <a:ext cx="3330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376886" y="209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376886" y="2558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76886" y="3026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376886" y="3494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376886" y="3962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76886" y="443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46886" y="5725160"/>
            <a:ext cx="10098000" cy="4762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79446" y="5059592"/>
            <a:ext cx="1864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cs typeface="+mn-ea"/>
                <a:sym typeface="+mn-lt"/>
              </a:rPr>
              <a:t>合   计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241902" y="2140114"/>
            <a:ext cx="29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添加您的文字内容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1241902" y="2608114"/>
            <a:ext cx="29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添加您的文字内容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241902" y="3076114"/>
            <a:ext cx="29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添加您的文字内容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241902" y="3544114"/>
            <a:ext cx="29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添加您的文字内容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241902" y="4012114"/>
            <a:ext cx="29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添加您的文字内容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241902" y="4480114"/>
            <a:ext cx="293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添加您的文字内容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594339" y="214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94339" y="2608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1600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594339" y="3076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1950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523357" y="5059592"/>
            <a:ext cx="1399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cs typeface="+mn-ea"/>
                <a:sym typeface="+mn-lt"/>
              </a:rPr>
              <a:t>9500</a:t>
            </a:r>
            <a:endParaRPr lang="zh-CN" altLang="en-US" sz="24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594339" y="3544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94339" y="4012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1600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594339" y="448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1950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46886" y="1478780"/>
            <a:ext cx="3330000" cy="612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376886" y="1478780"/>
            <a:ext cx="1692000" cy="61200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068886" y="1478780"/>
            <a:ext cx="1692000" cy="61200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17208" tIns="58604" rIns="117208" bIns="58604" rtlCol="0" anchor="ctr"/>
          <a:lstStyle/>
          <a:p>
            <a:pPr algn="ctr"/>
            <a:endParaRPr lang="zh-CN" altLang="en-US" sz="9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760886" y="1478780"/>
            <a:ext cx="1692000" cy="612000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accent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452886" y="1478780"/>
            <a:ext cx="1692000" cy="612000"/>
          </a:xfrm>
          <a:prstGeom prst="rect">
            <a:avLst/>
          </a:prstGeom>
          <a:solidFill>
            <a:schemeClr val="accent5"/>
          </a:solidFill>
          <a:ln w="12700"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dk1"/>
              </a:solidFill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779486" y="1553948"/>
            <a:ext cx="186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项   目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4594338" y="1553948"/>
            <a:ext cx="1257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时间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86338" y="1553948"/>
            <a:ext cx="1257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时间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978338" y="1553948"/>
            <a:ext cx="1257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时间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670338" y="1553948"/>
            <a:ext cx="1257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时间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068886" y="209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068886" y="2558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068886" y="3026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068886" y="3494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068886" y="3962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068886" y="443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286339" y="214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286339" y="2608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1600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286339" y="3076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1950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215357" y="5059592"/>
            <a:ext cx="1399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cs typeface="+mn-ea"/>
                <a:sym typeface="+mn-lt"/>
              </a:rPr>
              <a:t>9500</a:t>
            </a:r>
            <a:endParaRPr lang="zh-CN" altLang="en-US" sz="24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286339" y="3544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286339" y="4012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1600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286339" y="448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1950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7760886" y="209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760886" y="2558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760886" y="3026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760886" y="3494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760886" y="3962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760886" y="443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978339" y="214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978339" y="2608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1600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978339" y="3076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1950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907357" y="5059592"/>
            <a:ext cx="1399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cs typeface="+mn-ea"/>
                <a:sym typeface="+mn-lt"/>
              </a:rPr>
              <a:t>9500</a:t>
            </a:r>
            <a:endParaRPr lang="zh-CN" altLang="en-US" sz="24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978339" y="3544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978339" y="4012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1600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978339" y="448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1950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9453115" y="209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9453115" y="2558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9453115" y="3026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9453115" y="3494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9453115" y="3962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9453115" y="4430780"/>
            <a:ext cx="1692000" cy="468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670568" y="214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9670568" y="2608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1600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670568" y="3076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1950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599586" y="5059592"/>
            <a:ext cx="1399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cs typeface="+mn-ea"/>
                <a:sym typeface="+mn-lt"/>
              </a:rPr>
              <a:t>9500</a:t>
            </a:r>
            <a:endParaRPr lang="zh-CN" altLang="en-US" sz="24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670568" y="3544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670568" y="4012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1600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9670568" y="4480114"/>
            <a:ext cx="1257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1950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 rot="18900000">
            <a:off x="4320992" y="1659980"/>
            <a:ext cx="1839090" cy="2350919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bg-BG" sz="900" dirty="0">
              <a:cs typeface="+mn-ea"/>
              <a:sym typeface="+mn-lt"/>
            </a:endParaRPr>
          </a:p>
        </p:txBody>
      </p:sp>
      <p:sp>
        <p:nvSpPr>
          <p:cNvPr id="5" name="TextBox 54"/>
          <p:cNvSpPr txBox="1"/>
          <p:nvPr/>
        </p:nvSpPr>
        <p:spPr>
          <a:xfrm>
            <a:off x="4504903" y="2235283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id-ID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 rot="2700000">
            <a:off x="6035031" y="1660285"/>
            <a:ext cx="1839569" cy="2350307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bg-BG" sz="900" dirty="0">
              <a:cs typeface="+mn-ea"/>
              <a:sym typeface="+mn-lt"/>
            </a:endParaRPr>
          </a:p>
        </p:txBody>
      </p:sp>
      <p:sp>
        <p:nvSpPr>
          <p:cNvPr id="7" name="TextBox 55"/>
          <p:cNvSpPr txBox="1"/>
          <p:nvPr/>
        </p:nvSpPr>
        <p:spPr>
          <a:xfrm>
            <a:off x="6224497" y="2235283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id-ID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 rot="2700000" flipH="1">
            <a:off x="4320750" y="3371942"/>
            <a:ext cx="1839569" cy="2350307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bg-BG" sz="900" dirty="0">
              <a:cs typeface="+mn-ea"/>
              <a:sym typeface="+mn-lt"/>
            </a:endParaRPr>
          </a:p>
        </p:txBody>
      </p:sp>
      <p:sp>
        <p:nvSpPr>
          <p:cNvPr id="9" name="TextBox 56"/>
          <p:cNvSpPr txBox="1"/>
          <p:nvPr/>
        </p:nvSpPr>
        <p:spPr>
          <a:xfrm>
            <a:off x="4504903" y="3946942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id-ID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5"/>
          <p:cNvSpPr/>
          <p:nvPr/>
        </p:nvSpPr>
        <p:spPr bwMode="auto">
          <a:xfrm rot="18900000" flipH="1">
            <a:off x="6035270" y="3371637"/>
            <a:ext cx="1839090" cy="2350920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bg-BG" sz="900" dirty="0">
              <a:cs typeface="+mn-ea"/>
              <a:sym typeface="+mn-lt"/>
            </a:endParaRPr>
          </a:p>
        </p:txBody>
      </p:sp>
      <p:sp>
        <p:nvSpPr>
          <p:cNvPr id="11" name="TextBox 57"/>
          <p:cNvSpPr txBox="1"/>
          <p:nvPr/>
        </p:nvSpPr>
        <p:spPr>
          <a:xfrm>
            <a:off x="6224497" y="3946942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id-ID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21"/>
          <p:cNvSpPr/>
          <p:nvPr/>
        </p:nvSpPr>
        <p:spPr>
          <a:xfrm>
            <a:off x="1082112" y="2376069"/>
            <a:ext cx="656226" cy="65639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13" name="Oval 31"/>
          <p:cNvSpPr/>
          <p:nvPr/>
        </p:nvSpPr>
        <p:spPr>
          <a:xfrm>
            <a:off x="8185619" y="2370647"/>
            <a:ext cx="656227" cy="65639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r>
              <a:rPr lang="en-US" sz="900" dirty="0">
                <a:cs typeface="+mn-ea"/>
                <a:sym typeface="+mn-lt"/>
              </a:rPr>
              <a:t> </a:t>
            </a:r>
          </a:p>
        </p:txBody>
      </p:sp>
      <p:sp>
        <p:nvSpPr>
          <p:cNvPr id="14" name="Oval 23"/>
          <p:cNvSpPr/>
          <p:nvPr/>
        </p:nvSpPr>
        <p:spPr>
          <a:xfrm>
            <a:off x="1093252" y="4169589"/>
            <a:ext cx="656226" cy="65639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15" name="Oval 26"/>
          <p:cNvSpPr/>
          <p:nvPr/>
        </p:nvSpPr>
        <p:spPr>
          <a:xfrm>
            <a:off x="8185619" y="4152585"/>
            <a:ext cx="656226" cy="65639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72973" y="2403448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72972" y="2062252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772973" y="4193145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72972" y="3851949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8877734" y="2403448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77733" y="2062252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8877734" y="4193145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77733" y="3851949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26" name="TextBox 54"/>
          <p:cNvSpPr txBox="1"/>
          <p:nvPr/>
        </p:nvSpPr>
        <p:spPr>
          <a:xfrm>
            <a:off x="1158225" y="2442666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id-ID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55"/>
          <p:cNvSpPr txBox="1"/>
          <p:nvPr/>
        </p:nvSpPr>
        <p:spPr>
          <a:xfrm>
            <a:off x="8261732" y="2437244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id-ID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1169365" y="4236186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id-ID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57"/>
          <p:cNvSpPr txBox="1"/>
          <p:nvPr/>
        </p:nvSpPr>
        <p:spPr>
          <a:xfrm>
            <a:off x="8261732" y="4219182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id-ID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任意多边形 5"/>
          <p:cNvSpPr/>
          <p:nvPr>
            <p:custDataLst>
              <p:tags r:id="rId1"/>
            </p:custDataLst>
          </p:nvPr>
        </p:nvSpPr>
        <p:spPr bwMode="auto">
          <a:xfrm>
            <a:off x="1194165" y="1490759"/>
            <a:ext cx="2192007" cy="4318752"/>
          </a:xfrm>
          <a:custGeom>
            <a:avLst/>
            <a:gdLst/>
            <a:ahLst/>
            <a:cxnLst/>
            <a:rect l="l" t="t" r="r" b="b"/>
            <a:pathLst>
              <a:path w="1620180" h="3192123">
                <a:moveTo>
                  <a:pt x="175619" y="98"/>
                </a:moveTo>
                <a:cubicBezTo>
                  <a:pt x="189197" y="-316"/>
                  <a:pt x="203071" y="565"/>
                  <a:pt x="217047" y="2846"/>
                </a:cubicBezTo>
                <a:lnTo>
                  <a:pt x="1498868" y="213511"/>
                </a:lnTo>
                <a:cubicBezTo>
                  <a:pt x="1566467" y="224396"/>
                  <a:pt x="1620180" y="281064"/>
                  <a:pt x="1620180" y="346377"/>
                </a:cubicBezTo>
                <a:lnTo>
                  <a:pt x="1620180" y="792725"/>
                </a:lnTo>
                <a:lnTo>
                  <a:pt x="1620180" y="2187291"/>
                </a:lnTo>
                <a:lnTo>
                  <a:pt x="1620180" y="2633639"/>
                </a:lnTo>
                <a:cubicBezTo>
                  <a:pt x="1620180" y="2702473"/>
                  <a:pt x="1571582" y="2746975"/>
                  <a:pt x="1519330" y="2763944"/>
                </a:cubicBezTo>
                <a:lnTo>
                  <a:pt x="250299" y="3181111"/>
                </a:lnTo>
                <a:cubicBezTo>
                  <a:pt x="126428" y="3221771"/>
                  <a:pt x="0" y="3144613"/>
                  <a:pt x="0" y="3035439"/>
                </a:cubicBezTo>
                <a:lnTo>
                  <a:pt x="0" y="2589091"/>
                </a:lnTo>
                <a:lnTo>
                  <a:pt x="0" y="608633"/>
                </a:lnTo>
                <a:lnTo>
                  <a:pt x="0" y="162285"/>
                </a:lnTo>
                <a:cubicBezTo>
                  <a:pt x="0" y="69279"/>
                  <a:pt x="80571" y="2991"/>
                  <a:pt x="175619" y="9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PA_任意多边形 25"/>
          <p:cNvSpPr/>
          <p:nvPr>
            <p:custDataLst>
              <p:tags r:id="rId2"/>
            </p:custDataLst>
          </p:nvPr>
        </p:nvSpPr>
        <p:spPr bwMode="auto">
          <a:xfrm>
            <a:off x="1194165" y="2035679"/>
            <a:ext cx="451049" cy="618420"/>
          </a:xfrm>
          <a:custGeom>
            <a:avLst/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PA_矩形 11"/>
          <p:cNvSpPr/>
          <p:nvPr>
            <p:custDataLst>
              <p:tags r:id="rId3"/>
            </p:custDataLst>
          </p:nvPr>
        </p:nvSpPr>
        <p:spPr>
          <a:xfrm>
            <a:off x="1243340" y="2206390"/>
            <a:ext cx="29891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b="1" i="0" u="none" strike="noStrike" kern="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PA_矩形 35"/>
          <p:cNvSpPr/>
          <p:nvPr>
            <p:custDataLst>
              <p:tags r:id="rId4"/>
            </p:custDataLst>
          </p:nvPr>
        </p:nvSpPr>
        <p:spPr>
          <a:xfrm>
            <a:off x="1385016" y="2740607"/>
            <a:ext cx="18103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PA_矩形 36"/>
          <p:cNvSpPr/>
          <p:nvPr>
            <p:custDataLst>
              <p:tags r:id="rId5"/>
            </p:custDataLst>
          </p:nvPr>
        </p:nvSpPr>
        <p:spPr>
          <a:xfrm>
            <a:off x="1714756" y="2160223"/>
            <a:ext cx="1722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39" name="PA_任意多边形 5"/>
          <p:cNvSpPr/>
          <p:nvPr>
            <p:custDataLst>
              <p:tags r:id="rId6"/>
            </p:custDataLst>
          </p:nvPr>
        </p:nvSpPr>
        <p:spPr bwMode="auto">
          <a:xfrm>
            <a:off x="3714226" y="1490759"/>
            <a:ext cx="2192007" cy="4318752"/>
          </a:xfrm>
          <a:custGeom>
            <a:avLst/>
            <a:gdLst/>
            <a:ahLst/>
            <a:cxnLst/>
            <a:rect l="l" t="t" r="r" b="b"/>
            <a:pathLst>
              <a:path w="1620180" h="3192123">
                <a:moveTo>
                  <a:pt x="175619" y="98"/>
                </a:moveTo>
                <a:cubicBezTo>
                  <a:pt x="189197" y="-316"/>
                  <a:pt x="203071" y="565"/>
                  <a:pt x="217047" y="2846"/>
                </a:cubicBezTo>
                <a:lnTo>
                  <a:pt x="1498868" y="213511"/>
                </a:lnTo>
                <a:cubicBezTo>
                  <a:pt x="1566467" y="224396"/>
                  <a:pt x="1620180" y="281064"/>
                  <a:pt x="1620180" y="346377"/>
                </a:cubicBezTo>
                <a:lnTo>
                  <a:pt x="1620180" y="792725"/>
                </a:lnTo>
                <a:lnTo>
                  <a:pt x="1620180" y="2187291"/>
                </a:lnTo>
                <a:lnTo>
                  <a:pt x="1620180" y="2633639"/>
                </a:lnTo>
                <a:cubicBezTo>
                  <a:pt x="1620180" y="2702473"/>
                  <a:pt x="1571582" y="2746975"/>
                  <a:pt x="1519330" y="2763944"/>
                </a:cubicBezTo>
                <a:lnTo>
                  <a:pt x="250299" y="3181111"/>
                </a:lnTo>
                <a:cubicBezTo>
                  <a:pt x="126428" y="3221771"/>
                  <a:pt x="0" y="3144613"/>
                  <a:pt x="0" y="3035439"/>
                </a:cubicBezTo>
                <a:lnTo>
                  <a:pt x="0" y="2589091"/>
                </a:lnTo>
                <a:lnTo>
                  <a:pt x="0" y="608633"/>
                </a:lnTo>
                <a:lnTo>
                  <a:pt x="0" y="162285"/>
                </a:lnTo>
                <a:cubicBezTo>
                  <a:pt x="0" y="69279"/>
                  <a:pt x="80571" y="2991"/>
                  <a:pt x="175619" y="9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PA_任意多边形 25"/>
          <p:cNvSpPr/>
          <p:nvPr>
            <p:custDataLst>
              <p:tags r:id="rId7"/>
            </p:custDataLst>
          </p:nvPr>
        </p:nvSpPr>
        <p:spPr bwMode="auto">
          <a:xfrm>
            <a:off x="3714226" y="2035679"/>
            <a:ext cx="451049" cy="618420"/>
          </a:xfrm>
          <a:custGeom>
            <a:avLst/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PA_矩形 40"/>
          <p:cNvSpPr/>
          <p:nvPr>
            <p:custDataLst>
              <p:tags r:id="rId8"/>
            </p:custDataLst>
          </p:nvPr>
        </p:nvSpPr>
        <p:spPr>
          <a:xfrm>
            <a:off x="3763401" y="2206390"/>
            <a:ext cx="29891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b="1" i="0" u="none" strike="noStrike" kern="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PA_矩形 41"/>
          <p:cNvSpPr/>
          <p:nvPr>
            <p:custDataLst>
              <p:tags r:id="rId9"/>
            </p:custDataLst>
          </p:nvPr>
        </p:nvSpPr>
        <p:spPr>
          <a:xfrm>
            <a:off x="3905077" y="2740607"/>
            <a:ext cx="18103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PA_矩形 42"/>
          <p:cNvSpPr/>
          <p:nvPr>
            <p:custDataLst>
              <p:tags r:id="rId10"/>
            </p:custDataLst>
          </p:nvPr>
        </p:nvSpPr>
        <p:spPr>
          <a:xfrm>
            <a:off x="4234817" y="2160223"/>
            <a:ext cx="1722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45" name="PA_任意多边形 5"/>
          <p:cNvSpPr/>
          <p:nvPr>
            <p:custDataLst>
              <p:tags r:id="rId11"/>
            </p:custDataLst>
          </p:nvPr>
        </p:nvSpPr>
        <p:spPr bwMode="auto">
          <a:xfrm>
            <a:off x="6234287" y="1490759"/>
            <a:ext cx="2192007" cy="4318752"/>
          </a:xfrm>
          <a:custGeom>
            <a:avLst/>
            <a:gdLst/>
            <a:ahLst/>
            <a:cxnLst/>
            <a:rect l="l" t="t" r="r" b="b"/>
            <a:pathLst>
              <a:path w="1620180" h="3192123">
                <a:moveTo>
                  <a:pt x="175619" y="98"/>
                </a:moveTo>
                <a:cubicBezTo>
                  <a:pt x="189197" y="-316"/>
                  <a:pt x="203071" y="565"/>
                  <a:pt x="217047" y="2846"/>
                </a:cubicBezTo>
                <a:lnTo>
                  <a:pt x="1498868" y="213511"/>
                </a:lnTo>
                <a:cubicBezTo>
                  <a:pt x="1566467" y="224396"/>
                  <a:pt x="1620180" y="281064"/>
                  <a:pt x="1620180" y="346377"/>
                </a:cubicBezTo>
                <a:lnTo>
                  <a:pt x="1620180" y="792725"/>
                </a:lnTo>
                <a:lnTo>
                  <a:pt x="1620180" y="2187291"/>
                </a:lnTo>
                <a:lnTo>
                  <a:pt x="1620180" y="2633639"/>
                </a:lnTo>
                <a:cubicBezTo>
                  <a:pt x="1620180" y="2702473"/>
                  <a:pt x="1571582" y="2746975"/>
                  <a:pt x="1519330" y="2763944"/>
                </a:cubicBezTo>
                <a:lnTo>
                  <a:pt x="250299" y="3181111"/>
                </a:lnTo>
                <a:cubicBezTo>
                  <a:pt x="126428" y="3221771"/>
                  <a:pt x="0" y="3144613"/>
                  <a:pt x="0" y="3035439"/>
                </a:cubicBezTo>
                <a:lnTo>
                  <a:pt x="0" y="2589091"/>
                </a:lnTo>
                <a:lnTo>
                  <a:pt x="0" y="608633"/>
                </a:lnTo>
                <a:lnTo>
                  <a:pt x="0" y="162285"/>
                </a:lnTo>
                <a:cubicBezTo>
                  <a:pt x="0" y="69279"/>
                  <a:pt x="80571" y="2991"/>
                  <a:pt x="175619" y="9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PA_任意多边形 25"/>
          <p:cNvSpPr/>
          <p:nvPr>
            <p:custDataLst>
              <p:tags r:id="rId12"/>
            </p:custDataLst>
          </p:nvPr>
        </p:nvSpPr>
        <p:spPr bwMode="auto">
          <a:xfrm>
            <a:off x="6234287" y="2035679"/>
            <a:ext cx="451049" cy="618420"/>
          </a:xfrm>
          <a:custGeom>
            <a:avLst/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PA_矩形 46"/>
          <p:cNvSpPr/>
          <p:nvPr>
            <p:custDataLst>
              <p:tags r:id="rId13"/>
            </p:custDataLst>
          </p:nvPr>
        </p:nvSpPr>
        <p:spPr>
          <a:xfrm>
            <a:off x="6283462" y="2206390"/>
            <a:ext cx="29891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b="1" i="0" u="none" strike="noStrike" kern="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PA_矩形 47"/>
          <p:cNvSpPr/>
          <p:nvPr>
            <p:custDataLst>
              <p:tags r:id="rId14"/>
            </p:custDataLst>
          </p:nvPr>
        </p:nvSpPr>
        <p:spPr>
          <a:xfrm>
            <a:off x="6425138" y="2740607"/>
            <a:ext cx="18103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PA_矩形 48"/>
          <p:cNvSpPr/>
          <p:nvPr>
            <p:custDataLst>
              <p:tags r:id="rId15"/>
            </p:custDataLst>
          </p:nvPr>
        </p:nvSpPr>
        <p:spPr>
          <a:xfrm>
            <a:off x="6754878" y="2160223"/>
            <a:ext cx="1722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51" name="PA_任意多边形 5"/>
          <p:cNvSpPr/>
          <p:nvPr>
            <p:custDataLst>
              <p:tags r:id="rId16"/>
            </p:custDataLst>
          </p:nvPr>
        </p:nvSpPr>
        <p:spPr bwMode="auto">
          <a:xfrm>
            <a:off x="8754347" y="1490759"/>
            <a:ext cx="2192007" cy="4318752"/>
          </a:xfrm>
          <a:custGeom>
            <a:avLst/>
            <a:gdLst/>
            <a:ahLst/>
            <a:cxnLst/>
            <a:rect l="l" t="t" r="r" b="b"/>
            <a:pathLst>
              <a:path w="1620180" h="3192123">
                <a:moveTo>
                  <a:pt x="175619" y="98"/>
                </a:moveTo>
                <a:cubicBezTo>
                  <a:pt x="189197" y="-316"/>
                  <a:pt x="203071" y="565"/>
                  <a:pt x="217047" y="2846"/>
                </a:cubicBezTo>
                <a:lnTo>
                  <a:pt x="1498868" y="213511"/>
                </a:lnTo>
                <a:cubicBezTo>
                  <a:pt x="1566467" y="224396"/>
                  <a:pt x="1620180" y="281064"/>
                  <a:pt x="1620180" y="346377"/>
                </a:cubicBezTo>
                <a:lnTo>
                  <a:pt x="1620180" y="792725"/>
                </a:lnTo>
                <a:lnTo>
                  <a:pt x="1620180" y="2187291"/>
                </a:lnTo>
                <a:lnTo>
                  <a:pt x="1620180" y="2633639"/>
                </a:lnTo>
                <a:cubicBezTo>
                  <a:pt x="1620180" y="2702473"/>
                  <a:pt x="1571582" y="2746975"/>
                  <a:pt x="1519330" y="2763944"/>
                </a:cubicBezTo>
                <a:lnTo>
                  <a:pt x="250299" y="3181111"/>
                </a:lnTo>
                <a:cubicBezTo>
                  <a:pt x="126428" y="3221771"/>
                  <a:pt x="0" y="3144613"/>
                  <a:pt x="0" y="3035439"/>
                </a:cubicBezTo>
                <a:lnTo>
                  <a:pt x="0" y="2589091"/>
                </a:lnTo>
                <a:lnTo>
                  <a:pt x="0" y="608633"/>
                </a:lnTo>
                <a:lnTo>
                  <a:pt x="0" y="162285"/>
                </a:lnTo>
                <a:cubicBezTo>
                  <a:pt x="0" y="69279"/>
                  <a:pt x="80571" y="2991"/>
                  <a:pt x="175619" y="9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PA_任意多边形 25"/>
          <p:cNvSpPr/>
          <p:nvPr>
            <p:custDataLst>
              <p:tags r:id="rId17"/>
            </p:custDataLst>
          </p:nvPr>
        </p:nvSpPr>
        <p:spPr bwMode="auto">
          <a:xfrm>
            <a:off x="8754347" y="2035679"/>
            <a:ext cx="451049" cy="618420"/>
          </a:xfrm>
          <a:custGeom>
            <a:avLst/>
            <a:gdLst>
              <a:gd name="T0" fmla="*/ 232 w 913"/>
              <a:gd name="T1" fmla="*/ 1362 h 1362"/>
              <a:gd name="T2" fmla="*/ 0 w 913"/>
              <a:gd name="T3" fmla="*/ 1322 h 1362"/>
              <a:gd name="T4" fmla="*/ 0 w 913"/>
              <a:gd name="T5" fmla="*/ 40 h 1362"/>
              <a:gd name="T6" fmla="*/ 232 w 913"/>
              <a:gd name="T7" fmla="*/ 0 h 1362"/>
              <a:gd name="T8" fmla="*/ 913 w 913"/>
              <a:gd name="T9" fmla="*/ 681 h 1362"/>
              <a:gd name="T10" fmla="*/ 232 w 913"/>
              <a:gd name="T11" fmla="*/ 1362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3" h="1362">
                <a:moveTo>
                  <a:pt x="232" y="1362"/>
                </a:moveTo>
                <a:cubicBezTo>
                  <a:pt x="150" y="1362"/>
                  <a:pt x="72" y="1348"/>
                  <a:pt x="0" y="1322"/>
                </a:cubicBezTo>
                <a:lnTo>
                  <a:pt x="0" y="40"/>
                </a:lnTo>
                <a:cubicBezTo>
                  <a:pt x="72" y="14"/>
                  <a:pt x="150" y="0"/>
                  <a:pt x="232" y="0"/>
                </a:cubicBezTo>
                <a:cubicBezTo>
                  <a:pt x="608" y="0"/>
                  <a:pt x="913" y="305"/>
                  <a:pt x="913" y="681"/>
                </a:cubicBezTo>
                <a:cubicBezTo>
                  <a:pt x="913" y="1057"/>
                  <a:pt x="608" y="1362"/>
                  <a:pt x="232" y="136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PA_矩形 52"/>
          <p:cNvSpPr/>
          <p:nvPr>
            <p:custDataLst>
              <p:tags r:id="rId18"/>
            </p:custDataLst>
          </p:nvPr>
        </p:nvSpPr>
        <p:spPr>
          <a:xfrm>
            <a:off x="8803522" y="2206390"/>
            <a:ext cx="29891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b="1" i="0" u="none" strike="noStrike" kern="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PA_矩形 53"/>
          <p:cNvSpPr/>
          <p:nvPr>
            <p:custDataLst>
              <p:tags r:id="rId19"/>
            </p:custDataLst>
          </p:nvPr>
        </p:nvSpPr>
        <p:spPr>
          <a:xfrm>
            <a:off x="8945198" y="2740607"/>
            <a:ext cx="18103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PA_矩形 54"/>
          <p:cNvSpPr/>
          <p:nvPr>
            <p:custDataLst>
              <p:tags r:id="rId20"/>
            </p:custDataLst>
          </p:nvPr>
        </p:nvSpPr>
        <p:spPr>
          <a:xfrm>
            <a:off x="9274938" y="2160223"/>
            <a:ext cx="1722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5" name="PA_矩形 35"/>
          <p:cNvSpPr/>
          <p:nvPr>
            <p:custDataLst>
              <p:tags r:id="rId21"/>
            </p:custDataLst>
          </p:nvPr>
        </p:nvSpPr>
        <p:spPr>
          <a:xfrm>
            <a:off x="1385016" y="4004390"/>
            <a:ext cx="18103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字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PA_矩形 41"/>
          <p:cNvSpPr/>
          <p:nvPr>
            <p:custDataLst>
              <p:tags r:id="rId22"/>
            </p:custDataLst>
          </p:nvPr>
        </p:nvSpPr>
        <p:spPr>
          <a:xfrm>
            <a:off x="3905077" y="4004390"/>
            <a:ext cx="18103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PA_矩形 47"/>
          <p:cNvSpPr/>
          <p:nvPr>
            <p:custDataLst>
              <p:tags r:id="rId23"/>
            </p:custDataLst>
          </p:nvPr>
        </p:nvSpPr>
        <p:spPr>
          <a:xfrm>
            <a:off x="6425138" y="4004390"/>
            <a:ext cx="18103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PA_矩形 53"/>
          <p:cNvSpPr/>
          <p:nvPr>
            <p:custDataLst>
              <p:tags r:id="rId24"/>
            </p:custDataLst>
          </p:nvPr>
        </p:nvSpPr>
        <p:spPr>
          <a:xfrm>
            <a:off x="8945198" y="4004390"/>
            <a:ext cx="18103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AutoShape 10"/>
          <p:cNvSpPr/>
          <p:nvPr/>
        </p:nvSpPr>
        <p:spPr bwMode="auto">
          <a:xfrm>
            <a:off x="1083048" y="4485571"/>
            <a:ext cx="5044470" cy="1306596"/>
          </a:xfrm>
          <a:custGeom>
            <a:avLst/>
            <a:gdLst>
              <a:gd name="T0" fmla="*/ 1097195 w 21600"/>
              <a:gd name="T1" fmla="*/ 443234 h 21600"/>
              <a:gd name="T2" fmla="*/ 1097195 w 21600"/>
              <a:gd name="T3" fmla="*/ 443234 h 21600"/>
              <a:gd name="T4" fmla="*/ 1097195 w 21600"/>
              <a:gd name="T5" fmla="*/ 443234 h 21600"/>
              <a:gd name="T6" fmla="*/ 1097195 w 21600"/>
              <a:gd name="T7" fmla="*/ 44323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90" y="0"/>
                </a:moveTo>
                <a:lnTo>
                  <a:pt x="1332" y="13223"/>
                </a:lnTo>
                <a:lnTo>
                  <a:pt x="0" y="21599"/>
                </a:lnTo>
                <a:lnTo>
                  <a:pt x="21600" y="8376"/>
                </a:lnTo>
                <a:lnTo>
                  <a:pt x="202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lIns="0" tIns="0" rIns="0" bIns="0"/>
          <a:lstStyle/>
          <a:p>
            <a:pPr defTabSz="914400" eaLnBrk="1">
              <a:defRPr/>
            </a:pPr>
            <a:endParaRPr lang="zh-CN" altLang="en-US" sz="9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9" name="AutoShape 11"/>
          <p:cNvSpPr/>
          <p:nvPr/>
        </p:nvSpPr>
        <p:spPr bwMode="auto">
          <a:xfrm>
            <a:off x="1568540" y="3687096"/>
            <a:ext cx="4076808" cy="1304253"/>
          </a:xfrm>
          <a:custGeom>
            <a:avLst/>
            <a:gdLst>
              <a:gd name="T0" fmla="*/ 887056 w 21600"/>
              <a:gd name="T1" fmla="*/ 442646 h 21600"/>
              <a:gd name="T2" fmla="*/ 887056 w 21600"/>
              <a:gd name="T3" fmla="*/ 442646 h 21600"/>
              <a:gd name="T4" fmla="*/ 887056 w 21600"/>
              <a:gd name="T5" fmla="*/ 442646 h 21600"/>
              <a:gd name="T6" fmla="*/ 887056 w 21600"/>
              <a:gd name="T7" fmla="*/ 442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966" y="0"/>
                </a:moveTo>
                <a:lnTo>
                  <a:pt x="1619" y="13212"/>
                </a:lnTo>
                <a:lnTo>
                  <a:pt x="0" y="21600"/>
                </a:lnTo>
                <a:lnTo>
                  <a:pt x="21600" y="8329"/>
                </a:lnTo>
                <a:lnTo>
                  <a:pt x="1996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lIns="0" tIns="0" rIns="0" bIns="0"/>
          <a:lstStyle/>
          <a:p>
            <a:pPr defTabSz="914400" eaLnBrk="1">
              <a:defRPr/>
            </a:pPr>
            <a:endParaRPr lang="zh-CN" altLang="en-US" sz="9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0" name="AutoShape 12"/>
          <p:cNvSpPr/>
          <p:nvPr/>
        </p:nvSpPr>
        <p:spPr bwMode="auto">
          <a:xfrm>
            <a:off x="2054033" y="2886279"/>
            <a:ext cx="3105823" cy="1304253"/>
          </a:xfrm>
          <a:custGeom>
            <a:avLst/>
            <a:gdLst>
              <a:gd name="T0" fmla="*/ 675741 w 21600"/>
              <a:gd name="T1" fmla="*/ 442057 h 21600"/>
              <a:gd name="T2" fmla="*/ 675741 w 21600"/>
              <a:gd name="T3" fmla="*/ 442057 h 21600"/>
              <a:gd name="T4" fmla="*/ 675741 w 21600"/>
              <a:gd name="T5" fmla="*/ 442057 h 21600"/>
              <a:gd name="T6" fmla="*/ 675741 w 21600"/>
              <a:gd name="T7" fmla="*/ 4420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473" y="0"/>
                </a:moveTo>
                <a:lnTo>
                  <a:pt x="2107" y="13259"/>
                </a:lnTo>
                <a:lnTo>
                  <a:pt x="0" y="21600"/>
                </a:lnTo>
                <a:lnTo>
                  <a:pt x="21600" y="8369"/>
                </a:lnTo>
                <a:lnTo>
                  <a:pt x="194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lIns="0" tIns="0" rIns="0" bIns="0"/>
          <a:lstStyle/>
          <a:p>
            <a:pPr defTabSz="914400" eaLnBrk="1">
              <a:defRPr/>
            </a:pPr>
            <a:endParaRPr lang="zh-CN" altLang="en-US" sz="9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1" name="AutoShape 13"/>
          <p:cNvSpPr/>
          <p:nvPr/>
        </p:nvSpPr>
        <p:spPr bwMode="auto">
          <a:xfrm>
            <a:off x="2539526" y="2080779"/>
            <a:ext cx="2134837" cy="1311280"/>
          </a:xfrm>
          <a:custGeom>
            <a:avLst/>
            <a:gdLst>
              <a:gd name="T0" fmla="*/ 464425 w 21600"/>
              <a:gd name="T1" fmla="*/ 444412 h 21600"/>
              <a:gd name="T2" fmla="*/ 464425 w 21600"/>
              <a:gd name="T3" fmla="*/ 444412 h 21600"/>
              <a:gd name="T4" fmla="*/ 464425 w 21600"/>
              <a:gd name="T5" fmla="*/ 444412 h 21600"/>
              <a:gd name="T6" fmla="*/ 464425 w 21600"/>
              <a:gd name="T7" fmla="*/ 44441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479" y="0"/>
                </a:moveTo>
                <a:lnTo>
                  <a:pt x="3093" y="13274"/>
                </a:lnTo>
                <a:lnTo>
                  <a:pt x="0" y="21600"/>
                </a:lnTo>
                <a:lnTo>
                  <a:pt x="21599" y="8411"/>
                </a:lnTo>
                <a:lnTo>
                  <a:pt x="1847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lIns="0" tIns="0" rIns="0" bIns="0"/>
          <a:lstStyle/>
          <a:p>
            <a:pPr defTabSz="914400" eaLnBrk="1">
              <a:defRPr/>
            </a:pPr>
            <a:endParaRPr lang="zh-CN" altLang="en-US" sz="9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2" name="AutoShape 14"/>
          <p:cNvSpPr/>
          <p:nvPr/>
        </p:nvSpPr>
        <p:spPr bwMode="auto">
          <a:xfrm>
            <a:off x="1568540" y="4485571"/>
            <a:ext cx="4558976" cy="505779"/>
          </a:xfrm>
          <a:custGeom>
            <a:avLst/>
            <a:gdLst>
              <a:gd name="T0" fmla="*/ 991831 w 21600"/>
              <a:gd name="T1" fmla="*/ 171879 h 21600"/>
              <a:gd name="T2" fmla="*/ 991831 w 21600"/>
              <a:gd name="T3" fmla="*/ 171879 h 21600"/>
              <a:gd name="T4" fmla="*/ 991831 w 21600"/>
              <a:gd name="T5" fmla="*/ 171879 h 21600"/>
              <a:gd name="T6" fmla="*/ 991831 w 21600"/>
              <a:gd name="T7" fmla="*/ 17187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21600"/>
                </a:moveTo>
                <a:lnTo>
                  <a:pt x="20151" y="0"/>
                </a:lnTo>
                <a:lnTo>
                  <a:pt x="1448" y="0"/>
                </a:lnTo>
                <a:lnTo>
                  <a:pt x="0" y="21600"/>
                </a:lnTo>
                <a:lnTo>
                  <a:pt x="21599" y="21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/>
          <a:lstStyle/>
          <a:p>
            <a:pPr defTabSz="914400" eaLnBrk="1">
              <a:defRPr/>
            </a:pPr>
            <a:endParaRPr lang="zh-CN" altLang="en-US" sz="9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" name="AutoShape 15"/>
          <p:cNvSpPr/>
          <p:nvPr/>
        </p:nvSpPr>
        <p:spPr bwMode="auto">
          <a:xfrm>
            <a:off x="2054033" y="3687096"/>
            <a:ext cx="3591315" cy="503437"/>
          </a:xfrm>
          <a:custGeom>
            <a:avLst/>
            <a:gdLst>
              <a:gd name="T0" fmla="*/ 781104 w 21600"/>
              <a:gd name="T1" fmla="*/ 170702 h 21600"/>
              <a:gd name="T2" fmla="*/ 781104 w 21600"/>
              <a:gd name="T3" fmla="*/ 170702 h 21600"/>
              <a:gd name="T4" fmla="*/ 781104 w 21600"/>
              <a:gd name="T5" fmla="*/ 170702 h 21600"/>
              <a:gd name="T6" fmla="*/ 781104 w 21600"/>
              <a:gd name="T7" fmla="*/ 17070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23" y="0"/>
                </a:moveTo>
                <a:lnTo>
                  <a:pt x="0" y="21599"/>
                </a:lnTo>
                <a:lnTo>
                  <a:pt x="21600" y="21599"/>
                </a:lnTo>
                <a:lnTo>
                  <a:pt x="19744" y="0"/>
                </a:lnTo>
                <a:lnTo>
                  <a:pt x="182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/>
          <a:lstStyle/>
          <a:p>
            <a:pPr defTabSz="914400" eaLnBrk="1">
              <a:defRPr/>
            </a:pPr>
            <a:endParaRPr lang="zh-CN" altLang="en-US" sz="9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4" name="AutoShape 16"/>
          <p:cNvSpPr/>
          <p:nvPr/>
        </p:nvSpPr>
        <p:spPr bwMode="auto">
          <a:xfrm>
            <a:off x="3021695" y="2080779"/>
            <a:ext cx="1652669" cy="510462"/>
          </a:xfrm>
          <a:custGeom>
            <a:avLst/>
            <a:gdLst>
              <a:gd name="T0" fmla="*/ 359061 w 21600"/>
              <a:gd name="T1" fmla="*/ 173056 h 21600"/>
              <a:gd name="T2" fmla="*/ 359061 w 21600"/>
              <a:gd name="T3" fmla="*/ 173056 h 21600"/>
              <a:gd name="T4" fmla="*/ 359061 w 21600"/>
              <a:gd name="T5" fmla="*/ 173056 h 21600"/>
              <a:gd name="T6" fmla="*/ 359061 w 21600"/>
              <a:gd name="T7" fmla="*/ 17305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21599"/>
                </a:moveTo>
                <a:lnTo>
                  <a:pt x="17563" y="0"/>
                </a:lnTo>
                <a:lnTo>
                  <a:pt x="4072" y="0"/>
                </a:lnTo>
                <a:lnTo>
                  <a:pt x="0" y="21599"/>
                </a:lnTo>
                <a:lnTo>
                  <a:pt x="21599" y="215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/>
          <a:lstStyle/>
          <a:p>
            <a:pPr defTabSz="914400" eaLnBrk="1">
              <a:defRPr/>
            </a:pPr>
            <a:endParaRPr lang="zh-CN" altLang="en-US" sz="9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5" name="AutoShape 17"/>
          <p:cNvSpPr/>
          <p:nvPr/>
        </p:nvSpPr>
        <p:spPr bwMode="auto">
          <a:xfrm>
            <a:off x="2539526" y="2886279"/>
            <a:ext cx="2620331" cy="505779"/>
          </a:xfrm>
          <a:custGeom>
            <a:avLst/>
            <a:gdLst>
              <a:gd name="T0" fmla="*/ 570377 w 21600"/>
              <a:gd name="T1" fmla="*/ 171290 h 21600"/>
              <a:gd name="T2" fmla="*/ 570377 w 21600"/>
              <a:gd name="T3" fmla="*/ 171290 h 21600"/>
              <a:gd name="T4" fmla="*/ 570377 w 21600"/>
              <a:gd name="T5" fmla="*/ 171290 h 21600"/>
              <a:gd name="T6" fmla="*/ 570377 w 21600"/>
              <a:gd name="T7" fmla="*/ 17129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518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19081" y="0"/>
                </a:lnTo>
                <a:lnTo>
                  <a:pt x="25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/>
          <a:lstStyle/>
          <a:p>
            <a:pPr defTabSz="914400" eaLnBrk="1">
              <a:defRPr/>
            </a:pPr>
            <a:endParaRPr lang="zh-CN" altLang="en-US" sz="9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6" name="AutoShape 18"/>
          <p:cNvSpPr/>
          <p:nvPr/>
        </p:nvSpPr>
        <p:spPr bwMode="auto">
          <a:xfrm>
            <a:off x="1083048" y="5286388"/>
            <a:ext cx="5526635" cy="505779"/>
          </a:xfrm>
          <a:custGeom>
            <a:avLst/>
            <a:gdLst>
              <a:gd name="T0" fmla="*/ 1202558 w 21600"/>
              <a:gd name="T1" fmla="*/ 171879 h 21600"/>
              <a:gd name="T2" fmla="*/ 1202558 w 21600"/>
              <a:gd name="T3" fmla="*/ 171879 h 21600"/>
              <a:gd name="T4" fmla="*/ 1202558 w 21600"/>
              <a:gd name="T5" fmla="*/ 171879 h 21600"/>
              <a:gd name="T6" fmla="*/ 1202558 w 21600"/>
              <a:gd name="T7" fmla="*/ 17187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15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0405" y="0"/>
                </a:lnTo>
                <a:lnTo>
                  <a:pt x="121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lIns="0" tIns="0" rIns="0" bIns="0"/>
          <a:lstStyle/>
          <a:p>
            <a:pPr defTabSz="914400" eaLnBrk="1">
              <a:defRPr/>
            </a:pPr>
            <a:endParaRPr lang="zh-CN" altLang="en-US" sz="90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4796287" y="2336010"/>
            <a:ext cx="2932981" cy="0"/>
          </a:xfrm>
          <a:prstGeom prst="line">
            <a:avLst/>
          </a:prstGeom>
          <a:ln w="1270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5261317" y="3139168"/>
            <a:ext cx="2467951" cy="0"/>
          </a:xfrm>
          <a:prstGeom prst="line">
            <a:avLst/>
          </a:prstGeom>
          <a:ln w="1270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5697415" y="3938814"/>
            <a:ext cx="2031853" cy="0"/>
          </a:xfrm>
          <a:prstGeom prst="line">
            <a:avLst/>
          </a:prstGeom>
          <a:ln w="1270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217920" y="4738460"/>
            <a:ext cx="1511348" cy="0"/>
          </a:xfrm>
          <a:prstGeom prst="line">
            <a:avLst/>
          </a:prstGeom>
          <a:ln w="1270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682154" y="5539277"/>
            <a:ext cx="1047114" cy="0"/>
          </a:xfrm>
          <a:prstGeom prst="line">
            <a:avLst/>
          </a:prstGeom>
          <a:ln w="12700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2984916" y="5352268"/>
            <a:ext cx="1722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1" name="矩形 80"/>
          <p:cNvSpPr/>
          <p:nvPr/>
        </p:nvSpPr>
        <p:spPr>
          <a:xfrm>
            <a:off x="2984916" y="4552622"/>
            <a:ext cx="1722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2" name="矩形 81"/>
          <p:cNvSpPr/>
          <p:nvPr/>
        </p:nvSpPr>
        <p:spPr>
          <a:xfrm>
            <a:off x="2984916" y="3752977"/>
            <a:ext cx="1722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3" name="矩形 82"/>
          <p:cNvSpPr/>
          <p:nvPr/>
        </p:nvSpPr>
        <p:spPr>
          <a:xfrm>
            <a:off x="2984916" y="2953331"/>
            <a:ext cx="1722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5" name="矩形 84"/>
          <p:cNvSpPr/>
          <p:nvPr/>
        </p:nvSpPr>
        <p:spPr>
          <a:xfrm>
            <a:off x="2984916" y="2151344"/>
            <a:ext cx="17228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6" name="矩形 85"/>
          <p:cNvSpPr/>
          <p:nvPr/>
        </p:nvSpPr>
        <p:spPr>
          <a:xfrm>
            <a:off x="7947469" y="1976664"/>
            <a:ext cx="31941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947469" y="2768665"/>
            <a:ext cx="31941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947469" y="3568311"/>
            <a:ext cx="31941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7947469" y="4367957"/>
            <a:ext cx="31941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947469" y="5167603"/>
            <a:ext cx="31941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Freeform 178"/>
          <p:cNvSpPr>
            <a:spLocks noChangeAspect="1" noEditPoints="1"/>
          </p:cNvSpPr>
          <p:nvPr/>
        </p:nvSpPr>
        <p:spPr bwMode="auto">
          <a:xfrm>
            <a:off x="3482582" y="1346781"/>
            <a:ext cx="727566" cy="662497"/>
          </a:xfrm>
          <a:custGeom>
            <a:avLst/>
            <a:gdLst>
              <a:gd name="T0" fmla="*/ 369 w 1200"/>
              <a:gd name="T1" fmla="*/ 86 h 1100"/>
              <a:gd name="T2" fmla="*/ 388 w 1200"/>
              <a:gd name="T3" fmla="*/ 323 h 1100"/>
              <a:gd name="T4" fmla="*/ 479 w 1200"/>
              <a:gd name="T5" fmla="*/ 541 h 1100"/>
              <a:gd name="T6" fmla="*/ 513 w 1200"/>
              <a:gd name="T7" fmla="*/ 547 h 1100"/>
              <a:gd name="T8" fmla="*/ 520 w 1200"/>
              <a:gd name="T9" fmla="*/ 512 h 1100"/>
              <a:gd name="T10" fmla="*/ 436 w 1200"/>
              <a:gd name="T11" fmla="*/ 313 h 1100"/>
              <a:gd name="T12" fmla="*/ 419 w 1200"/>
              <a:gd name="T13" fmla="*/ 86 h 1100"/>
              <a:gd name="T14" fmla="*/ 394 w 1200"/>
              <a:gd name="T15" fmla="*/ 61 h 1100"/>
              <a:gd name="T16" fmla="*/ 369 w 1200"/>
              <a:gd name="T17" fmla="*/ 86 h 1100"/>
              <a:gd name="T18" fmla="*/ 395 w 1200"/>
              <a:gd name="T19" fmla="*/ 543 h 1100"/>
              <a:gd name="T20" fmla="*/ 304 w 1200"/>
              <a:gd name="T21" fmla="*/ 124 h 1100"/>
              <a:gd name="T22" fmla="*/ 276 w 1200"/>
              <a:gd name="T23" fmla="*/ 185 h 1100"/>
              <a:gd name="T24" fmla="*/ 238 w 1200"/>
              <a:gd name="T25" fmla="*/ 119 h 1100"/>
              <a:gd name="T26" fmla="*/ 66 w 1200"/>
              <a:gd name="T27" fmla="*/ 80 h 1100"/>
              <a:gd name="T28" fmla="*/ 185 w 1200"/>
              <a:gd name="T29" fmla="*/ 379 h 1100"/>
              <a:gd name="T30" fmla="*/ 395 w 1200"/>
              <a:gd name="T31" fmla="*/ 543 h 1100"/>
              <a:gd name="T32" fmla="*/ 900 w 1200"/>
              <a:gd name="T33" fmla="*/ 134 h 1100"/>
              <a:gd name="T34" fmla="*/ 812 w 1200"/>
              <a:gd name="T35" fmla="*/ 539 h 1100"/>
              <a:gd name="T36" fmla="*/ 1015 w 1200"/>
              <a:gd name="T37" fmla="*/ 379 h 1100"/>
              <a:gd name="T38" fmla="*/ 1133 w 1200"/>
              <a:gd name="T39" fmla="*/ 80 h 1100"/>
              <a:gd name="T40" fmla="*/ 962 w 1200"/>
              <a:gd name="T41" fmla="*/ 119 h 1100"/>
              <a:gd name="T42" fmla="*/ 924 w 1200"/>
              <a:gd name="T43" fmla="*/ 185 h 1100"/>
              <a:gd name="T44" fmla="*/ 900 w 1200"/>
              <a:gd name="T45" fmla="*/ 134 h 1100"/>
              <a:gd name="T46" fmla="*/ 361 w 1200"/>
              <a:gd name="T47" fmla="*/ 1039 h 1100"/>
              <a:gd name="T48" fmla="*/ 434 w 1200"/>
              <a:gd name="T49" fmla="*/ 1039 h 1100"/>
              <a:gd name="T50" fmla="*/ 529 w 1200"/>
              <a:gd name="T51" fmla="*/ 810 h 1100"/>
              <a:gd name="T52" fmla="*/ 515 w 1200"/>
              <a:gd name="T53" fmla="*/ 810 h 1100"/>
              <a:gd name="T54" fmla="*/ 473 w 1200"/>
              <a:gd name="T55" fmla="*/ 769 h 1100"/>
              <a:gd name="T56" fmla="*/ 473 w 1200"/>
              <a:gd name="T57" fmla="*/ 769 h 1100"/>
              <a:gd name="T58" fmla="*/ 515 w 1200"/>
              <a:gd name="T59" fmla="*/ 727 h 1100"/>
              <a:gd name="T60" fmla="*/ 537 w 1200"/>
              <a:gd name="T61" fmla="*/ 727 h 1100"/>
              <a:gd name="T62" fmla="*/ 425 w 1200"/>
              <a:gd name="T63" fmla="*/ 594 h 1100"/>
              <a:gd name="T64" fmla="*/ 408 w 1200"/>
              <a:gd name="T65" fmla="*/ 623 h 1100"/>
              <a:gd name="T66" fmla="*/ 138 w 1200"/>
              <a:gd name="T67" fmla="*/ 420 h 1100"/>
              <a:gd name="T68" fmla="*/ 2 w 1200"/>
              <a:gd name="T69" fmla="*/ 41 h 1100"/>
              <a:gd name="T70" fmla="*/ 0 w 1200"/>
              <a:gd name="T71" fmla="*/ 0 h 1100"/>
              <a:gd name="T72" fmla="*/ 40 w 1200"/>
              <a:gd name="T73" fmla="*/ 10 h 1100"/>
              <a:gd name="T74" fmla="*/ 289 w 1200"/>
              <a:gd name="T75" fmla="*/ 67 h 1100"/>
              <a:gd name="T76" fmla="*/ 306 w 1200"/>
              <a:gd name="T77" fmla="*/ 71 h 1100"/>
              <a:gd name="T78" fmla="*/ 309 w 1200"/>
              <a:gd name="T79" fmla="*/ 29 h 1100"/>
              <a:gd name="T80" fmla="*/ 574 w 1200"/>
              <a:gd name="T81" fmla="*/ 29 h 1100"/>
              <a:gd name="T82" fmla="*/ 631 w 1200"/>
              <a:gd name="T83" fmla="*/ 29 h 1100"/>
              <a:gd name="T84" fmla="*/ 896 w 1200"/>
              <a:gd name="T85" fmla="*/ 29 h 1100"/>
              <a:gd name="T86" fmla="*/ 898 w 1200"/>
              <a:gd name="T87" fmla="*/ 70 h 1100"/>
              <a:gd name="T88" fmla="*/ 911 w 1200"/>
              <a:gd name="T89" fmla="*/ 67 h 1100"/>
              <a:gd name="T90" fmla="*/ 1160 w 1200"/>
              <a:gd name="T91" fmla="*/ 10 h 1100"/>
              <a:gd name="T92" fmla="*/ 1200 w 1200"/>
              <a:gd name="T93" fmla="*/ 0 h 1100"/>
              <a:gd name="T94" fmla="*/ 1198 w 1200"/>
              <a:gd name="T95" fmla="*/ 41 h 1100"/>
              <a:gd name="T96" fmla="*/ 1062 w 1200"/>
              <a:gd name="T97" fmla="*/ 420 h 1100"/>
              <a:gd name="T98" fmla="*/ 792 w 1200"/>
              <a:gd name="T99" fmla="*/ 623 h 1100"/>
              <a:gd name="T100" fmla="*/ 777 w 1200"/>
              <a:gd name="T101" fmla="*/ 598 h 1100"/>
              <a:gd name="T102" fmla="*/ 668 w 1200"/>
              <a:gd name="T103" fmla="*/ 727 h 1100"/>
              <a:gd name="T104" fmla="*/ 688 w 1200"/>
              <a:gd name="T105" fmla="*/ 727 h 1100"/>
              <a:gd name="T106" fmla="*/ 729 w 1200"/>
              <a:gd name="T107" fmla="*/ 769 h 1100"/>
              <a:gd name="T108" fmla="*/ 729 w 1200"/>
              <a:gd name="T109" fmla="*/ 769 h 1100"/>
              <a:gd name="T110" fmla="*/ 688 w 1200"/>
              <a:gd name="T111" fmla="*/ 810 h 1100"/>
              <a:gd name="T112" fmla="*/ 676 w 1200"/>
              <a:gd name="T113" fmla="*/ 810 h 1100"/>
              <a:gd name="T114" fmla="*/ 770 w 1200"/>
              <a:gd name="T115" fmla="*/ 1039 h 1100"/>
              <a:gd name="T116" fmla="*/ 846 w 1200"/>
              <a:gd name="T117" fmla="*/ 1039 h 1100"/>
              <a:gd name="T118" fmla="*/ 865 w 1200"/>
              <a:gd name="T119" fmla="*/ 1100 h 1100"/>
              <a:gd name="T120" fmla="*/ 342 w 1200"/>
              <a:gd name="T121" fmla="*/ 1100 h 1100"/>
              <a:gd name="T122" fmla="*/ 361 w 1200"/>
              <a:gd name="T123" fmla="*/ 1039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00" h="1100">
                <a:moveTo>
                  <a:pt x="369" y="86"/>
                </a:moveTo>
                <a:cubicBezTo>
                  <a:pt x="368" y="168"/>
                  <a:pt x="372" y="247"/>
                  <a:pt x="388" y="323"/>
                </a:cubicBezTo>
                <a:cubicBezTo>
                  <a:pt x="404" y="400"/>
                  <a:pt x="432" y="473"/>
                  <a:pt x="479" y="541"/>
                </a:cubicBezTo>
                <a:cubicBezTo>
                  <a:pt x="486" y="552"/>
                  <a:pt x="502" y="555"/>
                  <a:pt x="513" y="547"/>
                </a:cubicBezTo>
                <a:cubicBezTo>
                  <a:pt x="525" y="539"/>
                  <a:pt x="528" y="524"/>
                  <a:pt x="520" y="512"/>
                </a:cubicBezTo>
                <a:cubicBezTo>
                  <a:pt x="477" y="450"/>
                  <a:pt x="451" y="383"/>
                  <a:pt x="436" y="313"/>
                </a:cubicBezTo>
                <a:cubicBezTo>
                  <a:pt x="421" y="241"/>
                  <a:pt x="418" y="165"/>
                  <a:pt x="419" y="86"/>
                </a:cubicBezTo>
                <a:cubicBezTo>
                  <a:pt x="419" y="72"/>
                  <a:pt x="408" y="61"/>
                  <a:pt x="394" y="61"/>
                </a:cubicBezTo>
                <a:cubicBezTo>
                  <a:pt x="380" y="61"/>
                  <a:pt x="369" y="72"/>
                  <a:pt x="369" y="86"/>
                </a:cubicBezTo>
                <a:close/>
                <a:moveTo>
                  <a:pt x="395" y="543"/>
                </a:moveTo>
                <a:cubicBezTo>
                  <a:pt x="333" y="426"/>
                  <a:pt x="303" y="286"/>
                  <a:pt x="304" y="124"/>
                </a:cubicBezTo>
                <a:lnTo>
                  <a:pt x="276" y="185"/>
                </a:lnTo>
                <a:lnTo>
                  <a:pt x="238" y="119"/>
                </a:lnTo>
                <a:lnTo>
                  <a:pt x="66" y="80"/>
                </a:lnTo>
                <a:cubicBezTo>
                  <a:pt x="79" y="214"/>
                  <a:pt x="123" y="307"/>
                  <a:pt x="185" y="379"/>
                </a:cubicBezTo>
                <a:cubicBezTo>
                  <a:pt x="243" y="446"/>
                  <a:pt x="318" y="496"/>
                  <a:pt x="395" y="543"/>
                </a:cubicBezTo>
                <a:close/>
                <a:moveTo>
                  <a:pt x="900" y="134"/>
                </a:moveTo>
                <a:cubicBezTo>
                  <a:pt x="901" y="290"/>
                  <a:pt x="871" y="425"/>
                  <a:pt x="812" y="539"/>
                </a:cubicBezTo>
                <a:cubicBezTo>
                  <a:pt x="886" y="493"/>
                  <a:pt x="958" y="444"/>
                  <a:pt x="1015" y="379"/>
                </a:cubicBezTo>
                <a:cubicBezTo>
                  <a:pt x="1077" y="307"/>
                  <a:pt x="1121" y="214"/>
                  <a:pt x="1133" y="80"/>
                </a:cubicBezTo>
                <a:lnTo>
                  <a:pt x="962" y="119"/>
                </a:lnTo>
                <a:lnTo>
                  <a:pt x="924" y="185"/>
                </a:lnTo>
                <a:lnTo>
                  <a:pt x="900" y="134"/>
                </a:lnTo>
                <a:close/>
                <a:moveTo>
                  <a:pt x="361" y="1039"/>
                </a:moveTo>
                <a:lnTo>
                  <a:pt x="434" y="1039"/>
                </a:lnTo>
                <a:cubicBezTo>
                  <a:pt x="489" y="987"/>
                  <a:pt x="521" y="912"/>
                  <a:pt x="529" y="810"/>
                </a:cubicBezTo>
                <a:lnTo>
                  <a:pt x="515" y="810"/>
                </a:lnTo>
                <a:cubicBezTo>
                  <a:pt x="492" y="810"/>
                  <a:pt x="473" y="792"/>
                  <a:pt x="473" y="769"/>
                </a:cubicBezTo>
                <a:lnTo>
                  <a:pt x="473" y="769"/>
                </a:lnTo>
                <a:cubicBezTo>
                  <a:pt x="473" y="746"/>
                  <a:pt x="492" y="727"/>
                  <a:pt x="515" y="727"/>
                </a:cubicBezTo>
                <a:lnTo>
                  <a:pt x="537" y="727"/>
                </a:lnTo>
                <a:cubicBezTo>
                  <a:pt x="494" y="687"/>
                  <a:pt x="456" y="643"/>
                  <a:pt x="425" y="594"/>
                </a:cubicBezTo>
                <a:lnTo>
                  <a:pt x="408" y="623"/>
                </a:lnTo>
                <a:cubicBezTo>
                  <a:pt x="311" y="566"/>
                  <a:pt x="214" y="507"/>
                  <a:pt x="138" y="420"/>
                </a:cubicBezTo>
                <a:cubicBezTo>
                  <a:pt x="61" y="331"/>
                  <a:pt x="8" y="214"/>
                  <a:pt x="2" y="41"/>
                </a:cubicBezTo>
                <a:lnTo>
                  <a:pt x="0" y="0"/>
                </a:lnTo>
                <a:lnTo>
                  <a:pt x="40" y="10"/>
                </a:lnTo>
                <a:lnTo>
                  <a:pt x="289" y="67"/>
                </a:lnTo>
                <a:lnTo>
                  <a:pt x="306" y="71"/>
                </a:lnTo>
                <a:cubicBezTo>
                  <a:pt x="307" y="57"/>
                  <a:pt x="308" y="43"/>
                  <a:pt x="309" y="29"/>
                </a:cubicBezTo>
                <a:lnTo>
                  <a:pt x="574" y="29"/>
                </a:lnTo>
                <a:lnTo>
                  <a:pt x="631" y="29"/>
                </a:lnTo>
                <a:lnTo>
                  <a:pt x="896" y="29"/>
                </a:lnTo>
                <a:cubicBezTo>
                  <a:pt x="897" y="43"/>
                  <a:pt x="898" y="56"/>
                  <a:pt x="898" y="70"/>
                </a:cubicBezTo>
                <a:lnTo>
                  <a:pt x="911" y="67"/>
                </a:lnTo>
                <a:lnTo>
                  <a:pt x="1160" y="10"/>
                </a:lnTo>
                <a:lnTo>
                  <a:pt x="1200" y="0"/>
                </a:lnTo>
                <a:lnTo>
                  <a:pt x="1198" y="41"/>
                </a:lnTo>
                <a:cubicBezTo>
                  <a:pt x="1192" y="214"/>
                  <a:pt x="1139" y="331"/>
                  <a:pt x="1062" y="420"/>
                </a:cubicBezTo>
                <a:cubicBezTo>
                  <a:pt x="986" y="507"/>
                  <a:pt x="889" y="566"/>
                  <a:pt x="792" y="623"/>
                </a:cubicBezTo>
                <a:lnTo>
                  <a:pt x="777" y="598"/>
                </a:lnTo>
                <a:cubicBezTo>
                  <a:pt x="746" y="645"/>
                  <a:pt x="710" y="688"/>
                  <a:pt x="668" y="727"/>
                </a:cubicBezTo>
                <a:lnTo>
                  <a:pt x="688" y="727"/>
                </a:lnTo>
                <a:cubicBezTo>
                  <a:pt x="711" y="727"/>
                  <a:pt x="729" y="746"/>
                  <a:pt x="729" y="769"/>
                </a:cubicBezTo>
                <a:lnTo>
                  <a:pt x="729" y="769"/>
                </a:lnTo>
                <a:cubicBezTo>
                  <a:pt x="729" y="792"/>
                  <a:pt x="711" y="810"/>
                  <a:pt x="688" y="810"/>
                </a:cubicBezTo>
                <a:lnTo>
                  <a:pt x="676" y="810"/>
                </a:lnTo>
                <a:cubicBezTo>
                  <a:pt x="683" y="912"/>
                  <a:pt x="716" y="987"/>
                  <a:pt x="770" y="1039"/>
                </a:cubicBezTo>
                <a:lnTo>
                  <a:pt x="846" y="1039"/>
                </a:lnTo>
                <a:lnTo>
                  <a:pt x="865" y="1100"/>
                </a:lnTo>
                <a:lnTo>
                  <a:pt x="342" y="1100"/>
                </a:lnTo>
                <a:lnTo>
                  <a:pt x="361" y="10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/>
          <p:nvPr/>
        </p:nvSpPr>
        <p:spPr bwMode="auto">
          <a:xfrm>
            <a:off x="1265101" y="2061054"/>
            <a:ext cx="3422512" cy="1424364"/>
          </a:xfrm>
          <a:custGeom>
            <a:avLst/>
            <a:gdLst>
              <a:gd name="T0" fmla="*/ 624 w 12570"/>
              <a:gd name="T1" fmla="*/ 0 h 5202"/>
              <a:gd name="T2" fmla="*/ 11249 w 12570"/>
              <a:gd name="T3" fmla="*/ 0 h 5202"/>
              <a:gd name="T4" fmla="*/ 11873 w 12570"/>
              <a:gd name="T5" fmla="*/ 624 h 5202"/>
              <a:gd name="T6" fmla="*/ 11873 w 12570"/>
              <a:gd name="T7" fmla="*/ 1904 h 5202"/>
              <a:gd name="T8" fmla="*/ 12570 w 12570"/>
              <a:gd name="T9" fmla="*/ 2601 h 5202"/>
              <a:gd name="T10" fmla="*/ 11873 w 12570"/>
              <a:gd name="T11" fmla="*/ 3298 h 5202"/>
              <a:gd name="T12" fmla="*/ 11873 w 12570"/>
              <a:gd name="T13" fmla="*/ 4578 h 5202"/>
              <a:gd name="T14" fmla="*/ 11249 w 12570"/>
              <a:gd name="T15" fmla="*/ 5202 h 5202"/>
              <a:gd name="T16" fmla="*/ 624 w 12570"/>
              <a:gd name="T17" fmla="*/ 5202 h 5202"/>
              <a:gd name="T18" fmla="*/ 0 w 12570"/>
              <a:gd name="T19" fmla="*/ 4578 h 5202"/>
              <a:gd name="T20" fmla="*/ 0 w 12570"/>
              <a:gd name="T21" fmla="*/ 624 h 5202"/>
              <a:gd name="T22" fmla="*/ 624 w 12570"/>
              <a:gd name="T23" fmla="*/ 0 h 5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570" h="5202">
                <a:moveTo>
                  <a:pt x="624" y="0"/>
                </a:moveTo>
                <a:lnTo>
                  <a:pt x="11249" y="0"/>
                </a:lnTo>
                <a:cubicBezTo>
                  <a:pt x="11592" y="0"/>
                  <a:pt x="11873" y="281"/>
                  <a:pt x="11873" y="624"/>
                </a:cubicBezTo>
                <a:lnTo>
                  <a:pt x="11873" y="1904"/>
                </a:lnTo>
                <a:lnTo>
                  <a:pt x="12570" y="2601"/>
                </a:lnTo>
                <a:lnTo>
                  <a:pt x="11873" y="3298"/>
                </a:lnTo>
                <a:lnTo>
                  <a:pt x="11873" y="4578"/>
                </a:lnTo>
                <a:cubicBezTo>
                  <a:pt x="11873" y="4921"/>
                  <a:pt x="11592" y="5202"/>
                  <a:pt x="11249" y="5202"/>
                </a:cubicBezTo>
                <a:lnTo>
                  <a:pt x="624" y="5202"/>
                </a:lnTo>
                <a:cubicBezTo>
                  <a:pt x="281" y="5202"/>
                  <a:pt x="0" y="4921"/>
                  <a:pt x="0" y="4578"/>
                </a:cubicBezTo>
                <a:lnTo>
                  <a:pt x="0" y="624"/>
                </a:lnTo>
                <a:cubicBezTo>
                  <a:pt x="0" y="281"/>
                  <a:pt x="281" y="0"/>
                  <a:pt x="624" y="0"/>
                </a:cubicBezTo>
                <a:close/>
              </a:path>
            </a:pathLst>
          </a:custGeom>
          <a:solidFill>
            <a:srgbClr val="0090D2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524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/>
          <p:nvPr/>
        </p:nvSpPr>
        <p:spPr bwMode="auto">
          <a:xfrm flipH="1">
            <a:off x="7504386" y="2061054"/>
            <a:ext cx="3422512" cy="1424364"/>
          </a:xfrm>
          <a:custGeom>
            <a:avLst/>
            <a:gdLst>
              <a:gd name="T0" fmla="*/ 624 w 12570"/>
              <a:gd name="T1" fmla="*/ 0 h 5202"/>
              <a:gd name="T2" fmla="*/ 11249 w 12570"/>
              <a:gd name="T3" fmla="*/ 0 h 5202"/>
              <a:gd name="T4" fmla="*/ 11873 w 12570"/>
              <a:gd name="T5" fmla="*/ 624 h 5202"/>
              <a:gd name="T6" fmla="*/ 11873 w 12570"/>
              <a:gd name="T7" fmla="*/ 1904 h 5202"/>
              <a:gd name="T8" fmla="*/ 12570 w 12570"/>
              <a:gd name="T9" fmla="*/ 2601 h 5202"/>
              <a:gd name="T10" fmla="*/ 11873 w 12570"/>
              <a:gd name="T11" fmla="*/ 3298 h 5202"/>
              <a:gd name="T12" fmla="*/ 11873 w 12570"/>
              <a:gd name="T13" fmla="*/ 4578 h 5202"/>
              <a:gd name="T14" fmla="*/ 11249 w 12570"/>
              <a:gd name="T15" fmla="*/ 5202 h 5202"/>
              <a:gd name="T16" fmla="*/ 624 w 12570"/>
              <a:gd name="T17" fmla="*/ 5202 h 5202"/>
              <a:gd name="T18" fmla="*/ 0 w 12570"/>
              <a:gd name="T19" fmla="*/ 4578 h 5202"/>
              <a:gd name="T20" fmla="*/ 0 w 12570"/>
              <a:gd name="T21" fmla="*/ 624 h 5202"/>
              <a:gd name="T22" fmla="*/ 624 w 12570"/>
              <a:gd name="T23" fmla="*/ 0 h 5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570" h="5202">
                <a:moveTo>
                  <a:pt x="624" y="0"/>
                </a:moveTo>
                <a:lnTo>
                  <a:pt x="11249" y="0"/>
                </a:lnTo>
                <a:cubicBezTo>
                  <a:pt x="11592" y="0"/>
                  <a:pt x="11873" y="281"/>
                  <a:pt x="11873" y="624"/>
                </a:cubicBezTo>
                <a:lnTo>
                  <a:pt x="11873" y="1904"/>
                </a:lnTo>
                <a:lnTo>
                  <a:pt x="12570" y="2601"/>
                </a:lnTo>
                <a:lnTo>
                  <a:pt x="11873" y="3298"/>
                </a:lnTo>
                <a:lnTo>
                  <a:pt x="11873" y="4578"/>
                </a:lnTo>
                <a:cubicBezTo>
                  <a:pt x="11873" y="4921"/>
                  <a:pt x="11592" y="5202"/>
                  <a:pt x="11249" y="5202"/>
                </a:cubicBezTo>
                <a:lnTo>
                  <a:pt x="624" y="5202"/>
                </a:lnTo>
                <a:cubicBezTo>
                  <a:pt x="281" y="5202"/>
                  <a:pt x="0" y="4921"/>
                  <a:pt x="0" y="4578"/>
                </a:cubicBezTo>
                <a:lnTo>
                  <a:pt x="0" y="624"/>
                </a:lnTo>
                <a:cubicBezTo>
                  <a:pt x="0" y="281"/>
                  <a:pt x="281" y="0"/>
                  <a:pt x="624" y="0"/>
                </a:cubicBezTo>
                <a:close/>
              </a:path>
            </a:pathLst>
          </a:custGeom>
          <a:solidFill>
            <a:srgbClr val="2060A0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524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1265101" y="3797708"/>
            <a:ext cx="3422512" cy="1424364"/>
          </a:xfrm>
          <a:custGeom>
            <a:avLst/>
            <a:gdLst>
              <a:gd name="T0" fmla="*/ 624 w 12570"/>
              <a:gd name="T1" fmla="*/ 0 h 5202"/>
              <a:gd name="T2" fmla="*/ 11249 w 12570"/>
              <a:gd name="T3" fmla="*/ 0 h 5202"/>
              <a:gd name="T4" fmla="*/ 11873 w 12570"/>
              <a:gd name="T5" fmla="*/ 624 h 5202"/>
              <a:gd name="T6" fmla="*/ 11873 w 12570"/>
              <a:gd name="T7" fmla="*/ 1904 h 5202"/>
              <a:gd name="T8" fmla="*/ 12570 w 12570"/>
              <a:gd name="T9" fmla="*/ 2601 h 5202"/>
              <a:gd name="T10" fmla="*/ 11873 w 12570"/>
              <a:gd name="T11" fmla="*/ 3298 h 5202"/>
              <a:gd name="T12" fmla="*/ 11873 w 12570"/>
              <a:gd name="T13" fmla="*/ 4578 h 5202"/>
              <a:gd name="T14" fmla="*/ 11249 w 12570"/>
              <a:gd name="T15" fmla="*/ 5202 h 5202"/>
              <a:gd name="T16" fmla="*/ 624 w 12570"/>
              <a:gd name="T17" fmla="*/ 5202 h 5202"/>
              <a:gd name="T18" fmla="*/ 0 w 12570"/>
              <a:gd name="T19" fmla="*/ 4578 h 5202"/>
              <a:gd name="T20" fmla="*/ 0 w 12570"/>
              <a:gd name="T21" fmla="*/ 624 h 5202"/>
              <a:gd name="T22" fmla="*/ 624 w 12570"/>
              <a:gd name="T23" fmla="*/ 0 h 5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570" h="5202">
                <a:moveTo>
                  <a:pt x="624" y="0"/>
                </a:moveTo>
                <a:lnTo>
                  <a:pt x="11249" y="0"/>
                </a:lnTo>
                <a:cubicBezTo>
                  <a:pt x="11592" y="0"/>
                  <a:pt x="11873" y="281"/>
                  <a:pt x="11873" y="624"/>
                </a:cubicBezTo>
                <a:lnTo>
                  <a:pt x="11873" y="1904"/>
                </a:lnTo>
                <a:lnTo>
                  <a:pt x="12570" y="2601"/>
                </a:lnTo>
                <a:lnTo>
                  <a:pt x="11873" y="3298"/>
                </a:lnTo>
                <a:lnTo>
                  <a:pt x="11873" y="4578"/>
                </a:lnTo>
                <a:cubicBezTo>
                  <a:pt x="11873" y="4921"/>
                  <a:pt x="11592" y="5202"/>
                  <a:pt x="11249" y="5202"/>
                </a:cubicBezTo>
                <a:lnTo>
                  <a:pt x="624" y="5202"/>
                </a:lnTo>
                <a:cubicBezTo>
                  <a:pt x="281" y="5202"/>
                  <a:pt x="0" y="4921"/>
                  <a:pt x="0" y="4578"/>
                </a:cubicBezTo>
                <a:lnTo>
                  <a:pt x="0" y="624"/>
                </a:lnTo>
                <a:cubicBezTo>
                  <a:pt x="0" y="281"/>
                  <a:pt x="281" y="0"/>
                  <a:pt x="624" y="0"/>
                </a:cubicBezTo>
                <a:close/>
              </a:path>
            </a:pathLst>
          </a:custGeom>
          <a:solidFill>
            <a:srgbClr val="2060A0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524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2" name="Freeform 5"/>
          <p:cNvSpPr/>
          <p:nvPr/>
        </p:nvSpPr>
        <p:spPr bwMode="auto">
          <a:xfrm flipH="1">
            <a:off x="7504386" y="3797708"/>
            <a:ext cx="3422512" cy="1424364"/>
          </a:xfrm>
          <a:custGeom>
            <a:avLst/>
            <a:gdLst>
              <a:gd name="T0" fmla="*/ 624 w 12570"/>
              <a:gd name="T1" fmla="*/ 0 h 5202"/>
              <a:gd name="T2" fmla="*/ 11249 w 12570"/>
              <a:gd name="T3" fmla="*/ 0 h 5202"/>
              <a:gd name="T4" fmla="*/ 11873 w 12570"/>
              <a:gd name="T5" fmla="*/ 624 h 5202"/>
              <a:gd name="T6" fmla="*/ 11873 w 12570"/>
              <a:gd name="T7" fmla="*/ 1904 h 5202"/>
              <a:gd name="T8" fmla="*/ 12570 w 12570"/>
              <a:gd name="T9" fmla="*/ 2601 h 5202"/>
              <a:gd name="T10" fmla="*/ 11873 w 12570"/>
              <a:gd name="T11" fmla="*/ 3298 h 5202"/>
              <a:gd name="T12" fmla="*/ 11873 w 12570"/>
              <a:gd name="T13" fmla="*/ 4578 h 5202"/>
              <a:gd name="T14" fmla="*/ 11249 w 12570"/>
              <a:gd name="T15" fmla="*/ 5202 h 5202"/>
              <a:gd name="T16" fmla="*/ 624 w 12570"/>
              <a:gd name="T17" fmla="*/ 5202 h 5202"/>
              <a:gd name="T18" fmla="*/ 0 w 12570"/>
              <a:gd name="T19" fmla="*/ 4578 h 5202"/>
              <a:gd name="T20" fmla="*/ 0 w 12570"/>
              <a:gd name="T21" fmla="*/ 624 h 5202"/>
              <a:gd name="T22" fmla="*/ 624 w 12570"/>
              <a:gd name="T23" fmla="*/ 0 h 5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570" h="5202">
                <a:moveTo>
                  <a:pt x="624" y="0"/>
                </a:moveTo>
                <a:lnTo>
                  <a:pt x="11249" y="0"/>
                </a:lnTo>
                <a:cubicBezTo>
                  <a:pt x="11592" y="0"/>
                  <a:pt x="11873" y="281"/>
                  <a:pt x="11873" y="624"/>
                </a:cubicBezTo>
                <a:lnTo>
                  <a:pt x="11873" y="1904"/>
                </a:lnTo>
                <a:lnTo>
                  <a:pt x="12570" y="2601"/>
                </a:lnTo>
                <a:lnTo>
                  <a:pt x="11873" y="3298"/>
                </a:lnTo>
                <a:lnTo>
                  <a:pt x="11873" y="4578"/>
                </a:lnTo>
                <a:cubicBezTo>
                  <a:pt x="11873" y="4921"/>
                  <a:pt x="11592" y="5202"/>
                  <a:pt x="11249" y="5202"/>
                </a:cubicBezTo>
                <a:lnTo>
                  <a:pt x="624" y="5202"/>
                </a:lnTo>
                <a:cubicBezTo>
                  <a:pt x="281" y="5202"/>
                  <a:pt x="0" y="4921"/>
                  <a:pt x="0" y="4578"/>
                </a:cubicBezTo>
                <a:lnTo>
                  <a:pt x="0" y="624"/>
                </a:lnTo>
                <a:cubicBezTo>
                  <a:pt x="0" y="281"/>
                  <a:pt x="281" y="0"/>
                  <a:pt x="624" y="0"/>
                </a:cubicBezTo>
                <a:close/>
              </a:path>
            </a:pathLst>
          </a:custGeom>
          <a:solidFill>
            <a:srgbClr val="0090D2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524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44737" y="2496986"/>
            <a:ext cx="2302526" cy="2302526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94" algn="tl" rotWithShape="0">
              <a:srgbClr val="000000">
                <a:alpha val="23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37110" y="2445245"/>
            <a:ext cx="655982" cy="6559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80386" y="3048084"/>
            <a:ext cx="14312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598907" y="2445245"/>
            <a:ext cx="655982" cy="6559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noFill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37110" y="4190121"/>
            <a:ext cx="655982" cy="6559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noFill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598907" y="4190121"/>
            <a:ext cx="655982" cy="6559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27"/>
          <p:cNvSpPr>
            <a:spLocks noEditPoints="1"/>
          </p:cNvSpPr>
          <p:nvPr/>
        </p:nvSpPr>
        <p:spPr bwMode="auto">
          <a:xfrm>
            <a:off x="1100702" y="4353714"/>
            <a:ext cx="328795" cy="328795"/>
          </a:xfrm>
          <a:custGeom>
            <a:avLst/>
            <a:gdLst>
              <a:gd name="T0" fmla="*/ 604 w 1208"/>
              <a:gd name="T1" fmla="*/ 744 h 1210"/>
              <a:gd name="T2" fmla="*/ 604 w 1208"/>
              <a:gd name="T3" fmla="*/ 1023 h 1210"/>
              <a:gd name="T4" fmla="*/ 596 w 1208"/>
              <a:gd name="T5" fmla="*/ 1023 h 1210"/>
              <a:gd name="T6" fmla="*/ 596 w 1208"/>
              <a:gd name="T7" fmla="*/ 1023 h 1210"/>
              <a:gd name="T8" fmla="*/ 524 w 1208"/>
              <a:gd name="T9" fmla="*/ 1023 h 1210"/>
              <a:gd name="T10" fmla="*/ 4 w 1208"/>
              <a:gd name="T11" fmla="*/ 508 h 1210"/>
              <a:gd name="T12" fmla="*/ 596 w 1208"/>
              <a:gd name="T13" fmla="*/ 744 h 1210"/>
              <a:gd name="T14" fmla="*/ 604 w 1208"/>
              <a:gd name="T15" fmla="*/ 744 h 1210"/>
              <a:gd name="T16" fmla="*/ 457 w 1208"/>
              <a:gd name="T17" fmla="*/ 183 h 1210"/>
              <a:gd name="T18" fmla="*/ 446 w 1208"/>
              <a:gd name="T19" fmla="*/ 177 h 1210"/>
              <a:gd name="T20" fmla="*/ 443 w 1208"/>
              <a:gd name="T21" fmla="*/ 164 h 1210"/>
              <a:gd name="T22" fmla="*/ 475 w 1208"/>
              <a:gd name="T23" fmla="*/ 20 h 1210"/>
              <a:gd name="T24" fmla="*/ 469 w 1208"/>
              <a:gd name="T25" fmla="*/ 4 h 1210"/>
              <a:gd name="T26" fmla="*/ 452 w 1208"/>
              <a:gd name="T27" fmla="*/ 4 h 1210"/>
              <a:gd name="T28" fmla="*/ 11 w 1208"/>
              <a:gd name="T29" fmla="*/ 315 h 1210"/>
              <a:gd name="T30" fmla="*/ 4 w 1208"/>
              <a:gd name="T31" fmla="*/ 327 h 1210"/>
              <a:gd name="T32" fmla="*/ 11 w 1208"/>
              <a:gd name="T33" fmla="*/ 340 h 1210"/>
              <a:gd name="T34" fmla="*/ 452 w 1208"/>
              <a:gd name="T35" fmla="*/ 651 h 1210"/>
              <a:gd name="T36" fmla="*/ 469 w 1208"/>
              <a:gd name="T37" fmla="*/ 651 h 1210"/>
              <a:gd name="T38" fmla="*/ 476 w 1208"/>
              <a:gd name="T39" fmla="*/ 635 h 1210"/>
              <a:gd name="T40" fmla="*/ 443 w 1208"/>
              <a:gd name="T41" fmla="*/ 490 h 1210"/>
              <a:gd name="T42" fmla="*/ 446 w 1208"/>
              <a:gd name="T43" fmla="*/ 477 h 1210"/>
              <a:gd name="T44" fmla="*/ 457 w 1208"/>
              <a:gd name="T45" fmla="*/ 471 h 1210"/>
              <a:gd name="T46" fmla="*/ 604 w 1208"/>
              <a:gd name="T47" fmla="*/ 466 h 1210"/>
              <a:gd name="T48" fmla="*/ 604 w 1208"/>
              <a:gd name="T49" fmla="*/ 188 h 1210"/>
              <a:gd name="T50" fmla="*/ 457 w 1208"/>
              <a:gd name="T51" fmla="*/ 183 h 1210"/>
              <a:gd name="T52" fmla="*/ 604 w 1208"/>
              <a:gd name="T53" fmla="*/ 1023 h 1210"/>
              <a:gd name="T54" fmla="*/ 604 w 1208"/>
              <a:gd name="T55" fmla="*/ 744 h 1210"/>
              <a:gd name="T56" fmla="*/ 751 w 1208"/>
              <a:gd name="T57" fmla="*/ 739 h 1210"/>
              <a:gd name="T58" fmla="*/ 763 w 1208"/>
              <a:gd name="T59" fmla="*/ 733 h 1210"/>
              <a:gd name="T60" fmla="*/ 765 w 1208"/>
              <a:gd name="T61" fmla="*/ 720 h 1210"/>
              <a:gd name="T62" fmla="*/ 733 w 1208"/>
              <a:gd name="T63" fmla="*/ 576 h 1210"/>
              <a:gd name="T64" fmla="*/ 739 w 1208"/>
              <a:gd name="T65" fmla="*/ 559 h 1210"/>
              <a:gd name="T66" fmla="*/ 756 w 1208"/>
              <a:gd name="T67" fmla="*/ 560 h 1210"/>
              <a:gd name="T68" fmla="*/ 1198 w 1208"/>
              <a:gd name="T69" fmla="*/ 871 h 1210"/>
              <a:gd name="T70" fmla="*/ 1204 w 1208"/>
              <a:gd name="T71" fmla="*/ 883 h 1210"/>
              <a:gd name="T72" fmla="*/ 1198 w 1208"/>
              <a:gd name="T73" fmla="*/ 895 h 1210"/>
              <a:gd name="T74" fmla="*/ 756 w 1208"/>
              <a:gd name="T75" fmla="*/ 1207 h 1210"/>
              <a:gd name="T76" fmla="*/ 739 w 1208"/>
              <a:gd name="T77" fmla="*/ 1207 h 1210"/>
              <a:gd name="T78" fmla="*/ 733 w 1208"/>
              <a:gd name="T79" fmla="*/ 1191 h 1210"/>
              <a:gd name="T80" fmla="*/ 765 w 1208"/>
              <a:gd name="T81" fmla="*/ 1046 h 1210"/>
              <a:gd name="T82" fmla="*/ 763 w 1208"/>
              <a:gd name="T83" fmla="*/ 1033 h 1210"/>
              <a:gd name="T84" fmla="*/ 751 w 1208"/>
              <a:gd name="T85" fmla="*/ 1027 h 1210"/>
              <a:gd name="T86" fmla="*/ 604 w 1208"/>
              <a:gd name="T87" fmla="*/ 1023 h 1210"/>
              <a:gd name="T88" fmla="*/ 604 w 1208"/>
              <a:gd name="T89" fmla="*/ 466 h 1210"/>
              <a:gd name="T90" fmla="*/ 612 w 1208"/>
              <a:gd name="T91" fmla="*/ 466 h 1210"/>
              <a:gd name="T92" fmla="*/ 612 w 1208"/>
              <a:gd name="T93" fmla="*/ 466 h 1210"/>
              <a:gd name="T94" fmla="*/ 1204 w 1208"/>
              <a:gd name="T95" fmla="*/ 702 h 1210"/>
              <a:gd name="T96" fmla="*/ 684 w 1208"/>
              <a:gd name="T97" fmla="*/ 188 h 1210"/>
              <a:gd name="T98" fmla="*/ 612 w 1208"/>
              <a:gd name="T99" fmla="*/ 188 h 1210"/>
              <a:gd name="T100" fmla="*/ 612 w 1208"/>
              <a:gd name="T101" fmla="*/ 188 h 1210"/>
              <a:gd name="T102" fmla="*/ 604 w 1208"/>
              <a:gd name="T103" fmla="*/ 188 h 1210"/>
              <a:gd name="T104" fmla="*/ 604 w 1208"/>
              <a:gd name="T105" fmla="*/ 466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08" h="1210">
                <a:moveTo>
                  <a:pt x="604" y="744"/>
                </a:moveTo>
                <a:lnTo>
                  <a:pt x="604" y="1023"/>
                </a:lnTo>
                <a:lnTo>
                  <a:pt x="596" y="1023"/>
                </a:lnTo>
                <a:lnTo>
                  <a:pt x="596" y="1023"/>
                </a:lnTo>
                <a:lnTo>
                  <a:pt x="524" y="1023"/>
                </a:lnTo>
                <a:cubicBezTo>
                  <a:pt x="123" y="1023"/>
                  <a:pt x="0" y="813"/>
                  <a:pt x="4" y="508"/>
                </a:cubicBezTo>
                <a:cubicBezTo>
                  <a:pt x="192" y="693"/>
                  <a:pt x="196" y="744"/>
                  <a:pt x="596" y="744"/>
                </a:cubicBezTo>
                <a:lnTo>
                  <a:pt x="604" y="744"/>
                </a:lnTo>
                <a:close/>
                <a:moveTo>
                  <a:pt x="457" y="183"/>
                </a:moveTo>
                <a:cubicBezTo>
                  <a:pt x="453" y="183"/>
                  <a:pt x="448" y="181"/>
                  <a:pt x="446" y="177"/>
                </a:cubicBezTo>
                <a:cubicBezTo>
                  <a:pt x="443" y="173"/>
                  <a:pt x="442" y="169"/>
                  <a:pt x="443" y="164"/>
                </a:cubicBezTo>
                <a:lnTo>
                  <a:pt x="475" y="20"/>
                </a:lnTo>
                <a:cubicBezTo>
                  <a:pt x="477" y="13"/>
                  <a:pt x="474" y="7"/>
                  <a:pt x="469" y="4"/>
                </a:cubicBezTo>
                <a:cubicBezTo>
                  <a:pt x="464" y="0"/>
                  <a:pt x="457" y="0"/>
                  <a:pt x="452" y="4"/>
                </a:cubicBezTo>
                <a:cubicBezTo>
                  <a:pt x="305" y="108"/>
                  <a:pt x="158" y="212"/>
                  <a:pt x="11" y="315"/>
                </a:cubicBezTo>
                <a:cubicBezTo>
                  <a:pt x="6" y="318"/>
                  <a:pt x="4" y="322"/>
                  <a:pt x="4" y="327"/>
                </a:cubicBezTo>
                <a:cubicBezTo>
                  <a:pt x="4" y="332"/>
                  <a:pt x="6" y="337"/>
                  <a:pt x="11" y="340"/>
                </a:cubicBezTo>
                <a:lnTo>
                  <a:pt x="452" y="651"/>
                </a:lnTo>
                <a:cubicBezTo>
                  <a:pt x="458" y="654"/>
                  <a:pt x="464" y="654"/>
                  <a:pt x="469" y="651"/>
                </a:cubicBezTo>
                <a:cubicBezTo>
                  <a:pt x="475" y="647"/>
                  <a:pt x="477" y="641"/>
                  <a:pt x="476" y="635"/>
                </a:cubicBezTo>
                <a:lnTo>
                  <a:pt x="443" y="490"/>
                </a:lnTo>
                <a:cubicBezTo>
                  <a:pt x="442" y="485"/>
                  <a:pt x="443" y="481"/>
                  <a:pt x="446" y="477"/>
                </a:cubicBezTo>
                <a:cubicBezTo>
                  <a:pt x="449" y="473"/>
                  <a:pt x="453" y="471"/>
                  <a:pt x="457" y="471"/>
                </a:cubicBezTo>
                <a:cubicBezTo>
                  <a:pt x="507" y="471"/>
                  <a:pt x="555" y="467"/>
                  <a:pt x="604" y="466"/>
                </a:cubicBezTo>
                <a:lnTo>
                  <a:pt x="604" y="188"/>
                </a:lnTo>
                <a:cubicBezTo>
                  <a:pt x="556" y="187"/>
                  <a:pt x="507" y="185"/>
                  <a:pt x="457" y="183"/>
                </a:cubicBezTo>
                <a:close/>
                <a:moveTo>
                  <a:pt x="604" y="1023"/>
                </a:moveTo>
                <a:lnTo>
                  <a:pt x="604" y="744"/>
                </a:lnTo>
                <a:cubicBezTo>
                  <a:pt x="653" y="744"/>
                  <a:pt x="701" y="740"/>
                  <a:pt x="751" y="739"/>
                </a:cubicBezTo>
                <a:cubicBezTo>
                  <a:pt x="756" y="739"/>
                  <a:pt x="760" y="737"/>
                  <a:pt x="763" y="733"/>
                </a:cubicBezTo>
                <a:cubicBezTo>
                  <a:pt x="765" y="729"/>
                  <a:pt x="766" y="725"/>
                  <a:pt x="765" y="720"/>
                </a:cubicBezTo>
                <a:lnTo>
                  <a:pt x="733" y="576"/>
                </a:lnTo>
                <a:cubicBezTo>
                  <a:pt x="731" y="569"/>
                  <a:pt x="734" y="563"/>
                  <a:pt x="739" y="559"/>
                </a:cubicBezTo>
                <a:cubicBezTo>
                  <a:pt x="744" y="556"/>
                  <a:pt x="751" y="556"/>
                  <a:pt x="756" y="560"/>
                </a:cubicBezTo>
                <a:lnTo>
                  <a:pt x="1198" y="871"/>
                </a:lnTo>
                <a:cubicBezTo>
                  <a:pt x="1202" y="874"/>
                  <a:pt x="1204" y="878"/>
                  <a:pt x="1204" y="883"/>
                </a:cubicBezTo>
                <a:cubicBezTo>
                  <a:pt x="1204" y="888"/>
                  <a:pt x="1202" y="892"/>
                  <a:pt x="1198" y="895"/>
                </a:cubicBezTo>
                <a:cubicBezTo>
                  <a:pt x="1050" y="999"/>
                  <a:pt x="903" y="1103"/>
                  <a:pt x="756" y="1207"/>
                </a:cubicBezTo>
                <a:cubicBezTo>
                  <a:pt x="751" y="1210"/>
                  <a:pt x="744" y="1210"/>
                  <a:pt x="739" y="1207"/>
                </a:cubicBezTo>
                <a:cubicBezTo>
                  <a:pt x="734" y="1203"/>
                  <a:pt x="732" y="1197"/>
                  <a:pt x="733" y="1191"/>
                </a:cubicBezTo>
                <a:lnTo>
                  <a:pt x="765" y="1046"/>
                </a:lnTo>
                <a:cubicBezTo>
                  <a:pt x="766" y="1041"/>
                  <a:pt x="766" y="1037"/>
                  <a:pt x="763" y="1033"/>
                </a:cubicBezTo>
                <a:cubicBezTo>
                  <a:pt x="760" y="1029"/>
                  <a:pt x="756" y="1027"/>
                  <a:pt x="751" y="1027"/>
                </a:cubicBezTo>
                <a:cubicBezTo>
                  <a:pt x="701" y="1026"/>
                  <a:pt x="652" y="1023"/>
                  <a:pt x="604" y="1023"/>
                </a:cubicBezTo>
                <a:close/>
                <a:moveTo>
                  <a:pt x="604" y="466"/>
                </a:moveTo>
                <a:lnTo>
                  <a:pt x="612" y="466"/>
                </a:lnTo>
                <a:lnTo>
                  <a:pt x="612" y="466"/>
                </a:lnTo>
                <a:cubicBezTo>
                  <a:pt x="1012" y="466"/>
                  <a:pt x="1017" y="518"/>
                  <a:pt x="1204" y="702"/>
                </a:cubicBezTo>
                <a:cubicBezTo>
                  <a:pt x="1208" y="397"/>
                  <a:pt x="1085" y="188"/>
                  <a:pt x="684" y="188"/>
                </a:cubicBezTo>
                <a:lnTo>
                  <a:pt x="612" y="188"/>
                </a:lnTo>
                <a:lnTo>
                  <a:pt x="612" y="188"/>
                </a:lnTo>
                <a:lnTo>
                  <a:pt x="604" y="188"/>
                </a:lnTo>
                <a:lnTo>
                  <a:pt x="604" y="4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77"/>
          <p:cNvSpPr>
            <a:spLocks noChangeAspect="1" noEditPoints="1"/>
          </p:cNvSpPr>
          <p:nvPr/>
        </p:nvSpPr>
        <p:spPr bwMode="auto">
          <a:xfrm>
            <a:off x="1072636" y="2552795"/>
            <a:ext cx="396000" cy="447651"/>
          </a:xfrm>
          <a:custGeom>
            <a:avLst/>
            <a:gdLst>
              <a:gd name="T0" fmla="*/ 127 w 275"/>
              <a:gd name="T1" fmla="*/ 53 h 311"/>
              <a:gd name="T2" fmla="*/ 132 w 275"/>
              <a:gd name="T3" fmla="*/ 37 h 311"/>
              <a:gd name="T4" fmla="*/ 138 w 275"/>
              <a:gd name="T5" fmla="*/ 0 h 311"/>
              <a:gd name="T6" fmla="*/ 143 w 275"/>
              <a:gd name="T7" fmla="*/ 37 h 311"/>
              <a:gd name="T8" fmla="*/ 148 w 275"/>
              <a:gd name="T9" fmla="*/ 53 h 311"/>
              <a:gd name="T10" fmla="*/ 3 w 275"/>
              <a:gd name="T11" fmla="*/ 77 h 311"/>
              <a:gd name="T12" fmla="*/ 38 w 275"/>
              <a:gd name="T13" fmla="*/ 91 h 311"/>
              <a:gd name="T14" fmla="*/ 55 w 275"/>
              <a:gd name="T15" fmla="*/ 95 h 311"/>
              <a:gd name="T16" fmla="*/ 44 w 275"/>
              <a:gd name="T17" fmla="*/ 113 h 311"/>
              <a:gd name="T18" fmla="*/ 32 w 275"/>
              <a:gd name="T19" fmla="*/ 101 h 311"/>
              <a:gd name="T20" fmla="*/ 3 w 275"/>
              <a:gd name="T21" fmla="*/ 77 h 311"/>
              <a:gd name="T22" fmla="*/ 221 w 275"/>
              <a:gd name="T23" fmla="*/ 95 h 311"/>
              <a:gd name="T24" fmla="*/ 237 w 275"/>
              <a:gd name="T25" fmla="*/ 91 h 311"/>
              <a:gd name="T26" fmla="*/ 272 w 275"/>
              <a:gd name="T27" fmla="*/ 78 h 311"/>
              <a:gd name="T28" fmla="*/ 243 w 275"/>
              <a:gd name="T29" fmla="*/ 101 h 311"/>
              <a:gd name="T30" fmla="*/ 231 w 275"/>
              <a:gd name="T31" fmla="*/ 113 h 311"/>
              <a:gd name="T32" fmla="*/ 55 w 275"/>
              <a:gd name="T33" fmla="*/ 215 h 311"/>
              <a:gd name="T34" fmla="*/ 38 w 275"/>
              <a:gd name="T35" fmla="*/ 219 h 311"/>
              <a:gd name="T36" fmla="*/ 3 w 275"/>
              <a:gd name="T37" fmla="*/ 233 h 311"/>
              <a:gd name="T38" fmla="*/ 32 w 275"/>
              <a:gd name="T39" fmla="*/ 209 h 311"/>
              <a:gd name="T40" fmla="*/ 44 w 275"/>
              <a:gd name="T41" fmla="*/ 197 h 311"/>
              <a:gd name="T42" fmla="*/ 186 w 275"/>
              <a:gd name="T43" fmla="*/ 139 h 311"/>
              <a:gd name="T44" fmla="*/ 161 w 275"/>
              <a:gd name="T45" fmla="*/ 130 h 311"/>
              <a:gd name="T46" fmla="*/ 148 w 275"/>
              <a:gd name="T47" fmla="*/ 122 h 311"/>
              <a:gd name="T48" fmla="*/ 138 w 275"/>
              <a:gd name="T49" fmla="*/ 104 h 311"/>
              <a:gd name="T50" fmla="*/ 127 w 275"/>
              <a:gd name="T51" fmla="*/ 122 h 311"/>
              <a:gd name="T52" fmla="*/ 99 w 275"/>
              <a:gd name="T53" fmla="*/ 121 h 311"/>
              <a:gd name="T54" fmla="*/ 89 w 275"/>
              <a:gd name="T55" fmla="*/ 139 h 311"/>
              <a:gd name="T56" fmla="*/ 104 w 275"/>
              <a:gd name="T57" fmla="*/ 163 h 311"/>
              <a:gd name="T58" fmla="*/ 99 w 275"/>
              <a:gd name="T59" fmla="*/ 189 h 311"/>
              <a:gd name="T60" fmla="*/ 119 w 275"/>
              <a:gd name="T61" fmla="*/ 185 h 311"/>
              <a:gd name="T62" fmla="*/ 127 w 275"/>
              <a:gd name="T63" fmla="*/ 206 h 311"/>
              <a:gd name="T64" fmla="*/ 148 w 275"/>
              <a:gd name="T65" fmla="*/ 205 h 311"/>
              <a:gd name="T66" fmla="*/ 161 w 275"/>
              <a:gd name="T67" fmla="*/ 181 h 311"/>
              <a:gd name="T68" fmla="*/ 181 w 275"/>
              <a:gd name="T69" fmla="*/ 183 h 311"/>
              <a:gd name="T70" fmla="*/ 172 w 275"/>
              <a:gd name="T71" fmla="*/ 163 h 311"/>
              <a:gd name="T72" fmla="*/ 156 w 275"/>
              <a:gd name="T73" fmla="*/ 167 h 311"/>
              <a:gd name="T74" fmla="*/ 126 w 275"/>
              <a:gd name="T75" fmla="*/ 174 h 311"/>
              <a:gd name="T76" fmla="*/ 119 w 275"/>
              <a:gd name="T77" fmla="*/ 144 h 311"/>
              <a:gd name="T78" fmla="*/ 149 w 275"/>
              <a:gd name="T79" fmla="*/ 137 h 311"/>
              <a:gd name="T80" fmla="*/ 156 w 275"/>
              <a:gd name="T81" fmla="*/ 167 h 311"/>
              <a:gd name="T82" fmla="*/ 148 w 275"/>
              <a:gd name="T83" fmla="*/ 257 h 311"/>
              <a:gd name="T84" fmla="*/ 143 w 275"/>
              <a:gd name="T85" fmla="*/ 274 h 311"/>
              <a:gd name="T86" fmla="*/ 137 w 275"/>
              <a:gd name="T87" fmla="*/ 311 h 311"/>
              <a:gd name="T88" fmla="*/ 132 w 275"/>
              <a:gd name="T89" fmla="*/ 274 h 311"/>
              <a:gd name="T90" fmla="*/ 127 w 275"/>
              <a:gd name="T91" fmla="*/ 257 h 311"/>
              <a:gd name="T92" fmla="*/ 272 w 275"/>
              <a:gd name="T93" fmla="*/ 233 h 311"/>
              <a:gd name="T94" fmla="*/ 237 w 275"/>
              <a:gd name="T95" fmla="*/ 219 h 311"/>
              <a:gd name="T96" fmla="*/ 221 w 275"/>
              <a:gd name="T97" fmla="*/ 215 h 311"/>
              <a:gd name="T98" fmla="*/ 231 w 275"/>
              <a:gd name="T99" fmla="*/ 197 h 311"/>
              <a:gd name="T100" fmla="*/ 243 w 275"/>
              <a:gd name="T101" fmla="*/ 209 h 311"/>
              <a:gd name="T102" fmla="*/ 272 w 275"/>
              <a:gd name="T103" fmla="*/ 233 h 311"/>
              <a:gd name="T104" fmla="*/ 61 w 275"/>
              <a:gd name="T105" fmla="*/ 107 h 311"/>
              <a:gd name="T106" fmla="*/ 215 w 275"/>
              <a:gd name="T107" fmla="*/ 204 h 311"/>
              <a:gd name="T108" fmla="*/ 191 w 275"/>
              <a:gd name="T109" fmla="*/ 189 h 311"/>
              <a:gd name="T110" fmla="*/ 104 w 275"/>
              <a:gd name="T111" fmla="*/ 208 h 311"/>
              <a:gd name="T112" fmla="*/ 85 w 275"/>
              <a:gd name="T113" fmla="*/ 122 h 311"/>
              <a:gd name="T114" fmla="*/ 171 w 275"/>
              <a:gd name="T115" fmla="*/ 102 h 311"/>
              <a:gd name="T116" fmla="*/ 146 w 275"/>
              <a:gd name="T117" fmla="*/ 161 h 311"/>
              <a:gd name="T118" fmla="*/ 129 w 275"/>
              <a:gd name="T119" fmla="*/ 150 h 311"/>
              <a:gd name="T120" fmla="*/ 146 w 275"/>
              <a:gd name="T121" fmla="*/ 16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" h="311">
                <a:moveTo>
                  <a:pt x="138" y="53"/>
                </a:moveTo>
                <a:cubicBezTo>
                  <a:pt x="134" y="53"/>
                  <a:pt x="131" y="53"/>
                  <a:pt x="127" y="53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27" y="42"/>
                  <a:pt x="129" y="39"/>
                  <a:pt x="132" y="37"/>
                </a:cubicBezTo>
                <a:cubicBezTo>
                  <a:pt x="130" y="24"/>
                  <a:pt x="128" y="14"/>
                  <a:pt x="128" y="9"/>
                </a:cubicBezTo>
                <a:cubicBezTo>
                  <a:pt x="128" y="4"/>
                  <a:pt x="132" y="0"/>
                  <a:pt x="138" y="0"/>
                </a:cubicBezTo>
                <a:cubicBezTo>
                  <a:pt x="143" y="0"/>
                  <a:pt x="147" y="4"/>
                  <a:pt x="147" y="9"/>
                </a:cubicBezTo>
                <a:cubicBezTo>
                  <a:pt x="147" y="14"/>
                  <a:pt x="145" y="23"/>
                  <a:pt x="143" y="37"/>
                </a:cubicBezTo>
                <a:cubicBezTo>
                  <a:pt x="146" y="39"/>
                  <a:pt x="148" y="42"/>
                  <a:pt x="148" y="46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5" y="53"/>
                  <a:pt x="141" y="53"/>
                  <a:pt x="138" y="53"/>
                </a:cubicBezTo>
                <a:close/>
                <a:moveTo>
                  <a:pt x="3" y="77"/>
                </a:moveTo>
                <a:cubicBezTo>
                  <a:pt x="6" y="73"/>
                  <a:pt x="11" y="71"/>
                  <a:pt x="16" y="74"/>
                </a:cubicBezTo>
                <a:cubicBezTo>
                  <a:pt x="20" y="76"/>
                  <a:pt x="27" y="82"/>
                  <a:pt x="38" y="91"/>
                </a:cubicBezTo>
                <a:cubicBezTo>
                  <a:pt x="41" y="90"/>
                  <a:pt x="45" y="90"/>
                  <a:pt x="48" y="91"/>
                </a:cubicBezTo>
                <a:cubicBezTo>
                  <a:pt x="55" y="95"/>
                  <a:pt x="55" y="95"/>
                  <a:pt x="55" y="95"/>
                </a:cubicBezTo>
                <a:cubicBezTo>
                  <a:pt x="53" y="97"/>
                  <a:pt x="52" y="99"/>
                  <a:pt x="51" y="101"/>
                </a:cubicBezTo>
                <a:cubicBezTo>
                  <a:pt x="48" y="105"/>
                  <a:pt x="46" y="109"/>
                  <a:pt x="44" y="113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4" y="108"/>
                  <a:pt x="32" y="105"/>
                  <a:pt x="32" y="101"/>
                </a:cubicBezTo>
                <a:cubicBezTo>
                  <a:pt x="20" y="96"/>
                  <a:pt x="10" y="93"/>
                  <a:pt x="6" y="90"/>
                </a:cubicBezTo>
                <a:cubicBezTo>
                  <a:pt x="2" y="88"/>
                  <a:pt x="0" y="82"/>
                  <a:pt x="3" y="77"/>
                </a:cubicBezTo>
                <a:close/>
                <a:moveTo>
                  <a:pt x="231" y="113"/>
                </a:moveTo>
                <a:cubicBezTo>
                  <a:pt x="228" y="107"/>
                  <a:pt x="225" y="101"/>
                  <a:pt x="221" y="95"/>
                </a:cubicBezTo>
                <a:cubicBezTo>
                  <a:pt x="227" y="91"/>
                  <a:pt x="227" y="91"/>
                  <a:pt x="227" y="91"/>
                </a:cubicBezTo>
                <a:cubicBezTo>
                  <a:pt x="230" y="90"/>
                  <a:pt x="234" y="90"/>
                  <a:pt x="237" y="91"/>
                </a:cubicBezTo>
                <a:cubicBezTo>
                  <a:pt x="248" y="83"/>
                  <a:pt x="256" y="76"/>
                  <a:pt x="259" y="74"/>
                </a:cubicBezTo>
                <a:cubicBezTo>
                  <a:pt x="264" y="72"/>
                  <a:pt x="270" y="73"/>
                  <a:pt x="272" y="78"/>
                </a:cubicBezTo>
                <a:cubicBezTo>
                  <a:pt x="275" y="82"/>
                  <a:pt x="273" y="88"/>
                  <a:pt x="269" y="91"/>
                </a:cubicBezTo>
                <a:cubicBezTo>
                  <a:pt x="265" y="93"/>
                  <a:pt x="256" y="96"/>
                  <a:pt x="243" y="101"/>
                </a:cubicBezTo>
                <a:cubicBezTo>
                  <a:pt x="243" y="105"/>
                  <a:pt x="241" y="108"/>
                  <a:pt x="238" y="110"/>
                </a:cubicBezTo>
                <a:lnTo>
                  <a:pt x="231" y="113"/>
                </a:lnTo>
                <a:close/>
                <a:moveTo>
                  <a:pt x="44" y="197"/>
                </a:moveTo>
                <a:cubicBezTo>
                  <a:pt x="47" y="204"/>
                  <a:pt x="51" y="210"/>
                  <a:pt x="55" y="215"/>
                </a:cubicBezTo>
                <a:cubicBezTo>
                  <a:pt x="48" y="219"/>
                  <a:pt x="48" y="219"/>
                  <a:pt x="48" y="219"/>
                </a:cubicBezTo>
                <a:cubicBezTo>
                  <a:pt x="45" y="221"/>
                  <a:pt x="41" y="221"/>
                  <a:pt x="38" y="219"/>
                </a:cubicBezTo>
                <a:cubicBezTo>
                  <a:pt x="27" y="228"/>
                  <a:pt x="20" y="234"/>
                  <a:pt x="16" y="236"/>
                </a:cubicBezTo>
                <a:cubicBezTo>
                  <a:pt x="11" y="239"/>
                  <a:pt x="5" y="237"/>
                  <a:pt x="3" y="233"/>
                </a:cubicBezTo>
                <a:cubicBezTo>
                  <a:pt x="0" y="228"/>
                  <a:pt x="2" y="223"/>
                  <a:pt x="6" y="220"/>
                </a:cubicBezTo>
                <a:cubicBezTo>
                  <a:pt x="10" y="218"/>
                  <a:pt x="19" y="215"/>
                  <a:pt x="32" y="209"/>
                </a:cubicBezTo>
                <a:cubicBezTo>
                  <a:pt x="32" y="206"/>
                  <a:pt x="34" y="203"/>
                  <a:pt x="37" y="201"/>
                </a:cubicBezTo>
                <a:lnTo>
                  <a:pt x="44" y="197"/>
                </a:lnTo>
                <a:close/>
                <a:moveTo>
                  <a:pt x="172" y="148"/>
                </a:moveTo>
                <a:cubicBezTo>
                  <a:pt x="186" y="139"/>
                  <a:pt x="186" y="139"/>
                  <a:pt x="186" y="139"/>
                </a:cubicBezTo>
                <a:cubicBezTo>
                  <a:pt x="184" y="132"/>
                  <a:pt x="181" y="126"/>
                  <a:pt x="176" y="121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60" y="128"/>
                  <a:pt x="158" y="127"/>
                  <a:pt x="156" y="126"/>
                </a:cubicBezTo>
                <a:cubicBezTo>
                  <a:pt x="154" y="124"/>
                  <a:pt x="151" y="123"/>
                  <a:pt x="148" y="122"/>
                </a:cubicBezTo>
                <a:cubicBezTo>
                  <a:pt x="148" y="105"/>
                  <a:pt x="148" y="105"/>
                  <a:pt x="148" y="105"/>
                </a:cubicBezTo>
                <a:cubicBezTo>
                  <a:pt x="145" y="104"/>
                  <a:pt x="141" y="104"/>
                  <a:pt x="138" y="104"/>
                </a:cubicBezTo>
                <a:cubicBezTo>
                  <a:pt x="134" y="104"/>
                  <a:pt x="131" y="104"/>
                  <a:pt x="127" y="105"/>
                </a:cubicBezTo>
                <a:cubicBezTo>
                  <a:pt x="127" y="122"/>
                  <a:pt x="127" y="122"/>
                  <a:pt x="127" y="122"/>
                </a:cubicBezTo>
                <a:cubicBezTo>
                  <a:pt x="122" y="124"/>
                  <a:pt x="118" y="126"/>
                  <a:pt x="114" y="130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98" y="123"/>
                  <a:pt x="96" y="125"/>
                  <a:pt x="94" y="128"/>
                </a:cubicBezTo>
                <a:cubicBezTo>
                  <a:pt x="92" y="132"/>
                  <a:pt x="90" y="135"/>
                  <a:pt x="89" y="139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3" y="153"/>
                  <a:pt x="103" y="158"/>
                  <a:pt x="104" y="163"/>
                </a:cubicBezTo>
                <a:cubicBezTo>
                  <a:pt x="89" y="171"/>
                  <a:pt x="89" y="171"/>
                  <a:pt x="89" y="171"/>
                </a:cubicBezTo>
                <a:cubicBezTo>
                  <a:pt x="91" y="178"/>
                  <a:pt x="95" y="184"/>
                  <a:pt x="99" y="189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6" y="182"/>
                  <a:pt x="117" y="184"/>
                  <a:pt x="119" y="185"/>
                </a:cubicBezTo>
                <a:cubicBezTo>
                  <a:pt x="122" y="186"/>
                  <a:pt x="124" y="188"/>
                  <a:pt x="127" y="188"/>
                </a:cubicBezTo>
                <a:cubicBezTo>
                  <a:pt x="127" y="206"/>
                  <a:pt x="127" y="206"/>
                  <a:pt x="127" y="206"/>
                </a:cubicBezTo>
                <a:cubicBezTo>
                  <a:pt x="130" y="206"/>
                  <a:pt x="134" y="207"/>
                  <a:pt x="138" y="207"/>
                </a:cubicBezTo>
                <a:cubicBezTo>
                  <a:pt x="141" y="207"/>
                  <a:pt x="145" y="206"/>
                  <a:pt x="148" y="205"/>
                </a:cubicBezTo>
                <a:cubicBezTo>
                  <a:pt x="148" y="189"/>
                  <a:pt x="148" y="189"/>
                  <a:pt x="148" y="189"/>
                </a:cubicBezTo>
                <a:cubicBezTo>
                  <a:pt x="153" y="187"/>
                  <a:pt x="157" y="184"/>
                  <a:pt x="161" y="181"/>
                </a:cubicBezTo>
                <a:cubicBezTo>
                  <a:pt x="176" y="189"/>
                  <a:pt x="176" y="189"/>
                  <a:pt x="176" y="189"/>
                </a:cubicBezTo>
                <a:cubicBezTo>
                  <a:pt x="178" y="187"/>
                  <a:pt x="180" y="185"/>
                  <a:pt x="181" y="183"/>
                </a:cubicBezTo>
                <a:cubicBezTo>
                  <a:pt x="183" y="179"/>
                  <a:pt x="185" y="175"/>
                  <a:pt x="186" y="171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8"/>
                  <a:pt x="173" y="153"/>
                  <a:pt x="172" y="148"/>
                </a:cubicBezTo>
                <a:close/>
                <a:moveTo>
                  <a:pt x="156" y="167"/>
                </a:moveTo>
                <a:cubicBezTo>
                  <a:pt x="152" y="173"/>
                  <a:pt x="145" y="177"/>
                  <a:pt x="138" y="177"/>
                </a:cubicBezTo>
                <a:cubicBezTo>
                  <a:pt x="133" y="177"/>
                  <a:pt x="129" y="176"/>
                  <a:pt x="126" y="174"/>
                </a:cubicBezTo>
                <a:cubicBezTo>
                  <a:pt x="121" y="171"/>
                  <a:pt x="118" y="166"/>
                  <a:pt x="116" y="160"/>
                </a:cubicBezTo>
                <a:cubicBezTo>
                  <a:pt x="115" y="154"/>
                  <a:pt x="116" y="149"/>
                  <a:pt x="119" y="144"/>
                </a:cubicBezTo>
                <a:cubicBezTo>
                  <a:pt x="123" y="137"/>
                  <a:pt x="130" y="134"/>
                  <a:pt x="138" y="134"/>
                </a:cubicBezTo>
                <a:cubicBezTo>
                  <a:pt x="142" y="134"/>
                  <a:pt x="146" y="135"/>
                  <a:pt x="149" y="137"/>
                </a:cubicBezTo>
                <a:cubicBezTo>
                  <a:pt x="154" y="140"/>
                  <a:pt x="157" y="145"/>
                  <a:pt x="159" y="150"/>
                </a:cubicBezTo>
                <a:cubicBezTo>
                  <a:pt x="160" y="156"/>
                  <a:pt x="159" y="162"/>
                  <a:pt x="156" y="167"/>
                </a:cubicBezTo>
                <a:close/>
                <a:moveTo>
                  <a:pt x="138" y="258"/>
                </a:moveTo>
                <a:cubicBezTo>
                  <a:pt x="141" y="258"/>
                  <a:pt x="145" y="257"/>
                  <a:pt x="148" y="257"/>
                </a:cubicBezTo>
                <a:cubicBezTo>
                  <a:pt x="148" y="265"/>
                  <a:pt x="148" y="265"/>
                  <a:pt x="148" y="265"/>
                </a:cubicBezTo>
                <a:cubicBezTo>
                  <a:pt x="148" y="268"/>
                  <a:pt x="146" y="272"/>
                  <a:pt x="143" y="274"/>
                </a:cubicBezTo>
                <a:cubicBezTo>
                  <a:pt x="145" y="287"/>
                  <a:pt x="147" y="297"/>
                  <a:pt x="147" y="301"/>
                </a:cubicBezTo>
                <a:cubicBezTo>
                  <a:pt x="147" y="307"/>
                  <a:pt x="143" y="311"/>
                  <a:pt x="137" y="311"/>
                </a:cubicBezTo>
                <a:cubicBezTo>
                  <a:pt x="132" y="311"/>
                  <a:pt x="128" y="307"/>
                  <a:pt x="128" y="301"/>
                </a:cubicBezTo>
                <a:cubicBezTo>
                  <a:pt x="128" y="297"/>
                  <a:pt x="130" y="287"/>
                  <a:pt x="132" y="274"/>
                </a:cubicBezTo>
                <a:cubicBezTo>
                  <a:pt x="129" y="272"/>
                  <a:pt x="127" y="268"/>
                  <a:pt x="127" y="265"/>
                </a:cubicBezTo>
                <a:cubicBezTo>
                  <a:pt x="127" y="257"/>
                  <a:pt x="127" y="257"/>
                  <a:pt x="127" y="257"/>
                </a:cubicBezTo>
                <a:cubicBezTo>
                  <a:pt x="131" y="257"/>
                  <a:pt x="134" y="258"/>
                  <a:pt x="138" y="258"/>
                </a:cubicBezTo>
                <a:close/>
                <a:moveTo>
                  <a:pt x="272" y="233"/>
                </a:moveTo>
                <a:cubicBezTo>
                  <a:pt x="270" y="238"/>
                  <a:pt x="264" y="239"/>
                  <a:pt x="259" y="237"/>
                </a:cubicBezTo>
                <a:cubicBezTo>
                  <a:pt x="255" y="235"/>
                  <a:pt x="248" y="228"/>
                  <a:pt x="237" y="219"/>
                </a:cubicBezTo>
                <a:cubicBezTo>
                  <a:pt x="234" y="221"/>
                  <a:pt x="230" y="221"/>
                  <a:pt x="227" y="219"/>
                </a:cubicBezTo>
                <a:cubicBezTo>
                  <a:pt x="221" y="215"/>
                  <a:pt x="221" y="215"/>
                  <a:pt x="221" y="215"/>
                </a:cubicBezTo>
                <a:cubicBezTo>
                  <a:pt x="222" y="214"/>
                  <a:pt x="223" y="212"/>
                  <a:pt x="224" y="210"/>
                </a:cubicBezTo>
                <a:cubicBezTo>
                  <a:pt x="227" y="206"/>
                  <a:pt x="229" y="202"/>
                  <a:pt x="231" y="197"/>
                </a:cubicBezTo>
                <a:cubicBezTo>
                  <a:pt x="238" y="201"/>
                  <a:pt x="238" y="201"/>
                  <a:pt x="238" y="201"/>
                </a:cubicBezTo>
                <a:cubicBezTo>
                  <a:pt x="241" y="203"/>
                  <a:pt x="243" y="206"/>
                  <a:pt x="243" y="209"/>
                </a:cubicBezTo>
                <a:cubicBezTo>
                  <a:pt x="255" y="215"/>
                  <a:pt x="265" y="218"/>
                  <a:pt x="269" y="220"/>
                </a:cubicBezTo>
                <a:cubicBezTo>
                  <a:pt x="273" y="223"/>
                  <a:pt x="275" y="229"/>
                  <a:pt x="272" y="233"/>
                </a:cubicBezTo>
                <a:close/>
                <a:moveTo>
                  <a:pt x="186" y="78"/>
                </a:moveTo>
                <a:cubicBezTo>
                  <a:pt x="144" y="51"/>
                  <a:pt x="87" y="64"/>
                  <a:pt x="61" y="107"/>
                </a:cubicBezTo>
                <a:cubicBezTo>
                  <a:pt x="34" y="149"/>
                  <a:pt x="47" y="205"/>
                  <a:pt x="89" y="232"/>
                </a:cubicBezTo>
                <a:cubicBezTo>
                  <a:pt x="132" y="259"/>
                  <a:pt x="188" y="246"/>
                  <a:pt x="215" y="204"/>
                </a:cubicBezTo>
                <a:cubicBezTo>
                  <a:pt x="241" y="161"/>
                  <a:pt x="229" y="105"/>
                  <a:pt x="186" y="78"/>
                </a:cubicBezTo>
                <a:close/>
                <a:moveTo>
                  <a:pt x="191" y="189"/>
                </a:moveTo>
                <a:cubicBezTo>
                  <a:pt x="179" y="207"/>
                  <a:pt x="159" y="218"/>
                  <a:pt x="138" y="218"/>
                </a:cubicBezTo>
                <a:cubicBezTo>
                  <a:pt x="126" y="218"/>
                  <a:pt x="114" y="215"/>
                  <a:pt x="104" y="208"/>
                </a:cubicBezTo>
                <a:cubicBezTo>
                  <a:pt x="90" y="199"/>
                  <a:pt x="80" y="185"/>
                  <a:pt x="76" y="169"/>
                </a:cubicBezTo>
                <a:cubicBezTo>
                  <a:pt x="73" y="153"/>
                  <a:pt x="76" y="136"/>
                  <a:pt x="85" y="122"/>
                </a:cubicBezTo>
                <a:cubicBezTo>
                  <a:pt x="96" y="104"/>
                  <a:pt x="116" y="93"/>
                  <a:pt x="138" y="93"/>
                </a:cubicBezTo>
                <a:cubicBezTo>
                  <a:pt x="150" y="93"/>
                  <a:pt x="161" y="96"/>
                  <a:pt x="171" y="102"/>
                </a:cubicBezTo>
                <a:cubicBezTo>
                  <a:pt x="200" y="121"/>
                  <a:pt x="209" y="159"/>
                  <a:pt x="191" y="189"/>
                </a:cubicBezTo>
                <a:close/>
                <a:moveTo>
                  <a:pt x="146" y="161"/>
                </a:moveTo>
                <a:cubicBezTo>
                  <a:pt x="143" y="166"/>
                  <a:pt x="137" y="167"/>
                  <a:pt x="132" y="164"/>
                </a:cubicBezTo>
                <a:cubicBezTo>
                  <a:pt x="127" y="161"/>
                  <a:pt x="126" y="155"/>
                  <a:pt x="129" y="150"/>
                </a:cubicBezTo>
                <a:cubicBezTo>
                  <a:pt x="132" y="145"/>
                  <a:pt x="138" y="143"/>
                  <a:pt x="143" y="147"/>
                </a:cubicBezTo>
                <a:cubicBezTo>
                  <a:pt x="148" y="150"/>
                  <a:pt x="149" y="156"/>
                  <a:pt x="146" y="1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Freeform 40"/>
          <p:cNvSpPr>
            <a:spLocks noChangeAspect="1"/>
          </p:cNvSpPr>
          <p:nvPr/>
        </p:nvSpPr>
        <p:spPr bwMode="auto">
          <a:xfrm>
            <a:off x="10747064" y="2593909"/>
            <a:ext cx="392889" cy="35572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27759" y="2594391"/>
            <a:ext cx="26686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27757" y="2271596"/>
            <a:ext cx="2668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输入或复制您的文字</a:t>
            </a:r>
          </a:p>
        </p:txBody>
      </p:sp>
      <p:sp>
        <p:nvSpPr>
          <p:cNvPr id="24" name="矩形 23"/>
          <p:cNvSpPr/>
          <p:nvPr/>
        </p:nvSpPr>
        <p:spPr>
          <a:xfrm>
            <a:off x="7865395" y="2594391"/>
            <a:ext cx="26686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65393" y="2271596"/>
            <a:ext cx="2668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输入或复制您的文字</a:t>
            </a:r>
          </a:p>
        </p:txBody>
      </p:sp>
      <p:sp>
        <p:nvSpPr>
          <p:cNvPr id="30" name="矩形 29"/>
          <p:cNvSpPr/>
          <p:nvPr/>
        </p:nvSpPr>
        <p:spPr>
          <a:xfrm>
            <a:off x="1627757" y="4015570"/>
            <a:ext cx="2668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输入或复制您的文字</a:t>
            </a:r>
          </a:p>
        </p:txBody>
      </p:sp>
      <p:sp>
        <p:nvSpPr>
          <p:cNvPr id="31" name="矩形 30"/>
          <p:cNvSpPr/>
          <p:nvPr/>
        </p:nvSpPr>
        <p:spPr>
          <a:xfrm>
            <a:off x="7865395" y="4338365"/>
            <a:ext cx="26686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865393" y="4015570"/>
            <a:ext cx="2668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输入或复制您的文字</a:t>
            </a:r>
          </a:p>
        </p:txBody>
      </p:sp>
      <p:sp>
        <p:nvSpPr>
          <p:cNvPr id="33" name="Freeform 28"/>
          <p:cNvSpPr>
            <a:spLocks noChangeAspect="1" noEditPoints="1"/>
          </p:cNvSpPr>
          <p:nvPr/>
        </p:nvSpPr>
        <p:spPr bwMode="auto">
          <a:xfrm>
            <a:off x="10749172" y="4340833"/>
            <a:ext cx="360000" cy="357073"/>
          </a:xfrm>
          <a:custGeom>
            <a:avLst/>
            <a:gdLst>
              <a:gd name="T0" fmla="*/ 1058 w 1200"/>
              <a:gd name="T1" fmla="*/ 997 h 1189"/>
              <a:gd name="T2" fmla="*/ 1015 w 1200"/>
              <a:gd name="T3" fmla="*/ 997 h 1189"/>
              <a:gd name="T4" fmla="*/ 793 w 1200"/>
              <a:gd name="T5" fmla="*/ 776 h 1189"/>
              <a:gd name="T6" fmla="*/ 793 w 1200"/>
              <a:gd name="T7" fmla="*/ 733 h 1189"/>
              <a:gd name="T8" fmla="*/ 837 w 1200"/>
              <a:gd name="T9" fmla="*/ 733 h 1189"/>
              <a:gd name="T10" fmla="*/ 1058 w 1200"/>
              <a:gd name="T11" fmla="*/ 954 h 1189"/>
              <a:gd name="T12" fmla="*/ 1058 w 1200"/>
              <a:gd name="T13" fmla="*/ 997 h 1189"/>
              <a:gd name="T14" fmla="*/ 960 w 1200"/>
              <a:gd name="T15" fmla="*/ 1094 h 1189"/>
              <a:gd name="T16" fmla="*/ 917 w 1200"/>
              <a:gd name="T17" fmla="*/ 1094 h 1189"/>
              <a:gd name="T18" fmla="*/ 696 w 1200"/>
              <a:gd name="T19" fmla="*/ 873 h 1189"/>
              <a:gd name="T20" fmla="*/ 696 w 1200"/>
              <a:gd name="T21" fmla="*/ 830 h 1189"/>
              <a:gd name="T22" fmla="*/ 739 w 1200"/>
              <a:gd name="T23" fmla="*/ 830 h 1189"/>
              <a:gd name="T24" fmla="*/ 960 w 1200"/>
              <a:gd name="T25" fmla="*/ 1051 h 1189"/>
              <a:gd name="T26" fmla="*/ 960 w 1200"/>
              <a:gd name="T27" fmla="*/ 1094 h 1189"/>
              <a:gd name="T28" fmla="*/ 842 w 1200"/>
              <a:gd name="T29" fmla="*/ 648 h 1189"/>
              <a:gd name="T30" fmla="*/ 593 w 1200"/>
              <a:gd name="T31" fmla="*/ 864 h 1189"/>
              <a:gd name="T32" fmla="*/ 864 w 1200"/>
              <a:gd name="T33" fmla="*/ 1142 h 1189"/>
              <a:gd name="T34" fmla="*/ 1036 w 1200"/>
              <a:gd name="T35" fmla="*/ 1142 h 1189"/>
              <a:gd name="T36" fmla="*/ 1105 w 1200"/>
              <a:gd name="T37" fmla="*/ 1073 h 1189"/>
              <a:gd name="T38" fmla="*/ 1105 w 1200"/>
              <a:gd name="T39" fmla="*/ 901 h 1189"/>
              <a:gd name="T40" fmla="*/ 842 w 1200"/>
              <a:gd name="T41" fmla="*/ 648 h 1189"/>
              <a:gd name="T42" fmla="*/ 284 w 1200"/>
              <a:gd name="T43" fmla="*/ 370 h 1189"/>
              <a:gd name="T44" fmla="*/ 463 w 1200"/>
              <a:gd name="T45" fmla="*/ 554 h 1189"/>
              <a:gd name="T46" fmla="*/ 549 w 1200"/>
              <a:gd name="T47" fmla="*/ 468 h 1189"/>
              <a:gd name="T48" fmla="*/ 370 w 1200"/>
              <a:gd name="T49" fmla="*/ 284 h 1189"/>
              <a:gd name="T50" fmla="*/ 413 w 1200"/>
              <a:gd name="T51" fmla="*/ 241 h 1189"/>
              <a:gd name="T52" fmla="*/ 172 w 1200"/>
              <a:gd name="T53" fmla="*/ 0 h 1189"/>
              <a:gd name="T54" fmla="*/ 0 w 1200"/>
              <a:gd name="T55" fmla="*/ 172 h 1189"/>
              <a:gd name="T56" fmla="*/ 241 w 1200"/>
              <a:gd name="T57" fmla="*/ 413 h 1189"/>
              <a:gd name="T58" fmla="*/ 284 w 1200"/>
              <a:gd name="T59" fmla="*/ 370 h 1189"/>
              <a:gd name="T60" fmla="*/ 266 w 1200"/>
              <a:gd name="T61" fmla="*/ 1085 h 1189"/>
              <a:gd name="T62" fmla="*/ 165 w 1200"/>
              <a:gd name="T63" fmla="*/ 985 h 1189"/>
              <a:gd name="T64" fmla="*/ 266 w 1200"/>
              <a:gd name="T65" fmla="*/ 884 h 1189"/>
              <a:gd name="T66" fmla="*/ 366 w 1200"/>
              <a:gd name="T67" fmla="*/ 985 h 1189"/>
              <a:gd name="T68" fmla="*/ 266 w 1200"/>
              <a:gd name="T69" fmla="*/ 1085 h 1189"/>
              <a:gd name="T70" fmla="*/ 777 w 1200"/>
              <a:gd name="T71" fmla="*/ 607 h 1189"/>
              <a:gd name="T72" fmla="*/ 893 w 1200"/>
              <a:gd name="T73" fmla="*/ 630 h 1189"/>
              <a:gd name="T74" fmla="*/ 1200 w 1200"/>
              <a:gd name="T75" fmla="*/ 324 h 1189"/>
              <a:gd name="T76" fmla="*/ 1195 w 1200"/>
              <a:gd name="T77" fmla="*/ 272 h 1189"/>
              <a:gd name="T78" fmla="*/ 978 w 1200"/>
              <a:gd name="T79" fmla="*/ 505 h 1189"/>
              <a:gd name="T80" fmla="*/ 773 w 1200"/>
              <a:gd name="T81" fmla="*/ 468 h 1189"/>
              <a:gd name="T82" fmla="*/ 702 w 1200"/>
              <a:gd name="T83" fmla="*/ 271 h 1189"/>
              <a:gd name="T84" fmla="*/ 936 w 1200"/>
              <a:gd name="T85" fmla="*/ 20 h 1189"/>
              <a:gd name="T86" fmla="*/ 893 w 1200"/>
              <a:gd name="T87" fmla="*/ 17 h 1189"/>
              <a:gd name="T88" fmla="*/ 587 w 1200"/>
              <a:gd name="T89" fmla="*/ 324 h 1189"/>
              <a:gd name="T90" fmla="*/ 612 w 1200"/>
              <a:gd name="T91" fmla="*/ 446 h 1189"/>
              <a:gd name="T92" fmla="*/ 320 w 1200"/>
              <a:gd name="T93" fmla="*/ 803 h 1189"/>
              <a:gd name="T94" fmla="*/ 265 w 1200"/>
              <a:gd name="T95" fmla="*/ 795 h 1189"/>
              <a:gd name="T96" fmla="*/ 76 w 1200"/>
              <a:gd name="T97" fmla="*/ 985 h 1189"/>
              <a:gd name="T98" fmla="*/ 265 w 1200"/>
              <a:gd name="T99" fmla="*/ 1174 h 1189"/>
              <a:gd name="T100" fmla="*/ 455 w 1200"/>
              <a:gd name="T101" fmla="*/ 985 h 1189"/>
              <a:gd name="T102" fmla="*/ 441 w 1200"/>
              <a:gd name="T103" fmla="*/ 913 h 1189"/>
              <a:gd name="T104" fmla="*/ 777 w 1200"/>
              <a:gd name="T105" fmla="*/ 607 h 1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00" h="1189">
                <a:moveTo>
                  <a:pt x="1058" y="997"/>
                </a:moveTo>
                <a:cubicBezTo>
                  <a:pt x="1046" y="1009"/>
                  <a:pt x="1026" y="1009"/>
                  <a:pt x="1015" y="997"/>
                </a:cubicBezTo>
                <a:lnTo>
                  <a:pt x="793" y="776"/>
                </a:lnTo>
                <a:cubicBezTo>
                  <a:pt x="782" y="764"/>
                  <a:pt x="782" y="745"/>
                  <a:pt x="793" y="733"/>
                </a:cubicBezTo>
                <a:cubicBezTo>
                  <a:pt x="805" y="721"/>
                  <a:pt x="825" y="721"/>
                  <a:pt x="837" y="733"/>
                </a:cubicBezTo>
                <a:lnTo>
                  <a:pt x="1058" y="954"/>
                </a:lnTo>
                <a:cubicBezTo>
                  <a:pt x="1070" y="966"/>
                  <a:pt x="1070" y="985"/>
                  <a:pt x="1058" y="997"/>
                </a:cubicBezTo>
                <a:close/>
                <a:moveTo>
                  <a:pt x="960" y="1094"/>
                </a:moveTo>
                <a:cubicBezTo>
                  <a:pt x="949" y="1106"/>
                  <a:pt x="929" y="1106"/>
                  <a:pt x="917" y="1094"/>
                </a:cubicBezTo>
                <a:lnTo>
                  <a:pt x="696" y="873"/>
                </a:lnTo>
                <a:cubicBezTo>
                  <a:pt x="684" y="861"/>
                  <a:pt x="684" y="842"/>
                  <a:pt x="696" y="830"/>
                </a:cubicBezTo>
                <a:cubicBezTo>
                  <a:pt x="708" y="818"/>
                  <a:pt x="727" y="818"/>
                  <a:pt x="739" y="830"/>
                </a:cubicBezTo>
                <a:lnTo>
                  <a:pt x="960" y="1051"/>
                </a:lnTo>
                <a:cubicBezTo>
                  <a:pt x="972" y="1063"/>
                  <a:pt x="972" y="1082"/>
                  <a:pt x="960" y="1094"/>
                </a:cubicBezTo>
                <a:close/>
                <a:moveTo>
                  <a:pt x="842" y="648"/>
                </a:moveTo>
                <a:cubicBezTo>
                  <a:pt x="842" y="648"/>
                  <a:pt x="694" y="688"/>
                  <a:pt x="593" y="864"/>
                </a:cubicBezTo>
                <a:cubicBezTo>
                  <a:pt x="589" y="854"/>
                  <a:pt x="864" y="1142"/>
                  <a:pt x="864" y="1142"/>
                </a:cubicBezTo>
                <a:cubicBezTo>
                  <a:pt x="912" y="1189"/>
                  <a:pt x="989" y="1189"/>
                  <a:pt x="1036" y="1142"/>
                </a:cubicBezTo>
                <a:lnTo>
                  <a:pt x="1105" y="1073"/>
                </a:lnTo>
                <a:cubicBezTo>
                  <a:pt x="1153" y="1025"/>
                  <a:pt x="1153" y="948"/>
                  <a:pt x="1105" y="901"/>
                </a:cubicBezTo>
                <a:lnTo>
                  <a:pt x="842" y="648"/>
                </a:lnTo>
                <a:close/>
                <a:moveTo>
                  <a:pt x="284" y="370"/>
                </a:moveTo>
                <a:lnTo>
                  <a:pt x="463" y="554"/>
                </a:lnTo>
                <a:lnTo>
                  <a:pt x="549" y="468"/>
                </a:lnTo>
                <a:lnTo>
                  <a:pt x="370" y="284"/>
                </a:lnTo>
                <a:lnTo>
                  <a:pt x="413" y="241"/>
                </a:lnTo>
                <a:lnTo>
                  <a:pt x="172" y="0"/>
                </a:lnTo>
                <a:lnTo>
                  <a:pt x="0" y="172"/>
                </a:lnTo>
                <a:lnTo>
                  <a:pt x="241" y="413"/>
                </a:lnTo>
                <a:lnTo>
                  <a:pt x="284" y="370"/>
                </a:lnTo>
                <a:close/>
                <a:moveTo>
                  <a:pt x="266" y="1085"/>
                </a:moveTo>
                <a:cubicBezTo>
                  <a:pt x="210" y="1085"/>
                  <a:pt x="165" y="1040"/>
                  <a:pt x="165" y="985"/>
                </a:cubicBezTo>
                <a:cubicBezTo>
                  <a:pt x="165" y="929"/>
                  <a:pt x="210" y="884"/>
                  <a:pt x="266" y="884"/>
                </a:cubicBezTo>
                <a:cubicBezTo>
                  <a:pt x="321" y="884"/>
                  <a:pt x="366" y="929"/>
                  <a:pt x="366" y="985"/>
                </a:cubicBezTo>
                <a:cubicBezTo>
                  <a:pt x="366" y="1040"/>
                  <a:pt x="321" y="1085"/>
                  <a:pt x="266" y="1085"/>
                </a:cubicBezTo>
                <a:close/>
                <a:moveTo>
                  <a:pt x="777" y="607"/>
                </a:moveTo>
                <a:cubicBezTo>
                  <a:pt x="813" y="622"/>
                  <a:pt x="852" y="630"/>
                  <a:pt x="893" y="630"/>
                </a:cubicBezTo>
                <a:cubicBezTo>
                  <a:pt x="1063" y="630"/>
                  <a:pt x="1200" y="493"/>
                  <a:pt x="1200" y="324"/>
                </a:cubicBezTo>
                <a:cubicBezTo>
                  <a:pt x="1200" y="306"/>
                  <a:pt x="1198" y="289"/>
                  <a:pt x="1195" y="272"/>
                </a:cubicBezTo>
                <a:lnTo>
                  <a:pt x="978" y="505"/>
                </a:lnTo>
                <a:lnTo>
                  <a:pt x="773" y="468"/>
                </a:lnTo>
                <a:lnTo>
                  <a:pt x="702" y="271"/>
                </a:lnTo>
                <a:lnTo>
                  <a:pt x="936" y="20"/>
                </a:lnTo>
                <a:cubicBezTo>
                  <a:pt x="922" y="18"/>
                  <a:pt x="908" y="17"/>
                  <a:pt x="893" y="17"/>
                </a:cubicBezTo>
                <a:cubicBezTo>
                  <a:pt x="724" y="17"/>
                  <a:pt x="587" y="154"/>
                  <a:pt x="587" y="324"/>
                </a:cubicBezTo>
                <a:cubicBezTo>
                  <a:pt x="587" y="367"/>
                  <a:pt x="596" y="408"/>
                  <a:pt x="612" y="446"/>
                </a:cubicBezTo>
                <a:cubicBezTo>
                  <a:pt x="518" y="613"/>
                  <a:pt x="376" y="752"/>
                  <a:pt x="320" y="803"/>
                </a:cubicBezTo>
                <a:cubicBezTo>
                  <a:pt x="303" y="798"/>
                  <a:pt x="284" y="795"/>
                  <a:pt x="265" y="795"/>
                </a:cubicBezTo>
                <a:cubicBezTo>
                  <a:pt x="161" y="795"/>
                  <a:pt x="76" y="880"/>
                  <a:pt x="76" y="985"/>
                </a:cubicBezTo>
                <a:cubicBezTo>
                  <a:pt x="76" y="1089"/>
                  <a:pt x="161" y="1174"/>
                  <a:pt x="265" y="1174"/>
                </a:cubicBezTo>
                <a:cubicBezTo>
                  <a:pt x="370" y="1174"/>
                  <a:pt x="455" y="1089"/>
                  <a:pt x="455" y="985"/>
                </a:cubicBezTo>
                <a:cubicBezTo>
                  <a:pt x="455" y="959"/>
                  <a:pt x="450" y="935"/>
                  <a:pt x="441" y="913"/>
                </a:cubicBezTo>
                <a:cubicBezTo>
                  <a:pt x="483" y="858"/>
                  <a:pt x="597" y="720"/>
                  <a:pt x="777" y="6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1627759" y="4384902"/>
            <a:ext cx="26686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09"/>
          <p:cNvSpPr/>
          <p:nvPr/>
        </p:nvSpPr>
        <p:spPr bwMode="auto">
          <a:xfrm>
            <a:off x="4039476" y="1871571"/>
            <a:ext cx="1940530" cy="2254644"/>
          </a:xfrm>
          <a:custGeom>
            <a:avLst/>
            <a:gdLst>
              <a:gd name="T0" fmla="*/ 1029230767 w 1534"/>
              <a:gd name="T1" fmla="*/ 934440516 h 1804"/>
              <a:gd name="T2" fmla="*/ 0 w 1534"/>
              <a:gd name="T3" fmla="*/ 1084029057 h 1804"/>
              <a:gd name="T4" fmla="*/ 687448400 w 1534"/>
              <a:gd name="T5" fmla="*/ 1752319530 h 1804"/>
              <a:gd name="T6" fmla="*/ 1079721389 w 1534"/>
              <a:gd name="T7" fmla="*/ 1752319530 h 1804"/>
              <a:gd name="T8" fmla="*/ 1103024374 w 1534"/>
              <a:gd name="T9" fmla="*/ 1622157906 h 1804"/>
              <a:gd name="T10" fmla="*/ 714636037 w 1534"/>
              <a:gd name="T11" fmla="*/ 1243330563 h 1804"/>
              <a:gd name="T12" fmla="*/ 1250612572 w 1534"/>
              <a:gd name="T13" fmla="*/ 1165622896 h 1804"/>
              <a:gd name="T14" fmla="*/ 1489471863 w 1534"/>
              <a:gd name="T15" fmla="*/ 679947018 h 1804"/>
              <a:gd name="T16" fmla="*/ 1489471863 w 1534"/>
              <a:gd name="T17" fmla="*/ 0 h 1804"/>
              <a:gd name="T18" fmla="*/ 1029230767 w 1534"/>
              <a:gd name="T19" fmla="*/ 934440516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1060" y="962"/>
                </a:moveTo>
                <a:lnTo>
                  <a:pt x="0" y="1116"/>
                </a:lnTo>
                <a:lnTo>
                  <a:pt x="708" y="1804"/>
                </a:lnTo>
                <a:lnTo>
                  <a:pt x="1112" y="1804"/>
                </a:lnTo>
                <a:lnTo>
                  <a:pt x="1136" y="1670"/>
                </a:lnTo>
                <a:lnTo>
                  <a:pt x="736" y="1280"/>
                </a:lnTo>
                <a:lnTo>
                  <a:pt x="1288" y="1200"/>
                </a:lnTo>
                <a:lnTo>
                  <a:pt x="1534" y="700"/>
                </a:lnTo>
                <a:lnTo>
                  <a:pt x="1534" y="0"/>
                </a:lnTo>
                <a:lnTo>
                  <a:pt x="1060" y="9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lIns="96775" tIns="48388" rIns="96775" bIns="48388"/>
          <a:lstStyle/>
          <a:p>
            <a:pPr defTabSz="96774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105"/>
          <p:cNvSpPr/>
          <p:nvPr/>
        </p:nvSpPr>
        <p:spPr bwMode="auto">
          <a:xfrm>
            <a:off x="6071733" y="4327525"/>
            <a:ext cx="1108875" cy="1189729"/>
          </a:xfrm>
          <a:custGeom>
            <a:avLst/>
            <a:gdLst>
              <a:gd name="T0" fmla="*/ 0 w 876"/>
              <a:gd name="T1" fmla="*/ 29138806 h 952"/>
              <a:gd name="T2" fmla="*/ 0 w 876"/>
              <a:gd name="T3" fmla="*/ 477871696 h 952"/>
              <a:gd name="T4" fmla="*/ 851127092 w 876"/>
              <a:gd name="T5" fmla="*/ 924662129 h 952"/>
              <a:gd name="T6" fmla="*/ 691784020 w 876"/>
              <a:gd name="T7" fmla="*/ 0 h 952"/>
              <a:gd name="T8" fmla="*/ 367267589 w 876"/>
              <a:gd name="T9" fmla="*/ 0 h 952"/>
              <a:gd name="T10" fmla="*/ 410017760 w 876"/>
              <a:gd name="T11" fmla="*/ 244763215 h 952"/>
              <a:gd name="T12" fmla="*/ 0 w 876"/>
              <a:gd name="T13" fmla="*/ 2913880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6775" tIns="48388" rIns="96775" bIns="48388"/>
          <a:lstStyle/>
          <a:p>
            <a:pPr defTabSz="96774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107"/>
          <p:cNvSpPr/>
          <p:nvPr/>
        </p:nvSpPr>
        <p:spPr bwMode="auto">
          <a:xfrm>
            <a:off x="4779408" y="4327525"/>
            <a:ext cx="1112951" cy="1189729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6775" tIns="48388" rIns="96775" bIns="48388"/>
          <a:lstStyle/>
          <a:p>
            <a:pPr defTabSz="9677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Freeform 104"/>
          <p:cNvSpPr/>
          <p:nvPr/>
        </p:nvSpPr>
        <p:spPr bwMode="auto">
          <a:xfrm>
            <a:off x="6071733" y="4327525"/>
            <a:ext cx="1108875" cy="1189728"/>
          </a:xfrm>
          <a:custGeom>
            <a:avLst/>
            <a:gdLst>
              <a:gd name="T0" fmla="*/ 0 w 876"/>
              <a:gd name="T1" fmla="*/ 29138806 h 952"/>
              <a:gd name="T2" fmla="*/ 0 w 876"/>
              <a:gd name="T3" fmla="*/ 477871696 h 952"/>
              <a:gd name="T4" fmla="*/ 851127092 w 876"/>
              <a:gd name="T5" fmla="*/ 924662129 h 952"/>
              <a:gd name="T6" fmla="*/ 691784020 w 876"/>
              <a:gd name="T7" fmla="*/ 0 h 952"/>
              <a:gd name="T8" fmla="*/ 367267589 w 876"/>
              <a:gd name="T9" fmla="*/ 0 h 952"/>
              <a:gd name="T10" fmla="*/ 410017760 w 876"/>
              <a:gd name="T11" fmla="*/ 244763215 h 952"/>
              <a:gd name="T12" fmla="*/ 0 w 876"/>
              <a:gd name="T13" fmla="*/ 2913880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lIns="96775" tIns="48388" rIns="96775" bIns="48388"/>
          <a:lstStyle/>
          <a:p>
            <a:pPr defTabSz="96774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106"/>
          <p:cNvSpPr/>
          <p:nvPr/>
        </p:nvSpPr>
        <p:spPr bwMode="auto">
          <a:xfrm>
            <a:off x="4779407" y="4327525"/>
            <a:ext cx="1112951" cy="1189728"/>
          </a:xfrm>
          <a:custGeom>
            <a:avLst/>
            <a:gdLst>
              <a:gd name="T0" fmla="*/ 854256123 w 878"/>
              <a:gd name="T1" fmla="*/ 29138806 h 952"/>
              <a:gd name="T2" fmla="*/ 443668360 w 878"/>
              <a:gd name="T3" fmla="*/ 244763215 h 952"/>
              <a:gd name="T4" fmla="*/ 484532161 w 878"/>
              <a:gd name="T5" fmla="*/ 0 h 952"/>
              <a:gd name="T6" fmla="*/ 159564590 w 878"/>
              <a:gd name="T7" fmla="*/ 0 h 952"/>
              <a:gd name="T8" fmla="*/ 0 w 878"/>
              <a:gd name="T9" fmla="*/ 924662129 h 952"/>
              <a:gd name="T10" fmla="*/ 854256123 w 878"/>
              <a:gd name="T11" fmla="*/ 477871696 h 952"/>
              <a:gd name="T12" fmla="*/ 854256123 w 878"/>
              <a:gd name="T13" fmla="*/ 2913880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lIns="96775" tIns="48388" rIns="96775" bIns="48388"/>
          <a:lstStyle/>
          <a:p>
            <a:pPr defTabSz="96774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108"/>
          <p:cNvSpPr/>
          <p:nvPr/>
        </p:nvSpPr>
        <p:spPr bwMode="auto">
          <a:xfrm>
            <a:off x="5980008" y="1871571"/>
            <a:ext cx="1940530" cy="2254644"/>
          </a:xfrm>
          <a:custGeom>
            <a:avLst/>
            <a:gdLst>
              <a:gd name="T0" fmla="*/ 460241095 w 1534"/>
              <a:gd name="T1" fmla="*/ 934440516 h 1804"/>
              <a:gd name="T2" fmla="*/ 0 w 1534"/>
              <a:gd name="T3" fmla="*/ 0 h 1804"/>
              <a:gd name="T4" fmla="*/ 0 w 1534"/>
              <a:gd name="T5" fmla="*/ 679947018 h 1804"/>
              <a:gd name="T6" fmla="*/ 238859290 w 1534"/>
              <a:gd name="T7" fmla="*/ 1165622896 h 1804"/>
              <a:gd name="T8" fmla="*/ 774835825 w 1534"/>
              <a:gd name="T9" fmla="*/ 1243330563 h 1804"/>
              <a:gd name="T10" fmla="*/ 388389322 w 1534"/>
              <a:gd name="T11" fmla="*/ 1622157906 h 1804"/>
              <a:gd name="T12" fmla="*/ 409750474 w 1534"/>
              <a:gd name="T13" fmla="*/ 1752319530 h 1804"/>
              <a:gd name="T14" fmla="*/ 802023462 w 1534"/>
              <a:gd name="T15" fmla="*/ 1752319530 h 1804"/>
              <a:gd name="T16" fmla="*/ 1489471863 w 1534"/>
              <a:gd name="T17" fmla="*/ 1084029057 h 1804"/>
              <a:gd name="T18" fmla="*/ 460241095 w 1534"/>
              <a:gd name="T19" fmla="*/ 934440516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474" y="962"/>
                </a:moveTo>
                <a:lnTo>
                  <a:pt x="0" y="0"/>
                </a:lnTo>
                <a:lnTo>
                  <a:pt x="0" y="700"/>
                </a:lnTo>
                <a:lnTo>
                  <a:pt x="246" y="1200"/>
                </a:lnTo>
                <a:lnTo>
                  <a:pt x="798" y="1280"/>
                </a:lnTo>
                <a:lnTo>
                  <a:pt x="400" y="1670"/>
                </a:lnTo>
                <a:lnTo>
                  <a:pt x="422" y="1804"/>
                </a:lnTo>
                <a:lnTo>
                  <a:pt x="826" y="1804"/>
                </a:lnTo>
                <a:lnTo>
                  <a:pt x="1534" y="1116"/>
                </a:lnTo>
                <a:lnTo>
                  <a:pt x="474" y="9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lIns="96775" tIns="48388" rIns="96775" bIns="48388"/>
          <a:lstStyle/>
          <a:p>
            <a:pPr defTabSz="96774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任意多边形 52"/>
          <p:cNvSpPr/>
          <p:nvPr/>
        </p:nvSpPr>
        <p:spPr>
          <a:xfrm flipH="1">
            <a:off x="1425387" y="2384906"/>
            <a:ext cx="3957376" cy="781074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896333"/>
              <a:gd name="connsiteY0-8" fmla="*/ 581025 h 581025"/>
              <a:gd name="connsiteX1-9" fmla="*/ 333375 w 2896333"/>
              <a:gd name="connsiteY1-10" fmla="*/ 0 h 581025"/>
              <a:gd name="connsiteX2-11" fmla="*/ 2896333 w 2896333"/>
              <a:gd name="connsiteY2-12" fmla="*/ 0 h 581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 cap="flat" cmpd="sng" algn="ctr">
            <a:solidFill>
              <a:schemeClr val="accent3"/>
            </a:solidFill>
            <a:prstDash val="dash"/>
            <a:headEnd type="oval" w="lg" len="lg"/>
          </a:ln>
          <a:effectLst/>
        </p:spPr>
        <p:txBody>
          <a:bodyPr lIns="96775" tIns="48388" rIns="96775" bIns="48388" anchor="ctr"/>
          <a:lstStyle/>
          <a:p>
            <a:pPr algn="ctr" defTabSz="9677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任意多边形 53"/>
          <p:cNvSpPr/>
          <p:nvPr/>
        </p:nvSpPr>
        <p:spPr>
          <a:xfrm flipH="1">
            <a:off x="1425387" y="4319473"/>
            <a:ext cx="3580279" cy="787112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528430"/>
              <a:gd name="connsiteY0-8" fmla="*/ 587027 h 587027"/>
              <a:gd name="connsiteX1-9" fmla="*/ 333375 w 2528430"/>
              <a:gd name="connsiteY1-10" fmla="*/ 6002 h 587027"/>
              <a:gd name="connsiteX2-11" fmla="*/ 2528430 w 2528430"/>
              <a:gd name="connsiteY2-12" fmla="*/ 0 h 5870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 cap="flat" cmpd="sng" algn="ctr">
            <a:solidFill>
              <a:schemeClr val="accent3"/>
            </a:solidFill>
            <a:prstDash val="dash"/>
            <a:headEnd type="oval" w="lg" len="lg"/>
          </a:ln>
          <a:effectLst/>
        </p:spPr>
        <p:txBody>
          <a:bodyPr lIns="96775" tIns="48388" rIns="96775" bIns="48388" anchor="ctr"/>
          <a:lstStyle/>
          <a:p>
            <a:pPr algn="ctr" defTabSz="9677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6811661" y="2396984"/>
            <a:ext cx="4017997" cy="781074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896333"/>
              <a:gd name="connsiteY0-8" fmla="*/ 581025 h 581025"/>
              <a:gd name="connsiteX1-9" fmla="*/ 333375 w 2896333"/>
              <a:gd name="connsiteY1-10" fmla="*/ 0 h 581025"/>
              <a:gd name="connsiteX2-11" fmla="*/ 2896333 w 2896333"/>
              <a:gd name="connsiteY2-12" fmla="*/ 0 h 581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 cap="flat" cmpd="sng" algn="ctr">
            <a:solidFill>
              <a:schemeClr val="accent3"/>
            </a:solidFill>
            <a:prstDash val="dash"/>
            <a:headEnd type="oval" w="lg" len="lg"/>
          </a:ln>
          <a:effectLst/>
        </p:spPr>
        <p:txBody>
          <a:bodyPr lIns="96775" tIns="48388" rIns="96775" bIns="48388" anchor="ctr"/>
          <a:lstStyle/>
          <a:p>
            <a:pPr algn="ctr" defTabSz="9677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6868736" y="4319473"/>
            <a:ext cx="3983039" cy="787112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-1" fmla="*/ 0 w 1238249"/>
              <a:gd name="connsiteY0-2" fmla="*/ 581025 h 581025"/>
              <a:gd name="connsiteX1-3" fmla="*/ 333375 w 1238249"/>
              <a:gd name="connsiteY1-4" fmla="*/ 0 h 581025"/>
              <a:gd name="connsiteX2-5" fmla="*/ 1238250 w 1238249"/>
              <a:gd name="connsiteY2-6" fmla="*/ 0 h 581025"/>
              <a:gd name="connsiteX0-7" fmla="*/ 0 w 2528430"/>
              <a:gd name="connsiteY0-8" fmla="*/ 587027 h 587027"/>
              <a:gd name="connsiteX1-9" fmla="*/ 333375 w 2528430"/>
              <a:gd name="connsiteY1-10" fmla="*/ 6002 h 587027"/>
              <a:gd name="connsiteX2-11" fmla="*/ 2528430 w 2528430"/>
              <a:gd name="connsiteY2-12" fmla="*/ 0 h 5870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 cap="flat" cmpd="sng" algn="ctr">
            <a:solidFill>
              <a:schemeClr val="accent3"/>
            </a:solidFill>
            <a:prstDash val="dash"/>
            <a:headEnd type="oval" w="lg" len="lg"/>
          </a:ln>
          <a:effectLst/>
        </p:spPr>
        <p:txBody>
          <a:bodyPr lIns="96775" tIns="48388" rIns="96775" bIns="48388" anchor="ctr"/>
          <a:lstStyle/>
          <a:p>
            <a:pPr algn="ctr" defTabSz="96774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367786" y="2407202"/>
            <a:ext cx="27292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367783" y="1974237"/>
            <a:ext cx="27292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63" name="矩形 62"/>
          <p:cNvSpPr/>
          <p:nvPr/>
        </p:nvSpPr>
        <p:spPr>
          <a:xfrm>
            <a:off x="8122481" y="2407202"/>
            <a:ext cx="27292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122478" y="1974237"/>
            <a:ext cx="27292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1367786" y="4345678"/>
            <a:ext cx="27292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367783" y="3912713"/>
            <a:ext cx="27292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67" name="矩形 66"/>
          <p:cNvSpPr/>
          <p:nvPr/>
        </p:nvSpPr>
        <p:spPr>
          <a:xfrm>
            <a:off x="8122481" y="4345678"/>
            <a:ext cx="27292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122478" y="3912713"/>
            <a:ext cx="27292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541246" y="1890752"/>
            <a:ext cx="2101977" cy="2101977"/>
          </a:xfrm>
          <a:prstGeom prst="ellipse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367908332"/>
              </p:ext>
            </p:extLst>
          </p:nvPr>
        </p:nvGraphicFramePr>
        <p:xfrm>
          <a:off x="1515639" y="1880090"/>
          <a:ext cx="2153192" cy="2123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椭圆 6"/>
          <p:cNvSpPr/>
          <p:nvPr/>
        </p:nvSpPr>
        <p:spPr>
          <a:xfrm>
            <a:off x="1786851" y="2136356"/>
            <a:ext cx="1610769" cy="16107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82550" h="317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4672" y="2625650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65%</a:t>
            </a:r>
            <a:endParaRPr lang="zh-CN" altLang="en-US" sz="3600" b="0" cap="none" spc="0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 flipV="1">
            <a:off x="1749537" y="3302677"/>
            <a:ext cx="283515" cy="283517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548777" y="1890752"/>
            <a:ext cx="2101977" cy="2101977"/>
          </a:xfrm>
          <a:prstGeom prst="ellipse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065903227"/>
              </p:ext>
            </p:extLst>
          </p:nvPr>
        </p:nvGraphicFramePr>
        <p:xfrm>
          <a:off x="8523170" y="1880090"/>
          <a:ext cx="2153192" cy="2123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椭圆 11"/>
          <p:cNvSpPr/>
          <p:nvPr/>
        </p:nvSpPr>
        <p:spPr>
          <a:xfrm>
            <a:off x="8794382" y="2136356"/>
            <a:ext cx="1610769" cy="16107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82550" h="317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45766" y="2625650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78%</a:t>
            </a:r>
            <a:endParaRPr lang="zh-CN" altLang="en-US" sz="3600" b="0" cap="none" spc="0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flipV="1">
            <a:off x="8623527" y="2941740"/>
            <a:ext cx="283515" cy="283517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654195" y="1499935"/>
            <a:ext cx="2883611" cy="2883611"/>
          </a:xfrm>
          <a:prstGeom prst="ellipse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2697723270"/>
              </p:ext>
            </p:extLst>
          </p:nvPr>
        </p:nvGraphicFramePr>
        <p:xfrm>
          <a:off x="4675207" y="1540672"/>
          <a:ext cx="2841586" cy="2802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椭圆 16"/>
          <p:cNvSpPr/>
          <p:nvPr/>
        </p:nvSpPr>
        <p:spPr>
          <a:xfrm>
            <a:off x="4991128" y="1836868"/>
            <a:ext cx="2209744" cy="220974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9525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71476" y="2436194"/>
            <a:ext cx="14173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dirty="0">
                <a:ln w="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88%</a:t>
            </a:r>
            <a:endParaRPr lang="zh-CN" altLang="en-US" sz="4800" b="0" cap="none" spc="0" dirty="0">
              <a:ln w="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 flipV="1">
            <a:off x="5106392" y="1887063"/>
            <a:ext cx="388942" cy="3889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7142" y="4300101"/>
            <a:ext cx="31630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302" y="4607128"/>
            <a:ext cx="28415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8018235" y="4300101"/>
            <a:ext cx="31630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6"/>
          <p:cNvSpPr/>
          <p:nvPr/>
        </p:nvSpPr>
        <p:spPr bwMode="auto">
          <a:xfrm>
            <a:off x="7915508" y="2019854"/>
            <a:ext cx="2486097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0"/>
          </a:gradFill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756000" rIns="91440" bIns="45720" numCol="1" anchor="t" anchorCtr="0" compatLnSpc="1"/>
          <a:lstStyle/>
          <a:p>
            <a:pPr algn="ctr" defTabSz="913765">
              <a:lnSpc>
                <a:spcPts val="1500"/>
              </a:lnSpc>
              <a:defRPr/>
            </a:pPr>
            <a:r>
              <a:rPr lang="en-US" altLang="zh-CN" sz="5465" kern="0" dirty="0">
                <a:solidFill>
                  <a:srgbClr val="FFFFFF"/>
                </a:solidFill>
                <a:cs typeface="+mn-ea"/>
                <a:sym typeface="+mn-lt"/>
              </a:rPr>
              <a:t>72</a:t>
            </a:r>
            <a:r>
              <a:rPr lang="en-US" altLang="zh-CN" sz="2400" kern="0" dirty="0">
                <a:solidFill>
                  <a:srgbClr val="FFFFFF"/>
                </a:solidFill>
                <a:cs typeface="+mn-ea"/>
                <a:sym typeface="+mn-lt"/>
              </a:rPr>
              <a:t>%</a:t>
            </a:r>
          </a:p>
          <a:p>
            <a:pPr algn="ctr" defTabSz="913765">
              <a:lnSpc>
                <a:spcPts val="1500"/>
              </a:lnSpc>
              <a:defRPr/>
            </a:pPr>
            <a:r>
              <a:rPr lang="zh-CN" altLang="en-US" sz="1200" kern="0" dirty="0">
                <a:solidFill>
                  <a:srgbClr val="FFFFFF"/>
                </a:solidFill>
                <a:cs typeface="+mn-ea"/>
                <a:sym typeface="+mn-lt"/>
              </a:rPr>
              <a:t>您的内容打在这里，或者通过复制您的文本后，在此框中选择粘贴。</a:t>
            </a:r>
          </a:p>
        </p:txBody>
      </p:sp>
      <p:sp>
        <p:nvSpPr>
          <p:cNvPr id="56" name="Freeform 7"/>
          <p:cNvSpPr/>
          <p:nvPr/>
        </p:nvSpPr>
        <p:spPr bwMode="auto">
          <a:xfrm>
            <a:off x="7915508" y="3743325"/>
            <a:ext cx="2486097" cy="931705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5400000" scaled="0"/>
          </a:gradFill>
          <a:ln w="3810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612000" rIns="91440" bIns="45720" numCol="1" anchor="t" anchorCtr="0" compatLnSpc="1"/>
          <a:lstStyle/>
          <a:p>
            <a:pPr algn="ctr" defTabSz="913765">
              <a:lnSpc>
                <a:spcPts val="1500"/>
              </a:lnSpc>
              <a:defRPr/>
            </a:pPr>
            <a:r>
              <a:rPr lang="en-US" altLang="zh-CN" sz="5465" kern="0">
                <a:solidFill>
                  <a:prstClr val="white"/>
                </a:solidFill>
                <a:cs typeface="+mn-ea"/>
                <a:sym typeface="+mn-lt"/>
              </a:rPr>
              <a:t>28</a:t>
            </a:r>
            <a:r>
              <a:rPr lang="en-US" altLang="zh-CN" sz="2400" kern="0">
                <a:solidFill>
                  <a:prstClr val="white"/>
                </a:solidFill>
                <a:cs typeface="+mn-ea"/>
                <a:sym typeface="+mn-lt"/>
              </a:rPr>
              <a:t>%</a:t>
            </a:r>
          </a:p>
          <a:p>
            <a:pPr defTabSz="913765">
              <a:defRPr/>
            </a:pPr>
            <a:endParaRPr lang="zh-CN" altLang="en-US" sz="2400" kern="0">
              <a:solidFill>
                <a:srgbClr val="151515"/>
              </a:solidFill>
              <a:cs typeface="+mn-ea"/>
              <a:sym typeface="+mn-lt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1686003" y="3520715"/>
            <a:ext cx="6229503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62" name="直接连接符 61"/>
          <p:cNvCxnSpPr>
            <a:stCxn id="56" idx="0"/>
          </p:cNvCxnSpPr>
          <p:nvPr/>
        </p:nvCxnSpPr>
        <p:spPr>
          <a:xfrm flipH="1">
            <a:off x="1686003" y="3743324"/>
            <a:ext cx="6229503" cy="0"/>
          </a:xfrm>
          <a:prstGeom prst="line">
            <a:avLst/>
          </a:prstGeom>
          <a:noFill/>
          <a:ln w="6350" cap="flat" cmpd="sng" algn="ctr">
            <a:solidFill>
              <a:srgbClr val="FFFFFF">
                <a:lumMod val="50000"/>
              </a:srgbClr>
            </a:solidFill>
            <a:prstDash val="solid"/>
            <a:miter lim="800000"/>
          </a:ln>
          <a:effectLst/>
        </p:spPr>
      </p:cxnSp>
      <p:sp>
        <p:nvSpPr>
          <p:cNvPr id="63" name="TextBox 13"/>
          <p:cNvSpPr txBox="1"/>
          <p:nvPr/>
        </p:nvSpPr>
        <p:spPr>
          <a:xfrm flipH="1">
            <a:off x="1686004" y="1976605"/>
            <a:ext cx="2787269" cy="441205"/>
          </a:xfrm>
          <a:prstGeom prst="rect">
            <a:avLst/>
          </a:prstGeom>
          <a:noFill/>
          <a:ln>
            <a:noFill/>
          </a:ln>
        </p:spPr>
        <p:txBody>
          <a:bodyPr wrap="square" lIns="91435" tIns="45717" rIns="91435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913765">
              <a:defRPr/>
            </a:pPr>
            <a:r>
              <a:rPr lang="zh-CN" altLang="en-US" sz="2265" kern="0" dirty="0">
                <a:latin typeface="+mn-lt"/>
                <a:ea typeface="+mn-ea"/>
                <a:cs typeface="+mn-ea"/>
                <a:sym typeface="+mn-lt"/>
              </a:rPr>
              <a:t>点击添加关键字</a:t>
            </a:r>
          </a:p>
        </p:txBody>
      </p:sp>
      <p:sp>
        <p:nvSpPr>
          <p:cNvPr id="64" name="TextBox 14"/>
          <p:cNvSpPr txBox="1"/>
          <p:nvPr/>
        </p:nvSpPr>
        <p:spPr>
          <a:xfrm>
            <a:off x="1686004" y="2386859"/>
            <a:ext cx="5251387" cy="65594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defTabSz="913765">
              <a:lnSpc>
                <a:spcPct val="130000"/>
              </a:lnSpc>
            </a:pPr>
            <a:r>
              <a:rPr lang="zh-CN" altLang="en-US" sz="1465" dirty="0">
                <a:solidFill>
                  <a:srgbClr val="151515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rgbClr val="151515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rgbClr val="151515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7" name="TextBox 15"/>
          <p:cNvSpPr txBox="1"/>
          <p:nvPr/>
        </p:nvSpPr>
        <p:spPr>
          <a:xfrm flipH="1">
            <a:off x="1686004" y="3957222"/>
            <a:ext cx="2787269" cy="441205"/>
          </a:xfrm>
          <a:prstGeom prst="rect">
            <a:avLst/>
          </a:prstGeom>
          <a:noFill/>
          <a:ln>
            <a:noFill/>
          </a:ln>
        </p:spPr>
        <p:txBody>
          <a:bodyPr wrap="square" lIns="91435" tIns="45717" rIns="91435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>
              <a:defRPr/>
            </a:pPr>
            <a:r>
              <a:rPr lang="zh-CN" altLang="en-US" sz="2265" kern="0" dirty="0">
                <a:latin typeface="+mn-lt"/>
                <a:ea typeface="+mn-ea"/>
                <a:cs typeface="+mn-ea"/>
                <a:sym typeface="+mn-lt"/>
              </a:rPr>
              <a:t>点击添加关键字</a:t>
            </a:r>
          </a:p>
        </p:txBody>
      </p:sp>
      <p:sp>
        <p:nvSpPr>
          <p:cNvPr id="68" name="TextBox 16"/>
          <p:cNvSpPr txBox="1"/>
          <p:nvPr/>
        </p:nvSpPr>
        <p:spPr>
          <a:xfrm>
            <a:off x="1686004" y="4367477"/>
            <a:ext cx="5251387" cy="65594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defTabSz="913765">
              <a:lnSpc>
                <a:spcPct val="130000"/>
              </a:lnSpc>
            </a:pPr>
            <a:r>
              <a:rPr lang="zh-CN" altLang="en-US" sz="1465" dirty="0">
                <a:solidFill>
                  <a:srgbClr val="151515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rgbClr val="151515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rgbClr val="151515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/>
        </p:nvGrpSpPr>
        <p:grpSpPr bwMode="auto">
          <a:xfrm>
            <a:off x="8129290" y="2644082"/>
            <a:ext cx="2226733" cy="2146300"/>
            <a:chOff x="0" y="0"/>
            <a:chExt cx="1671177" cy="1609411"/>
          </a:xfrm>
        </p:grpSpPr>
        <p:sp>
          <p:nvSpPr>
            <p:cNvPr id="4" name="右箭头 55"/>
            <p:cNvSpPr/>
            <p:nvPr/>
          </p:nvSpPr>
          <p:spPr bwMode="auto">
            <a:xfrm>
              <a:off x="0" y="0"/>
              <a:ext cx="1671177" cy="1609411"/>
            </a:xfrm>
            <a:custGeom>
              <a:avLst/>
              <a:gdLst>
                <a:gd name="T0" fmla="*/ 0 w 1671177"/>
                <a:gd name="T1" fmla="*/ 354510 h 1609411"/>
                <a:gd name="T2" fmla="*/ 556334 w 1671177"/>
                <a:gd name="T3" fmla="*/ 353057 h 1609411"/>
                <a:gd name="T4" fmla="*/ 850996 w 1671177"/>
                <a:gd name="T5" fmla="*/ 94099 h 1609411"/>
                <a:gd name="T6" fmla="*/ 1004876 w 1671177"/>
                <a:gd name="T7" fmla="*/ 34278 h 1609411"/>
                <a:gd name="T8" fmla="*/ 1577267 w 1671177"/>
                <a:gd name="T9" fmla="*/ 619386 h 1609411"/>
                <a:gd name="T10" fmla="*/ 1589104 w 1671177"/>
                <a:gd name="T11" fmla="*/ 982488 h 1609411"/>
                <a:gd name="T12" fmla="*/ 1013753 w 1671177"/>
                <a:gd name="T13" fmla="*/ 1548957 h 1609411"/>
                <a:gd name="T14" fmla="*/ 853956 w 1671177"/>
                <a:gd name="T15" fmla="*/ 1495056 h 1609411"/>
                <a:gd name="T16" fmla="*/ 582967 w 1671177"/>
                <a:gd name="T17" fmla="*/ 1267456 h 1609411"/>
                <a:gd name="T18" fmla="*/ 0 w 1671177"/>
                <a:gd name="T19" fmla="*/ 1267196 h 1609411"/>
                <a:gd name="T20" fmla="*/ 266330 w 1671177"/>
                <a:gd name="T21" fmla="*/ 989289 h 1609411"/>
                <a:gd name="T22" fmla="*/ 287045 w 1671177"/>
                <a:gd name="T23" fmla="*/ 646020 h 1609411"/>
                <a:gd name="T24" fmla="*/ 0 w 1671177"/>
                <a:gd name="T25" fmla="*/ 354510 h 16094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71177" h="1609411">
                  <a:moveTo>
                    <a:pt x="0" y="354510"/>
                  </a:moveTo>
                  <a:lnTo>
                    <a:pt x="556334" y="353057"/>
                  </a:lnTo>
                  <a:cubicBezTo>
                    <a:pt x="746291" y="355515"/>
                    <a:pt x="856347" y="257358"/>
                    <a:pt x="850996" y="94099"/>
                  </a:cubicBezTo>
                  <a:cubicBezTo>
                    <a:pt x="849023" y="-2780"/>
                    <a:pt x="929910" y="-28640"/>
                    <a:pt x="1004876" y="34278"/>
                  </a:cubicBezTo>
                  <a:lnTo>
                    <a:pt x="1577267" y="619386"/>
                  </a:lnTo>
                  <a:cubicBezTo>
                    <a:pt x="1720296" y="767053"/>
                    <a:pt x="1679854" y="873291"/>
                    <a:pt x="1589104" y="982488"/>
                  </a:cubicBezTo>
                  <a:lnTo>
                    <a:pt x="1013753" y="1548957"/>
                  </a:lnTo>
                  <a:cubicBezTo>
                    <a:pt x="927935" y="1643440"/>
                    <a:pt x="868752" y="1628432"/>
                    <a:pt x="853956" y="1495056"/>
                  </a:cubicBezTo>
                  <a:cubicBezTo>
                    <a:pt x="849443" y="1377760"/>
                    <a:pt x="794625" y="1269343"/>
                    <a:pt x="582967" y="1267456"/>
                  </a:cubicBezTo>
                  <a:lnTo>
                    <a:pt x="0" y="1267196"/>
                  </a:lnTo>
                  <a:lnTo>
                    <a:pt x="266330" y="989289"/>
                  </a:lnTo>
                  <a:cubicBezTo>
                    <a:pt x="347215" y="886703"/>
                    <a:pt x="398509" y="775239"/>
                    <a:pt x="287045" y="646020"/>
                  </a:cubicBezTo>
                  <a:lnTo>
                    <a:pt x="0" y="35451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/>
                </a:gs>
              </a:gsLst>
              <a:lin ang="5400000" scaled="0"/>
            </a:gradFill>
            <a:ln w="25400"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0"/>
              </a:gradFill>
              <a:round/>
            </a:ln>
            <a:effectLst>
              <a:outerShdw blurRad="228600" dist="228600" dir="5400000" algn="t" rotWithShape="0">
                <a:prstClr val="black">
                  <a:alpha val="30000"/>
                </a:prstClr>
              </a:outerShdw>
            </a:effec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TextBox 14"/>
            <p:cNvSpPr txBox="1">
              <a:spLocks noChangeArrowheads="1"/>
            </p:cNvSpPr>
            <p:nvPr/>
          </p:nvSpPr>
          <p:spPr bwMode="auto">
            <a:xfrm>
              <a:off x="680641" y="543095"/>
              <a:ext cx="501918" cy="500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3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zh-CN" altLang="en-US" sz="373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15"/>
          <p:cNvGrpSpPr/>
          <p:nvPr/>
        </p:nvGrpSpPr>
        <p:grpSpPr bwMode="auto">
          <a:xfrm>
            <a:off x="6404206" y="2644082"/>
            <a:ext cx="2364317" cy="2146300"/>
            <a:chOff x="0" y="0"/>
            <a:chExt cx="1773781" cy="1609411"/>
          </a:xfrm>
        </p:grpSpPr>
        <p:grpSp>
          <p:nvGrpSpPr>
            <p:cNvPr id="7" name="组合 16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9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tx1">
                  <a:alpha val="1490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" name="右箭头 55"/>
              <p:cNvSpPr/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5400000" scaled="0"/>
              </a:gradFill>
              <a:ln w="25400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round/>
              </a:ln>
              <a:effectLst>
                <a:outerShdw blurRad="228600" dist="228600" dir="5400000" algn="t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8" name="TextBox 17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10152" cy="499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3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373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20"/>
          <p:cNvGrpSpPr/>
          <p:nvPr/>
        </p:nvGrpSpPr>
        <p:grpSpPr bwMode="auto">
          <a:xfrm>
            <a:off x="4784957" y="2644082"/>
            <a:ext cx="2364316" cy="2146300"/>
            <a:chOff x="0" y="0"/>
            <a:chExt cx="1773781" cy="1609411"/>
          </a:xfrm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grpSpPr>
        <p:grpSp>
          <p:nvGrpSpPr>
            <p:cNvPr id="12" name="组合 21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14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tx1">
                  <a:alpha val="14902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" name="右箭头 55"/>
              <p:cNvSpPr/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/>
                  </a:gs>
                </a:gsLst>
                <a:lin ang="5400000" scaled="0"/>
              </a:gradFill>
              <a:ln w="25400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5400000" scaled="0"/>
                </a:gradFill>
                <a:round/>
              </a:ln>
            </p:spPr>
            <p:txBody>
              <a:bodyPr anchor="ctr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3" name="TextBox 22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20976" cy="49999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3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373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25"/>
          <p:cNvGrpSpPr/>
          <p:nvPr/>
        </p:nvGrpSpPr>
        <p:grpSpPr bwMode="auto">
          <a:xfrm>
            <a:off x="3165706" y="2644082"/>
            <a:ext cx="2364317" cy="2146300"/>
            <a:chOff x="0" y="0"/>
            <a:chExt cx="1773781" cy="1609411"/>
          </a:xfrm>
        </p:grpSpPr>
        <p:grpSp>
          <p:nvGrpSpPr>
            <p:cNvPr id="17" name="组合 26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19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tx1">
                  <a:alpha val="1490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0" name="右箭头 55"/>
              <p:cNvSpPr/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  <a:ln w="9525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round/>
              </a:ln>
              <a:effectLst>
                <a:outerShdw blurRad="228600" dist="228600" dir="5400000" algn="t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27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11354" cy="499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3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73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31"/>
          <p:cNvGrpSpPr/>
          <p:nvPr/>
        </p:nvGrpSpPr>
        <p:grpSpPr bwMode="auto">
          <a:xfrm>
            <a:off x="1546457" y="2644082"/>
            <a:ext cx="2366433" cy="2146300"/>
            <a:chOff x="0" y="0"/>
            <a:chExt cx="1773781" cy="1609411"/>
          </a:xfrm>
        </p:grpSpPr>
        <p:grpSp>
          <p:nvGrpSpPr>
            <p:cNvPr id="22" name="组合 32"/>
            <p:cNvGrpSpPr/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24" name="右箭头 55"/>
              <p:cNvSpPr/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tx1">
                  <a:alpha val="1490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5" name="右箭头 55"/>
              <p:cNvSpPr/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5400000" scaled="0"/>
              </a:gradFill>
              <a:ln w="25400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0"/>
                </a:gradFill>
                <a:round/>
              </a:ln>
              <a:effectLst>
                <a:outerShdw blurRad="228600" dist="228600" dir="5400000" algn="t" rotWithShape="0">
                  <a:prstClr val="black">
                    <a:alpha val="30000"/>
                  </a:prstClr>
                </a:outerShdw>
              </a:effectLst>
            </p:spPr>
            <p:txBody>
              <a:bodyPr anchor="ctr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23" name="TextBox 33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01285" cy="500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73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73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6" name="直接连接符 36"/>
          <p:cNvCxnSpPr>
            <a:cxnSpLocks noChangeShapeType="1"/>
          </p:cNvCxnSpPr>
          <p:nvPr/>
        </p:nvCxnSpPr>
        <p:spPr bwMode="auto">
          <a:xfrm flipV="1">
            <a:off x="2026939" y="1685231"/>
            <a:ext cx="0" cy="1166284"/>
          </a:xfrm>
          <a:prstGeom prst="line">
            <a:avLst/>
          </a:prstGeom>
          <a:noFill/>
          <a:ln w="6350">
            <a:solidFill>
              <a:schemeClr val="accent3">
                <a:lumMod val="75000"/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2175105" y="1604797"/>
            <a:ext cx="2525184" cy="70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35" dirty="0" smtClean="0">
                <a:solidFill>
                  <a:srgbClr val="59595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5" dirty="0" smtClean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1335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38"/>
          <p:cNvCxnSpPr>
            <a:cxnSpLocks noChangeShapeType="1"/>
          </p:cNvCxnSpPr>
          <p:nvPr/>
        </p:nvCxnSpPr>
        <p:spPr bwMode="auto">
          <a:xfrm flipV="1">
            <a:off x="3610205" y="4709948"/>
            <a:ext cx="0" cy="1166283"/>
          </a:xfrm>
          <a:prstGeom prst="line">
            <a:avLst/>
          </a:prstGeom>
          <a:noFill/>
          <a:ln w="6350">
            <a:solidFill>
              <a:schemeClr val="accent1">
                <a:lumMod val="75000"/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3758372" y="5061315"/>
            <a:ext cx="2525184" cy="70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35" dirty="0" smtClean="0">
                <a:solidFill>
                  <a:srgbClr val="59595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5" dirty="0" smtClean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1335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cxnSp>
        <p:nvCxnSpPr>
          <p:cNvPr id="30" name="直接连接符 40"/>
          <p:cNvCxnSpPr>
            <a:cxnSpLocks noChangeShapeType="1"/>
          </p:cNvCxnSpPr>
          <p:nvPr/>
        </p:nvCxnSpPr>
        <p:spPr bwMode="auto">
          <a:xfrm flipV="1">
            <a:off x="5028372" y="1685231"/>
            <a:ext cx="0" cy="1166284"/>
          </a:xfrm>
          <a:prstGeom prst="line">
            <a:avLst/>
          </a:prstGeom>
          <a:noFill/>
          <a:ln w="6350">
            <a:solidFill>
              <a:schemeClr val="accent5">
                <a:lumMod val="75000"/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5174423" y="1604797"/>
            <a:ext cx="2525183" cy="70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35" dirty="0" smtClean="0">
                <a:solidFill>
                  <a:srgbClr val="59595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5" dirty="0" smtClean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1335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43"/>
          <p:cNvCxnSpPr>
            <a:cxnSpLocks noChangeShapeType="1"/>
          </p:cNvCxnSpPr>
          <p:nvPr/>
        </p:nvCxnSpPr>
        <p:spPr bwMode="auto">
          <a:xfrm flipV="1">
            <a:off x="6603172" y="4709948"/>
            <a:ext cx="0" cy="1166283"/>
          </a:xfrm>
          <a:prstGeom prst="line">
            <a:avLst/>
          </a:prstGeom>
          <a:noFill/>
          <a:ln w="6350">
            <a:solidFill>
              <a:schemeClr val="accent2">
                <a:lumMod val="75000"/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6751339" y="5061315"/>
            <a:ext cx="2525184" cy="70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35" dirty="0" smtClean="0">
                <a:solidFill>
                  <a:srgbClr val="59595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5" dirty="0" smtClean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1335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cxnSp>
        <p:nvCxnSpPr>
          <p:cNvPr id="34" name="直接连接符 51"/>
          <p:cNvCxnSpPr>
            <a:cxnSpLocks noChangeShapeType="1"/>
          </p:cNvCxnSpPr>
          <p:nvPr/>
        </p:nvCxnSpPr>
        <p:spPr bwMode="auto">
          <a:xfrm flipV="1">
            <a:off x="8129289" y="1685231"/>
            <a:ext cx="0" cy="1166284"/>
          </a:xfrm>
          <a:prstGeom prst="line">
            <a:avLst/>
          </a:prstGeom>
          <a:noFill/>
          <a:ln w="6350">
            <a:solidFill>
              <a:schemeClr val="accent4">
                <a:lumMod val="75000"/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8275339" y="1604797"/>
            <a:ext cx="2525184" cy="70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35" dirty="0" smtClean="0">
                <a:solidFill>
                  <a:srgbClr val="59595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5" dirty="0" smtClean="0">
                <a:solidFill>
                  <a:srgbClr val="595959"/>
                </a:solidFill>
                <a:cs typeface="+mn-ea"/>
                <a:sym typeface="+mn-lt"/>
              </a:rPr>
              <a:t>……</a:t>
            </a:r>
            <a:endParaRPr lang="zh-CN" altLang="en-US" sz="1335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 flipH="1">
            <a:off x="0" y="0"/>
            <a:ext cx="4923816" cy="6858000"/>
            <a:chOff x="7268184" y="0"/>
            <a:chExt cx="4923816" cy="6858000"/>
          </a:xfrm>
        </p:grpSpPr>
        <p:sp>
          <p:nvSpPr>
            <p:cNvPr id="43" name="任意多边形 42"/>
            <p:cNvSpPr/>
            <p:nvPr/>
          </p:nvSpPr>
          <p:spPr>
            <a:xfrm>
              <a:off x="7268184" y="0"/>
              <a:ext cx="4503294" cy="6858000"/>
            </a:xfrm>
            <a:custGeom>
              <a:avLst/>
              <a:gdLst>
                <a:gd name="connsiteX0" fmla="*/ 2274913 w 4503294"/>
                <a:gd name="connsiteY0" fmla="*/ 0 h 6858000"/>
                <a:gd name="connsiteX1" fmla="*/ 4503294 w 4503294"/>
                <a:gd name="connsiteY1" fmla="*/ 0 h 6858000"/>
                <a:gd name="connsiteX2" fmla="*/ 4503294 w 4503294"/>
                <a:gd name="connsiteY2" fmla="*/ 6858000 h 6858000"/>
                <a:gd name="connsiteX3" fmla="*/ 0 w 4503294"/>
                <a:gd name="connsiteY3" fmla="*/ 6858000 h 6858000"/>
                <a:gd name="connsiteX4" fmla="*/ 3543164 w 4503294"/>
                <a:gd name="connsiteY4" fmla="*/ 3314836 h 6858000"/>
                <a:gd name="connsiteX5" fmla="*/ 3543164 w 4503294"/>
                <a:gd name="connsiteY5" fmla="*/ 1268251 h 6858000"/>
                <a:gd name="connsiteX6" fmla="*/ 2274913 w 4503294"/>
                <a:gd name="connsiteY6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3294" h="6858000">
                  <a:moveTo>
                    <a:pt x="2274913" y="0"/>
                  </a:moveTo>
                  <a:lnTo>
                    <a:pt x="4503294" y="0"/>
                  </a:lnTo>
                  <a:lnTo>
                    <a:pt x="4503294" y="6858000"/>
                  </a:lnTo>
                  <a:lnTo>
                    <a:pt x="0" y="6858000"/>
                  </a:lnTo>
                  <a:lnTo>
                    <a:pt x="3543164" y="3314836"/>
                  </a:lnTo>
                  <a:cubicBezTo>
                    <a:pt x="4108312" y="2749687"/>
                    <a:pt x="4108312" y="1833399"/>
                    <a:pt x="3543164" y="1268251"/>
                  </a:cubicBezTo>
                  <a:lnTo>
                    <a:pt x="227491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7688706" y="0"/>
              <a:ext cx="4503294" cy="6858000"/>
            </a:xfrm>
            <a:custGeom>
              <a:avLst/>
              <a:gdLst>
                <a:gd name="connsiteX0" fmla="*/ 2274913 w 4503294"/>
                <a:gd name="connsiteY0" fmla="*/ 0 h 6858000"/>
                <a:gd name="connsiteX1" fmla="*/ 4503294 w 4503294"/>
                <a:gd name="connsiteY1" fmla="*/ 0 h 6858000"/>
                <a:gd name="connsiteX2" fmla="*/ 4503294 w 4503294"/>
                <a:gd name="connsiteY2" fmla="*/ 6858000 h 6858000"/>
                <a:gd name="connsiteX3" fmla="*/ 0 w 4503294"/>
                <a:gd name="connsiteY3" fmla="*/ 6858000 h 6858000"/>
                <a:gd name="connsiteX4" fmla="*/ 3543164 w 4503294"/>
                <a:gd name="connsiteY4" fmla="*/ 3314836 h 6858000"/>
                <a:gd name="connsiteX5" fmla="*/ 3543164 w 4503294"/>
                <a:gd name="connsiteY5" fmla="*/ 1268251 h 6858000"/>
                <a:gd name="connsiteX6" fmla="*/ 2274913 w 4503294"/>
                <a:gd name="connsiteY6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3294" h="6858000">
                  <a:moveTo>
                    <a:pt x="2274913" y="0"/>
                  </a:moveTo>
                  <a:lnTo>
                    <a:pt x="4503294" y="0"/>
                  </a:lnTo>
                  <a:lnTo>
                    <a:pt x="4503294" y="6858000"/>
                  </a:lnTo>
                  <a:lnTo>
                    <a:pt x="0" y="6858000"/>
                  </a:lnTo>
                  <a:lnTo>
                    <a:pt x="3543164" y="3314836"/>
                  </a:lnTo>
                  <a:cubicBezTo>
                    <a:pt x="4108312" y="2749687"/>
                    <a:pt x="4108312" y="1833399"/>
                    <a:pt x="3543164" y="1268251"/>
                  </a:cubicBezTo>
                  <a:lnTo>
                    <a:pt x="2274913" y="0"/>
                  </a:lnTo>
                  <a:close/>
                </a:path>
              </a:pathLst>
            </a:custGeom>
            <a:solidFill>
              <a:srgbClr val="0087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WordArt 293"/>
          <p:cNvSpPr>
            <a:spLocks noChangeArrowheads="1" noChangeShapeType="1" noTextEdit="1"/>
          </p:cNvSpPr>
          <p:nvPr/>
        </p:nvSpPr>
        <p:spPr bwMode="auto">
          <a:xfrm>
            <a:off x="472711" y="445530"/>
            <a:ext cx="1072804" cy="196737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zh-CN" altLang="en-US" sz="4800" dirty="0">
                <a:solidFill>
                  <a:schemeClr val="bg1">
                    <a:lumMod val="95000"/>
                  </a:schemeClr>
                </a:solidFill>
                <a:latin typeface="+mn-ea"/>
                <a:cs typeface="+mn-ea"/>
                <a:sym typeface="+mn-lt"/>
              </a:rPr>
              <a:t>目</a:t>
            </a:r>
            <a:endParaRPr lang="en-US" altLang="zh-CN" sz="4800" dirty="0">
              <a:solidFill>
                <a:schemeClr val="bg1">
                  <a:lumMod val="95000"/>
                </a:schemeClr>
              </a:solidFill>
              <a:latin typeface="+mn-ea"/>
              <a:cs typeface="+mn-ea"/>
              <a:sym typeface="+mn-lt"/>
            </a:endParaRPr>
          </a:p>
          <a:p>
            <a:pPr algn="l"/>
            <a:r>
              <a:rPr lang="zh-CN" altLang="en-US" sz="4800" dirty="0">
                <a:solidFill>
                  <a:schemeClr val="bg1">
                    <a:lumMod val="95000"/>
                  </a:schemeClr>
                </a:solidFill>
                <a:latin typeface="+mn-ea"/>
                <a:cs typeface="+mn-ea"/>
                <a:sym typeface="+mn-lt"/>
              </a:rPr>
              <a:t>录</a:t>
            </a:r>
          </a:p>
        </p:txBody>
      </p:sp>
      <p:sp>
        <p:nvSpPr>
          <p:cNvPr id="4" name="文本框 42"/>
          <p:cNvSpPr txBox="1"/>
          <p:nvPr/>
        </p:nvSpPr>
        <p:spPr>
          <a:xfrm rot="5400000">
            <a:off x="-639490" y="1064434"/>
            <a:ext cx="4751851" cy="6524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5" name="任意多边形 4"/>
          <p:cNvSpPr/>
          <p:nvPr/>
        </p:nvSpPr>
        <p:spPr bwMode="auto">
          <a:xfrm>
            <a:off x="5440775" y="2433527"/>
            <a:ext cx="4890760" cy="828920"/>
          </a:xfrm>
          <a:custGeom>
            <a:avLst/>
            <a:gdLst>
              <a:gd name="connsiteX0" fmla="*/ 6197162 w 6565124"/>
              <a:gd name="connsiteY0" fmla="*/ 1112703 h 1112703"/>
              <a:gd name="connsiteX1" fmla="*/ 5690821 w 6565124"/>
              <a:gd name="connsiteY1" fmla="*/ 1112703 h 1112703"/>
              <a:gd name="connsiteX2" fmla="*/ 5685849 w 6565124"/>
              <a:gd name="connsiteY2" fmla="*/ 1112703 h 1112703"/>
              <a:gd name="connsiteX3" fmla="*/ 5186165 w 6565124"/>
              <a:gd name="connsiteY3" fmla="*/ 1112703 h 1112703"/>
              <a:gd name="connsiteX4" fmla="*/ 5179508 w 6565124"/>
              <a:gd name="connsiteY4" fmla="*/ 1112703 h 1112703"/>
              <a:gd name="connsiteX5" fmla="*/ 4679824 w 6565124"/>
              <a:gd name="connsiteY5" fmla="*/ 1112703 h 1112703"/>
              <a:gd name="connsiteX6" fmla="*/ 4674852 w 6565124"/>
              <a:gd name="connsiteY6" fmla="*/ 1112703 h 1112703"/>
              <a:gd name="connsiteX7" fmla="*/ 4354760 w 6565124"/>
              <a:gd name="connsiteY7" fmla="*/ 1112703 h 1112703"/>
              <a:gd name="connsiteX8" fmla="*/ 4238331 w 6565124"/>
              <a:gd name="connsiteY8" fmla="*/ 1112703 h 1112703"/>
              <a:gd name="connsiteX9" fmla="*/ 4168511 w 6565124"/>
              <a:gd name="connsiteY9" fmla="*/ 1112703 h 1112703"/>
              <a:gd name="connsiteX10" fmla="*/ 3848419 w 6565124"/>
              <a:gd name="connsiteY10" fmla="*/ 1112703 h 1112703"/>
              <a:gd name="connsiteX11" fmla="*/ 3843447 w 6565124"/>
              <a:gd name="connsiteY11" fmla="*/ 1112703 h 1112703"/>
              <a:gd name="connsiteX12" fmla="*/ 3731991 w 6565124"/>
              <a:gd name="connsiteY12" fmla="*/ 1112703 h 1112703"/>
              <a:gd name="connsiteX13" fmla="*/ 3727018 w 6565124"/>
              <a:gd name="connsiteY13" fmla="*/ 1112703 h 1112703"/>
              <a:gd name="connsiteX14" fmla="*/ 3343763 w 6565124"/>
              <a:gd name="connsiteY14" fmla="*/ 1112703 h 1112703"/>
              <a:gd name="connsiteX15" fmla="*/ 3337106 w 6565124"/>
              <a:gd name="connsiteY15" fmla="*/ 1112703 h 1112703"/>
              <a:gd name="connsiteX16" fmla="*/ 3227334 w 6565124"/>
              <a:gd name="connsiteY16" fmla="*/ 1112703 h 1112703"/>
              <a:gd name="connsiteX17" fmla="*/ 3220677 w 6565124"/>
              <a:gd name="connsiteY17" fmla="*/ 1112703 h 1112703"/>
              <a:gd name="connsiteX18" fmla="*/ 2837422 w 6565124"/>
              <a:gd name="connsiteY18" fmla="*/ 1112703 h 1112703"/>
              <a:gd name="connsiteX19" fmla="*/ 2832450 w 6565124"/>
              <a:gd name="connsiteY19" fmla="*/ 1112703 h 1112703"/>
              <a:gd name="connsiteX20" fmla="*/ 2720994 w 6565124"/>
              <a:gd name="connsiteY20" fmla="*/ 1112703 h 1112703"/>
              <a:gd name="connsiteX21" fmla="*/ 2716021 w 6565124"/>
              <a:gd name="connsiteY21" fmla="*/ 1112703 h 1112703"/>
              <a:gd name="connsiteX22" fmla="*/ 2395929 w 6565124"/>
              <a:gd name="connsiteY22" fmla="*/ 1112703 h 1112703"/>
              <a:gd name="connsiteX23" fmla="*/ 2326109 w 6565124"/>
              <a:gd name="connsiteY23" fmla="*/ 1112703 h 1112703"/>
              <a:gd name="connsiteX24" fmla="*/ 2209681 w 6565124"/>
              <a:gd name="connsiteY24" fmla="*/ 1112703 h 1112703"/>
              <a:gd name="connsiteX25" fmla="*/ 1889589 w 6565124"/>
              <a:gd name="connsiteY25" fmla="*/ 1112703 h 1112703"/>
              <a:gd name="connsiteX26" fmla="*/ 1884616 w 6565124"/>
              <a:gd name="connsiteY26" fmla="*/ 1112703 h 1112703"/>
              <a:gd name="connsiteX27" fmla="*/ 1384932 w 6565124"/>
              <a:gd name="connsiteY27" fmla="*/ 1112703 h 1112703"/>
              <a:gd name="connsiteX28" fmla="*/ 1378275 w 6565124"/>
              <a:gd name="connsiteY28" fmla="*/ 1112703 h 1112703"/>
              <a:gd name="connsiteX29" fmla="*/ 878592 w 6565124"/>
              <a:gd name="connsiteY29" fmla="*/ 1112703 h 1112703"/>
              <a:gd name="connsiteX30" fmla="*/ 873619 w 6565124"/>
              <a:gd name="connsiteY30" fmla="*/ 1112703 h 1112703"/>
              <a:gd name="connsiteX31" fmla="*/ 367278 w 6565124"/>
              <a:gd name="connsiteY31" fmla="*/ 1112703 h 1112703"/>
              <a:gd name="connsiteX32" fmla="*/ 268668 w 6565124"/>
              <a:gd name="connsiteY32" fmla="*/ 1056063 h 1112703"/>
              <a:gd name="connsiteX33" fmla="*/ 13011 w 6565124"/>
              <a:gd name="connsiteY33" fmla="*/ 612992 h 1112703"/>
              <a:gd name="connsiteX34" fmla="*/ 13011 w 6565124"/>
              <a:gd name="connsiteY34" fmla="*/ 499712 h 1112703"/>
              <a:gd name="connsiteX35" fmla="*/ 268668 w 6565124"/>
              <a:gd name="connsiteY35" fmla="*/ 56641 h 1112703"/>
              <a:gd name="connsiteX36" fmla="*/ 367278 w 6565124"/>
              <a:gd name="connsiteY36" fmla="*/ 0 h 1112703"/>
              <a:gd name="connsiteX37" fmla="*/ 870602 w 6565124"/>
              <a:gd name="connsiteY37" fmla="*/ 0 h 1112703"/>
              <a:gd name="connsiteX38" fmla="*/ 873619 w 6565124"/>
              <a:gd name="connsiteY38" fmla="*/ 0 h 1112703"/>
              <a:gd name="connsiteX39" fmla="*/ 877593 w 6565124"/>
              <a:gd name="connsiteY39" fmla="*/ 0 h 1112703"/>
              <a:gd name="connsiteX40" fmla="*/ 878592 w 6565124"/>
              <a:gd name="connsiteY40" fmla="*/ 0 h 1112703"/>
              <a:gd name="connsiteX41" fmla="*/ 963623 w 6565124"/>
              <a:gd name="connsiteY41" fmla="*/ 0 h 1112703"/>
              <a:gd name="connsiteX42" fmla="*/ 1362715 w 6565124"/>
              <a:gd name="connsiteY42" fmla="*/ 0 h 1112703"/>
              <a:gd name="connsiteX43" fmla="*/ 1378275 w 6565124"/>
              <a:gd name="connsiteY43" fmla="*/ 0 h 1112703"/>
              <a:gd name="connsiteX44" fmla="*/ 1378349 w 6565124"/>
              <a:gd name="connsiteY44" fmla="*/ 0 h 1112703"/>
              <a:gd name="connsiteX45" fmla="*/ 1384932 w 6565124"/>
              <a:gd name="connsiteY45" fmla="*/ 0 h 1112703"/>
              <a:gd name="connsiteX46" fmla="*/ 1509022 w 6565124"/>
              <a:gd name="connsiteY46" fmla="*/ 0 h 1112703"/>
              <a:gd name="connsiteX47" fmla="*/ 1881599 w 6565124"/>
              <a:gd name="connsiteY47" fmla="*/ 0 h 1112703"/>
              <a:gd name="connsiteX48" fmla="*/ 1884616 w 6565124"/>
              <a:gd name="connsiteY48" fmla="*/ 0 h 1112703"/>
              <a:gd name="connsiteX49" fmla="*/ 1888590 w 6565124"/>
              <a:gd name="connsiteY49" fmla="*/ 0 h 1112703"/>
              <a:gd name="connsiteX50" fmla="*/ 1889589 w 6565124"/>
              <a:gd name="connsiteY50" fmla="*/ 0 h 1112703"/>
              <a:gd name="connsiteX51" fmla="*/ 1974620 w 6565124"/>
              <a:gd name="connsiteY51" fmla="*/ 0 h 1112703"/>
              <a:gd name="connsiteX52" fmla="*/ 2169948 w 6565124"/>
              <a:gd name="connsiteY52" fmla="*/ 0 h 1112703"/>
              <a:gd name="connsiteX53" fmla="*/ 2209681 w 6565124"/>
              <a:gd name="connsiteY53" fmla="*/ 0 h 1112703"/>
              <a:gd name="connsiteX54" fmla="*/ 2293070 w 6565124"/>
              <a:gd name="connsiteY54" fmla="*/ 0 h 1112703"/>
              <a:gd name="connsiteX55" fmla="*/ 2326109 w 6565124"/>
              <a:gd name="connsiteY55" fmla="*/ 0 h 1112703"/>
              <a:gd name="connsiteX56" fmla="*/ 2343265 w 6565124"/>
              <a:gd name="connsiteY56" fmla="*/ 0 h 1112703"/>
              <a:gd name="connsiteX57" fmla="*/ 2395929 w 6565124"/>
              <a:gd name="connsiteY57" fmla="*/ 0 h 1112703"/>
              <a:gd name="connsiteX58" fmla="*/ 2446737 w 6565124"/>
              <a:gd name="connsiteY58" fmla="*/ 0 h 1112703"/>
              <a:gd name="connsiteX59" fmla="*/ 2456856 w 6565124"/>
              <a:gd name="connsiteY59" fmla="*/ 0 h 1112703"/>
              <a:gd name="connsiteX60" fmla="*/ 2596162 w 6565124"/>
              <a:gd name="connsiteY60" fmla="*/ 0 h 1112703"/>
              <a:gd name="connsiteX61" fmla="*/ 2628383 w 6565124"/>
              <a:gd name="connsiteY61" fmla="*/ 0 h 1112703"/>
              <a:gd name="connsiteX62" fmla="*/ 2678176 w 6565124"/>
              <a:gd name="connsiteY62" fmla="*/ 0 h 1112703"/>
              <a:gd name="connsiteX63" fmla="*/ 2713004 w 6565124"/>
              <a:gd name="connsiteY63" fmla="*/ 0 h 1112703"/>
              <a:gd name="connsiteX64" fmla="*/ 2716021 w 6565124"/>
              <a:gd name="connsiteY64" fmla="*/ 0 h 1112703"/>
              <a:gd name="connsiteX65" fmla="*/ 2719995 w 6565124"/>
              <a:gd name="connsiteY65" fmla="*/ 0 h 1112703"/>
              <a:gd name="connsiteX66" fmla="*/ 2720994 w 6565124"/>
              <a:gd name="connsiteY66" fmla="*/ 0 h 1112703"/>
              <a:gd name="connsiteX67" fmla="*/ 2738624 w 6565124"/>
              <a:gd name="connsiteY67" fmla="*/ 0 h 1112703"/>
              <a:gd name="connsiteX68" fmla="*/ 2801125 w 6565124"/>
              <a:gd name="connsiteY68" fmla="*/ 0 h 1112703"/>
              <a:gd name="connsiteX69" fmla="*/ 2806025 w 6565124"/>
              <a:gd name="connsiteY69" fmla="*/ 0 h 1112703"/>
              <a:gd name="connsiteX70" fmla="*/ 2829433 w 6565124"/>
              <a:gd name="connsiteY70" fmla="*/ 0 h 1112703"/>
              <a:gd name="connsiteX71" fmla="*/ 2832450 w 6565124"/>
              <a:gd name="connsiteY71" fmla="*/ 0 h 1112703"/>
              <a:gd name="connsiteX72" fmla="*/ 2836424 w 6565124"/>
              <a:gd name="connsiteY72" fmla="*/ 0 h 1112703"/>
              <a:gd name="connsiteX73" fmla="*/ 2837422 w 6565124"/>
              <a:gd name="connsiteY73" fmla="*/ 0 h 1112703"/>
              <a:gd name="connsiteX74" fmla="*/ 2922453 w 6565124"/>
              <a:gd name="connsiteY74" fmla="*/ 0 h 1112703"/>
              <a:gd name="connsiteX75" fmla="*/ 2974263 w 6565124"/>
              <a:gd name="connsiteY75" fmla="*/ 0 h 1112703"/>
              <a:gd name="connsiteX76" fmla="*/ 3090429 w 6565124"/>
              <a:gd name="connsiteY76" fmla="*/ 0 h 1112703"/>
              <a:gd name="connsiteX77" fmla="*/ 3090692 w 6565124"/>
              <a:gd name="connsiteY77" fmla="*/ 0 h 1112703"/>
              <a:gd name="connsiteX78" fmla="*/ 3205117 w 6565124"/>
              <a:gd name="connsiteY78" fmla="*/ 0 h 1112703"/>
              <a:gd name="connsiteX79" fmla="*/ 3206858 w 6565124"/>
              <a:gd name="connsiteY79" fmla="*/ 0 h 1112703"/>
              <a:gd name="connsiteX80" fmla="*/ 3220677 w 6565124"/>
              <a:gd name="connsiteY80" fmla="*/ 0 h 1112703"/>
              <a:gd name="connsiteX81" fmla="*/ 3220751 w 6565124"/>
              <a:gd name="connsiteY81" fmla="*/ 0 h 1112703"/>
              <a:gd name="connsiteX82" fmla="*/ 3227334 w 6565124"/>
              <a:gd name="connsiteY82" fmla="*/ 0 h 1112703"/>
              <a:gd name="connsiteX83" fmla="*/ 3321545 w 6565124"/>
              <a:gd name="connsiteY83" fmla="*/ 0 h 1112703"/>
              <a:gd name="connsiteX84" fmla="*/ 3337106 w 6565124"/>
              <a:gd name="connsiteY84" fmla="*/ 0 h 1112703"/>
              <a:gd name="connsiteX85" fmla="*/ 3337180 w 6565124"/>
              <a:gd name="connsiteY85" fmla="*/ 0 h 1112703"/>
              <a:gd name="connsiteX86" fmla="*/ 3343763 w 6565124"/>
              <a:gd name="connsiteY86" fmla="*/ 0 h 1112703"/>
              <a:gd name="connsiteX87" fmla="*/ 3351424 w 6565124"/>
              <a:gd name="connsiteY87" fmla="*/ 0 h 1112703"/>
              <a:gd name="connsiteX88" fmla="*/ 3467852 w 6565124"/>
              <a:gd name="connsiteY88" fmla="*/ 0 h 1112703"/>
              <a:gd name="connsiteX89" fmla="*/ 3522951 w 6565124"/>
              <a:gd name="connsiteY89" fmla="*/ 0 h 1112703"/>
              <a:gd name="connsiteX90" fmla="*/ 3633192 w 6565124"/>
              <a:gd name="connsiteY90" fmla="*/ 0 h 1112703"/>
              <a:gd name="connsiteX91" fmla="*/ 3639380 w 6565124"/>
              <a:gd name="connsiteY91" fmla="*/ 0 h 1112703"/>
              <a:gd name="connsiteX92" fmla="*/ 3695692 w 6565124"/>
              <a:gd name="connsiteY92" fmla="*/ 0 h 1112703"/>
              <a:gd name="connsiteX93" fmla="*/ 3724001 w 6565124"/>
              <a:gd name="connsiteY93" fmla="*/ 0 h 1112703"/>
              <a:gd name="connsiteX94" fmla="*/ 3727018 w 6565124"/>
              <a:gd name="connsiteY94" fmla="*/ 0 h 1112703"/>
              <a:gd name="connsiteX95" fmla="*/ 3730992 w 6565124"/>
              <a:gd name="connsiteY95" fmla="*/ 0 h 1112703"/>
              <a:gd name="connsiteX96" fmla="*/ 3731991 w 6565124"/>
              <a:gd name="connsiteY96" fmla="*/ 0 h 1112703"/>
              <a:gd name="connsiteX97" fmla="*/ 3749620 w 6565124"/>
              <a:gd name="connsiteY97" fmla="*/ 0 h 1112703"/>
              <a:gd name="connsiteX98" fmla="*/ 3812121 w 6565124"/>
              <a:gd name="connsiteY98" fmla="*/ 0 h 1112703"/>
              <a:gd name="connsiteX99" fmla="*/ 3817022 w 6565124"/>
              <a:gd name="connsiteY99" fmla="*/ 0 h 1112703"/>
              <a:gd name="connsiteX100" fmla="*/ 3840430 w 6565124"/>
              <a:gd name="connsiteY100" fmla="*/ 0 h 1112703"/>
              <a:gd name="connsiteX101" fmla="*/ 3843447 w 6565124"/>
              <a:gd name="connsiteY101" fmla="*/ 0 h 1112703"/>
              <a:gd name="connsiteX102" fmla="*/ 3847421 w 6565124"/>
              <a:gd name="connsiteY102" fmla="*/ 0 h 1112703"/>
              <a:gd name="connsiteX103" fmla="*/ 3848419 w 6565124"/>
              <a:gd name="connsiteY103" fmla="*/ 0 h 1112703"/>
              <a:gd name="connsiteX104" fmla="*/ 3933450 w 6565124"/>
              <a:gd name="connsiteY104" fmla="*/ 0 h 1112703"/>
              <a:gd name="connsiteX105" fmla="*/ 4012350 w 6565124"/>
              <a:gd name="connsiteY105" fmla="*/ 0 h 1112703"/>
              <a:gd name="connsiteX106" fmla="*/ 4135472 w 6565124"/>
              <a:gd name="connsiteY106" fmla="*/ 0 h 1112703"/>
              <a:gd name="connsiteX107" fmla="*/ 4168511 w 6565124"/>
              <a:gd name="connsiteY107" fmla="*/ 0 h 1112703"/>
              <a:gd name="connsiteX108" fmla="*/ 4177020 w 6565124"/>
              <a:gd name="connsiteY108" fmla="*/ 0 h 1112703"/>
              <a:gd name="connsiteX109" fmla="*/ 4185667 w 6565124"/>
              <a:gd name="connsiteY109" fmla="*/ 0 h 1112703"/>
              <a:gd name="connsiteX110" fmla="*/ 4231748 w 6565124"/>
              <a:gd name="connsiteY110" fmla="*/ 0 h 1112703"/>
              <a:gd name="connsiteX111" fmla="*/ 4238331 w 6565124"/>
              <a:gd name="connsiteY111" fmla="*/ 0 h 1112703"/>
              <a:gd name="connsiteX112" fmla="*/ 4299258 w 6565124"/>
              <a:gd name="connsiteY112" fmla="*/ 0 h 1112703"/>
              <a:gd name="connsiteX113" fmla="*/ 4302096 w 6565124"/>
              <a:gd name="connsiteY113" fmla="*/ 0 h 1112703"/>
              <a:gd name="connsiteX114" fmla="*/ 4354760 w 6565124"/>
              <a:gd name="connsiteY114" fmla="*/ 0 h 1112703"/>
              <a:gd name="connsiteX115" fmla="*/ 4470785 w 6565124"/>
              <a:gd name="connsiteY115" fmla="*/ 0 h 1112703"/>
              <a:gd name="connsiteX116" fmla="*/ 4671835 w 6565124"/>
              <a:gd name="connsiteY116" fmla="*/ 0 h 1112703"/>
              <a:gd name="connsiteX117" fmla="*/ 4674852 w 6565124"/>
              <a:gd name="connsiteY117" fmla="*/ 0 h 1112703"/>
              <a:gd name="connsiteX118" fmla="*/ 4678826 w 6565124"/>
              <a:gd name="connsiteY118" fmla="*/ 0 h 1112703"/>
              <a:gd name="connsiteX119" fmla="*/ 4679824 w 6565124"/>
              <a:gd name="connsiteY119" fmla="*/ 0 h 1112703"/>
              <a:gd name="connsiteX120" fmla="*/ 4764855 w 6565124"/>
              <a:gd name="connsiteY120" fmla="*/ 0 h 1112703"/>
              <a:gd name="connsiteX121" fmla="*/ 5163947 w 6565124"/>
              <a:gd name="connsiteY121" fmla="*/ 0 h 1112703"/>
              <a:gd name="connsiteX122" fmla="*/ 5179508 w 6565124"/>
              <a:gd name="connsiteY122" fmla="*/ 0 h 1112703"/>
              <a:gd name="connsiteX123" fmla="*/ 5179582 w 6565124"/>
              <a:gd name="connsiteY123" fmla="*/ 0 h 1112703"/>
              <a:gd name="connsiteX124" fmla="*/ 5186165 w 6565124"/>
              <a:gd name="connsiteY124" fmla="*/ 0 h 1112703"/>
              <a:gd name="connsiteX125" fmla="*/ 5310254 w 6565124"/>
              <a:gd name="connsiteY125" fmla="*/ 0 h 1112703"/>
              <a:gd name="connsiteX126" fmla="*/ 5682832 w 6565124"/>
              <a:gd name="connsiteY126" fmla="*/ 0 h 1112703"/>
              <a:gd name="connsiteX127" fmla="*/ 5685849 w 6565124"/>
              <a:gd name="connsiteY127" fmla="*/ 0 h 1112703"/>
              <a:gd name="connsiteX128" fmla="*/ 5689822 w 6565124"/>
              <a:gd name="connsiteY128" fmla="*/ 0 h 1112703"/>
              <a:gd name="connsiteX129" fmla="*/ 5690821 w 6565124"/>
              <a:gd name="connsiteY129" fmla="*/ 0 h 1112703"/>
              <a:gd name="connsiteX130" fmla="*/ 5775852 w 6565124"/>
              <a:gd name="connsiteY130" fmla="*/ 0 h 1112703"/>
              <a:gd name="connsiteX131" fmla="*/ 6197162 w 6565124"/>
              <a:gd name="connsiteY131" fmla="*/ 0 h 1112703"/>
              <a:gd name="connsiteX132" fmla="*/ 6295772 w 6565124"/>
              <a:gd name="connsiteY132" fmla="*/ 56641 h 1112703"/>
              <a:gd name="connsiteX133" fmla="*/ 6551428 w 6565124"/>
              <a:gd name="connsiteY133" fmla="*/ 499712 h 1112703"/>
              <a:gd name="connsiteX134" fmla="*/ 6551428 w 6565124"/>
              <a:gd name="connsiteY134" fmla="*/ 612992 h 1112703"/>
              <a:gd name="connsiteX135" fmla="*/ 6295772 w 6565124"/>
              <a:gd name="connsiteY135" fmla="*/ 1056063 h 1112703"/>
              <a:gd name="connsiteX136" fmla="*/ 6197162 w 6565124"/>
              <a:gd name="connsiteY136" fmla="*/ 1112703 h 1112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6565124" h="1112703">
                <a:moveTo>
                  <a:pt x="6197162" y="1112703"/>
                </a:moveTo>
                <a:lnTo>
                  <a:pt x="5690821" y="1112703"/>
                </a:lnTo>
                <a:lnTo>
                  <a:pt x="5685849" y="1112703"/>
                </a:lnTo>
                <a:lnTo>
                  <a:pt x="5186165" y="1112703"/>
                </a:lnTo>
                <a:lnTo>
                  <a:pt x="5179508" y="1112703"/>
                </a:lnTo>
                <a:lnTo>
                  <a:pt x="4679824" y="1112703"/>
                </a:lnTo>
                <a:lnTo>
                  <a:pt x="4674852" y="1112703"/>
                </a:lnTo>
                <a:lnTo>
                  <a:pt x="4354760" y="1112703"/>
                </a:lnTo>
                <a:lnTo>
                  <a:pt x="4238331" y="1112703"/>
                </a:lnTo>
                <a:lnTo>
                  <a:pt x="4168511" y="1112703"/>
                </a:lnTo>
                <a:lnTo>
                  <a:pt x="3848419" y="1112703"/>
                </a:lnTo>
                <a:lnTo>
                  <a:pt x="3843447" y="1112703"/>
                </a:lnTo>
                <a:lnTo>
                  <a:pt x="3731991" y="1112703"/>
                </a:lnTo>
                <a:lnTo>
                  <a:pt x="3727018" y="1112703"/>
                </a:lnTo>
                <a:lnTo>
                  <a:pt x="3343763" y="1112703"/>
                </a:lnTo>
                <a:lnTo>
                  <a:pt x="3337106" y="1112703"/>
                </a:lnTo>
                <a:lnTo>
                  <a:pt x="3227334" y="1112703"/>
                </a:lnTo>
                <a:lnTo>
                  <a:pt x="3220677" y="1112703"/>
                </a:lnTo>
                <a:lnTo>
                  <a:pt x="2837422" y="1112703"/>
                </a:lnTo>
                <a:lnTo>
                  <a:pt x="2832450" y="1112703"/>
                </a:lnTo>
                <a:lnTo>
                  <a:pt x="2720994" y="1112703"/>
                </a:lnTo>
                <a:lnTo>
                  <a:pt x="2716021" y="1112703"/>
                </a:lnTo>
                <a:lnTo>
                  <a:pt x="2395929" y="1112703"/>
                </a:lnTo>
                <a:lnTo>
                  <a:pt x="2326109" y="1112703"/>
                </a:lnTo>
                <a:lnTo>
                  <a:pt x="2209681" y="1112703"/>
                </a:lnTo>
                <a:lnTo>
                  <a:pt x="1889589" y="1112703"/>
                </a:lnTo>
                <a:lnTo>
                  <a:pt x="1884616" y="1112703"/>
                </a:lnTo>
                <a:lnTo>
                  <a:pt x="1384932" y="1112703"/>
                </a:lnTo>
                <a:lnTo>
                  <a:pt x="1378275" y="1112703"/>
                </a:lnTo>
                <a:lnTo>
                  <a:pt x="878592" y="1112703"/>
                </a:lnTo>
                <a:lnTo>
                  <a:pt x="873619" y="1112703"/>
                </a:lnTo>
                <a:lnTo>
                  <a:pt x="367278" y="1112703"/>
                </a:lnTo>
                <a:cubicBezTo>
                  <a:pt x="331669" y="1112703"/>
                  <a:pt x="286929" y="1087124"/>
                  <a:pt x="268668" y="1056063"/>
                </a:cubicBezTo>
                <a:cubicBezTo>
                  <a:pt x="13011" y="612992"/>
                  <a:pt x="13011" y="612992"/>
                  <a:pt x="13011" y="612992"/>
                </a:cubicBezTo>
                <a:cubicBezTo>
                  <a:pt x="-4337" y="581931"/>
                  <a:pt x="-4337" y="530773"/>
                  <a:pt x="13011" y="499712"/>
                </a:cubicBezTo>
                <a:cubicBezTo>
                  <a:pt x="268668" y="56641"/>
                  <a:pt x="268668" y="56641"/>
                  <a:pt x="268668" y="56641"/>
                </a:cubicBezTo>
                <a:cubicBezTo>
                  <a:pt x="286929" y="25580"/>
                  <a:pt x="331669" y="0"/>
                  <a:pt x="367278" y="0"/>
                </a:cubicBezTo>
                <a:cubicBezTo>
                  <a:pt x="750764" y="0"/>
                  <a:pt x="846635" y="0"/>
                  <a:pt x="870602" y="0"/>
                </a:cubicBezTo>
                <a:lnTo>
                  <a:pt x="873619" y="0"/>
                </a:lnTo>
                <a:lnTo>
                  <a:pt x="877593" y="0"/>
                </a:lnTo>
                <a:cubicBezTo>
                  <a:pt x="878592" y="0"/>
                  <a:pt x="878592" y="0"/>
                  <a:pt x="878592" y="0"/>
                </a:cubicBezTo>
                <a:lnTo>
                  <a:pt x="963623" y="0"/>
                </a:lnTo>
                <a:cubicBezTo>
                  <a:pt x="1226941" y="0"/>
                  <a:pt x="1325686" y="0"/>
                  <a:pt x="1362715" y="0"/>
                </a:cubicBezTo>
                <a:lnTo>
                  <a:pt x="1378275" y="0"/>
                </a:lnTo>
                <a:lnTo>
                  <a:pt x="1378349" y="0"/>
                </a:lnTo>
                <a:cubicBezTo>
                  <a:pt x="1384932" y="0"/>
                  <a:pt x="1384932" y="0"/>
                  <a:pt x="1384932" y="0"/>
                </a:cubicBezTo>
                <a:lnTo>
                  <a:pt x="1509022" y="0"/>
                </a:lnTo>
                <a:cubicBezTo>
                  <a:pt x="1784605" y="0"/>
                  <a:pt x="1860628" y="0"/>
                  <a:pt x="1881599" y="0"/>
                </a:cubicBezTo>
                <a:lnTo>
                  <a:pt x="1884616" y="0"/>
                </a:lnTo>
                <a:lnTo>
                  <a:pt x="1888590" y="0"/>
                </a:lnTo>
                <a:cubicBezTo>
                  <a:pt x="1889589" y="0"/>
                  <a:pt x="1889589" y="0"/>
                  <a:pt x="1889589" y="0"/>
                </a:cubicBezTo>
                <a:lnTo>
                  <a:pt x="1974620" y="0"/>
                </a:lnTo>
                <a:cubicBezTo>
                  <a:pt x="2053615" y="0"/>
                  <a:pt x="2117799" y="0"/>
                  <a:pt x="2169948" y="0"/>
                </a:cubicBezTo>
                <a:lnTo>
                  <a:pt x="2209681" y="0"/>
                </a:lnTo>
                <a:lnTo>
                  <a:pt x="2293070" y="0"/>
                </a:lnTo>
                <a:lnTo>
                  <a:pt x="2326109" y="0"/>
                </a:lnTo>
                <a:lnTo>
                  <a:pt x="2343265" y="0"/>
                </a:lnTo>
                <a:cubicBezTo>
                  <a:pt x="2395929" y="0"/>
                  <a:pt x="2395929" y="0"/>
                  <a:pt x="2395929" y="0"/>
                </a:cubicBezTo>
                <a:lnTo>
                  <a:pt x="2446737" y="0"/>
                </a:lnTo>
                <a:lnTo>
                  <a:pt x="2456856" y="0"/>
                </a:lnTo>
                <a:lnTo>
                  <a:pt x="2596162" y="0"/>
                </a:lnTo>
                <a:lnTo>
                  <a:pt x="2628383" y="0"/>
                </a:lnTo>
                <a:lnTo>
                  <a:pt x="2678176" y="0"/>
                </a:lnTo>
                <a:lnTo>
                  <a:pt x="2713004" y="0"/>
                </a:lnTo>
                <a:lnTo>
                  <a:pt x="2716021" y="0"/>
                </a:lnTo>
                <a:lnTo>
                  <a:pt x="2719995" y="0"/>
                </a:lnTo>
                <a:lnTo>
                  <a:pt x="2720994" y="0"/>
                </a:lnTo>
                <a:lnTo>
                  <a:pt x="2738624" y="0"/>
                </a:lnTo>
                <a:cubicBezTo>
                  <a:pt x="2766661" y="0"/>
                  <a:pt x="2786742" y="0"/>
                  <a:pt x="2801125" y="0"/>
                </a:cubicBezTo>
                <a:lnTo>
                  <a:pt x="2806025" y="0"/>
                </a:lnTo>
                <a:lnTo>
                  <a:pt x="2829433" y="0"/>
                </a:lnTo>
                <a:lnTo>
                  <a:pt x="2832450" y="0"/>
                </a:lnTo>
                <a:lnTo>
                  <a:pt x="2836424" y="0"/>
                </a:lnTo>
                <a:cubicBezTo>
                  <a:pt x="2837422" y="0"/>
                  <a:pt x="2837422" y="0"/>
                  <a:pt x="2837422" y="0"/>
                </a:cubicBezTo>
                <a:lnTo>
                  <a:pt x="2922453" y="0"/>
                </a:lnTo>
                <a:lnTo>
                  <a:pt x="2974263" y="0"/>
                </a:lnTo>
                <a:lnTo>
                  <a:pt x="3090429" y="0"/>
                </a:lnTo>
                <a:lnTo>
                  <a:pt x="3090692" y="0"/>
                </a:lnTo>
                <a:lnTo>
                  <a:pt x="3205117" y="0"/>
                </a:lnTo>
                <a:lnTo>
                  <a:pt x="3206858" y="0"/>
                </a:lnTo>
                <a:lnTo>
                  <a:pt x="3220677" y="0"/>
                </a:lnTo>
                <a:lnTo>
                  <a:pt x="3220751" y="0"/>
                </a:lnTo>
                <a:lnTo>
                  <a:pt x="3227334" y="0"/>
                </a:lnTo>
                <a:lnTo>
                  <a:pt x="3321545" y="0"/>
                </a:lnTo>
                <a:lnTo>
                  <a:pt x="3337106" y="0"/>
                </a:lnTo>
                <a:lnTo>
                  <a:pt x="3337180" y="0"/>
                </a:lnTo>
                <a:cubicBezTo>
                  <a:pt x="3343763" y="0"/>
                  <a:pt x="3343763" y="0"/>
                  <a:pt x="3343763" y="0"/>
                </a:cubicBezTo>
                <a:lnTo>
                  <a:pt x="3351424" y="0"/>
                </a:lnTo>
                <a:lnTo>
                  <a:pt x="3467852" y="0"/>
                </a:lnTo>
                <a:lnTo>
                  <a:pt x="3522951" y="0"/>
                </a:lnTo>
                <a:lnTo>
                  <a:pt x="3633192" y="0"/>
                </a:lnTo>
                <a:lnTo>
                  <a:pt x="3639380" y="0"/>
                </a:lnTo>
                <a:lnTo>
                  <a:pt x="3695692" y="0"/>
                </a:lnTo>
                <a:lnTo>
                  <a:pt x="3724001" y="0"/>
                </a:lnTo>
                <a:lnTo>
                  <a:pt x="3727018" y="0"/>
                </a:lnTo>
                <a:lnTo>
                  <a:pt x="3730992" y="0"/>
                </a:lnTo>
                <a:lnTo>
                  <a:pt x="3731991" y="0"/>
                </a:lnTo>
                <a:lnTo>
                  <a:pt x="3749620" y="0"/>
                </a:lnTo>
                <a:cubicBezTo>
                  <a:pt x="3777658" y="0"/>
                  <a:pt x="3797739" y="0"/>
                  <a:pt x="3812121" y="0"/>
                </a:cubicBezTo>
                <a:lnTo>
                  <a:pt x="3817022" y="0"/>
                </a:lnTo>
                <a:lnTo>
                  <a:pt x="3840430" y="0"/>
                </a:lnTo>
                <a:lnTo>
                  <a:pt x="3843447" y="0"/>
                </a:lnTo>
                <a:lnTo>
                  <a:pt x="3847421" y="0"/>
                </a:lnTo>
                <a:cubicBezTo>
                  <a:pt x="3848419" y="0"/>
                  <a:pt x="3848419" y="0"/>
                  <a:pt x="3848419" y="0"/>
                </a:cubicBezTo>
                <a:lnTo>
                  <a:pt x="3933450" y="0"/>
                </a:lnTo>
                <a:lnTo>
                  <a:pt x="4012350" y="0"/>
                </a:lnTo>
                <a:lnTo>
                  <a:pt x="4135472" y="0"/>
                </a:lnTo>
                <a:lnTo>
                  <a:pt x="4168511" y="0"/>
                </a:lnTo>
                <a:lnTo>
                  <a:pt x="4177020" y="0"/>
                </a:lnTo>
                <a:lnTo>
                  <a:pt x="4185667" y="0"/>
                </a:lnTo>
                <a:lnTo>
                  <a:pt x="4231748" y="0"/>
                </a:lnTo>
                <a:lnTo>
                  <a:pt x="4238331" y="0"/>
                </a:lnTo>
                <a:lnTo>
                  <a:pt x="4299258" y="0"/>
                </a:lnTo>
                <a:lnTo>
                  <a:pt x="4302096" y="0"/>
                </a:lnTo>
                <a:cubicBezTo>
                  <a:pt x="4354760" y="0"/>
                  <a:pt x="4354760" y="0"/>
                  <a:pt x="4354760" y="0"/>
                </a:cubicBezTo>
                <a:lnTo>
                  <a:pt x="4470785" y="0"/>
                </a:lnTo>
                <a:cubicBezTo>
                  <a:pt x="4609411" y="0"/>
                  <a:pt x="4656107" y="0"/>
                  <a:pt x="4671835" y="0"/>
                </a:cubicBezTo>
                <a:lnTo>
                  <a:pt x="4674852" y="0"/>
                </a:lnTo>
                <a:lnTo>
                  <a:pt x="4678826" y="0"/>
                </a:lnTo>
                <a:cubicBezTo>
                  <a:pt x="4679824" y="0"/>
                  <a:pt x="4679824" y="0"/>
                  <a:pt x="4679824" y="0"/>
                </a:cubicBezTo>
                <a:lnTo>
                  <a:pt x="4764855" y="0"/>
                </a:lnTo>
                <a:cubicBezTo>
                  <a:pt x="5028174" y="0"/>
                  <a:pt x="5126918" y="0"/>
                  <a:pt x="5163947" y="0"/>
                </a:cubicBezTo>
                <a:lnTo>
                  <a:pt x="5179508" y="0"/>
                </a:lnTo>
                <a:lnTo>
                  <a:pt x="5179582" y="0"/>
                </a:lnTo>
                <a:cubicBezTo>
                  <a:pt x="5186165" y="0"/>
                  <a:pt x="5186165" y="0"/>
                  <a:pt x="5186165" y="0"/>
                </a:cubicBezTo>
                <a:lnTo>
                  <a:pt x="5310254" y="0"/>
                </a:lnTo>
                <a:cubicBezTo>
                  <a:pt x="5585838" y="0"/>
                  <a:pt x="5661860" y="0"/>
                  <a:pt x="5682832" y="0"/>
                </a:cubicBezTo>
                <a:lnTo>
                  <a:pt x="5685849" y="0"/>
                </a:lnTo>
                <a:lnTo>
                  <a:pt x="5689822" y="0"/>
                </a:lnTo>
                <a:cubicBezTo>
                  <a:pt x="5690821" y="0"/>
                  <a:pt x="5690821" y="0"/>
                  <a:pt x="5690821" y="0"/>
                </a:cubicBezTo>
                <a:lnTo>
                  <a:pt x="5775852" y="0"/>
                </a:lnTo>
                <a:cubicBezTo>
                  <a:pt x="6197162" y="0"/>
                  <a:pt x="6197162" y="0"/>
                  <a:pt x="6197162" y="0"/>
                </a:cubicBezTo>
                <a:cubicBezTo>
                  <a:pt x="6233684" y="0"/>
                  <a:pt x="6277511" y="25580"/>
                  <a:pt x="6295772" y="56641"/>
                </a:cubicBezTo>
                <a:cubicBezTo>
                  <a:pt x="6551428" y="499712"/>
                  <a:pt x="6551428" y="499712"/>
                  <a:pt x="6551428" y="499712"/>
                </a:cubicBezTo>
                <a:cubicBezTo>
                  <a:pt x="6569690" y="530772"/>
                  <a:pt x="6569690" y="581931"/>
                  <a:pt x="6551428" y="612992"/>
                </a:cubicBezTo>
                <a:cubicBezTo>
                  <a:pt x="6295772" y="1056063"/>
                  <a:pt x="6295772" y="1056063"/>
                  <a:pt x="6295772" y="1056063"/>
                </a:cubicBezTo>
                <a:cubicBezTo>
                  <a:pt x="6277511" y="1087124"/>
                  <a:pt x="6233684" y="1112703"/>
                  <a:pt x="6197162" y="1112703"/>
                </a:cubicBezTo>
                <a:close/>
              </a:path>
            </a:pathLst>
          </a:cu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5440775" y="3679519"/>
            <a:ext cx="4890760" cy="828920"/>
          </a:xfrm>
          <a:custGeom>
            <a:avLst/>
            <a:gdLst>
              <a:gd name="connsiteX0" fmla="*/ 6197162 w 6565124"/>
              <a:gd name="connsiteY0" fmla="*/ 1112703 h 1112703"/>
              <a:gd name="connsiteX1" fmla="*/ 5690821 w 6565124"/>
              <a:gd name="connsiteY1" fmla="*/ 1112703 h 1112703"/>
              <a:gd name="connsiteX2" fmla="*/ 5685849 w 6565124"/>
              <a:gd name="connsiteY2" fmla="*/ 1112703 h 1112703"/>
              <a:gd name="connsiteX3" fmla="*/ 5186165 w 6565124"/>
              <a:gd name="connsiteY3" fmla="*/ 1112703 h 1112703"/>
              <a:gd name="connsiteX4" fmla="*/ 5179508 w 6565124"/>
              <a:gd name="connsiteY4" fmla="*/ 1112703 h 1112703"/>
              <a:gd name="connsiteX5" fmla="*/ 4679824 w 6565124"/>
              <a:gd name="connsiteY5" fmla="*/ 1112703 h 1112703"/>
              <a:gd name="connsiteX6" fmla="*/ 4674852 w 6565124"/>
              <a:gd name="connsiteY6" fmla="*/ 1112703 h 1112703"/>
              <a:gd name="connsiteX7" fmla="*/ 4354760 w 6565124"/>
              <a:gd name="connsiteY7" fmla="*/ 1112703 h 1112703"/>
              <a:gd name="connsiteX8" fmla="*/ 4238331 w 6565124"/>
              <a:gd name="connsiteY8" fmla="*/ 1112703 h 1112703"/>
              <a:gd name="connsiteX9" fmla="*/ 4168511 w 6565124"/>
              <a:gd name="connsiteY9" fmla="*/ 1112703 h 1112703"/>
              <a:gd name="connsiteX10" fmla="*/ 3848419 w 6565124"/>
              <a:gd name="connsiteY10" fmla="*/ 1112703 h 1112703"/>
              <a:gd name="connsiteX11" fmla="*/ 3843447 w 6565124"/>
              <a:gd name="connsiteY11" fmla="*/ 1112703 h 1112703"/>
              <a:gd name="connsiteX12" fmla="*/ 3731991 w 6565124"/>
              <a:gd name="connsiteY12" fmla="*/ 1112703 h 1112703"/>
              <a:gd name="connsiteX13" fmla="*/ 3727018 w 6565124"/>
              <a:gd name="connsiteY13" fmla="*/ 1112703 h 1112703"/>
              <a:gd name="connsiteX14" fmla="*/ 3343763 w 6565124"/>
              <a:gd name="connsiteY14" fmla="*/ 1112703 h 1112703"/>
              <a:gd name="connsiteX15" fmla="*/ 3337106 w 6565124"/>
              <a:gd name="connsiteY15" fmla="*/ 1112703 h 1112703"/>
              <a:gd name="connsiteX16" fmla="*/ 3227334 w 6565124"/>
              <a:gd name="connsiteY16" fmla="*/ 1112703 h 1112703"/>
              <a:gd name="connsiteX17" fmla="*/ 3220677 w 6565124"/>
              <a:gd name="connsiteY17" fmla="*/ 1112703 h 1112703"/>
              <a:gd name="connsiteX18" fmla="*/ 2837422 w 6565124"/>
              <a:gd name="connsiteY18" fmla="*/ 1112703 h 1112703"/>
              <a:gd name="connsiteX19" fmla="*/ 2832450 w 6565124"/>
              <a:gd name="connsiteY19" fmla="*/ 1112703 h 1112703"/>
              <a:gd name="connsiteX20" fmla="*/ 2720994 w 6565124"/>
              <a:gd name="connsiteY20" fmla="*/ 1112703 h 1112703"/>
              <a:gd name="connsiteX21" fmla="*/ 2716021 w 6565124"/>
              <a:gd name="connsiteY21" fmla="*/ 1112703 h 1112703"/>
              <a:gd name="connsiteX22" fmla="*/ 2395929 w 6565124"/>
              <a:gd name="connsiteY22" fmla="*/ 1112703 h 1112703"/>
              <a:gd name="connsiteX23" fmla="*/ 2326109 w 6565124"/>
              <a:gd name="connsiteY23" fmla="*/ 1112703 h 1112703"/>
              <a:gd name="connsiteX24" fmla="*/ 2209681 w 6565124"/>
              <a:gd name="connsiteY24" fmla="*/ 1112703 h 1112703"/>
              <a:gd name="connsiteX25" fmla="*/ 1889589 w 6565124"/>
              <a:gd name="connsiteY25" fmla="*/ 1112703 h 1112703"/>
              <a:gd name="connsiteX26" fmla="*/ 1884616 w 6565124"/>
              <a:gd name="connsiteY26" fmla="*/ 1112703 h 1112703"/>
              <a:gd name="connsiteX27" fmla="*/ 1384932 w 6565124"/>
              <a:gd name="connsiteY27" fmla="*/ 1112703 h 1112703"/>
              <a:gd name="connsiteX28" fmla="*/ 1378275 w 6565124"/>
              <a:gd name="connsiteY28" fmla="*/ 1112703 h 1112703"/>
              <a:gd name="connsiteX29" fmla="*/ 878592 w 6565124"/>
              <a:gd name="connsiteY29" fmla="*/ 1112703 h 1112703"/>
              <a:gd name="connsiteX30" fmla="*/ 873619 w 6565124"/>
              <a:gd name="connsiteY30" fmla="*/ 1112703 h 1112703"/>
              <a:gd name="connsiteX31" fmla="*/ 367278 w 6565124"/>
              <a:gd name="connsiteY31" fmla="*/ 1112703 h 1112703"/>
              <a:gd name="connsiteX32" fmla="*/ 268668 w 6565124"/>
              <a:gd name="connsiteY32" fmla="*/ 1056063 h 1112703"/>
              <a:gd name="connsiteX33" fmla="*/ 13011 w 6565124"/>
              <a:gd name="connsiteY33" fmla="*/ 612992 h 1112703"/>
              <a:gd name="connsiteX34" fmla="*/ 13011 w 6565124"/>
              <a:gd name="connsiteY34" fmla="*/ 499712 h 1112703"/>
              <a:gd name="connsiteX35" fmla="*/ 268668 w 6565124"/>
              <a:gd name="connsiteY35" fmla="*/ 56641 h 1112703"/>
              <a:gd name="connsiteX36" fmla="*/ 367278 w 6565124"/>
              <a:gd name="connsiteY36" fmla="*/ 0 h 1112703"/>
              <a:gd name="connsiteX37" fmla="*/ 870602 w 6565124"/>
              <a:gd name="connsiteY37" fmla="*/ 0 h 1112703"/>
              <a:gd name="connsiteX38" fmla="*/ 873619 w 6565124"/>
              <a:gd name="connsiteY38" fmla="*/ 0 h 1112703"/>
              <a:gd name="connsiteX39" fmla="*/ 877593 w 6565124"/>
              <a:gd name="connsiteY39" fmla="*/ 0 h 1112703"/>
              <a:gd name="connsiteX40" fmla="*/ 878592 w 6565124"/>
              <a:gd name="connsiteY40" fmla="*/ 0 h 1112703"/>
              <a:gd name="connsiteX41" fmla="*/ 963623 w 6565124"/>
              <a:gd name="connsiteY41" fmla="*/ 0 h 1112703"/>
              <a:gd name="connsiteX42" fmla="*/ 1362715 w 6565124"/>
              <a:gd name="connsiteY42" fmla="*/ 0 h 1112703"/>
              <a:gd name="connsiteX43" fmla="*/ 1378275 w 6565124"/>
              <a:gd name="connsiteY43" fmla="*/ 0 h 1112703"/>
              <a:gd name="connsiteX44" fmla="*/ 1378349 w 6565124"/>
              <a:gd name="connsiteY44" fmla="*/ 0 h 1112703"/>
              <a:gd name="connsiteX45" fmla="*/ 1384932 w 6565124"/>
              <a:gd name="connsiteY45" fmla="*/ 0 h 1112703"/>
              <a:gd name="connsiteX46" fmla="*/ 1509022 w 6565124"/>
              <a:gd name="connsiteY46" fmla="*/ 0 h 1112703"/>
              <a:gd name="connsiteX47" fmla="*/ 1881599 w 6565124"/>
              <a:gd name="connsiteY47" fmla="*/ 0 h 1112703"/>
              <a:gd name="connsiteX48" fmla="*/ 1884616 w 6565124"/>
              <a:gd name="connsiteY48" fmla="*/ 0 h 1112703"/>
              <a:gd name="connsiteX49" fmla="*/ 1888590 w 6565124"/>
              <a:gd name="connsiteY49" fmla="*/ 0 h 1112703"/>
              <a:gd name="connsiteX50" fmla="*/ 1889589 w 6565124"/>
              <a:gd name="connsiteY50" fmla="*/ 0 h 1112703"/>
              <a:gd name="connsiteX51" fmla="*/ 1974620 w 6565124"/>
              <a:gd name="connsiteY51" fmla="*/ 0 h 1112703"/>
              <a:gd name="connsiteX52" fmla="*/ 2169948 w 6565124"/>
              <a:gd name="connsiteY52" fmla="*/ 0 h 1112703"/>
              <a:gd name="connsiteX53" fmla="*/ 2209681 w 6565124"/>
              <a:gd name="connsiteY53" fmla="*/ 0 h 1112703"/>
              <a:gd name="connsiteX54" fmla="*/ 2293070 w 6565124"/>
              <a:gd name="connsiteY54" fmla="*/ 0 h 1112703"/>
              <a:gd name="connsiteX55" fmla="*/ 2326109 w 6565124"/>
              <a:gd name="connsiteY55" fmla="*/ 0 h 1112703"/>
              <a:gd name="connsiteX56" fmla="*/ 2343265 w 6565124"/>
              <a:gd name="connsiteY56" fmla="*/ 0 h 1112703"/>
              <a:gd name="connsiteX57" fmla="*/ 2395929 w 6565124"/>
              <a:gd name="connsiteY57" fmla="*/ 0 h 1112703"/>
              <a:gd name="connsiteX58" fmla="*/ 2446737 w 6565124"/>
              <a:gd name="connsiteY58" fmla="*/ 0 h 1112703"/>
              <a:gd name="connsiteX59" fmla="*/ 2456856 w 6565124"/>
              <a:gd name="connsiteY59" fmla="*/ 0 h 1112703"/>
              <a:gd name="connsiteX60" fmla="*/ 2596162 w 6565124"/>
              <a:gd name="connsiteY60" fmla="*/ 0 h 1112703"/>
              <a:gd name="connsiteX61" fmla="*/ 2628383 w 6565124"/>
              <a:gd name="connsiteY61" fmla="*/ 0 h 1112703"/>
              <a:gd name="connsiteX62" fmla="*/ 2678176 w 6565124"/>
              <a:gd name="connsiteY62" fmla="*/ 0 h 1112703"/>
              <a:gd name="connsiteX63" fmla="*/ 2713004 w 6565124"/>
              <a:gd name="connsiteY63" fmla="*/ 0 h 1112703"/>
              <a:gd name="connsiteX64" fmla="*/ 2716021 w 6565124"/>
              <a:gd name="connsiteY64" fmla="*/ 0 h 1112703"/>
              <a:gd name="connsiteX65" fmla="*/ 2719995 w 6565124"/>
              <a:gd name="connsiteY65" fmla="*/ 0 h 1112703"/>
              <a:gd name="connsiteX66" fmla="*/ 2720994 w 6565124"/>
              <a:gd name="connsiteY66" fmla="*/ 0 h 1112703"/>
              <a:gd name="connsiteX67" fmla="*/ 2738624 w 6565124"/>
              <a:gd name="connsiteY67" fmla="*/ 0 h 1112703"/>
              <a:gd name="connsiteX68" fmla="*/ 2801125 w 6565124"/>
              <a:gd name="connsiteY68" fmla="*/ 0 h 1112703"/>
              <a:gd name="connsiteX69" fmla="*/ 2806025 w 6565124"/>
              <a:gd name="connsiteY69" fmla="*/ 0 h 1112703"/>
              <a:gd name="connsiteX70" fmla="*/ 2829433 w 6565124"/>
              <a:gd name="connsiteY70" fmla="*/ 0 h 1112703"/>
              <a:gd name="connsiteX71" fmla="*/ 2832450 w 6565124"/>
              <a:gd name="connsiteY71" fmla="*/ 0 h 1112703"/>
              <a:gd name="connsiteX72" fmla="*/ 2836424 w 6565124"/>
              <a:gd name="connsiteY72" fmla="*/ 0 h 1112703"/>
              <a:gd name="connsiteX73" fmla="*/ 2837422 w 6565124"/>
              <a:gd name="connsiteY73" fmla="*/ 0 h 1112703"/>
              <a:gd name="connsiteX74" fmla="*/ 2922453 w 6565124"/>
              <a:gd name="connsiteY74" fmla="*/ 0 h 1112703"/>
              <a:gd name="connsiteX75" fmla="*/ 2974263 w 6565124"/>
              <a:gd name="connsiteY75" fmla="*/ 0 h 1112703"/>
              <a:gd name="connsiteX76" fmla="*/ 3090429 w 6565124"/>
              <a:gd name="connsiteY76" fmla="*/ 0 h 1112703"/>
              <a:gd name="connsiteX77" fmla="*/ 3090692 w 6565124"/>
              <a:gd name="connsiteY77" fmla="*/ 0 h 1112703"/>
              <a:gd name="connsiteX78" fmla="*/ 3205117 w 6565124"/>
              <a:gd name="connsiteY78" fmla="*/ 0 h 1112703"/>
              <a:gd name="connsiteX79" fmla="*/ 3206858 w 6565124"/>
              <a:gd name="connsiteY79" fmla="*/ 0 h 1112703"/>
              <a:gd name="connsiteX80" fmla="*/ 3220677 w 6565124"/>
              <a:gd name="connsiteY80" fmla="*/ 0 h 1112703"/>
              <a:gd name="connsiteX81" fmla="*/ 3220751 w 6565124"/>
              <a:gd name="connsiteY81" fmla="*/ 0 h 1112703"/>
              <a:gd name="connsiteX82" fmla="*/ 3227334 w 6565124"/>
              <a:gd name="connsiteY82" fmla="*/ 0 h 1112703"/>
              <a:gd name="connsiteX83" fmla="*/ 3321545 w 6565124"/>
              <a:gd name="connsiteY83" fmla="*/ 0 h 1112703"/>
              <a:gd name="connsiteX84" fmla="*/ 3337106 w 6565124"/>
              <a:gd name="connsiteY84" fmla="*/ 0 h 1112703"/>
              <a:gd name="connsiteX85" fmla="*/ 3337180 w 6565124"/>
              <a:gd name="connsiteY85" fmla="*/ 0 h 1112703"/>
              <a:gd name="connsiteX86" fmla="*/ 3343763 w 6565124"/>
              <a:gd name="connsiteY86" fmla="*/ 0 h 1112703"/>
              <a:gd name="connsiteX87" fmla="*/ 3351424 w 6565124"/>
              <a:gd name="connsiteY87" fmla="*/ 0 h 1112703"/>
              <a:gd name="connsiteX88" fmla="*/ 3467852 w 6565124"/>
              <a:gd name="connsiteY88" fmla="*/ 0 h 1112703"/>
              <a:gd name="connsiteX89" fmla="*/ 3522951 w 6565124"/>
              <a:gd name="connsiteY89" fmla="*/ 0 h 1112703"/>
              <a:gd name="connsiteX90" fmla="*/ 3633192 w 6565124"/>
              <a:gd name="connsiteY90" fmla="*/ 0 h 1112703"/>
              <a:gd name="connsiteX91" fmla="*/ 3639380 w 6565124"/>
              <a:gd name="connsiteY91" fmla="*/ 0 h 1112703"/>
              <a:gd name="connsiteX92" fmla="*/ 3695692 w 6565124"/>
              <a:gd name="connsiteY92" fmla="*/ 0 h 1112703"/>
              <a:gd name="connsiteX93" fmla="*/ 3724001 w 6565124"/>
              <a:gd name="connsiteY93" fmla="*/ 0 h 1112703"/>
              <a:gd name="connsiteX94" fmla="*/ 3727018 w 6565124"/>
              <a:gd name="connsiteY94" fmla="*/ 0 h 1112703"/>
              <a:gd name="connsiteX95" fmla="*/ 3730992 w 6565124"/>
              <a:gd name="connsiteY95" fmla="*/ 0 h 1112703"/>
              <a:gd name="connsiteX96" fmla="*/ 3731991 w 6565124"/>
              <a:gd name="connsiteY96" fmla="*/ 0 h 1112703"/>
              <a:gd name="connsiteX97" fmla="*/ 3749620 w 6565124"/>
              <a:gd name="connsiteY97" fmla="*/ 0 h 1112703"/>
              <a:gd name="connsiteX98" fmla="*/ 3812121 w 6565124"/>
              <a:gd name="connsiteY98" fmla="*/ 0 h 1112703"/>
              <a:gd name="connsiteX99" fmla="*/ 3817022 w 6565124"/>
              <a:gd name="connsiteY99" fmla="*/ 0 h 1112703"/>
              <a:gd name="connsiteX100" fmla="*/ 3840430 w 6565124"/>
              <a:gd name="connsiteY100" fmla="*/ 0 h 1112703"/>
              <a:gd name="connsiteX101" fmla="*/ 3843447 w 6565124"/>
              <a:gd name="connsiteY101" fmla="*/ 0 h 1112703"/>
              <a:gd name="connsiteX102" fmla="*/ 3847421 w 6565124"/>
              <a:gd name="connsiteY102" fmla="*/ 0 h 1112703"/>
              <a:gd name="connsiteX103" fmla="*/ 3848419 w 6565124"/>
              <a:gd name="connsiteY103" fmla="*/ 0 h 1112703"/>
              <a:gd name="connsiteX104" fmla="*/ 3933450 w 6565124"/>
              <a:gd name="connsiteY104" fmla="*/ 0 h 1112703"/>
              <a:gd name="connsiteX105" fmla="*/ 4012350 w 6565124"/>
              <a:gd name="connsiteY105" fmla="*/ 0 h 1112703"/>
              <a:gd name="connsiteX106" fmla="*/ 4135472 w 6565124"/>
              <a:gd name="connsiteY106" fmla="*/ 0 h 1112703"/>
              <a:gd name="connsiteX107" fmla="*/ 4168511 w 6565124"/>
              <a:gd name="connsiteY107" fmla="*/ 0 h 1112703"/>
              <a:gd name="connsiteX108" fmla="*/ 4177020 w 6565124"/>
              <a:gd name="connsiteY108" fmla="*/ 0 h 1112703"/>
              <a:gd name="connsiteX109" fmla="*/ 4185667 w 6565124"/>
              <a:gd name="connsiteY109" fmla="*/ 0 h 1112703"/>
              <a:gd name="connsiteX110" fmla="*/ 4231748 w 6565124"/>
              <a:gd name="connsiteY110" fmla="*/ 0 h 1112703"/>
              <a:gd name="connsiteX111" fmla="*/ 4238331 w 6565124"/>
              <a:gd name="connsiteY111" fmla="*/ 0 h 1112703"/>
              <a:gd name="connsiteX112" fmla="*/ 4299258 w 6565124"/>
              <a:gd name="connsiteY112" fmla="*/ 0 h 1112703"/>
              <a:gd name="connsiteX113" fmla="*/ 4302096 w 6565124"/>
              <a:gd name="connsiteY113" fmla="*/ 0 h 1112703"/>
              <a:gd name="connsiteX114" fmla="*/ 4354760 w 6565124"/>
              <a:gd name="connsiteY114" fmla="*/ 0 h 1112703"/>
              <a:gd name="connsiteX115" fmla="*/ 4470785 w 6565124"/>
              <a:gd name="connsiteY115" fmla="*/ 0 h 1112703"/>
              <a:gd name="connsiteX116" fmla="*/ 4671835 w 6565124"/>
              <a:gd name="connsiteY116" fmla="*/ 0 h 1112703"/>
              <a:gd name="connsiteX117" fmla="*/ 4674852 w 6565124"/>
              <a:gd name="connsiteY117" fmla="*/ 0 h 1112703"/>
              <a:gd name="connsiteX118" fmla="*/ 4678826 w 6565124"/>
              <a:gd name="connsiteY118" fmla="*/ 0 h 1112703"/>
              <a:gd name="connsiteX119" fmla="*/ 4679824 w 6565124"/>
              <a:gd name="connsiteY119" fmla="*/ 0 h 1112703"/>
              <a:gd name="connsiteX120" fmla="*/ 4764855 w 6565124"/>
              <a:gd name="connsiteY120" fmla="*/ 0 h 1112703"/>
              <a:gd name="connsiteX121" fmla="*/ 5163947 w 6565124"/>
              <a:gd name="connsiteY121" fmla="*/ 0 h 1112703"/>
              <a:gd name="connsiteX122" fmla="*/ 5179508 w 6565124"/>
              <a:gd name="connsiteY122" fmla="*/ 0 h 1112703"/>
              <a:gd name="connsiteX123" fmla="*/ 5179582 w 6565124"/>
              <a:gd name="connsiteY123" fmla="*/ 0 h 1112703"/>
              <a:gd name="connsiteX124" fmla="*/ 5186165 w 6565124"/>
              <a:gd name="connsiteY124" fmla="*/ 0 h 1112703"/>
              <a:gd name="connsiteX125" fmla="*/ 5310254 w 6565124"/>
              <a:gd name="connsiteY125" fmla="*/ 0 h 1112703"/>
              <a:gd name="connsiteX126" fmla="*/ 5682832 w 6565124"/>
              <a:gd name="connsiteY126" fmla="*/ 0 h 1112703"/>
              <a:gd name="connsiteX127" fmla="*/ 5685849 w 6565124"/>
              <a:gd name="connsiteY127" fmla="*/ 0 h 1112703"/>
              <a:gd name="connsiteX128" fmla="*/ 5689822 w 6565124"/>
              <a:gd name="connsiteY128" fmla="*/ 0 h 1112703"/>
              <a:gd name="connsiteX129" fmla="*/ 5690821 w 6565124"/>
              <a:gd name="connsiteY129" fmla="*/ 0 h 1112703"/>
              <a:gd name="connsiteX130" fmla="*/ 5775852 w 6565124"/>
              <a:gd name="connsiteY130" fmla="*/ 0 h 1112703"/>
              <a:gd name="connsiteX131" fmla="*/ 6197162 w 6565124"/>
              <a:gd name="connsiteY131" fmla="*/ 0 h 1112703"/>
              <a:gd name="connsiteX132" fmla="*/ 6295772 w 6565124"/>
              <a:gd name="connsiteY132" fmla="*/ 56641 h 1112703"/>
              <a:gd name="connsiteX133" fmla="*/ 6551428 w 6565124"/>
              <a:gd name="connsiteY133" fmla="*/ 499712 h 1112703"/>
              <a:gd name="connsiteX134" fmla="*/ 6551428 w 6565124"/>
              <a:gd name="connsiteY134" fmla="*/ 612992 h 1112703"/>
              <a:gd name="connsiteX135" fmla="*/ 6295772 w 6565124"/>
              <a:gd name="connsiteY135" fmla="*/ 1056063 h 1112703"/>
              <a:gd name="connsiteX136" fmla="*/ 6197162 w 6565124"/>
              <a:gd name="connsiteY136" fmla="*/ 1112703 h 1112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6565124" h="1112703">
                <a:moveTo>
                  <a:pt x="6197162" y="1112703"/>
                </a:moveTo>
                <a:lnTo>
                  <a:pt x="5690821" y="1112703"/>
                </a:lnTo>
                <a:lnTo>
                  <a:pt x="5685849" y="1112703"/>
                </a:lnTo>
                <a:lnTo>
                  <a:pt x="5186165" y="1112703"/>
                </a:lnTo>
                <a:lnTo>
                  <a:pt x="5179508" y="1112703"/>
                </a:lnTo>
                <a:lnTo>
                  <a:pt x="4679824" y="1112703"/>
                </a:lnTo>
                <a:lnTo>
                  <a:pt x="4674852" y="1112703"/>
                </a:lnTo>
                <a:lnTo>
                  <a:pt x="4354760" y="1112703"/>
                </a:lnTo>
                <a:lnTo>
                  <a:pt x="4238331" y="1112703"/>
                </a:lnTo>
                <a:lnTo>
                  <a:pt x="4168511" y="1112703"/>
                </a:lnTo>
                <a:lnTo>
                  <a:pt x="3848419" y="1112703"/>
                </a:lnTo>
                <a:lnTo>
                  <a:pt x="3843447" y="1112703"/>
                </a:lnTo>
                <a:lnTo>
                  <a:pt x="3731991" y="1112703"/>
                </a:lnTo>
                <a:lnTo>
                  <a:pt x="3727018" y="1112703"/>
                </a:lnTo>
                <a:lnTo>
                  <a:pt x="3343763" y="1112703"/>
                </a:lnTo>
                <a:lnTo>
                  <a:pt x="3337106" y="1112703"/>
                </a:lnTo>
                <a:lnTo>
                  <a:pt x="3227334" y="1112703"/>
                </a:lnTo>
                <a:lnTo>
                  <a:pt x="3220677" y="1112703"/>
                </a:lnTo>
                <a:lnTo>
                  <a:pt x="2837422" y="1112703"/>
                </a:lnTo>
                <a:lnTo>
                  <a:pt x="2832450" y="1112703"/>
                </a:lnTo>
                <a:lnTo>
                  <a:pt x="2720994" y="1112703"/>
                </a:lnTo>
                <a:lnTo>
                  <a:pt x="2716021" y="1112703"/>
                </a:lnTo>
                <a:lnTo>
                  <a:pt x="2395929" y="1112703"/>
                </a:lnTo>
                <a:lnTo>
                  <a:pt x="2326109" y="1112703"/>
                </a:lnTo>
                <a:lnTo>
                  <a:pt x="2209681" y="1112703"/>
                </a:lnTo>
                <a:lnTo>
                  <a:pt x="1889589" y="1112703"/>
                </a:lnTo>
                <a:lnTo>
                  <a:pt x="1884616" y="1112703"/>
                </a:lnTo>
                <a:lnTo>
                  <a:pt x="1384932" y="1112703"/>
                </a:lnTo>
                <a:lnTo>
                  <a:pt x="1378275" y="1112703"/>
                </a:lnTo>
                <a:lnTo>
                  <a:pt x="878592" y="1112703"/>
                </a:lnTo>
                <a:lnTo>
                  <a:pt x="873619" y="1112703"/>
                </a:lnTo>
                <a:lnTo>
                  <a:pt x="367278" y="1112703"/>
                </a:lnTo>
                <a:cubicBezTo>
                  <a:pt x="331669" y="1112703"/>
                  <a:pt x="286929" y="1087124"/>
                  <a:pt x="268668" y="1056063"/>
                </a:cubicBezTo>
                <a:cubicBezTo>
                  <a:pt x="13011" y="612992"/>
                  <a:pt x="13011" y="612992"/>
                  <a:pt x="13011" y="612992"/>
                </a:cubicBezTo>
                <a:cubicBezTo>
                  <a:pt x="-4337" y="581931"/>
                  <a:pt x="-4337" y="530773"/>
                  <a:pt x="13011" y="499712"/>
                </a:cubicBezTo>
                <a:cubicBezTo>
                  <a:pt x="268668" y="56641"/>
                  <a:pt x="268668" y="56641"/>
                  <a:pt x="268668" y="56641"/>
                </a:cubicBezTo>
                <a:cubicBezTo>
                  <a:pt x="286929" y="25580"/>
                  <a:pt x="331669" y="0"/>
                  <a:pt x="367278" y="0"/>
                </a:cubicBezTo>
                <a:cubicBezTo>
                  <a:pt x="750764" y="0"/>
                  <a:pt x="846635" y="0"/>
                  <a:pt x="870602" y="0"/>
                </a:cubicBezTo>
                <a:lnTo>
                  <a:pt x="873619" y="0"/>
                </a:lnTo>
                <a:lnTo>
                  <a:pt x="877593" y="0"/>
                </a:lnTo>
                <a:cubicBezTo>
                  <a:pt x="878592" y="0"/>
                  <a:pt x="878592" y="0"/>
                  <a:pt x="878592" y="0"/>
                </a:cubicBezTo>
                <a:lnTo>
                  <a:pt x="963623" y="0"/>
                </a:lnTo>
                <a:cubicBezTo>
                  <a:pt x="1226941" y="0"/>
                  <a:pt x="1325686" y="0"/>
                  <a:pt x="1362715" y="0"/>
                </a:cubicBezTo>
                <a:lnTo>
                  <a:pt x="1378275" y="0"/>
                </a:lnTo>
                <a:lnTo>
                  <a:pt x="1378349" y="0"/>
                </a:lnTo>
                <a:cubicBezTo>
                  <a:pt x="1384932" y="0"/>
                  <a:pt x="1384932" y="0"/>
                  <a:pt x="1384932" y="0"/>
                </a:cubicBezTo>
                <a:lnTo>
                  <a:pt x="1509022" y="0"/>
                </a:lnTo>
                <a:cubicBezTo>
                  <a:pt x="1784605" y="0"/>
                  <a:pt x="1860628" y="0"/>
                  <a:pt x="1881599" y="0"/>
                </a:cubicBezTo>
                <a:lnTo>
                  <a:pt x="1884616" y="0"/>
                </a:lnTo>
                <a:lnTo>
                  <a:pt x="1888590" y="0"/>
                </a:lnTo>
                <a:cubicBezTo>
                  <a:pt x="1889589" y="0"/>
                  <a:pt x="1889589" y="0"/>
                  <a:pt x="1889589" y="0"/>
                </a:cubicBezTo>
                <a:lnTo>
                  <a:pt x="1974620" y="0"/>
                </a:lnTo>
                <a:cubicBezTo>
                  <a:pt x="2053615" y="0"/>
                  <a:pt x="2117799" y="0"/>
                  <a:pt x="2169948" y="0"/>
                </a:cubicBezTo>
                <a:lnTo>
                  <a:pt x="2209681" y="0"/>
                </a:lnTo>
                <a:lnTo>
                  <a:pt x="2293070" y="0"/>
                </a:lnTo>
                <a:lnTo>
                  <a:pt x="2326109" y="0"/>
                </a:lnTo>
                <a:lnTo>
                  <a:pt x="2343265" y="0"/>
                </a:lnTo>
                <a:cubicBezTo>
                  <a:pt x="2395929" y="0"/>
                  <a:pt x="2395929" y="0"/>
                  <a:pt x="2395929" y="0"/>
                </a:cubicBezTo>
                <a:lnTo>
                  <a:pt x="2446737" y="0"/>
                </a:lnTo>
                <a:lnTo>
                  <a:pt x="2456856" y="0"/>
                </a:lnTo>
                <a:lnTo>
                  <a:pt x="2596162" y="0"/>
                </a:lnTo>
                <a:lnTo>
                  <a:pt x="2628383" y="0"/>
                </a:lnTo>
                <a:lnTo>
                  <a:pt x="2678176" y="0"/>
                </a:lnTo>
                <a:lnTo>
                  <a:pt x="2713004" y="0"/>
                </a:lnTo>
                <a:lnTo>
                  <a:pt x="2716021" y="0"/>
                </a:lnTo>
                <a:lnTo>
                  <a:pt x="2719995" y="0"/>
                </a:lnTo>
                <a:lnTo>
                  <a:pt x="2720994" y="0"/>
                </a:lnTo>
                <a:lnTo>
                  <a:pt x="2738624" y="0"/>
                </a:lnTo>
                <a:cubicBezTo>
                  <a:pt x="2766661" y="0"/>
                  <a:pt x="2786742" y="0"/>
                  <a:pt x="2801125" y="0"/>
                </a:cubicBezTo>
                <a:lnTo>
                  <a:pt x="2806025" y="0"/>
                </a:lnTo>
                <a:lnTo>
                  <a:pt x="2829433" y="0"/>
                </a:lnTo>
                <a:lnTo>
                  <a:pt x="2832450" y="0"/>
                </a:lnTo>
                <a:lnTo>
                  <a:pt x="2836424" y="0"/>
                </a:lnTo>
                <a:cubicBezTo>
                  <a:pt x="2837422" y="0"/>
                  <a:pt x="2837422" y="0"/>
                  <a:pt x="2837422" y="0"/>
                </a:cubicBezTo>
                <a:lnTo>
                  <a:pt x="2922453" y="0"/>
                </a:lnTo>
                <a:lnTo>
                  <a:pt x="2974263" y="0"/>
                </a:lnTo>
                <a:lnTo>
                  <a:pt x="3090429" y="0"/>
                </a:lnTo>
                <a:lnTo>
                  <a:pt x="3090692" y="0"/>
                </a:lnTo>
                <a:lnTo>
                  <a:pt x="3205117" y="0"/>
                </a:lnTo>
                <a:lnTo>
                  <a:pt x="3206858" y="0"/>
                </a:lnTo>
                <a:lnTo>
                  <a:pt x="3220677" y="0"/>
                </a:lnTo>
                <a:lnTo>
                  <a:pt x="3220751" y="0"/>
                </a:lnTo>
                <a:lnTo>
                  <a:pt x="3227334" y="0"/>
                </a:lnTo>
                <a:lnTo>
                  <a:pt x="3321545" y="0"/>
                </a:lnTo>
                <a:lnTo>
                  <a:pt x="3337106" y="0"/>
                </a:lnTo>
                <a:lnTo>
                  <a:pt x="3337180" y="0"/>
                </a:lnTo>
                <a:cubicBezTo>
                  <a:pt x="3343763" y="0"/>
                  <a:pt x="3343763" y="0"/>
                  <a:pt x="3343763" y="0"/>
                </a:cubicBezTo>
                <a:lnTo>
                  <a:pt x="3351424" y="0"/>
                </a:lnTo>
                <a:lnTo>
                  <a:pt x="3467852" y="0"/>
                </a:lnTo>
                <a:lnTo>
                  <a:pt x="3522951" y="0"/>
                </a:lnTo>
                <a:lnTo>
                  <a:pt x="3633192" y="0"/>
                </a:lnTo>
                <a:lnTo>
                  <a:pt x="3639380" y="0"/>
                </a:lnTo>
                <a:lnTo>
                  <a:pt x="3695692" y="0"/>
                </a:lnTo>
                <a:lnTo>
                  <a:pt x="3724001" y="0"/>
                </a:lnTo>
                <a:lnTo>
                  <a:pt x="3727018" y="0"/>
                </a:lnTo>
                <a:lnTo>
                  <a:pt x="3730992" y="0"/>
                </a:lnTo>
                <a:lnTo>
                  <a:pt x="3731991" y="0"/>
                </a:lnTo>
                <a:lnTo>
                  <a:pt x="3749620" y="0"/>
                </a:lnTo>
                <a:cubicBezTo>
                  <a:pt x="3777658" y="0"/>
                  <a:pt x="3797739" y="0"/>
                  <a:pt x="3812121" y="0"/>
                </a:cubicBezTo>
                <a:lnTo>
                  <a:pt x="3817022" y="0"/>
                </a:lnTo>
                <a:lnTo>
                  <a:pt x="3840430" y="0"/>
                </a:lnTo>
                <a:lnTo>
                  <a:pt x="3843447" y="0"/>
                </a:lnTo>
                <a:lnTo>
                  <a:pt x="3847421" y="0"/>
                </a:lnTo>
                <a:cubicBezTo>
                  <a:pt x="3848419" y="0"/>
                  <a:pt x="3848419" y="0"/>
                  <a:pt x="3848419" y="0"/>
                </a:cubicBezTo>
                <a:lnTo>
                  <a:pt x="3933450" y="0"/>
                </a:lnTo>
                <a:lnTo>
                  <a:pt x="4012350" y="0"/>
                </a:lnTo>
                <a:lnTo>
                  <a:pt x="4135472" y="0"/>
                </a:lnTo>
                <a:lnTo>
                  <a:pt x="4168511" y="0"/>
                </a:lnTo>
                <a:lnTo>
                  <a:pt x="4177020" y="0"/>
                </a:lnTo>
                <a:lnTo>
                  <a:pt x="4185667" y="0"/>
                </a:lnTo>
                <a:lnTo>
                  <a:pt x="4231748" y="0"/>
                </a:lnTo>
                <a:lnTo>
                  <a:pt x="4238331" y="0"/>
                </a:lnTo>
                <a:lnTo>
                  <a:pt x="4299258" y="0"/>
                </a:lnTo>
                <a:lnTo>
                  <a:pt x="4302096" y="0"/>
                </a:lnTo>
                <a:cubicBezTo>
                  <a:pt x="4354760" y="0"/>
                  <a:pt x="4354760" y="0"/>
                  <a:pt x="4354760" y="0"/>
                </a:cubicBezTo>
                <a:lnTo>
                  <a:pt x="4470785" y="0"/>
                </a:lnTo>
                <a:cubicBezTo>
                  <a:pt x="4609411" y="0"/>
                  <a:pt x="4656107" y="0"/>
                  <a:pt x="4671835" y="0"/>
                </a:cubicBezTo>
                <a:lnTo>
                  <a:pt x="4674852" y="0"/>
                </a:lnTo>
                <a:lnTo>
                  <a:pt x="4678826" y="0"/>
                </a:lnTo>
                <a:cubicBezTo>
                  <a:pt x="4679824" y="0"/>
                  <a:pt x="4679824" y="0"/>
                  <a:pt x="4679824" y="0"/>
                </a:cubicBezTo>
                <a:lnTo>
                  <a:pt x="4764855" y="0"/>
                </a:lnTo>
                <a:cubicBezTo>
                  <a:pt x="5028174" y="0"/>
                  <a:pt x="5126918" y="0"/>
                  <a:pt x="5163947" y="0"/>
                </a:cubicBezTo>
                <a:lnTo>
                  <a:pt x="5179508" y="0"/>
                </a:lnTo>
                <a:lnTo>
                  <a:pt x="5179582" y="0"/>
                </a:lnTo>
                <a:cubicBezTo>
                  <a:pt x="5186165" y="0"/>
                  <a:pt x="5186165" y="0"/>
                  <a:pt x="5186165" y="0"/>
                </a:cubicBezTo>
                <a:lnTo>
                  <a:pt x="5310254" y="0"/>
                </a:lnTo>
                <a:cubicBezTo>
                  <a:pt x="5585838" y="0"/>
                  <a:pt x="5661860" y="0"/>
                  <a:pt x="5682832" y="0"/>
                </a:cubicBezTo>
                <a:lnTo>
                  <a:pt x="5685849" y="0"/>
                </a:lnTo>
                <a:lnTo>
                  <a:pt x="5689822" y="0"/>
                </a:lnTo>
                <a:cubicBezTo>
                  <a:pt x="5690821" y="0"/>
                  <a:pt x="5690821" y="0"/>
                  <a:pt x="5690821" y="0"/>
                </a:cubicBezTo>
                <a:lnTo>
                  <a:pt x="5775852" y="0"/>
                </a:lnTo>
                <a:cubicBezTo>
                  <a:pt x="6197162" y="0"/>
                  <a:pt x="6197162" y="0"/>
                  <a:pt x="6197162" y="0"/>
                </a:cubicBezTo>
                <a:cubicBezTo>
                  <a:pt x="6233684" y="0"/>
                  <a:pt x="6277511" y="25580"/>
                  <a:pt x="6295772" y="56641"/>
                </a:cubicBezTo>
                <a:cubicBezTo>
                  <a:pt x="6551428" y="499712"/>
                  <a:pt x="6551428" y="499712"/>
                  <a:pt x="6551428" y="499712"/>
                </a:cubicBezTo>
                <a:cubicBezTo>
                  <a:pt x="6569690" y="530772"/>
                  <a:pt x="6569690" y="581931"/>
                  <a:pt x="6551428" y="612992"/>
                </a:cubicBezTo>
                <a:cubicBezTo>
                  <a:pt x="6295772" y="1056063"/>
                  <a:pt x="6295772" y="1056063"/>
                  <a:pt x="6295772" y="1056063"/>
                </a:cubicBezTo>
                <a:cubicBezTo>
                  <a:pt x="6277511" y="1087124"/>
                  <a:pt x="6233684" y="1112703"/>
                  <a:pt x="6197162" y="1112703"/>
                </a:cubicBezTo>
                <a:close/>
              </a:path>
            </a:pathLst>
          </a:cu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 bwMode="auto">
          <a:xfrm>
            <a:off x="5440775" y="4925514"/>
            <a:ext cx="4890760" cy="828920"/>
          </a:xfrm>
          <a:custGeom>
            <a:avLst/>
            <a:gdLst>
              <a:gd name="connsiteX0" fmla="*/ 6197162 w 6565124"/>
              <a:gd name="connsiteY0" fmla="*/ 1112703 h 1112703"/>
              <a:gd name="connsiteX1" fmla="*/ 5690821 w 6565124"/>
              <a:gd name="connsiteY1" fmla="*/ 1112703 h 1112703"/>
              <a:gd name="connsiteX2" fmla="*/ 5685849 w 6565124"/>
              <a:gd name="connsiteY2" fmla="*/ 1112703 h 1112703"/>
              <a:gd name="connsiteX3" fmla="*/ 5186165 w 6565124"/>
              <a:gd name="connsiteY3" fmla="*/ 1112703 h 1112703"/>
              <a:gd name="connsiteX4" fmla="*/ 5179508 w 6565124"/>
              <a:gd name="connsiteY4" fmla="*/ 1112703 h 1112703"/>
              <a:gd name="connsiteX5" fmla="*/ 4679824 w 6565124"/>
              <a:gd name="connsiteY5" fmla="*/ 1112703 h 1112703"/>
              <a:gd name="connsiteX6" fmla="*/ 4674852 w 6565124"/>
              <a:gd name="connsiteY6" fmla="*/ 1112703 h 1112703"/>
              <a:gd name="connsiteX7" fmla="*/ 4354760 w 6565124"/>
              <a:gd name="connsiteY7" fmla="*/ 1112703 h 1112703"/>
              <a:gd name="connsiteX8" fmla="*/ 4238331 w 6565124"/>
              <a:gd name="connsiteY8" fmla="*/ 1112703 h 1112703"/>
              <a:gd name="connsiteX9" fmla="*/ 4168511 w 6565124"/>
              <a:gd name="connsiteY9" fmla="*/ 1112703 h 1112703"/>
              <a:gd name="connsiteX10" fmla="*/ 3848419 w 6565124"/>
              <a:gd name="connsiteY10" fmla="*/ 1112703 h 1112703"/>
              <a:gd name="connsiteX11" fmla="*/ 3843447 w 6565124"/>
              <a:gd name="connsiteY11" fmla="*/ 1112703 h 1112703"/>
              <a:gd name="connsiteX12" fmla="*/ 3731991 w 6565124"/>
              <a:gd name="connsiteY12" fmla="*/ 1112703 h 1112703"/>
              <a:gd name="connsiteX13" fmla="*/ 3727018 w 6565124"/>
              <a:gd name="connsiteY13" fmla="*/ 1112703 h 1112703"/>
              <a:gd name="connsiteX14" fmla="*/ 3343763 w 6565124"/>
              <a:gd name="connsiteY14" fmla="*/ 1112703 h 1112703"/>
              <a:gd name="connsiteX15" fmla="*/ 3337106 w 6565124"/>
              <a:gd name="connsiteY15" fmla="*/ 1112703 h 1112703"/>
              <a:gd name="connsiteX16" fmla="*/ 3227334 w 6565124"/>
              <a:gd name="connsiteY16" fmla="*/ 1112703 h 1112703"/>
              <a:gd name="connsiteX17" fmla="*/ 3220677 w 6565124"/>
              <a:gd name="connsiteY17" fmla="*/ 1112703 h 1112703"/>
              <a:gd name="connsiteX18" fmla="*/ 2837422 w 6565124"/>
              <a:gd name="connsiteY18" fmla="*/ 1112703 h 1112703"/>
              <a:gd name="connsiteX19" fmla="*/ 2832450 w 6565124"/>
              <a:gd name="connsiteY19" fmla="*/ 1112703 h 1112703"/>
              <a:gd name="connsiteX20" fmla="*/ 2720994 w 6565124"/>
              <a:gd name="connsiteY20" fmla="*/ 1112703 h 1112703"/>
              <a:gd name="connsiteX21" fmla="*/ 2716021 w 6565124"/>
              <a:gd name="connsiteY21" fmla="*/ 1112703 h 1112703"/>
              <a:gd name="connsiteX22" fmla="*/ 2395929 w 6565124"/>
              <a:gd name="connsiteY22" fmla="*/ 1112703 h 1112703"/>
              <a:gd name="connsiteX23" fmla="*/ 2326109 w 6565124"/>
              <a:gd name="connsiteY23" fmla="*/ 1112703 h 1112703"/>
              <a:gd name="connsiteX24" fmla="*/ 2209681 w 6565124"/>
              <a:gd name="connsiteY24" fmla="*/ 1112703 h 1112703"/>
              <a:gd name="connsiteX25" fmla="*/ 1889589 w 6565124"/>
              <a:gd name="connsiteY25" fmla="*/ 1112703 h 1112703"/>
              <a:gd name="connsiteX26" fmla="*/ 1884616 w 6565124"/>
              <a:gd name="connsiteY26" fmla="*/ 1112703 h 1112703"/>
              <a:gd name="connsiteX27" fmla="*/ 1384932 w 6565124"/>
              <a:gd name="connsiteY27" fmla="*/ 1112703 h 1112703"/>
              <a:gd name="connsiteX28" fmla="*/ 1378275 w 6565124"/>
              <a:gd name="connsiteY28" fmla="*/ 1112703 h 1112703"/>
              <a:gd name="connsiteX29" fmla="*/ 878592 w 6565124"/>
              <a:gd name="connsiteY29" fmla="*/ 1112703 h 1112703"/>
              <a:gd name="connsiteX30" fmla="*/ 873619 w 6565124"/>
              <a:gd name="connsiteY30" fmla="*/ 1112703 h 1112703"/>
              <a:gd name="connsiteX31" fmla="*/ 367278 w 6565124"/>
              <a:gd name="connsiteY31" fmla="*/ 1112703 h 1112703"/>
              <a:gd name="connsiteX32" fmla="*/ 268668 w 6565124"/>
              <a:gd name="connsiteY32" fmla="*/ 1056063 h 1112703"/>
              <a:gd name="connsiteX33" fmla="*/ 13011 w 6565124"/>
              <a:gd name="connsiteY33" fmla="*/ 612992 h 1112703"/>
              <a:gd name="connsiteX34" fmla="*/ 13011 w 6565124"/>
              <a:gd name="connsiteY34" fmla="*/ 499712 h 1112703"/>
              <a:gd name="connsiteX35" fmla="*/ 268668 w 6565124"/>
              <a:gd name="connsiteY35" fmla="*/ 56641 h 1112703"/>
              <a:gd name="connsiteX36" fmla="*/ 367278 w 6565124"/>
              <a:gd name="connsiteY36" fmla="*/ 0 h 1112703"/>
              <a:gd name="connsiteX37" fmla="*/ 870602 w 6565124"/>
              <a:gd name="connsiteY37" fmla="*/ 0 h 1112703"/>
              <a:gd name="connsiteX38" fmla="*/ 873619 w 6565124"/>
              <a:gd name="connsiteY38" fmla="*/ 0 h 1112703"/>
              <a:gd name="connsiteX39" fmla="*/ 877593 w 6565124"/>
              <a:gd name="connsiteY39" fmla="*/ 0 h 1112703"/>
              <a:gd name="connsiteX40" fmla="*/ 878592 w 6565124"/>
              <a:gd name="connsiteY40" fmla="*/ 0 h 1112703"/>
              <a:gd name="connsiteX41" fmla="*/ 963623 w 6565124"/>
              <a:gd name="connsiteY41" fmla="*/ 0 h 1112703"/>
              <a:gd name="connsiteX42" fmla="*/ 1362715 w 6565124"/>
              <a:gd name="connsiteY42" fmla="*/ 0 h 1112703"/>
              <a:gd name="connsiteX43" fmla="*/ 1378275 w 6565124"/>
              <a:gd name="connsiteY43" fmla="*/ 0 h 1112703"/>
              <a:gd name="connsiteX44" fmla="*/ 1378349 w 6565124"/>
              <a:gd name="connsiteY44" fmla="*/ 0 h 1112703"/>
              <a:gd name="connsiteX45" fmla="*/ 1384932 w 6565124"/>
              <a:gd name="connsiteY45" fmla="*/ 0 h 1112703"/>
              <a:gd name="connsiteX46" fmla="*/ 1509022 w 6565124"/>
              <a:gd name="connsiteY46" fmla="*/ 0 h 1112703"/>
              <a:gd name="connsiteX47" fmla="*/ 1881599 w 6565124"/>
              <a:gd name="connsiteY47" fmla="*/ 0 h 1112703"/>
              <a:gd name="connsiteX48" fmla="*/ 1884616 w 6565124"/>
              <a:gd name="connsiteY48" fmla="*/ 0 h 1112703"/>
              <a:gd name="connsiteX49" fmla="*/ 1888590 w 6565124"/>
              <a:gd name="connsiteY49" fmla="*/ 0 h 1112703"/>
              <a:gd name="connsiteX50" fmla="*/ 1889589 w 6565124"/>
              <a:gd name="connsiteY50" fmla="*/ 0 h 1112703"/>
              <a:gd name="connsiteX51" fmla="*/ 1974620 w 6565124"/>
              <a:gd name="connsiteY51" fmla="*/ 0 h 1112703"/>
              <a:gd name="connsiteX52" fmla="*/ 2169948 w 6565124"/>
              <a:gd name="connsiteY52" fmla="*/ 0 h 1112703"/>
              <a:gd name="connsiteX53" fmla="*/ 2209681 w 6565124"/>
              <a:gd name="connsiteY53" fmla="*/ 0 h 1112703"/>
              <a:gd name="connsiteX54" fmla="*/ 2293070 w 6565124"/>
              <a:gd name="connsiteY54" fmla="*/ 0 h 1112703"/>
              <a:gd name="connsiteX55" fmla="*/ 2326109 w 6565124"/>
              <a:gd name="connsiteY55" fmla="*/ 0 h 1112703"/>
              <a:gd name="connsiteX56" fmla="*/ 2343265 w 6565124"/>
              <a:gd name="connsiteY56" fmla="*/ 0 h 1112703"/>
              <a:gd name="connsiteX57" fmla="*/ 2395929 w 6565124"/>
              <a:gd name="connsiteY57" fmla="*/ 0 h 1112703"/>
              <a:gd name="connsiteX58" fmla="*/ 2446737 w 6565124"/>
              <a:gd name="connsiteY58" fmla="*/ 0 h 1112703"/>
              <a:gd name="connsiteX59" fmla="*/ 2456856 w 6565124"/>
              <a:gd name="connsiteY59" fmla="*/ 0 h 1112703"/>
              <a:gd name="connsiteX60" fmla="*/ 2596162 w 6565124"/>
              <a:gd name="connsiteY60" fmla="*/ 0 h 1112703"/>
              <a:gd name="connsiteX61" fmla="*/ 2628383 w 6565124"/>
              <a:gd name="connsiteY61" fmla="*/ 0 h 1112703"/>
              <a:gd name="connsiteX62" fmla="*/ 2678176 w 6565124"/>
              <a:gd name="connsiteY62" fmla="*/ 0 h 1112703"/>
              <a:gd name="connsiteX63" fmla="*/ 2713004 w 6565124"/>
              <a:gd name="connsiteY63" fmla="*/ 0 h 1112703"/>
              <a:gd name="connsiteX64" fmla="*/ 2716021 w 6565124"/>
              <a:gd name="connsiteY64" fmla="*/ 0 h 1112703"/>
              <a:gd name="connsiteX65" fmla="*/ 2719995 w 6565124"/>
              <a:gd name="connsiteY65" fmla="*/ 0 h 1112703"/>
              <a:gd name="connsiteX66" fmla="*/ 2720994 w 6565124"/>
              <a:gd name="connsiteY66" fmla="*/ 0 h 1112703"/>
              <a:gd name="connsiteX67" fmla="*/ 2738624 w 6565124"/>
              <a:gd name="connsiteY67" fmla="*/ 0 h 1112703"/>
              <a:gd name="connsiteX68" fmla="*/ 2801125 w 6565124"/>
              <a:gd name="connsiteY68" fmla="*/ 0 h 1112703"/>
              <a:gd name="connsiteX69" fmla="*/ 2806025 w 6565124"/>
              <a:gd name="connsiteY69" fmla="*/ 0 h 1112703"/>
              <a:gd name="connsiteX70" fmla="*/ 2829433 w 6565124"/>
              <a:gd name="connsiteY70" fmla="*/ 0 h 1112703"/>
              <a:gd name="connsiteX71" fmla="*/ 2832450 w 6565124"/>
              <a:gd name="connsiteY71" fmla="*/ 0 h 1112703"/>
              <a:gd name="connsiteX72" fmla="*/ 2836424 w 6565124"/>
              <a:gd name="connsiteY72" fmla="*/ 0 h 1112703"/>
              <a:gd name="connsiteX73" fmla="*/ 2837422 w 6565124"/>
              <a:gd name="connsiteY73" fmla="*/ 0 h 1112703"/>
              <a:gd name="connsiteX74" fmla="*/ 2922453 w 6565124"/>
              <a:gd name="connsiteY74" fmla="*/ 0 h 1112703"/>
              <a:gd name="connsiteX75" fmla="*/ 2974263 w 6565124"/>
              <a:gd name="connsiteY75" fmla="*/ 0 h 1112703"/>
              <a:gd name="connsiteX76" fmla="*/ 3090429 w 6565124"/>
              <a:gd name="connsiteY76" fmla="*/ 0 h 1112703"/>
              <a:gd name="connsiteX77" fmla="*/ 3090692 w 6565124"/>
              <a:gd name="connsiteY77" fmla="*/ 0 h 1112703"/>
              <a:gd name="connsiteX78" fmla="*/ 3205117 w 6565124"/>
              <a:gd name="connsiteY78" fmla="*/ 0 h 1112703"/>
              <a:gd name="connsiteX79" fmla="*/ 3206858 w 6565124"/>
              <a:gd name="connsiteY79" fmla="*/ 0 h 1112703"/>
              <a:gd name="connsiteX80" fmla="*/ 3220677 w 6565124"/>
              <a:gd name="connsiteY80" fmla="*/ 0 h 1112703"/>
              <a:gd name="connsiteX81" fmla="*/ 3220751 w 6565124"/>
              <a:gd name="connsiteY81" fmla="*/ 0 h 1112703"/>
              <a:gd name="connsiteX82" fmla="*/ 3227334 w 6565124"/>
              <a:gd name="connsiteY82" fmla="*/ 0 h 1112703"/>
              <a:gd name="connsiteX83" fmla="*/ 3321545 w 6565124"/>
              <a:gd name="connsiteY83" fmla="*/ 0 h 1112703"/>
              <a:gd name="connsiteX84" fmla="*/ 3337106 w 6565124"/>
              <a:gd name="connsiteY84" fmla="*/ 0 h 1112703"/>
              <a:gd name="connsiteX85" fmla="*/ 3337180 w 6565124"/>
              <a:gd name="connsiteY85" fmla="*/ 0 h 1112703"/>
              <a:gd name="connsiteX86" fmla="*/ 3343763 w 6565124"/>
              <a:gd name="connsiteY86" fmla="*/ 0 h 1112703"/>
              <a:gd name="connsiteX87" fmla="*/ 3351424 w 6565124"/>
              <a:gd name="connsiteY87" fmla="*/ 0 h 1112703"/>
              <a:gd name="connsiteX88" fmla="*/ 3467852 w 6565124"/>
              <a:gd name="connsiteY88" fmla="*/ 0 h 1112703"/>
              <a:gd name="connsiteX89" fmla="*/ 3522951 w 6565124"/>
              <a:gd name="connsiteY89" fmla="*/ 0 h 1112703"/>
              <a:gd name="connsiteX90" fmla="*/ 3633192 w 6565124"/>
              <a:gd name="connsiteY90" fmla="*/ 0 h 1112703"/>
              <a:gd name="connsiteX91" fmla="*/ 3639380 w 6565124"/>
              <a:gd name="connsiteY91" fmla="*/ 0 h 1112703"/>
              <a:gd name="connsiteX92" fmla="*/ 3695692 w 6565124"/>
              <a:gd name="connsiteY92" fmla="*/ 0 h 1112703"/>
              <a:gd name="connsiteX93" fmla="*/ 3724001 w 6565124"/>
              <a:gd name="connsiteY93" fmla="*/ 0 h 1112703"/>
              <a:gd name="connsiteX94" fmla="*/ 3727018 w 6565124"/>
              <a:gd name="connsiteY94" fmla="*/ 0 h 1112703"/>
              <a:gd name="connsiteX95" fmla="*/ 3730992 w 6565124"/>
              <a:gd name="connsiteY95" fmla="*/ 0 h 1112703"/>
              <a:gd name="connsiteX96" fmla="*/ 3731991 w 6565124"/>
              <a:gd name="connsiteY96" fmla="*/ 0 h 1112703"/>
              <a:gd name="connsiteX97" fmla="*/ 3749620 w 6565124"/>
              <a:gd name="connsiteY97" fmla="*/ 0 h 1112703"/>
              <a:gd name="connsiteX98" fmla="*/ 3812121 w 6565124"/>
              <a:gd name="connsiteY98" fmla="*/ 0 h 1112703"/>
              <a:gd name="connsiteX99" fmla="*/ 3817022 w 6565124"/>
              <a:gd name="connsiteY99" fmla="*/ 0 h 1112703"/>
              <a:gd name="connsiteX100" fmla="*/ 3840430 w 6565124"/>
              <a:gd name="connsiteY100" fmla="*/ 0 h 1112703"/>
              <a:gd name="connsiteX101" fmla="*/ 3843447 w 6565124"/>
              <a:gd name="connsiteY101" fmla="*/ 0 h 1112703"/>
              <a:gd name="connsiteX102" fmla="*/ 3847421 w 6565124"/>
              <a:gd name="connsiteY102" fmla="*/ 0 h 1112703"/>
              <a:gd name="connsiteX103" fmla="*/ 3848419 w 6565124"/>
              <a:gd name="connsiteY103" fmla="*/ 0 h 1112703"/>
              <a:gd name="connsiteX104" fmla="*/ 3933450 w 6565124"/>
              <a:gd name="connsiteY104" fmla="*/ 0 h 1112703"/>
              <a:gd name="connsiteX105" fmla="*/ 4012350 w 6565124"/>
              <a:gd name="connsiteY105" fmla="*/ 0 h 1112703"/>
              <a:gd name="connsiteX106" fmla="*/ 4135472 w 6565124"/>
              <a:gd name="connsiteY106" fmla="*/ 0 h 1112703"/>
              <a:gd name="connsiteX107" fmla="*/ 4168511 w 6565124"/>
              <a:gd name="connsiteY107" fmla="*/ 0 h 1112703"/>
              <a:gd name="connsiteX108" fmla="*/ 4177020 w 6565124"/>
              <a:gd name="connsiteY108" fmla="*/ 0 h 1112703"/>
              <a:gd name="connsiteX109" fmla="*/ 4185667 w 6565124"/>
              <a:gd name="connsiteY109" fmla="*/ 0 h 1112703"/>
              <a:gd name="connsiteX110" fmla="*/ 4231748 w 6565124"/>
              <a:gd name="connsiteY110" fmla="*/ 0 h 1112703"/>
              <a:gd name="connsiteX111" fmla="*/ 4238331 w 6565124"/>
              <a:gd name="connsiteY111" fmla="*/ 0 h 1112703"/>
              <a:gd name="connsiteX112" fmla="*/ 4299258 w 6565124"/>
              <a:gd name="connsiteY112" fmla="*/ 0 h 1112703"/>
              <a:gd name="connsiteX113" fmla="*/ 4302096 w 6565124"/>
              <a:gd name="connsiteY113" fmla="*/ 0 h 1112703"/>
              <a:gd name="connsiteX114" fmla="*/ 4354760 w 6565124"/>
              <a:gd name="connsiteY114" fmla="*/ 0 h 1112703"/>
              <a:gd name="connsiteX115" fmla="*/ 4470785 w 6565124"/>
              <a:gd name="connsiteY115" fmla="*/ 0 h 1112703"/>
              <a:gd name="connsiteX116" fmla="*/ 4671835 w 6565124"/>
              <a:gd name="connsiteY116" fmla="*/ 0 h 1112703"/>
              <a:gd name="connsiteX117" fmla="*/ 4674852 w 6565124"/>
              <a:gd name="connsiteY117" fmla="*/ 0 h 1112703"/>
              <a:gd name="connsiteX118" fmla="*/ 4678826 w 6565124"/>
              <a:gd name="connsiteY118" fmla="*/ 0 h 1112703"/>
              <a:gd name="connsiteX119" fmla="*/ 4679824 w 6565124"/>
              <a:gd name="connsiteY119" fmla="*/ 0 h 1112703"/>
              <a:gd name="connsiteX120" fmla="*/ 4764855 w 6565124"/>
              <a:gd name="connsiteY120" fmla="*/ 0 h 1112703"/>
              <a:gd name="connsiteX121" fmla="*/ 5163947 w 6565124"/>
              <a:gd name="connsiteY121" fmla="*/ 0 h 1112703"/>
              <a:gd name="connsiteX122" fmla="*/ 5179508 w 6565124"/>
              <a:gd name="connsiteY122" fmla="*/ 0 h 1112703"/>
              <a:gd name="connsiteX123" fmla="*/ 5179582 w 6565124"/>
              <a:gd name="connsiteY123" fmla="*/ 0 h 1112703"/>
              <a:gd name="connsiteX124" fmla="*/ 5186165 w 6565124"/>
              <a:gd name="connsiteY124" fmla="*/ 0 h 1112703"/>
              <a:gd name="connsiteX125" fmla="*/ 5310254 w 6565124"/>
              <a:gd name="connsiteY125" fmla="*/ 0 h 1112703"/>
              <a:gd name="connsiteX126" fmla="*/ 5682832 w 6565124"/>
              <a:gd name="connsiteY126" fmla="*/ 0 h 1112703"/>
              <a:gd name="connsiteX127" fmla="*/ 5685849 w 6565124"/>
              <a:gd name="connsiteY127" fmla="*/ 0 h 1112703"/>
              <a:gd name="connsiteX128" fmla="*/ 5689822 w 6565124"/>
              <a:gd name="connsiteY128" fmla="*/ 0 h 1112703"/>
              <a:gd name="connsiteX129" fmla="*/ 5690821 w 6565124"/>
              <a:gd name="connsiteY129" fmla="*/ 0 h 1112703"/>
              <a:gd name="connsiteX130" fmla="*/ 5775852 w 6565124"/>
              <a:gd name="connsiteY130" fmla="*/ 0 h 1112703"/>
              <a:gd name="connsiteX131" fmla="*/ 6197162 w 6565124"/>
              <a:gd name="connsiteY131" fmla="*/ 0 h 1112703"/>
              <a:gd name="connsiteX132" fmla="*/ 6295772 w 6565124"/>
              <a:gd name="connsiteY132" fmla="*/ 56641 h 1112703"/>
              <a:gd name="connsiteX133" fmla="*/ 6551428 w 6565124"/>
              <a:gd name="connsiteY133" fmla="*/ 499712 h 1112703"/>
              <a:gd name="connsiteX134" fmla="*/ 6551428 w 6565124"/>
              <a:gd name="connsiteY134" fmla="*/ 612992 h 1112703"/>
              <a:gd name="connsiteX135" fmla="*/ 6295772 w 6565124"/>
              <a:gd name="connsiteY135" fmla="*/ 1056063 h 1112703"/>
              <a:gd name="connsiteX136" fmla="*/ 6197162 w 6565124"/>
              <a:gd name="connsiteY136" fmla="*/ 1112703 h 1112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6565124" h="1112703">
                <a:moveTo>
                  <a:pt x="6197162" y="1112703"/>
                </a:moveTo>
                <a:lnTo>
                  <a:pt x="5690821" y="1112703"/>
                </a:lnTo>
                <a:lnTo>
                  <a:pt x="5685849" y="1112703"/>
                </a:lnTo>
                <a:lnTo>
                  <a:pt x="5186165" y="1112703"/>
                </a:lnTo>
                <a:lnTo>
                  <a:pt x="5179508" y="1112703"/>
                </a:lnTo>
                <a:lnTo>
                  <a:pt x="4679824" y="1112703"/>
                </a:lnTo>
                <a:lnTo>
                  <a:pt x="4674852" y="1112703"/>
                </a:lnTo>
                <a:lnTo>
                  <a:pt x="4354760" y="1112703"/>
                </a:lnTo>
                <a:lnTo>
                  <a:pt x="4238331" y="1112703"/>
                </a:lnTo>
                <a:lnTo>
                  <a:pt x="4168511" y="1112703"/>
                </a:lnTo>
                <a:lnTo>
                  <a:pt x="3848419" y="1112703"/>
                </a:lnTo>
                <a:lnTo>
                  <a:pt x="3843447" y="1112703"/>
                </a:lnTo>
                <a:lnTo>
                  <a:pt x="3731991" y="1112703"/>
                </a:lnTo>
                <a:lnTo>
                  <a:pt x="3727018" y="1112703"/>
                </a:lnTo>
                <a:lnTo>
                  <a:pt x="3343763" y="1112703"/>
                </a:lnTo>
                <a:lnTo>
                  <a:pt x="3337106" y="1112703"/>
                </a:lnTo>
                <a:lnTo>
                  <a:pt x="3227334" y="1112703"/>
                </a:lnTo>
                <a:lnTo>
                  <a:pt x="3220677" y="1112703"/>
                </a:lnTo>
                <a:lnTo>
                  <a:pt x="2837422" y="1112703"/>
                </a:lnTo>
                <a:lnTo>
                  <a:pt x="2832450" y="1112703"/>
                </a:lnTo>
                <a:lnTo>
                  <a:pt x="2720994" y="1112703"/>
                </a:lnTo>
                <a:lnTo>
                  <a:pt x="2716021" y="1112703"/>
                </a:lnTo>
                <a:lnTo>
                  <a:pt x="2395929" y="1112703"/>
                </a:lnTo>
                <a:lnTo>
                  <a:pt x="2326109" y="1112703"/>
                </a:lnTo>
                <a:lnTo>
                  <a:pt x="2209681" y="1112703"/>
                </a:lnTo>
                <a:lnTo>
                  <a:pt x="1889589" y="1112703"/>
                </a:lnTo>
                <a:lnTo>
                  <a:pt x="1884616" y="1112703"/>
                </a:lnTo>
                <a:lnTo>
                  <a:pt x="1384932" y="1112703"/>
                </a:lnTo>
                <a:lnTo>
                  <a:pt x="1378275" y="1112703"/>
                </a:lnTo>
                <a:lnTo>
                  <a:pt x="878592" y="1112703"/>
                </a:lnTo>
                <a:lnTo>
                  <a:pt x="873619" y="1112703"/>
                </a:lnTo>
                <a:lnTo>
                  <a:pt x="367278" y="1112703"/>
                </a:lnTo>
                <a:cubicBezTo>
                  <a:pt x="331669" y="1112703"/>
                  <a:pt x="286929" y="1087124"/>
                  <a:pt x="268668" y="1056063"/>
                </a:cubicBezTo>
                <a:cubicBezTo>
                  <a:pt x="13011" y="612992"/>
                  <a:pt x="13011" y="612992"/>
                  <a:pt x="13011" y="612992"/>
                </a:cubicBezTo>
                <a:cubicBezTo>
                  <a:pt x="-4337" y="581931"/>
                  <a:pt x="-4337" y="530773"/>
                  <a:pt x="13011" y="499712"/>
                </a:cubicBezTo>
                <a:cubicBezTo>
                  <a:pt x="268668" y="56641"/>
                  <a:pt x="268668" y="56641"/>
                  <a:pt x="268668" y="56641"/>
                </a:cubicBezTo>
                <a:cubicBezTo>
                  <a:pt x="286929" y="25580"/>
                  <a:pt x="331669" y="0"/>
                  <a:pt x="367278" y="0"/>
                </a:cubicBezTo>
                <a:cubicBezTo>
                  <a:pt x="750764" y="0"/>
                  <a:pt x="846635" y="0"/>
                  <a:pt x="870602" y="0"/>
                </a:cubicBezTo>
                <a:lnTo>
                  <a:pt x="873619" y="0"/>
                </a:lnTo>
                <a:lnTo>
                  <a:pt x="877593" y="0"/>
                </a:lnTo>
                <a:cubicBezTo>
                  <a:pt x="878592" y="0"/>
                  <a:pt x="878592" y="0"/>
                  <a:pt x="878592" y="0"/>
                </a:cubicBezTo>
                <a:lnTo>
                  <a:pt x="963623" y="0"/>
                </a:lnTo>
                <a:cubicBezTo>
                  <a:pt x="1226941" y="0"/>
                  <a:pt x="1325686" y="0"/>
                  <a:pt x="1362715" y="0"/>
                </a:cubicBezTo>
                <a:lnTo>
                  <a:pt x="1378275" y="0"/>
                </a:lnTo>
                <a:lnTo>
                  <a:pt x="1378349" y="0"/>
                </a:lnTo>
                <a:cubicBezTo>
                  <a:pt x="1384932" y="0"/>
                  <a:pt x="1384932" y="0"/>
                  <a:pt x="1384932" y="0"/>
                </a:cubicBezTo>
                <a:lnTo>
                  <a:pt x="1509022" y="0"/>
                </a:lnTo>
                <a:cubicBezTo>
                  <a:pt x="1784605" y="0"/>
                  <a:pt x="1860628" y="0"/>
                  <a:pt x="1881599" y="0"/>
                </a:cubicBezTo>
                <a:lnTo>
                  <a:pt x="1884616" y="0"/>
                </a:lnTo>
                <a:lnTo>
                  <a:pt x="1888590" y="0"/>
                </a:lnTo>
                <a:cubicBezTo>
                  <a:pt x="1889589" y="0"/>
                  <a:pt x="1889589" y="0"/>
                  <a:pt x="1889589" y="0"/>
                </a:cubicBezTo>
                <a:lnTo>
                  <a:pt x="1974620" y="0"/>
                </a:lnTo>
                <a:cubicBezTo>
                  <a:pt x="2053615" y="0"/>
                  <a:pt x="2117799" y="0"/>
                  <a:pt x="2169948" y="0"/>
                </a:cubicBezTo>
                <a:lnTo>
                  <a:pt x="2209681" y="0"/>
                </a:lnTo>
                <a:lnTo>
                  <a:pt x="2293070" y="0"/>
                </a:lnTo>
                <a:lnTo>
                  <a:pt x="2326109" y="0"/>
                </a:lnTo>
                <a:lnTo>
                  <a:pt x="2343265" y="0"/>
                </a:lnTo>
                <a:cubicBezTo>
                  <a:pt x="2395929" y="0"/>
                  <a:pt x="2395929" y="0"/>
                  <a:pt x="2395929" y="0"/>
                </a:cubicBezTo>
                <a:lnTo>
                  <a:pt x="2446737" y="0"/>
                </a:lnTo>
                <a:lnTo>
                  <a:pt x="2456856" y="0"/>
                </a:lnTo>
                <a:lnTo>
                  <a:pt x="2596162" y="0"/>
                </a:lnTo>
                <a:lnTo>
                  <a:pt x="2628383" y="0"/>
                </a:lnTo>
                <a:lnTo>
                  <a:pt x="2678176" y="0"/>
                </a:lnTo>
                <a:lnTo>
                  <a:pt x="2713004" y="0"/>
                </a:lnTo>
                <a:lnTo>
                  <a:pt x="2716021" y="0"/>
                </a:lnTo>
                <a:lnTo>
                  <a:pt x="2719995" y="0"/>
                </a:lnTo>
                <a:lnTo>
                  <a:pt x="2720994" y="0"/>
                </a:lnTo>
                <a:lnTo>
                  <a:pt x="2738624" y="0"/>
                </a:lnTo>
                <a:cubicBezTo>
                  <a:pt x="2766661" y="0"/>
                  <a:pt x="2786742" y="0"/>
                  <a:pt x="2801125" y="0"/>
                </a:cubicBezTo>
                <a:lnTo>
                  <a:pt x="2806025" y="0"/>
                </a:lnTo>
                <a:lnTo>
                  <a:pt x="2829433" y="0"/>
                </a:lnTo>
                <a:lnTo>
                  <a:pt x="2832450" y="0"/>
                </a:lnTo>
                <a:lnTo>
                  <a:pt x="2836424" y="0"/>
                </a:lnTo>
                <a:cubicBezTo>
                  <a:pt x="2837422" y="0"/>
                  <a:pt x="2837422" y="0"/>
                  <a:pt x="2837422" y="0"/>
                </a:cubicBezTo>
                <a:lnTo>
                  <a:pt x="2922453" y="0"/>
                </a:lnTo>
                <a:lnTo>
                  <a:pt x="2974263" y="0"/>
                </a:lnTo>
                <a:lnTo>
                  <a:pt x="3090429" y="0"/>
                </a:lnTo>
                <a:lnTo>
                  <a:pt x="3090692" y="0"/>
                </a:lnTo>
                <a:lnTo>
                  <a:pt x="3205117" y="0"/>
                </a:lnTo>
                <a:lnTo>
                  <a:pt x="3206858" y="0"/>
                </a:lnTo>
                <a:lnTo>
                  <a:pt x="3220677" y="0"/>
                </a:lnTo>
                <a:lnTo>
                  <a:pt x="3220751" y="0"/>
                </a:lnTo>
                <a:lnTo>
                  <a:pt x="3227334" y="0"/>
                </a:lnTo>
                <a:lnTo>
                  <a:pt x="3321545" y="0"/>
                </a:lnTo>
                <a:lnTo>
                  <a:pt x="3337106" y="0"/>
                </a:lnTo>
                <a:lnTo>
                  <a:pt x="3337180" y="0"/>
                </a:lnTo>
                <a:cubicBezTo>
                  <a:pt x="3343763" y="0"/>
                  <a:pt x="3343763" y="0"/>
                  <a:pt x="3343763" y="0"/>
                </a:cubicBezTo>
                <a:lnTo>
                  <a:pt x="3351424" y="0"/>
                </a:lnTo>
                <a:lnTo>
                  <a:pt x="3467852" y="0"/>
                </a:lnTo>
                <a:lnTo>
                  <a:pt x="3522951" y="0"/>
                </a:lnTo>
                <a:lnTo>
                  <a:pt x="3633192" y="0"/>
                </a:lnTo>
                <a:lnTo>
                  <a:pt x="3639380" y="0"/>
                </a:lnTo>
                <a:lnTo>
                  <a:pt x="3695692" y="0"/>
                </a:lnTo>
                <a:lnTo>
                  <a:pt x="3724001" y="0"/>
                </a:lnTo>
                <a:lnTo>
                  <a:pt x="3727018" y="0"/>
                </a:lnTo>
                <a:lnTo>
                  <a:pt x="3730992" y="0"/>
                </a:lnTo>
                <a:lnTo>
                  <a:pt x="3731991" y="0"/>
                </a:lnTo>
                <a:lnTo>
                  <a:pt x="3749620" y="0"/>
                </a:lnTo>
                <a:cubicBezTo>
                  <a:pt x="3777658" y="0"/>
                  <a:pt x="3797739" y="0"/>
                  <a:pt x="3812121" y="0"/>
                </a:cubicBezTo>
                <a:lnTo>
                  <a:pt x="3817022" y="0"/>
                </a:lnTo>
                <a:lnTo>
                  <a:pt x="3840430" y="0"/>
                </a:lnTo>
                <a:lnTo>
                  <a:pt x="3843447" y="0"/>
                </a:lnTo>
                <a:lnTo>
                  <a:pt x="3847421" y="0"/>
                </a:lnTo>
                <a:cubicBezTo>
                  <a:pt x="3848419" y="0"/>
                  <a:pt x="3848419" y="0"/>
                  <a:pt x="3848419" y="0"/>
                </a:cubicBezTo>
                <a:lnTo>
                  <a:pt x="3933450" y="0"/>
                </a:lnTo>
                <a:lnTo>
                  <a:pt x="4012350" y="0"/>
                </a:lnTo>
                <a:lnTo>
                  <a:pt x="4135472" y="0"/>
                </a:lnTo>
                <a:lnTo>
                  <a:pt x="4168511" y="0"/>
                </a:lnTo>
                <a:lnTo>
                  <a:pt x="4177020" y="0"/>
                </a:lnTo>
                <a:lnTo>
                  <a:pt x="4185667" y="0"/>
                </a:lnTo>
                <a:lnTo>
                  <a:pt x="4231748" y="0"/>
                </a:lnTo>
                <a:lnTo>
                  <a:pt x="4238331" y="0"/>
                </a:lnTo>
                <a:lnTo>
                  <a:pt x="4299258" y="0"/>
                </a:lnTo>
                <a:lnTo>
                  <a:pt x="4302096" y="0"/>
                </a:lnTo>
                <a:cubicBezTo>
                  <a:pt x="4354760" y="0"/>
                  <a:pt x="4354760" y="0"/>
                  <a:pt x="4354760" y="0"/>
                </a:cubicBezTo>
                <a:lnTo>
                  <a:pt x="4470785" y="0"/>
                </a:lnTo>
                <a:cubicBezTo>
                  <a:pt x="4609411" y="0"/>
                  <a:pt x="4656107" y="0"/>
                  <a:pt x="4671835" y="0"/>
                </a:cubicBezTo>
                <a:lnTo>
                  <a:pt x="4674852" y="0"/>
                </a:lnTo>
                <a:lnTo>
                  <a:pt x="4678826" y="0"/>
                </a:lnTo>
                <a:cubicBezTo>
                  <a:pt x="4679824" y="0"/>
                  <a:pt x="4679824" y="0"/>
                  <a:pt x="4679824" y="0"/>
                </a:cubicBezTo>
                <a:lnTo>
                  <a:pt x="4764855" y="0"/>
                </a:lnTo>
                <a:cubicBezTo>
                  <a:pt x="5028174" y="0"/>
                  <a:pt x="5126918" y="0"/>
                  <a:pt x="5163947" y="0"/>
                </a:cubicBezTo>
                <a:lnTo>
                  <a:pt x="5179508" y="0"/>
                </a:lnTo>
                <a:lnTo>
                  <a:pt x="5179582" y="0"/>
                </a:lnTo>
                <a:cubicBezTo>
                  <a:pt x="5186165" y="0"/>
                  <a:pt x="5186165" y="0"/>
                  <a:pt x="5186165" y="0"/>
                </a:cubicBezTo>
                <a:lnTo>
                  <a:pt x="5310254" y="0"/>
                </a:lnTo>
                <a:cubicBezTo>
                  <a:pt x="5585838" y="0"/>
                  <a:pt x="5661860" y="0"/>
                  <a:pt x="5682832" y="0"/>
                </a:cubicBezTo>
                <a:lnTo>
                  <a:pt x="5685849" y="0"/>
                </a:lnTo>
                <a:lnTo>
                  <a:pt x="5689822" y="0"/>
                </a:lnTo>
                <a:cubicBezTo>
                  <a:pt x="5690821" y="0"/>
                  <a:pt x="5690821" y="0"/>
                  <a:pt x="5690821" y="0"/>
                </a:cubicBezTo>
                <a:lnTo>
                  <a:pt x="5775852" y="0"/>
                </a:lnTo>
                <a:cubicBezTo>
                  <a:pt x="6197162" y="0"/>
                  <a:pt x="6197162" y="0"/>
                  <a:pt x="6197162" y="0"/>
                </a:cubicBezTo>
                <a:cubicBezTo>
                  <a:pt x="6233684" y="0"/>
                  <a:pt x="6277511" y="25580"/>
                  <a:pt x="6295772" y="56641"/>
                </a:cubicBezTo>
                <a:cubicBezTo>
                  <a:pt x="6551428" y="499712"/>
                  <a:pt x="6551428" y="499712"/>
                  <a:pt x="6551428" y="499712"/>
                </a:cubicBezTo>
                <a:cubicBezTo>
                  <a:pt x="6569690" y="530772"/>
                  <a:pt x="6569690" y="581931"/>
                  <a:pt x="6551428" y="612992"/>
                </a:cubicBezTo>
                <a:cubicBezTo>
                  <a:pt x="6295772" y="1056063"/>
                  <a:pt x="6295772" y="1056063"/>
                  <a:pt x="6295772" y="1056063"/>
                </a:cubicBezTo>
                <a:cubicBezTo>
                  <a:pt x="6277511" y="1087124"/>
                  <a:pt x="6233684" y="1112703"/>
                  <a:pt x="6197162" y="1112703"/>
                </a:cubicBezTo>
                <a:close/>
              </a:path>
            </a:pathLst>
          </a:cu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5440775" y="1187534"/>
            <a:ext cx="4890760" cy="828920"/>
          </a:xfrm>
          <a:custGeom>
            <a:avLst/>
            <a:gdLst>
              <a:gd name="connsiteX0" fmla="*/ 6197162 w 6565124"/>
              <a:gd name="connsiteY0" fmla="*/ 1112703 h 1112703"/>
              <a:gd name="connsiteX1" fmla="*/ 5690821 w 6565124"/>
              <a:gd name="connsiteY1" fmla="*/ 1112703 h 1112703"/>
              <a:gd name="connsiteX2" fmla="*/ 5685849 w 6565124"/>
              <a:gd name="connsiteY2" fmla="*/ 1112703 h 1112703"/>
              <a:gd name="connsiteX3" fmla="*/ 5186165 w 6565124"/>
              <a:gd name="connsiteY3" fmla="*/ 1112703 h 1112703"/>
              <a:gd name="connsiteX4" fmla="*/ 5179508 w 6565124"/>
              <a:gd name="connsiteY4" fmla="*/ 1112703 h 1112703"/>
              <a:gd name="connsiteX5" fmla="*/ 4679824 w 6565124"/>
              <a:gd name="connsiteY5" fmla="*/ 1112703 h 1112703"/>
              <a:gd name="connsiteX6" fmla="*/ 4674852 w 6565124"/>
              <a:gd name="connsiteY6" fmla="*/ 1112703 h 1112703"/>
              <a:gd name="connsiteX7" fmla="*/ 4354760 w 6565124"/>
              <a:gd name="connsiteY7" fmla="*/ 1112703 h 1112703"/>
              <a:gd name="connsiteX8" fmla="*/ 4238331 w 6565124"/>
              <a:gd name="connsiteY8" fmla="*/ 1112703 h 1112703"/>
              <a:gd name="connsiteX9" fmla="*/ 4168511 w 6565124"/>
              <a:gd name="connsiteY9" fmla="*/ 1112703 h 1112703"/>
              <a:gd name="connsiteX10" fmla="*/ 3848419 w 6565124"/>
              <a:gd name="connsiteY10" fmla="*/ 1112703 h 1112703"/>
              <a:gd name="connsiteX11" fmla="*/ 3843447 w 6565124"/>
              <a:gd name="connsiteY11" fmla="*/ 1112703 h 1112703"/>
              <a:gd name="connsiteX12" fmla="*/ 3731991 w 6565124"/>
              <a:gd name="connsiteY12" fmla="*/ 1112703 h 1112703"/>
              <a:gd name="connsiteX13" fmla="*/ 3727018 w 6565124"/>
              <a:gd name="connsiteY13" fmla="*/ 1112703 h 1112703"/>
              <a:gd name="connsiteX14" fmla="*/ 3343763 w 6565124"/>
              <a:gd name="connsiteY14" fmla="*/ 1112703 h 1112703"/>
              <a:gd name="connsiteX15" fmla="*/ 3337106 w 6565124"/>
              <a:gd name="connsiteY15" fmla="*/ 1112703 h 1112703"/>
              <a:gd name="connsiteX16" fmla="*/ 3227334 w 6565124"/>
              <a:gd name="connsiteY16" fmla="*/ 1112703 h 1112703"/>
              <a:gd name="connsiteX17" fmla="*/ 3220677 w 6565124"/>
              <a:gd name="connsiteY17" fmla="*/ 1112703 h 1112703"/>
              <a:gd name="connsiteX18" fmla="*/ 2837422 w 6565124"/>
              <a:gd name="connsiteY18" fmla="*/ 1112703 h 1112703"/>
              <a:gd name="connsiteX19" fmla="*/ 2832450 w 6565124"/>
              <a:gd name="connsiteY19" fmla="*/ 1112703 h 1112703"/>
              <a:gd name="connsiteX20" fmla="*/ 2720994 w 6565124"/>
              <a:gd name="connsiteY20" fmla="*/ 1112703 h 1112703"/>
              <a:gd name="connsiteX21" fmla="*/ 2716021 w 6565124"/>
              <a:gd name="connsiteY21" fmla="*/ 1112703 h 1112703"/>
              <a:gd name="connsiteX22" fmla="*/ 2395929 w 6565124"/>
              <a:gd name="connsiteY22" fmla="*/ 1112703 h 1112703"/>
              <a:gd name="connsiteX23" fmla="*/ 2326109 w 6565124"/>
              <a:gd name="connsiteY23" fmla="*/ 1112703 h 1112703"/>
              <a:gd name="connsiteX24" fmla="*/ 2209681 w 6565124"/>
              <a:gd name="connsiteY24" fmla="*/ 1112703 h 1112703"/>
              <a:gd name="connsiteX25" fmla="*/ 1889589 w 6565124"/>
              <a:gd name="connsiteY25" fmla="*/ 1112703 h 1112703"/>
              <a:gd name="connsiteX26" fmla="*/ 1884616 w 6565124"/>
              <a:gd name="connsiteY26" fmla="*/ 1112703 h 1112703"/>
              <a:gd name="connsiteX27" fmla="*/ 1384932 w 6565124"/>
              <a:gd name="connsiteY27" fmla="*/ 1112703 h 1112703"/>
              <a:gd name="connsiteX28" fmla="*/ 1378275 w 6565124"/>
              <a:gd name="connsiteY28" fmla="*/ 1112703 h 1112703"/>
              <a:gd name="connsiteX29" fmla="*/ 878592 w 6565124"/>
              <a:gd name="connsiteY29" fmla="*/ 1112703 h 1112703"/>
              <a:gd name="connsiteX30" fmla="*/ 873619 w 6565124"/>
              <a:gd name="connsiteY30" fmla="*/ 1112703 h 1112703"/>
              <a:gd name="connsiteX31" fmla="*/ 367278 w 6565124"/>
              <a:gd name="connsiteY31" fmla="*/ 1112703 h 1112703"/>
              <a:gd name="connsiteX32" fmla="*/ 268668 w 6565124"/>
              <a:gd name="connsiteY32" fmla="*/ 1056063 h 1112703"/>
              <a:gd name="connsiteX33" fmla="*/ 13011 w 6565124"/>
              <a:gd name="connsiteY33" fmla="*/ 612992 h 1112703"/>
              <a:gd name="connsiteX34" fmla="*/ 13011 w 6565124"/>
              <a:gd name="connsiteY34" fmla="*/ 499712 h 1112703"/>
              <a:gd name="connsiteX35" fmla="*/ 268668 w 6565124"/>
              <a:gd name="connsiteY35" fmla="*/ 56641 h 1112703"/>
              <a:gd name="connsiteX36" fmla="*/ 367278 w 6565124"/>
              <a:gd name="connsiteY36" fmla="*/ 0 h 1112703"/>
              <a:gd name="connsiteX37" fmla="*/ 870602 w 6565124"/>
              <a:gd name="connsiteY37" fmla="*/ 0 h 1112703"/>
              <a:gd name="connsiteX38" fmla="*/ 873619 w 6565124"/>
              <a:gd name="connsiteY38" fmla="*/ 0 h 1112703"/>
              <a:gd name="connsiteX39" fmla="*/ 877593 w 6565124"/>
              <a:gd name="connsiteY39" fmla="*/ 0 h 1112703"/>
              <a:gd name="connsiteX40" fmla="*/ 878592 w 6565124"/>
              <a:gd name="connsiteY40" fmla="*/ 0 h 1112703"/>
              <a:gd name="connsiteX41" fmla="*/ 963623 w 6565124"/>
              <a:gd name="connsiteY41" fmla="*/ 0 h 1112703"/>
              <a:gd name="connsiteX42" fmla="*/ 1362715 w 6565124"/>
              <a:gd name="connsiteY42" fmla="*/ 0 h 1112703"/>
              <a:gd name="connsiteX43" fmla="*/ 1378275 w 6565124"/>
              <a:gd name="connsiteY43" fmla="*/ 0 h 1112703"/>
              <a:gd name="connsiteX44" fmla="*/ 1378349 w 6565124"/>
              <a:gd name="connsiteY44" fmla="*/ 0 h 1112703"/>
              <a:gd name="connsiteX45" fmla="*/ 1384932 w 6565124"/>
              <a:gd name="connsiteY45" fmla="*/ 0 h 1112703"/>
              <a:gd name="connsiteX46" fmla="*/ 1509022 w 6565124"/>
              <a:gd name="connsiteY46" fmla="*/ 0 h 1112703"/>
              <a:gd name="connsiteX47" fmla="*/ 1881599 w 6565124"/>
              <a:gd name="connsiteY47" fmla="*/ 0 h 1112703"/>
              <a:gd name="connsiteX48" fmla="*/ 1884616 w 6565124"/>
              <a:gd name="connsiteY48" fmla="*/ 0 h 1112703"/>
              <a:gd name="connsiteX49" fmla="*/ 1888590 w 6565124"/>
              <a:gd name="connsiteY49" fmla="*/ 0 h 1112703"/>
              <a:gd name="connsiteX50" fmla="*/ 1889589 w 6565124"/>
              <a:gd name="connsiteY50" fmla="*/ 0 h 1112703"/>
              <a:gd name="connsiteX51" fmla="*/ 1974620 w 6565124"/>
              <a:gd name="connsiteY51" fmla="*/ 0 h 1112703"/>
              <a:gd name="connsiteX52" fmla="*/ 2169948 w 6565124"/>
              <a:gd name="connsiteY52" fmla="*/ 0 h 1112703"/>
              <a:gd name="connsiteX53" fmla="*/ 2209681 w 6565124"/>
              <a:gd name="connsiteY53" fmla="*/ 0 h 1112703"/>
              <a:gd name="connsiteX54" fmla="*/ 2293070 w 6565124"/>
              <a:gd name="connsiteY54" fmla="*/ 0 h 1112703"/>
              <a:gd name="connsiteX55" fmla="*/ 2326109 w 6565124"/>
              <a:gd name="connsiteY55" fmla="*/ 0 h 1112703"/>
              <a:gd name="connsiteX56" fmla="*/ 2343265 w 6565124"/>
              <a:gd name="connsiteY56" fmla="*/ 0 h 1112703"/>
              <a:gd name="connsiteX57" fmla="*/ 2395929 w 6565124"/>
              <a:gd name="connsiteY57" fmla="*/ 0 h 1112703"/>
              <a:gd name="connsiteX58" fmla="*/ 2446737 w 6565124"/>
              <a:gd name="connsiteY58" fmla="*/ 0 h 1112703"/>
              <a:gd name="connsiteX59" fmla="*/ 2456856 w 6565124"/>
              <a:gd name="connsiteY59" fmla="*/ 0 h 1112703"/>
              <a:gd name="connsiteX60" fmla="*/ 2596162 w 6565124"/>
              <a:gd name="connsiteY60" fmla="*/ 0 h 1112703"/>
              <a:gd name="connsiteX61" fmla="*/ 2628383 w 6565124"/>
              <a:gd name="connsiteY61" fmla="*/ 0 h 1112703"/>
              <a:gd name="connsiteX62" fmla="*/ 2678176 w 6565124"/>
              <a:gd name="connsiteY62" fmla="*/ 0 h 1112703"/>
              <a:gd name="connsiteX63" fmla="*/ 2713004 w 6565124"/>
              <a:gd name="connsiteY63" fmla="*/ 0 h 1112703"/>
              <a:gd name="connsiteX64" fmla="*/ 2716021 w 6565124"/>
              <a:gd name="connsiteY64" fmla="*/ 0 h 1112703"/>
              <a:gd name="connsiteX65" fmla="*/ 2719995 w 6565124"/>
              <a:gd name="connsiteY65" fmla="*/ 0 h 1112703"/>
              <a:gd name="connsiteX66" fmla="*/ 2720994 w 6565124"/>
              <a:gd name="connsiteY66" fmla="*/ 0 h 1112703"/>
              <a:gd name="connsiteX67" fmla="*/ 2738624 w 6565124"/>
              <a:gd name="connsiteY67" fmla="*/ 0 h 1112703"/>
              <a:gd name="connsiteX68" fmla="*/ 2801125 w 6565124"/>
              <a:gd name="connsiteY68" fmla="*/ 0 h 1112703"/>
              <a:gd name="connsiteX69" fmla="*/ 2806025 w 6565124"/>
              <a:gd name="connsiteY69" fmla="*/ 0 h 1112703"/>
              <a:gd name="connsiteX70" fmla="*/ 2829433 w 6565124"/>
              <a:gd name="connsiteY70" fmla="*/ 0 h 1112703"/>
              <a:gd name="connsiteX71" fmla="*/ 2832450 w 6565124"/>
              <a:gd name="connsiteY71" fmla="*/ 0 h 1112703"/>
              <a:gd name="connsiteX72" fmla="*/ 2836424 w 6565124"/>
              <a:gd name="connsiteY72" fmla="*/ 0 h 1112703"/>
              <a:gd name="connsiteX73" fmla="*/ 2837422 w 6565124"/>
              <a:gd name="connsiteY73" fmla="*/ 0 h 1112703"/>
              <a:gd name="connsiteX74" fmla="*/ 2922453 w 6565124"/>
              <a:gd name="connsiteY74" fmla="*/ 0 h 1112703"/>
              <a:gd name="connsiteX75" fmla="*/ 2974263 w 6565124"/>
              <a:gd name="connsiteY75" fmla="*/ 0 h 1112703"/>
              <a:gd name="connsiteX76" fmla="*/ 3090429 w 6565124"/>
              <a:gd name="connsiteY76" fmla="*/ 0 h 1112703"/>
              <a:gd name="connsiteX77" fmla="*/ 3090692 w 6565124"/>
              <a:gd name="connsiteY77" fmla="*/ 0 h 1112703"/>
              <a:gd name="connsiteX78" fmla="*/ 3205117 w 6565124"/>
              <a:gd name="connsiteY78" fmla="*/ 0 h 1112703"/>
              <a:gd name="connsiteX79" fmla="*/ 3206858 w 6565124"/>
              <a:gd name="connsiteY79" fmla="*/ 0 h 1112703"/>
              <a:gd name="connsiteX80" fmla="*/ 3220677 w 6565124"/>
              <a:gd name="connsiteY80" fmla="*/ 0 h 1112703"/>
              <a:gd name="connsiteX81" fmla="*/ 3220751 w 6565124"/>
              <a:gd name="connsiteY81" fmla="*/ 0 h 1112703"/>
              <a:gd name="connsiteX82" fmla="*/ 3227334 w 6565124"/>
              <a:gd name="connsiteY82" fmla="*/ 0 h 1112703"/>
              <a:gd name="connsiteX83" fmla="*/ 3321545 w 6565124"/>
              <a:gd name="connsiteY83" fmla="*/ 0 h 1112703"/>
              <a:gd name="connsiteX84" fmla="*/ 3337106 w 6565124"/>
              <a:gd name="connsiteY84" fmla="*/ 0 h 1112703"/>
              <a:gd name="connsiteX85" fmla="*/ 3337180 w 6565124"/>
              <a:gd name="connsiteY85" fmla="*/ 0 h 1112703"/>
              <a:gd name="connsiteX86" fmla="*/ 3343763 w 6565124"/>
              <a:gd name="connsiteY86" fmla="*/ 0 h 1112703"/>
              <a:gd name="connsiteX87" fmla="*/ 3351424 w 6565124"/>
              <a:gd name="connsiteY87" fmla="*/ 0 h 1112703"/>
              <a:gd name="connsiteX88" fmla="*/ 3467852 w 6565124"/>
              <a:gd name="connsiteY88" fmla="*/ 0 h 1112703"/>
              <a:gd name="connsiteX89" fmla="*/ 3522951 w 6565124"/>
              <a:gd name="connsiteY89" fmla="*/ 0 h 1112703"/>
              <a:gd name="connsiteX90" fmla="*/ 3633192 w 6565124"/>
              <a:gd name="connsiteY90" fmla="*/ 0 h 1112703"/>
              <a:gd name="connsiteX91" fmla="*/ 3639380 w 6565124"/>
              <a:gd name="connsiteY91" fmla="*/ 0 h 1112703"/>
              <a:gd name="connsiteX92" fmla="*/ 3695692 w 6565124"/>
              <a:gd name="connsiteY92" fmla="*/ 0 h 1112703"/>
              <a:gd name="connsiteX93" fmla="*/ 3724001 w 6565124"/>
              <a:gd name="connsiteY93" fmla="*/ 0 h 1112703"/>
              <a:gd name="connsiteX94" fmla="*/ 3727018 w 6565124"/>
              <a:gd name="connsiteY94" fmla="*/ 0 h 1112703"/>
              <a:gd name="connsiteX95" fmla="*/ 3730992 w 6565124"/>
              <a:gd name="connsiteY95" fmla="*/ 0 h 1112703"/>
              <a:gd name="connsiteX96" fmla="*/ 3731991 w 6565124"/>
              <a:gd name="connsiteY96" fmla="*/ 0 h 1112703"/>
              <a:gd name="connsiteX97" fmla="*/ 3749620 w 6565124"/>
              <a:gd name="connsiteY97" fmla="*/ 0 h 1112703"/>
              <a:gd name="connsiteX98" fmla="*/ 3812121 w 6565124"/>
              <a:gd name="connsiteY98" fmla="*/ 0 h 1112703"/>
              <a:gd name="connsiteX99" fmla="*/ 3817022 w 6565124"/>
              <a:gd name="connsiteY99" fmla="*/ 0 h 1112703"/>
              <a:gd name="connsiteX100" fmla="*/ 3840430 w 6565124"/>
              <a:gd name="connsiteY100" fmla="*/ 0 h 1112703"/>
              <a:gd name="connsiteX101" fmla="*/ 3843447 w 6565124"/>
              <a:gd name="connsiteY101" fmla="*/ 0 h 1112703"/>
              <a:gd name="connsiteX102" fmla="*/ 3847421 w 6565124"/>
              <a:gd name="connsiteY102" fmla="*/ 0 h 1112703"/>
              <a:gd name="connsiteX103" fmla="*/ 3848419 w 6565124"/>
              <a:gd name="connsiteY103" fmla="*/ 0 h 1112703"/>
              <a:gd name="connsiteX104" fmla="*/ 3933450 w 6565124"/>
              <a:gd name="connsiteY104" fmla="*/ 0 h 1112703"/>
              <a:gd name="connsiteX105" fmla="*/ 4012350 w 6565124"/>
              <a:gd name="connsiteY105" fmla="*/ 0 h 1112703"/>
              <a:gd name="connsiteX106" fmla="*/ 4135472 w 6565124"/>
              <a:gd name="connsiteY106" fmla="*/ 0 h 1112703"/>
              <a:gd name="connsiteX107" fmla="*/ 4168511 w 6565124"/>
              <a:gd name="connsiteY107" fmla="*/ 0 h 1112703"/>
              <a:gd name="connsiteX108" fmla="*/ 4177020 w 6565124"/>
              <a:gd name="connsiteY108" fmla="*/ 0 h 1112703"/>
              <a:gd name="connsiteX109" fmla="*/ 4185667 w 6565124"/>
              <a:gd name="connsiteY109" fmla="*/ 0 h 1112703"/>
              <a:gd name="connsiteX110" fmla="*/ 4231748 w 6565124"/>
              <a:gd name="connsiteY110" fmla="*/ 0 h 1112703"/>
              <a:gd name="connsiteX111" fmla="*/ 4238331 w 6565124"/>
              <a:gd name="connsiteY111" fmla="*/ 0 h 1112703"/>
              <a:gd name="connsiteX112" fmla="*/ 4299258 w 6565124"/>
              <a:gd name="connsiteY112" fmla="*/ 0 h 1112703"/>
              <a:gd name="connsiteX113" fmla="*/ 4302096 w 6565124"/>
              <a:gd name="connsiteY113" fmla="*/ 0 h 1112703"/>
              <a:gd name="connsiteX114" fmla="*/ 4354760 w 6565124"/>
              <a:gd name="connsiteY114" fmla="*/ 0 h 1112703"/>
              <a:gd name="connsiteX115" fmla="*/ 4470785 w 6565124"/>
              <a:gd name="connsiteY115" fmla="*/ 0 h 1112703"/>
              <a:gd name="connsiteX116" fmla="*/ 4671835 w 6565124"/>
              <a:gd name="connsiteY116" fmla="*/ 0 h 1112703"/>
              <a:gd name="connsiteX117" fmla="*/ 4674852 w 6565124"/>
              <a:gd name="connsiteY117" fmla="*/ 0 h 1112703"/>
              <a:gd name="connsiteX118" fmla="*/ 4678826 w 6565124"/>
              <a:gd name="connsiteY118" fmla="*/ 0 h 1112703"/>
              <a:gd name="connsiteX119" fmla="*/ 4679824 w 6565124"/>
              <a:gd name="connsiteY119" fmla="*/ 0 h 1112703"/>
              <a:gd name="connsiteX120" fmla="*/ 4764855 w 6565124"/>
              <a:gd name="connsiteY120" fmla="*/ 0 h 1112703"/>
              <a:gd name="connsiteX121" fmla="*/ 5163947 w 6565124"/>
              <a:gd name="connsiteY121" fmla="*/ 0 h 1112703"/>
              <a:gd name="connsiteX122" fmla="*/ 5179508 w 6565124"/>
              <a:gd name="connsiteY122" fmla="*/ 0 h 1112703"/>
              <a:gd name="connsiteX123" fmla="*/ 5179582 w 6565124"/>
              <a:gd name="connsiteY123" fmla="*/ 0 h 1112703"/>
              <a:gd name="connsiteX124" fmla="*/ 5186165 w 6565124"/>
              <a:gd name="connsiteY124" fmla="*/ 0 h 1112703"/>
              <a:gd name="connsiteX125" fmla="*/ 5310254 w 6565124"/>
              <a:gd name="connsiteY125" fmla="*/ 0 h 1112703"/>
              <a:gd name="connsiteX126" fmla="*/ 5682832 w 6565124"/>
              <a:gd name="connsiteY126" fmla="*/ 0 h 1112703"/>
              <a:gd name="connsiteX127" fmla="*/ 5685849 w 6565124"/>
              <a:gd name="connsiteY127" fmla="*/ 0 h 1112703"/>
              <a:gd name="connsiteX128" fmla="*/ 5689822 w 6565124"/>
              <a:gd name="connsiteY128" fmla="*/ 0 h 1112703"/>
              <a:gd name="connsiteX129" fmla="*/ 5690821 w 6565124"/>
              <a:gd name="connsiteY129" fmla="*/ 0 h 1112703"/>
              <a:gd name="connsiteX130" fmla="*/ 5775852 w 6565124"/>
              <a:gd name="connsiteY130" fmla="*/ 0 h 1112703"/>
              <a:gd name="connsiteX131" fmla="*/ 6197162 w 6565124"/>
              <a:gd name="connsiteY131" fmla="*/ 0 h 1112703"/>
              <a:gd name="connsiteX132" fmla="*/ 6295772 w 6565124"/>
              <a:gd name="connsiteY132" fmla="*/ 56641 h 1112703"/>
              <a:gd name="connsiteX133" fmla="*/ 6551428 w 6565124"/>
              <a:gd name="connsiteY133" fmla="*/ 499712 h 1112703"/>
              <a:gd name="connsiteX134" fmla="*/ 6551428 w 6565124"/>
              <a:gd name="connsiteY134" fmla="*/ 612992 h 1112703"/>
              <a:gd name="connsiteX135" fmla="*/ 6295772 w 6565124"/>
              <a:gd name="connsiteY135" fmla="*/ 1056063 h 1112703"/>
              <a:gd name="connsiteX136" fmla="*/ 6197162 w 6565124"/>
              <a:gd name="connsiteY136" fmla="*/ 1112703 h 1112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6565124" h="1112703">
                <a:moveTo>
                  <a:pt x="6197162" y="1112703"/>
                </a:moveTo>
                <a:lnTo>
                  <a:pt x="5690821" y="1112703"/>
                </a:lnTo>
                <a:lnTo>
                  <a:pt x="5685849" y="1112703"/>
                </a:lnTo>
                <a:lnTo>
                  <a:pt x="5186165" y="1112703"/>
                </a:lnTo>
                <a:lnTo>
                  <a:pt x="5179508" y="1112703"/>
                </a:lnTo>
                <a:lnTo>
                  <a:pt x="4679824" y="1112703"/>
                </a:lnTo>
                <a:lnTo>
                  <a:pt x="4674852" y="1112703"/>
                </a:lnTo>
                <a:lnTo>
                  <a:pt x="4354760" y="1112703"/>
                </a:lnTo>
                <a:lnTo>
                  <a:pt x="4238331" y="1112703"/>
                </a:lnTo>
                <a:lnTo>
                  <a:pt x="4168511" y="1112703"/>
                </a:lnTo>
                <a:lnTo>
                  <a:pt x="3848419" y="1112703"/>
                </a:lnTo>
                <a:lnTo>
                  <a:pt x="3843447" y="1112703"/>
                </a:lnTo>
                <a:lnTo>
                  <a:pt x="3731991" y="1112703"/>
                </a:lnTo>
                <a:lnTo>
                  <a:pt x="3727018" y="1112703"/>
                </a:lnTo>
                <a:lnTo>
                  <a:pt x="3343763" y="1112703"/>
                </a:lnTo>
                <a:lnTo>
                  <a:pt x="3337106" y="1112703"/>
                </a:lnTo>
                <a:lnTo>
                  <a:pt x="3227334" y="1112703"/>
                </a:lnTo>
                <a:lnTo>
                  <a:pt x="3220677" y="1112703"/>
                </a:lnTo>
                <a:lnTo>
                  <a:pt x="2837422" y="1112703"/>
                </a:lnTo>
                <a:lnTo>
                  <a:pt x="2832450" y="1112703"/>
                </a:lnTo>
                <a:lnTo>
                  <a:pt x="2720994" y="1112703"/>
                </a:lnTo>
                <a:lnTo>
                  <a:pt x="2716021" y="1112703"/>
                </a:lnTo>
                <a:lnTo>
                  <a:pt x="2395929" y="1112703"/>
                </a:lnTo>
                <a:lnTo>
                  <a:pt x="2326109" y="1112703"/>
                </a:lnTo>
                <a:lnTo>
                  <a:pt x="2209681" y="1112703"/>
                </a:lnTo>
                <a:lnTo>
                  <a:pt x="1889589" y="1112703"/>
                </a:lnTo>
                <a:lnTo>
                  <a:pt x="1884616" y="1112703"/>
                </a:lnTo>
                <a:lnTo>
                  <a:pt x="1384932" y="1112703"/>
                </a:lnTo>
                <a:lnTo>
                  <a:pt x="1378275" y="1112703"/>
                </a:lnTo>
                <a:lnTo>
                  <a:pt x="878592" y="1112703"/>
                </a:lnTo>
                <a:lnTo>
                  <a:pt x="873619" y="1112703"/>
                </a:lnTo>
                <a:lnTo>
                  <a:pt x="367278" y="1112703"/>
                </a:lnTo>
                <a:cubicBezTo>
                  <a:pt x="331669" y="1112703"/>
                  <a:pt x="286929" y="1087124"/>
                  <a:pt x="268668" y="1056063"/>
                </a:cubicBezTo>
                <a:cubicBezTo>
                  <a:pt x="13011" y="612992"/>
                  <a:pt x="13011" y="612992"/>
                  <a:pt x="13011" y="612992"/>
                </a:cubicBezTo>
                <a:cubicBezTo>
                  <a:pt x="-4337" y="581931"/>
                  <a:pt x="-4337" y="530773"/>
                  <a:pt x="13011" y="499712"/>
                </a:cubicBezTo>
                <a:cubicBezTo>
                  <a:pt x="268668" y="56641"/>
                  <a:pt x="268668" y="56641"/>
                  <a:pt x="268668" y="56641"/>
                </a:cubicBezTo>
                <a:cubicBezTo>
                  <a:pt x="286929" y="25580"/>
                  <a:pt x="331669" y="0"/>
                  <a:pt x="367278" y="0"/>
                </a:cubicBezTo>
                <a:cubicBezTo>
                  <a:pt x="750764" y="0"/>
                  <a:pt x="846635" y="0"/>
                  <a:pt x="870602" y="0"/>
                </a:cubicBezTo>
                <a:lnTo>
                  <a:pt x="873619" y="0"/>
                </a:lnTo>
                <a:lnTo>
                  <a:pt x="877593" y="0"/>
                </a:lnTo>
                <a:cubicBezTo>
                  <a:pt x="878592" y="0"/>
                  <a:pt x="878592" y="0"/>
                  <a:pt x="878592" y="0"/>
                </a:cubicBezTo>
                <a:lnTo>
                  <a:pt x="963623" y="0"/>
                </a:lnTo>
                <a:cubicBezTo>
                  <a:pt x="1226941" y="0"/>
                  <a:pt x="1325686" y="0"/>
                  <a:pt x="1362715" y="0"/>
                </a:cubicBezTo>
                <a:lnTo>
                  <a:pt x="1378275" y="0"/>
                </a:lnTo>
                <a:lnTo>
                  <a:pt x="1378349" y="0"/>
                </a:lnTo>
                <a:cubicBezTo>
                  <a:pt x="1384932" y="0"/>
                  <a:pt x="1384932" y="0"/>
                  <a:pt x="1384932" y="0"/>
                </a:cubicBezTo>
                <a:lnTo>
                  <a:pt x="1509022" y="0"/>
                </a:lnTo>
                <a:cubicBezTo>
                  <a:pt x="1784605" y="0"/>
                  <a:pt x="1860628" y="0"/>
                  <a:pt x="1881599" y="0"/>
                </a:cubicBezTo>
                <a:lnTo>
                  <a:pt x="1884616" y="0"/>
                </a:lnTo>
                <a:lnTo>
                  <a:pt x="1888590" y="0"/>
                </a:lnTo>
                <a:cubicBezTo>
                  <a:pt x="1889589" y="0"/>
                  <a:pt x="1889589" y="0"/>
                  <a:pt x="1889589" y="0"/>
                </a:cubicBezTo>
                <a:lnTo>
                  <a:pt x="1974620" y="0"/>
                </a:lnTo>
                <a:cubicBezTo>
                  <a:pt x="2053615" y="0"/>
                  <a:pt x="2117799" y="0"/>
                  <a:pt x="2169948" y="0"/>
                </a:cubicBezTo>
                <a:lnTo>
                  <a:pt x="2209681" y="0"/>
                </a:lnTo>
                <a:lnTo>
                  <a:pt x="2293070" y="0"/>
                </a:lnTo>
                <a:lnTo>
                  <a:pt x="2326109" y="0"/>
                </a:lnTo>
                <a:lnTo>
                  <a:pt x="2343265" y="0"/>
                </a:lnTo>
                <a:cubicBezTo>
                  <a:pt x="2395929" y="0"/>
                  <a:pt x="2395929" y="0"/>
                  <a:pt x="2395929" y="0"/>
                </a:cubicBezTo>
                <a:lnTo>
                  <a:pt x="2446737" y="0"/>
                </a:lnTo>
                <a:lnTo>
                  <a:pt x="2456856" y="0"/>
                </a:lnTo>
                <a:lnTo>
                  <a:pt x="2596162" y="0"/>
                </a:lnTo>
                <a:lnTo>
                  <a:pt x="2628383" y="0"/>
                </a:lnTo>
                <a:lnTo>
                  <a:pt x="2678176" y="0"/>
                </a:lnTo>
                <a:lnTo>
                  <a:pt x="2713004" y="0"/>
                </a:lnTo>
                <a:lnTo>
                  <a:pt x="2716021" y="0"/>
                </a:lnTo>
                <a:lnTo>
                  <a:pt x="2719995" y="0"/>
                </a:lnTo>
                <a:lnTo>
                  <a:pt x="2720994" y="0"/>
                </a:lnTo>
                <a:lnTo>
                  <a:pt x="2738624" y="0"/>
                </a:lnTo>
                <a:cubicBezTo>
                  <a:pt x="2766661" y="0"/>
                  <a:pt x="2786742" y="0"/>
                  <a:pt x="2801125" y="0"/>
                </a:cubicBezTo>
                <a:lnTo>
                  <a:pt x="2806025" y="0"/>
                </a:lnTo>
                <a:lnTo>
                  <a:pt x="2829433" y="0"/>
                </a:lnTo>
                <a:lnTo>
                  <a:pt x="2832450" y="0"/>
                </a:lnTo>
                <a:lnTo>
                  <a:pt x="2836424" y="0"/>
                </a:lnTo>
                <a:cubicBezTo>
                  <a:pt x="2837422" y="0"/>
                  <a:pt x="2837422" y="0"/>
                  <a:pt x="2837422" y="0"/>
                </a:cubicBezTo>
                <a:lnTo>
                  <a:pt x="2922453" y="0"/>
                </a:lnTo>
                <a:lnTo>
                  <a:pt x="2974263" y="0"/>
                </a:lnTo>
                <a:lnTo>
                  <a:pt x="3090429" y="0"/>
                </a:lnTo>
                <a:lnTo>
                  <a:pt x="3090692" y="0"/>
                </a:lnTo>
                <a:lnTo>
                  <a:pt x="3205117" y="0"/>
                </a:lnTo>
                <a:lnTo>
                  <a:pt x="3206858" y="0"/>
                </a:lnTo>
                <a:lnTo>
                  <a:pt x="3220677" y="0"/>
                </a:lnTo>
                <a:lnTo>
                  <a:pt x="3220751" y="0"/>
                </a:lnTo>
                <a:lnTo>
                  <a:pt x="3227334" y="0"/>
                </a:lnTo>
                <a:lnTo>
                  <a:pt x="3321545" y="0"/>
                </a:lnTo>
                <a:lnTo>
                  <a:pt x="3337106" y="0"/>
                </a:lnTo>
                <a:lnTo>
                  <a:pt x="3337180" y="0"/>
                </a:lnTo>
                <a:cubicBezTo>
                  <a:pt x="3343763" y="0"/>
                  <a:pt x="3343763" y="0"/>
                  <a:pt x="3343763" y="0"/>
                </a:cubicBezTo>
                <a:lnTo>
                  <a:pt x="3351424" y="0"/>
                </a:lnTo>
                <a:lnTo>
                  <a:pt x="3467852" y="0"/>
                </a:lnTo>
                <a:lnTo>
                  <a:pt x="3522951" y="0"/>
                </a:lnTo>
                <a:lnTo>
                  <a:pt x="3633192" y="0"/>
                </a:lnTo>
                <a:lnTo>
                  <a:pt x="3639380" y="0"/>
                </a:lnTo>
                <a:lnTo>
                  <a:pt x="3695692" y="0"/>
                </a:lnTo>
                <a:lnTo>
                  <a:pt x="3724001" y="0"/>
                </a:lnTo>
                <a:lnTo>
                  <a:pt x="3727018" y="0"/>
                </a:lnTo>
                <a:lnTo>
                  <a:pt x="3730992" y="0"/>
                </a:lnTo>
                <a:lnTo>
                  <a:pt x="3731991" y="0"/>
                </a:lnTo>
                <a:lnTo>
                  <a:pt x="3749620" y="0"/>
                </a:lnTo>
                <a:cubicBezTo>
                  <a:pt x="3777658" y="0"/>
                  <a:pt x="3797739" y="0"/>
                  <a:pt x="3812121" y="0"/>
                </a:cubicBezTo>
                <a:lnTo>
                  <a:pt x="3817022" y="0"/>
                </a:lnTo>
                <a:lnTo>
                  <a:pt x="3840430" y="0"/>
                </a:lnTo>
                <a:lnTo>
                  <a:pt x="3843447" y="0"/>
                </a:lnTo>
                <a:lnTo>
                  <a:pt x="3847421" y="0"/>
                </a:lnTo>
                <a:cubicBezTo>
                  <a:pt x="3848419" y="0"/>
                  <a:pt x="3848419" y="0"/>
                  <a:pt x="3848419" y="0"/>
                </a:cubicBezTo>
                <a:lnTo>
                  <a:pt x="3933450" y="0"/>
                </a:lnTo>
                <a:lnTo>
                  <a:pt x="4012350" y="0"/>
                </a:lnTo>
                <a:lnTo>
                  <a:pt x="4135472" y="0"/>
                </a:lnTo>
                <a:lnTo>
                  <a:pt x="4168511" y="0"/>
                </a:lnTo>
                <a:lnTo>
                  <a:pt x="4177020" y="0"/>
                </a:lnTo>
                <a:lnTo>
                  <a:pt x="4185667" y="0"/>
                </a:lnTo>
                <a:lnTo>
                  <a:pt x="4231748" y="0"/>
                </a:lnTo>
                <a:lnTo>
                  <a:pt x="4238331" y="0"/>
                </a:lnTo>
                <a:lnTo>
                  <a:pt x="4299258" y="0"/>
                </a:lnTo>
                <a:lnTo>
                  <a:pt x="4302096" y="0"/>
                </a:lnTo>
                <a:cubicBezTo>
                  <a:pt x="4354760" y="0"/>
                  <a:pt x="4354760" y="0"/>
                  <a:pt x="4354760" y="0"/>
                </a:cubicBezTo>
                <a:lnTo>
                  <a:pt x="4470785" y="0"/>
                </a:lnTo>
                <a:cubicBezTo>
                  <a:pt x="4609411" y="0"/>
                  <a:pt x="4656107" y="0"/>
                  <a:pt x="4671835" y="0"/>
                </a:cubicBezTo>
                <a:lnTo>
                  <a:pt x="4674852" y="0"/>
                </a:lnTo>
                <a:lnTo>
                  <a:pt x="4678826" y="0"/>
                </a:lnTo>
                <a:cubicBezTo>
                  <a:pt x="4679824" y="0"/>
                  <a:pt x="4679824" y="0"/>
                  <a:pt x="4679824" y="0"/>
                </a:cubicBezTo>
                <a:lnTo>
                  <a:pt x="4764855" y="0"/>
                </a:lnTo>
                <a:cubicBezTo>
                  <a:pt x="5028174" y="0"/>
                  <a:pt x="5126918" y="0"/>
                  <a:pt x="5163947" y="0"/>
                </a:cubicBezTo>
                <a:lnTo>
                  <a:pt x="5179508" y="0"/>
                </a:lnTo>
                <a:lnTo>
                  <a:pt x="5179582" y="0"/>
                </a:lnTo>
                <a:cubicBezTo>
                  <a:pt x="5186165" y="0"/>
                  <a:pt x="5186165" y="0"/>
                  <a:pt x="5186165" y="0"/>
                </a:cubicBezTo>
                <a:lnTo>
                  <a:pt x="5310254" y="0"/>
                </a:lnTo>
                <a:cubicBezTo>
                  <a:pt x="5585838" y="0"/>
                  <a:pt x="5661860" y="0"/>
                  <a:pt x="5682832" y="0"/>
                </a:cubicBezTo>
                <a:lnTo>
                  <a:pt x="5685849" y="0"/>
                </a:lnTo>
                <a:lnTo>
                  <a:pt x="5689822" y="0"/>
                </a:lnTo>
                <a:cubicBezTo>
                  <a:pt x="5690821" y="0"/>
                  <a:pt x="5690821" y="0"/>
                  <a:pt x="5690821" y="0"/>
                </a:cubicBezTo>
                <a:lnTo>
                  <a:pt x="5775852" y="0"/>
                </a:lnTo>
                <a:cubicBezTo>
                  <a:pt x="6197162" y="0"/>
                  <a:pt x="6197162" y="0"/>
                  <a:pt x="6197162" y="0"/>
                </a:cubicBezTo>
                <a:cubicBezTo>
                  <a:pt x="6233684" y="0"/>
                  <a:pt x="6277511" y="25580"/>
                  <a:pt x="6295772" y="56641"/>
                </a:cubicBezTo>
                <a:cubicBezTo>
                  <a:pt x="6551428" y="499712"/>
                  <a:pt x="6551428" y="499712"/>
                  <a:pt x="6551428" y="499712"/>
                </a:cubicBezTo>
                <a:cubicBezTo>
                  <a:pt x="6569690" y="530772"/>
                  <a:pt x="6569690" y="581931"/>
                  <a:pt x="6551428" y="612992"/>
                </a:cubicBezTo>
                <a:cubicBezTo>
                  <a:pt x="6295772" y="1056063"/>
                  <a:pt x="6295772" y="1056063"/>
                  <a:pt x="6295772" y="1056063"/>
                </a:cubicBezTo>
                <a:cubicBezTo>
                  <a:pt x="6277511" y="1087124"/>
                  <a:pt x="6233684" y="1112703"/>
                  <a:pt x="6197162" y="1112703"/>
                </a:cubicBezTo>
                <a:close/>
              </a:path>
            </a:pathLst>
          </a:cu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gray">
          <a:xfrm>
            <a:off x="6578726" y="2617155"/>
            <a:ext cx="2614859" cy="47198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gray">
          <a:xfrm>
            <a:off x="6578726" y="3863148"/>
            <a:ext cx="2614859" cy="47198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工作成果展示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gray">
          <a:xfrm>
            <a:off x="6578726" y="1371162"/>
            <a:ext cx="2614859" cy="47198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gray">
          <a:xfrm>
            <a:off x="6578726" y="5109142"/>
            <a:ext cx="2614859" cy="47198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0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明年工作计划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975215" y="941648"/>
            <a:ext cx="1321544" cy="1320691"/>
            <a:chOff x="1991991" y="1508806"/>
            <a:chExt cx="1501200" cy="1500230"/>
          </a:xfrm>
        </p:grpSpPr>
        <p:sp>
          <p:nvSpPr>
            <p:cNvPr id="17" name="Freeform 5"/>
            <p:cNvSpPr/>
            <p:nvPr/>
          </p:nvSpPr>
          <p:spPr bwMode="auto">
            <a:xfrm rot="10800000">
              <a:off x="1991991" y="1508806"/>
              <a:ext cx="1501200" cy="15002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chemeClr val="bg1">
                      <a:lumMod val="65000"/>
                    </a:schemeClr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5"/>
            <p:cNvSpPr/>
            <p:nvPr/>
          </p:nvSpPr>
          <p:spPr bwMode="auto">
            <a:xfrm rot="10800000">
              <a:off x="2159391" y="1675388"/>
              <a:ext cx="1166400" cy="11670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12"/>
            <p:cNvSpPr txBox="1"/>
            <p:nvPr/>
          </p:nvSpPr>
          <p:spPr>
            <a:xfrm>
              <a:off x="2423875" y="1889589"/>
              <a:ext cx="637430" cy="69923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000" b="0" dirty="0">
                  <a:ln w="1270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4000" b="0" dirty="0">
                <a:ln w="12700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75215" y="2187643"/>
            <a:ext cx="1321544" cy="1320691"/>
            <a:chOff x="8955123" y="2633014"/>
            <a:chExt cx="1501200" cy="1500230"/>
          </a:xfrm>
        </p:grpSpPr>
        <p:sp>
          <p:nvSpPr>
            <p:cNvPr id="21" name="Freeform 5"/>
            <p:cNvSpPr/>
            <p:nvPr/>
          </p:nvSpPr>
          <p:spPr bwMode="auto">
            <a:xfrm rot="10800000">
              <a:off x="8955123" y="2633014"/>
              <a:ext cx="1501200" cy="15002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chemeClr val="bg1">
                      <a:lumMod val="65000"/>
                    </a:schemeClr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10800000">
              <a:off x="9122523" y="2799596"/>
              <a:ext cx="1166400" cy="1167066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12"/>
            <p:cNvSpPr txBox="1"/>
            <p:nvPr/>
          </p:nvSpPr>
          <p:spPr>
            <a:xfrm>
              <a:off x="9387007" y="3013797"/>
              <a:ext cx="637430" cy="69923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000" b="0" dirty="0">
                  <a:ln w="1270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4000" b="0" dirty="0">
                <a:ln w="12700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75215" y="3433635"/>
            <a:ext cx="1321544" cy="1320691"/>
            <a:chOff x="1991991" y="3757222"/>
            <a:chExt cx="1501200" cy="1500230"/>
          </a:xfrm>
        </p:grpSpPr>
        <p:sp>
          <p:nvSpPr>
            <p:cNvPr id="25" name="Freeform 5"/>
            <p:cNvSpPr/>
            <p:nvPr/>
          </p:nvSpPr>
          <p:spPr bwMode="auto">
            <a:xfrm rot="10800000">
              <a:off x="1991991" y="3757222"/>
              <a:ext cx="1501200" cy="15002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chemeClr val="bg1">
                      <a:lumMod val="65000"/>
                    </a:schemeClr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5"/>
            <p:cNvSpPr/>
            <p:nvPr/>
          </p:nvSpPr>
          <p:spPr bwMode="auto">
            <a:xfrm rot="10800000">
              <a:off x="2159391" y="3923804"/>
              <a:ext cx="1166400" cy="1167066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12"/>
            <p:cNvSpPr txBox="1"/>
            <p:nvPr/>
          </p:nvSpPr>
          <p:spPr>
            <a:xfrm>
              <a:off x="2423875" y="4138005"/>
              <a:ext cx="637430" cy="69923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000" b="0" dirty="0">
                  <a:ln w="1270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4000" b="0" dirty="0">
                <a:ln w="12700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75215" y="4679630"/>
            <a:ext cx="1321544" cy="1320691"/>
            <a:chOff x="8955123" y="4881431"/>
            <a:chExt cx="1501200" cy="1500230"/>
          </a:xfrm>
        </p:grpSpPr>
        <p:sp>
          <p:nvSpPr>
            <p:cNvPr id="29" name="Freeform 5"/>
            <p:cNvSpPr/>
            <p:nvPr/>
          </p:nvSpPr>
          <p:spPr bwMode="auto">
            <a:xfrm rot="10800000">
              <a:off x="8955123" y="4881431"/>
              <a:ext cx="1501200" cy="15002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chemeClr val="bg1">
                      <a:lumMod val="65000"/>
                    </a:schemeClr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5"/>
            <p:cNvSpPr/>
            <p:nvPr/>
          </p:nvSpPr>
          <p:spPr bwMode="auto">
            <a:xfrm rot="10800000">
              <a:off x="9122523" y="5048013"/>
              <a:ext cx="1166400" cy="1167066"/>
            </a:xfrm>
            <a:prstGeom prst="ellipse">
              <a:avLst/>
            </a:prstGeom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12"/>
            <p:cNvSpPr txBox="1"/>
            <p:nvPr/>
          </p:nvSpPr>
          <p:spPr>
            <a:xfrm>
              <a:off x="9387007" y="5262214"/>
              <a:ext cx="637430" cy="69923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000" b="0" dirty="0">
                  <a:ln w="1270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4000" b="0" dirty="0">
                <a:ln w="12700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>
            <a:spLocks noChangeArrowheads="1"/>
          </p:cNvSpPr>
          <p:nvPr/>
        </p:nvSpPr>
        <p:spPr bwMode="auto">
          <a:xfrm flipH="1">
            <a:off x="1601011" y="1166712"/>
            <a:ext cx="9524552" cy="3349014"/>
          </a:xfrm>
          <a:custGeom>
            <a:avLst/>
            <a:gdLst>
              <a:gd name="connsiteX0" fmla="*/ 1674692 w 9524552"/>
              <a:gd name="connsiteY0" fmla="*/ 0 h 3349014"/>
              <a:gd name="connsiteX1" fmla="*/ 494250 w 9524552"/>
              <a:gd name="connsiteY1" fmla="*/ 489397 h 3349014"/>
              <a:gd name="connsiteX2" fmla="*/ 0 w 9524552"/>
              <a:gd name="connsiteY2" fmla="*/ 1674507 h 3349014"/>
              <a:gd name="connsiteX3" fmla="*/ 494250 w 9524552"/>
              <a:gd name="connsiteY3" fmla="*/ 2854819 h 3349014"/>
              <a:gd name="connsiteX4" fmla="*/ 1674692 w 9524552"/>
              <a:gd name="connsiteY4" fmla="*/ 3349014 h 3349014"/>
              <a:gd name="connsiteX5" fmla="*/ 2720775 w 9524552"/>
              <a:gd name="connsiteY5" fmla="*/ 2979567 h 3349014"/>
              <a:gd name="connsiteX6" fmla="*/ 3555722 w 9524552"/>
              <a:gd name="connsiteY6" fmla="*/ 2216683 h 3349014"/>
              <a:gd name="connsiteX7" fmla="*/ 3637297 w 9524552"/>
              <a:gd name="connsiteY7" fmla="*/ 2159107 h 3349014"/>
              <a:gd name="connsiteX8" fmla="*/ 4390669 w 9524552"/>
              <a:gd name="connsiteY8" fmla="*/ 2082338 h 3349014"/>
              <a:gd name="connsiteX9" fmla="*/ 5220818 w 9524552"/>
              <a:gd name="connsiteY9" fmla="*/ 2605322 h 3349014"/>
              <a:gd name="connsiteX10" fmla="*/ 5240524 w 9524552"/>
              <a:gd name="connsiteY10" fmla="*/ 2617044 h 3349014"/>
              <a:gd name="connsiteX11" fmla="*/ 5245810 w 9524552"/>
              <a:gd name="connsiteY11" fmla="*/ 2621019 h 3349014"/>
              <a:gd name="connsiteX12" fmla="*/ 5339556 w 9524552"/>
              <a:gd name="connsiteY12" fmla="*/ 2678422 h 3349014"/>
              <a:gd name="connsiteX13" fmla="*/ 5362311 w 9524552"/>
              <a:gd name="connsiteY13" fmla="*/ 2689488 h 3349014"/>
              <a:gd name="connsiteX14" fmla="*/ 5368148 w 9524552"/>
              <a:gd name="connsiteY14" fmla="*/ 2692961 h 3349014"/>
              <a:gd name="connsiteX15" fmla="*/ 5376983 w 9524552"/>
              <a:gd name="connsiteY15" fmla="*/ 2696624 h 3349014"/>
              <a:gd name="connsiteX16" fmla="*/ 5438980 w 9524552"/>
              <a:gd name="connsiteY16" fmla="*/ 2726775 h 3349014"/>
              <a:gd name="connsiteX17" fmla="*/ 5652838 w 9524552"/>
              <a:gd name="connsiteY17" fmla="*/ 2793856 h 3349014"/>
              <a:gd name="connsiteX18" fmla="*/ 5695720 w 9524552"/>
              <a:gd name="connsiteY18" fmla="*/ 2800470 h 3349014"/>
              <a:gd name="connsiteX19" fmla="*/ 5700597 w 9524552"/>
              <a:gd name="connsiteY19" fmla="*/ 2801666 h 3349014"/>
              <a:gd name="connsiteX20" fmla="*/ 5714530 w 9524552"/>
              <a:gd name="connsiteY20" fmla="*/ 2803370 h 3349014"/>
              <a:gd name="connsiteX21" fmla="*/ 5766261 w 9524552"/>
              <a:gd name="connsiteY21" fmla="*/ 2811348 h 3349014"/>
              <a:gd name="connsiteX22" fmla="*/ 5789364 w 9524552"/>
              <a:gd name="connsiteY22" fmla="*/ 2812526 h 3349014"/>
              <a:gd name="connsiteX23" fmla="*/ 5790598 w 9524552"/>
              <a:gd name="connsiteY23" fmla="*/ 2812677 h 3349014"/>
              <a:gd name="connsiteX24" fmla="*/ 5799136 w 9524552"/>
              <a:gd name="connsiteY24" fmla="*/ 2813024 h 3349014"/>
              <a:gd name="connsiteX25" fmla="*/ 5883338 w 9524552"/>
              <a:gd name="connsiteY25" fmla="*/ 2817316 h 3349014"/>
              <a:gd name="connsiteX26" fmla="*/ 6079955 w 9524552"/>
              <a:gd name="connsiteY26" fmla="*/ 2799927 h 3349014"/>
              <a:gd name="connsiteX27" fmla="*/ 6105727 w 9524552"/>
              <a:gd name="connsiteY27" fmla="*/ 2794168 h 3349014"/>
              <a:gd name="connsiteX28" fmla="*/ 6112363 w 9524552"/>
              <a:gd name="connsiteY28" fmla="*/ 2793147 h 3349014"/>
              <a:gd name="connsiteX29" fmla="*/ 6125426 w 9524552"/>
              <a:gd name="connsiteY29" fmla="*/ 2789765 h 3349014"/>
              <a:gd name="connsiteX30" fmla="*/ 6174188 w 9524552"/>
              <a:gd name="connsiteY30" fmla="*/ 2778866 h 3349014"/>
              <a:gd name="connsiteX31" fmla="*/ 6205047 w 9524552"/>
              <a:gd name="connsiteY31" fmla="*/ 2769147 h 3349014"/>
              <a:gd name="connsiteX32" fmla="*/ 6221395 w 9524552"/>
              <a:gd name="connsiteY32" fmla="*/ 2764913 h 3349014"/>
              <a:gd name="connsiteX33" fmla="*/ 6238489 w 9524552"/>
              <a:gd name="connsiteY33" fmla="*/ 2758613 h 3349014"/>
              <a:gd name="connsiteX34" fmla="*/ 6265329 w 9524552"/>
              <a:gd name="connsiteY34" fmla="*/ 2750160 h 3349014"/>
              <a:gd name="connsiteX35" fmla="*/ 6281582 w 9524552"/>
              <a:gd name="connsiteY35" fmla="*/ 2742732 h 3349014"/>
              <a:gd name="connsiteX36" fmla="*/ 6325907 w 9524552"/>
              <a:gd name="connsiteY36" fmla="*/ 2726397 h 3349014"/>
              <a:gd name="connsiteX37" fmla="*/ 6425331 w 9524552"/>
              <a:gd name="connsiteY37" fmla="*/ 2678181 h 3349014"/>
              <a:gd name="connsiteX38" fmla="*/ 6432721 w 9524552"/>
              <a:gd name="connsiteY38" fmla="*/ 2673663 h 3349014"/>
              <a:gd name="connsiteX39" fmla="*/ 6437210 w 9524552"/>
              <a:gd name="connsiteY39" fmla="*/ 2671611 h 3349014"/>
              <a:gd name="connsiteX40" fmla="*/ 6450312 w 9524552"/>
              <a:gd name="connsiteY40" fmla="*/ 2662907 h 3349014"/>
              <a:gd name="connsiteX41" fmla="*/ 6519096 w 9524552"/>
              <a:gd name="connsiteY41" fmla="*/ 2620850 h 3349014"/>
              <a:gd name="connsiteX42" fmla="*/ 6560436 w 9524552"/>
              <a:gd name="connsiteY42" fmla="*/ 2589745 h 3349014"/>
              <a:gd name="connsiteX43" fmla="*/ 6593350 w 9524552"/>
              <a:gd name="connsiteY43" fmla="*/ 2567878 h 3349014"/>
              <a:gd name="connsiteX44" fmla="*/ 7164239 w 9524552"/>
              <a:gd name="connsiteY44" fmla="*/ 2045018 h 3349014"/>
              <a:gd name="connsiteX45" fmla="*/ 7217010 w 9524552"/>
              <a:gd name="connsiteY45" fmla="*/ 2006643 h 3349014"/>
              <a:gd name="connsiteX46" fmla="*/ 7730330 w 9524552"/>
              <a:gd name="connsiteY46" fmla="*/ 1953878 h 3349014"/>
              <a:gd name="connsiteX47" fmla="*/ 8296422 w 9524552"/>
              <a:gd name="connsiteY47" fmla="*/ 2308847 h 3349014"/>
              <a:gd name="connsiteX48" fmla="*/ 8747376 w 9524552"/>
              <a:gd name="connsiteY48" fmla="*/ 2452753 h 3349014"/>
              <a:gd name="connsiteX49" fmla="*/ 9524552 w 9524552"/>
              <a:gd name="connsiteY49" fmla="*/ 1675659 h 3349014"/>
              <a:gd name="connsiteX50" fmla="*/ 8747376 w 9524552"/>
              <a:gd name="connsiteY50" fmla="*/ 898564 h 3349014"/>
              <a:gd name="connsiteX51" fmla="*/ 8296422 w 9524552"/>
              <a:gd name="connsiteY51" fmla="*/ 1042470 h 3349014"/>
              <a:gd name="connsiteX52" fmla="*/ 7730330 w 9524552"/>
              <a:gd name="connsiteY52" fmla="*/ 1397440 h 3349014"/>
              <a:gd name="connsiteX53" fmla="*/ 7217010 w 9524552"/>
              <a:gd name="connsiteY53" fmla="*/ 1344674 h 3349014"/>
              <a:gd name="connsiteX54" fmla="*/ 7164239 w 9524552"/>
              <a:gd name="connsiteY54" fmla="*/ 1306299 h 3349014"/>
              <a:gd name="connsiteX55" fmla="*/ 6776326 w 9524552"/>
              <a:gd name="connsiteY55" fmla="*/ 939338 h 3349014"/>
              <a:gd name="connsiteX56" fmla="*/ 6618341 w 9524552"/>
              <a:gd name="connsiteY56" fmla="*/ 804731 h 3349014"/>
              <a:gd name="connsiteX57" fmla="*/ 6606633 w 9524552"/>
              <a:gd name="connsiteY57" fmla="*/ 794028 h 3349014"/>
              <a:gd name="connsiteX58" fmla="*/ 6599324 w 9524552"/>
              <a:gd name="connsiteY58" fmla="*/ 788529 h 3349014"/>
              <a:gd name="connsiteX59" fmla="*/ 6593350 w 9524552"/>
              <a:gd name="connsiteY59" fmla="*/ 783439 h 3349014"/>
              <a:gd name="connsiteX60" fmla="*/ 6586592 w 9524552"/>
              <a:gd name="connsiteY60" fmla="*/ 778949 h 3349014"/>
              <a:gd name="connsiteX61" fmla="*/ 6519096 w 9524552"/>
              <a:gd name="connsiteY61" fmla="*/ 728164 h 3349014"/>
              <a:gd name="connsiteX62" fmla="*/ 5883017 w 9524552"/>
              <a:gd name="connsiteY62" fmla="*/ 532579 h 3349014"/>
              <a:gd name="connsiteX63" fmla="*/ 5700597 w 9524552"/>
              <a:gd name="connsiteY63" fmla="*/ 547348 h 3349014"/>
              <a:gd name="connsiteX64" fmla="*/ 5670432 w 9524552"/>
              <a:gd name="connsiteY64" fmla="*/ 554748 h 3349014"/>
              <a:gd name="connsiteX65" fmla="*/ 5652838 w 9524552"/>
              <a:gd name="connsiteY65" fmla="*/ 557461 h 3349014"/>
              <a:gd name="connsiteX66" fmla="*/ 5543576 w 9524552"/>
              <a:gd name="connsiteY66" fmla="*/ 585858 h 3349014"/>
              <a:gd name="connsiteX67" fmla="*/ 5543527 w 9524552"/>
              <a:gd name="connsiteY67" fmla="*/ 585876 h 3349014"/>
              <a:gd name="connsiteX68" fmla="*/ 5528524 w 9524552"/>
              <a:gd name="connsiteY68" fmla="*/ 589556 h 3349014"/>
              <a:gd name="connsiteX69" fmla="*/ 5486803 w 9524552"/>
              <a:gd name="connsiteY69" fmla="*/ 606855 h 3349014"/>
              <a:gd name="connsiteX70" fmla="*/ 5438980 w 9524552"/>
              <a:gd name="connsiteY70" fmla="*/ 624542 h 3349014"/>
              <a:gd name="connsiteX71" fmla="*/ 5409104 w 9524552"/>
              <a:gd name="connsiteY71" fmla="*/ 639072 h 3349014"/>
              <a:gd name="connsiteX72" fmla="*/ 5368148 w 9524552"/>
              <a:gd name="connsiteY72" fmla="*/ 656054 h 3349014"/>
              <a:gd name="connsiteX73" fmla="*/ 5341087 w 9524552"/>
              <a:gd name="connsiteY73" fmla="*/ 672150 h 3349014"/>
              <a:gd name="connsiteX74" fmla="*/ 5339556 w 9524552"/>
              <a:gd name="connsiteY74" fmla="*/ 672895 h 3349014"/>
              <a:gd name="connsiteX75" fmla="*/ 5330051 w 9524552"/>
              <a:gd name="connsiteY75" fmla="*/ 678715 h 3349014"/>
              <a:gd name="connsiteX76" fmla="*/ 5220818 w 9524552"/>
              <a:gd name="connsiteY76" fmla="*/ 743692 h 3349014"/>
              <a:gd name="connsiteX77" fmla="*/ 4390669 w 9524552"/>
              <a:gd name="connsiteY77" fmla="*/ 1266676 h 3349014"/>
              <a:gd name="connsiteX78" fmla="*/ 3637297 w 9524552"/>
              <a:gd name="connsiteY78" fmla="*/ 1189908 h 3349014"/>
              <a:gd name="connsiteX79" fmla="*/ 3555722 w 9524552"/>
              <a:gd name="connsiteY79" fmla="*/ 1132332 h 3349014"/>
              <a:gd name="connsiteX80" fmla="*/ 2720775 w 9524552"/>
              <a:gd name="connsiteY80" fmla="*/ 369447 h 3349014"/>
              <a:gd name="connsiteX81" fmla="*/ 1674692 w 9524552"/>
              <a:gd name="connsiteY81" fmla="*/ 0 h 3349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9524552" h="3349014">
                <a:moveTo>
                  <a:pt x="1674692" y="0"/>
                </a:moveTo>
                <a:cubicBezTo>
                  <a:pt x="1214032" y="0"/>
                  <a:pt x="796559" y="187122"/>
                  <a:pt x="494250" y="489397"/>
                </a:cubicBezTo>
                <a:cubicBezTo>
                  <a:pt x="187143" y="796471"/>
                  <a:pt x="0" y="1213898"/>
                  <a:pt x="0" y="1674507"/>
                </a:cubicBezTo>
                <a:cubicBezTo>
                  <a:pt x="0" y="2135117"/>
                  <a:pt x="187143" y="2552544"/>
                  <a:pt x="494250" y="2854819"/>
                </a:cubicBezTo>
                <a:cubicBezTo>
                  <a:pt x="796559" y="3161892"/>
                  <a:pt x="1214032" y="3349014"/>
                  <a:pt x="1674692" y="3349014"/>
                </a:cubicBezTo>
                <a:cubicBezTo>
                  <a:pt x="2068173" y="3349014"/>
                  <a:pt x="2432863" y="3209872"/>
                  <a:pt x="2720775" y="2979567"/>
                </a:cubicBezTo>
                <a:cubicBezTo>
                  <a:pt x="3114256" y="2662898"/>
                  <a:pt x="3358982" y="2394209"/>
                  <a:pt x="3555722" y="2216683"/>
                </a:cubicBezTo>
                <a:cubicBezTo>
                  <a:pt x="3584513" y="2197491"/>
                  <a:pt x="3608506" y="2173501"/>
                  <a:pt x="3637297" y="2159107"/>
                </a:cubicBezTo>
                <a:cubicBezTo>
                  <a:pt x="3838836" y="2024762"/>
                  <a:pt x="4078764" y="1952792"/>
                  <a:pt x="4390669" y="2082338"/>
                </a:cubicBezTo>
                <a:cubicBezTo>
                  <a:pt x="4597006" y="2178299"/>
                  <a:pt x="4860927" y="2346229"/>
                  <a:pt x="5220818" y="2605322"/>
                </a:cubicBezTo>
                <a:lnTo>
                  <a:pt x="5240524" y="2617044"/>
                </a:lnTo>
                <a:lnTo>
                  <a:pt x="5245810" y="2621019"/>
                </a:lnTo>
                <a:cubicBezTo>
                  <a:pt x="5276056" y="2641593"/>
                  <a:pt x="5307333" y="2660762"/>
                  <a:pt x="5339556" y="2678422"/>
                </a:cubicBezTo>
                <a:lnTo>
                  <a:pt x="5362311" y="2689488"/>
                </a:lnTo>
                <a:lnTo>
                  <a:pt x="5368148" y="2692961"/>
                </a:lnTo>
                <a:lnTo>
                  <a:pt x="5376983" y="2696624"/>
                </a:lnTo>
                <a:lnTo>
                  <a:pt x="5438980" y="2726775"/>
                </a:lnTo>
                <a:cubicBezTo>
                  <a:pt x="5507043" y="2755856"/>
                  <a:pt x="5578554" y="2778491"/>
                  <a:pt x="5652838" y="2793856"/>
                </a:cubicBezTo>
                <a:lnTo>
                  <a:pt x="5695720" y="2800470"/>
                </a:lnTo>
                <a:lnTo>
                  <a:pt x="5700597" y="2801666"/>
                </a:lnTo>
                <a:lnTo>
                  <a:pt x="5714530" y="2803370"/>
                </a:lnTo>
                <a:lnTo>
                  <a:pt x="5766261" y="2811348"/>
                </a:lnTo>
                <a:lnTo>
                  <a:pt x="5789364" y="2812526"/>
                </a:lnTo>
                <a:lnTo>
                  <a:pt x="5790598" y="2812677"/>
                </a:lnTo>
                <a:lnTo>
                  <a:pt x="5799136" y="2813024"/>
                </a:lnTo>
                <a:lnTo>
                  <a:pt x="5883338" y="2817316"/>
                </a:lnTo>
                <a:cubicBezTo>
                  <a:pt x="5950501" y="2817316"/>
                  <a:pt x="6016165" y="2811320"/>
                  <a:pt x="6079955" y="2799927"/>
                </a:cubicBezTo>
                <a:lnTo>
                  <a:pt x="6105727" y="2794168"/>
                </a:lnTo>
                <a:lnTo>
                  <a:pt x="6112363" y="2793147"/>
                </a:lnTo>
                <a:lnTo>
                  <a:pt x="6125426" y="2789765"/>
                </a:lnTo>
                <a:lnTo>
                  <a:pt x="6174188" y="2778866"/>
                </a:lnTo>
                <a:lnTo>
                  <a:pt x="6205047" y="2769147"/>
                </a:lnTo>
                <a:lnTo>
                  <a:pt x="6221395" y="2764913"/>
                </a:lnTo>
                <a:lnTo>
                  <a:pt x="6238489" y="2758613"/>
                </a:lnTo>
                <a:lnTo>
                  <a:pt x="6265329" y="2750160"/>
                </a:lnTo>
                <a:lnTo>
                  <a:pt x="6281582" y="2742732"/>
                </a:lnTo>
                <a:lnTo>
                  <a:pt x="6325907" y="2726397"/>
                </a:lnTo>
                <a:cubicBezTo>
                  <a:pt x="6359928" y="2711909"/>
                  <a:pt x="6393101" y="2695805"/>
                  <a:pt x="6425331" y="2678181"/>
                </a:cubicBezTo>
                <a:lnTo>
                  <a:pt x="6432721" y="2673663"/>
                </a:lnTo>
                <a:lnTo>
                  <a:pt x="6437210" y="2671611"/>
                </a:lnTo>
                <a:lnTo>
                  <a:pt x="6450312" y="2662907"/>
                </a:lnTo>
                <a:lnTo>
                  <a:pt x="6519096" y="2620850"/>
                </a:lnTo>
                <a:lnTo>
                  <a:pt x="6560436" y="2589745"/>
                </a:lnTo>
                <a:lnTo>
                  <a:pt x="6593350" y="2567878"/>
                </a:lnTo>
                <a:cubicBezTo>
                  <a:pt x="6862004" y="2352019"/>
                  <a:pt x="7025115" y="2164940"/>
                  <a:pt x="7164239" y="2045018"/>
                </a:cubicBezTo>
                <a:cubicBezTo>
                  <a:pt x="7183429" y="2030628"/>
                  <a:pt x="7202618" y="2016237"/>
                  <a:pt x="7217010" y="2006643"/>
                </a:cubicBezTo>
                <a:cubicBezTo>
                  <a:pt x="7356134" y="1915503"/>
                  <a:pt x="7519246" y="1867534"/>
                  <a:pt x="7730330" y="1953878"/>
                </a:cubicBezTo>
                <a:cubicBezTo>
                  <a:pt x="7874252" y="2021034"/>
                  <a:pt x="8051755" y="2131362"/>
                  <a:pt x="8296422" y="2308847"/>
                </a:cubicBezTo>
                <a:cubicBezTo>
                  <a:pt x="8425951" y="2399988"/>
                  <a:pt x="8579467" y="2452753"/>
                  <a:pt x="8747376" y="2452753"/>
                </a:cubicBezTo>
                <a:cubicBezTo>
                  <a:pt x="9174343" y="2452753"/>
                  <a:pt x="9524552" y="2102581"/>
                  <a:pt x="9524552" y="1675659"/>
                </a:cubicBezTo>
                <a:cubicBezTo>
                  <a:pt x="9524552" y="1248736"/>
                  <a:pt x="9174343" y="898564"/>
                  <a:pt x="8747376" y="898564"/>
                </a:cubicBezTo>
                <a:cubicBezTo>
                  <a:pt x="8579467" y="898564"/>
                  <a:pt x="8425951" y="951330"/>
                  <a:pt x="8296422" y="1042470"/>
                </a:cubicBezTo>
                <a:cubicBezTo>
                  <a:pt x="8051755" y="1215158"/>
                  <a:pt x="7874252" y="1330283"/>
                  <a:pt x="7730330" y="1397440"/>
                </a:cubicBezTo>
                <a:cubicBezTo>
                  <a:pt x="7519246" y="1483783"/>
                  <a:pt x="7356134" y="1435815"/>
                  <a:pt x="7217010" y="1344674"/>
                </a:cubicBezTo>
                <a:cubicBezTo>
                  <a:pt x="7202618" y="1335080"/>
                  <a:pt x="7183429" y="1320690"/>
                  <a:pt x="7164239" y="1306299"/>
                </a:cubicBezTo>
                <a:cubicBezTo>
                  <a:pt x="7059896" y="1216357"/>
                  <a:pt x="6942060" y="1088641"/>
                  <a:pt x="6776326" y="939338"/>
                </a:cubicBezTo>
                <a:lnTo>
                  <a:pt x="6618341" y="804731"/>
                </a:lnTo>
                <a:lnTo>
                  <a:pt x="6606633" y="794028"/>
                </a:lnTo>
                <a:lnTo>
                  <a:pt x="6599324" y="788529"/>
                </a:lnTo>
                <a:lnTo>
                  <a:pt x="6593350" y="783439"/>
                </a:lnTo>
                <a:lnTo>
                  <a:pt x="6586592" y="778949"/>
                </a:lnTo>
                <a:lnTo>
                  <a:pt x="6519096" y="728164"/>
                </a:lnTo>
                <a:cubicBezTo>
                  <a:pt x="6337604" y="604775"/>
                  <a:pt x="6118745" y="532579"/>
                  <a:pt x="5883017" y="532579"/>
                </a:cubicBezTo>
                <a:cubicBezTo>
                  <a:pt x="5820636" y="532579"/>
                  <a:pt x="5759754" y="537677"/>
                  <a:pt x="5700597" y="547348"/>
                </a:cubicBezTo>
                <a:lnTo>
                  <a:pt x="5670432" y="554748"/>
                </a:lnTo>
                <a:lnTo>
                  <a:pt x="5652838" y="557461"/>
                </a:lnTo>
                <a:cubicBezTo>
                  <a:pt x="5615696" y="565143"/>
                  <a:pt x="5579247" y="574643"/>
                  <a:pt x="5543576" y="585858"/>
                </a:cubicBezTo>
                <a:lnTo>
                  <a:pt x="5543527" y="585876"/>
                </a:lnTo>
                <a:lnTo>
                  <a:pt x="5528524" y="589556"/>
                </a:lnTo>
                <a:lnTo>
                  <a:pt x="5486803" y="606855"/>
                </a:lnTo>
                <a:lnTo>
                  <a:pt x="5438980" y="624542"/>
                </a:lnTo>
                <a:lnTo>
                  <a:pt x="5409104" y="639072"/>
                </a:lnTo>
                <a:lnTo>
                  <a:pt x="5368148" y="656054"/>
                </a:lnTo>
                <a:lnTo>
                  <a:pt x="5341087" y="672150"/>
                </a:lnTo>
                <a:lnTo>
                  <a:pt x="5339556" y="672895"/>
                </a:lnTo>
                <a:lnTo>
                  <a:pt x="5330051" y="678715"/>
                </a:lnTo>
                <a:lnTo>
                  <a:pt x="5220818" y="743692"/>
                </a:lnTo>
                <a:cubicBezTo>
                  <a:pt x="4860927" y="1002785"/>
                  <a:pt x="4597006" y="1170716"/>
                  <a:pt x="4390669" y="1266676"/>
                </a:cubicBezTo>
                <a:cubicBezTo>
                  <a:pt x="4078764" y="1396222"/>
                  <a:pt x="3838836" y="1324252"/>
                  <a:pt x="3637297" y="1189908"/>
                </a:cubicBezTo>
                <a:cubicBezTo>
                  <a:pt x="3608506" y="1175514"/>
                  <a:pt x="3584513" y="1151524"/>
                  <a:pt x="3555722" y="1132332"/>
                </a:cubicBezTo>
                <a:cubicBezTo>
                  <a:pt x="3358982" y="954805"/>
                  <a:pt x="3114256" y="686116"/>
                  <a:pt x="2720775" y="369447"/>
                </a:cubicBezTo>
                <a:cubicBezTo>
                  <a:pt x="2432863" y="139142"/>
                  <a:pt x="2068173" y="0"/>
                  <a:pt x="167469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mpd="sng">
            <a:noFill/>
            <a:beve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 flipH="1">
            <a:off x="8149427" y="1574118"/>
            <a:ext cx="2534204" cy="253420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524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 flipH="1">
            <a:off x="8378450" y="1799688"/>
            <a:ext cx="2076159" cy="2083065"/>
          </a:xfrm>
          <a:prstGeom prst="ellipse">
            <a:avLst/>
          </a:prstGeom>
          <a:solidFill>
            <a:schemeClr val="accent1"/>
          </a:solidFill>
          <a:ln w="9525" cmpd="sng">
            <a:noFill/>
            <a:bevel/>
          </a:ln>
        </p:spPr>
        <p:txBody>
          <a:bodyPr/>
          <a:lstStyle/>
          <a:p>
            <a:endParaRPr lang="zh-CN" altLang="zh-CN" sz="16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 flipH="1">
            <a:off x="4358482" y="1979222"/>
            <a:ext cx="1723994" cy="172629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524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 flipH="1">
            <a:off x="4584052" y="2207093"/>
            <a:ext cx="1272855" cy="1270554"/>
          </a:xfrm>
          <a:prstGeom prst="ellipse">
            <a:avLst/>
          </a:prstGeom>
          <a:solidFill>
            <a:schemeClr val="accent2"/>
          </a:solidFill>
          <a:ln w="9525" cmpd="sng">
            <a:noFill/>
            <a:bevel/>
          </a:ln>
        </p:spPr>
        <p:txBody>
          <a:bodyPr/>
          <a:lstStyle/>
          <a:p>
            <a:endParaRPr lang="zh-CN" altLang="zh-CN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Oval 11"/>
          <p:cNvSpPr>
            <a:spLocks noChangeArrowheads="1"/>
          </p:cNvSpPr>
          <p:nvPr/>
        </p:nvSpPr>
        <p:spPr bwMode="auto">
          <a:xfrm flipH="1">
            <a:off x="1766735" y="2257732"/>
            <a:ext cx="1176182" cy="116927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524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Oval 12"/>
          <p:cNvSpPr>
            <a:spLocks noChangeArrowheads="1"/>
          </p:cNvSpPr>
          <p:nvPr/>
        </p:nvSpPr>
        <p:spPr bwMode="auto">
          <a:xfrm flipH="1">
            <a:off x="1991153" y="2483302"/>
            <a:ext cx="727346" cy="718139"/>
          </a:xfrm>
          <a:prstGeom prst="ellipse">
            <a:avLst/>
          </a:prstGeom>
          <a:solidFill>
            <a:schemeClr val="accent3"/>
          </a:solidFill>
          <a:ln w="9525" cmpd="sng">
            <a:noFill/>
            <a:bevel/>
          </a:ln>
        </p:spPr>
        <p:txBody>
          <a:bodyPr/>
          <a:lstStyle/>
          <a:p>
            <a:endParaRPr lang="zh-CN" altLang="zh-CN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20"/>
          <p:cNvSpPr>
            <a:spLocks noChangeArrowheads="1"/>
          </p:cNvSpPr>
          <p:nvPr/>
        </p:nvSpPr>
        <p:spPr bwMode="auto">
          <a:xfrm>
            <a:off x="7339219" y="2582275"/>
            <a:ext cx="432725" cy="517890"/>
          </a:xfrm>
          <a:custGeom>
            <a:avLst/>
            <a:gdLst>
              <a:gd name="T0" fmla="*/ 0 w 213"/>
              <a:gd name="T1" fmla="*/ 0 h 255"/>
              <a:gd name="T2" fmla="*/ 213 w 213"/>
              <a:gd name="T3" fmla="*/ 128 h 255"/>
              <a:gd name="T4" fmla="*/ 0 w 213"/>
              <a:gd name="T5" fmla="*/ 255 h 255"/>
              <a:gd name="T6" fmla="*/ 0 w 213"/>
              <a:gd name="T7" fmla="*/ 0 h 255"/>
              <a:gd name="T8" fmla="*/ 0 w 213"/>
              <a:gd name="T9" fmla="*/ 0 h 2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3"/>
              <a:gd name="T16" fmla="*/ 0 h 255"/>
              <a:gd name="T17" fmla="*/ 213 w 213"/>
              <a:gd name="T18" fmla="*/ 255 h 2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3" h="255">
                <a:moveTo>
                  <a:pt x="0" y="0"/>
                </a:moveTo>
                <a:lnTo>
                  <a:pt x="213" y="128"/>
                </a:lnTo>
                <a:lnTo>
                  <a:pt x="0" y="25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mpd="sng">
            <a:noFill/>
            <a:bevel/>
          </a:ln>
        </p:spPr>
        <p:txBody>
          <a:bodyPr/>
          <a:lstStyle/>
          <a:p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21"/>
          <p:cNvSpPr>
            <a:spLocks noChangeArrowheads="1"/>
          </p:cNvSpPr>
          <p:nvPr/>
        </p:nvSpPr>
        <p:spPr bwMode="auto">
          <a:xfrm>
            <a:off x="3801463" y="2662836"/>
            <a:ext cx="303828" cy="356767"/>
          </a:xfrm>
          <a:custGeom>
            <a:avLst/>
            <a:gdLst>
              <a:gd name="T0" fmla="*/ 0 w 149"/>
              <a:gd name="T1" fmla="*/ 0 h 175"/>
              <a:gd name="T2" fmla="*/ 149 w 149"/>
              <a:gd name="T3" fmla="*/ 88 h 175"/>
              <a:gd name="T4" fmla="*/ 0 w 149"/>
              <a:gd name="T5" fmla="*/ 175 h 175"/>
              <a:gd name="T6" fmla="*/ 0 w 149"/>
              <a:gd name="T7" fmla="*/ 0 h 175"/>
              <a:gd name="T8" fmla="*/ 0 w 149"/>
              <a:gd name="T9" fmla="*/ 0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"/>
              <a:gd name="T16" fmla="*/ 0 h 175"/>
              <a:gd name="T17" fmla="*/ 149 w 149"/>
              <a:gd name="T18" fmla="*/ 175 h 1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" h="175">
                <a:moveTo>
                  <a:pt x="0" y="0"/>
                </a:moveTo>
                <a:lnTo>
                  <a:pt x="149" y="88"/>
                </a:lnTo>
                <a:lnTo>
                  <a:pt x="0" y="17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mpd="sng">
            <a:noFill/>
            <a:bevel/>
          </a:ln>
        </p:spPr>
        <p:txBody>
          <a:bodyPr/>
          <a:lstStyle/>
          <a:p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Freeform 180"/>
          <p:cNvSpPr>
            <a:spLocks noChangeAspect="1" noEditPoints="1"/>
          </p:cNvSpPr>
          <p:nvPr/>
        </p:nvSpPr>
        <p:spPr bwMode="auto">
          <a:xfrm>
            <a:off x="4889972" y="2532665"/>
            <a:ext cx="661015" cy="619411"/>
          </a:xfrm>
          <a:custGeom>
            <a:avLst/>
            <a:gdLst>
              <a:gd name="T0" fmla="*/ 812 w 1403"/>
              <a:gd name="T1" fmla="*/ 1026 h 1316"/>
              <a:gd name="T2" fmla="*/ 555 w 1403"/>
              <a:gd name="T3" fmla="*/ 966 h 1316"/>
              <a:gd name="T4" fmla="*/ 932 w 1403"/>
              <a:gd name="T5" fmla="*/ 495 h 1316"/>
              <a:gd name="T6" fmla="*/ 453 w 1403"/>
              <a:gd name="T7" fmla="*/ 689 h 1316"/>
              <a:gd name="T8" fmla="*/ 911 w 1403"/>
              <a:gd name="T9" fmla="*/ 561 h 1316"/>
              <a:gd name="T10" fmla="*/ 832 w 1403"/>
              <a:gd name="T11" fmla="*/ 961 h 1316"/>
              <a:gd name="T12" fmla="*/ 1403 w 1403"/>
              <a:gd name="T13" fmla="*/ 253 h 1316"/>
              <a:gd name="T14" fmla="*/ 1173 w 1403"/>
              <a:gd name="T15" fmla="*/ 256 h 1316"/>
              <a:gd name="T16" fmla="*/ 689 w 1403"/>
              <a:gd name="T17" fmla="*/ 301 h 1316"/>
              <a:gd name="T18" fmla="*/ 500 w 1403"/>
              <a:gd name="T19" fmla="*/ 1023 h 1316"/>
              <a:gd name="T20" fmla="*/ 694 w 1403"/>
              <a:gd name="T21" fmla="*/ 1316 h 1316"/>
              <a:gd name="T22" fmla="*/ 888 w 1403"/>
              <a:gd name="T23" fmla="*/ 1017 h 1316"/>
              <a:gd name="T24" fmla="*/ 1188 w 1403"/>
              <a:gd name="T25" fmla="*/ 352 h 1316"/>
              <a:gd name="T26" fmla="*/ 700 w 1403"/>
              <a:gd name="T27" fmla="*/ 533 h 1316"/>
              <a:gd name="T28" fmla="*/ 855 w 1403"/>
              <a:gd name="T29" fmla="*/ 689 h 1316"/>
              <a:gd name="T30" fmla="*/ 898 w 1403"/>
              <a:gd name="T31" fmla="*/ 689 h 1316"/>
              <a:gd name="T32" fmla="*/ 700 w 1403"/>
              <a:gd name="T33" fmla="*/ 491 h 1316"/>
              <a:gd name="T34" fmla="*/ 740 w 1403"/>
              <a:gd name="T35" fmla="*/ 632 h 1316"/>
              <a:gd name="T36" fmla="*/ 700 w 1403"/>
              <a:gd name="T37" fmla="*/ 757 h 1316"/>
              <a:gd name="T38" fmla="*/ 801 w 1403"/>
              <a:gd name="T39" fmla="*/ 645 h 1316"/>
              <a:gd name="T40" fmla="*/ 590 w 1403"/>
              <a:gd name="T41" fmla="*/ 689 h 1316"/>
              <a:gd name="T42" fmla="*/ 703 w 1403"/>
              <a:gd name="T43" fmla="*/ 663 h 1316"/>
              <a:gd name="T44" fmla="*/ 700 w 1403"/>
              <a:gd name="T45" fmla="*/ 714 h 1316"/>
              <a:gd name="T46" fmla="*/ 703 w 1403"/>
              <a:gd name="T47" fmla="*/ 663 h 1316"/>
              <a:gd name="T48" fmla="*/ 658 w 1403"/>
              <a:gd name="T49" fmla="*/ 35 h 1316"/>
              <a:gd name="T50" fmla="*/ 728 w 1403"/>
              <a:gd name="T51" fmla="*/ 202 h 1316"/>
              <a:gd name="T52" fmla="*/ 1002 w 1403"/>
              <a:gd name="T53" fmla="*/ 336 h 1316"/>
              <a:gd name="T54" fmla="*/ 1066 w 1403"/>
              <a:gd name="T55" fmla="*/ 143 h 1316"/>
              <a:gd name="T56" fmla="*/ 1030 w 1403"/>
              <a:gd name="T57" fmla="*/ 321 h 1316"/>
              <a:gd name="T58" fmla="*/ 341 w 1403"/>
              <a:gd name="T59" fmla="*/ 320 h 1316"/>
              <a:gd name="T60" fmla="*/ 305 w 1403"/>
              <a:gd name="T61" fmla="*/ 142 h 1316"/>
              <a:gd name="T62" fmla="*/ 370 w 1403"/>
              <a:gd name="T63" fmla="*/ 335 h 1316"/>
              <a:gd name="T64" fmla="*/ 30 w 1403"/>
              <a:gd name="T65" fmla="*/ 594 h 1316"/>
              <a:gd name="T66" fmla="*/ 209 w 1403"/>
              <a:gd name="T67" fmla="*/ 561 h 1316"/>
              <a:gd name="T68" fmla="*/ 131 w 1403"/>
              <a:gd name="T69" fmla="*/ 1031 h 1316"/>
              <a:gd name="T70" fmla="*/ 255 w 1403"/>
              <a:gd name="T71" fmla="*/ 879 h 1316"/>
              <a:gd name="T72" fmla="*/ 149 w 1403"/>
              <a:gd name="T73" fmla="*/ 1026 h 1316"/>
              <a:gd name="T74" fmla="*/ 1222 w 1403"/>
              <a:gd name="T75" fmla="*/ 1027 h 1316"/>
              <a:gd name="T76" fmla="*/ 1116 w 1403"/>
              <a:gd name="T77" fmla="*/ 880 h 1316"/>
              <a:gd name="T78" fmla="*/ 1240 w 1403"/>
              <a:gd name="T79" fmla="*/ 1032 h 1316"/>
              <a:gd name="T80" fmla="*/ 1162 w 1403"/>
              <a:gd name="T81" fmla="*/ 562 h 1316"/>
              <a:gd name="T82" fmla="*/ 1368 w 1403"/>
              <a:gd name="T83" fmla="*/ 562 h 1316"/>
              <a:gd name="T84" fmla="*/ 1176 w 1403"/>
              <a:gd name="T85" fmla="*/ 629 h 1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3" h="1316">
                <a:moveTo>
                  <a:pt x="832" y="961"/>
                </a:moveTo>
                <a:cubicBezTo>
                  <a:pt x="820" y="968"/>
                  <a:pt x="812" y="981"/>
                  <a:pt x="812" y="995"/>
                </a:cubicBezTo>
                <a:lnTo>
                  <a:pt x="812" y="1026"/>
                </a:lnTo>
                <a:lnTo>
                  <a:pt x="577" y="1026"/>
                </a:lnTo>
                <a:lnTo>
                  <a:pt x="577" y="1000"/>
                </a:lnTo>
                <a:cubicBezTo>
                  <a:pt x="577" y="986"/>
                  <a:pt x="568" y="972"/>
                  <a:pt x="555" y="966"/>
                </a:cubicBezTo>
                <a:cubicBezTo>
                  <a:pt x="449" y="915"/>
                  <a:pt x="380" y="805"/>
                  <a:pt x="380" y="687"/>
                </a:cubicBezTo>
                <a:cubicBezTo>
                  <a:pt x="380" y="516"/>
                  <a:pt x="519" y="377"/>
                  <a:pt x="689" y="377"/>
                </a:cubicBezTo>
                <a:cubicBezTo>
                  <a:pt x="787" y="377"/>
                  <a:pt x="875" y="423"/>
                  <a:pt x="932" y="495"/>
                </a:cubicBezTo>
                <a:lnTo>
                  <a:pt x="886" y="527"/>
                </a:lnTo>
                <a:cubicBezTo>
                  <a:pt x="841" y="475"/>
                  <a:pt x="774" y="442"/>
                  <a:pt x="700" y="442"/>
                </a:cubicBezTo>
                <a:cubicBezTo>
                  <a:pt x="564" y="442"/>
                  <a:pt x="453" y="552"/>
                  <a:pt x="453" y="689"/>
                </a:cubicBezTo>
                <a:cubicBezTo>
                  <a:pt x="453" y="825"/>
                  <a:pt x="564" y="935"/>
                  <a:pt x="700" y="935"/>
                </a:cubicBezTo>
                <a:cubicBezTo>
                  <a:pt x="836" y="935"/>
                  <a:pt x="947" y="825"/>
                  <a:pt x="947" y="689"/>
                </a:cubicBezTo>
                <a:cubicBezTo>
                  <a:pt x="947" y="642"/>
                  <a:pt x="934" y="598"/>
                  <a:pt x="911" y="561"/>
                </a:cubicBezTo>
                <a:lnTo>
                  <a:pt x="955" y="528"/>
                </a:lnTo>
                <a:cubicBezTo>
                  <a:pt x="983" y="575"/>
                  <a:pt x="999" y="629"/>
                  <a:pt x="999" y="687"/>
                </a:cubicBezTo>
                <a:cubicBezTo>
                  <a:pt x="999" y="803"/>
                  <a:pt x="935" y="908"/>
                  <a:pt x="832" y="961"/>
                </a:cubicBezTo>
                <a:close/>
                <a:moveTo>
                  <a:pt x="1188" y="352"/>
                </a:moveTo>
                <a:lnTo>
                  <a:pt x="1253" y="362"/>
                </a:lnTo>
                <a:lnTo>
                  <a:pt x="1403" y="253"/>
                </a:lnTo>
                <a:lnTo>
                  <a:pt x="1313" y="239"/>
                </a:lnTo>
                <a:lnTo>
                  <a:pt x="1324" y="147"/>
                </a:lnTo>
                <a:lnTo>
                  <a:pt x="1173" y="256"/>
                </a:lnTo>
                <a:lnTo>
                  <a:pt x="1166" y="326"/>
                </a:lnTo>
                <a:lnTo>
                  <a:pt x="993" y="450"/>
                </a:lnTo>
                <a:cubicBezTo>
                  <a:pt x="923" y="359"/>
                  <a:pt x="813" y="301"/>
                  <a:pt x="689" y="301"/>
                </a:cubicBezTo>
                <a:cubicBezTo>
                  <a:pt x="477" y="301"/>
                  <a:pt x="303" y="474"/>
                  <a:pt x="303" y="687"/>
                </a:cubicBezTo>
                <a:cubicBezTo>
                  <a:pt x="303" y="761"/>
                  <a:pt x="325" y="833"/>
                  <a:pt x="364" y="895"/>
                </a:cubicBezTo>
                <a:cubicBezTo>
                  <a:pt x="399" y="948"/>
                  <a:pt x="445" y="992"/>
                  <a:pt x="500" y="1023"/>
                </a:cubicBezTo>
                <a:lnTo>
                  <a:pt x="500" y="1151"/>
                </a:lnTo>
                <a:cubicBezTo>
                  <a:pt x="500" y="1185"/>
                  <a:pt x="519" y="1215"/>
                  <a:pt x="546" y="1231"/>
                </a:cubicBezTo>
                <a:cubicBezTo>
                  <a:pt x="556" y="1279"/>
                  <a:pt x="618" y="1316"/>
                  <a:pt x="694" y="1316"/>
                </a:cubicBezTo>
                <a:cubicBezTo>
                  <a:pt x="769" y="1316"/>
                  <a:pt x="830" y="1279"/>
                  <a:pt x="841" y="1232"/>
                </a:cubicBezTo>
                <a:cubicBezTo>
                  <a:pt x="869" y="1216"/>
                  <a:pt x="888" y="1186"/>
                  <a:pt x="888" y="1151"/>
                </a:cubicBezTo>
                <a:lnTo>
                  <a:pt x="888" y="1017"/>
                </a:lnTo>
                <a:cubicBezTo>
                  <a:pt x="1004" y="948"/>
                  <a:pt x="1075" y="823"/>
                  <a:pt x="1075" y="687"/>
                </a:cubicBezTo>
                <a:cubicBezTo>
                  <a:pt x="1075" y="612"/>
                  <a:pt x="1053" y="542"/>
                  <a:pt x="1016" y="482"/>
                </a:cubicBezTo>
                <a:lnTo>
                  <a:pt x="1188" y="352"/>
                </a:lnTo>
                <a:close/>
                <a:moveTo>
                  <a:pt x="846" y="556"/>
                </a:moveTo>
                <a:lnTo>
                  <a:pt x="812" y="581"/>
                </a:lnTo>
                <a:cubicBezTo>
                  <a:pt x="784" y="551"/>
                  <a:pt x="744" y="533"/>
                  <a:pt x="700" y="533"/>
                </a:cubicBezTo>
                <a:cubicBezTo>
                  <a:pt x="614" y="533"/>
                  <a:pt x="544" y="603"/>
                  <a:pt x="544" y="689"/>
                </a:cubicBezTo>
                <a:cubicBezTo>
                  <a:pt x="544" y="774"/>
                  <a:pt x="614" y="844"/>
                  <a:pt x="700" y="844"/>
                </a:cubicBezTo>
                <a:cubicBezTo>
                  <a:pt x="786" y="844"/>
                  <a:pt x="855" y="774"/>
                  <a:pt x="855" y="689"/>
                </a:cubicBezTo>
                <a:cubicBezTo>
                  <a:pt x="855" y="663"/>
                  <a:pt x="849" y="638"/>
                  <a:pt x="838" y="617"/>
                </a:cubicBezTo>
                <a:lnTo>
                  <a:pt x="872" y="591"/>
                </a:lnTo>
                <a:cubicBezTo>
                  <a:pt x="888" y="620"/>
                  <a:pt x="898" y="653"/>
                  <a:pt x="898" y="689"/>
                </a:cubicBezTo>
                <a:cubicBezTo>
                  <a:pt x="898" y="798"/>
                  <a:pt x="809" y="886"/>
                  <a:pt x="700" y="886"/>
                </a:cubicBezTo>
                <a:cubicBezTo>
                  <a:pt x="591" y="886"/>
                  <a:pt x="502" y="798"/>
                  <a:pt x="502" y="689"/>
                </a:cubicBezTo>
                <a:cubicBezTo>
                  <a:pt x="502" y="579"/>
                  <a:pt x="591" y="491"/>
                  <a:pt x="700" y="491"/>
                </a:cubicBezTo>
                <a:cubicBezTo>
                  <a:pt x="758" y="491"/>
                  <a:pt x="810" y="516"/>
                  <a:pt x="846" y="556"/>
                </a:cubicBezTo>
                <a:close/>
                <a:moveTo>
                  <a:pt x="774" y="608"/>
                </a:moveTo>
                <a:lnTo>
                  <a:pt x="740" y="632"/>
                </a:lnTo>
                <a:cubicBezTo>
                  <a:pt x="728" y="624"/>
                  <a:pt x="715" y="620"/>
                  <a:pt x="700" y="620"/>
                </a:cubicBezTo>
                <a:cubicBezTo>
                  <a:pt x="662" y="620"/>
                  <a:pt x="631" y="651"/>
                  <a:pt x="631" y="689"/>
                </a:cubicBezTo>
                <a:cubicBezTo>
                  <a:pt x="631" y="726"/>
                  <a:pt x="662" y="757"/>
                  <a:pt x="700" y="757"/>
                </a:cubicBezTo>
                <a:cubicBezTo>
                  <a:pt x="738" y="757"/>
                  <a:pt x="769" y="726"/>
                  <a:pt x="769" y="689"/>
                </a:cubicBezTo>
                <a:cubicBezTo>
                  <a:pt x="769" y="682"/>
                  <a:pt x="768" y="677"/>
                  <a:pt x="766" y="671"/>
                </a:cubicBezTo>
                <a:lnTo>
                  <a:pt x="801" y="645"/>
                </a:lnTo>
                <a:cubicBezTo>
                  <a:pt x="806" y="658"/>
                  <a:pt x="810" y="673"/>
                  <a:pt x="810" y="689"/>
                </a:cubicBezTo>
                <a:cubicBezTo>
                  <a:pt x="810" y="749"/>
                  <a:pt x="761" y="798"/>
                  <a:pt x="700" y="798"/>
                </a:cubicBezTo>
                <a:cubicBezTo>
                  <a:pt x="639" y="798"/>
                  <a:pt x="590" y="749"/>
                  <a:pt x="590" y="689"/>
                </a:cubicBezTo>
                <a:cubicBezTo>
                  <a:pt x="590" y="628"/>
                  <a:pt x="639" y="579"/>
                  <a:pt x="700" y="579"/>
                </a:cubicBezTo>
                <a:cubicBezTo>
                  <a:pt x="729" y="579"/>
                  <a:pt x="755" y="590"/>
                  <a:pt x="774" y="608"/>
                </a:cubicBezTo>
                <a:close/>
                <a:moveTo>
                  <a:pt x="703" y="663"/>
                </a:moveTo>
                <a:lnTo>
                  <a:pt x="699" y="691"/>
                </a:lnTo>
                <a:lnTo>
                  <a:pt x="725" y="695"/>
                </a:lnTo>
                <a:cubicBezTo>
                  <a:pt x="722" y="706"/>
                  <a:pt x="712" y="714"/>
                  <a:pt x="700" y="714"/>
                </a:cubicBezTo>
                <a:cubicBezTo>
                  <a:pt x="686" y="714"/>
                  <a:pt x="674" y="703"/>
                  <a:pt x="674" y="689"/>
                </a:cubicBezTo>
                <a:cubicBezTo>
                  <a:pt x="674" y="674"/>
                  <a:pt x="686" y="663"/>
                  <a:pt x="700" y="663"/>
                </a:cubicBezTo>
                <a:cubicBezTo>
                  <a:pt x="701" y="663"/>
                  <a:pt x="702" y="663"/>
                  <a:pt x="703" y="663"/>
                </a:cubicBezTo>
                <a:close/>
                <a:moveTo>
                  <a:pt x="694" y="237"/>
                </a:moveTo>
                <a:cubicBezTo>
                  <a:pt x="675" y="237"/>
                  <a:pt x="660" y="222"/>
                  <a:pt x="660" y="203"/>
                </a:cubicBezTo>
                <a:lnTo>
                  <a:pt x="658" y="35"/>
                </a:lnTo>
                <a:cubicBezTo>
                  <a:pt x="658" y="16"/>
                  <a:pt x="673" y="1"/>
                  <a:pt x="692" y="1"/>
                </a:cubicBezTo>
                <a:cubicBezTo>
                  <a:pt x="711" y="0"/>
                  <a:pt x="726" y="15"/>
                  <a:pt x="726" y="34"/>
                </a:cubicBezTo>
                <a:lnTo>
                  <a:pt x="728" y="202"/>
                </a:lnTo>
                <a:cubicBezTo>
                  <a:pt x="728" y="221"/>
                  <a:pt x="713" y="237"/>
                  <a:pt x="694" y="237"/>
                </a:cubicBezTo>
                <a:cubicBezTo>
                  <a:pt x="694" y="237"/>
                  <a:pt x="694" y="237"/>
                  <a:pt x="694" y="237"/>
                </a:cubicBezTo>
                <a:close/>
                <a:moveTo>
                  <a:pt x="1002" y="336"/>
                </a:moveTo>
                <a:cubicBezTo>
                  <a:pt x="995" y="336"/>
                  <a:pt x="988" y="334"/>
                  <a:pt x="983" y="330"/>
                </a:cubicBezTo>
                <a:cubicBezTo>
                  <a:pt x="967" y="320"/>
                  <a:pt x="963" y="299"/>
                  <a:pt x="973" y="283"/>
                </a:cubicBezTo>
                <a:lnTo>
                  <a:pt x="1066" y="143"/>
                </a:lnTo>
                <a:cubicBezTo>
                  <a:pt x="1077" y="127"/>
                  <a:pt x="1098" y="123"/>
                  <a:pt x="1113" y="133"/>
                </a:cubicBezTo>
                <a:cubicBezTo>
                  <a:pt x="1129" y="144"/>
                  <a:pt x="1133" y="165"/>
                  <a:pt x="1123" y="181"/>
                </a:cubicBezTo>
                <a:lnTo>
                  <a:pt x="1030" y="321"/>
                </a:lnTo>
                <a:cubicBezTo>
                  <a:pt x="1023" y="330"/>
                  <a:pt x="1012" y="336"/>
                  <a:pt x="1002" y="336"/>
                </a:cubicBezTo>
                <a:close/>
                <a:moveTo>
                  <a:pt x="370" y="335"/>
                </a:moveTo>
                <a:cubicBezTo>
                  <a:pt x="359" y="335"/>
                  <a:pt x="348" y="329"/>
                  <a:pt x="341" y="320"/>
                </a:cubicBezTo>
                <a:lnTo>
                  <a:pt x="248" y="179"/>
                </a:lnTo>
                <a:cubicBezTo>
                  <a:pt x="238" y="164"/>
                  <a:pt x="242" y="143"/>
                  <a:pt x="258" y="132"/>
                </a:cubicBezTo>
                <a:cubicBezTo>
                  <a:pt x="273" y="122"/>
                  <a:pt x="295" y="126"/>
                  <a:pt x="305" y="142"/>
                </a:cubicBezTo>
                <a:lnTo>
                  <a:pt x="398" y="282"/>
                </a:lnTo>
                <a:cubicBezTo>
                  <a:pt x="408" y="298"/>
                  <a:pt x="404" y="319"/>
                  <a:pt x="388" y="329"/>
                </a:cubicBezTo>
                <a:cubicBezTo>
                  <a:pt x="383" y="333"/>
                  <a:pt x="376" y="335"/>
                  <a:pt x="370" y="335"/>
                </a:cubicBezTo>
                <a:close/>
                <a:moveTo>
                  <a:pt x="202" y="629"/>
                </a:moveTo>
                <a:cubicBezTo>
                  <a:pt x="200" y="629"/>
                  <a:pt x="198" y="628"/>
                  <a:pt x="195" y="628"/>
                </a:cubicBezTo>
                <a:lnTo>
                  <a:pt x="30" y="594"/>
                </a:lnTo>
                <a:cubicBezTo>
                  <a:pt x="12" y="591"/>
                  <a:pt x="0" y="573"/>
                  <a:pt x="4" y="554"/>
                </a:cubicBezTo>
                <a:cubicBezTo>
                  <a:pt x="8" y="536"/>
                  <a:pt x="26" y="524"/>
                  <a:pt x="44" y="528"/>
                </a:cubicBezTo>
                <a:lnTo>
                  <a:pt x="209" y="561"/>
                </a:lnTo>
                <a:cubicBezTo>
                  <a:pt x="227" y="565"/>
                  <a:pt x="239" y="583"/>
                  <a:pt x="235" y="601"/>
                </a:cubicBezTo>
                <a:cubicBezTo>
                  <a:pt x="232" y="617"/>
                  <a:pt x="218" y="629"/>
                  <a:pt x="202" y="629"/>
                </a:cubicBezTo>
                <a:close/>
                <a:moveTo>
                  <a:pt x="131" y="1031"/>
                </a:moveTo>
                <a:cubicBezTo>
                  <a:pt x="120" y="1031"/>
                  <a:pt x="109" y="1026"/>
                  <a:pt x="102" y="1015"/>
                </a:cubicBezTo>
                <a:cubicBezTo>
                  <a:pt x="92" y="999"/>
                  <a:pt x="97" y="978"/>
                  <a:pt x="113" y="968"/>
                </a:cubicBezTo>
                <a:lnTo>
                  <a:pt x="255" y="879"/>
                </a:lnTo>
                <a:cubicBezTo>
                  <a:pt x="271" y="869"/>
                  <a:pt x="292" y="874"/>
                  <a:pt x="302" y="889"/>
                </a:cubicBezTo>
                <a:cubicBezTo>
                  <a:pt x="312" y="905"/>
                  <a:pt x="307" y="926"/>
                  <a:pt x="291" y="936"/>
                </a:cubicBezTo>
                <a:lnTo>
                  <a:pt x="149" y="1026"/>
                </a:lnTo>
                <a:cubicBezTo>
                  <a:pt x="143" y="1029"/>
                  <a:pt x="137" y="1031"/>
                  <a:pt x="131" y="1031"/>
                </a:cubicBezTo>
                <a:close/>
                <a:moveTo>
                  <a:pt x="1240" y="1032"/>
                </a:moveTo>
                <a:cubicBezTo>
                  <a:pt x="1234" y="1032"/>
                  <a:pt x="1228" y="1031"/>
                  <a:pt x="1222" y="1027"/>
                </a:cubicBezTo>
                <a:lnTo>
                  <a:pt x="1080" y="937"/>
                </a:lnTo>
                <a:cubicBezTo>
                  <a:pt x="1064" y="927"/>
                  <a:pt x="1059" y="906"/>
                  <a:pt x="1069" y="891"/>
                </a:cubicBezTo>
                <a:cubicBezTo>
                  <a:pt x="1079" y="875"/>
                  <a:pt x="1100" y="870"/>
                  <a:pt x="1116" y="880"/>
                </a:cubicBezTo>
                <a:lnTo>
                  <a:pt x="1258" y="969"/>
                </a:lnTo>
                <a:cubicBezTo>
                  <a:pt x="1274" y="979"/>
                  <a:pt x="1279" y="1000"/>
                  <a:pt x="1269" y="1016"/>
                </a:cubicBezTo>
                <a:cubicBezTo>
                  <a:pt x="1263" y="1027"/>
                  <a:pt x="1252" y="1032"/>
                  <a:pt x="1240" y="1032"/>
                </a:cubicBezTo>
                <a:close/>
                <a:moveTo>
                  <a:pt x="1169" y="630"/>
                </a:moveTo>
                <a:cubicBezTo>
                  <a:pt x="1153" y="630"/>
                  <a:pt x="1139" y="618"/>
                  <a:pt x="1136" y="602"/>
                </a:cubicBezTo>
                <a:cubicBezTo>
                  <a:pt x="1132" y="584"/>
                  <a:pt x="1144" y="566"/>
                  <a:pt x="1162" y="562"/>
                </a:cubicBezTo>
                <a:lnTo>
                  <a:pt x="1327" y="529"/>
                </a:lnTo>
                <a:cubicBezTo>
                  <a:pt x="1346" y="525"/>
                  <a:pt x="1364" y="537"/>
                  <a:pt x="1367" y="555"/>
                </a:cubicBezTo>
                <a:cubicBezTo>
                  <a:pt x="1368" y="558"/>
                  <a:pt x="1368" y="560"/>
                  <a:pt x="1368" y="562"/>
                </a:cubicBezTo>
                <a:lnTo>
                  <a:pt x="1368" y="562"/>
                </a:lnTo>
                <a:cubicBezTo>
                  <a:pt x="1368" y="578"/>
                  <a:pt x="1357" y="592"/>
                  <a:pt x="1341" y="595"/>
                </a:cubicBezTo>
                <a:lnTo>
                  <a:pt x="1176" y="629"/>
                </a:lnTo>
                <a:cubicBezTo>
                  <a:pt x="1174" y="629"/>
                  <a:pt x="1171" y="630"/>
                  <a:pt x="1169" y="6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KSO_Shape"/>
          <p:cNvSpPr>
            <a:spLocks noChangeAspect="1"/>
          </p:cNvSpPr>
          <p:nvPr/>
        </p:nvSpPr>
        <p:spPr bwMode="auto">
          <a:xfrm>
            <a:off x="2138826" y="2694051"/>
            <a:ext cx="432000" cy="29664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171"/>
          <p:cNvSpPr>
            <a:spLocks noChangeAspect="1" noEditPoints="1"/>
          </p:cNvSpPr>
          <p:nvPr/>
        </p:nvSpPr>
        <p:spPr bwMode="auto">
          <a:xfrm>
            <a:off x="9011425" y="2462464"/>
            <a:ext cx="810208" cy="757513"/>
          </a:xfrm>
          <a:custGeom>
            <a:avLst/>
            <a:gdLst>
              <a:gd name="T0" fmla="*/ 509 w 1203"/>
              <a:gd name="T1" fmla="*/ 500 h 1136"/>
              <a:gd name="T2" fmla="*/ 361 w 1203"/>
              <a:gd name="T3" fmla="*/ 439 h 1136"/>
              <a:gd name="T4" fmla="*/ 649 w 1203"/>
              <a:gd name="T5" fmla="*/ 259 h 1136"/>
              <a:gd name="T6" fmla="*/ 622 w 1203"/>
              <a:gd name="T7" fmla="*/ 853 h 1136"/>
              <a:gd name="T8" fmla="*/ 708 w 1203"/>
              <a:gd name="T9" fmla="*/ 893 h 1136"/>
              <a:gd name="T10" fmla="*/ 533 w 1203"/>
              <a:gd name="T11" fmla="*/ 1070 h 1136"/>
              <a:gd name="T12" fmla="*/ 618 w 1203"/>
              <a:gd name="T13" fmla="*/ 857 h 1136"/>
              <a:gd name="T14" fmla="*/ 751 w 1203"/>
              <a:gd name="T15" fmla="*/ 892 h 1136"/>
              <a:gd name="T16" fmla="*/ 654 w 1203"/>
              <a:gd name="T17" fmla="*/ 797 h 1136"/>
              <a:gd name="T18" fmla="*/ 616 w 1203"/>
              <a:gd name="T19" fmla="*/ 729 h 1136"/>
              <a:gd name="T20" fmla="*/ 507 w 1203"/>
              <a:gd name="T21" fmla="*/ 637 h 1136"/>
              <a:gd name="T22" fmla="*/ 431 w 1203"/>
              <a:gd name="T23" fmla="*/ 611 h 1136"/>
              <a:gd name="T24" fmla="*/ 200 w 1203"/>
              <a:gd name="T25" fmla="*/ 623 h 1136"/>
              <a:gd name="T26" fmla="*/ 332 w 1203"/>
              <a:gd name="T27" fmla="*/ 53 h 1136"/>
              <a:gd name="T28" fmla="*/ 316 w 1203"/>
              <a:gd name="T29" fmla="*/ 423 h 1136"/>
              <a:gd name="T30" fmla="*/ 510 w 1203"/>
              <a:gd name="T31" fmla="*/ 543 h 1136"/>
              <a:gd name="T32" fmla="*/ 1021 w 1203"/>
              <a:gd name="T33" fmla="*/ 656 h 1136"/>
              <a:gd name="T34" fmla="*/ 938 w 1203"/>
              <a:gd name="T35" fmla="*/ 737 h 1136"/>
              <a:gd name="T36" fmla="*/ 765 w 1203"/>
              <a:gd name="T37" fmla="*/ 592 h 1136"/>
              <a:gd name="T38" fmla="*/ 918 w 1203"/>
              <a:gd name="T39" fmla="*/ 860 h 1136"/>
              <a:gd name="T40" fmla="*/ 690 w 1203"/>
              <a:gd name="T41" fmla="*/ 708 h 1136"/>
              <a:gd name="T42" fmla="*/ 806 w 1203"/>
              <a:gd name="T43" fmla="*/ 886 h 1136"/>
              <a:gd name="T44" fmla="*/ 724 w 1203"/>
              <a:gd name="T45" fmla="*/ 962 h 1136"/>
              <a:gd name="T46" fmla="*/ 751 w 1203"/>
              <a:gd name="T47" fmla="*/ 892 h 1136"/>
              <a:gd name="T48" fmla="*/ 458 w 1203"/>
              <a:gd name="T49" fmla="*/ 959 h 1136"/>
              <a:gd name="T50" fmla="*/ 389 w 1203"/>
              <a:gd name="T51" fmla="*/ 891 h 1136"/>
              <a:gd name="T52" fmla="*/ 586 w 1203"/>
              <a:gd name="T53" fmla="*/ 760 h 1136"/>
              <a:gd name="T54" fmla="*/ 437 w 1203"/>
              <a:gd name="T55" fmla="*/ 1015 h 1136"/>
              <a:gd name="T56" fmla="*/ 586 w 1203"/>
              <a:gd name="T57" fmla="*/ 1096 h 1136"/>
              <a:gd name="T58" fmla="*/ 734 w 1203"/>
              <a:gd name="T59" fmla="*/ 1112 h 1136"/>
              <a:gd name="T60" fmla="*/ 774 w 1203"/>
              <a:gd name="T61" fmla="*/ 1027 h 1136"/>
              <a:gd name="T62" fmla="*/ 883 w 1203"/>
              <a:gd name="T63" fmla="*/ 915 h 1136"/>
              <a:gd name="T64" fmla="*/ 990 w 1203"/>
              <a:gd name="T65" fmla="*/ 803 h 1136"/>
              <a:gd name="T66" fmla="*/ 1052 w 1203"/>
              <a:gd name="T67" fmla="*/ 626 h 1136"/>
              <a:gd name="T68" fmla="*/ 1200 w 1203"/>
              <a:gd name="T69" fmla="*/ 327 h 1136"/>
              <a:gd name="T70" fmla="*/ 598 w 1203"/>
              <a:gd name="T71" fmla="*/ 141 h 1136"/>
              <a:gd name="T72" fmla="*/ 0 w 1203"/>
              <a:gd name="T73" fmla="*/ 342 h 1136"/>
              <a:gd name="T74" fmla="*/ 151 w 1203"/>
              <a:gd name="T75" fmla="*/ 673 h 1136"/>
              <a:gd name="T76" fmla="*/ 227 w 1203"/>
              <a:gd name="T77" fmla="*/ 824 h 1136"/>
              <a:gd name="T78" fmla="*/ 360 w 1203"/>
              <a:gd name="T79" fmla="*/ 990 h 1136"/>
              <a:gd name="T80" fmla="*/ 692 w 1203"/>
              <a:gd name="T81" fmla="*/ 990 h 1136"/>
              <a:gd name="T82" fmla="*/ 704 w 1203"/>
              <a:gd name="T83" fmla="*/ 1081 h 1136"/>
              <a:gd name="T84" fmla="*/ 617 w 1203"/>
              <a:gd name="T85" fmla="*/ 1066 h 1136"/>
              <a:gd name="T86" fmla="*/ 477 w 1203"/>
              <a:gd name="T87" fmla="*/ 668 h 1136"/>
              <a:gd name="T88" fmla="*/ 286 w 1203"/>
              <a:gd name="T89" fmla="*/ 862 h 1136"/>
              <a:gd name="T90" fmla="*/ 409 w 1203"/>
              <a:gd name="T91" fmla="*/ 666 h 1136"/>
              <a:gd name="T92" fmla="*/ 252 w 1203"/>
              <a:gd name="T93" fmla="*/ 765 h 1136"/>
              <a:gd name="T94" fmla="*/ 216 w 1203"/>
              <a:gd name="T95" fmla="*/ 782 h 1136"/>
              <a:gd name="T96" fmla="*/ 308 w 1203"/>
              <a:gd name="T97" fmla="*/ 574 h 1136"/>
              <a:gd name="T98" fmla="*/ 377 w 1203"/>
              <a:gd name="T99" fmla="*/ 637 h 1136"/>
              <a:gd name="T100" fmla="*/ 790 w 1203"/>
              <a:gd name="T101" fmla="*/ 347 h 1136"/>
              <a:gd name="T102" fmla="*/ 627 w 1203"/>
              <a:gd name="T103" fmla="*/ 172 h 1136"/>
              <a:gd name="T104" fmla="*/ 869 w 1203"/>
              <a:gd name="T105" fmla="*/ 49 h 1136"/>
              <a:gd name="T106" fmla="*/ 1021 w 1203"/>
              <a:gd name="T107" fmla="*/ 594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3" h="1136">
                <a:moveTo>
                  <a:pt x="739" y="355"/>
                </a:moveTo>
                <a:lnTo>
                  <a:pt x="656" y="439"/>
                </a:lnTo>
                <a:cubicBezTo>
                  <a:pt x="617" y="478"/>
                  <a:pt x="565" y="500"/>
                  <a:pt x="509" y="500"/>
                </a:cubicBezTo>
                <a:cubicBezTo>
                  <a:pt x="509" y="500"/>
                  <a:pt x="508" y="500"/>
                  <a:pt x="508" y="500"/>
                </a:cubicBezTo>
                <a:cubicBezTo>
                  <a:pt x="453" y="500"/>
                  <a:pt x="401" y="479"/>
                  <a:pt x="362" y="440"/>
                </a:cubicBezTo>
                <a:cubicBezTo>
                  <a:pt x="362" y="440"/>
                  <a:pt x="361" y="439"/>
                  <a:pt x="361" y="439"/>
                </a:cubicBezTo>
                <a:cubicBezTo>
                  <a:pt x="385" y="415"/>
                  <a:pt x="571" y="230"/>
                  <a:pt x="597" y="205"/>
                </a:cubicBezTo>
                <a:lnTo>
                  <a:pt x="646" y="256"/>
                </a:lnTo>
                <a:lnTo>
                  <a:pt x="649" y="259"/>
                </a:lnTo>
                <a:lnTo>
                  <a:pt x="652" y="262"/>
                </a:lnTo>
                <a:lnTo>
                  <a:pt x="739" y="355"/>
                </a:lnTo>
                <a:close/>
                <a:moveTo>
                  <a:pt x="622" y="853"/>
                </a:moveTo>
                <a:cubicBezTo>
                  <a:pt x="630" y="845"/>
                  <a:pt x="642" y="840"/>
                  <a:pt x="654" y="840"/>
                </a:cubicBezTo>
                <a:cubicBezTo>
                  <a:pt x="668" y="840"/>
                  <a:pt x="681" y="845"/>
                  <a:pt x="692" y="856"/>
                </a:cubicBezTo>
                <a:cubicBezTo>
                  <a:pt x="702" y="866"/>
                  <a:pt x="708" y="879"/>
                  <a:pt x="708" y="893"/>
                </a:cubicBezTo>
                <a:cubicBezTo>
                  <a:pt x="708" y="905"/>
                  <a:pt x="703" y="917"/>
                  <a:pt x="695" y="925"/>
                </a:cubicBezTo>
                <a:lnTo>
                  <a:pt x="566" y="1057"/>
                </a:lnTo>
                <a:cubicBezTo>
                  <a:pt x="557" y="1066"/>
                  <a:pt x="546" y="1070"/>
                  <a:pt x="533" y="1070"/>
                </a:cubicBezTo>
                <a:cubicBezTo>
                  <a:pt x="520" y="1070"/>
                  <a:pt x="506" y="1065"/>
                  <a:pt x="496" y="1055"/>
                </a:cubicBezTo>
                <a:cubicBezTo>
                  <a:pt x="477" y="1036"/>
                  <a:pt x="474" y="1007"/>
                  <a:pt x="490" y="988"/>
                </a:cubicBezTo>
                <a:lnTo>
                  <a:pt x="618" y="857"/>
                </a:lnTo>
                <a:lnTo>
                  <a:pt x="621" y="854"/>
                </a:lnTo>
                <a:lnTo>
                  <a:pt x="622" y="853"/>
                </a:lnTo>
                <a:close/>
                <a:moveTo>
                  <a:pt x="751" y="892"/>
                </a:moveTo>
                <a:cubicBezTo>
                  <a:pt x="751" y="867"/>
                  <a:pt x="740" y="843"/>
                  <a:pt x="722" y="825"/>
                </a:cubicBezTo>
                <a:cubicBezTo>
                  <a:pt x="704" y="807"/>
                  <a:pt x="680" y="797"/>
                  <a:pt x="655" y="797"/>
                </a:cubicBezTo>
                <a:cubicBezTo>
                  <a:pt x="654" y="797"/>
                  <a:pt x="654" y="797"/>
                  <a:pt x="654" y="797"/>
                </a:cubicBezTo>
                <a:cubicBezTo>
                  <a:pt x="650" y="797"/>
                  <a:pt x="647" y="797"/>
                  <a:pt x="644" y="798"/>
                </a:cubicBezTo>
                <a:lnTo>
                  <a:pt x="644" y="794"/>
                </a:lnTo>
                <a:cubicBezTo>
                  <a:pt x="644" y="769"/>
                  <a:pt x="634" y="746"/>
                  <a:pt x="616" y="729"/>
                </a:cubicBezTo>
                <a:cubicBezTo>
                  <a:pt x="599" y="712"/>
                  <a:pt x="576" y="703"/>
                  <a:pt x="551" y="703"/>
                </a:cubicBezTo>
                <a:cubicBezTo>
                  <a:pt x="546" y="703"/>
                  <a:pt x="541" y="703"/>
                  <a:pt x="535" y="704"/>
                </a:cubicBezTo>
                <a:cubicBezTo>
                  <a:pt x="535" y="680"/>
                  <a:pt x="526" y="656"/>
                  <a:pt x="507" y="637"/>
                </a:cubicBezTo>
                <a:cubicBezTo>
                  <a:pt x="489" y="620"/>
                  <a:pt x="466" y="610"/>
                  <a:pt x="441" y="610"/>
                </a:cubicBezTo>
                <a:cubicBezTo>
                  <a:pt x="441" y="610"/>
                  <a:pt x="440" y="610"/>
                  <a:pt x="440" y="610"/>
                </a:cubicBezTo>
                <a:cubicBezTo>
                  <a:pt x="437" y="610"/>
                  <a:pt x="434" y="610"/>
                  <a:pt x="431" y="611"/>
                </a:cubicBezTo>
                <a:cubicBezTo>
                  <a:pt x="431" y="586"/>
                  <a:pt x="422" y="562"/>
                  <a:pt x="404" y="543"/>
                </a:cubicBezTo>
                <a:cubicBezTo>
                  <a:pt x="368" y="509"/>
                  <a:pt x="312" y="509"/>
                  <a:pt x="277" y="544"/>
                </a:cubicBezTo>
                <a:lnTo>
                  <a:pt x="200" y="623"/>
                </a:lnTo>
                <a:lnTo>
                  <a:pt x="132" y="550"/>
                </a:lnTo>
                <a:cubicBezTo>
                  <a:pt x="74" y="495"/>
                  <a:pt x="43" y="421"/>
                  <a:pt x="43" y="342"/>
                </a:cubicBezTo>
                <a:cubicBezTo>
                  <a:pt x="43" y="183"/>
                  <a:pt x="173" y="53"/>
                  <a:pt x="332" y="53"/>
                </a:cubicBezTo>
                <a:cubicBezTo>
                  <a:pt x="417" y="53"/>
                  <a:pt x="497" y="91"/>
                  <a:pt x="552" y="156"/>
                </a:cubicBezTo>
                <a:lnTo>
                  <a:pt x="568" y="173"/>
                </a:lnTo>
                <a:lnTo>
                  <a:pt x="316" y="423"/>
                </a:lnTo>
                <a:cubicBezTo>
                  <a:pt x="308" y="431"/>
                  <a:pt x="307" y="444"/>
                  <a:pt x="314" y="452"/>
                </a:cubicBezTo>
                <a:lnTo>
                  <a:pt x="331" y="471"/>
                </a:lnTo>
                <a:cubicBezTo>
                  <a:pt x="379" y="518"/>
                  <a:pt x="442" y="544"/>
                  <a:pt x="510" y="543"/>
                </a:cubicBezTo>
                <a:cubicBezTo>
                  <a:pt x="577" y="543"/>
                  <a:pt x="640" y="516"/>
                  <a:pt x="687" y="469"/>
                </a:cubicBezTo>
                <a:lnTo>
                  <a:pt x="768" y="386"/>
                </a:lnTo>
                <a:lnTo>
                  <a:pt x="1021" y="656"/>
                </a:lnTo>
                <a:cubicBezTo>
                  <a:pt x="1035" y="671"/>
                  <a:pt x="1043" y="690"/>
                  <a:pt x="1042" y="709"/>
                </a:cubicBezTo>
                <a:cubicBezTo>
                  <a:pt x="1042" y="723"/>
                  <a:pt x="1036" y="737"/>
                  <a:pt x="1026" y="746"/>
                </a:cubicBezTo>
                <a:cubicBezTo>
                  <a:pt x="1004" y="768"/>
                  <a:pt x="964" y="764"/>
                  <a:pt x="938" y="737"/>
                </a:cubicBezTo>
                <a:cubicBezTo>
                  <a:pt x="938" y="737"/>
                  <a:pt x="937" y="737"/>
                  <a:pt x="937" y="737"/>
                </a:cubicBezTo>
                <a:lnTo>
                  <a:pt x="795" y="593"/>
                </a:lnTo>
                <a:cubicBezTo>
                  <a:pt x="787" y="584"/>
                  <a:pt x="773" y="584"/>
                  <a:pt x="765" y="592"/>
                </a:cubicBezTo>
                <a:cubicBezTo>
                  <a:pt x="756" y="601"/>
                  <a:pt x="756" y="614"/>
                  <a:pt x="764" y="623"/>
                </a:cubicBezTo>
                <a:lnTo>
                  <a:pt x="911" y="771"/>
                </a:lnTo>
                <a:cubicBezTo>
                  <a:pt x="937" y="798"/>
                  <a:pt x="940" y="838"/>
                  <a:pt x="918" y="860"/>
                </a:cubicBezTo>
                <a:cubicBezTo>
                  <a:pt x="897" y="879"/>
                  <a:pt x="862" y="876"/>
                  <a:pt x="835" y="853"/>
                </a:cubicBezTo>
                <a:cubicBezTo>
                  <a:pt x="834" y="853"/>
                  <a:pt x="833" y="852"/>
                  <a:pt x="832" y="852"/>
                </a:cubicBezTo>
                <a:lnTo>
                  <a:pt x="690" y="708"/>
                </a:lnTo>
                <a:cubicBezTo>
                  <a:pt x="682" y="700"/>
                  <a:pt x="669" y="699"/>
                  <a:pt x="660" y="708"/>
                </a:cubicBezTo>
                <a:cubicBezTo>
                  <a:pt x="652" y="716"/>
                  <a:pt x="652" y="730"/>
                  <a:pt x="660" y="738"/>
                </a:cubicBezTo>
                <a:lnTo>
                  <a:pt x="806" y="886"/>
                </a:lnTo>
                <a:cubicBezTo>
                  <a:pt x="807" y="887"/>
                  <a:pt x="808" y="887"/>
                  <a:pt x="808" y="887"/>
                </a:cubicBezTo>
                <a:cubicBezTo>
                  <a:pt x="830" y="914"/>
                  <a:pt x="831" y="950"/>
                  <a:pt x="810" y="970"/>
                </a:cubicBezTo>
                <a:cubicBezTo>
                  <a:pt x="788" y="991"/>
                  <a:pt x="749" y="987"/>
                  <a:pt x="724" y="962"/>
                </a:cubicBezTo>
                <a:lnTo>
                  <a:pt x="722" y="960"/>
                </a:lnTo>
                <a:lnTo>
                  <a:pt x="726" y="955"/>
                </a:lnTo>
                <a:cubicBezTo>
                  <a:pt x="742" y="939"/>
                  <a:pt x="751" y="916"/>
                  <a:pt x="751" y="892"/>
                </a:cubicBezTo>
                <a:close/>
                <a:moveTo>
                  <a:pt x="590" y="824"/>
                </a:moveTo>
                <a:lnTo>
                  <a:pt x="462" y="955"/>
                </a:lnTo>
                <a:lnTo>
                  <a:pt x="458" y="959"/>
                </a:lnTo>
                <a:lnTo>
                  <a:pt x="458" y="959"/>
                </a:lnTo>
                <a:cubicBezTo>
                  <a:pt x="440" y="978"/>
                  <a:pt x="409" y="978"/>
                  <a:pt x="390" y="959"/>
                </a:cubicBezTo>
                <a:cubicBezTo>
                  <a:pt x="371" y="940"/>
                  <a:pt x="371" y="910"/>
                  <a:pt x="389" y="891"/>
                </a:cubicBezTo>
                <a:lnTo>
                  <a:pt x="519" y="760"/>
                </a:lnTo>
                <a:cubicBezTo>
                  <a:pt x="527" y="751"/>
                  <a:pt x="539" y="746"/>
                  <a:pt x="552" y="746"/>
                </a:cubicBezTo>
                <a:cubicBezTo>
                  <a:pt x="565" y="746"/>
                  <a:pt x="577" y="751"/>
                  <a:pt x="586" y="760"/>
                </a:cubicBezTo>
                <a:cubicBezTo>
                  <a:pt x="596" y="769"/>
                  <a:pt x="601" y="781"/>
                  <a:pt x="601" y="794"/>
                </a:cubicBezTo>
                <a:cubicBezTo>
                  <a:pt x="601" y="805"/>
                  <a:pt x="597" y="816"/>
                  <a:pt x="590" y="824"/>
                </a:cubicBezTo>
                <a:close/>
                <a:moveTo>
                  <a:pt x="437" y="1015"/>
                </a:moveTo>
                <a:cubicBezTo>
                  <a:pt x="436" y="1040"/>
                  <a:pt x="446" y="1066"/>
                  <a:pt x="466" y="1085"/>
                </a:cubicBezTo>
                <a:cubicBezTo>
                  <a:pt x="484" y="1104"/>
                  <a:pt x="508" y="1113"/>
                  <a:pt x="534" y="1113"/>
                </a:cubicBezTo>
                <a:cubicBezTo>
                  <a:pt x="553" y="1113"/>
                  <a:pt x="571" y="1107"/>
                  <a:pt x="586" y="1096"/>
                </a:cubicBezTo>
                <a:lnTo>
                  <a:pt x="588" y="1098"/>
                </a:lnTo>
                <a:cubicBezTo>
                  <a:pt x="612" y="1123"/>
                  <a:pt x="642" y="1136"/>
                  <a:pt x="672" y="1136"/>
                </a:cubicBezTo>
                <a:cubicBezTo>
                  <a:pt x="695" y="1136"/>
                  <a:pt x="717" y="1128"/>
                  <a:pt x="734" y="1112"/>
                </a:cubicBezTo>
                <a:lnTo>
                  <a:pt x="734" y="1112"/>
                </a:lnTo>
                <a:cubicBezTo>
                  <a:pt x="757" y="1089"/>
                  <a:pt x="763" y="1056"/>
                  <a:pt x="756" y="1023"/>
                </a:cubicBezTo>
                <a:cubicBezTo>
                  <a:pt x="762" y="1024"/>
                  <a:pt x="768" y="1027"/>
                  <a:pt x="774" y="1027"/>
                </a:cubicBezTo>
                <a:cubicBezTo>
                  <a:pt x="798" y="1027"/>
                  <a:pt x="821" y="1019"/>
                  <a:pt x="839" y="1001"/>
                </a:cubicBezTo>
                <a:cubicBezTo>
                  <a:pt x="864" y="978"/>
                  <a:pt x="871" y="945"/>
                  <a:pt x="864" y="912"/>
                </a:cubicBezTo>
                <a:cubicBezTo>
                  <a:pt x="871" y="913"/>
                  <a:pt x="877" y="915"/>
                  <a:pt x="883" y="915"/>
                </a:cubicBezTo>
                <a:cubicBezTo>
                  <a:pt x="907" y="915"/>
                  <a:pt x="930" y="907"/>
                  <a:pt x="947" y="891"/>
                </a:cubicBezTo>
                <a:cubicBezTo>
                  <a:pt x="972" y="867"/>
                  <a:pt x="978" y="833"/>
                  <a:pt x="971" y="799"/>
                </a:cubicBezTo>
                <a:cubicBezTo>
                  <a:pt x="977" y="800"/>
                  <a:pt x="983" y="803"/>
                  <a:pt x="990" y="803"/>
                </a:cubicBezTo>
                <a:cubicBezTo>
                  <a:pt x="1014" y="803"/>
                  <a:pt x="1038" y="795"/>
                  <a:pt x="1056" y="777"/>
                </a:cubicBezTo>
                <a:cubicBezTo>
                  <a:pt x="1074" y="760"/>
                  <a:pt x="1084" y="736"/>
                  <a:pt x="1085" y="710"/>
                </a:cubicBezTo>
                <a:cubicBezTo>
                  <a:pt x="1086" y="680"/>
                  <a:pt x="1074" y="649"/>
                  <a:pt x="1052" y="626"/>
                </a:cubicBezTo>
                <a:lnTo>
                  <a:pt x="1051" y="625"/>
                </a:lnTo>
                <a:lnTo>
                  <a:pt x="1092" y="583"/>
                </a:lnTo>
                <a:cubicBezTo>
                  <a:pt x="1164" y="518"/>
                  <a:pt x="1203" y="424"/>
                  <a:pt x="1200" y="327"/>
                </a:cubicBezTo>
                <a:cubicBezTo>
                  <a:pt x="1194" y="144"/>
                  <a:pt x="1040" y="0"/>
                  <a:pt x="857" y="7"/>
                </a:cubicBezTo>
                <a:cubicBezTo>
                  <a:pt x="766" y="10"/>
                  <a:pt x="683" y="49"/>
                  <a:pt x="622" y="116"/>
                </a:cubicBezTo>
                <a:lnTo>
                  <a:pt x="598" y="141"/>
                </a:lnTo>
                <a:lnTo>
                  <a:pt x="584" y="127"/>
                </a:lnTo>
                <a:cubicBezTo>
                  <a:pt x="522" y="53"/>
                  <a:pt x="429" y="10"/>
                  <a:pt x="332" y="10"/>
                </a:cubicBezTo>
                <a:cubicBezTo>
                  <a:pt x="149" y="10"/>
                  <a:pt x="0" y="159"/>
                  <a:pt x="0" y="342"/>
                </a:cubicBezTo>
                <a:cubicBezTo>
                  <a:pt x="0" y="433"/>
                  <a:pt x="36" y="517"/>
                  <a:pt x="102" y="580"/>
                </a:cubicBezTo>
                <a:lnTo>
                  <a:pt x="170" y="653"/>
                </a:lnTo>
                <a:lnTo>
                  <a:pt x="151" y="673"/>
                </a:lnTo>
                <a:cubicBezTo>
                  <a:pt x="116" y="708"/>
                  <a:pt x="117" y="764"/>
                  <a:pt x="152" y="799"/>
                </a:cubicBezTo>
                <a:cubicBezTo>
                  <a:pt x="170" y="816"/>
                  <a:pt x="192" y="825"/>
                  <a:pt x="216" y="825"/>
                </a:cubicBezTo>
                <a:cubicBezTo>
                  <a:pt x="220" y="825"/>
                  <a:pt x="224" y="825"/>
                  <a:pt x="227" y="824"/>
                </a:cubicBezTo>
                <a:cubicBezTo>
                  <a:pt x="227" y="849"/>
                  <a:pt x="236" y="874"/>
                  <a:pt x="256" y="893"/>
                </a:cubicBezTo>
                <a:cubicBezTo>
                  <a:pt x="277" y="914"/>
                  <a:pt x="306" y="923"/>
                  <a:pt x="333" y="920"/>
                </a:cubicBezTo>
                <a:cubicBezTo>
                  <a:pt x="332" y="945"/>
                  <a:pt x="341" y="970"/>
                  <a:pt x="360" y="990"/>
                </a:cubicBezTo>
                <a:cubicBezTo>
                  <a:pt x="381" y="1010"/>
                  <a:pt x="410" y="1019"/>
                  <a:pt x="437" y="1015"/>
                </a:cubicBezTo>
                <a:close/>
                <a:moveTo>
                  <a:pt x="617" y="1066"/>
                </a:moveTo>
                <a:lnTo>
                  <a:pt x="692" y="990"/>
                </a:lnTo>
                <a:lnTo>
                  <a:pt x="693" y="991"/>
                </a:lnTo>
                <a:lnTo>
                  <a:pt x="696" y="995"/>
                </a:lnTo>
                <a:cubicBezTo>
                  <a:pt x="722" y="1022"/>
                  <a:pt x="725" y="1060"/>
                  <a:pt x="704" y="1081"/>
                </a:cubicBezTo>
                <a:cubicBezTo>
                  <a:pt x="695" y="1089"/>
                  <a:pt x="684" y="1093"/>
                  <a:pt x="672" y="1093"/>
                </a:cubicBezTo>
                <a:cubicBezTo>
                  <a:pt x="654" y="1093"/>
                  <a:pt x="634" y="1084"/>
                  <a:pt x="619" y="1069"/>
                </a:cubicBezTo>
                <a:lnTo>
                  <a:pt x="617" y="1066"/>
                </a:lnTo>
                <a:close/>
                <a:moveTo>
                  <a:pt x="410" y="665"/>
                </a:moveTo>
                <a:cubicBezTo>
                  <a:pt x="418" y="657"/>
                  <a:pt x="429" y="653"/>
                  <a:pt x="440" y="653"/>
                </a:cubicBezTo>
                <a:cubicBezTo>
                  <a:pt x="454" y="653"/>
                  <a:pt x="467" y="658"/>
                  <a:pt x="477" y="668"/>
                </a:cubicBezTo>
                <a:cubicBezTo>
                  <a:pt x="496" y="687"/>
                  <a:pt x="498" y="718"/>
                  <a:pt x="480" y="736"/>
                </a:cubicBezTo>
                <a:lnTo>
                  <a:pt x="353" y="865"/>
                </a:lnTo>
                <a:cubicBezTo>
                  <a:pt x="336" y="883"/>
                  <a:pt x="305" y="882"/>
                  <a:pt x="286" y="862"/>
                </a:cubicBezTo>
                <a:cubicBezTo>
                  <a:pt x="267" y="844"/>
                  <a:pt x="265" y="816"/>
                  <a:pt x="280" y="798"/>
                </a:cubicBezTo>
                <a:lnTo>
                  <a:pt x="405" y="670"/>
                </a:lnTo>
                <a:lnTo>
                  <a:pt x="409" y="666"/>
                </a:lnTo>
                <a:lnTo>
                  <a:pt x="410" y="665"/>
                </a:lnTo>
                <a:close/>
                <a:moveTo>
                  <a:pt x="377" y="637"/>
                </a:moveTo>
                <a:lnTo>
                  <a:pt x="252" y="765"/>
                </a:lnTo>
                <a:lnTo>
                  <a:pt x="249" y="768"/>
                </a:lnTo>
                <a:lnTo>
                  <a:pt x="248" y="769"/>
                </a:lnTo>
                <a:cubicBezTo>
                  <a:pt x="240" y="777"/>
                  <a:pt x="228" y="782"/>
                  <a:pt x="216" y="782"/>
                </a:cubicBezTo>
                <a:cubicBezTo>
                  <a:pt x="203" y="782"/>
                  <a:pt x="191" y="777"/>
                  <a:pt x="182" y="768"/>
                </a:cubicBezTo>
                <a:cubicBezTo>
                  <a:pt x="164" y="750"/>
                  <a:pt x="163" y="721"/>
                  <a:pt x="181" y="703"/>
                </a:cubicBezTo>
                <a:cubicBezTo>
                  <a:pt x="181" y="703"/>
                  <a:pt x="308" y="574"/>
                  <a:pt x="308" y="574"/>
                </a:cubicBezTo>
                <a:cubicBezTo>
                  <a:pt x="317" y="565"/>
                  <a:pt x="329" y="560"/>
                  <a:pt x="341" y="560"/>
                </a:cubicBezTo>
                <a:cubicBezTo>
                  <a:pt x="352" y="560"/>
                  <a:pt x="364" y="565"/>
                  <a:pt x="374" y="574"/>
                </a:cubicBezTo>
                <a:cubicBezTo>
                  <a:pt x="391" y="591"/>
                  <a:pt x="393" y="619"/>
                  <a:pt x="377" y="637"/>
                </a:cubicBezTo>
                <a:close/>
                <a:moveTo>
                  <a:pt x="1021" y="594"/>
                </a:moveTo>
                <a:lnTo>
                  <a:pt x="997" y="568"/>
                </a:lnTo>
                <a:lnTo>
                  <a:pt x="790" y="347"/>
                </a:lnTo>
                <a:cubicBezTo>
                  <a:pt x="789" y="344"/>
                  <a:pt x="787" y="342"/>
                  <a:pt x="785" y="340"/>
                </a:cubicBezTo>
                <a:lnTo>
                  <a:pt x="686" y="236"/>
                </a:lnTo>
                <a:lnTo>
                  <a:pt x="627" y="172"/>
                </a:lnTo>
                <a:lnTo>
                  <a:pt x="653" y="146"/>
                </a:lnTo>
                <a:cubicBezTo>
                  <a:pt x="707" y="86"/>
                  <a:pt x="780" y="52"/>
                  <a:pt x="858" y="50"/>
                </a:cubicBezTo>
                <a:cubicBezTo>
                  <a:pt x="862" y="49"/>
                  <a:pt x="865" y="49"/>
                  <a:pt x="869" y="49"/>
                </a:cubicBezTo>
                <a:cubicBezTo>
                  <a:pt x="1023" y="49"/>
                  <a:pt x="1152" y="172"/>
                  <a:pt x="1157" y="328"/>
                </a:cubicBezTo>
                <a:cubicBezTo>
                  <a:pt x="1160" y="413"/>
                  <a:pt x="1126" y="495"/>
                  <a:pt x="1062" y="552"/>
                </a:cubicBezTo>
                <a:lnTo>
                  <a:pt x="1021" y="5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6"/>
          <p:cNvSpPr txBox="1">
            <a:spLocks noChangeArrowheads="1"/>
          </p:cNvSpPr>
          <p:nvPr/>
        </p:nvSpPr>
        <p:spPr bwMode="auto">
          <a:xfrm>
            <a:off x="1314499" y="4051592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851203" y="4395430"/>
            <a:ext cx="2977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16"/>
          <p:cNvSpPr txBox="1">
            <a:spLocks noChangeArrowheads="1"/>
          </p:cNvSpPr>
          <p:nvPr/>
        </p:nvSpPr>
        <p:spPr bwMode="auto">
          <a:xfrm>
            <a:off x="4858069" y="4325651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4394773" y="4669489"/>
            <a:ext cx="2977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16"/>
          <p:cNvSpPr txBox="1">
            <a:spLocks noChangeArrowheads="1"/>
          </p:cNvSpPr>
          <p:nvPr/>
        </p:nvSpPr>
        <p:spPr bwMode="auto">
          <a:xfrm>
            <a:off x="8451121" y="4786813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7987825" y="5130651"/>
            <a:ext cx="2977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0"/>
          <p:cNvSpPr/>
          <p:nvPr/>
        </p:nvSpPr>
        <p:spPr>
          <a:xfrm>
            <a:off x="1241071" y="3812345"/>
            <a:ext cx="2427467" cy="201545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>
              <a:lnSpc>
                <a:spcPct val="120000"/>
              </a:lnSpc>
            </a:pP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Rectangle 24"/>
          <p:cNvSpPr/>
          <p:nvPr/>
        </p:nvSpPr>
        <p:spPr>
          <a:xfrm>
            <a:off x="3668535" y="3812345"/>
            <a:ext cx="2427467" cy="201545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>
              <a:lnSpc>
                <a:spcPct val="120000"/>
              </a:lnSpc>
            </a:pP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Rectangle 25"/>
          <p:cNvSpPr/>
          <p:nvPr/>
        </p:nvSpPr>
        <p:spPr>
          <a:xfrm>
            <a:off x="6096001" y="3812345"/>
            <a:ext cx="2427467" cy="2015459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>
              <a:lnSpc>
                <a:spcPct val="120000"/>
              </a:lnSpc>
            </a:pP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Rectangle 26"/>
          <p:cNvSpPr/>
          <p:nvPr/>
        </p:nvSpPr>
        <p:spPr>
          <a:xfrm>
            <a:off x="8523460" y="3812345"/>
            <a:ext cx="2427467" cy="2015459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>
              <a:lnSpc>
                <a:spcPct val="120000"/>
              </a:lnSpc>
            </a:pP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1241074" y="1510229"/>
            <a:ext cx="2427467" cy="1740550"/>
          </a:xfrm>
          <a:custGeom>
            <a:avLst/>
            <a:gdLst>
              <a:gd name="connsiteX0" fmla="*/ 0 w 1910717"/>
              <a:gd name="connsiteY0" fmla="*/ 0 h 1740550"/>
              <a:gd name="connsiteX1" fmla="*/ 1910717 w 1910717"/>
              <a:gd name="connsiteY1" fmla="*/ 0 h 1740550"/>
              <a:gd name="connsiteX2" fmla="*/ 1910717 w 1910717"/>
              <a:gd name="connsiteY2" fmla="*/ 1561350 h 1740550"/>
              <a:gd name="connsiteX3" fmla="*/ 1134554 w 1910717"/>
              <a:gd name="connsiteY3" fmla="*/ 1561350 h 1740550"/>
              <a:gd name="connsiteX4" fmla="*/ 955355 w 1910717"/>
              <a:gd name="connsiteY4" fmla="*/ 1740550 h 1740550"/>
              <a:gd name="connsiteX5" fmla="*/ 776155 w 1910717"/>
              <a:gd name="connsiteY5" fmla="*/ 1561350 h 1740550"/>
              <a:gd name="connsiteX6" fmla="*/ 0 w 1910717"/>
              <a:gd name="connsiteY6" fmla="*/ 1561350 h 174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10717" h="1740550">
                <a:moveTo>
                  <a:pt x="0" y="0"/>
                </a:moveTo>
                <a:lnTo>
                  <a:pt x="1910717" y="0"/>
                </a:lnTo>
                <a:lnTo>
                  <a:pt x="1910717" y="1561350"/>
                </a:lnTo>
                <a:lnTo>
                  <a:pt x="1134554" y="1561350"/>
                </a:lnTo>
                <a:lnTo>
                  <a:pt x="955355" y="1740550"/>
                </a:lnTo>
                <a:lnTo>
                  <a:pt x="776155" y="1561350"/>
                </a:lnTo>
                <a:lnTo>
                  <a:pt x="0" y="1561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4000" dirty="0">
              <a:cs typeface="+mn-ea"/>
              <a:sym typeface="+mn-lt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3668539" y="1510229"/>
            <a:ext cx="2427467" cy="1740549"/>
          </a:xfrm>
          <a:custGeom>
            <a:avLst/>
            <a:gdLst>
              <a:gd name="connsiteX0" fmla="*/ 0 w 1910717"/>
              <a:gd name="connsiteY0" fmla="*/ 0 h 1740549"/>
              <a:gd name="connsiteX1" fmla="*/ 1910717 w 1910717"/>
              <a:gd name="connsiteY1" fmla="*/ 0 h 1740549"/>
              <a:gd name="connsiteX2" fmla="*/ 1910717 w 1910717"/>
              <a:gd name="connsiteY2" fmla="*/ 1561350 h 1740549"/>
              <a:gd name="connsiteX3" fmla="*/ 1134549 w 1910717"/>
              <a:gd name="connsiteY3" fmla="*/ 1561350 h 1740549"/>
              <a:gd name="connsiteX4" fmla="*/ 955351 w 1910717"/>
              <a:gd name="connsiteY4" fmla="*/ 1740549 h 1740549"/>
              <a:gd name="connsiteX5" fmla="*/ 776152 w 1910717"/>
              <a:gd name="connsiteY5" fmla="*/ 1561350 h 1740549"/>
              <a:gd name="connsiteX6" fmla="*/ 0 w 1910717"/>
              <a:gd name="connsiteY6" fmla="*/ 1561350 h 1740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10717" h="1740549">
                <a:moveTo>
                  <a:pt x="0" y="0"/>
                </a:moveTo>
                <a:lnTo>
                  <a:pt x="1910717" y="0"/>
                </a:lnTo>
                <a:lnTo>
                  <a:pt x="1910717" y="1561350"/>
                </a:lnTo>
                <a:lnTo>
                  <a:pt x="1134549" y="1561350"/>
                </a:lnTo>
                <a:lnTo>
                  <a:pt x="955351" y="1740549"/>
                </a:lnTo>
                <a:lnTo>
                  <a:pt x="776152" y="1561350"/>
                </a:lnTo>
                <a:lnTo>
                  <a:pt x="0" y="1561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6096004" y="1510229"/>
            <a:ext cx="2427467" cy="1740548"/>
          </a:xfrm>
          <a:custGeom>
            <a:avLst/>
            <a:gdLst>
              <a:gd name="connsiteX0" fmla="*/ 0 w 1910717"/>
              <a:gd name="connsiteY0" fmla="*/ 0 h 1740548"/>
              <a:gd name="connsiteX1" fmla="*/ 1910717 w 1910717"/>
              <a:gd name="connsiteY1" fmla="*/ 0 h 1740548"/>
              <a:gd name="connsiteX2" fmla="*/ 1910717 w 1910717"/>
              <a:gd name="connsiteY2" fmla="*/ 1561350 h 1740548"/>
              <a:gd name="connsiteX3" fmla="*/ 1134540 w 1910717"/>
              <a:gd name="connsiteY3" fmla="*/ 1561350 h 1740548"/>
              <a:gd name="connsiteX4" fmla="*/ 955343 w 1910717"/>
              <a:gd name="connsiteY4" fmla="*/ 1740548 h 1740548"/>
              <a:gd name="connsiteX5" fmla="*/ 776145 w 1910717"/>
              <a:gd name="connsiteY5" fmla="*/ 1561350 h 1740548"/>
              <a:gd name="connsiteX6" fmla="*/ 0 w 1910717"/>
              <a:gd name="connsiteY6" fmla="*/ 1561350 h 174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10717" h="1740548">
                <a:moveTo>
                  <a:pt x="0" y="0"/>
                </a:moveTo>
                <a:lnTo>
                  <a:pt x="1910717" y="0"/>
                </a:lnTo>
                <a:lnTo>
                  <a:pt x="1910717" y="1561350"/>
                </a:lnTo>
                <a:lnTo>
                  <a:pt x="1134540" y="1561350"/>
                </a:lnTo>
                <a:lnTo>
                  <a:pt x="955343" y="1740548"/>
                </a:lnTo>
                <a:lnTo>
                  <a:pt x="776145" y="1561350"/>
                </a:lnTo>
                <a:lnTo>
                  <a:pt x="0" y="1561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8523463" y="1510229"/>
            <a:ext cx="2427467" cy="1740548"/>
          </a:xfrm>
          <a:custGeom>
            <a:avLst/>
            <a:gdLst>
              <a:gd name="connsiteX0" fmla="*/ 0 w 1910717"/>
              <a:gd name="connsiteY0" fmla="*/ 0 h 1740548"/>
              <a:gd name="connsiteX1" fmla="*/ 1910717 w 1910717"/>
              <a:gd name="connsiteY1" fmla="*/ 0 h 1740548"/>
              <a:gd name="connsiteX2" fmla="*/ 1910717 w 1910717"/>
              <a:gd name="connsiteY2" fmla="*/ 1561350 h 1740548"/>
              <a:gd name="connsiteX3" fmla="*/ 1134553 w 1910717"/>
              <a:gd name="connsiteY3" fmla="*/ 1561350 h 1740548"/>
              <a:gd name="connsiteX4" fmla="*/ 955356 w 1910717"/>
              <a:gd name="connsiteY4" fmla="*/ 1740548 h 1740548"/>
              <a:gd name="connsiteX5" fmla="*/ 776158 w 1910717"/>
              <a:gd name="connsiteY5" fmla="*/ 1561350 h 1740548"/>
              <a:gd name="connsiteX6" fmla="*/ 0 w 1910717"/>
              <a:gd name="connsiteY6" fmla="*/ 1561350 h 174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10717" h="1740548">
                <a:moveTo>
                  <a:pt x="0" y="0"/>
                </a:moveTo>
                <a:lnTo>
                  <a:pt x="1910717" y="0"/>
                </a:lnTo>
                <a:lnTo>
                  <a:pt x="1910717" y="1561350"/>
                </a:lnTo>
                <a:lnTo>
                  <a:pt x="1134553" y="1561350"/>
                </a:lnTo>
                <a:lnTo>
                  <a:pt x="955356" y="1740548"/>
                </a:lnTo>
                <a:lnTo>
                  <a:pt x="776158" y="1561350"/>
                </a:lnTo>
                <a:lnTo>
                  <a:pt x="0" y="15613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 sz="4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7" name="TextBox 16"/>
          <p:cNvSpPr txBox="1">
            <a:spLocks noChangeArrowheads="1"/>
          </p:cNvSpPr>
          <p:nvPr/>
        </p:nvSpPr>
        <p:spPr bwMode="auto">
          <a:xfrm>
            <a:off x="1528339" y="1883116"/>
            <a:ext cx="18529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添加您的</a:t>
            </a:r>
            <a:endParaRPr lang="en-US" altLang="zh-CN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1446445" y="4127577"/>
            <a:ext cx="20167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TextBox 16"/>
          <p:cNvSpPr txBox="1">
            <a:spLocks noChangeArrowheads="1"/>
          </p:cNvSpPr>
          <p:nvPr/>
        </p:nvSpPr>
        <p:spPr bwMode="auto">
          <a:xfrm>
            <a:off x="3955804" y="1883116"/>
            <a:ext cx="18529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添加您的</a:t>
            </a:r>
            <a:endParaRPr lang="en-US" altLang="zh-CN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55" name="TextBox 16"/>
          <p:cNvSpPr txBox="1">
            <a:spLocks noChangeArrowheads="1"/>
          </p:cNvSpPr>
          <p:nvPr/>
        </p:nvSpPr>
        <p:spPr bwMode="auto">
          <a:xfrm>
            <a:off x="6383269" y="1883116"/>
            <a:ext cx="18529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添加您的</a:t>
            </a:r>
            <a:endParaRPr lang="en-US" altLang="zh-CN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56" name="TextBox 16"/>
          <p:cNvSpPr txBox="1">
            <a:spLocks noChangeArrowheads="1"/>
          </p:cNvSpPr>
          <p:nvPr/>
        </p:nvSpPr>
        <p:spPr bwMode="auto">
          <a:xfrm>
            <a:off x="8810728" y="1883116"/>
            <a:ext cx="18529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添加您的</a:t>
            </a:r>
            <a:endParaRPr lang="en-US" altLang="zh-CN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3873908" y="4127577"/>
            <a:ext cx="20167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01375" y="4127577"/>
            <a:ext cx="20167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728834" y="4127577"/>
            <a:ext cx="20167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04531" y="1652336"/>
            <a:ext cx="5354435" cy="1550883"/>
            <a:chOff x="1244111" y="1588168"/>
            <a:chExt cx="5354435" cy="1550883"/>
          </a:xfrm>
          <a:solidFill>
            <a:schemeClr val="accent2"/>
          </a:solidFill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9" name="Freeform 6"/>
            <p:cNvSpPr>
              <a:spLocks noChangeArrowheads="1"/>
            </p:cNvSpPr>
            <p:nvPr/>
          </p:nvSpPr>
          <p:spPr bwMode="auto">
            <a:xfrm>
              <a:off x="1244111" y="2040339"/>
              <a:ext cx="4885895" cy="1098712"/>
            </a:xfrm>
            <a:custGeom>
              <a:avLst/>
              <a:gdLst>
                <a:gd name="T0" fmla="*/ 0 w 1174"/>
                <a:gd name="T1" fmla="*/ 207 h 264"/>
                <a:gd name="T2" fmla="*/ 427 w 1174"/>
                <a:gd name="T3" fmla="*/ 207 h 264"/>
                <a:gd name="T4" fmla="*/ 725 w 1174"/>
                <a:gd name="T5" fmla="*/ 113 h 264"/>
                <a:gd name="T6" fmla="*/ 1104 w 1174"/>
                <a:gd name="T7" fmla="*/ 0 h 264"/>
                <a:gd name="T8" fmla="*/ 1174 w 1174"/>
                <a:gd name="T9" fmla="*/ 0 h 264"/>
                <a:gd name="T10" fmla="*/ 1174 w 1174"/>
                <a:gd name="T11" fmla="*/ 58 h 264"/>
                <a:gd name="T12" fmla="*/ 1104 w 1174"/>
                <a:gd name="T13" fmla="*/ 58 h 264"/>
                <a:gd name="T14" fmla="*/ 754 w 1174"/>
                <a:gd name="T15" fmla="*/ 163 h 264"/>
                <a:gd name="T16" fmla="*/ 427 w 1174"/>
                <a:gd name="T17" fmla="*/ 264 h 264"/>
                <a:gd name="T18" fmla="*/ 0 w 1174"/>
                <a:gd name="T19" fmla="*/ 264 h 264"/>
                <a:gd name="T20" fmla="*/ 0 w 1174"/>
                <a:gd name="T21" fmla="*/ 207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74"/>
                <a:gd name="T34" fmla="*/ 0 h 264"/>
                <a:gd name="T35" fmla="*/ 1174 w 1174"/>
                <a:gd name="T36" fmla="*/ 264 h 26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74" h="264">
                  <a:moveTo>
                    <a:pt x="0" y="207"/>
                  </a:moveTo>
                  <a:cubicBezTo>
                    <a:pt x="427" y="207"/>
                    <a:pt x="427" y="207"/>
                    <a:pt x="427" y="207"/>
                  </a:cubicBezTo>
                  <a:cubicBezTo>
                    <a:pt x="562" y="207"/>
                    <a:pt x="642" y="161"/>
                    <a:pt x="725" y="113"/>
                  </a:cubicBezTo>
                  <a:cubicBezTo>
                    <a:pt x="821" y="58"/>
                    <a:pt x="921" y="0"/>
                    <a:pt x="1104" y="0"/>
                  </a:cubicBezTo>
                  <a:cubicBezTo>
                    <a:pt x="1174" y="0"/>
                    <a:pt x="1174" y="0"/>
                    <a:pt x="1174" y="0"/>
                  </a:cubicBezTo>
                  <a:cubicBezTo>
                    <a:pt x="1174" y="58"/>
                    <a:pt x="1174" y="58"/>
                    <a:pt x="1174" y="58"/>
                  </a:cubicBezTo>
                  <a:cubicBezTo>
                    <a:pt x="1104" y="58"/>
                    <a:pt x="1104" y="58"/>
                    <a:pt x="1104" y="58"/>
                  </a:cubicBezTo>
                  <a:cubicBezTo>
                    <a:pt x="936" y="58"/>
                    <a:pt x="843" y="111"/>
                    <a:pt x="754" y="163"/>
                  </a:cubicBezTo>
                  <a:cubicBezTo>
                    <a:pt x="664" y="214"/>
                    <a:pt x="578" y="264"/>
                    <a:pt x="427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07"/>
                    <a:pt x="0" y="207"/>
                    <a:pt x="0" y="207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5471188" y="1588168"/>
              <a:ext cx="1127358" cy="1121219"/>
            </a:xfrm>
            <a:prstGeom prst="ellipse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Oval 13"/>
          <p:cNvSpPr>
            <a:spLocks noChangeArrowheads="1"/>
          </p:cNvSpPr>
          <p:nvPr/>
        </p:nvSpPr>
        <p:spPr bwMode="auto">
          <a:xfrm>
            <a:off x="5799382" y="1813972"/>
            <a:ext cx="793856" cy="7959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524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404531" y="4128020"/>
            <a:ext cx="5354435" cy="1550883"/>
            <a:chOff x="1244111" y="4063852"/>
            <a:chExt cx="5354435" cy="1550883"/>
          </a:xfrm>
          <a:solidFill>
            <a:schemeClr val="accent3"/>
          </a:solidFill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12" name="Freeform 8"/>
            <p:cNvSpPr>
              <a:spLocks noChangeArrowheads="1"/>
            </p:cNvSpPr>
            <p:nvPr/>
          </p:nvSpPr>
          <p:spPr bwMode="auto">
            <a:xfrm>
              <a:off x="1244111" y="4063852"/>
              <a:ext cx="4885895" cy="1098713"/>
            </a:xfrm>
            <a:custGeom>
              <a:avLst/>
              <a:gdLst>
                <a:gd name="T0" fmla="*/ 0 w 1174"/>
                <a:gd name="T1" fmla="*/ 0 h 264"/>
                <a:gd name="T2" fmla="*/ 427 w 1174"/>
                <a:gd name="T3" fmla="*/ 0 h 264"/>
                <a:gd name="T4" fmla="*/ 754 w 1174"/>
                <a:gd name="T5" fmla="*/ 102 h 264"/>
                <a:gd name="T6" fmla="*/ 1104 w 1174"/>
                <a:gd name="T7" fmla="*/ 206 h 264"/>
                <a:gd name="T8" fmla="*/ 1174 w 1174"/>
                <a:gd name="T9" fmla="*/ 206 h 264"/>
                <a:gd name="T10" fmla="*/ 1174 w 1174"/>
                <a:gd name="T11" fmla="*/ 264 h 264"/>
                <a:gd name="T12" fmla="*/ 1104 w 1174"/>
                <a:gd name="T13" fmla="*/ 264 h 264"/>
                <a:gd name="T14" fmla="*/ 725 w 1174"/>
                <a:gd name="T15" fmla="*/ 151 h 264"/>
                <a:gd name="T16" fmla="*/ 427 w 1174"/>
                <a:gd name="T17" fmla="*/ 57 h 264"/>
                <a:gd name="T18" fmla="*/ 0 w 1174"/>
                <a:gd name="T19" fmla="*/ 57 h 264"/>
                <a:gd name="T20" fmla="*/ 0 w 1174"/>
                <a:gd name="T21" fmla="*/ 0 h 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74"/>
                <a:gd name="T34" fmla="*/ 0 h 264"/>
                <a:gd name="T35" fmla="*/ 1174 w 1174"/>
                <a:gd name="T36" fmla="*/ 264 h 26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74" h="264">
                  <a:moveTo>
                    <a:pt x="0" y="0"/>
                  </a:moveTo>
                  <a:cubicBezTo>
                    <a:pt x="427" y="0"/>
                    <a:pt x="427" y="0"/>
                    <a:pt x="427" y="0"/>
                  </a:cubicBezTo>
                  <a:cubicBezTo>
                    <a:pt x="578" y="0"/>
                    <a:pt x="664" y="50"/>
                    <a:pt x="754" y="102"/>
                  </a:cubicBezTo>
                  <a:cubicBezTo>
                    <a:pt x="843" y="153"/>
                    <a:pt x="936" y="206"/>
                    <a:pt x="1104" y="206"/>
                  </a:cubicBezTo>
                  <a:cubicBezTo>
                    <a:pt x="1174" y="206"/>
                    <a:pt x="1174" y="206"/>
                    <a:pt x="1174" y="206"/>
                  </a:cubicBezTo>
                  <a:cubicBezTo>
                    <a:pt x="1174" y="264"/>
                    <a:pt x="1174" y="264"/>
                    <a:pt x="1174" y="264"/>
                  </a:cubicBezTo>
                  <a:cubicBezTo>
                    <a:pt x="1104" y="264"/>
                    <a:pt x="1104" y="264"/>
                    <a:pt x="1104" y="264"/>
                  </a:cubicBezTo>
                  <a:cubicBezTo>
                    <a:pt x="921" y="264"/>
                    <a:pt x="821" y="206"/>
                    <a:pt x="725" y="151"/>
                  </a:cubicBezTo>
                  <a:cubicBezTo>
                    <a:pt x="642" y="103"/>
                    <a:pt x="562" y="57"/>
                    <a:pt x="427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5471188" y="4487379"/>
              <a:ext cx="1127358" cy="1127356"/>
            </a:xfrm>
            <a:prstGeom prst="ellipse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5799382" y="4719320"/>
            <a:ext cx="793856" cy="7938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524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04531" y="2442100"/>
            <a:ext cx="6444963" cy="1141679"/>
            <a:chOff x="1244111" y="2377932"/>
            <a:chExt cx="6444963" cy="1141679"/>
          </a:xfrm>
          <a:solidFill>
            <a:schemeClr val="accent3"/>
          </a:solidFill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8" name="Freeform 5"/>
            <p:cNvSpPr>
              <a:spLocks noChangeArrowheads="1"/>
            </p:cNvSpPr>
            <p:nvPr/>
          </p:nvSpPr>
          <p:spPr bwMode="auto">
            <a:xfrm>
              <a:off x="1244111" y="2815780"/>
              <a:ext cx="5908905" cy="703831"/>
            </a:xfrm>
            <a:custGeom>
              <a:avLst/>
              <a:gdLst>
                <a:gd name="T0" fmla="*/ 0 w 1420"/>
                <a:gd name="T1" fmla="*/ 112 h 169"/>
                <a:gd name="T2" fmla="*/ 558 w 1420"/>
                <a:gd name="T3" fmla="*/ 112 h 169"/>
                <a:gd name="T4" fmla="*/ 802 w 1420"/>
                <a:gd name="T5" fmla="*/ 58 h 169"/>
                <a:gd name="T6" fmla="*/ 1062 w 1420"/>
                <a:gd name="T7" fmla="*/ 0 h 169"/>
                <a:gd name="T8" fmla="*/ 1420 w 1420"/>
                <a:gd name="T9" fmla="*/ 0 h 169"/>
                <a:gd name="T10" fmla="*/ 1420 w 1420"/>
                <a:gd name="T11" fmla="*/ 58 h 169"/>
                <a:gd name="T12" fmla="*/ 1062 w 1420"/>
                <a:gd name="T13" fmla="*/ 58 h 169"/>
                <a:gd name="T14" fmla="*/ 824 w 1420"/>
                <a:gd name="T15" fmla="*/ 110 h 169"/>
                <a:gd name="T16" fmla="*/ 558 w 1420"/>
                <a:gd name="T17" fmla="*/ 169 h 169"/>
                <a:gd name="T18" fmla="*/ 0 w 1420"/>
                <a:gd name="T19" fmla="*/ 169 h 169"/>
                <a:gd name="T20" fmla="*/ 0 w 1420"/>
                <a:gd name="T21" fmla="*/ 112 h 1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20"/>
                <a:gd name="T34" fmla="*/ 0 h 169"/>
                <a:gd name="T35" fmla="*/ 1420 w 1420"/>
                <a:gd name="T36" fmla="*/ 169 h 16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20" h="169">
                  <a:moveTo>
                    <a:pt x="0" y="112"/>
                  </a:moveTo>
                  <a:cubicBezTo>
                    <a:pt x="558" y="112"/>
                    <a:pt x="558" y="112"/>
                    <a:pt x="558" y="112"/>
                  </a:cubicBezTo>
                  <a:cubicBezTo>
                    <a:pt x="676" y="112"/>
                    <a:pt x="739" y="85"/>
                    <a:pt x="802" y="58"/>
                  </a:cubicBezTo>
                  <a:cubicBezTo>
                    <a:pt x="869" y="29"/>
                    <a:pt x="936" y="0"/>
                    <a:pt x="1062" y="0"/>
                  </a:cubicBezTo>
                  <a:cubicBezTo>
                    <a:pt x="1420" y="0"/>
                    <a:pt x="1420" y="0"/>
                    <a:pt x="1420" y="0"/>
                  </a:cubicBezTo>
                  <a:cubicBezTo>
                    <a:pt x="1420" y="58"/>
                    <a:pt x="1420" y="58"/>
                    <a:pt x="1420" y="58"/>
                  </a:cubicBezTo>
                  <a:cubicBezTo>
                    <a:pt x="1062" y="58"/>
                    <a:pt x="1062" y="58"/>
                    <a:pt x="1062" y="58"/>
                  </a:cubicBezTo>
                  <a:cubicBezTo>
                    <a:pt x="947" y="58"/>
                    <a:pt x="886" y="84"/>
                    <a:pt x="824" y="110"/>
                  </a:cubicBezTo>
                  <a:cubicBezTo>
                    <a:pt x="756" y="140"/>
                    <a:pt x="688" y="169"/>
                    <a:pt x="558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12"/>
                    <a:pt x="0" y="112"/>
                    <a:pt x="0" y="112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6561718" y="2377932"/>
              <a:ext cx="1127356" cy="1123266"/>
            </a:xfrm>
            <a:prstGeom prst="ellipse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Oval 17"/>
          <p:cNvSpPr>
            <a:spLocks noChangeArrowheads="1"/>
          </p:cNvSpPr>
          <p:nvPr/>
        </p:nvSpPr>
        <p:spPr bwMode="auto">
          <a:xfrm>
            <a:off x="6889911" y="2607828"/>
            <a:ext cx="793856" cy="7959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524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04531" y="3747460"/>
            <a:ext cx="6444963" cy="1137587"/>
            <a:chOff x="1244111" y="3683292"/>
            <a:chExt cx="6444963" cy="1137587"/>
          </a:xfrm>
          <a:solidFill>
            <a:schemeClr val="accent2"/>
          </a:solidFill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10" name="Freeform 7"/>
            <p:cNvSpPr>
              <a:spLocks noChangeArrowheads="1"/>
            </p:cNvSpPr>
            <p:nvPr/>
          </p:nvSpPr>
          <p:spPr bwMode="auto">
            <a:xfrm>
              <a:off x="1244111" y="3683292"/>
              <a:ext cx="5908905" cy="705877"/>
            </a:xfrm>
            <a:custGeom>
              <a:avLst/>
              <a:gdLst>
                <a:gd name="T0" fmla="*/ 0 w 1420"/>
                <a:gd name="T1" fmla="*/ 0 h 169"/>
                <a:gd name="T2" fmla="*/ 558 w 1420"/>
                <a:gd name="T3" fmla="*/ 0 h 169"/>
                <a:gd name="T4" fmla="*/ 824 w 1420"/>
                <a:gd name="T5" fmla="*/ 59 h 169"/>
                <a:gd name="T6" fmla="*/ 1062 w 1420"/>
                <a:gd name="T7" fmla="*/ 111 h 169"/>
                <a:gd name="T8" fmla="*/ 1420 w 1420"/>
                <a:gd name="T9" fmla="*/ 111 h 169"/>
                <a:gd name="T10" fmla="*/ 1420 w 1420"/>
                <a:gd name="T11" fmla="*/ 169 h 169"/>
                <a:gd name="T12" fmla="*/ 1062 w 1420"/>
                <a:gd name="T13" fmla="*/ 169 h 169"/>
                <a:gd name="T14" fmla="*/ 802 w 1420"/>
                <a:gd name="T15" fmla="*/ 111 h 169"/>
                <a:gd name="T16" fmla="*/ 558 w 1420"/>
                <a:gd name="T17" fmla="*/ 57 h 169"/>
                <a:gd name="T18" fmla="*/ 0 w 1420"/>
                <a:gd name="T19" fmla="*/ 57 h 169"/>
                <a:gd name="T20" fmla="*/ 0 w 1420"/>
                <a:gd name="T21" fmla="*/ 0 h 1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20"/>
                <a:gd name="T34" fmla="*/ 0 h 169"/>
                <a:gd name="T35" fmla="*/ 1420 w 1420"/>
                <a:gd name="T36" fmla="*/ 169 h 16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20" h="169">
                  <a:moveTo>
                    <a:pt x="0" y="0"/>
                  </a:moveTo>
                  <a:cubicBezTo>
                    <a:pt x="558" y="0"/>
                    <a:pt x="558" y="0"/>
                    <a:pt x="558" y="0"/>
                  </a:cubicBezTo>
                  <a:cubicBezTo>
                    <a:pt x="688" y="0"/>
                    <a:pt x="756" y="29"/>
                    <a:pt x="824" y="59"/>
                  </a:cubicBezTo>
                  <a:cubicBezTo>
                    <a:pt x="886" y="85"/>
                    <a:pt x="947" y="111"/>
                    <a:pt x="1062" y="111"/>
                  </a:cubicBezTo>
                  <a:cubicBezTo>
                    <a:pt x="1420" y="111"/>
                    <a:pt x="1420" y="111"/>
                    <a:pt x="1420" y="111"/>
                  </a:cubicBezTo>
                  <a:cubicBezTo>
                    <a:pt x="1420" y="169"/>
                    <a:pt x="1420" y="169"/>
                    <a:pt x="1420" y="169"/>
                  </a:cubicBezTo>
                  <a:cubicBezTo>
                    <a:pt x="1062" y="169"/>
                    <a:pt x="1062" y="169"/>
                    <a:pt x="1062" y="169"/>
                  </a:cubicBezTo>
                  <a:cubicBezTo>
                    <a:pt x="936" y="169"/>
                    <a:pt x="869" y="140"/>
                    <a:pt x="802" y="111"/>
                  </a:cubicBezTo>
                  <a:cubicBezTo>
                    <a:pt x="739" y="84"/>
                    <a:pt x="676" y="57"/>
                    <a:pt x="558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6561718" y="3695568"/>
              <a:ext cx="1127356" cy="1125311"/>
            </a:xfrm>
            <a:prstGeom prst="ellipse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endParaRPr lang="zh-CN" altLang="zh-CN" sz="16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Oval 19"/>
          <p:cNvSpPr>
            <a:spLocks noChangeArrowheads="1"/>
          </p:cNvSpPr>
          <p:nvPr/>
        </p:nvSpPr>
        <p:spPr bwMode="auto">
          <a:xfrm>
            <a:off x="6889911" y="3927510"/>
            <a:ext cx="793856" cy="79590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524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>
            <a:off x="776404" y="2470744"/>
            <a:ext cx="2387705" cy="2389751"/>
          </a:xfrm>
          <a:prstGeom prst="ellipse">
            <a:avLst/>
          </a:prstGeom>
          <a:solidFill>
            <a:schemeClr val="accent1"/>
          </a:solidFill>
          <a:ln w="9525" cmpd="sng">
            <a:noFill/>
            <a:beve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>
            <a:off x="886889" y="2587368"/>
            <a:ext cx="2160597" cy="21565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04800" dist="1524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Oval 11"/>
          <p:cNvSpPr>
            <a:spLocks noChangeArrowheads="1"/>
          </p:cNvSpPr>
          <p:nvPr/>
        </p:nvSpPr>
        <p:spPr bwMode="auto">
          <a:xfrm>
            <a:off x="1124227" y="2820614"/>
            <a:ext cx="1685920" cy="1690012"/>
          </a:xfrm>
          <a:prstGeom prst="ellipse">
            <a:avLst/>
          </a:prstGeom>
          <a:solidFill>
            <a:schemeClr val="accent1"/>
          </a:solidFill>
          <a:ln w="9525" cmpd="sng">
            <a:noFill/>
            <a:beve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/>
          <a:lstStyle/>
          <a:p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TextBox 16"/>
          <p:cNvSpPr txBox="1">
            <a:spLocks noChangeArrowheads="1"/>
          </p:cNvSpPr>
          <p:nvPr/>
        </p:nvSpPr>
        <p:spPr bwMode="auto">
          <a:xfrm>
            <a:off x="8225813" y="3842900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添加您的标题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8225813" y="4146383"/>
            <a:ext cx="29265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16"/>
          <p:cNvSpPr txBox="1">
            <a:spLocks noChangeArrowheads="1"/>
          </p:cNvSpPr>
          <p:nvPr/>
        </p:nvSpPr>
        <p:spPr bwMode="auto">
          <a:xfrm>
            <a:off x="965367" y="3188566"/>
            <a:ext cx="200977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800" b="1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16"/>
          <p:cNvSpPr txBox="1">
            <a:spLocks noChangeArrowheads="1"/>
          </p:cNvSpPr>
          <p:nvPr/>
        </p:nvSpPr>
        <p:spPr bwMode="auto">
          <a:xfrm>
            <a:off x="8225813" y="2489918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添加您的标题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8225813" y="2793401"/>
            <a:ext cx="29265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16"/>
          <p:cNvSpPr txBox="1">
            <a:spLocks noChangeArrowheads="1"/>
          </p:cNvSpPr>
          <p:nvPr/>
        </p:nvSpPr>
        <p:spPr bwMode="auto">
          <a:xfrm>
            <a:off x="7152340" y="5117423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添加您的标题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7152340" y="5420906"/>
            <a:ext cx="29265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16"/>
          <p:cNvSpPr txBox="1">
            <a:spLocks noChangeArrowheads="1"/>
          </p:cNvSpPr>
          <p:nvPr/>
        </p:nvSpPr>
        <p:spPr bwMode="auto">
          <a:xfrm>
            <a:off x="7152340" y="1284090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添加您的标题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7152340" y="1587573"/>
            <a:ext cx="29265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16"/>
          <p:cNvSpPr txBox="1">
            <a:spLocks noChangeArrowheads="1"/>
          </p:cNvSpPr>
          <p:nvPr/>
        </p:nvSpPr>
        <p:spPr bwMode="auto">
          <a:xfrm>
            <a:off x="5971141" y="1888757"/>
            <a:ext cx="4503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16"/>
          <p:cNvSpPr txBox="1">
            <a:spLocks noChangeArrowheads="1"/>
          </p:cNvSpPr>
          <p:nvPr/>
        </p:nvSpPr>
        <p:spPr bwMode="auto">
          <a:xfrm>
            <a:off x="7061670" y="2682613"/>
            <a:ext cx="4503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16"/>
          <p:cNvSpPr txBox="1">
            <a:spLocks noChangeArrowheads="1"/>
          </p:cNvSpPr>
          <p:nvPr/>
        </p:nvSpPr>
        <p:spPr bwMode="auto">
          <a:xfrm>
            <a:off x="7061670" y="4002296"/>
            <a:ext cx="4503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Box 16"/>
          <p:cNvSpPr txBox="1">
            <a:spLocks noChangeArrowheads="1"/>
          </p:cNvSpPr>
          <p:nvPr/>
        </p:nvSpPr>
        <p:spPr bwMode="auto">
          <a:xfrm>
            <a:off x="5971141" y="4793083"/>
            <a:ext cx="4503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1"/>
          <p:cNvGraphicFramePr/>
          <p:nvPr/>
        </p:nvGraphicFramePr>
        <p:xfrm>
          <a:off x="1012656" y="1472866"/>
          <a:ext cx="4336160" cy="4189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Rounded Rectangle 10"/>
          <p:cNvSpPr/>
          <p:nvPr/>
        </p:nvSpPr>
        <p:spPr>
          <a:xfrm>
            <a:off x="5861580" y="1602392"/>
            <a:ext cx="834832" cy="80682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cs typeface="+mn-ea"/>
                <a:sym typeface="+mn-lt"/>
              </a:rPr>
              <a:t>55%</a:t>
            </a:r>
          </a:p>
        </p:txBody>
      </p:sp>
      <p:sp>
        <p:nvSpPr>
          <p:cNvPr id="15" name="Rounded Rectangle 11"/>
          <p:cNvSpPr/>
          <p:nvPr/>
        </p:nvSpPr>
        <p:spPr>
          <a:xfrm>
            <a:off x="5861580" y="2674251"/>
            <a:ext cx="834832" cy="80682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cs typeface="+mn-ea"/>
                <a:sym typeface="+mn-lt"/>
              </a:rPr>
              <a:t>20%</a:t>
            </a:r>
          </a:p>
        </p:txBody>
      </p:sp>
      <p:sp>
        <p:nvSpPr>
          <p:cNvPr id="16" name="Rounded Rectangle 12"/>
          <p:cNvSpPr/>
          <p:nvPr/>
        </p:nvSpPr>
        <p:spPr>
          <a:xfrm>
            <a:off x="5861580" y="3718820"/>
            <a:ext cx="834832" cy="806826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cs typeface="+mn-ea"/>
                <a:sym typeface="+mn-lt"/>
              </a:rPr>
              <a:t>15%</a:t>
            </a:r>
          </a:p>
        </p:txBody>
      </p:sp>
      <p:sp>
        <p:nvSpPr>
          <p:cNvPr id="17" name="Rounded Rectangle 13"/>
          <p:cNvSpPr/>
          <p:nvPr/>
        </p:nvSpPr>
        <p:spPr>
          <a:xfrm>
            <a:off x="5861580" y="4790680"/>
            <a:ext cx="834832" cy="806826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cs typeface="+mn-ea"/>
                <a:sym typeface="+mn-lt"/>
              </a:rPr>
              <a:t>10%</a:t>
            </a:r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6844108" y="1582515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6844108" y="1885998"/>
            <a:ext cx="3884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6"/>
          <p:cNvSpPr txBox="1">
            <a:spLocks noChangeArrowheads="1"/>
          </p:cNvSpPr>
          <p:nvPr/>
        </p:nvSpPr>
        <p:spPr bwMode="auto">
          <a:xfrm>
            <a:off x="6844108" y="2658209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添加您的标题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6844108" y="2961692"/>
            <a:ext cx="3884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16"/>
          <p:cNvSpPr txBox="1">
            <a:spLocks noChangeArrowheads="1"/>
          </p:cNvSpPr>
          <p:nvPr/>
        </p:nvSpPr>
        <p:spPr bwMode="auto">
          <a:xfrm>
            <a:off x="6844108" y="3712811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添加您的标题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6844108" y="4016294"/>
            <a:ext cx="3884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16"/>
          <p:cNvSpPr txBox="1">
            <a:spLocks noChangeArrowheads="1"/>
          </p:cNvSpPr>
          <p:nvPr/>
        </p:nvSpPr>
        <p:spPr bwMode="auto">
          <a:xfrm>
            <a:off x="6844108" y="4851013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添加您的标题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6844108" y="5154496"/>
            <a:ext cx="3884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16"/>
          <p:cNvSpPr txBox="1">
            <a:spLocks noChangeArrowheads="1"/>
          </p:cNvSpPr>
          <p:nvPr/>
        </p:nvSpPr>
        <p:spPr bwMode="auto">
          <a:xfrm>
            <a:off x="3361313" y="3448993"/>
            <a:ext cx="16176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项目名称</a:t>
            </a:r>
          </a:p>
        </p:txBody>
      </p:sp>
      <p:sp>
        <p:nvSpPr>
          <p:cNvPr id="35" name="TextBox 16"/>
          <p:cNvSpPr txBox="1">
            <a:spLocks noChangeArrowheads="1"/>
          </p:cNvSpPr>
          <p:nvPr/>
        </p:nvSpPr>
        <p:spPr bwMode="auto">
          <a:xfrm>
            <a:off x="1388134" y="4045765"/>
            <a:ext cx="16176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项目名称</a:t>
            </a:r>
          </a:p>
        </p:txBody>
      </p:sp>
      <p:sp>
        <p:nvSpPr>
          <p:cNvPr id="36" name="TextBox 16"/>
          <p:cNvSpPr txBox="1">
            <a:spLocks noChangeArrowheads="1"/>
          </p:cNvSpPr>
          <p:nvPr/>
        </p:nvSpPr>
        <p:spPr bwMode="auto">
          <a:xfrm>
            <a:off x="1219851" y="3013347"/>
            <a:ext cx="16176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项目名称</a:t>
            </a:r>
          </a:p>
        </p:txBody>
      </p:sp>
      <p:sp>
        <p:nvSpPr>
          <p:cNvPr id="37" name="TextBox 16"/>
          <p:cNvSpPr txBox="1">
            <a:spLocks noChangeArrowheads="1"/>
          </p:cNvSpPr>
          <p:nvPr/>
        </p:nvSpPr>
        <p:spPr bwMode="auto">
          <a:xfrm>
            <a:off x="2661006" y="1552447"/>
            <a:ext cx="492443" cy="1682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项目名称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7916787" y="3693617"/>
            <a:ext cx="0" cy="2054631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miter lim="800000"/>
          </a:ln>
          <a:effectLst/>
        </p:spPr>
      </p:cxnSp>
      <p:sp>
        <p:nvSpPr>
          <p:cNvPr id="19" name="圆角矩形 18"/>
          <p:cNvSpPr/>
          <p:nvPr/>
        </p:nvSpPr>
        <p:spPr>
          <a:xfrm>
            <a:off x="5442400" y="3891293"/>
            <a:ext cx="1307198" cy="37414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</a:p>
        </p:txBody>
      </p:sp>
      <p:graphicFrame>
        <p:nvGraphicFramePr>
          <p:cNvPr id="20" name="图表 19"/>
          <p:cNvGraphicFramePr/>
          <p:nvPr/>
        </p:nvGraphicFramePr>
        <p:xfrm>
          <a:off x="4688230" y="1484721"/>
          <a:ext cx="2815538" cy="1877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椭圆 20"/>
          <p:cNvSpPr>
            <a:spLocks noChangeAspect="1"/>
          </p:cNvSpPr>
          <p:nvPr/>
        </p:nvSpPr>
        <p:spPr>
          <a:xfrm>
            <a:off x="5191696" y="1518932"/>
            <a:ext cx="1800000" cy="1799999"/>
          </a:xfrm>
          <a:prstGeom prst="ellips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2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2" name="文本框 16"/>
          <p:cNvSpPr txBox="1"/>
          <p:nvPr/>
        </p:nvSpPr>
        <p:spPr>
          <a:xfrm>
            <a:off x="5570115" y="2007736"/>
            <a:ext cx="8707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72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55982" y="2027719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13136" y="4471182"/>
            <a:ext cx="21657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800824" y="3891293"/>
            <a:ext cx="1307198" cy="37414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</a:p>
        </p:txBody>
      </p:sp>
      <p:graphicFrame>
        <p:nvGraphicFramePr>
          <p:cNvPr id="29" name="图表 28"/>
          <p:cNvGraphicFramePr/>
          <p:nvPr/>
        </p:nvGraphicFramePr>
        <p:xfrm>
          <a:off x="1046654" y="1484721"/>
          <a:ext cx="2815538" cy="1877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椭圆 29"/>
          <p:cNvSpPr>
            <a:spLocks noChangeAspect="1"/>
          </p:cNvSpPr>
          <p:nvPr/>
        </p:nvSpPr>
        <p:spPr>
          <a:xfrm>
            <a:off x="1545627" y="1514440"/>
            <a:ext cx="1800002" cy="1800000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16"/>
          <p:cNvSpPr txBox="1"/>
          <p:nvPr/>
        </p:nvSpPr>
        <p:spPr>
          <a:xfrm>
            <a:off x="1928539" y="2007736"/>
            <a:ext cx="8707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60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614406" y="2027719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71560" y="4471182"/>
            <a:ext cx="21657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9083978" y="3891293"/>
            <a:ext cx="1307198" cy="37414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添加文字</a:t>
            </a:r>
          </a:p>
        </p:txBody>
      </p:sp>
      <p:graphicFrame>
        <p:nvGraphicFramePr>
          <p:cNvPr id="35" name="图表 34"/>
          <p:cNvGraphicFramePr/>
          <p:nvPr/>
        </p:nvGraphicFramePr>
        <p:xfrm>
          <a:off x="8329808" y="1484721"/>
          <a:ext cx="2815538" cy="1877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6" name="椭圆 35"/>
          <p:cNvSpPr>
            <a:spLocks noChangeAspect="1"/>
          </p:cNvSpPr>
          <p:nvPr/>
        </p:nvSpPr>
        <p:spPr>
          <a:xfrm>
            <a:off x="8833274" y="1518932"/>
            <a:ext cx="1800000" cy="1799999"/>
          </a:xfrm>
          <a:prstGeom prst="ellipse">
            <a:avLst/>
          </a:prstGeom>
          <a:noFill/>
          <a:ln w="12700" cap="flat" cmpd="sng" algn="ctr">
            <a:solidFill>
              <a:schemeClr val="accent3"/>
            </a:solidFill>
            <a:prstDash val="solid"/>
            <a:miter lim="800000"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2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7" name="文本框 16"/>
          <p:cNvSpPr txBox="1"/>
          <p:nvPr/>
        </p:nvSpPr>
        <p:spPr>
          <a:xfrm>
            <a:off x="9211693" y="2007736"/>
            <a:ext cx="870751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85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897560" y="2027719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54714" y="4471182"/>
            <a:ext cx="21657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275211" y="3693617"/>
            <a:ext cx="0" cy="2054631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dash"/>
            <a:miter lim="800000"/>
          </a:ln>
          <a:effectLst/>
        </p:spPr>
      </p:cxnSp>
      <p:sp>
        <p:nvSpPr>
          <p:cNvPr id="26" name="文本框 25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5953126" y="2174875"/>
            <a:ext cx="1590675" cy="4683125"/>
          </a:xfrm>
          <a:custGeom>
            <a:avLst/>
            <a:gdLst>
              <a:gd name="T0" fmla="*/ 469 w 2278"/>
              <a:gd name="T1" fmla="*/ 132 h 6709"/>
              <a:gd name="T2" fmla="*/ 1800 w 2278"/>
              <a:gd name="T3" fmla="*/ 132 h 6709"/>
              <a:gd name="T4" fmla="*/ 1800 w 2278"/>
              <a:gd name="T5" fmla="*/ 0 h 6709"/>
              <a:gd name="T6" fmla="*/ 2039 w 2278"/>
              <a:gd name="T7" fmla="*/ 190 h 6709"/>
              <a:gd name="T8" fmla="*/ 2278 w 2278"/>
              <a:gd name="T9" fmla="*/ 379 h 6709"/>
              <a:gd name="T10" fmla="*/ 2039 w 2278"/>
              <a:gd name="T11" fmla="*/ 569 h 6709"/>
              <a:gd name="T12" fmla="*/ 1800 w 2278"/>
              <a:gd name="T13" fmla="*/ 758 h 6709"/>
              <a:gd name="T14" fmla="*/ 1800 w 2278"/>
              <a:gd name="T15" fmla="*/ 621 h 6709"/>
              <a:gd name="T16" fmla="*/ 797 w 2278"/>
              <a:gd name="T17" fmla="*/ 621 h 6709"/>
              <a:gd name="T18" fmla="*/ 489 w 2278"/>
              <a:gd name="T19" fmla="*/ 868 h 6709"/>
              <a:gd name="T20" fmla="*/ 489 w 2278"/>
              <a:gd name="T21" fmla="*/ 6709 h 6709"/>
              <a:gd name="T22" fmla="*/ 0 w 2278"/>
              <a:gd name="T23" fmla="*/ 6709 h 6709"/>
              <a:gd name="T24" fmla="*/ 0 w 2278"/>
              <a:gd name="T25" fmla="*/ 601 h 6709"/>
              <a:gd name="T26" fmla="*/ 469 w 2278"/>
              <a:gd name="T27" fmla="*/ 132 h 6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78" h="6709">
                <a:moveTo>
                  <a:pt x="469" y="132"/>
                </a:moveTo>
                <a:lnTo>
                  <a:pt x="1800" y="132"/>
                </a:lnTo>
                <a:lnTo>
                  <a:pt x="1800" y="0"/>
                </a:lnTo>
                <a:lnTo>
                  <a:pt x="2039" y="190"/>
                </a:lnTo>
                <a:lnTo>
                  <a:pt x="2278" y="379"/>
                </a:lnTo>
                <a:lnTo>
                  <a:pt x="2039" y="569"/>
                </a:lnTo>
                <a:lnTo>
                  <a:pt x="1800" y="758"/>
                </a:lnTo>
                <a:lnTo>
                  <a:pt x="1800" y="621"/>
                </a:lnTo>
                <a:lnTo>
                  <a:pt x="797" y="621"/>
                </a:lnTo>
                <a:cubicBezTo>
                  <a:pt x="600" y="621"/>
                  <a:pt x="489" y="670"/>
                  <a:pt x="489" y="868"/>
                </a:cubicBezTo>
                <a:lnTo>
                  <a:pt x="489" y="6709"/>
                </a:lnTo>
                <a:lnTo>
                  <a:pt x="0" y="6709"/>
                </a:lnTo>
                <a:lnTo>
                  <a:pt x="0" y="601"/>
                </a:lnTo>
                <a:cubicBezTo>
                  <a:pt x="0" y="343"/>
                  <a:pt x="211" y="132"/>
                  <a:pt x="469" y="13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34" tIns="45717" rIns="91434" bIns="45717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6402389" y="3581400"/>
            <a:ext cx="1120775" cy="3276600"/>
          </a:xfrm>
          <a:custGeom>
            <a:avLst/>
            <a:gdLst>
              <a:gd name="T0" fmla="*/ 468 w 1605"/>
              <a:gd name="T1" fmla="*/ 132 h 4693"/>
              <a:gd name="T2" fmla="*/ 1127 w 1605"/>
              <a:gd name="T3" fmla="*/ 132 h 4693"/>
              <a:gd name="T4" fmla="*/ 1127 w 1605"/>
              <a:gd name="T5" fmla="*/ 0 h 4693"/>
              <a:gd name="T6" fmla="*/ 1366 w 1605"/>
              <a:gd name="T7" fmla="*/ 189 h 4693"/>
              <a:gd name="T8" fmla="*/ 1605 w 1605"/>
              <a:gd name="T9" fmla="*/ 379 h 4693"/>
              <a:gd name="T10" fmla="*/ 1366 w 1605"/>
              <a:gd name="T11" fmla="*/ 568 h 4693"/>
              <a:gd name="T12" fmla="*/ 1127 w 1605"/>
              <a:gd name="T13" fmla="*/ 758 h 4693"/>
              <a:gd name="T14" fmla="*/ 1127 w 1605"/>
              <a:gd name="T15" fmla="*/ 620 h 4693"/>
              <a:gd name="T16" fmla="*/ 796 w 1605"/>
              <a:gd name="T17" fmla="*/ 620 h 4693"/>
              <a:gd name="T18" fmla="*/ 488 w 1605"/>
              <a:gd name="T19" fmla="*/ 867 h 4693"/>
              <a:gd name="T20" fmla="*/ 488 w 1605"/>
              <a:gd name="T21" fmla="*/ 4693 h 4693"/>
              <a:gd name="T22" fmla="*/ 0 w 1605"/>
              <a:gd name="T23" fmla="*/ 4693 h 4693"/>
              <a:gd name="T24" fmla="*/ 0 w 1605"/>
              <a:gd name="T25" fmla="*/ 600 h 4693"/>
              <a:gd name="T26" fmla="*/ 468 w 1605"/>
              <a:gd name="T27" fmla="*/ 132 h 4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5" h="4693">
                <a:moveTo>
                  <a:pt x="468" y="132"/>
                </a:moveTo>
                <a:lnTo>
                  <a:pt x="1127" y="132"/>
                </a:lnTo>
                <a:lnTo>
                  <a:pt x="1127" y="0"/>
                </a:lnTo>
                <a:lnTo>
                  <a:pt x="1366" y="189"/>
                </a:lnTo>
                <a:lnTo>
                  <a:pt x="1605" y="379"/>
                </a:lnTo>
                <a:lnTo>
                  <a:pt x="1366" y="568"/>
                </a:lnTo>
                <a:lnTo>
                  <a:pt x="1127" y="758"/>
                </a:lnTo>
                <a:lnTo>
                  <a:pt x="1127" y="620"/>
                </a:lnTo>
                <a:lnTo>
                  <a:pt x="796" y="620"/>
                </a:lnTo>
                <a:cubicBezTo>
                  <a:pt x="599" y="620"/>
                  <a:pt x="488" y="670"/>
                  <a:pt x="488" y="867"/>
                </a:cubicBezTo>
                <a:lnTo>
                  <a:pt x="488" y="4693"/>
                </a:lnTo>
                <a:lnTo>
                  <a:pt x="0" y="4693"/>
                </a:lnTo>
                <a:lnTo>
                  <a:pt x="0" y="600"/>
                </a:lnTo>
                <a:cubicBezTo>
                  <a:pt x="0" y="343"/>
                  <a:pt x="210" y="132"/>
                  <a:pt x="468" y="13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34" tIns="45717" rIns="91434" bIns="45717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4240213" y="3127377"/>
            <a:ext cx="1590675" cy="3730625"/>
          </a:xfrm>
          <a:custGeom>
            <a:avLst/>
            <a:gdLst>
              <a:gd name="T0" fmla="*/ 1809 w 2278"/>
              <a:gd name="T1" fmla="*/ 132 h 5345"/>
              <a:gd name="T2" fmla="*/ 478 w 2278"/>
              <a:gd name="T3" fmla="*/ 132 h 5345"/>
              <a:gd name="T4" fmla="*/ 478 w 2278"/>
              <a:gd name="T5" fmla="*/ 0 h 5345"/>
              <a:gd name="T6" fmla="*/ 239 w 2278"/>
              <a:gd name="T7" fmla="*/ 190 h 5345"/>
              <a:gd name="T8" fmla="*/ 0 w 2278"/>
              <a:gd name="T9" fmla="*/ 379 h 5345"/>
              <a:gd name="T10" fmla="*/ 239 w 2278"/>
              <a:gd name="T11" fmla="*/ 569 h 5345"/>
              <a:gd name="T12" fmla="*/ 478 w 2278"/>
              <a:gd name="T13" fmla="*/ 758 h 5345"/>
              <a:gd name="T14" fmla="*/ 478 w 2278"/>
              <a:gd name="T15" fmla="*/ 621 h 5345"/>
              <a:gd name="T16" fmla="*/ 1481 w 2278"/>
              <a:gd name="T17" fmla="*/ 621 h 5345"/>
              <a:gd name="T18" fmla="*/ 1789 w 2278"/>
              <a:gd name="T19" fmla="*/ 868 h 5345"/>
              <a:gd name="T20" fmla="*/ 1789 w 2278"/>
              <a:gd name="T21" fmla="*/ 5345 h 5345"/>
              <a:gd name="T22" fmla="*/ 2278 w 2278"/>
              <a:gd name="T23" fmla="*/ 5345 h 5345"/>
              <a:gd name="T24" fmla="*/ 2278 w 2278"/>
              <a:gd name="T25" fmla="*/ 601 h 5345"/>
              <a:gd name="T26" fmla="*/ 1809 w 2278"/>
              <a:gd name="T27" fmla="*/ 132 h 5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78" h="5345">
                <a:moveTo>
                  <a:pt x="1809" y="132"/>
                </a:moveTo>
                <a:lnTo>
                  <a:pt x="478" y="132"/>
                </a:lnTo>
                <a:lnTo>
                  <a:pt x="478" y="0"/>
                </a:lnTo>
                <a:lnTo>
                  <a:pt x="239" y="190"/>
                </a:lnTo>
                <a:lnTo>
                  <a:pt x="0" y="379"/>
                </a:lnTo>
                <a:lnTo>
                  <a:pt x="239" y="569"/>
                </a:lnTo>
                <a:lnTo>
                  <a:pt x="478" y="758"/>
                </a:lnTo>
                <a:lnTo>
                  <a:pt x="478" y="621"/>
                </a:lnTo>
                <a:lnTo>
                  <a:pt x="1481" y="621"/>
                </a:lnTo>
                <a:cubicBezTo>
                  <a:pt x="1678" y="621"/>
                  <a:pt x="1789" y="670"/>
                  <a:pt x="1789" y="868"/>
                </a:cubicBezTo>
                <a:lnTo>
                  <a:pt x="1789" y="5345"/>
                </a:lnTo>
                <a:lnTo>
                  <a:pt x="2278" y="5345"/>
                </a:lnTo>
                <a:lnTo>
                  <a:pt x="2278" y="601"/>
                </a:lnTo>
                <a:cubicBezTo>
                  <a:pt x="2278" y="343"/>
                  <a:pt x="2067" y="132"/>
                  <a:pt x="1809" y="1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34" tIns="45717" rIns="91434" bIns="45717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4262439" y="4505325"/>
            <a:ext cx="1120775" cy="2352675"/>
          </a:xfrm>
          <a:custGeom>
            <a:avLst/>
            <a:gdLst>
              <a:gd name="T0" fmla="*/ 1137 w 1605"/>
              <a:gd name="T1" fmla="*/ 132 h 3370"/>
              <a:gd name="T2" fmla="*/ 478 w 1605"/>
              <a:gd name="T3" fmla="*/ 132 h 3370"/>
              <a:gd name="T4" fmla="*/ 478 w 1605"/>
              <a:gd name="T5" fmla="*/ 0 h 3370"/>
              <a:gd name="T6" fmla="*/ 239 w 1605"/>
              <a:gd name="T7" fmla="*/ 190 h 3370"/>
              <a:gd name="T8" fmla="*/ 0 w 1605"/>
              <a:gd name="T9" fmla="*/ 379 h 3370"/>
              <a:gd name="T10" fmla="*/ 239 w 1605"/>
              <a:gd name="T11" fmla="*/ 569 h 3370"/>
              <a:gd name="T12" fmla="*/ 478 w 1605"/>
              <a:gd name="T13" fmla="*/ 758 h 3370"/>
              <a:gd name="T14" fmla="*/ 478 w 1605"/>
              <a:gd name="T15" fmla="*/ 621 h 3370"/>
              <a:gd name="T16" fmla="*/ 809 w 1605"/>
              <a:gd name="T17" fmla="*/ 621 h 3370"/>
              <a:gd name="T18" fmla="*/ 1117 w 1605"/>
              <a:gd name="T19" fmla="*/ 868 h 3370"/>
              <a:gd name="T20" fmla="*/ 1117 w 1605"/>
              <a:gd name="T21" fmla="*/ 3370 h 3370"/>
              <a:gd name="T22" fmla="*/ 1605 w 1605"/>
              <a:gd name="T23" fmla="*/ 3370 h 3370"/>
              <a:gd name="T24" fmla="*/ 1605 w 1605"/>
              <a:gd name="T25" fmla="*/ 601 h 3370"/>
              <a:gd name="T26" fmla="*/ 1137 w 1605"/>
              <a:gd name="T27" fmla="*/ 132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5" h="3370">
                <a:moveTo>
                  <a:pt x="1137" y="132"/>
                </a:moveTo>
                <a:lnTo>
                  <a:pt x="478" y="132"/>
                </a:lnTo>
                <a:lnTo>
                  <a:pt x="478" y="0"/>
                </a:lnTo>
                <a:lnTo>
                  <a:pt x="239" y="190"/>
                </a:lnTo>
                <a:lnTo>
                  <a:pt x="0" y="379"/>
                </a:lnTo>
                <a:lnTo>
                  <a:pt x="239" y="569"/>
                </a:lnTo>
                <a:lnTo>
                  <a:pt x="478" y="758"/>
                </a:lnTo>
                <a:lnTo>
                  <a:pt x="478" y="621"/>
                </a:lnTo>
                <a:lnTo>
                  <a:pt x="809" y="621"/>
                </a:lnTo>
                <a:cubicBezTo>
                  <a:pt x="1006" y="621"/>
                  <a:pt x="1117" y="670"/>
                  <a:pt x="1117" y="868"/>
                </a:cubicBezTo>
                <a:lnTo>
                  <a:pt x="1117" y="3370"/>
                </a:lnTo>
                <a:lnTo>
                  <a:pt x="1605" y="3370"/>
                </a:lnTo>
                <a:lnTo>
                  <a:pt x="1605" y="601"/>
                </a:lnTo>
                <a:cubicBezTo>
                  <a:pt x="1605" y="343"/>
                  <a:pt x="1395" y="132"/>
                  <a:pt x="1137" y="1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34" tIns="45717" rIns="91434" bIns="45717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66042" y="2173270"/>
            <a:ext cx="27292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66039" y="1820987"/>
            <a:ext cx="27292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7666042" y="3674367"/>
            <a:ext cx="27292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66039" y="3322084"/>
            <a:ext cx="27292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1388678" y="3052656"/>
            <a:ext cx="27292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88675" y="2700373"/>
            <a:ext cx="27292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1388675" y="4305270"/>
            <a:ext cx="27292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1388678" y="4705380"/>
            <a:ext cx="27292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线1"/>
          <p:cNvCxnSpPr>
            <a:cxnSpLocks noChangeShapeType="1"/>
          </p:cNvCxnSpPr>
          <p:nvPr/>
        </p:nvCxnSpPr>
        <p:spPr bwMode="auto">
          <a:xfrm>
            <a:off x="4025243" y="3641078"/>
            <a:ext cx="1276183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直线2"/>
          <p:cNvCxnSpPr>
            <a:cxnSpLocks noChangeShapeType="1"/>
          </p:cNvCxnSpPr>
          <p:nvPr/>
        </p:nvCxnSpPr>
        <p:spPr bwMode="auto">
          <a:xfrm flipV="1">
            <a:off x="5301426" y="1769539"/>
            <a:ext cx="0" cy="3741604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" name="圆2"/>
          <p:cNvSpPr>
            <a:spLocks noChangeArrowheads="1"/>
          </p:cNvSpPr>
          <p:nvPr/>
        </p:nvSpPr>
        <p:spPr bwMode="auto">
          <a:xfrm>
            <a:off x="5808363" y="2555587"/>
            <a:ext cx="842929" cy="844403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>
              <a:cs typeface="+mn-ea"/>
              <a:sym typeface="+mn-lt"/>
            </a:endParaRPr>
          </a:p>
        </p:txBody>
      </p:sp>
      <p:cxnSp>
        <p:nvCxnSpPr>
          <p:cNvPr id="44" name="箭头2"/>
          <p:cNvCxnSpPr>
            <a:cxnSpLocks noChangeShapeType="1"/>
          </p:cNvCxnSpPr>
          <p:nvPr/>
        </p:nvCxnSpPr>
        <p:spPr bwMode="auto">
          <a:xfrm>
            <a:off x="5301426" y="2977934"/>
            <a:ext cx="394939" cy="0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箭头3"/>
          <p:cNvCxnSpPr>
            <a:cxnSpLocks noChangeShapeType="1"/>
          </p:cNvCxnSpPr>
          <p:nvPr/>
        </p:nvCxnSpPr>
        <p:spPr bwMode="auto">
          <a:xfrm>
            <a:off x="5301426" y="4279169"/>
            <a:ext cx="394939" cy="0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箭头1"/>
          <p:cNvCxnSpPr>
            <a:cxnSpLocks noChangeShapeType="1"/>
          </p:cNvCxnSpPr>
          <p:nvPr/>
        </p:nvCxnSpPr>
        <p:spPr bwMode="auto">
          <a:xfrm>
            <a:off x="5301426" y="1769539"/>
            <a:ext cx="394939" cy="0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箭头4"/>
          <p:cNvCxnSpPr>
            <a:cxnSpLocks noChangeShapeType="1"/>
          </p:cNvCxnSpPr>
          <p:nvPr/>
        </p:nvCxnSpPr>
        <p:spPr bwMode="auto">
          <a:xfrm flipV="1">
            <a:off x="5301426" y="5511143"/>
            <a:ext cx="394939" cy="0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圆3"/>
          <p:cNvSpPr>
            <a:spLocks noChangeArrowheads="1"/>
          </p:cNvSpPr>
          <p:nvPr/>
        </p:nvSpPr>
        <p:spPr bwMode="auto">
          <a:xfrm>
            <a:off x="5808363" y="3844210"/>
            <a:ext cx="842929" cy="844403"/>
          </a:xfrm>
          <a:prstGeom prst="ellipse">
            <a:avLst/>
          </a:prstGeom>
          <a:solidFill>
            <a:schemeClr val="accent3"/>
          </a:solidFill>
          <a:ln w="25400"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>
              <a:cs typeface="+mn-ea"/>
              <a:sym typeface="+mn-lt"/>
            </a:endParaRPr>
          </a:p>
        </p:txBody>
      </p:sp>
      <p:sp>
        <p:nvSpPr>
          <p:cNvPr id="49" name="圆4"/>
          <p:cNvSpPr>
            <a:spLocks noChangeArrowheads="1"/>
          </p:cNvSpPr>
          <p:nvPr/>
        </p:nvSpPr>
        <p:spPr bwMode="auto">
          <a:xfrm>
            <a:off x="5808363" y="5090212"/>
            <a:ext cx="842929" cy="844403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>
              <a:cs typeface="+mn-ea"/>
              <a:sym typeface="+mn-lt"/>
            </a:endParaRPr>
          </a:p>
        </p:txBody>
      </p:sp>
      <p:sp>
        <p:nvSpPr>
          <p:cNvPr id="50" name="圆1"/>
          <p:cNvSpPr>
            <a:spLocks noChangeArrowheads="1"/>
          </p:cNvSpPr>
          <p:nvPr/>
        </p:nvSpPr>
        <p:spPr bwMode="auto">
          <a:xfrm>
            <a:off x="5808363" y="1338351"/>
            <a:ext cx="842929" cy="842929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1" name="Freeform 31"/>
          <p:cNvSpPr/>
          <p:nvPr/>
        </p:nvSpPr>
        <p:spPr bwMode="auto">
          <a:xfrm>
            <a:off x="6060467" y="1578830"/>
            <a:ext cx="338721" cy="335078"/>
          </a:xfrm>
          <a:custGeom>
            <a:avLst/>
            <a:gdLst>
              <a:gd name="T0" fmla="*/ 58 w 116"/>
              <a:gd name="T1" fmla="*/ 100 h 115"/>
              <a:gd name="T2" fmla="*/ 48 w 116"/>
              <a:gd name="T3" fmla="*/ 103 h 115"/>
              <a:gd name="T4" fmla="*/ 29 w 116"/>
              <a:gd name="T5" fmla="*/ 114 h 115"/>
              <a:gd name="T6" fmla="*/ 26 w 116"/>
              <a:gd name="T7" fmla="*/ 115 h 115"/>
              <a:gd name="T8" fmla="*/ 21 w 116"/>
              <a:gd name="T9" fmla="*/ 111 h 115"/>
              <a:gd name="T10" fmla="*/ 22 w 116"/>
              <a:gd name="T11" fmla="*/ 105 h 115"/>
              <a:gd name="T12" fmla="*/ 25 w 116"/>
              <a:gd name="T13" fmla="*/ 83 h 115"/>
              <a:gd name="T14" fmla="*/ 24 w 116"/>
              <a:gd name="T15" fmla="*/ 74 h 115"/>
              <a:gd name="T16" fmla="*/ 19 w 116"/>
              <a:gd name="T17" fmla="*/ 65 h 115"/>
              <a:gd name="T18" fmla="*/ 4 w 116"/>
              <a:gd name="T19" fmla="*/ 50 h 115"/>
              <a:gd name="T20" fmla="*/ 1 w 116"/>
              <a:gd name="T21" fmla="*/ 47 h 115"/>
              <a:gd name="T22" fmla="*/ 3 w 116"/>
              <a:gd name="T23" fmla="*/ 42 h 115"/>
              <a:gd name="T24" fmla="*/ 8 w 116"/>
              <a:gd name="T25" fmla="*/ 40 h 115"/>
              <a:gd name="T26" fmla="*/ 29 w 116"/>
              <a:gd name="T27" fmla="*/ 37 h 115"/>
              <a:gd name="T28" fmla="*/ 39 w 116"/>
              <a:gd name="T29" fmla="*/ 32 h 115"/>
              <a:gd name="T30" fmla="*/ 44 w 116"/>
              <a:gd name="T31" fmla="*/ 25 h 115"/>
              <a:gd name="T32" fmla="*/ 54 w 116"/>
              <a:gd name="T33" fmla="*/ 5 h 115"/>
              <a:gd name="T34" fmla="*/ 55 w 116"/>
              <a:gd name="T35" fmla="*/ 2 h 115"/>
              <a:gd name="T36" fmla="*/ 61 w 116"/>
              <a:gd name="T37" fmla="*/ 2 h 115"/>
              <a:gd name="T38" fmla="*/ 63 w 116"/>
              <a:gd name="T39" fmla="*/ 5 h 115"/>
              <a:gd name="T40" fmla="*/ 73 w 116"/>
              <a:gd name="T41" fmla="*/ 26 h 115"/>
              <a:gd name="T42" fmla="*/ 89 w 116"/>
              <a:gd name="T43" fmla="*/ 37 h 115"/>
              <a:gd name="T44" fmla="*/ 111 w 116"/>
              <a:gd name="T45" fmla="*/ 41 h 115"/>
              <a:gd name="T46" fmla="*/ 113 w 116"/>
              <a:gd name="T47" fmla="*/ 42 h 115"/>
              <a:gd name="T48" fmla="*/ 115 w 116"/>
              <a:gd name="T49" fmla="*/ 47 h 115"/>
              <a:gd name="T50" fmla="*/ 113 w 116"/>
              <a:gd name="T51" fmla="*/ 50 h 115"/>
              <a:gd name="T52" fmla="*/ 97 w 116"/>
              <a:gd name="T53" fmla="*/ 66 h 115"/>
              <a:gd name="T54" fmla="*/ 91 w 116"/>
              <a:gd name="T55" fmla="*/ 85 h 115"/>
              <a:gd name="T56" fmla="*/ 95 w 116"/>
              <a:gd name="T57" fmla="*/ 109 h 115"/>
              <a:gd name="T58" fmla="*/ 95 w 116"/>
              <a:gd name="T59" fmla="*/ 111 h 115"/>
              <a:gd name="T60" fmla="*/ 90 w 116"/>
              <a:gd name="T61" fmla="*/ 115 h 115"/>
              <a:gd name="T62" fmla="*/ 87 w 116"/>
              <a:gd name="T63" fmla="*/ 113 h 115"/>
              <a:gd name="T64" fmla="*/ 68 w 116"/>
              <a:gd name="T65" fmla="*/ 103 h 115"/>
              <a:gd name="T66" fmla="*/ 58 w 116"/>
              <a:gd name="T67" fmla="*/ 10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15">
                <a:moveTo>
                  <a:pt x="58" y="100"/>
                </a:moveTo>
                <a:cubicBezTo>
                  <a:pt x="55" y="101"/>
                  <a:pt x="51" y="101"/>
                  <a:pt x="48" y="103"/>
                </a:cubicBezTo>
                <a:cubicBezTo>
                  <a:pt x="42" y="107"/>
                  <a:pt x="35" y="110"/>
                  <a:pt x="29" y="114"/>
                </a:cubicBezTo>
                <a:cubicBezTo>
                  <a:pt x="28" y="114"/>
                  <a:pt x="27" y="115"/>
                  <a:pt x="26" y="115"/>
                </a:cubicBezTo>
                <a:cubicBezTo>
                  <a:pt x="23" y="115"/>
                  <a:pt x="21" y="114"/>
                  <a:pt x="21" y="111"/>
                </a:cubicBezTo>
                <a:cubicBezTo>
                  <a:pt x="21" y="109"/>
                  <a:pt x="22" y="107"/>
                  <a:pt x="22" y="105"/>
                </a:cubicBezTo>
                <a:cubicBezTo>
                  <a:pt x="23" y="98"/>
                  <a:pt x="24" y="91"/>
                  <a:pt x="25" y="83"/>
                </a:cubicBezTo>
                <a:cubicBezTo>
                  <a:pt x="26" y="80"/>
                  <a:pt x="25" y="77"/>
                  <a:pt x="24" y="74"/>
                </a:cubicBezTo>
                <a:cubicBezTo>
                  <a:pt x="23" y="71"/>
                  <a:pt x="21" y="68"/>
                  <a:pt x="19" y="65"/>
                </a:cubicBezTo>
                <a:cubicBezTo>
                  <a:pt x="14" y="60"/>
                  <a:pt x="9" y="55"/>
                  <a:pt x="4" y="50"/>
                </a:cubicBezTo>
                <a:cubicBezTo>
                  <a:pt x="3" y="49"/>
                  <a:pt x="2" y="48"/>
                  <a:pt x="1" y="47"/>
                </a:cubicBezTo>
                <a:cubicBezTo>
                  <a:pt x="0" y="45"/>
                  <a:pt x="1" y="43"/>
                  <a:pt x="3" y="42"/>
                </a:cubicBezTo>
                <a:cubicBezTo>
                  <a:pt x="5" y="41"/>
                  <a:pt x="6" y="41"/>
                  <a:pt x="8" y="40"/>
                </a:cubicBezTo>
                <a:cubicBezTo>
                  <a:pt x="15" y="39"/>
                  <a:pt x="22" y="38"/>
                  <a:pt x="29" y="37"/>
                </a:cubicBezTo>
                <a:cubicBezTo>
                  <a:pt x="33" y="36"/>
                  <a:pt x="37" y="34"/>
                  <a:pt x="39" y="32"/>
                </a:cubicBezTo>
                <a:cubicBezTo>
                  <a:pt x="41" y="30"/>
                  <a:pt x="43" y="28"/>
                  <a:pt x="44" y="25"/>
                </a:cubicBezTo>
                <a:cubicBezTo>
                  <a:pt x="47" y="18"/>
                  <a:pt x="50" y="11"/>
                  <a:pt x="54" y="5"/>
                </a:cubicBezTo>
                <a:cubicBezTo>
                  <a:pt x="54" y="4"/>
                  <a:pt x="55" y="3"/>
                  <a:pt x="55" y="2"/>
                </a:cubicBezTo>
                <a:cubicBezTo>
                  <a:pt x="57" y="0"/>
                  <a:pt x="59" y="0"/>
                  <a:pt x="61" y="2"/>
                </a:cubicBezTo>
                <a:cubicBezTo>
                  <a:pt x="62" y="3"/>
                  <a:pt x="62" y="4"/>
                  <a:pt x="63" y="5"/>
                </a:cubicBezTo>
                <a:cubicBezTo>
                  <a:pt x="66" y="12"/>
                  <a:pt x="69" y="19"/>
                  <a:pt x="73" y="26"/>
                </a:cubicBezTo>
                <a:cubicBezTo>
                  <a:pt x="76" y="32"/>
                  <a:pt x="81" y="36"/>
                  <a:pt x="89" y="37"/>
                </a:cubicBezTo>
                <a:cubicBezTo>
                  <a:pt x="96" y="39"/>
                  <a:pt x="104" y="40"/>
                  <a:pt x="111" y="41"/>
                </a:cubicBezTo>
                <a:cubicBezTo>
                  <a:pt x="112" y="41"/>
                  <a:pt x="113" y="41"/>
                  <a:pt x="113" y="42"/>
                </a:cubicBezTo>
                <a:cubicBezTo>
                  <a:pt x="115" y="43"/>
                  <a:pt x="116" y="45"/>
                  <a:pt x="115" y="47"/>
                </a:cubicBezTo>
                <a:cubicBezTo>
                  <a:pt x="114" y="48"/>
                  <a:pt x="114" y="49"/>
                  <a:pt x="113" y="50"/>
                </a:cubicBezTo>
                <a:cubicBezTo>
                  <a:pt x="108" y="55"/>
                  <a:pt x="102" y="61"/>
                  <a:pt x="97" y="66"/>
                </a:cubicBezTo>
                <a:cubicBezTo>
                  <a:pt x="92" y="71"/>
                  <a:pt x="90" y="78"/>
                  <a:pt x="91" y="85"/>
                </a:cubicBezTo>
                <a:cubicBezTo>
                  <a:pt x="92" y="93"/>
                  <a:pt x="94" y="101"/>
                  <a:pt x="95" y="109"/>
                </a:cubicBezTo>
                <a:cubicBezTo>
                  <a:pt x="95" y="109"/>
                  <a:pt x="95" y="110"/>
                  <a:pt x="95" y="111"/>
                </a:cubicBezTo>
                <a:cubicBezTo>
                  <a:pt x="95" y="114"/>
                  <a:pt x="93" y="115"/>
                  <a:pt x="90" y="115"/>
                </a:cubicBezTo>
                <a:cubicBezTo>
                  <a:pt x="89" y="114"/>
                  <a:pt x="88" y="114"/>
                  <a:pt x="87" y="113"/>
                </a:cubicBezTo>
                <a:cubicBezTo>
                  <a:pt x="81" y="110"/>
                  <a:pt x="75" y="107"/>
                  <a:pt x="68" y="103"/>
                </a:cubicBezTo>
                <a:cubicBezTo>
                  <a:pt x="65" y="101"/>
                  <a:pt x="62" y="101"/>
                  <a:pt x="58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" name="Group 18"/>
          <p:cNvGrpSpPr>
            <a:grpSpLocks noChangeAspect="1"/>
          </p:cNvGrpSpPr>
          <p:nvPr/>
        </p:nvGrpSpPr>
        <p:grpSpPr bwMode="auto">
          <a:xfrm>
            <a:off x="6068560" y="5360796"/>
            <a:ext cx="322535" cy="303235"/>
            <a:chOff x="2647" y="2985"/>
            <a:chExt cx="518" cy="487"/>
          </a:xfrm>
          <a:solidFill>
            <a:schemeClr val="bg1"/>
          </a:solidFill>
        </p:grpSpPr>
        <p:sp>
          <p:nvSpPr>
            <p:cNvPr id="53" name="Freeform 20"/>
            <p:cNvSpPr/>
            <p:nvPr/>
          </p:nvSpPr>
          <p:spPr bwMode="auto">
            <a:xfrm>
              <a:off x="2852" y="2985"/>
              <a:ext cx="103" cy="382"/>
            </a:xfrm>
            <a:custGeom>
              <a:avLst/>
              <a:gdLst>
                <a:gd name="T0" fmla="*/ 43 w 43"/>
                <a:gd name="T1" fmla="*/ 160 h 160"/>
                <a:gd name="T2" fmla="*/ 0 w 43"/>
                <a:gd name="T3" fmla="*/ 160 h 160"/>
                <a:gd name="T4" fmla="*/ 0 w 43"/>
                <a:gd name="T5" fmla="*/ 0 h 160"/>
                <a:gd name="T6" fmla="*/ 43 w 43"/>
                <a:gd name="T7" fmla="*/ 0 h 160"/>
                <a:gd name="T8" fmla="*/ 43 w 4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60">
                  <a:moveTo>
                    <a:pt x="43" y="160"/>
                  </a:moveTo>
                  <a:cubicBezTo>
                    <a:pt x="29" y="160"/>
                    <a:pt x="15" y="160"/>
                    <a:pt x="0" y="160"/>
                  </a:cubicBezTo>
                  <a:cubicBezTo>
                    <a:pt x="0" y="107"/>
                    <a:pt x="0" y="53"/>
                    <a:pt x="0" y="0"/>
                  </a:cubicBezTo>
                  <a:cubicBezTo>
                    <a:pt x="15" y="0"/>
                    <a:pt x="29" y="0"/>
                    <a:pt x="43" y="0"/>
                  </a:cubicBezTo>
                  <a:cubicBezTo>
                    <a:pt x="43" y="53"/>
                    <a:pt x="43" y="107"/>
                    <a:pt x="4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1"/>
            <p:cNvSpPr/>
            <p:nvPr/>
          </p:nvSpPr>
          <p:spPr bwMode="auto">
            <a:xfrm>
              <a:off x="2647" y="3406"/>
              <a:ext cx="518" cy="66"/>
            </a:xfrm>
            <a:custGeom>
              <a:avLst/>
              <a:gdLst>
                <a:gd name="T0" fmla="*/ 0 w 217"/>
                <a:gd name="T1" fmla="*/ 28 h 28"/>
                <a:gd name="T2" fmla="*/ 0 w 217"/>
                <a:gd name="T3" fmla="*/ 0 h 28"/>
                <a:gd name="T4" fmla="*/ 217 w 217"/>
                <a:gd name="T5" fmla="*/ 0 h 28"/>
                <a:gd name="T6" fmla="*/ 217 w 217"/>
                <a:gd name="T7" fmla="*/ 28 h 28"/>
                <a:gd name="T8" fmla="*/ 0 w 21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8">
                  <a:moveTo>
                    <a:pt x="0" y="28"/>
                  </a:moveTo>
                  <a:cubicBezTo>
                    <a:pt x="0" y="18"/>
                    <a:pt x="0" y="9"/>
                    <a:pt x="0" y="0"/>
                  </a:cubicBezTo>
                  <a:cubicBezTo>
                    <a:pt x="72" y="0"/>
                    <a:pt x="144" y="0"/>
                    <a:pt x="217" y="0"/>
                  </a:cubicBezTo>
                  <a:cubicBezTo>
                    <a:pt x="217" y="9"/>
                    <a:pt x="217" y="18"/>
                    <a:pt x="217" y="28"/>
                  </a:cubicBezTo>
                  <a:cubicBezTo>
                    <a:pt x="144" y="28"/>
                    <a:pt x="72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22"/>
            <p:cNvSpPr/>
            <p:nvPr/>
          </p:nvSpPr>
          <p:spPr bwMode="auto">
            <a:xfrm>
              <a:off x="2991" y="3093"/>
              <a:ext cx="105" cy="274"/>
            </a:xfrm>
            <a:custGeom>
              <a:avLst/>
              <a:gdLst>
                <a:gd name="T0" fmla="*/ 44 w 44"/>
                <a:gd name="T1" fmla="*/ 115 h 115"/>
                <a:gd name="T2" fmla="*/ 0 w 44"/>
                <a:gd name="T3" fmla="*/ 115 h 115"/>
                <a:gd name="T4" fmla="*/ 0 w 44"/>
                <a:gd name="T5" fmla="*/ 0 h 115"/>
                <a:gd name="T6" fmla="*/ 44 w 44"/>
                <a:gd name="T7" fmla="*/ 0 h 115"/>
                <a:gd name="T8" fmla="*/ 44 w 44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15">
                  <a:moveTo>
                    <a:pt x="44" y="115"/>
                  </a:moveTo>
                  <a:cubicBezTo>
                    <a:pt x="29" y="115"/>
                    <a:pt x="15" y="115"/>
                    <a:pt x="0" y="115"/>
                  </a:cubicBezTo>
                  <a:cubicBezTo>
                    <a:pt x="0" y="77"/>
                    <a:pt x="0" y="39"/>
                    <a:pt x="0" y="0"/>
                  </a:cubicBezTo>
                  <a:cubicBezTo>
                    <a:pt x="15" y="0"/>
                    <a:pt x="29" y="0"/>
                    <a:pt x="44" y="0"/>
                  </a:cubicBezTo>
                  <a:cubicBezTo>
                    <a:pt x="44" y="39"/>
                    <a:pt x="44" y="77"/>
                    <a:pt x="44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23"/>
            <p:cNvSpPr/>
            <p:nvPr/>
          </p:nvSpPr>
          <p:spPr bwMode="auto">
            <a:xfrm>
              <a:off x="2714" y="3162"/>
              <a:ext cx="102" cy="205"/>
            </a:xfrm>
            <a:custGeom>
              <a:avLst/>
              <a:gdLst>
                <a:gd name="T0" fmla="*/ 0 w 43"/>
                <a:gd name="T1" fmla="*/ 0 h 86"/>
                <a:gd name="T2" fmla="*/ 43 w 43"/>
                <a:gd name="T3" fmla="*/ 0 h 86"/>
                <a:gd name="T4" fmla="*/ 43 w 43"/>
                <a:gd name="T5" fmla="*/ 86 h 86"/>
                <a:gd name="T6" fmla="*/ 0 w 43"/>
                <a:gd name="T7" fmla="*/ 86 h 86"/>
                <a:gd name="T8" fmla="*/ 0 w 43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86">
                  <a:moveTo>
                    <a:pt x="0" y="0"/>
                  </a:moveTo>
                  <a:cubicBezTo>
                    <a:pt x="14" y="0"/>
                    <a:pt x="29" y="0"/>
                    <a:pt x="43" y="0"/>
                  </a:cubicBezTo>
                  <a:cubicBezTo>
                    <a:pt x="43" y="29"/>
                    <a:pt x="43" y="58"/>
                    <a:pt x="43" y="86"/>
                  </a:cubicBezTo>
                  <a:cubicBezTo>
                    <a:pt x="29" y="86"/>
                    <a:pt x="14" y="86"/>
                    <a:pt x="0" y="86"/>
                  </a:cubicBezTo>
                  <a:cubicBezTo>
                    <a:pt x="0" y="58"/>
                    <a:pt x="0" y="2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13"/>
          <p:cNvGrpSpPr>
            <a:grpSpLocks noChangeAspect="1"/>
          </p:cNvGrpSpPr>
          <p:nvPr/>
        </p:nvGrpSpPr>
        <p:grpSpPr bwMode="auto">
          <a:xfrm>
            <a:off x="6060124" y="4093134"/>
            <a:ext cx="339408" cy="346553"/>
            <a:chOff x="1151" y="2911"/>
            <a:chExt cx="190" cy="194"/>
          </a:xfrm>
          <a:solidFill>
            <a:schemeClr val="bg1"/>
          </a:solidFill>
        </p:grpSpPr>
        <p:sp>
          <p:nvSpPr>
            <p:cNvPr id="58" name="Freeform 15"/>
            <p:cNvSpPr/>
            <p:nvPr/>
          </p:nvSpPr>
          <p:spPr bwMode="auto">
            <a:xfrm>
              <a:off x="1151" y="2911"/>
              <a:ext cx="89" cy="90"/>
            </a:xfrm>
            <a:custGeom>
              <a:avLst/>
              <a:gdLst>
                <a:gd name="T0" fmla="*/ 37 w 37"/>
                <a:gd name="T1" fmla="*/ 25 h 37"/>
                <a:gd name="T2" fmla="*/ 37 w 37"/>
                <a:gd name="T3" fmla="*/ 32 h 37"/>
                <a:gd name="T4" fmla="*/ 32 w 37"/>
                <a:gd name="T5" fmla="*/ 37 h 37"/>
                <a:gd name="T6" fmla="*/ 19 w 37"/>
                <a:gd name="T7" fmla="*/ 37 h 37"/>
                <a:gd name="T8" fmla="*/ 4 w 37"/>
                <a:gd name="T9" fmla="*/ 29 h 37"/>
                <a:gd name="T10" fmla="*/ 1 w 37"/>
                <a:gd name="T11" fmla="*/ 16 h 37"/>
                <a:gd name="T12" fmla="*/ 10 w 37"/>
                <a:gd name="T13" fmla="*/ 3 h 37"/>
                <a:gd name="T14" fmla="*/ 21 w 37"/>
                <a:gd name="T15" fmla="*/ 1 h 37"/>
                <a:gd name="T16" fmla="*/ 34 w 37"/>
                <a:gd name="T17" fmla="*/ 10 h 37"/>
                <a:gd name="T18" fmla="*/ 37 w 37"/>
                <a:gd name="T19" fmla="*/ 19 h 37"/>
                <a:gd name="T20" fmla="*/ 37 w 37"/>
                <a:gd name="T21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7">
                  <a:moveTo>
                    <a:pt x="37" y="25"/>
                  </a:moveTo>
                  <a:cubicBezTo>
                    <a:pt x="37" y="27"/>
                    <a:pt x="37" y="30"/>
                    <a:pt x="37" y="32"/>
                  </a:cubicBezTo>
                  <a:cubicBezTo>
                    <a:pt x="37" y="35"/>
                    <a:pt x="35" y="37"/>
                    <a:pt x="32" y="37"/>
                  </a:cubicBezTo>
                  <a:cubicBezTo>
                    <a:pt x="28" y="37"/>
                    <a:pt x="23" y="37"/>
                    <a:pt x="19" y="37"/>
                  </a:cubicBezTo>
                  <a:cubicBezTo>
                    <a:pt x="12" y="37"/>
                    <a:pt x="7" y="34"/>
                    <a:pt x="4" y="29"/>
                  </a:cubicBezTo>
                  <a:cubicBezTo>
                    <a:pt x="1" y="25"/>
                    <a:pt x="0" y="21"/>
                    <a:pt x="1" y="16"/>
                  </a:cubicBezTo>
                  <a:cubicBezTo>
                    <a:pt x="2" y="10"/>
                    <a:pt x="5" y="6"/>
                    <a:pt x="10" y="3"/>
                  </a:cubicBezTo>
                  <a:cubicBezTo>
                    <a:pt x="13" y="1"/>
                    <a:pt x="17" y="0"/>
                    <a:pt x="21" y="1"/>
                  </a:cubicBezTo>
                  <a:cubicBezTo>
                    <a:pt x="27" y="2"/>
                    <a:pt x="31" y="5"/>
                    <a:pt x="34" y="10"/>
                  </a:cubicBezTo>
                  <a:cubicBezTo>
                    <a:pt x="36" y="13"/>
                    <a:pt x="36" y="16"/>
                    <a:pt x="37" y="19"/>
                  </a:cubicBezTo>
                  <a:cubicBezTo>
                    <a:pt x="37" y="21"/>
                    <a:pt x="37" y="23"/>
                    <a:pt x="3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6"/>
            <p:cNvSpPr/>
            <p:nvPr/>
          </p:nvSpPr>
          <p:spPr bwMode="auto">
            <a:xfrm>
              <a:off x="1151" y="3015"/>
              <a:ext cx="89" cy="87"/>
            </a:xfrm>
            <a:custGeom>
              <a:avLst/>
              <a:gdLst>
                <a:gd name="T0" fmla="*/ 25 w 37"/>
                <a:gd name="T1" fmla="*/ 0 h 36"/>
                <a:gd name="T2" fmla="*/ 32 w 37"/>
                <a:gd name="T3" fmla="*/ 0 h 36"/>
                <a:gd name="T4" fmla="*/ 37 w 37"/>
                <a:gd name="T5" fmla="*/ 4 h 36"/>
                <a:gd name="T6" fmla="*/ 37 w 37"/>
                <a:gd name="T7" fmla="*/ 18 h 36"/>
                <a:gd name="T8" fmla="*/ 29 w 37"/>
                <a:gd name="T9" fmla="*/ 33 h 36"/>
                <a:gd name="T10" fmla="*/ 16 w 37"/>
                <a:gd name="T11" fmla="*/ 36 h 36"/>
                <a:gd name="T12" fmla="*/ 3 w 37"/>
                <a:gd name="T13" fmla="*/ 27 h 36"/>
                <a:gd name="T14" fmla="*/ 1 w 37"/>
                <a:gd name="T15" fmla="*/ 15 h 36"/>
                <a:gd name="T16" fmla="*/ 10 w 37"/>
                <a:gd name="T17" fmla="*/ 2 h 36"/>
                <a:gd name="T18" fmla="*/ 19 w 37"/>
                <a:gd name="T19" fmla="*/ 0 h 36"/>
                <a:gd name="T20" fmla="*/ 25 w 37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6">
                  <a:moveTo>
                    <a:pt x="25" y="0"/>
                  </a:moveTo>
                  <a:cubicBezTo>
                    <a:pt x="27" y="0"/>
                    <a:pt x="30" y="0"/>
                    <a:pt x="32" y="0"/>
                  </a:cubicBezTo>
                  <a:cubicBezTo>
                    <a:pt x="35" y="0"/>
                    <a:pt x="37" y="1"/>
                    <a:pt x="37" y="4"/>
                  </a:cubicBezTo>
                  <a:cubicBezTo>
                    <a:pt x="37" y="9"/>
                    <a:pt x="37" y="13"/>
                    <a:pt x="37" y="18"/>
                  </a:cubicBezTo>
                  <a:cubicBezTo>
                    <a:pt x="36" y="24"/>
                    <a:pt x="34" y="29"/>
                    <a:pt x="29" y="33"/>
                  </a:cubicBezTo>
                  <a:cubicBezTo>
                    <a:pt x="25" y="35"/>
                    <a:pt x="20" y="36"/>
                    <a:pt x="16" y="36"/>
                  </a:cubicBezTo>
                  <a:cubicBezTo>
                    <a:pt x="10" y="35"/>
                    <a:pt x="6" y="32"/>
                    <a:pt x="3" y="27"/>
                  </a:cubicBezTo>
                  <a:cubicBezTo>
                    <a:pt x="1" y="23"/>
                    <a:pt x="0" y="19"/>
                    <a:pt x="1" y="15"/>
                  </a:cubicBezTo>
                  <a:cubicBezTo>
                    <a:pt x="2" y="9"/>
                    <a:pt x="5" y="5"/>
                    <a:pt x="10" y="2"/>
                  </a:cubicBezTo>
                  <a:cubicBezTo>
                    <a:pt x="12" y="0"/>
                    <a:pt x="16" y="0"/>
                    <a:pt x="19" y="0"/>
                  </a:cubicBezTo>
                  <a:cubicBezTo>
                    <a:pt x="21" y="0"/>
                    <a:pt x="23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7"/>
            <p:cNvSpPr/>
            <p:nvPr/>
          </p:nvSpPr>
          <p:spPr bwMode="auto">
            <a:xfrm>
              <a:off x="1252" y="3015"/>
              <a:ext cx="89" cy="90"/>
            </a:xfrm>
            <a:custGeom>
              <a:avLst/>
              <a:gdLst>
                <a:gd name="T0" fmla="*/ 12 w 37"/>
                <a:gd name="T1" fmla="*/ 0 h 37"/>
                <a:gd name="T2" fmla="*/ 20 w 37"/>
                <a:gd name="T3" fmla="*/ 0 h 37"/>
                <a:gd name="T4" fmla="*/ 31 w 37"/>
                <a:gd name="T5" fmla="*/ 5 h 37"/>
                <a:gd name="T6" fmla="*/ 36 w 37"/>
                <a:gd name="T7" fmla="*/ 20 h 37"/>
                <a:gd name="T8" fmla="*/ 22 w 37"/>
                <a:gd name="T9" fmla="*/ 36 h 37"/>
                <a:gd name="T10" fmla="*/ 1 w 37"/>
                <a:gd name="T11" fmla="*/ 23 h 37"/>
                <a:gd name="T12" fmla="*/ 0 w 37"/>
                <a:gd name="T13" fmla="*/ 18 h 37"/>
                <a:gd name="T14" fmla="*/ 0 w 37"/>
                <a:gd name="T15" fmla="*/ 4 h 37"/>
                <a:gd name="T16" fmla="*/ 5 w 37"/>
                <a:gd name="T17" fmla="*/ 0 h 37"/>
                <a:gd name="T18" fmla="*/ 12 w 37"/>
                <a:gd name="T19" fmla="*/ 0 h 37"/>
                <a:gd name="T20" fmla="*/ 12 w 37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7">
                  <a:moveTo>
                    <a:pt x="12" y="0"/>
                  </a:moveTo>
                  <a:cubicBezTo>
                    <a:pt x="15" y="0"/>
                    <a:pt x="17" y="0"/>
                    <a:pt x="20" y="0"/>
                  </a:cubicBezTo>
                  <a:cubicBezTo>
                    <a:pt x="24" y="0"/>
                    <a:pt x="28" y="2"/>
                    <a:pt x="31" y="5"/>
                  </a:cubicBezTo>
                  <a:cubicBezTo>
                    <a:pt x="35" y="9"/>
                    <a:pt x="37" y="14"/>
                    <a:pt x="36" y="20"/>
                  </a:cubicBezTo>
                  <a:cubicBezTo>
                    <a:pt x="36" y="28"/>
                    <a:pt x="30" y="34"/>
                    <a:pt x="22" y="36"/>
                  </a:cubicBezTo>
                  <a:cubicBezTo>
                    <a:pt x="13" y="37"/>
                    <a:pt x="4" y="32"/>
                    <a:pt x="1" y="23"/>
                  </a:cubicBezTo>
                  <a:cubicBezTo>
                    <a:pt x="1" y="21"/>
                    <a:pt x="0" y="19"/>
                    <a:pt x="0" y="18"/>
                  </a:cubicBezTo>
                  <a:cubicBezTo>
                    <a:pt x="0" y="13"/>
                    <a:pt x="0" y="9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7" y="0"/>
                    <a:pt x="1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8"/>
            <p:cNvSpPr>
              <a:spLocks noEditPoints="1"/>
            </p:cNvSpPr>
            <p:nvPr/>
          </p:nvSpPr>
          <p:spPr bwMode="auto">
            <a:xfrm>
              <a:off x="1252" y="2911"/>
              <a:ext cx="89" cy="90"/>
            </a:xfrm>
            <a:custGeom>
              <a:avLst/>
              <a:gdLst>
                <a:gd name="T0" fmla="*/ 12 w 37"/>
                <a:gd name="T1" fmla="*/ 37 h 37"/>
                <a:gd name="T2" fmla="*/ 5 w 37"/>
                <a:gd name="T3" fmla="*/ 37 h 37"/>
                <a:gd name="T4" fmla="*/ 0 w 37"/>
                <a:gd name="T5" fmla="*/ 32 h 37"/>
                <a:gd name="T6" fmla="*/ 0 w 37"/>
                <a:gd name="T7" fmla="*/ 19 h 37"/>
                <a:gd name="T8" fmla="*/ 8 w 37"/>
                <a:gd name="T9" fmla="*/ 4 h 37"/>
                <a:gd name="T10" fmla="*/ 21 w 37"/>
                <a:gd name="T11" fmla="*/ 1 h 37"/>
                <a:gd name="T12" fmla="*/ 35 w 37"/>
                <a:gd name="T13" fmla="*/ 12 h 37"/>
                <a:gd name="T14" fmla="*/ 34 w 37"/>
                <a:gd name="T15" fmla="*/ 28 h 37"/>
                <a:gd name="T16" fmla="*/ 22 w 37"/>
                <a:gd name="T17" fmla="*/ 36 h 37"/>
                <a:gd name="T18" fmla="*/ 18 w 37"/>
                <a:gd name="T19" fmla="*/ 37 h 37"/>
                <a:gd name="T20" fmla="*/ 12 w 37"/>
                <a:gd name="T21" fmla="*/ 37 h 37"/>
                <a:gd name="T22" fmla="*/ 7 w 37"/>
                <a:gd name="T23" fmla="*/ 31 h 37"/>
                <a:gd name="T24" fmla="*/ 7 w 37"/>
                <a:gd name="T25" fmla="*/ 31 h 37"/>
                <a:gd name="T26" fmla="*/ 18 w 37"/>
                <a:gd name="T27" fmla="*/ 31 h 37"/>
                <a:gd name="T28" fmla="*/ 30 w 37"/>
                <a:gd name="T29" fmla="*/ 17 h 37"/>
                <a:gd name="T30" fmla="*/ 16 w 37"/>
                <a:gd name="T31" fmla="*/ 7 h 37"/>
                <a:gd name="T32" fmla="*/ 7 w 37"/>
                <a:gd name="T33" fmla="*/ 19 h 37"/>
                <a:gd name="T34" fmla="*/ 7 w 37"/>
                <a:gd name="T35" fmla="*/ 29 h 37"/>
                <a:gd name="T36" fmla="*/ 7 w 37"/>
                <a:gd name="T3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37">
                  <a:moveTo>
                    <a:pt x="12" y="37"/>
                  </a:moveTo>
                  <a:cubicBezTo>
                    <a:pt x="10" y="37"/>
                    <a:pt x="7" y="37"/>
                    <a:pt x="5" y="37"/>
                  </a:cubicBezTo>
                  <a:cubicBezTo>
                    <a:pt x="2" y="37"/>
                    <a:pt x="0" y="35"/>
                    <a:pt x="0" y="32"/>
                  </a:cubicBezTo>
                  <a:cubicBezTo>
                    <a:pt x="0" y="28"/>
                    <a:pt x="0" y="23"/>
                    <a:pt x="0" y="19"/>
                  </a:cubicBezTo>
                  <a:cubicBezTo>
                    <a:pt x="1" y="13"/>
                    <a:pt x="3" y="8"/>
                    <a:pt x="8" y="4"/>
                  </a:cubicBezTo>
                  <a:cubicBezTo>
                    <a:pt x="12" y="1"/>
                    <a:pt x="17" y="0"/>
                    <a:pt x="21" y="1"/>
                  </a:cubicBezTo>
                  <a:cubicBezTo>
                    <a:pt x="28" y="2"/>
                    <a:pt x="32" y="6"/>
                    <a:pt x="35" y="12"/>
                  </a:cubicBezTo>
                  <a:cubicBezTo>
                    <a:pt x="37" y="17"/>
                    <a:pt x="37" y="23"/>
                    <a:pt x="34" y="28"/>
                  </a:cubicBezTo>
                  <a:cubicBezTo>
                    <a:pt x="32" y="32"/>
                    <a:pt x="28" y="35"/>
                    <a:pt x="22" y="36"/>
                  </a:cubicBezTo>
                  <a:cubicBezTo>
                    <a:pt x="21" y="37"/>
                    <a:pt x="20" y="37"/>
                    <a:pt x="18" y="37"/>
                  </a:cubicBezTo>
                  <a:cubicBezTo>
                    <a:pt x="16" y="37"/>
                    <a:pt x="14" y="37"/>
                    <a:pt x="12" y="37"/>
                  </a:cubicBezTo>
                  <a:close/>
                  <a:moveTo>
                    <a:pt x="7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11" y="31"/>
                    <a:pt x="15" y="31"/>
                    <a:pt x="18" y="31"/>
                  </a:cubicBezTo>
                  <a:cubicBezTo>
                    <a:pt x="26" y="30"/>
                    <a:pt x="31" y="24"/>
                    <a:pt x="30" y="17"/>
                  </a:cubicBezTo>
                  <a:cubicBezTo>
                    <a:pt x="29" y="10"/>
                    <a:pt x="23" y="6"/>
                    <a:pt x="16" y="7"/>
                  </a:cubicBezTo>
                  <a:cubicBezTo>
                    <a:pt x="11" y="8"/>
                    <a:pt x="7" y="13"/>
                    <a:pt x="7" y="19"/>
                  </a:cubicBezTo>
                  <a:cubicBezTo>
                    <a:pt x="7" y="22"/>
                    <a:pt x="7" y="26"/>
                    <a:pt x="7" y="29"/>
                  </a:cubicBezTo>
                  <a:cubicBezTo>
                    <a:pt x="7" y="29"/>
                    <a:pt x="7" y="30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2" name="Freeform 6"/>
          <p:cNvSpPr>
            <a:spLocks noEditPoints="1"/>
          </p:cNvSpPr>
          <p:nvPr/>
        </p:nvSpPr>
        <p:spPr bwMode="auto">
          <a:xfrm>
            <a:off x="6052667" y="2797918"/>
            <a:ext cx="354321" cy="332847"/>
          </a:xfrm>
          <a:custGeom>
            <a:avLst/>
            <a:gdLst>
              <a:gd name="T0" fmla="*/ 222 w 332"/>
              <a:gd name="T1" fmla="*/ 312 h 312"/>
              <a:gd name="T2" fmla="*/ 205 w 332"/>
              <a:gd name="T3" fmla="*/ 304 h 312"/>
              <a:gd name="T4" fmla="*/ 158 w 332"/>
              <a:gd name="T5" fmla="*/ 287 h 312"/>
              <a:gd name="T6" fmla="*/ 126 w 332"/>
              <a:gd name="T7" fmla="*/ 304 h 312"/>
              <a:gd name="T8" fmla="*/ 106 w 332"/>
              <a:gd name="T9" fmla="*/ 311 h 312"/>
              <a:gd name="T10" fmla="*/ 99 w 332"/>
              <a:gd name="T11" fmla="*/ 309 h 312"/>
              <a:gd name="T12" fmla="*/ 66 w 332"/>
              <a:gd name="T13" fmla="*/ 289 h 312"/>
              <a:gd name="T14" fmla="*/ 57 w 332"/>
              <a:gd name="T15" fmla="*/ 265 h 312"/>
              <a:gd name="T16" fmla="*/ 60 w 332"/>
              <a:gd name="T17" fmla="*/ 247 h 312"/>
              <a:gd name="T18" fmla="*/ 49 w 332"/>
              <a:gd name="T19" fmla="*/ 216 h 312"/>
              <a:gd name="T20" fmla="*/ 23 w 332"/>
              <a:gd name="T21" fmla="*/ 197 h 312"/>
              <a:gd name="T22" fmla="*/ 18 w 332"/>
              <a:gd name="T23" fmla="*/ 196 h 312"/>
              <a:gd name="T24" fmla="*/ 1 w 332"/>
              <a:gd name="T25" fmla="*/ 176 h 312"/>
              <a:gd name="T26" fmla="*/ 1 w 332"/>
              <a:gd name="T27" fmla="*/ 137 h 312"/>
              <a:gd name="T28" fmla="*/ 18 w 332"/>
              <a:gd name="T29" fmla="*/ 117 h 312"/>
              <a:gd name="T30" fmla="*/ 60 w 332"/>
              <a:gd name="T31" fmla="*/ 73 h 312"/>
              <a:gd name="T32" fmla="*/ 58 w 332"/>
              <a:gd name="T33" fmla="*/ 49 h 312"/>
              <a:gd name="T34" fmla="*/ 61 w 332"/>
              <a:gd name="T35" fmla="*/ 28 h 312"/>
              <a:gd name="T36" fmla="*/ 67 w 332"/>
              <a:gd name="T37" fmla="*/ 23 h 312"/>
              <a:gd name="T38" fmla="*/ 101 w 332"/>
              <a:gd name="T39" fmla="*/ 3 h 312"/>
              <a:gd name="T40" fmla="*/ 126 w 332"/>
              <a:gd name="T41" fmla="*/ 8 h 312"/>
              <a:gd name="T42" fmla="*/ 144 w 332"/>
              <a:gd name="T43" fmla="*/ 22 h 312"/>
              <a:gd name="T44" fmla="*/ 174 w 332"/>
              <a:gd name="T45" fmla="*/ 26 h 312"/>
              <a:gd name="T46" fmla="*/ 202 w 332"/>
              <a:gd name="T47" fmla="*/ 12 h 312"/>
              <a:gd name="T48" fmla="*/ 207 w 332"/>
              <a:gd name="T49" fmla="*/ 7 h 312"/>
              <a:gd name="T50" fmla="*/ 230 w 332"/>
              <a:gd name="T51" fmla="*/ 3 h 312"/>
              <a:gd name="T52" fmla="*/ 266 w 332"/>
              <a:gd name="T53" fmla="*/ 24 h 312"/>
              <a:gd name="T54" fmla="*/ 274 w 332"/>
              <a:gd name="T55" fmla="*/ 47 h 312"/>
              <a:gd name="T56" fmla="*/ 274 w 332"/>
              <a:gd name="T57" fmla="*/ 81 h 312"/>
              <a:gd name="T58" fmla="*/ 297 w 332"/>
              <a:gd name="T59" fmla="*/ 110 h 312"/>
              <a:gd name="T60" fmla="*/ 314 w 332"/>
              <a:gd name="T61" fmla="*/ 117 h 312"/>
              <a:gd name="T62" fmla="*/ 331 w 332"/>
              <a:gd name="T63" fmla="*/ 136 h 312"/>
              <a:gd name="T64" fmla="*/ 331 w 332"/>
              <a:gd name="T65" fmla="*/ 178 h 312"/>
              <a:gd name="T66" fmla="*/ 322 w 332"/>
              <a:gd name="T67" fmla="*/ 192 h 312"/>
              <a:gd name="T68" fmla="*/ 312 w 332"/>
              <a:gd name="T69" fmla="*/ 196 h 312"/>
              <a:gd name="T70" fmla="*/ 278 w 332"/>
              <a:gd name="T71" fmla="*/ 223 h 312"/>
              <a:gd name="T72" fmla="*/ 274 w 332"/>
              <a:gd name="T73" fmla="*/ 265 h 312"/>
              <a:gd name="T74" fmla="*/ 266 w 332"/>
              <a:gd name="T75" fmla="*/ 290 h 312"/>
              <a:gd name="T76" fmla="*/ 229 w 332"/>
              <a:gd name="T77" fmla="*/ 310 h 312"/>
              <a:gd name="T78" fmla="*/ 222 w 332"/>
              <a:gd name="T79" fmla="*/ 312 h 312"/>
              <a:gd name="T80" fmla="*/ 166 w 332"/>
              <a:gd name="T81" fmla="*/ 223 h 312"/>
              <a:gd name="T82" fmla="*/ 232 w 332"/>
              <a:gd name="T83" fmla="*/ 157 h 312"/>
              <a:gd name="T84" fmla="*/ 166 w 332"/>
              <a:gd name="T85" fmla="*/ 90 h 312"/>
              <a:gd name="T86" fmla="*/ 100 w 332"/>
              <a:gd name="T87" fmla="*/ 156 h 312"/>
              <a:gd name="T88" fmla="*/ 166 w 332"/>
              <a:gd name="T89" fmla="*/ 22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12">
                <a:moveTo>
                  <a:pt x="222" y="312"/>
                </a:moveTo>
                <a:cubicBezTo>
                  <a:pt x="215" y="311"/>
                  <a:pt x="210" y="309"/>
                  <a:pt x="205" y="304"/>
                </a:cubicBezTo>
                <a:cubicBezTo>
                  <a:pt x="192" y="290"/>
                  <a:pt x="176" y="285"/>
                  <a:pt x="158" y="287"/>
                </a:cubicBezTo>
                <a:cubicBezTo>
                  <a:pt x="145" y="289"/>
                  <a:pt x="135" y="295"/>
                  <a:pt x="126" y="304"/>
                </a:cubicBezTo>
                <a:cubicBezTo>
                  <a:pt x="121" y="310"/>
                  <a:pt x="114" y="312"/>
                  <a:pt x="106" y="311"/>
                </a:cubicBezTo>
                <a:cubicBezTo>
                  <a:pt x="104" y="311"/>
                  <a:pt x="101" y="310"/>
                  <a:pt x="99" y="309"/>
                </a:cubicBezTo>
                <a:cubicBezTo>
                  <a:pt x="87" y="303"/>
                  <a:pt x="76" y="297"/>
                  <a:pt x="66" y="289"/>
                </a:cubicBezTo>
                <a:cubicBezTo>
                  <a:pt x="58" y="284"/>
                  <a:pt x="55" y="274"/>
                  <a:pt x="57" y="265"/>
                </a:cubicBezTo>
                <a:cubicBezTo>
                  <a:pt x="59" y="259"/>
                  <a:pt x="60" y="253"/>
                  <a:pt x="60" y="247"/>
                </a:cubicBezTo>
                <a:cubicBezTo>
                  <a:pt x="60" y="236"/>
                  <a:pt x="56" y="225"/>
                  <a:pt x="49" y="216"/>
                </a:cubicBezTo>
                <a:cubicBezTo>
                  <a:pt x="43" y="207"/>
                  <a:pt x="34" y="201"/>
                  <a:pt x="23" y="197"/>
                </a:cubicBezTo>
                <a:cubicBezTo>
                  <a:pt x="21" y="197"/>
                  <a:pt x="19" y="196"/>
                  <a:pt x="18" y="196"/>
                </a:cubicBezTo>
                <a:cubicBezTo>
                  <a:pt x="8" y="194"/>
                  <a:pt x="1" y="186"/>
                  <a:pt x="1" y="176"/>
                </a:cubicBezTo>
                <a:cubicBezTo>
                  <a:pt x="0" y="163"/>
                  <a:pt x="0" y="150"/>
                  <a:pt x="1" y="137"/>
                </a:cubicBezTo>
                <a:cubicBezTo>
                  <a:pt x="1" y="127"/>
                  <a:pt x="8" y="119"/>
                  <a:pt x="18" y="117"/>
                </a:cubicBezTo>
                <a:cubicBezTo>
                  <a:pt x="40" y="112"/>
                  <a:pt x="56" y="95"/>
                  <a:pt x="60" y="73"/>
                </a:cubicBezTo>
                <a:cubicBezTo>
                  <a:pt x="61" y="65"/>
                  <a:pt x="61" y="57"/>
                  <a:pt x="58" y="49"/>
                </a:cubicBezTo>
                <a:cubicBezTo>
                  <a:pt x="55" y="42"/>
                  <a:pt x="56" y="35"/>
                  <a:pt x="61" y="28"/>
                </a:cubicBezTo>
                <a:cubicBezTo>
                  <a:pt x="63" y="26"/>
                  <a:pt x="65" y="24"/>
                  <a:pt x="67" y="23"/>
                </a:cubicBezTo>
                <a:cubicBezTo>
                  <a:pt x="78" y="15"/>
                  <a:pt x="89" y="9"/>
                  <a:pt x="101" y="3"/>
                </a:cubicBezTo>
                <a:cubicBezTo>
                  <a:pt x="109" y="0"/>
                  <a:pt x="120" y="2"/>
                  <a:pt x="126" y="8"/>
                </a:cubicBezTo>
                <a:cubicBezTo>
                  <a:pt x="131" y="14"/>
                  <a:pt x="137" y="19"/>
                  <a:pt x="144" y="22"/>
                </a:cubicBezTo>
                <a:cubicBezTo>
                  <a:pt x="153" y="26"/>
                  <a:pt x="163" y="27"/>
                  <a:pt x="174" y="26"/>
                </a:cubicBezTo>
                <a:cubicBezTo>
                  <a:pt x="184" y="24"/>
                  <a:pt x="194" y="20"/>
                  <a:pt x="202" y="12"/>
                </a:cubicBezTo>
                <a:cubicBezTo>
                  <a:pt x="204" y="11"/>
                  <a:pt x="205" y="9"/>
                  <a:pt x="207" y="7"/>
                </a:cubicBezTo>
                <a:cubicBezTo>
                  <a:pt x="214" y="1"/>
                  <a:pt x="222" y="0"/>
                  <a:pt x="230" y="3"/>
                </a:cubicBezTo>
                <a:cubicBezTo>
                  <a:pt x="243" y="9"/>
                  <a:pt x="255" y="16"/>
                  <a:pt x="266" y="24"/>
                </a:cubicBezTo>
                <a:cubicBezTo>
                  <a:pt x="274" y="29"/>
                  <a:pt x="277" y="39"/>
                  <a:pt x="274" y="47"/>
                </a:cubicBezTo>
                <a:cubicBezTo>
                  <a:pt x="270" y="59"/>
                  <a:pt x="270" y="70"/>
                  <a:pt x="274" y="81"/>
                </a:cubicBezTo>
                <a:cubicBezTo>
                  <a:pt x="278" y="93"/>
                  <a:pt x="286" y="103"/>
                  <a:pt x="297" y="110"/>
                </a:cubicBezTo>
                <a:cubicBezTo>
                  <a:pt x="302" y="114"/>
                  <a:pt x="308" y="116"/>
                  <a:pt x="314" y="117"/>
                </a:cubicBezTo>
                <a:cubicBezTo>
                  <a:pt x="323" y="119"/>
                  <a:pt x="330" y="127"/>
                  <a:pt x="331" y="136"/>
                </a:cubicBezTo>
                <a:cubicBezTo>
                  <a:pt x="332" y="150"/>
                  <a:pt x="332" y="164"/>
                  <a:pt x="331" y="178"/>
                </a:cubicBezTo>
                <a:cubicBezTo>
                  <a:pt x="330" y="184"/>
                  <a:pt x="327" y="189"/>
                  <a:pt x="322" y="192"/>
                </a:cubicBezTo>
                <a:cubicBezTo>
                  <a:pt x="319" y="195"/>
                  <a:pt x="316" y="196"/>
                  <a:pt x="312" y="196"/>
                </a:cubicBezTo>
                <a:cubicBezTo>
                  <a:pt x="297" y="200"/>
                  <a:pt x="285" y="209"/>
                  <a:pt x="278" y="223"/>
                </a:cubicBezTo>
                <a:cubicBezTo>
                  <a:pt x="271" y="236"/>
                  <a:pt x="269" y="250"/>
                  <a:pt x="274" y="265"/>
                </a:cubicBezTo>
                <a:cubicBezTo>
                  <a:pt x="277" y="274"/>
                  <a:pt x="273" y="284"/>
                  <a:pt x="266" y="290"/>
                </a:cubicBezTo>
                <a:cubicBezTo>
                  <a:pt x="254" y="297"/>
                  <a:pt x="242" y="305"/>
                  <a:pt x="229" y="310"/>
                </a:cubicBezTo>
                <a:cubicBezTo>
                  <a:pt x="227" y="311"/>
                  <a:pt x="224" y="311"/>
                  <a:pt x="222" y="312"/>
                </a:cubicBezTo>
                <a:close/>
                <a:moveTo>
                  <a:pt x="166" y="223"/>
                </a:moveTo>
                <a:cubicBezTo>
                  <a:pt x="202" y="223"/>
                  <a:pt x="232" y="193"/>
                  <a:pt x="232" y="157"/>
                </a:cubicBezTo>
                <a:cubicBezTo>
                  <a:pt x="232" y="120"/>
                  <a:pt x="202" y="90"/>
                  <a:pt x="166" y="90"/>
                </a:cubicBezTo>
                <a:cubicBezTo>
                  <a:pt x="129" y="90"/>
                  <a:pt x="100" y="120"/>
                  <a:pt x="100" y="156"/>
                </a:cubicBezTo>
                <a:cubicBezTo>
                  <a:pt x="100" y="193"/>
                  <a:pt x="129" y="223"/>
                  <a:pt x="166" y="2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870866" y="1548941"/>
            <a:ext cx="3940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870866" y="1238026"/>
            <a:ext cx="2727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6870866" y="2757190"/>
            <a:ext cx="3940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870866" y="2446275"/>
            <a:ext cx="2727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67" name="矩形 66"/>
          <p:cNvSpPr/>
          <p:nvPr/>
        </p:nvSpPr>
        <p:spPr>
          <a:xfrm>
            <a:off x="6870866" y="4058317"/>
            <a:ext cx="3940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870866" y="3747402"/>
            <a:ext cx="2727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69" name="矩形 68"/>
          <p:cNvSpPr/>
          <p:nvPr/>
        </p:nvSpPr>
        <p:spPr>
          <a:xfrm>
            <a:off x="6870866" y="5290545"/>
            <a:ext cx="39407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870866" y="4979630"/>
            <a:ext cx="2727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71" name="椭圆 70"/>
          <p:cNvSpPr/>
          <p:nvPr/>
        </p:nvSpPr>
        <p:spPr>
          <a:xfrm>
            <a:off x="2469695" y="3528973"/>
            <a:ext cx="507150" cy="50715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2183270" y="3242548"/>
            <a:ext cx="1080000" cy="1080000"/>
          </a:xfrm>
          <a:prstGeom prst="ellipse">
            <a:avLst/>
          </a:prstGeom>
          <a:noFill/>
          <a:ln w="190500">
            <a:solidFill>
              <a:schemeClr val="accent3"/>
            </a:solidFill>
          </a:ln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1823270" y="2882548"/>
            <a:ext cx="1800000" cy="1800000"/>
          </a:xfrm>
          <a:prstGeom prst="ellipse">
            <a:avLst/>
          </a:prstGeom>
          <a:noFill/>
          <a:ln w="190500">
            <a:solidFill>
              <a:schemeClr val="accent1"/>
            </a:solidFill>
          </a:ln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463270" y="2522548"/>
            <a:ext cx="2520000" cy="2520000"/>
          </a:xfrm>
          <a:prstGeom prst="ellipse">
            <a:avLst/>
          </a:prstGeom>
          <a:noFill/>
          <a:ln w="190500">
            <a:solidFill>
              <a:schemeClr val="accent3"/>
            </a:solidFill>
          </a:ln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Freeform 5"/>
          <p:cNvSpPr/>
          <p:nvPr/>
        </p:nvSpPr>
        <p:spPr bwMode="auto">
          <a:xfrm>
            <a:off x="2712592" y="1625051"/>
            <a:ext cx="1895254" cy="2167927"/>
          </a:xfrm>
          <a:custGeom>
            <a:avLst/>
            <a:gdLst>
              <a:gd name="T0" fmla="*/ 0 w 19292"/>
              <a:gd name="T1" fmla="*/ 22133 h 22133"/>
              <a:gd name="T2" fmla="*/ 4215 w 19292"/>
              <a:gd name="T3" fmla="*/ 19062 h 22133"/>
              <a:gd name="T4" fmla="*/ 3440 w 19292"/>
              <a:gd name="T5" fmla="*/ 18944 h 22133"/>
              <a:gd name="T6" fmla="*/ 11624 w 19292"/>
              <a:gd name="T7" fmla="*/ 9414 h 22133"/>
              <a:gd name="T8" fmla="*/ 14344 w 19292"/>
              <a:gd name="T9" fmla="*/ 9173 h 22133"/>
              <a:gd name="T10" fmla="*/ 19292 w 19292"/>
              <a:gd name="T11" fmla="*/ 5774 h 22133"/>
              <a:gd name="T12" fmla="*/ 13575 w 19292"/>
              <a:gd name="T13" fmla="*/ 5189 h 22133"/>
              <a:gd name="T14" fmla="*/ 11979 w 19292"/>
              <a:gd name="T15" fmla="*/ 0 h 22133"/>
              <a:gd name="T16" fmla="*/ 9706 w 19292"/>
              <a:gd name="T17" fmla="*/ 5556 h 22133"/>
              <a:gd name="T18" fmla="*/ 10045 w 19292"/>
              <a:gd name="T19" fmla="*/ 8214 h 22133"/>
              <a:gd name="T20" fmla="*/ 2646 w 19292"/>
              <a:gd name="T21" fmla="*/ 18253 h 22133"/>
              <a:gd name="T22" fmla="*/ 2391 w 19292"/>
              <a:gd name="T23" fmla="*/ 17490 h 22133"/>
              <a:gd name="T24" fmla="*/ 0 w 19292"/>
              <a:gd name="T25" fmla="*/ 22133 h 22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292" h="22133">
                <a:moveTo>
                  <a:pt x="0" y="22133"/>
                </a:moveTo>
                <a:lnTo>
                  <a:pt x="4215" y="19062"/>
                </a:lnTo>
                <a:lnTo>
                  <a:pt x="3440" y="18944"/>
                </a:lnTo>
                <a:lnTo>
                  <a:pt x="11624" y="9414"/>
                </a:lnTo>
                <a:lnTo>
                  <a:pt x="14344" y="9173"/>
                </a:lnTo>
                <a:lnTo>
                  <a:pt x="19292" y="5774"/>
                </a:lnTo>
                <a:lnTo>
                  <a:pt x="13575" y="5189"/>
                </a:lnTo>
                <a:lnTo>
                  <a:pt x="11979" y="0"/>
                </a:lnTo>
                <a:lnTo>
                  <a:pt x="9706" y="5556"/>
                </a:lnTo>
                <a:lnTo>
                  <a:pt x="10045" y="8214"/>
                </a:lnTo>
                <a:lnTo>
                  <a:pt x="2646" y="18253"/>
                </a:lnTo>
                <a:lnTo>
                  <a:pt x="2391" y="17490"/>
                </a:lnTo>
                <a:lnTo>
                  <a:pt x="0" y="221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glow rad="114300">
              <a:schemeClr val="bg1"/>
            </a:glo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6192011" y="1892832"/>
            <a:ext cx="4224469" cy="936328"/>
            <a:chOff x="6327173" y="1681099"/>
            <a:chExt cx="4224470" cy="936326"/>
          </a:xfrm>
        </p:grpSpPr>
        <p:sp>
          <p:nvSpPr>
            <p:cNvPr id="37" name="文本框 20"/>
            <p:cNvSpPr txBox="1"/>
            <p:nvPr/>
          </p:nvSpPr>
          <p:spPr>
            <a:xfrm>
              <a:off x="6327174" y="1681099"/>
              <a:ext cx="2321526" cy="350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865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8" name="文本框 21"/>
            <p:cNvSpPr txBox="1"/>
            <p:nvPr/>
          </p:nvSpPr>
          <p:spPr>
            <a:xfrm>
              <a:off x="6327173" y="1938137"/>
              <a:ext cx="4224470" cy="679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6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6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679509" y="3928006"/>
            <a:ext cx="889616" cy="731807"/>
            <a:chOff x="1465545" y="3524250"/>
            <a:chExt cx="889616" cy="731806"/>
          </a:xfrm>
          <a:solidFill>
            <a:srgbClr val="009900"/>
          </a:solidFill>
        </p:grpSpPr>
        <p:sp>
          <p:nvSpPr>
            <p:cNvPr id="40" name="六边形 39"/>
            <p:cNvSpPr/>
            <p:nvPr/>
          </p:nvSpPr>
          <p:spPr>
            <a:xfrm>
              <a:off x="1480540" y="3524250"/>
              <a:ext cx="848894" cy="731806"/>
            </a:xfrm>
            <a:prstGeom prst="hexagon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254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228600" dist="228600" dir="5400000" algn="ctr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24"/>
            <p:cNvSpPr txBox="1"/>
            <p:nvPr/>
          </p:nvSpPr>
          <p:spPr>
            <a:xfrm>
              <a:off x="1465545" y="3719336"/>
              <a:ext cx="88961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en-US" altLang="zh-CN" sz="1865" b="1" dirty="0">
                  <a:solidFill>
                    <a:schemeClr val="bg1"/>
                  </a:solidFill>
                  <a:cs typeface="+mn-ea"/>
                  <a:sym typeface="+mn-lt"/>
                </a:rPr>
                <a:t>30</a:t>
              </a: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447601" y="4485432"/>
            <a:ext cx="1334263" cy="1150226"/>
            <a:chOff x="2329434" y="4081682"/>
            <a:chExt cx="1334262" cy="1150226"/>
          </a:xfrm>
          <a:solidFill>
            <a:srgbClr val="009900"/>
          </a:solidFill>
        </p:grpSpPr>
        <p:sp>
          <p:nvSpPr>
            <p:cNvPr id="48" name="六边形 47"/>
            <p:cNvSpPr/>
            <p:nvPr/>
          </p:nvSpPr>
          <p:spPr>
            <a:xfrm>
              <a:off x="2329434" y="4081682"/>
              <a:ext cx="1334262" cy="1150226"/>
            </a:xfrm>
            <a:prstGeom prst="hexagon">
              <a:avLst/>
            </a:prstGeom>
            <a:gradFill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5400000" scaled="0"/>
            </a:gradFill>
            <a:ln w="25400"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228600" dist="228600" dir="5400000" algn="ctr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25"/>
            <p:cNvSpPr txBox="1"/>
            <p:nvPr/>
          </p:nvSpPr>
          <p:spPr>
            <a:xfrm>
              <a:off x="2426710" y="4416728"/>
              <a:ext cx="1134779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503712" y="2963737"/>
            <a:ext cx="2432304" cy="2096814"/>
            <a:chOff x="3663696" y="2559981"/>
            <a:chExt cx="2432304" cy="2096814"/>
          </a:xfrm>
          <a:solidFill>
            <a:srgbClr val="009900"/>
          </a:solidFill>
        </p:grpSpPr>
        <p:sp>
          <p:nvSpPr>
            <p:cNvPr id="58" name="六边形 57"/>
            <p:cNvSpPr/>
            <p:nvPr/>
          </p:nvSpPr>
          <p:spPr>
            <a:xfrm>
              <a:off x="3663696" y="2559981"/>
              <a:ext cx="2432304" cy="2096814"/>
            </a:xfrm>
            <a:prstGeom prst="hexagon">
              <a:avLst/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 w="25400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228600" dist="228600" dir="5400000" algn="ctr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26"/>
            <p:cNvSpPr txBox="1"/>
            <p:nvPr/>
          </p:nvSpPr>
          <p:spPr>
            <a:xfrm>
              <a:off x="4040565" y="3229823"/>
              <a:ext cx="1678565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en-US" altLang="zh-CN" sz="4800" b="1" dirty="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064295" y="2090488"/>
            <a:ext cx="1727455" cy="1489184"/>
            <a:chOff x="1936242" y="1686736"/>
            <a:chExt cx="1727454" cy="1489184"/>
          </a:xfrm>
          <a:solidFill>
            <a:srgbClr val="009900"/>
          </a:solidFill>
        </p:grpSpPr>
        <p:sp>
          <p:nvSpPr>
            <p:cNvPr id="65" name="六边形 64"/>
            <p:cNvSpPr/>
            <p:nvPr/>
          </p:nvSpPr>
          <p:spPr>
            <a:xfrm>
              <a:off x="1936242" y="1686736"/>
              <a:ext cx="1727454" cy="1489184"/>
            </a:xfrm>
            <a:prstGeom prst="hexagon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5400000" scaled="0"/>
            </a:gradFill>
            <a:ln w="25400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228600" dist="228600" dir="5400000" algn="ctr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27"/>
            <p:cNvSpPr txBox="1"/>
            <p:nvPr/>
          </p:nvSpPr>
          <p:spPr>
            <a:xfrm>
              <a:off x="1957362" y="2135861"/>
              <a:ext cx="1678565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192011" y="4958316"/>
            <a:ext cx="4224469" cy="936328"/>
            <a:chOff x="6327173" y="4322384"/>
            <a:chExt cx="4224470" cy="936327"/>
          </a:xfrm>
        </p:grpSpPr>
        <p:sp>
          <p:nvSpPr>
            <p:cNvPr id="74" name="文本框 29"/>
            <p:cNvSpPr txBox="1"/>
            <p:nvPr/>
          </p:nvSpPr>
          <p:spPr>
            <a:xfrm>
              <a:off x="6327174" y="4322384"/>
              <a:ext cx="2321526" cy="350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865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6" name="文本框 30"/>
            <p:cNvSpPr txBox="1"/>
            <p:nvPr/>
          </p:nvSpPr>
          <p:spPr>
            <a:xfrm>
              <a:off x="6327173" y="4579422"/>
              <a:ext cx="4224470" cy="679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6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6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192011" y="2948956"/>
            <a:ext cx="4224469" cy="936328"/>
            <a:chOff x="6327173" y="3001742"/>
            <a:chExt cx="4224470" cy="936326"/>
          </a:xfrm>
        </p:grpSpPr>
        <p:sp>
          <p:nvSpPr>
            <p:cNvPr id="85" name="文本框 31"/>
            <p:cNvSpPr txBox="1"/>
            <p:nvPr/>
          </p:nvSpPr>
          <p:spPr>
            <a:xfrm>
              <a:off x="6327174" y="3001742"/>
              <a:ext cx="2321526" cy="350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865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6" name="文本框 32"/>
            <p:cNvSpPr txBox="1"/>
            <p:nvPr/>
          </p:nvSpPr>
          <p:spPr>
            <a:xfrm>
              <a:off x="6327173" y="3258780"/>
              <a:ext cx="4224470" cy="679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6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6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192011" y="3998205"/>
            <a:ext cx="4224469" cy="936328"/>
            <a:chOff x="6327173" y="4322384"/>
            <a:chExt cx="4224470" cy="936326"/>
          </a:xfrm>
        </p:grpSpPr>
        <p:sp>
          <p:nvSpPr>
            <p:cNvPr id="88" name="文本框 33"/>
            <p:cNvSpPr txBox="1"/>
            <p:nvPr/>
          </p:nvSpPr>
          <p:spPr>
            <a:xfrm>
              <a:off x="6327174" y="4322384"/>
              <a:ext cx="2321526" cy="350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865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9" name="文本框 34"/>
            <p:cNvSpPr txBox="1"/>
            <p:nvPr/>
          </p:nvSpPr>
          <p:spPr>
            <a:xfrm>
              <a:off x="6327173" y="4579422"/>
              <a:ext cx="4224470" cy="679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6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6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4254080" y="1224985"/>
            <a:ext cx="2257568" cy="1575385"/>
            <a:chOff x="467623" y="1600608"/>
            <a:chExt cx="2257568" cy="1575385"/>
          </a:xfrm>
        </p:grpSpPr>
        <p:sp>
          <p:nvSpPr>
            <p:cNvPr id="41" name="圆角矩形 40"/>
            <p:cNvSpPr/>
            <p:nvPr/>
          </p:nvSpPr>
          <p:spPr>
            <a:xfrm rot="18900000">
              <a:off x="467623" y="1966844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767738" y="2550806"/>
              <a:ext cx="625187" cy="625187"/>
            </a:xfrm>
            <a:prstGeom prst="ellipse">
              <a:avLst/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 w="25400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228600" dist="228600" dir="5400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 rot="18900000">
              <a:off x="802049" y="2731349"/>
              <a:ext cx="556563" cy="31777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en-US" altLang="zh-CN" sz="1465" b="1" kern="0" dirty="0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  <a:endParaRPr lang="zh-CN" altLang="en-US" sz="1465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18900000">
              <a:off x="1238140" y="2148837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zh-CN" altLang="en-US" sz="16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一季度</a:t>
              </a:r>
            </a:p>
          </p:txBody>
        </p:sp>
        <p:sp>
          <p:nvSpPr>
            <p:cNvPr id="46" name="KSO_Shape"/>
            <p:cNvSpPr/>
            <p:nvPr/>
          </p:nvSpPr>
          <p:spPr bwMode="auto">
            <a:xfrm>
              <a:off x="1972314" y="1600608"/>
              <a:ext cx="364486" cy="350512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920116" y="2962006"/>
            <a:ext cx="2257568" cy="1580335"/>
            <a:chOff x="498658" y="3970152"/>
            <a:chExt cx="2257568" cy="1580335"/>
          </a:xfrm>
        </p:grpSpPr>
        <p:sp>
          <p:nvSpPr>
            <p:cNvPr id="49" name="圆角矩形 48"/>
            <p:cNvSpPr/>
            <p:nvPr/>
          </p:nvSpPr>
          <p:spPr>
            <a:xfrm rot="18900000">
              <a:off x="498658" y="4436314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841564" y="3970152"/>
              <a:ext cx="625187" cy="625187"/>
              <a:chOff x="798773" y="5020276"/>
              <a:chExt cx="625187" cy="625187"/>
            </a:xfrm>
          </p:grpSpPr>
          <p:sp>
            <p:nvSpPr>
              <p:cNvPr id="50" name="椭圆 49"/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5400000" scaled="0"/>
              </a:gradFill>
              <a:ln w="25400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0"/>
                </a:gradFill>
              </a:ln>
              <a:effectLst>
                <a:outerShdw blurRad="228600" dist="228600" dir="540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 rot="18900000">
                <a:off x="833083" y="5200820"/>
                <a:ext cx="556563" cy="3177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defRPr/>
                </a:pPr>
                <a:r>
                  <a:rPr lang="en-US" altLang="zh-CN" sz="1465" b="1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80%</a:t>
                </a:r>
                <a:endParaRPr lang="zh-CN" altLang="en-US" sz="1465" b="1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 rot="18900000">
              <a:off x="1166848" y="4695225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zh-CN" altLang="en-US" sz="16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二季度</a:t>
              </a:r>
            </a:p>
          </p:txBody>
        </p:sp>
        <p:sp>
          <p:nvSpPr>
            <p:cNvPr id="55" name="KSO_Shape"/>
            <p:cNvSpPr/>
            <p:nvPr/>
          </p:nvSpPr>
          <p:spPr bwMode="auto">
            <a:xfrm>
              <a:off x="900862" y="5247065"/>
              <a:ext cx="373190" cy="303422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5" name="任意多边形 74"/>
          <p:cNvSpPr/>
          <p:nvPr/>
        </p:nvSpPr>
        <p:spPr>
          <a:xfrm rot="2250102">
            <a:off x="3039097" y="2987530"/>
            <a:ext cx="5898369" cy="1278943"/>
          </a:xfrm>
          <a:custGeom>
            <a:avLst/>
            <a:gdLst>
              <a:gd name="connsiteX0" fmla="*/ 0 w 5390588"/>
              <a:gd name="connsiteY0" fmla="*/ 203650 h 1278942"/>
              <a:gd name="connsiteX1" fmla="*/ 529391 w 5390588"/>
              <a:gd name="connsiteY1" fmla="*/ 203650 h 1278942"/>
              <a:gd name="connsiteX2" fmla="*/ 529391 w 5390588"/>
              <a:gd name="connsiteY2" fmla="*/ 206916 h 1278942"/>
              <a:gd name="connsiteX3" fmla="*/ 666642 w 5390588"/>
              <a:gd name="connsiteY3" fmla="*/ 207797 h 1278942"/>
              <a:gd name="connsiteX4" fmla="*/ 829333 w 5390588"/>
              <a:gd name="connsiteY4" fmla="*/ 372586 h 1278942"/>
              <a:gd name="connsiteX5" fmla="*/ 823477 w 5390588"/>
              <a:gd name="connsiteY5" fmla="*/ 529189 h 1278942"/>
              <a:gd name="connsiteX6" fmla="*/ 1039160 w 5390588"/>
              <a:gd name="connsiteY6" fmla="*/ 892787 h 1278942"/>
              <a:gd name="connsiteX7" fmla="*/ 1590345 w 5390588"/>
              <a:gd name="connsiteY7" fmla="*/ 935139 h 1278942"/>
              <a:gd name="connsiteX8" fmla="*/ 1874201 w 5390588"/>
              <a:gd name="connsiteY8" fmla="*/ 537589 h 1278942"/>
              <a:gd name="connsiteX9" fmla="*/ 1877625 w 5390588"/>
              <a:gd name="connsiteY9" fmla="*/ 489658 h 1278942"/>
              <a:gd name="connsiteX10" fmla="*/ 1876158 w 5390588"/>
              <a:gd name="connsiteY10" fmla="*/ 489476 h 1278942"/>
              <a:gd name="connsiteX11" fmla="*/ 1878497 w 5390588"/>
              <a:gd name="connsiteY11" fmla="*/ 477447 h 1278942"/>
              <a:gd name="connsiteX12" fmla="*/ 1879461 w 5390588"/>
              <a:gd name="connsiteY12" fmla="*/ 463957 h 1278942"/>
              <a:gd name="connsiteX13" fmla="*/ 1881121 w 5390588"/>
              <a:gd name="connsiteY13" fmla="*/ 463960 h 1278942"/>
              <a:gd name="connsiteX14" fmla="*/ 1890813 w 5390588"/>
              <a:gd name="connsiteY14" fmla="*/ 414129 h 1278942"/>
              <a:gd name="connsiteX15" fmla="*/ 2231559 w 5390588"/>
              <a:gd name="connsiteY15" fmla="*/ 36516 h 1278942"/>
              <a:gd name="connsiteX16" fmla="*/ 2798190 w 5390588"/>
              <a:gd name="connsiteY16" fmla="*/ 138559 h 1278942"/>
              <a:gd name="connsiteX17" fmla="*/ 2985795 w 5390588"/>
              <a:gd name="connsiteY17" fmla="*/ 611320 h 1278942"/>
              <a:gd name="connsiteX18" fmla="*/ 2973287 w 5390588"/>
              <a:gd name="connsiteY18" fmla="*/ 686789 h 1278942"/>
              <a:gd name="connsiteX19" fmla="*/ 2971841 w 5390588"/>
              <a:gd name="connsiteY19" fmla="*/ 743454 h 1278942"/>
              <a:gd name="connsiteX20" fmla="*/ 3206765 w 5390588"/>
              <a:gd name="connsiteY20" fmla="*/ 1161349 h 1278942"/>
              <a:gd name="connsiteX21" fmla="*/ 3748785 w 5390588"/>
              <a:gd name="connsiteY21" fmla="*/ 1189539 h 1278942"/>
              <a:gd name="connsiteX22" fmla="*/ 4025791 w 5390588"/>
              <a:gd name="connsiteY22" fmla="*/ 798268 h 1278942"/>
              <a:gd name="connsiteX23" fmla="*/ 4030339 w 5390588"/>
              <a:gd name="connsiteY23" fmla="*/ 740379 h 1278942"/>
              <a:gd name="connsiteX24" fmla="*/ 4025977 w 5390588"/>
              <a:gd name="connsiteY24" fmla="*/ 739554 h 1278942"/>
              <a:gd name="connsiteX25" fmla="*/ 4232166 w 5390588"/>
              <a:gd name="connsiteY25" fmla="*/ 402536 h 1278942"/>
              <a:gd name="connsiteX26" fmla="*/ 4609810 w 5390588"/>
              <a:gd name="connsiteY26" fmla="*/ 286427 h 1278942"/>
              <a:gd name="connsiteX27" fmla="*/ 5115824 w 5390588"/>
              <a:gd name="connsiteY27" fmla="*/ 707333 h 1278942"/>
              <a:gd name="connsiteX28" fmla="*/ 5131067 w 5390588"/>
              <a:gd name="connsiteY28" fmla="*/ 806333 h 1278942"/>
              <a:gd name="connsiteX29" fmla="*/ 5135113 w 5390588"/>
              <a:gd name="connsiteY29" fmla="*/ 806564 h 1278942"/>
              <a:gd name="connsiteX30" fmla="*/ 5126192 w 5390588"/>
              <a:gd name="connsiteY30" fmla="*/ 913040 h 1278942"/>
              <a:gd name="connsiteX31" fmla="*/ 5236410 w 5390588"/>
              <a:gd name="connsiteY31" fmla="*/ 1043417 h 1278942"/>
              <a:gd name="connsiteX32" fmla="*/ 5390588 w 5390588"/>
              <a:gd name="connsiteY32" fmla="*/ 1056335 h 1278942"/>
              <a:gd name="connsiteX33" fmla="*/ 5388416 w 5390588"/>
              <a:gd name="connsiteY33" fmla="*/ 1096439 h 1278942"/>
              <a:gd name="connsiteX34" fmla="*/ 5237261 w 5390588"/>
              <a:gd name="connsiteY34" fmla="*/ 1083708 h 1278942"/>
              <a:gd name="connsiteX35" fmla="*/ 5087837 w 5390588"/>
              <a:gd name="connsiteY35" fmla="*/ 906801 h 1278942"/>
              <a:gd name="connsiteX36" fmla="*/ 5096462 w 5390588"/>
              <a:gd name="connsiteY36" fmla="*/ 804356 h 1278942"/>
              <a:gd name="connsiteX37" fmla="*/ 5098635 w 5390588"/>
              <a:gd name="connsiteY37" fmla="*/ 804481 h 1278942"/>
              <a:gd name="connsiteX38" fmla="*/ 5084876 w 5390588"/>
              <a:gd name="connsiteY38" fmla="*/ 715118 h 1278942"/>
              <a:gd name="connsiteX39" fmla="*/ 4607786 w 5390588"/>
              <a:gd name="connsiteY39" fmla="*/ 318272 h 1278942"/>
              <a:gd name="connsiteX40" fmla="*/ 4084307 w 5390588"/>
              <a:gd name="connsiteY40" fmla="*/ 651549 h 1278942"/>
              <a:gd name="connsiteX41" fmla="*/ 4058397 w 5390588"/>
              <a:gd name="connsiteY41" fmla="*/ 741768 h 1278942"/>
              <a:gd name="connsiteX42" fmla="*/ 4053635 w 5390588"/>
              <a:gd name="connsiteY42" fmla="*/ 802385 h 1278942"/>
              <a:gd name="connsiteX43" fmla="*/ 3761921 w 5390588"/>
              <a:gd name="connsiteY43" fmla="*/ 1214432 h 1278942"/>
              <a:gd name="connsiteX44" fmla="*/ 3191121 w 5390588"/>
              <a:gd name="connsiteY44" fmla="*/ 1184745 h 1278942"/>
              <a:gd name="connsiteX45" fmla="*/ 2945665 w 5390588"/>
              <a:gd name="connsiteY45" fmla="*/ 668562 h 1278942"/>
              <a:gd name="connsiteX46" fmla="*/ 2947591 w 5390588"/>
              <a:gd name="connsiteY46" fmla="*/ 668744 h 1278942"/>
              <a:gd name="connsiteX47" fmla="*/ 2957555 w 5390588"/>
              <a:gd name="connsiteY47" fmla="*/ 608620 h 1278942"/>
              <a:gd name="connsiteX48" fmla="*/ 2779484 w 5390588"/>
              <a:gd name="connsiteY48" fmla="*/ 159884 h 1278942"/>
              <a:gd name="connsiteX49" fmla="*/ 2241650 w 5390588"/>
              <a:gd name="connsiteY49" fmla="*/ 63029 h 1278942"/>
              <a:gd name="connsiteX50" fmla="*/ 1918221 w 5390588"/>
              <a:gd name="connsiteY50" fmla="*/ 421451 h 1278942"/>
              <a:gd name="connsiteX51" fmla="*/ 1906250 w 5390588"/>
              <a:gd name="connsiteY51" fmla="*/ 482996 h 1278942"/>
              <a:gd name="connsiteX52" fmla="*/ 1902067 w 5390588"/>
              <a:gd name="connsiteY52" fmla="*/ 541550 h 1278942"/>
              <a:gd name="connsiteX53" fmla="*/ 1603140 w 5390588"/>
              <a:gd name="connsiteY53" fmla="*/ 960209 h 1278942"/>
              <a:gd name="connsiteX54" fmla="*/ 1022686 w 5390588"/>
              <a:gd name="connsiteY54" fmla="*/ 915607 h 1278942"/>
              <a:gd name="connsiteX55" fmla="*/ 795552 w 5390588"/>
              <a:gd name="connsiteY55" fmla="*/ 532703 h 1278942"/>
              <a:gd name="connsiteX56" fmla="*/ 792356 w 5390588"/>
              <a:gd name="connsiteY56" fmla="*/ 476139 h 1278942"/>
              <a:gd name="connsiteX57" fmla="*/ 789967 w 5390588"/>
              <a:gd name="connsiteY57" fmla="*/ 476188 h 1278942"/>
              <a:gd name="connsiteX58" fmla="*/ 790607 w 5390588"/>
              <a:gd name="connsiteY58" fmla="*/ 369340 h 1278942"/>
              <a:gd name="connsiteX59" fmla="*/ 670615 w 5390588"/>
              <a:gd name="connsiteY59" fmla="*/ 247901 h 1278942"/>
              <a:gd name="connsiteX60" fmla="*/ 529391 w 5390588"/>
              <a:gd name="connsiteY60" fmla="*/ 247056 h 1278942"/>
              <a:gd name="connsiteX61" fmla="*/ 529391 w 5390588"/>
              <a:gd name="connsiteY61" fmla="*/ 252293 h 1278942"/>
              <a:gd name="connsiteX62" fmla="*/ 0 w 5390588"/>
              <a:gd name="connsiteY62" fmla="*/ 252293 h 1278942"/>
              <a:gd name="connsiteX0-1" fmla="*/ 0 w 5390588"/>
              <a:gd name="connsiteY0-2" fmla="*/ 203650 h 1278942"/>
              <a:gd name="connsiteX1-3" fmla="*/ 529391 w 5390588"/>
              <a:gd name="connsiteY1-4" fmla="*/ 203650 h 1278942"/>
              <a:gd name="connsiteX2-5" fmla="*/ 529391 w 5390588"/>
              <a:gd name="connsiteY2-6" fmla="*/ 206916 h 1278942"/>
              <a:gd name="connsiteX3-7" fmla="*/ 666642 w 5390588"/>
              <a:gd name="connsiteY3-8" fmla="*/ 207797 h 1278942"/>
              <a:gd name="connsiteX4-9" fmla="*/ 829333 w 5390588"/>
              <a:gd name="connsiteY4-10" fmla="*/ 372586 h 1278942"/>
              <a:gd name="connsiteX5-11" fmla="*/ 823477 w 5390588"/>
              <a:gd name="connsiteY5-12" fmla="*/ 529189 h 1278942"/>
              <a:gd name="connsiteX6-13" fmla="*/ 1039160 w 5390588"/>
              <a:gd name="connsiteY6-14" fmla="*/ 892787 h 1278942"/>
              <a:gd name="connsiteX7-15" fmla="*/ 1590345 w 5390588"/>
              <a:gd name="connsiteY7-16" fmla="*/ 935139 h 1278942"/>
              <a:gd name="connsiteX8-17" fmla="*/ 1874201 w 5390588"/>
              <a:gd name="connsiteY8-18" fmla="*/ 537589 h 1278942"/>
              <a:gd name="connsiteX9-19" fmla="*/ 1877625 w 5390588"/>
              <a:gd name="connsiteY9-20" fmla="*/ 489658 h 1278942"/>
              <a:gd name="connsiteX10-21" fmla="*/ 1876158 w 5390588"/>
              <a:gd name="connsiteY10-22" fmla="*/ 489476 h 1278942"/>
              <a:gd name="connsiteX11-23" fmla="*/ 1878497 w 5390588"/>
              <a:gd name="connsiteY11-24" fmla="*/ 477447 h 1278942"/>
              <a:gd name="connsiteX12-25" fmla="*/ 1879461 w 5390588"/>
              <a:gd name="connsiteY12-26" fmla="*/ 463957 h 1278942"/>
              <a:gd name="connsiteX13-27" fmla="*/ 1881121 w 5390588"/>
              <a:gd name="connsiteY13-28" fmla="*/ 463960 h 1278942"/>
              <a:gd name="connsiteX14-29" fmla="*/ 1890813 w 5390588"/>
              <a:gd name="connsiteY14-30" fmla="*/ 414129 h 1278942"/>
              <a:gd name="connsiteX15-31" fmla="*/ 2231559 w 5390588"/>
              <a:gd name="connsiteY15-32" fmla="*/ 36516 h 1278942"/>
              <a:gd name="connsiteX16-33" fmla="*/ 2798190 w 5390588"/>
              <a:gd name="connsiteY16-34" fmla="*/ 138559 h 1278942"/>
              <a:gd name="connsiteX17-35" fmla="*/ 2985795 w 5390588"/>
              <a:gd name="connsiteY17-36" fmla="*/ 611320 h 1278942"/>
              <a:gd name="connsiteX18-37" fmla="*/ 2973287 w 5390588"/>
              <a:gd name="connsiteY18-38" fmla="*/ 686789 h 1278942"/>
              <a:gd name="connsiteX19-39" fmla="*/ 2971841 w 5390588"/>
              <a:gd name="connsiteY19-40" fmla="*/ 743454 h 1278942"/>
              <a:gd name="connsiteX20-41" fmla="*/ 3206765 w 5390588"/>
              <a:gd name="connsiteY20-42" fmla="*/ 1161349 h 1278942"/>
              <a:gd name="connsiteX21-43" fmla="*/ 3748785 w 5390588"/>
              <a:gd name="connsiteY21-44" fmla="*/ 1189539 h 1278942"/>
              <a:gd name="connsiteX22-45" fmla="*/ 4025791 w 5390588"/>
              <a:gd name="connsiteY22-46" fmla="*/ 798268 h 1278942"/>
              <a:gd name="connsiteX23-47" fmla="*/ 4030339 w 5390588"/>
              <a:gd name="connsiteY23-48" fmla="*/ 740379 h 1278942"/>
              <a:gd name="connsiteX24-49" fmla="*/ 4025977 w 5390588"/>
              <a:gd name="connsiteY24-50" fmla="*/ 739554 h 1278942"/>
              <a:gd name="connsiteX25-51" fmla="*/ 4232166 w 5390588"/>
              <a:gd name="connsiteY25-52" fmla="*/ 402536 h 1278942"/>
              <a:gd name="connsiteX26-53" fmla="*/ 4609810 w 5390588"/>
              <a:gd name="connsiteY26-54" fmla="*/ 286427 h 1278942"/>
              <a:gd name="connsiteX27-55" fmla="*/ 5115824 w 5390588"/>
              <a:gd name="connsiteY27-56" fmla="*/ 707333 h 1278942"/>
              <a:gd name="connsiteX28-57" fmla="*/ 5131067 w 5390588"/>
              <a:gd name="connsiteY28-58" fmla="*/ 806333 h 1278942"/>
              <a:gd name="connsiteX29-59" fmla="*/ 5135113 w 5390588"/>
              <a:gd name="connsiteY29-60" fmla="*/ 806564 h 1278942"/>
              <a:gd name="connsiteX30-61" fmla="*/ 5126192 w 5390588"/>
              <a:gd name="connsiteY30-62" fmla="*/ 913040 h 1278942"/>
              <a:gd name="connsiteX31-63" fmla="*/ 5236410 w 5390588"/>
              <a:gd name="connsiteY31-64" fmla="*/ 1043417 h 1278942"/>
              <a:gd name="connsiteX32-65" fmla="*/ 5390588 w 5390588"/>
              <a:gd name="connsiteY32-66" fmla="*/ 1056335 h 1278942"/>
              <a:gd name="connsiteX33-67" fmla="*/ 5388416 w 5390588"/>
              <a:gd name="connsiteY33-68" fmla="*/ 1096439 h 1278942"/>
              <a:gd name="connsiteX34-69" fmla="*/ 5237261 w 5390588"/>
              <a:gd name="connsiteY34-70" fmla="*/ 1083708 h 1278942"/>
              <a:gd name="connsiteX35-71" fmla="*/ 5087837 w 5390588"/>
              <a:gd name="connsiteY35-72" fmla="*/ 906801 h 1278942"/>
              <a:gd name="connsiteX36-73" fmla="*/ 5096462 w 5390588"/>
              <a:gd name="connsiteY36-74" fmla="*/ 804356 h 1278942"/>
              <a:gd name="connsiteX37-75" fmla="*/ 5098635 w 5390588"/>
              <a:gd name="connsiteY37-76" fmla="*/ 804481 h 1278942"/>
              <a:gd name="connsiteX38-77" fmla="*/ 5084876 w 5390588"/>
              <a:gd name="connsiteY38-78" fmla="*/ 715118 h 1278942"/>
              <a:gd name="connsiteX39-79" fmla="*/ 4607786 w 5390588"/>
              <a:gd name="connsiteY39-80" fmla="*/ 318272 h 1278942"/>
              <a:gd name="connsiteX40-81" fmla="*/ 4084307 w 5390588"/>
              <a:gd name="connsiteY40-82" fmla="*/ 651549 h 1278942"/>
              <a:gd name="connsiteX41-83" fmla="*/ 4058397 w 5390588"/>
              <a:gd name="connsiteY41-84" fmla="*/ 741768 h 1278942"/>
              <a:gd name="connsiteX42-85" fmla="*/ 4053635 w 5390588"/>
              <a:gd name="connsiteY42-86" fmla="*/ 802385 h 1278942"/>
              <a:gd name="connsiteX43-87" fmla="*/ 3761921 w 5390588"/>
              <a:gd name="connsiteY43-88" fmla="*/ 1214432 h 1278942"/>
              <a:gd name="connsiteX44-89" fmla="*/ 3191121 w 5390588"/>
              <a:gd name="connsiteY44-90" fmla="*/ 1184745 h 1278942"/>
              <a:gd name="connsiteX45-91" fmla="*/ 2945665 w 5390588"/>
              <a:gd name="connsiteY45-92" fmla="*/ 668562 h 1278942"/>
              <a:gd name="connsiteX46-93" fmla="*/ 2947591 w 5390588"/>
              <a:gd name="connsiteY46-94" fmla="*/ 668744 h 1278942"/>
              <a:gd name="connsiteX47-95" fmla="*/ 2957555 w 5390588"/>
              <a:gd name="connsiteY47-96" fmla="*/ 608620 h 1278942"/>
              <a:gd name="connsiteX48-97" fmla="*/ 2779484 w 5390588"/>
              <a:gd name="connsiteY48-98" fmla="*/ 159884 h 1278942"/>
              <a:gd name="connsiteX49-99" fmla="*/ 2241650 w 5390588"/>
              <a:gd name="connsiteY49-100" fmla="*/ 63029 h 1278942"/>
              <a:gd name="connsiteX50-101" fmla="*/ 1918221 w 5390588"/>
              <a:gd name="connsiteY50-102" fmla="*/ 421451 h 1278942"/>
              <a:gd name="connsiteX51-103" fmla="*/ 1906250 w 5390588"/>
              <a:gd name="connsiteY51-104" fmla="*/ 482996 h 1278942"/>
              <a:gd name="connsiteX52-105" fmla="*/ 1902067 w 5390588"/>
              <a:gd name="connsiteY52-106" fmla="*/ 541550 h 1278942"/>
              <a:gd name="connsiteX53-107" fmla="*/ 1603140 w 5390588"/>
              <a:gd name="connsiteY53-108" fmla="*/ 960209 h 1278942"/>
              <a:gd name="connsiteX54-109" fmla="*/ 1022686 w 5390588"/>
              <a:gd name="connsiteY54-110" fmla="*/ 915607 h 1278942"/>
              <a:gd name="connsiteX55-111" fmla="*/ 795552 w 5390588"/>
              <a:gd name="connsiteY55-112" fmla="*/ 532703 h 1278942"/>
              <a:gd name="connsiteX56-113" fmla="*/ 792356 w 5390588"/>
              <a:gd name="connsiteY56-114" fmla="*/ 476139 h 1278942"/>
              <a:gd name="connsiteX57-115" fmla="*/ 789967 w 5390588"/>
              <a:gd name="connsiteY57-116" fmla="*/ 476188 h 1278942"/>
              <a:gd name="connsiteX58-117" fmla="*/ 790607 w 5390588"/>
              <a:gd name="connsiteY58-118" fmla="*/ 369340 h 1278942"/>
              <a:gd name="connsiteX59-119" fmla="*/ 670615 w 5390588"/>
              <a:gd name="connsiteY59-120" fmla="*/ 247901 h 1278942"/>
              <a:gd name="connsiteX60-121" fmla="*/ 529391 w 5390588"/>
              <a:gd name="connsiteY60-122" fmla="*/ 247056 h 1278942"/>
              <a:gd name="connsiteX61-123" fmla="*/ 0 w 5390588"/>
              <a:gd name="connsiteY61-124" fmla="*/ 252293 h 1278942"/>
              <a:gd name="connsiteX62-125" fmla="*/ 0 w 5390588"/>
              <a:gd name="connsiteY62-126" fmla="*/ 203650 h 1278942"/>
              <a:gd name="connsiteX0-127" fmla="*/ 0 w 5390588"/>
              <a:gd name="connsiteY0-128" fmla="*/ 203650 h 1278942"/>
              <a:gd name="connsiteX1-129" fmla="*/ 529391 w 5390588"/>
              <a:gd name="connsiteY1-130" fmla="*/ 203650 h 1278942"/>
              <a:gd name="connsiteX2-131" fmla="*/ 529391 w 5390588"/>
              <a:gd name="connsiteY2-132" fmla="*/ 206916 h 1278942"/>
              <a:gd name="connsiteX3-133" fmla="*/ 666642 w 5390588"/>
              <a:gd name="connsiteY3-134" fmla="*/ 207797 h 1278942"/>
              <a:gd name="connsiteX4-135" fmla="*/ 829333 w 5390588"/>
              <a:gd name="connsiteY4-136" fmla="*/ 372586 h 1278942"/>
              <a:gd name="connsiteX5-137" fmla="*/ 823477 w 5390588"/>
              <a:gd name="connsiteY5-138" fmla="*/ 529189 h 1278942"/>
              <a:gd name="connsiteX6-139" fmla="*/ 1039160 w 5390588"/>
              <a:gd name="connsiteY6-140" fmla="*/ 892787 h 1278942"/>
              <a:gd name="connsiteX7-141" fmla="*/ 1590345 w 5390588"/>
              <a:gd name="connsiteY7-142" fmla="*/ 935139 h 1278942"/>
              <a:gd name="connsiteX8-143" fmla="*/ 1874201 w 5390588"/>
              <a:gd name="connsiteY8-144" fmla="*/ 537589 h 1278942"/>
              <a:gd name="connsiteX9-145" fmla="*/ 1877625 w 5390588"/>
              <a:gd name="connsiteY9-146" fmla="*/ 489658 h 1278942"/>
              <a:gd name="connsiteX10-147" fmla="*/ 1876158 w 5390588"/>
              <a:gd name="connsiteY10-148" fmla="*/ 489476 h 1278942"/>
              <a:gd name="connsiteX11-149" fmla="*/ 1878497 w 5390588"/>
              <a:gd name="connsiteY11-150" fmla="*/ 477447 h 1278942"/>
              <a:gd name="connsiteX12-151" fmla="*/ 1879461 w 5390588"/>
              <a:gd name="connsiteY12-152" fmla="*/ 463957 h 1278942"/>
              <a:gd name="connsiteX13-153" fmla="*/ 1881121 w 5390588"/>
              <a:gd name="connsiteY13-154" fmla="*/ 463960 h 1278942"/>
              <a:gd name="connsiteX14-155" fmla="*/ 1890813 w 5390588"/>
              <a:gd name="connsiteY14-156" fmla="*/ 414129 h 1278942"/>
              <a:gd name="connsiteX15-157" fmla="*/ 2231559 w 5390588"/>
              <a:gd name="connsiteY15-158" fmla="*/ 36516 h 1278942"/>
              <a:gd name="connsiteX16-159" fmla="*/ 2798190 w 5390588"/>
              <a:gd name="connsiteY16-160" fmla="*/ 138559 h 1278942"/>
              <a:gd name="connsiteX17-161" fmla="*/ 2985795 w 5390588"/>
              <a:gd name="connsiteY17-162" fmla="*/ 611320 h 1278942"/>
              <a:gd name="connsiteX18-163" fmla="*/ 2973287 w 5390588"/>
              <a:gd name="connsiteY18-164" fmla="*/ 686789 h 1278942"/>
              <a:gd name="connsiteX19-165" fmla="*/ 2971841 w 5390588"/>
              <a:gd name="connsiteY19-166" fmla="*/ 743454 h 1278942"/>
              <a:gd name="connsiteX20-167" fmla="*/ 3206765 w 5390588"/>
              <a:gd name="connsiteY20-168" fmla="*/ 1161349 h 1278942"/>
              <a:gd name="connsiteX21-169" fmla="*/ 3748785 w 5390588"/>
              <a:gd name="connsiteY21-170" fmla="*/ 1189539 h 1278942"/>
              <a:gd name="connsiteX22-171" fmla="*/ 4025791 w 5390588"/>
              <a:gd name="connsiteY22-172" fmla="*/ 798268 h 1278942"/>
              <a:gd name="connsiteX23-173" fmla="*/ 4030339 w 5390588"/>
              <a:gd name="connsiteY23-174" fmla="*/ 740379 h 1278942"/>
              <a:gd name="connsiteX24-175" fmla="*/ 4025977 w 5390588"/>
              <a:gd name="connsiteY24-176" fmla="*/ 739554 h 1278942"/>
              <a:gd name="connsiteX25-177" fmla="*/ 4232166 w 5390588"/>
              <a:gd name="connsiteY25-178" fmla="*/ 402536 h 1278942"/>
              <a:gd name="connsiteX26-179" fmla="*/ 4609810 w 5390588"/>
              <a:gd name="connsiteY26-180" fmla="*/ 286427 h 1278942"/>
              <a:gd name="connsiteX27-181" fmla="*/ 5115824 w 5390588"/>
              <a:gd name="connsiteY27-182" fmla="*/ 707333 h 1278942"/>
              <a:gd name="connsiteX28-183" fmla="*/ 5131067 w 5390588"/>
              <a:gd name="connsiteY28-184" fmla="*/ 806333 h 1278942"/>
              <a:gd name="connsiteX29-185" fmla="*/ 5135113 w 5390588"/>
              <a:gd name="connsiteY29-186" fmla="*/ 806564 h 1278942"/>
              <a:gd name="connsiteX30-187" fmla="*/ 5126192 w 5390588"/>
              <a:gd name="connsiteY30-188" fmla="*/ 913040 h 1278942"/>
              <a:gd name="connsiteX31-189" fmla="*/ 5236410 w 5390588"/>
              <a:gd name="connsiteY31-190" fmla="*/ 1043417 h 1278942"/>
              <a:gd name="connsiteX32-191" fmla="*/ 5390588 w 5390588"/>
              <a:gd name="connsiteY32-192" fmla="*/ 1056335 h 1278942"/>
              <a:gd name="connsiteX33-193" fmla="*/ 5388416 w 5390588"/>
              <a:gd name="connsiteY33-194" fmla="*/ 1096439 h 1278942"/>
              <a:gd name="connsiteX34-195" fmla="*/ 5237261 w 5390588"/>
              <a:gd name="connsiteY34-196" fmla="*/ 1083708 h 1278942"/>
              <a:gd name="connsiteX35-197" fmla="*/ 5087837 w 5390588"/>
              <a:gd name="connsiteY35-198" fmla="*/ 906801 h 1278942"/>
              <a:gd name="connsiteX36-199" fmla="*/ 5096462 w 5390588"/>
              <a:gd name="connsiteY36-200" fmla="*/ 804356 h 1278942"/>
              <a:gd name="connsiteX37-201" fmla="*/ 5098635 w 5390588"/>
              <a:gd name="connsiteY37-202" fmla="*/ 804481 h 1278942"/>
              <a:gd name="connsiteX38-203" fmla="*/ 5084876 w 5390588"/>
              <a:gd name="connsiteY38-204" fmla="*/ 715118 h 1278942"/>
              <a:gd name="connsiteX39-205" fmla="*/ 4607786 w 5390588"/>
              <a:gd name="connsiteY39-206" fmla="*/ 318272 h 1278942"/>
              <a:gd name="connsiteX40-207" fmla="*/ 4084307 w 5390588"/>
              <a:gd name="connsiteY40-208" fmla="*/ 651549 h 1278942"/>
              <a:gd name="connsiteX41-209" fmla="*/ 4058397 w 5390588"/>
              <a:gd name="connsiteY41-210" fmla="*/ 741768 h 1278942"/>
              <a:gd name="connsiteX42-211" fmla="*/ 4053635 w 5390588"/>
              <a:gd name="connsiteY42-212" fmla="*/ 802385 h 1278942"/>
              <a:gd name="connsiteX43-213" fmla="*/ 3761921 w 5390588"/>
              <a:gd name="connsiteY43-214" fmla="*/ 1214432 h 1278942"/>
              <a:gd name="connsiteX44-215" fmla="*/ 3191121 w 5390588"/>
              <a:gd name="connsiteY44-216" fmla="*/ 1184745 h 1278942"/>
              <a:gd name="connsiteX45-217" fmla="*/ 2945665 w 5390588"/>
              <a:gd name="connsiteY45-218" fmla="*/ 668562 h 1278942"/>
              <a:gd name="connsiteX46-219" fmla="*/ 2947591 w 5390588"/>
              <a:gd name="connsiteY46-220" fmla="*/ 668744 h 1278942"/>
              <a:gd name="connsiteX47-221" fmla="*/ 2957555 w 5390588"/>
              <a:gd name="connsiteY47-222" fmla="*/ 608620 h 1278942"/>
              <a:gd name="connsiteX48-223" fmla="*/ 2779484 w 5390588"/>
              <a:gd name="connsiteY48-224" fmla="*/ 159884 h 1278942"/>
              <a:gd name="connsiteX49-225" fmla="*/ 2241650 w 5390588"/>
              <a:gd name="connsiteY49-226" fmla="*/ 63029 h 1278942"/>
              <a:gd name="connsiteX50-227" fmla="*/ 1918221 w 5390588"/>
              <a:gd name="connsiteY50-228" fmla="*/ 421451 h 1278942"/>
              <a:gd name="connsiteX51-229" fmla="*/ 1906250 w 5390588"/>
              <a:gd name="connsiteY51-230" fmla="*/ 482996 h 1278942"/>
              <a:gd name="connsiteX52-231" fmla="*/ 1902067 w 5390588"/>
              <a:gd name="connsiteY52-232" fmla="*/ 541550 h 1278942"/>
              <a:gd name="connsiteX53-233" fmla="*/ 1603140 w 5390588"/>
              <a:gd name="connsiteY53-234" fmla="*/ 960209 h 1278942"/>
              <a:gd name="connsiteX54-235" fmla="*/ 1022686 w 5390588"/>
              <a:gd name="connsiteY54-236" fmla="*/ 915607 h 1278942"/>
              <a:gd name="connsiteX55-237" fmla="*/ 795552 w 5390588"/>
              <a:gd name="connsiteY55-238" fmla="*/ 532703 h 1278942"/>
              <a:gd name="connsiteX56-239" fmla="*/ 792356 w 5390588"/>
              <a:gd name="connsiteY56-240" fmla="*/ 476139 h 1278942"/>
              <a:gd name="connsiteX57-241" fmla="*/ 789967 w 5390588"/>
              <a:gd name="connsiteY57-242" fmla="*/ 476188 h 1278942"/>
              <a:gd name="connsiteX58-243" fmla="*/ 790607 w 5390588"/>
              <a:gd name="connsiteY58-244" fmla="*/ 369340 h 1278942"/>
              <a:gd name="connsiteX59-245" fmla="*/ 670615 w 5390588"/>
              <a:gd name="connsiteY59-246" fmla="*/ 247901 h 1278942"/>
              <a:gd name="connsiteX60-247" fmla="*/ 0 w 5390588"/>
              <a:gd name="connsiteY60-248" fmla="*/ 252293 h 1278942"/>
              <a:gd name="connsiteX61-249" fmla="*/ 0 w 5390588"/>
              <a:gd name="connsiteY61-250" fmla="*/ 203650 h 1278942"/>
              <a:gd name="connsiteX0-251" fmla="*/ 0 w 5390588"/>
              <a:gd name="connsiteY0-252" fmla="*/ 203650 h 1278942"/>
              <a:gd name="connsiteX1-253" fmla="*/ 529391 w 5390588"/>
              <a:gd name="connsiteY1-254" fmla="*/ 203650 h 1278942"/>
              <a:gd name="connsiteX2-255" fmla="*/ 666642 w 5390588"/>
              <a:gd name="connsiteY2-256" fmla="*/ 207797 h 1278942"/>
              <a:gd name="connsiteX3-257" fmla="*/ 829333 w 5390588"/>
              <a:gd name="connsiteY3-258" fmla="*/ 372586 h 1278942"/>
              <a:gd name="connsiteX4-259" fmla="*/ 823477 w 5390588"/>
              <a:gd name="connsiteY4-260" fmla="*/ 529189 h 1278942"/>
              <a:gd name="connsiteX5-261" fmla="*/ 1039160 w 5390588"/>
              <a:gd name="connsiteY5-262" fmla="*/ 892787 h 1278942"/>
              <a:gd name="connsiteX6-263" fmla="*/ 1590345 w 5390588"/>
              <a:gd name="connsiteY6-264" fmla="*/ 935139 h 1278942"/>
              <a:gd name="connsiteX7-265" fmla="*/ 1874201 w 5390588"/>
              <a:gd name="connsiteY7-266" fmla="*/ 537589 h 1278942"/>
              <a:gd name="connsiteX8-267" fmla="*/ 1877625 w 5390588"/>
              <a:gd name="connsiteY8-268" fmla="*/ 489658 h 1278942"/>
              <a:gd name="connsiteX9-269" fmla="*/ 1876158 w 5390588"/>
              <a:gd name="connsiteY9-270" fmla="*/ 489476 h 1278942"/>
              <a:gd name="connsiteX10-271" fmla="*/ 1878497 w 5390588"/>
              <a:gd name="connsiteY10-272" fmla="*/ 477447 h 1278942"/>
              <a:gd name="connsiteX11-273" fmla="*/ 1879461 w 5390588"/>
              <a:gd name="connsiteY11-274" fmla="*/ 463957 h 1278942"/>
              <a:gd name="connsiteX12-275" fmla="*/ 1881121 w 5390588"/>
              <a:gd name="connsiteY12-276" fmla="*/ 463960 h 1278942"/>
              <a:gd name="connsiteX13-277" fmla="*/ 1890813 w 5390588"/>
              <a:gd name="connsiteY13-278" fmla="*/ 414129 h 1278942"/>
              <a:gd name="connsiteX14-279" fmla="*/ 2231559 w 5390588"/>
              <a:gd name="connsiteY14-280" fmla="*/ 36516 h 1278942"/>
              <a:gd name="connsiteX15-281" fmla="*/ 2798190 w 5390588"/>
              <a:gd name="connsiteY15-282" fmla="*/ 138559 h 1278942"/>
              <a:gd name="connsiteX16-283" fmla="*/ 2985795 w 5390588"/>
              <a:gd name="connsiteY16-284" fmla="*/ 611320 h 1278942"/>
              <a:gd name="connsiteX17-285" fmla="*/ 2973287 w 5390588"/>
              <a:gd name="connsiteY17-286" fmla="*/ 686789 h 1278942"/>
              <a:gd name="connsiteX18-287" fmla="*/ 2971841 w 5390588"/>
              <a:gd name="connsiteY18-288" fmla="*/ 743454 h 1278942"/>
              <a:gd name="connsiteX19-289" fmla="*/ 3206765 w 5390588"/>
              <a:gd name="connsiteY19-290" fmla="*/ 1161349 h 1278942"/>
              <a:gd name="connsiteX20-291" fmla="*/ 3748785 w 5390588"/>
              <a:gd name="connsiteY20-292" fmla="*/ 1189539 h 1278942"/>
              <a:gd name="connsiteX21-293" fmla="*/ 4025791 w 5390588"/>
              <a:gd name="connsiteY21-294" fmla="*/ 798268 h 1278942"/>
              <a:gd name="connsiteX22-295" fmla="*/ 4030339 w 5390588"/>
              <a:gd name="connsiteY22-296" fmla="*/ 740379 h 1278942"/>
              <a:gd name="connsiteX23-297" fmla="*/ 4025977 w 5390588"/>
              <a:gd name="connsiteY23-298" fmla="*/ 739554 h 1278942"/>
              <a:gd name="connsiteX24-299" fmla="*/ 4232166 w 5390588"/>
              <a:gd name="connsiteY24-300" fmla="*/ 402536 h 1278942"/>
              <a:gd name="connsiteX25-301" fmla="*/ 4609810 w 5390588"/>
              <a:gd name="connsiteY25-302" fmla="*/ 286427 h 1278942"/>
              <a:gd name="connsiteX26-303" fmla="*/ 5115824 w 5390588"/>
              <a:gd name="connsiteY26-304" fmla="*/ 707333 h 1278942"/>
              <a:gd name="connsiteX27-305" fmla="*/ 5131067 w 5390588"/>
              <a:gd name="connsiteY27-306" fmla="*/ 806333 h 1278942"/>
              <a:gd name="connsiteX28-307" fmla="*/ 5135113 w 5390588"/>
              <a:gd name="connsiteY28-308" fmla="*/ 806564 h 1278942"/>
              <a:gd name="connsiteX29-309" fmla="*/ 5126192 w 5390588"/>
              <a:gd name="connsiteY29-310" fmla="*/ 913040 h 1278942"/>
              <a:gd name="connsiteX30-311" fmla="*/ 5236410 w 5390588"/>
              <a:gd name="connsiteY30-312" fmla="*/ 1043417 h 1278942"/>
              <a:gd name="connsiteX31-313" fmla="*/ 5390588 w 5390588"/>
              <a:gd name="connsiteY31-314" fmla="*/ 1056335 h 1278942"/>
              <a:gd name="connsiteX32-315" fmla="*/ 5388416 w 5390588"/>
              <a:gd name="connsiteY32-316" fmla="*/ 1096439 h 1278942"/>
              <a:gd name="connsiteX33-317" fmla="*/ 5237261 w 5390588"/>
              <a:gd name="connsiteY33-318" fmla="*/ 1083708 h 1278942"/>
              <a:gd name="connsiteX34-319" fmla="*/ 5087837 w 5390588"/>
              <a:gd name="connsiteY34-320" fmla="*/ 906801 h 1278942"/>
              <a:gd name="connsiteX35-321" fmla="*/ 5096462 w 5390588"/>
              <a:gd name="connsiteY35-322" fmla="*/ 804356 h 1278942"/>
              <a:gd name="connsiteX36-323" fmla="*/ 5098635 w 5390588"/>
              <a:gd name="connsiteY36-324" fmla="*/ 804481 h 1278942"/>
              <a:gd name="connsiteX37-325" fmla="*/ 5084876 w 5390588"/>
              <a:gd name="connsiteY37-326" fmla="*/ 715118 h 1278942"/>
              <a:gd name="connsiteX38-327" fmla="*/ 4607786 w 5390588"/>
              <a:gd name="connsiteY38-328" fmla="*/ 318272 h 1278942"/>
              <a:gd name="connsiteX39-329" fmla="*/ 4084307 w 5390588"/>
              <a:gd name="connsiteY39-330" fmla="*/ 651549 h 1278942"/>
              <a:gd name="connsiteX40-331" fmla="*/ 4058397 w 5390588"/>
              <a:gd name="connsiteY40-332" fmla="*/ 741768 h 1278942"/>
              <a:gd name="connsiteX41-333" fmla="*/ 4053635 w 5390588"/>
              <a:gd name="connsiteY41-334" fmla="*/ 802385 h 1278942"/>
              <a:gd name="connsiteX42-335" fmla="*/ 3761921 w 5390588"/>
              <a:gd name="connsiteY42-336" fmla="*/ 1214432 h 1278942"/>
              <a:gd name="connsiteX43-337" fmla="*/ 3191121 w 5390588"/>
              <a:gd name="connsiteY43-338" fmla="*/ 1184745 h 1278942"/>
              <a:gd name="connsiteX44-339" fmla="*/ 2945665 w 5390588"/>
              <a:gd name="connsiteY44-340" fmla="*/ 668562 h 1278942"/>
              <a:gd name="connsiteX45-341" fmla="*/ 2947591 w 5390588"/>
              <a:gd name="connsiteY45-342" fmla="*/ 668744 h 1278942"/>
              <a:gd name="connsiteX46-343" fmla="*/ 2957555 w 5390588"/>
              <a:gd name="connsiteY46-344" fmla="*/ 608620 h 1278942"/>
              <a:gd name="connsiteX47-345" fmla="*/ 2779484 w 5390588"/>
              <a:gd name="connsiteY47-346" fmla="*/ 159884 h 1278942"/>
              <a:gd name="connsiteX48-347" fmla="*/ 2241650 w 5390588"/>
              <a:gd name="connsiteY48-348" fmla="*/ 63029 h 1278942"/>
              <a:gd name="connsiteX49-349" fmla="*/ 1918221 w 5390588"/>
              <a:gd name="connsiteY49-350" fmla="*/ 421451 h 1278942"/>
              <a:gd name="connsiteX50-351" fmla="*/ 1906250 w 5390588"/>
              <a:gd name="connsiteY50-352" fmla="*/ 482996 h 1278942"/>
              <a:gd name="connsiteX51-353" fmla="*/ 1902067 w 5390588"/>
              <a:gd name="connsiteY51-354" fmla="*/ 541550 h 1278942"/>
              <a:gd name="connsiteX52-355" fmla="*/ 1603140 w 5390588"/>
              <a:gd name="connsiteY52-356" fmla="*/ 960209 h 1278942"/>
              <a:gd name="connsiteX53-357" fmla="*/ 1022686 w 5390588"/>
              <a:gd name="connsiteY53-358" fmla="*/ 915607 h 1278942"/>
              <a:gd name="connsiteX54-359" fmla="*/ 795552 w 5390588"/>
              <a:gd name="connsiteY54-360" fmla="*/ 532703 h 1278942"/>
              <a:gd name="connsiteX55-361" fmla="*/ 792356 w 5390588"/>
              <a:gd name="connsiteY55-362" fmla="*/ 476139 h 1278942"/>
              <a:gd name="connsiteX56-363" fmla="*/ 789967 w 5390588"/>
              <a:gd name="connsiteY56-364" fmla="*/ 476188 h 1278942"/>
              <a:gd name="connsiteX57-365" fmla="*/ 790607 w 5390588"/>
              <a:gd name="connsiteY57-366" fmla="*/ 369340 h 1278942"/>
              <a:gd name="connsiteX58-367" fmla="*/ 670615 w 5390588"/>
              <a:gd name="connsiteY58-368" fmla="*/ 247901 h 1278942"/>
              <a:gd name="connsiteX59-369" fmla="*/ 0 w 5390588"/>
              <a:gd name="connsiteY59-370" fmla="*/ 252293 h 1278942"/>
              <a:gd name="connsiteX60-371" fmla="*/ 0 w 5390588"/>
              <a:gd name="connsiteY60-372" fmla="*/ 203650 h 1278942"/>
              <a:gd name="connsiteX0-373" fmla="*/ 0 w 5390588"/>
              <a:gd name="connsiteY0-374" fmla="*/ 203650 h 1278942"/>
              <a:gd name="connsiteX1-375" fmla="*/ 666642 w 5390588"/>
              <a:gd name="connsiteY1-376" fmla="*/ 207797 h 1278942"/>
              <a:gd name="connsiteX2-377" fmla="*/ 829333 w 5390588"/>
              <a:gd name="connsiteY2-378" fmla="*/ 372586 h 1278942"/>
              <a:gd name="connsiteX3-379" fmla="*/ 823477 w 5390588"/>
              <a:gd name="connsiteY3-380" fmla="*/ 529189 h 1278942"/>
              <a:gd name="connsiteX4-381" fmla="*/ 1039160 w 5390588"/>
              <a:gd name="connsiteY4-382" fmla="*/ 892787 h 1278942"/>
              <a:gd name="connsiteX5-383" fmla="*/ 1590345 w 5390588"/>
              <a:gd name="connsiteY5-384" fmla="*/ 935139 h 1278942"/>
              <a:gd name="connsiteX6-385" fmla="*/ 1874201 w 5390588"/>
              <a:gd name="connsiteY6-386" fmla="*/ 537589 h 1278942"/>
              <a:gd name="connsiteX7-387" fmla="*/ 1877625 w 5390588"/>
              <a:gd name="connsiteY7-388" fmla="*/ 489658 h 1278942"/>
              <a:gd name="connsiteX8-389" fmla="*/ 1876158 w 5390588"/>
              <a:gd name="connsiteY8-390" fmla="*/ 489476 h 1278942"/>
              <a:gd name="connsiteX9-391" fmla="*/ 1878497 w 5390588"/>
              <a:gd name="connsiteY9-392" fmla="*/ 477447 h 1278942"/>
              <a:gd name="connsiteX10-393" fmla="*/ 1879461 w 5390588"/>
              <a:gd name="connsiteY10-394" fmla="*/ 463957 h 1278942"/>
              <a:gd name="connsiteX11-395" fmla="*/ 1881121 w 5390588"/>
              <a:gd name="connsiteY11-396" fmla="*/ 463960 h 1278942"/>
              <a:gd name="connsiteX12-397" fmla="*/ 1890813 w 5390588"/>
              <a:gd name="connsiteY12-398" fmla="*/ 414129 h 1278942"/>
              <a:gd name="connsiteX13-399" fmla="*/ 2231559 w 5390588"/>
              <a:gd name="connsiteY13-400" fmla="*/ 36516 h 1278942"/>
              <a:gd name="connsiteX14-401" fmla="*/ 2798190 w 5390588"/>
              <a:gd name="connsiteY14-402" fmla="*/ 138559 h 1278942"/>
              <a:gd name="connsiteX15-403" fmla="*/ 2985795 w 5390588"/>
              <a:gd name="connsiteY15-404" fmla="*/ 611320 h 1278942"/>
              <a:gd name="connsiteX16-405" fmla="*/ 2973287 w 5390588"/>
              <a:gd name="connsiteY16-406" fmla="*/ 686789 h 1278942"/>
              <a:gd name="connsiteX17-407" fmla="*/ 2971841 w 5390588"/>
              <a:gd name="connsiteY17-408" fmla="*/ 743454 h 1278942"/>
              <a:gd name="connsiteX18-409" fmla="*/ 3206765 w 5390588"/>
              <a:gd name="connsiteY18-410" fmla="*/ 1161349 h 1278942"/>
              <a:gd name="connsiteX19-411" fmla="*/ 3748785 w 5390588"/>
              <a:gd name="connsiteY19-412" fmla="*/ 1189539 h 1278942"/>
              <a:gd name="connsiteX20-413" fmla="*/ 4025791 w 5390588"/>
              <a:gd name="connsiteY20-414" fmla="*/ 798268 h 1278942"/>
              <a:gd name="connsiteX21-415" fmla="*/ 4030339 w 5390588"/>
              <a:gd name="connsiteY21-416" fmla="*/ 740379 h 1278942"/>
              <a:gd name="connsiteX22-417" fmla="*/ 4025977 w 5390588"/>
              <a:gd name="connsiteY22-418" fmla="*/ 739554 h 1278942"/>
              <a:gd name="connsiteX23-419" fmla="*/ 4232166 w 5390588"/>
              <a:gd name="connsiteY23-420" fmla="*/ 402536 h 1278942"/>
              <a:gd name="connsiteX24-421" fmla="*/ 4609810 w 5390588"/>
              <a:gd name="connsiteY24-422" fmla="*/ 286427 h 1278942"/>
              <a:gd name="connsiteX25-423" fmla="*/ 5115824 w 5390588"/>
              <a:gd name="connsiteY25-424" fmla="*/ 707333 h 1278942"/>
              <a:gd name="connsiteX26-425" fmla="*/ 5131067 w 5390588"/>
              <a:gd name="connsiteY26-426" fmla="*/ 806333 h 1278942"/>
              <a:gd name="connsiteX27-427" fmla="*/ 5135113 w 5390588"/>
              <a:gd name="connsiteY27-428" fmla="*/ 806564 h 1278942"/>
              <a:gd name="connsiteX28-429" fmla="*/ 5126192 w 5390588"/>
              <a:gd name="connsiteY28-430" fmla="*/ 913040 h 1278942"/>
              <a:gd name="connsiteX29-431" fmla="*/ 5236410 w 5390588"/>
              <a:gd name="connsiteY29-432" fmla="*/ 1043417 h 1278942"/>
              <a:gd name="connsiteX30-433" fmla="*/ 5390588 w 5390588"/>
              <a:gd name="connsiteY30-434" fmla="*/ 1056335 h 1278942"/>
              <a:gd name="connsiteX31-435" fmla="*/ 5388416 w 5390588"/>
              <a:gd name="connsiteY31-436" fmla="*/ 1096439 h 1278942"/>
              <a:gd name="connsiteX32-437" fmla="*/ 5237261 w 5390588"/>
              <a:gd name="connsiteY32-438" fmla="*/ 1083708 h 1278942"/>
              <a:gd name="connsiteX33-439" fmla="*/ 5087837 w 5390588"/>
              <a:gd name="connsiteY33-440" fmla="*/ 906801 h 1278942"/>
              <a:gd name="connsiteX34-441" fmla="*/ 5096462 w 5390588"/>
              <a:gd name="connsiteY34-442" fmla="*/ 804356 h 1278942"/>
              <a:gd name="connsiteX35-443" fmla="*/ 5098635 w 5390588"/>
              <a:gd name="connsiteY35-444" fmla="*/ 804481 h 1278942"/>
              <a:gd name="connsiteX36-445" fmla="*/ 5084876 w 5390588"/>
              <a:gd name="connsiteY36-446" fmla="*/ 715118 h 1278942"/>
              <a:gd name="connsiteX37-447" fmla="*/ 4607786 w 5390588"/>
              <a:gd name="connsiteY37-448" fmla="*/ 318272 h 1278942"/>
              <a:gd name="connsiteX38-449" fmla="*/ 4084307 w 5390588"/>
              <a:gd name="connsiteY38-450" fmla="*/ 651549 h 1278942"/>
              <a:gd name="connsiteX39-451" fmla="*/ 4058397 w 5390588"/>
              <a:gd name="connsiteY39-452" fmla="*/ 741768 h 1278942"/>
              <a:gd name="connsiteX40-453" fmla="*/ 4053635 w 5390588"/>
              <a:gd name="connsiteY40-454" fmla="*/ 802385 h 1278942"/>
              <a:gd name="connsiteX41-455" fmla="*/ 3761921 w 5390588"/>
              <a:gd name="connsiteY41-456" fmla="*/ 1214432 h 1278942"/>
              <a:gd name="connsiteX42-457" fmla="*/ 3191121 w 5390588"/>
              <a:gd name="connsiteY42-458" fmla="*/ 1184745 h 1278942"/>
              <a:gd name="connsiteX43-459" fmla="*/ 2945665 w 5390588"/>
              <a:gd name="connsiteY43-460" fmla="*/ 668562 h 1278942"/>
              <a:gd name="connsiteX44-461" fmla="*/ 2947591 w 5390588"/>
              <a:gd name="connsiteY44-462" fmla="*/ 668744 h 1278942"/>
              <a:gd name="connsiteX45-463" fmla="*/ 2957555 w 5390588"/>
              <a:gd name="connsiteY45-464" fmla="*/ 608620 h 1278942"/>
              <a:gd name="connsiteX46-465" fmla="*/ 2779484 w 5390588"/>
              <a:gd name="connsiteY46-466" fmla="*/ 159884 h 1278942"/>
              <a:gd name="connsiteX47-467" fmla="*/ 2241650 w 5390588"/>
              <a:gd name="connsiteY47-468" fmla="*/ 63029 h 1278942"/>
              <a:gd name="connsiteX48-469" fmla="*/ 1918221 w 5390588"/>
              <a:gd name="connsiteY48-470" fmla="*/ 421451 h 1278942"/>
              <a:gd name="connsiteX49-471" fmla="*/ 1906250 w 5390588"/>
              <a:gd name="connsiteY49-472" fmla="*/ 482996 h 1278942"/>
              <a:gd name="connsiteX50-473" fmla="*/ 1902067 w 5390588"/>
              <a:gd name="connsiteY50-474" fmla="*/ 541550 h 1278942"/>
              <a:gd name="connsiteX51-475" fmla="*/ 1603140 w 5390588"/>
              <a:gd name="connsiteY51-476" fmla="*/ 960209 h 1278942"/>
              <a:gd name="connsiteX52-477" fmla="*/ 1022686 w 5390588"/>
              <a:gd name="connsiteY52-478" fmla="*/ 915607 h 1278942"/>
              <a:gd name="connsiteX53-479" fmla="*/ 795552 w 5390588"/>
              <a:gd name="connsiteY53-480" fmla="*/ 532703 h 1278942"/>
              <a:gd name="connsiteX54-481" fmla="*/ 792356 w 5390588"/>
              <a:gd name="connsiteY54-482" fmla="*/ 476139 h 1278942"/>
              <a:gd name="connsiteX55-483" fmla="*/ 789967 w 5390588"/>
              <a:gd name="connsiteY55-484" fmla="*/ 476188 h 1278942"/>
              <a:gd name="connsiteX56-485" fmla="*/ 790607 w 5390588"/>
              <a:gd name="connsiteY56-486" fmla="*/ 369340 h 1278942"/>
              <a:gd name="connsiteX57-487" fmla="*/ 670615 w 5390588"/>
              <a:gd name="connsiteY57-488" fmla="*/ 247901 h 1278942"/>
              <a:gd name="connsiteX58-489" fmla="*/ 0 w 5390588"/>
              <a:gd name="connsiteY58-490" fmla="*/ 252293 h 1278942"/>
              <a:gd name="connsiteX59-491" fmla="*/ 0 w 5390588"/>
              <a:gd name="connsiteY59-492" fmla="*/ 203650 h 1278942"/>
              <a:gd name="connsiteX0-493" fmla="*/ 0 w 5898369"/>
              <a:gd name="connsiteY0-494" fmla="*/ 203650 h 1278942"/>
              <a:gd name="connsiteX1-495" fmla="*/ 666642 w 5898369"/>
              <a:gd name="connsiteY1-496" fmla="*/ 207797 h 1278942"/>
              <a:gd name="connsiteX2-497" fmla="*/ 829333 w 5898369"/>
              <a:gd name="connsiteY2-498" fmla="*/ 372586 h 1278942"/>
              <a:gd name="connsiteX3-499" fmla="*/ 823477 w 5898369"/>
              <a:gd name="connsiteY3-500" fmla="*/ 529189 h 1278942"/>
              <a:gd name="connsiteX4-501" fmla="*/ 1039160 w 5898369"/>
              <a:gd name="connsiteY4-502" fmla="*/ 892787 h 1278942"/>
              <a:gd name="connsiteX5-503" fmla="*/ 1590345 w 5898369"/>
              <a:gd name="connsiteY5-504" fmla="*/ 935139 h 1278942"/>
              <a:gd name="connsiteX6-505" fmla="*/ 1874201 w 5898369"/>
              <a:gd name="connsiteY6-506" fmla="*/ 537589 h 1278942"/>
              <a:gd name="connsiteX7-507" fmla="*/ 1877625 w 5898369"/>
              <a:gd name="connsiteY7-508" fmla="*/ 489658 h 1278942"/>
              <a:gd name="connsiteX8-509" fmla="*/ 1876158 w 5898369"/>
              <a:gd name="connsiteY8-510" fmla="*/ 489476 h 1278942"/>
              <a:gd name="connsiteX9-511" fmla="*/ 1878497 w 5898369"/>
              <a:gd name="connsiteY9-512" fmla="*/ 477447 h 1278942"/>
              <a:gd name="connsiteX10-513" fmla="*/ 1879461 w 5898369"/>
              <a:gd name="connsiteY10-514" fmla="*/ 463957 h 1278942"/>
              <a:gd name="connsiteX11-515" fmla="*/ 1881121 w 5898369"/>
              <a:gd name="connsiteY11-516" fmla="*/ 463960 h 1278942"/>
              <a:gd name="connsiteX12-517" fmla="*/ 1890813 w 5898369"/>
              <a:gd name="connsiteY12-518" fmla="*/ 414129 h 1278942"/>
              <a:gd name="connsiteX13-519" fmla="*/ 2231559 w 5898369"/>
              <a:gd name="connsiteY13-520" fmla="*/ 36516 h 1278942"/>
              <a:gd name="connsiteX14-521" fmla="*/ 2798190 w 5898369"/>
              <a:gd name="connsiteY14-522" fmla="*/ 138559 h 1278942"/>
              <a:gd name="connsiteX15-523" fmla="*/ 2985795 w 5898369"/>
              <a:gd name="connsiteY15-524" fmla="*/ 611320 h 1278942"/>
              <a:gd name="connsiteX16-525" fmla="*/ 2973287 w 5898369"/>
              <a:gd name="connsiteY16-526" fmla="*/ 686789 h 1278942"/>
              <a:gd name="connsiteX17-527" fmla="*/ 2971841 w 5898369"/>
              <a:gd name="connsiteY17-528" fmla="*/ 743454 h 1278942"/>
              <a:gd name="connsiteX18-529" fmla="*/ 3206765 w 5898369"/>
              <a:gd name="connsiteY18-530" fmla="*/ 1161349 h 1278942"/>
              <a:gd name="connsiteX19-531" fmla="*/ 3748785 w 5898369"/>
              <a:gd name="connsiteY19-532" fmla="*/ 1189539 h 1278942"/>
              <a:gd name="connsiteX20-533" fmla="*/ 4025791 w 5898369"/>
              <a:gd name="connsiteY20-534" fmla="*/ 798268 h 1278942"/>
              <a:gd name="connsiteX21-535" fmla="*/ 4030339 w 5898369"/>
              <a:gd name="connsiteY21-536" fmla="*/ 740379 h 1278942"/>
              <a:gd name="connsiteX22-537" fmla="*/ 4025977 w 5898369"/>
              <a:gd name="connsiteY22-538" fmla="*/ 739554 h 1278942"/>
              <a:gd name="connsiteX23-539" fmla="*/ 4232166 w 5898369"/>
              <a:gd name="connsiteY23-540" fmla="*/ 402536 h 1278942"/>
              <a:gd name="connsiteX24-541" fmla="*/ 4609810 w 5898369"/>
              <a:gd name="connsiteY24-542" fmla="*/ 286427 h 1278942"/>
              <a:gd name="connsiteX25-543" fmla="*/ 5115824 w 5898369"/>
              <a:gd name="connsiteY25-544" fmla="*/ 707333 h 1278942"/>
              <a:gd name="connsiteX26-545" fmla="*/ 5131067 w 5898369"/>
              <a:gd name="connsiteY26-546" fmla="*/ 806333 h 1278942"/>
              <a:gd name="connsiteX27-547" fmla="*/ 5135113 w 5898369"/>
              <a:gd name="connsiteY27-548" fmla="*/ 806564 h 1278942"/>
              <a:gd name="connsiteX28-549" fmla="*/ 5126192 w 5898369"/>
              <a:gd name="connsiteY28-550" fmla="*/ 913040 h 1278942"/>
              <a:gd name="connsiteX29-551" fmla="*/ 5236410 w 5898369"/>
              <a:gd name="connsiteY29-552" fmla="*/ 1043417 h 1278942"/>
              <a:gd name="connsiteX30-553" fmla="*/ 5898369 w 5898369"/>
              <a:gd name="connsiteY30-554" fmla="*/ 1079693 h 1278942"/>
              <a:gd name="connsiteX31-555" fmla="*/ 5388416 w 5898369"/>
              <a:gd name="connsiteY31-556" fmla="*/ 1096439 h 1278942"/>
              <a:gd name="connsiteX32-557" fmla="*/ 5237261 w 5898369"/>
              <a:gd name="connsiteY32-558" fmla="*/ 1083708 h 1278942"/>
              <a:gd name="connsiteX33-559" fmla="*/ 5087837 w 5898369"/>
              <a:gd name="connsiteY33-560" fmla="*/ 906801 h 1278942"/>
              <a:gd name="connsiteX34-561" fmla="*/ 5096462 w 5898369"/>
              <a:gd name="connsiteY34-562" fmla="*/ 804356 h 1278942"/>
              <a:gd name="connsiteX35-563" fmla="*/ 5098635 w 5898369"/>
              <a:gd name="connsiteY35-564" fmla="*/ 804481 h 1278942"/>
              <a:gd name="connsiteX36-565" fmla="*/ 5084876 w 5898369"/>
              <a:gd name="connsiteY36-566" fmla="*/ 715118 h 1278942"/>
              <a:gd name="connsiteX37-567" fmla="*/ 4607786 w 5898369"/>
              <a:gd name="connsiteY37-568" fmla="*/ 318272 h 1278942"/>
              <a:gd name="connsiteX38-569" fmla="*/ 4084307 w 5898369"/>
              <a:gd name="connsiteY38-570" fmla="*/ 651549 h 1278942"/>
              <a:gd name="connsiteX39-571" fmla="*/ 4058397 w 5898369"/>
              <a:gd name="connsiteY39-572" fmla="*/ 741768 h 1278942"/>
              <a:gd name="connsiteX40-573" fmla="*/ 4053635 w 5898369"/>
              <a:gd name="connsiteY40-574" fmla="*/ 802385 h 1278942"/>
              <a:gd name="connsiteX41-575" fmla="*/ 3761921 w 5898369"/>
              <a:gd name="connsiteY41-576" fmla="*/ 1214432 h 1278942"/>
              <a:gd name="connsiteX42-577" fmla="*/ 3191121 w 5898369"/>
              <a:gd name="connsiteY42-578" fmla="*/ 1184745 h 1278942"/>
              <a:gd name="connsiteX43-579" fmla="*/ 2945665 w 5898369"/>
              <a:gd name="connsiteY43-580" fmla="*/ 668562 h 1278942"/>
              <a:gd name="connsiteX44-581" fmla="*/ 2947591 w 5898369"/>
              <a:gd name="connsiteY44-582" fmla="*/ 668744 h 1278942"/>
              <a:gd name="connsiteX45-583" fmla="*/ 2957555 w 5898369"/>
              <a:gd name="connsiteY45-584" fmla="*/ 608620 h 1278942"/>
              <a:gd name="connsiteX46-585" fmla="*/ 2779484 w 5898369"/>
              <a:gd name="connsiteY46-586" fmla="*/ 159884 h 1278942"/>
              <a:gd name="connsiteX47-587" fmla="*/ 2241650 w 5898369"/>
              <a:gd name="connsiteY47-588" fmla="*/ 63029 h 1278942"/>
              <a:gd name="connsiteX48-589" fmla="*/ 1918221 w 5898369"/>
              <a:gd name="connsiteY48-590" fmla="*/ 421451 h 1278942"/>
              <a:gd name="connsiteX49-591" fmla="*/ 1906250 w 5898369"/>
              <a:gd name="connsiteY49-592" fmla="*/ 482996 h 1278942"/>
              <a:gd name="connsiteX50-593" fmla="*/ 1902067 w 5898369"/>
              <a:gd name="connsiteY50-594" fmla="*/ 541550 h 1278942"/>
              <a:gd name="connsiteX51-595" fmla="*/ 1603140 w 5898369"/>
              <a:gd name="connsiteY51-596" fmla="*/ 960209 h 1278942"/>
              <a:gd name="connsiteX52-597" fmla="*/ 1022686 w 5898369"/>
              <a:gd name="connsiteY52-598" fmla="*/ 915607 h 1278942"/>
              <a:gd name="connsiteX53-599" fmla="*/ 795552 w 5898369"/>
              <a:gd name="connsiteY53-600" fmla="*/ 532703 h 1278942"/>
              <a:gd name="connsiteX54-601" fmla="*/ 792356 w 5898369"/>
              <a:gd name="connsiteY54-602" fmla="*/ 476139 h 1278942"/>
              <a:gd name="connsiteX55-603" fmla="*/ 789967 w 5898369"/>
              <a:gd name="connsiteY55-604" fmla="*/ 476188 h 1278942"/>
              <a:gd name="connsiteX56-605" fmla="*/ 790607 w 5898369"/>
              <a:gd name="connsiteY56-606" fmla="*/ 369340 h 1278942"/>
              <a:gd name="connsiteX57-607" fmla="*/ 670615 w 5898369"/>
              <a:gd name="connsiteY57-608" fmla="*/ 247901 h 1278942"/>
              <a:gd name="connsiteX58-609" fmla="*/ 0 w 5898369"/>
              <a:gd name="connsiteY58-610" fmla="*/ 252293 h 1278942"/>
              <a:gd name="connsiteX59-611" fmla="*/ 0 w 5898369"/>
              <a:gd name="connsiteY59-612" fmla="*/ 203650 h 1278942"/>
              <a:gd name="connsiteX0-613" fmla="*/ 0 w 5898369"/>
              <a:gd name="connsiteY0-614" fmla="*/ 203650 h 1278942"/>
              <a:gd name="connsiteX1-615" fmla="*/ 666642 w 5898369"/>
              <a:gd name="connsiteY1-616" fmla="*/ 207797 h 1278942"/>
              <a:gd name="connsiteX2-617" fmla="*/ 829333 w 5898369"/>
              <a:gd name="connsiteY2-618" fmla="*/ 372586 h 1278942"/>
              <a:gd name="connsiteX3-619" fmla="*/ 823477 w 5898369"/>
              <a:gd name="connsiteY3-620" fmla="*/ 529189 h 1278942"/>
              <a:gd name="connsiteX4-621" fmla="*/ 1039160 w 5898369"/>
              <a:gd name="connsiteY4-622" fmla="*/ 892787 h 1278942"/>
              <a:gd name="connsiteX5-623" fmla="*/ 1590345 w 5898369"/>
              <a:gd name="connsiteY5-624" fmla="*/ 935139 h 1278942"/>
              <a:gd name="connsiteX6-625" fmla="*/ 1874201 w 5898369"/>
              <a:gd name="connsiteY6-626" fmla="*/ 537589 h 1278942"/>
              <a:gd name="connsiteX7-627" fmla="*/ 1877625 w 5898369"/>
              <a:gd name="connsiteY7-628" fmla="*/ 489658 h 1278942"/>
              <a:gd name="connsiteX8-629" fmla="*/ 1876158 w 5898369"/>
              <a:gd name="connsiteY8-630" fmla="*/ 489476 h 1278942"/>
              <a:gd name="connsiteX9-631" fmla="*/ 1878497 w 5898369"/>
              <a:gd name="connsiteY9-632" fmla="*/ 477447 h 1278942"/>
              <a:gd name="connsiteX10-633" fmla="*/ 1879461 w 5898369"/>
              <a:gd name="connsiteY10-634" fmla="*/ 463957 h 1278942"/>
              <a:gd name="connsiteX11-635" fmla="*/ 1881121 w 5898369"/>
              <a:gd name="connsiteY11-636" fmla="*/ 463960 h 1278942"/>
              <a:gd name="connsiteX12-637" fmla="*/ 1890813 w 5898369"/>
              <a:gd name="connsiteY12-638" fmla="*/ 414129 h 1278942"/>
              <a:gd name="connsiteX13-639" fmla="*/ 2231559 w 5898369"/>
              <a:gd name="connsiteY13-640" fmla="*/ 36516 h 1278942"/>
              <a:gd name="connsiteX14-641" fmla="*/ 2798190 w 5898369"/>
              <a:gd name="connsiteY14-642" fmla="*/ 138559 h 1278942"/>
              <a:gd name="connsiteX15-643" fmla="*/ 2985795 w 5898369"/>
              <a:gd name="connsiteY15-644" fmla="*/ 611320 h 1278942"/>
              <a:gd name="connsiteX16-645" fmla="*/ 2973287 w 5898369"/>
              <a:gd name="connsiteY16-646" fmla="*/ 686789 h 1278942"/>
              <a:gd name="connsiteX17-647" fmla="*/ 2971841 w 5898369"/>
              <a:gd name="connsiteY17-648" fmla="*/ 743454 h 1278942"/>
              <a:gd name="connsiteX18-649" fmla="*/ 3206765 w 5898369"/>
              <a:gd name="connsiteY18-650" fmla="*/ 1161349 h 1278942"/>
              <a:gd name="connsiteX19-651" fmla="*/ 3748785 w 5898369"/>
              <a:gd name="connsiteY19-652" fmla="*/ 1189539 h 1278942"/>
              <a:gd name="connsiteX20-653" fmla="*/ 4025791 w 5898369"/>
              <a:gd name="connsiteY20-654" fmla="*/ 798268 h 1278942"/>
              <a:gd name="connsiteX21-655" fmla="*/ 4030339 w 5898369"/>
              <a:gd name="connsiteY21-656" fmla="*/ 740379 h 1278942"/>
              <a:gd name="connsiteX22-657" fmla="*/ 4025977 w 5898369"/>
              <a:gd name="connsiteY22-658" fmla="*/ 739554 h 1278942"/>
              <a:gd name="connsiteX23-659" fmla="*/ 4232166 w 5898369"/>
              <a:gd name="connsiteY23-660" fmla="*/ 402536 h 1278942"/>
              <a:gd name="connsiteX24-661" fmla="*/ 4609810 w 5898369"/>
              <a:gd name="connsiteY24-662" fmla="*/ 286427 h 1278942"/>
              <a:gd name="connsiteX25-663" fmla="*/ 5115824 w 5898369"/>
              <a:gd name="connsiteY25-664" fmla="*/ 707333 h 1278942"/>
              <a:gd name="connsiteX26-665" fmla="*/ 5131067 w 5898369"/>
              <a:gd name="connsiteY26-666" fmla="*/ 806333 h 1278942"/>
              <a:gd name="connsiteX27-667" fmla="*/ 5135113 w 5898369"/>
              <a:gd name="connsiteY27-668" fmla="*/ 806564 h 1278942"/>
              <a:gd name="connsiteX28-669" fmla="*/ 5126192 w 5898369"/>
              <a:gd name="connsiteY28-670" fmla="*/ 913040 h 1278942"/>
              <a:gd name="connsiteX29-671" fmla="*/ 5236410 w 5898369"/>
              <a:gd name="connsiteY29-672" fmla="*/ 1043417 h 1278942"/>
              <a:gd name="connsiteX30-673" fmla="*/ 5898369 w 5898369"/>
              <a:gd name="connsiteY30-674" fmla="*/ 1079693 h 1278942"/>
              <a:gd name="connsiteX31-675" fmla="*/ 5891039 w 5898369"/>
              <a:gd name="connsiteY31-676" fmla="*/ 1109947 h 1278942"/>
              <a:gd name="connsiteX32-677" fmla="*/ 5237261 w 5898369"/>
              <a:gd name="connsiteY32-678" fmla="*/ 1083708 h 1278942"/>
              <a:gd name="connsiteX33-679" fmla="*/ 5087837 w 5898369"/>
              <a:gd name="connsiteY33-680" fmla="*/ 906801 h 1278942"/>
              <a:gd name="connsiteX34-681" fmla="*/ 5096462 w 5898369"/>
              <a:gd name="connsiteY34-682" fmla="*/ 804356 h 1278942"/>
              <a:gd name="connsiteX35-683" fmla="*/ 5098635 w 5898369"/>
              <a:gd name="connsiteY35-684" fmla="*/ 804481 h 1278942"/>
              <a:gd name="connsiteX36-685" fmla="*/ 5084876 w 5898369"/>
              <a:gd name="connsiteY36-686" fmla="*/ 715118 h 1278942"/>
              <a:gd name="connsiteX37-687" fmla="*/ 4607786 w 5898369"/>
              <a:gd name="connsiteY37-688" fmla="*/ 318272 h 1278942"/>
              <a:gd name="connsiteX38-689" fmla="*/ 4084307 w 5898369"/>
              <a:gd name="connsiteY38-690" fmla="*/ 651549 h 1278942"/>
              <a:gd name="connsiteX39-691" fmla="*/ 4058397 w 5898369"/>
              <a:gd name="connsiteY39-692" fmla="*/ 741768 h 1278942"/>
              <a:gd name="connsiteX40-693" fmla="*/ 4053635 w 5898369"/>
              <a:gd name="connsiteY40-694" fmla="*/ 802385 h 1278942"/>
              <a:gd name="connsiteX41-695" fmla="*/ 3761921 w 5898369"/>
              <a:gd name="connsiteY41-696" fmla="*/ 1214432 h 1278942"/>
              <a:gd name="connsiteX42-697" fmla="*/ 3191121 w 5898369"/>
              <a:gd name="connsiteY42-698" fmla="*/ 1184745 h 1278942"/>
              <a:gd name="connsiteX43-699" fmla="*/ 2945665 w 5898369"/>
              <a:gd name="connsiteY43-700" fmla="*/ 668562 h 1278942"/>
              <a:gd name="connsiteX44-701" fmla="*/ 2947591 w 5898369"/>
              <a:gd name="connsiteY44-702" fmla="*/ 668744 h 1278942"/>
              <a:gd name="connsiteX45-703" fmla="*/ 2957555 w 5898369"/>
              <a:gd name="connsiteY45-704" fmla="*/ 608620 h 1278942"/>
              <a:gd name="connsiteX46-705" fmla="*/ 2779484 w 5898369"/>
              <a:gd name="connsiteY46-706" fmla="*/ 159884 h 1278942"/>
              <a:gd name="connsiteX47-707" fmla="*/ 2241650 w 5898369"/>
              <a:gd name="connsiteY47-708" fmla="*/ 63029 h 1278942"/>
              <a:gd name="connsiteX48-709" fmla="*/ 1918221 w 5898369"/>
              <a:gd name="connsiteY48-710" fmla="*/ 421451 h 1278942"/>
              <a:gd name="connsiteX49-711" fmla="*/ 1906250 w 5898369"/>
              <a:gd name="connsiteY49-712" fmla="*/ 482996 h 1278942"/>
              <a:gd name="connsiteX50-713" fmla="*/ 1902067 w 5898369"/>
              <a:gd name="connsiteY50-714" fmla="*/ 541550 h 1278942"/>
              <a:gd name="connsiteX51-715" fmla="*/ 1603140 w 5898369"/>
              <a:gd name="connsiteY51-716" fmla="*/ 960209 h 1278942"/>
              <a:gd name="connsiteX52-717" fmla="*/ 1022686 w 5898369"/>
              <a:gd name="connsiteY52-718" fmla="*/ 915607 h 1278942"/>
              <a:gd name="connsiteX53-719" fmla="*/ 795552 w 5898369"/>
              <a:gd name="connsiteY53-720" fmla="*/ 532703 h 1278942"/>
              <a:gd name="connsiteX54-721" fmla="*/ 792356 w 5898369"/>
              <a:gd name="connsiteY54-722" fmla="*/ 476139 h 1278942"/>
              <a:gd name="connsiteX55-723" fmla="*/ 789967 w 5898369"/>
              <a:gd name="connsiteY55-724" fmla="*/ 476188 h 1278942"/>
              <a:gd name="connsiteX56-725" fmla="*/ 790607 w 5898369"/>
              <a:gd name="connsiteY56-726" fmla="*/ 369340 h 1278942"/>
              <a:gd name="connsiteX57-727" fmla="*/ 670615 w 5898369"/>
              <a:gd name="connsiteY57-728" fmla="*/ 247901 h 1278942"/>
              <a:gd name="connsiteX58-729" fmla="*/ 0 w 5898369"/>
              <a:gd name="connsiteY58-730" fmla="*/ 252293 h 1278942"/>
              <a:gd name="connsiteX59-731" fmla="*/ 0 w 5898369"/>
              <a:gd name="connsiteY59-732" fmla="*/ 203650 h 1278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</a:cxnLst>
            <a:rect l="l" t="t" r="r" b="b"/>
            <a:pathLst>
              <a:path w="5898369" h="1278942">
                <a:moveTo>
                  <a:pt x="0" y="203650"/>
                </a:moveTo>
                <a:lnTo>
                  <a:pt x="666642" y="207797"/>
                </a:lnTo>
                <a:cubicBezTo>
                  <a:pt x="757073" y="208376"/>
                  <a:pt x="829912" y="282156"/>
                  <a:pt x="829333" y="372586"/>
                </a:cubicBezTo>
                <a:lnTo>
                  <a:pt x="823477" y="529189"/>
                </a:lnTo>
                <a:cubicBezTo>
                  <a:pt x="841578" y="672941"/>
                  <a:pt x="918231" y="805492"/>
                  <a:pt x="1039160" y="892787"/>
                </a:cubicBezTo>
                <a:cubicBezTo>
                  <a:pt x="1200398" y="1009179"/>
                  <a:pt x="1413218" y="1025532"/>
                  <a:pt x="1590345" y="935139"/>
                </a:cubicBezTo>
                <a:cubicBezTo>
                  <a:pt x="1745332" y="856044"/>
                  <a:pt x="1850173" y="706867"/>
                  <a:pt x="1874201" y="537589"/>
                </a:cubicBezTo>
                <a:lnTo>
                  <a:pt x="1877625" y="489658"/>
                </a:lnTo>
                <a:lnTo>
                  <a:pt x="1876158" y="489476"/>
                </a:lnTo>
                <a:lnTo>
                  <a:pt x="1878497" y="477447"/>
                </a:lnTo>
                <a:cubicBezTo>
                  <a:pt x="1878818" y="472950"/>
                  <a:pt x="1879140" y="468454"/>
                  <a:pt x="1879461" y="463957"/>
                </a:cubicBezTo>
                <a:lnTo>
                  <a:pt x="1881121" y="463960"/>
                </a:lnTo>
                <a:lnTo>
                  <a:pt x="1890813" y="414129"/>
                </a:lnTo>
                <a:cubicBezTo>
                  <a:pt x="1936682" y="242333"/>
                  <a:pt x="2062509" y="100856"/>
                  <a:pt x="2231559" y="36516"/>
                </a:cubicBezTo>
                <a:cubicBezTo>
                  <a:pt x="2424760" y="-37015"/>
                  <a:pt x="2642778" y="2247"/>
                  <a:pt x="2798190" y="138559"/>
                </a:cubicBezTo>
                <a:cubicBezTo>
                  <a:pt x="2934174" y="257831"/>
                  <a:pt x="3002741" y="434314"/>
                  <a:pt x="2985795" y="611320"/>
                </a:cubicBezTo>
                <a:lnTo>
                  <a:pt x="2973287" y="686789"/>
                </a:lnTo>
                <a:lnTo>
                  <a:pt x="2971841" y="743454"/>
                </a:lnTo>
                <a:cubicBezTo>
                  <a:pt x="2978991" y="910773"/>
                  <a:pt x="3065197" y="1066676"/>
                  <a:pt x="3206765" y="1161349"/>
                </a:cubicBezTo>
                <a:cubicBezTo>
                  <a:pt x="3368559" y="1269550"/>
                  <a:pt x="3576639" y="1280372"/>
                  <a:pt x="3748785" y="1189539"/>
                </a:cubicBezTo>
                <a:cubicBezTo>
                  <a:pt x="3899411" y="1110062"/>
                  <a:pt x="4001322" y="963942"/>
                  <a:pt x="4025791" y="798268"/>
                </a:cubicBezTo>
                <a:lnTo>
                  <a:pt x="4030339" y="740379"/>
                </a:lnTo>
                <a:lnTo>
                  <a:pt x="4025977" y="739554"/>
                </a:lnTo>
                <a:cubicBezTo>
                  <a:pt x="4052200" y="601208"/>
                  <a:pt x="4127895" y="483462"/>
                  <a:pt x="4232166" y="402536"/>
                </a:cubicBezTo>
                <a:cubicBezTo>
                  <a:pt x="4336437" y="321608"/>
                  <a:pt x="4469284" y="277499"/>
                  <a:pt x="4609810" y="286427"/>
                </a:cubicBezTo>
                <a:cubicBezTo>
                  <a:pt x="4855728" y="302052"/>
                  <a:pt x="5057764" y="475820"/>
                  <a:pt x="5115824" y="707333"/>
                </a:cubicBezTo>
                <a:lnTo>
                  <a:pt x="5131067" y="806333"/>
                </a:lnTo>
                <a:lnTo>
                  <a:pt x="5135113" y="806564"/>
                </a:lnTo>
                <a:lnTo>
                  <a:pt x="5126192" y="913040"/>
                </a:lnTo>
                <a:cubicBezTo>
                  <a:pt x="5120625" y="979477"/>
                  <a:pt x="5169972" y="1037850"/>
                  <a:pt x="5236410" y="1043417"/>
                </a:cubicBezTo>
                <a:lnTo>
                  <a:pt x="5898369" y="1079693"/>
                </a:lnTo>
                <a:lnTo>
                  <a:pt x="5891039" y="1109947"/>
                </a:lnTo>
                <a:lnTo>
                  <a:pt x="5237261" y="1083708"/>
                </a:lnTo>
                <a:cubicBezTo>
                  <a:pt x="5147147" y="1076120"/>
                  <a:pt x="5080247" y="996917"/>
                  <a:pt x="5087837" y="906801"/>
                </a:cubicBezTo>
                <a:lnTo>
                  <a:pt x="5096462" y="804356"/>
                </a:lnTo>
                <a:lnTo>
                  <a:pt x="5098635" y="804481"/>
                </a:lnTo>
                <a:lnTo>
                  <a:pt x="5084876" y="715118"/>
                </a:lnTo>
                <a:cubicBezTo>
                  <a:pt x="5030135" y="496837"/>
                  <a:pt x="4839647" y="333001"/>
                  <a:pt x="4607786" y="318272"/>
                </a:cubicBezTo>
                <a:cubicBezTo>
                  <a:pt x="4375925" y="303539"/>
                  <a:pt x="4166234" y="441950"/>
                  <a:pt x="4084307" y="651549"/>
                </a:cubicBezTo>
                <a:lnTo>
                  <a:pt x="4058397" y="741768"/>
                </a:lnTo>
                <a:lnTo>
                  <a:pt x="4053635" y="802385"/>
                </a:lnTo>
                <a:cubicBezTo>
                  <a:pt x="4027867" y="976856"/>
                  <a:pt x="3920545" y="1130733"/>
                  <a:pt x="3761921" y="1214432"/>
                </a:cubicBezTo>
                <a:cubicBezTo>
                  <a:pt x="3580635" y="1310086"/>
                  <a:pt x="3361506" y="1298691"/>
                  <a:pt x="3191121" y="1184745"/>
                </a:cubicBezTo>
                <a:cubicBezTo>
                  <a:pt x="3020736" y="1070801"/>
                  <a:pt x="2926505" y="872639"/>
                  <a:pt x="2945665" y="668562"/>
                </a:cubicBezTo>
                <a:lnTo>
                  <a:pt x="2947591" y="668744"/>
                </a:lnTo>
                <a:lnTo>
                  <a:pt x="2957555" y="608620"/>
                </a:lnTo>
                <a:cubicBezTo>
                  <a:pt x="2973639" y="440610"/>
                  <a:pt x="2908558" y="273096"/>
                  <a:pt x="2779484" y="159884"/>
                </a:cubicBezTo>
                <a:cubicBezTo>
                  <a:pt x="2631971" y="30501"/>
                  <a:pt x="2425032" y="-6765"/>
                  <a:pt x="2241650" y="63029"/>
                </a:cubicBezTo>
                <a:cubicBezTo>
                  <a:pt x="2081191" y="124098"/>
                  <a:pt x="1961759" y="258385"/>
                  <a:pt x="1918221" y="421451"/>
                </a:cubicBezTo>
                <a:lnTo>
                  <a:pt x="1906250" y="482996"/>
                </a:lnTo>
                <a:lnTo>
                  <a:pt x="1902067" y="541550"/>
                </a:lnTo>
                <a:cubicBezTo>
                  <a:pt x="1876764" y="719818"/>
                  <a:pt x="1766355" y="876915"/>
                  <a:pt x="1603140" y="960209"/>
                </a:cubicBezTo>
                <a:cubicBezTo>
                  <a:pt x="1416607" y="1055401"/>
                  <a:pt x="1192485" y="1038180"/>
                  <a:pt x="1022686" y="915607"/>
                </a:cubicBezTo>
                <a:cubicBezTo>
                  <a:pt x="895336" y="823677"/>
                  <a:pt x="814613" y="684087"/>
                  <a:pt x="795552" y="532703"/>
                </a:cubicBezTo>
                <a:lnTo>
                  <a:pt x="792356" y="476139"/>
                </a:lnTo>
                <a:lnTo>
                  <a:pt x="789967" y="476188"/>
                </a:lnTo>
                <a:cubicBezTo>
                  <a:pt x="790180" y="440572"/>
                  <a:pt x="790394" y="404956"/>
                  <a:pt x="790607" y="369340"/>
                </a:cubicBezTo>
                <a:cubicBezTo>
                  <a:pt x="791008" y="302671"/>
                  <a:pt x="737284" y="248300"/>
                  <a:pt x="670615" y="247901"/>
                </a:cubicBezTo>
                <a:lnTo>
                  <a:pt x="0" y="252293"/>
                </a:lnTo>
                <a:lnTo>
                  <a:pt x="0" y="20365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1335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pic>
        <p:nvPicPr>
          <p:cNvPr id="73" name="MH_Other_2"/>
          <p:cNvPicPr/>
          <p:nvPr>
            <p:custDataLst>
              <p:tags r:id="rId1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2337959">
            <a:off x="3862262" y="973284"/>
            <a:ext cx="124420" cy="115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MH_Other_2"/>
          <p:cNvPicPr/>
          <p:nvPr>
            <p:custDataLst>
              <p:tags r:id="rId2"/>
            </p:custDataLst>
          </p:nvPr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87"/>
          <a:stretch>
            <a:fillRect/>
          </a:stretch>
        </p:blipFill>
        <p:spPr bwMode="auto">
          <a:xfrm rot="13386646" flipV="1">
            <a:off x="7936900" y="5172547"/>
            <a:ext cx="124420" cy="115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818096" y="2707524"/>
            <a:ext cx="2257568" cy="1607117"/>
            <a:chOff x="5796187" y="2936124"/>
            <a:chExt cx="2257568" cy="1607117"/>
          </a:xfrm>
        </p:grpSpPr>
        <p:sp>
          <p:nvSpPr>
            <p:cNvPr id="61" name="圆角矩形 60"/>
            <p:cNvSpPr/>
            <p:nvPr/>
          </p:nvSpPr>
          <p:spPr>
            <a:xfrm rot="18900000">
              <a:off x="5796187" y="3334092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flipH="1">
              <a:off x="6096302" y="3918054"/>
              <a:ext cx="625187" cy="625187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254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228600" dist="228600" dir="5400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 rot="18900000">
              <a:off x="6130613" y="4098597"/>
              <a:ext cx="556563" cy="31777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en-US" altLang="zh-CN" sz="1465" b="1" kern="0" dirty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zh-CN" altLang="en-US" sz="1465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rot="18900000">
              <a:off x="6566704" y="3516085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zh-CN" altLang="en-US" sz="16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三季度</a:t>
              </a:r>
            </a:p>
          </p:txBody>
        </p:sp>
        <p:sp>
          <p:nvSpPr>
            <p:cNvPr id="78" name="KSO_Shape"/>
            <p:cNvSpPr/>
            <p:nvPr/>
          </p:nvSpPr>
          <p:spPr bwMode="auto">
            <a:xfrm>
              <a:off x="7348819" y="2936124"/>
              <a:ext cx="298250" cy="378330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37192" y="4463788"/>
            <a:ext cx="2257568" cy="1545451"/>
            <a:chOff x="5515282" y="4692388"/>
            <a:chExt cx="2257568" cy="1545450"/>
          </a:xfrm>
        </p:grpSpPr>
        <p:sp>
          <p:nvSpPr>
            <p:cNvPr id="67" name="圆角矩形 66"/>
            <p:cNvSpPr/>
            <p:nvPr/>
          </p:nvSpPr>
          <p:spPr>
            <a:xfrm rot="18900000">
              <a:off x="5515282" y="5158550"/>
              <a:ext cx="2257568" cy="7460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solidFill>
                <a:schemeClr val="bg1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858188" y="4692388"/>
              <a:ext cx="625187" cy="625187"/>
              <a:chOff x="798773" y="5020276"/>
              <a:chExt cx="625187" cy="625187"/>
            </a:xfrm>
          </p:grpSpPr>
          <p:sp>
            <p:nvSpPr>
              <p:cNvPr id="71" name="椭圆 70"/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5"/>
                  </a:gs>
                </a:gsLst>
                <a:lin ang="5400000" scaled="0"/>
              </a:gradFill>
              <a:ln w="25400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5400000" scaled="0"/>
                </a:gradFill>
              </a:ln>
              <a:effectLst>
                <a:outerShdw blurRad="228600" dist="228600" dir="54000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 rot="18900000">
                <a:off x="833083" y="5200820"/>
                <a:ext cx="556563" cy="3177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3765">
                  <a:defRPr/>
                </a:pPr>
                <a:r>
                  <a:rPr lang="en-US" altLang="zh-CN" sz="1465" b="1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90%</a:t>
                </a:r>
                <a:endParaRPr lang="zh-CN" altLang="en-US" sz="1465" b="1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 rot="18900000">
              <a:off x="6206656" y="5433865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zh-CN" altLang="en-US" sz="16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四季度</a:t>
              </a:r>
            </a:p>
          </p:txBody>
        </p:sp>
        <p:sp>
          <p:nvSpPr>
            <p:cNvPr id="79" name="KSO_Shape"/>
            <p:cNvSpPr/>
            <p:nvPr/>
          </p:nvSpPr>
          <p:spPr bwMode="auto">
            <a:xfrm>
              <a:off x="5913305" y="5835542"/>
              <a:ext cx="405678" cy="402296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0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16209" y="1082000"/>
            <a:ext cx="3114104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173261" y="2528841"/>
            <a:ext cx="3114104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6100" y="3513533"/>
            <a:ext cx="3440661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38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93900" y="5497394"/>
            <a:ext cx="3487624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3"/>
          <p:cNvGrpSpPr/>
          <p:nvPr/>
        </p:nvGrpSpPr>
        <p:grpSpPr bwMode="auto">
          <a:xfrm>
            <a:off x="9398000" y="2839409"/>
            <a:ext cx="1981200" cy="1623483"/>
            <a:chOff x="7647017" y="2699415"/>
            <a:chExt cx="2617944" cy="2145185"/>
          </a:xfrm>
        </p:grpSpPr>
        <p:sp>
          <p:nvSpPr>
            <p:cNvPr id="37" name="Oval 8"/>
            <p:cNvSpPr>
              <a:spLocks noChangeArrowheads="1"/>
            </p:cNvSpPr>
            <p:nvPr/>
          </p:nvSpPr>
          <p:spPr bwMode="auto">
            <a:xfrm flipV="1">
              <a:off x="7647017" y="4399449"/>
              <a:ext cx="2617944" cy="445151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8011516" y="2699415"/>
              <a:ext cx="1931237" cy="1931674"/>
            </a:xfrm>
            <a:prstGeom prst="ellipse">
              <a:avLst/>
            </a:prstGeom>
            <a:gradFill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5400000" scaled="0"/>
            </a:gradFill>
            <a:ln w="25400"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5400000" scaled="0"/>
              </a:gradFill>
              <a:round/>
            </a:ln>
            <a:effectLst>
              <a:outerShdw blurRad="228600" dist="228600" dir="5400000" algn="tr" rotWithShape="0">
                <a:prstClr val="black">
                  <a:alpha val="3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AutoShape 7"/>
          <p:cNvSpPr>
            <a:spLocks noChangeArrowheads="1"/>
          </p:cNvSpPr>
          <p:nvPr/>
        </p:nvSpPr>
        <p:spPr bwMode="auto">
          <a:xfrm>
            <a:off x="1135592" y="3030607"/>
            <a:ext cx="7888816" cy="1079500"/>
          </a:xfrm>
          <a:prstGeom prst="homePlate">
            <a:avLst>
              <a:gd name="adj" fmla="val 40030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miter lim="800000"/>
          </a:ln>
          <a:effectLst>
            <a:outerShdw blurRad="228600" dist="228600" dir="54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476250" indent="-476250">
              <a:lnSpc>
                <a:spcPct val="120000"/>
              </a:lnSpc>
              <a:defRPr/>
            </a:pPr>
            <a:endParaRPr lang="zh-CN" altLang="en-US" sz="1600" kern="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40" name="AutoShape 8"/>
          <p:cNvSpPr>
            <a:spLocks noChangeArrowheads="1"/>
          </p:cNvSpPr>
          <p:nvPr/>
        </p:nvSpPr>
        <p:spPr bwMode="auto">
          <a:xfrm>
            <a:off x="6453718" y="3030607"/>
            <a:ext cx="670983" cy="1079501"/>
          </a:xfrm>
          <a:prstGeom prst="chevron">
            <a:avLst>
              <a:gd name="adj" fmla="val 55472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5400000" scaled="0"/>
          </a:gradFill>
          <a:ln w="15875"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miter lim="800000"/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2400" kern="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43" name="AutoShape 8"/>
          <p:cNvSpPr>
            <a:spLocks noChangeArrowheads="1"/>
          </p:cNvSpPr>
          <p:nvPr/>
        </p:nvSpPr>
        <p:spPr bwMode="auto">
          <a:xfrm>
            <a:off x="4353509" y="3021101"/>
            <a:ext cx="668867" cy="1089007"/>
          </a:xfrm>
          <a:prstGeom prst="chevron">
            <a:avLst>
              <a:gd name="adj" fmla="val 55472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5400000" scaled="0"/>
          </a:gradFill>
          <a:ln w="15875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  <a:miter lim="800000"/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2400" kern="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auto">
          <a:xfrm>
            <a:off x="2239433" y="3030607"/>
            <a:ext cx="670984" cy="1079500"/>
          </a:xfrm>
          <a:prstGeom prst="chevron">
            <a:avLst>
              <a:gd name="adj" fmla="val 554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0"/>
          </a:gradFill>
          <a:ln w="15875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miter lim="800000"/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2400" kern="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48" name="AutoShape 8"/>
          <p:cNvSpPr>
            <a:spLocks noChangeArrowheads="1"/>
          </p:cNvSpPr>
          <p:nvPr/>
        </p:nvSpPr>
        <p:spPr bwMode="auto">
          <a:xfrm>
            <a:off x="8547100" y="3030605"/>
            <a:ext cx="668867" cy="1079503"/>
          </a:xfrm>
          <a:prstGeom prst="chevron">
            <a:avLst>
              <a:gd name="adj" fmla="val 55472"/>
            </a:avLst>
          </a:prstGeom>
          <a:gradFill>
            <a:gsLst>
              <a:gs pos="0">
                <a:schemeClr val="accent5">
                  <a:lumMod val="75000"/>
                </a:schemeClr>
              </a:gs>
              <a:gs pos="100000">
                <a:schemeClr val="accent5"/>
              </a:gs>
            </a:gsLst>
            <a:lin ang="5400000" scaled="0"/>
          </a:gradFill>
          <a:ln w="15875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  <a:miter lim="800000"/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sz="2400" kern="0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155797" y="3400326"/>
            <a:ext cx="87075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+mn-ea"/>
                <a:sym typeface="+mn-lt"/>
              </a:rPr>
              <a:t>2018</a:t>
            </a:r>
            <a:endParaRPr lang="zh-CN" altLang="en-US" sz="2400" b="1" i="1" dirty="0">
              <a:solidFill>
                <a:schemeClr val="accent1">
                  <a:lumMod val="7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44851" y="3400326"/>
            <a:ext cx="87075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b="1" i="1" dirty="0" smtClean="0">
                <a:solidFill>
                  <a:schemeClr val="accent3">
                    <a:lumMod val="75000"/>
                  </a:schemeClr>
                </a:solidFill>
                <a:latin typeface="+mn-lt"/>
                <a:cs typeface="+mn-ea"/>
                <a:sym typeface="+mn-lt"/>
              </a:rPr>
              <a:t>2019</a:t>
            </a:r>
            <a:endParaRPr lang="zh-CN" altLang="en-US" sz="2400" b="1" i="1" dirty="0">
              <a:solidFill>
                <a:schemeClr val="accent3">
                  <a:lumMod val="7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350934" y="3400326"/>
            <a:ext cx="87075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b="1" i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+mn-ea"/>
                <a:sym typeface="+mn-lt"/>
              </a:rPr>
              <a:t>2020</a:t>
            </a:r>
            <a:endParaRPr lang="zh-CN" altLang="en-US" sz="2400" b="1" i="1" dirty="0">
              <a:solidFill>
                <a:schemeClr val="accent2">
                  <a:lumMod val="7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457018" y="3400326"/>
            <a:ext cx="87075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b="1" i="1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+mn-ea"/>
                <a:sym typeface="+mn-lt"/>
              </a:rPr>
              <a:t>2021</a:t>
            </a:r>
            <a:endParaRPr lang="zh-CN" altLang="en-US" sz="2400" b="1" i="1" dirty="0">
              <a:solidFill>
                <a:schemeClr val="accent5">
                  <a:lumMod val="7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60" name="组合 13"/>
          <p:cNvGrpSpPr/>
          <p:nvPr/>
        </p:nvGrpSpPr>
        <p:grpSpPr bwMode="auto">
          <a:xfrm>
            <a:off x="1447800" y="3978176"/>
            <a:ext cx="3225800" cy="1777378"/>
            <a:chOff x="941884" y="3983470"/>
            <a:chExt cx="1925931" cy="1507216"/>
          </a:xfrm>
        </p:grpSpPr>
        <p:cxnSp>
          <p:nvCxnSpPr>
            <p:cNvPr id="65" name="直接连接符 23"/>
            <p:cNvCxnSpPr>
              <a:cxnSpLocks noChangeShapeType="1"/>
            </p:cNvCxnSpPr>
            <p:nvPr/>
          </p:nvCxnSpPr>
          <p:spPr bwMode="auto">
            <a:xfrm>
              <a:off x="941884" y="3983470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accent1">
                  <a:lumMod val="75000"/>
                </a:schemeClr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6" name="TextBox 65"/>
            <p:cNvSpPr txBox="1"/>
            <p:nvPr/>
          </p:nvSpPr>
          <p:spPr>
            <a:xfrm>
              <a:off x="941884" y="4394509"/>
              <a:ext cx="1925931" cy="10961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此处添加标题</a:t>
              </a:r>
              <a:endParaRPr lang="en-US" altLang="zh-CN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14"/>
          <p:cNvGrpSpPr/>
          <p:nvPr/>
        </p:nvGrpSpPr>
        <p:grpSpPr bwMode="auto">
          <a:xfrm>
            <a:off x="3556000" y="1539777"/>
            <a:ext cx="3048000" cy="1773767"/>
            <a:chOff x="2293144" y="1916832"/>
            <a:chExt cx="1925931" cy="1502549"/>
          </a:xfrm>
        </p:grpSpPr>
        <p:cxnSp>
          <p:nvCxnSpPr>
            <p:cNvPr id="74" name="直接连接符 21"/>
            <p:cNvCxnSpPr>
              <a:cxnSpLocks noChangeShapeType="1"/>
            </p:cNvCxnSpPr>
            <p:nvPr/>
          </p:nvCxnSpPr>
          <p:spPr bwMode="auto">
            <a:xfrm>
              <a:off x="2293144" y="2060848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accent3">
                  <a:lumMod val="75000"/>
                </a:schemeClr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6" name="TextBox 75"/>
            <p:cNvSpPr txBox="1"/>
            <p:nvPr/>
          </p:nvSpPr>
          <p:spPr>
            <a:xfrm>
              <a:off x="2293144" y="1916832"/>
              <a:ext cx="1925931" cy="10950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此处添加标题</a:t>
              </a:r>
              <a:endParaRPr lang="en-US" altLang="zh-CN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4" name="组合 15"/>
          <p:cNvGrpSpPr/>
          <p:nvPr/>
        </p:nvGrpSpPr>
        <p:grpSpPr bwMode="auto">
          <a:xfrm>
            <a:off x="5619752" y="4003577"/>
            <a:ext cx="2813049" cy="1779495"/>
            <a:chOff x="3641104" y="3980384"/>
            <a:chExt cx="1925931" cy="1507496"/>
          </a:xfrm>
        </p:grpSpPr>
        <p:cxnSp>
          <p:nvCxnSpPr>
            <p:cNvPr id="85" name="直接连接符 19"/>
            <p:cNvCxnSpPr>
              <a:cxnSpLocks noChangeShapeType="1"/>
            </p:cNvCxnSpPr>
            <p:nvPr/>
          </p:nvCxnSpPr>
          <p:spPr bwMode="auto">
            <a:xfrm>
              <a:off x="3648596" y="3980384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accent2">
                  <a:lumMod val="75000"/>
                </a:schemeClr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6" name="TextBox 85"/>
            <p:cNvSpPr txBox="1"/>
            <p:nvPr/>
          </p:nvSpPr>
          <p:spPr>
            <a:xfrm>
              <a:off x="3641104" y="4392804"/>
              <a:ext cx="1925931" cy="10950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此处添加标题</a:t>
              </a:r>
              <a:endParaRPr lang="en-US" altLang="zh-CN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7" name="组合 16"/>
          <p:cNvGrpSpPr/>
          <p:nvPr/>
        </p:nvGrpSpPr>
        <p:grpSpPr bwMode="auto">
          <a:xfrm>
            <a:off x="7763933" y="1539777"/>
            <a:ext cx="2904067" cy="1773767"/>
            <a:chOff x="5044092" y="1916832"/>
            <a:chExt cx="1925931" cy="1502549"/>
          </a:xfrm>
        </p:grpSpPr>
        <p:cxnSp>
          <p:nvCxnSpPr>
            <p:cNvPr id="88" name="直接连接符 17"/>
            <p:cNvCxnSpPr>
              <a:cxnSpLocks noChangeShapeType="1"/>
            </p:cNvCxnSpPr>
            <p:nvPr/>
          </p:nvCxnSpPr>
          <p:spPr bwMode="auto">
            <a:xfrm>
              <a:off x="5044092" y="2060848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accent5">
                  <a:lumMod val="75000"/>
                </a:schemeClr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9" name="TextBox 88"/>
            <p:cNvSpPr txBox="1"/>
            <p:nvPr/>
          </p:nvSpPr>
          <p:spPr>
            <a:xfrm>
              <a:off x="5044092" y="1916832"/>
              <a:ext cx="1925931" cy="10950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此处添加标题</a:t>
              </a:r>
              <a:endParaRPr lang="en-US" altLang="zh-CN" sz="24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0" name="Rectangle 162"/>
          <p:cNvSpPr>
            <a:spLocks noChangeArrowheads="1"/>
          </p:cNvSpPr>
          <p:nvPr/>
        </p:nvSpPr>
        <p:spPr bwMode="auto">
          <a:xfrm>
            <a:off x="9730057" y="3290707"/>
            <a:ext cx="1261884" cy="53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F6FC6"/>
                    </a:gs>
                    <a:gs pos="100000">
                      <a:srgbClr val="009DD9">
                        <a:alpha val="89998"/>
                      </a:srgbClr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90500" dir="54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eaLnBrk="1" fontAlgn="base" hangingPunct="1">
              <a:lnSpc>
                <a:spcPct val="150000"/>
              </a:lnSpc>
              <a:buClrTx/>
              <a:buSzTx/>
            </a:pPr>
            <a:r>
              <a:rPr lang="zh-CN" altLang="en-US" sz="2135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21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584745" y="1647263"/>
            <a:ext cx="43396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7668857" y="2598174"/>
            <a:ext cx="1963481" cy="368300"/>
            <a:chOff x="7777461" y="3514044"/>
            <a:chExt cx="1963372" cy="369332"/>
          </a:xfrm>
        </p:grpSpPr>
        <p:sp>
          <p:nvSpPr>
            <p:cNvPr id="4" name="Oval 14@|1FFC:3382090|FBC:16777215|LFC:16777215|LBC:16777215"/>
            <p:cNvSpPr/>
            <p:nvPr/>
          </p:nvSpPr>
          <p:spPr>
            <a:xfrm>
              <a:off x="7777461" y="3625480"/>
              <a:ext cx="163482" cy="16397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TextBox 15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514044"/>
              <a:ext cx="18004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请输入小节标题</a:t>
              </a: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4721252" y="2628339"/>
            <a:ext cx="1963482" cy="369887"/>
            <a:chOff x="4829865" y="3545540"/>
            <a:chExt cx="1963372" cy="369332"/>
          </a:xfrm>
        </p:grpSpPr>
        <p:sp>
          <p:nvSpPr>
            <p:cNvPr id="7" name="TextBox 1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545540"/>
              <a:ext cx="18004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请输入小节标题</a:t>
              </a:r>
            </a:p>
          </p:txBody>
        </p:sp>
        <p:sp>
          <p:nvSpPr>
            <p:cNvPr id="8" name="Oval 16@|1FFC:3382090|FBC:16777215|LFC:16777215|LBC:16777215"/>
            <p:cNvSpPr/>
            <p:nvPr/>
          </p:nvSpPr>
          <p:spPr>
            <a:xfrm>
              <a:off x="4829865" y="3626381"/>
              <a:ext cx="163483" cy="16326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4721252" y="3056962"/>
            <a:ext cx="1963482" cy="368300"/>
            <a:chOff x="4829865" y="3972976"/>
            <a:chExt cx="1963372" cy="369332"/>
          </a:xfrm>
        </p:grpSpPr>
        <p:sp>
          <p:nvSpPr>
            <p:cNvPr id="1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992744" y="3972976"/>
              <a:ext cx="18004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请输入小节标题</a:t>
              </a:r>
            </a:p>
          </p:txBody>
        </p:sp>
        <p:sp>
          <p:nvSpPr>
            <p:cNvPr id="11" name="Oval 17@|1FFC:3382090|FBC:16777215|LFC:16777215|LBC:16777215"/>
            <p:cNvSpPr/>
            <p:nvPr/>
          </p:nvSpPr>
          <p:spPr>
            <a:xfrm>
              <a:off x="4829865" y="4084412"/>
              <a:ext cx="163483" cy="1623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7668857" y="3050614"/>
            <a:ext cx="1963481" cy="369887"/>
            <a:chOff x="7777461" y="3967041"/>
            <a:chExt cx="1963372" cy="369332"/>
          </a:xfrm>
        </p:grpSpPr>
        <p:sp>
          <p:nvSpPr>
            <p:cNvPr id="13" name="Oval 20@|1FFC:3382090|FBC:16777215|LFC:16777215|LBC:16777215"/>
            <p:cNvSpPr/>
            <p:nvPr/>
          </p:nvSpPr>
          <p:spPr>
            <a:xfrm>
              <a:off x="7777461" y="4079584"/>
              <a:ext cx="163482" cy="16326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21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7940340" y="3967041"/>
              <a:ext cx="18004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请输入小节标题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71617" y="1617083"/>
            <a:ext cx="1870126" cy="1868920"/>
            <a:chOff x="1991991" y="1508806"/>
            <a:chExt cx="1501200" cy="1500230"/>
          </a:xfrm>
        </p:grpSpPr>
        <p:sp>
          <p:nvSpPr>
            <p:cNvPr id="18" name="Freeform 5"/>
            <p:cNvSpPr/>
            <p:nvPr/>
          </p:nvSpPr>
          <p:spPr bwMode="auto">
            <a:xfrm rot="10800000">
              <a:off x="1991991" y="1508806"/>
              <a:ext cx="1501200" cy="15002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chemeClr val="bg1">
                      <a:lumMod val="65000"/>
                    </a:schemeClr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"/>
            <p:cNvSpPr/>
            <p:nvPr/>
          </p:nvSpPr>
          <p:spPr bwMode="auto">
            <a:xfrm rot="10800000">
              <a:off x="2159391" y="1675388"/>
              <a:ext cx="1166400" cy="116706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8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2"/>
            <p:cNvSpPr txBox="1"/>
            <p:nvPr/>
          </p:nvSpPr>
          <p:spPr>
            <a:xfrm>
              <a:off x="2435526" y="1909526"/>
              <a:ext cx="637430" cy="66706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5400" b="0" dirty="0">
                  <a:ln w="12700"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5400" b="0" dirty="0">
                <a:ln w="12700"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6200000" flipH="1">
            <a:off x="4116165" y="-1212404"/>
            <a:ext cx="3960574" cy="12191095"/>
            <a:chOff x="7268184" y="0"/>
            <a:chExt cx="4923816" cy="6858000"/>
          </a:xfrm>
        </p:grpSpPr>
        <p:sp>
          <p:nvSpPr>
            <p:cNvPr id="22" name="任意多边形 21"/>
            <p:cNvSpPr/>
            <p:nvPr/>
          </p:nvSpPr>
          <p:spPr>
            <a:xfrm>
              <a:off x="7268184" y="0"/>
              <a:ext cx="4503294" cy="6858000"/>
            </a:xfrm>
            <a:custGeom>
              <a:avLst/>
              <a:gdLst>
                <a:gd name="connsiteX0" fmla="*/ 2274913 w 4503294"/>
                <a:gd name="connsiteY0" fmla="*/ 0 h 6858000"/>
                <a:gd name="connsiteX1" fmla="*/ 4503294 w 4503294"/>
                <a:gd name="connsiteY1" fmla="*/ 0 h 6858000"/>
                <a:gd name="connsiteX2" fmla="*/ 4503294 w 4503294"/>
                <a:gd name="connsiteY2" fmla="*/ 6858000 h 6858000"/>
                <a:gd name="connsiteX3" fmla="*/ 0 w 4503294"/>
                <a:gd name="connsiteY3" fmla="*/ 6858000 h 6858000"/>
                <a:gd name="connsiteX4" fmla="*/ 3543164 w 4503294"/>
                <a:gd name="connsiteY4" fmla="*/ 3314836 h 6858000"/>
                <a:gd name="connsiteX5" fmla="*/ 3543164 w 4503294"/>
                <a:gd name="connsiteY5" fmla="*/ 1268251 h 6858000"/>
                <a:gd name="connsiteX6" fmla="*/ 2274913 w 4503294"/>
                <a:gd name="connsiteY6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3294" h="6858000">
                  <a:moveTo>
                    <a:pt x="2274913" y="0"/>
                  </a:moveTo>
                  <a:lnTo>
                    <a:pt x="4503294" y="0"/>
                  </a:lnTo>
                  <a:lnTo>
                    <a:pt x="4503294" y="6858000"/>
                  </a:lnTo>
                  <a:lnTo>
                    <a:pt x="0" y="6858000"/>
                  </a:lnTo>
                  <a:lnTo>
                    <a:pt x="3543164" y="3314836"/>
                  </a:lnTo>
                  <a:cubicBezTo>
                    <a:pt x="4108312" y="2749687"/>
                    <a:pt x="4108312" y="1833399"/>
                    <a:pt x="3543164" y="1268251"/>
                  </a:cubicBezTo>
                  <a:lnTo>
                    <a:pt x="227491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flipV="1">
              <a:off x="7688706" y="0"/>
              <a:ext cx="4503294" cy="6858000"/>
            </a:xfrm>
            <a:custGeom>
              <a:avLst/>
              <a:gdLst>
                <a:gd name="connsiteX0" fmla="*/ 2274913 w 4503294"/>
                <a:gd name="connsiteY0" fmla="*/ 0 h 6858000"/>
                <a:gd name="connsiteX1" fmla="*/ 4503294 w 4503294"/>
                <a:gd name="connsiteY1" fmla="*/ 0 h 6858000"/>
                <a:gd name="connsiteX2" fmla="*/ 4503294 w 4503294"/>
                <a:gd name="connsiteY2" fmla="*/ 6858000 h 6858000"/>
                <a:gd name="connsiteX3" fmla="*/ 0 w 4503294"/>
                <a:gd name="connsiteY3" fmla="*/ 6858000 h 6858000"/>
                <a:gd name="connsiteX4" fmla="*/ 3543164 w 4503294"/>
                <a:gd name="connsiteY4" fmla="*/ 3314836 h 6858000"/>
                <a:gd name="connsiteX5" fmla="*/ 3543164 w 4503294"/>
                <a:gd name="connsiteY5" fmla="*/ 1268251 h 6858000"/>
                <a:gd name="connsiteX6" fmla="*/ 2274913 w 4503294"/>
                <a:gd name="connsiteY6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3294" h="6858000">
                  <a:moveTo>
                    <a:pt x="2274913" y="0"/>
                  </a:moveTo>
                  <a:lnTo>
                    <a:pt x="4503294" y="0"/>
                  </a:lnTo>
                  <a:lnTo>
                    <a:pt x="4503294" y="6858000"/>
                  </a:lnTo>
                  <a:lnTo>
                    <a:pt x="0" y="6858000"/>
                  </a:lnTo>
                  <a:lnTo>
                    <a:pt x="3543164" y="3314836"/>
                  </a:lnTo>
                  <a:cubicBezTo>
                    <a:pt x="4108312" y="2749687"/>
                    <a:pt x="4108312" y="1833399"/>
                    <a:pt x="3543164" y="1268251"/>
                  </a:cubicBezTo>
                  <a:lnTo>
                    <a:pt x="2274913" y="0"/>
                  </a:lnTo>
                  <a:close/>
                </a:path>
              </a:pathLst>
            </a:custGeom>
            <a:solidFill>
              <a:srgbClr val="0087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414425" y="971230"/>
            <a:ext cx="5130685" cy="5127373"/>
            <a:chOff x="8955123" y="4881431"/>
            <a:chExt cx="1501200" cy="1500230"/>
          </a:xfrm>
        </p:grpSpPr>
        <p:sp>
          <p:nvSpPr>
            <p:cNvPr id="29" name="Freeform 5"/>
            <p:cNvSpPr/>
            <p:nvPr/>
          </p:nvSpPr>
          <p:spPr bwMode="auto">
            <a:xfrm rot="10800000">
              <a:off x="8955123" y="4881431"/>
              <a:ext cx="1501200" cy="15002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chemeClr val="bg1">
                      <a:lumMod val="65000"/>
                    </a:schemeClr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5"/>
            <p:cNvSpPr/>
            <p:nvPr/>
          </p:nvSpPr>
          <p:spPr bwMode="auto">
            <a:xfrm rot="10800000">
              <a:off x="9122523" y="5048013"/>
              <a:ext cx="1166400" cy="1167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lt1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2105939" y="2004995"/>
            <a:ext cx="2990823" cy="1337004"/>
          </a:xfrm>
          <a:prstGeom prst="round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91440" tIns="45720" rIns="91440" bIns="45720" rtlCol="0" anchor="ctr"/>
          <a:lstStyle/>
          <a:p>
            <a:pPr algn="ctr">
              <a:defRPr/>
            </a:pPr>
            <a:endParaRPr lang="en-US" sz="240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6845705" y="2004995"/>
            <a:ext cx="2990823" cy="1337004"/>
          </a:xfrm>
          <a:prstGeom prst="round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91440" tIns="45720" rIns="91440" bIns="45720" rtlCol="0" anchor="ctr"/>
          <a:lstStyle/>
          <a:p>
            <a:pPr algn="ctr">
              <a:defRPr/>
            </a:pPr>
            <a:endParaRPr lang="en-US" sz="240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2105939" y="3808155"/>
            <a:ext cx="2990823" cy="1337004"/>
          </a:xfrm>
          <a:prstGeom prst="round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91440" tIns="45720" rIns="91440" bIns="45720" rtlCol="0" anchor="ctr"/>
          <a:lstStyle/>
          <a:p>
            <a:pPr algn="ctr">
              <a:defRPr/>
            </a:pPr>
            <a:endParaRPr lang="en-US" sz="240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6845705" y="3808155"/>
            <a:ext cx="2990823" cy="1337004"/>
          </a:xfrm>
          <a:prstGeom prst="round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91440" tIns="45720" rIns="91440" bIns="45720" rtlCol="0" anchor="ctr"/>
          <a:lstStyle/>
          <a:p>
            <a:pPr algn="ctr">
              <a:defRPr/>
            </a:pPr>
            <a:endParaRPr lang="en-US" sz="2400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1114810" y="2088557"/>
            <a:ext cx="3573301" cy="1169878"/>
          </a:xfrm>
          <a:prstGeom prst="roundRect">
            <a:avLst/>
          </a:prstGeom>
          <a:gradFill flip="none" rotWithShape="1">
            <a:gsLst>
              <a:gs pos="45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000000" scaled="0"/>
            <a:tileRect/>
          </a:gradFill>
          <a:ln w="63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7400000" scaled="0"/>
            </a:gradFill>
          </a:ln>
          <a:effectLst>
            <a:outerShdw blurRad="152400" dist="38100" dir="810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5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Box 56"/>
          <p:cNvSpPr txBox="1"/>
          <p:nvPr/>
        </p:nvSpPr>
        <p:spPr>
          <a:xfrm>
            <a:off x="1451428" y="2363283"/>
            <a:ext cx="3047485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1114810" y="3891716"/>
            <a:ext cx="3573301" cy="1169878"/>
          </a:xfrm>
          <a:prstGeom prst="roundRect">
            <a:avLst/>
          </a:prstGeom>
          <a:gradFill flip="none" rotWithShape="1">
            <a:gsLst>
              <a:gs pos="45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000000" scaled="0"/>
            <a:tileRect/>
          </a:gradFill>
          <a:ln w="63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7400000" scaled="0"/>
            </a:gradFill>
          </a:ln>
          <a:effectLst>
            <a:outerShdw blurRad="152400" dist="38100" dir="810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5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206666" y="2088557"/>
            <a:ext cx="3620991" cy="1169879"/>
            <a:chOff x="5782357" y="1305195"/>
            <a:chExt cx="2463011" cy="1101053"/>
          </a:xfrm>
        </p:grpSpPr>
        <p:sp>
          <p:nvSpPr>
            <p:cNvPr id="83" name="圆角矩形 82"/>
            <p:cNvSpPr/>
            <p:nvPr/>
          </p:nvSpPr>
          <p:spPr>
            <a:xfrm>
              <a:off x="5782357" y="1305195"/>
              <a:ext cx="2463011" cy="1101053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TextBox 58"/>
            <p:cNvSpPr txBox="1"/>
            <p:nvPr/>
          </p:nvSpPr>
          <p:spPr>
            <a:xfrm>
              <a:off x="5999268" y="1563758"/>
              <a:ext cx="2070187" cy="583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206666" y="3891716"/>
            <a:ext cx="3620991" cy="1169879"/>
            <a:chOff x="5782357" y="3002273"/>
            <a:chExt cx="2463011" cy="1101053"/>
          </a:xfrm>
        </p:grpSpPr>
        <p:sp>
          <p:nvSpPr>
            <p:cNvPr id="88" name="圆角矩形 87"/>
            <p:cNvSpPr/>
            <p:nvPr/>
          </p:nvSpPr>
          <p:spPr>
            <a:xfrm>
              <a:off x="5782357" y="3002273"/>
              <a:ext cx="2463011" cy="1101053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TextBox 59"/>
            <p:cNvSpPr txBox="1"/>
            <p:nvPr/>
          </p:nvSpPr>
          <p:spPr>
            <a:xfrm>
              <a:off x="6014842" y="3260836"/>
              <a:ext cx="2057276" cy="583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57723" y="2934751"/>
            <a:ext cx="10919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添加</a:t>
            </a:r>
            <a:endParaRPr lang="en-US" altLang="zh-CN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标题</a:t>
            </a:r>
            <a:endParaRPr lang="zh-CN" altLang="en-US" sz="3600" dirty="0">
              <a:latin typeface="+mn-ea"/>
            </a:endParaRPr>
          </a:p>
        </p:txBody>
      </p:sp>
      <p:sp>
        <p:nvSpPr>
          <p:cNvPr id="34" name="TextBox 56"/>
          <p:cNvSpPr txBox="1"/>
          <p:nvPr/>
        </p:nvSpPr>
        <p:spPr>
          <a:xfrm>
            <a:off x="1451428" y="4165651"/>
            <a:ext cx="3047485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3"/>
          <p:cNvSpPr>
            <a:spLocks noChangeArrowheads="1"/>
          </p:cNvSpPr>
          <p:nvPr/>
        </p:nvSpPr>
        <p:spPr bwMode="auto">
          <a:xfrm>
            <a:off x="4756299" y="2399886"/>
            <a:ext cx="2576757" cy="2577503"/>
          </a:xfrm>
          <a:prstGeom prst="ellipse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</a:ln>
          <a:effectLst>
            <a:outerShdw blurRad="228600" dist="228600" dir="5400000" algn="t" rotWithShape="0">
              <a:prstClr val="black">
                <a:alpha val="30000"/>
              </a:prstClr>
            </a:outerShdw>
          </a:effectLst>
        </p:spPr>
        <p:txBody>
          <a:bodyPr lIns="91391" tIns="45696" rIns="91391" bIns="45696" anchor="ctr"/>
          <a:lstStyle/>
          <a:p>
            <a:pPr algn="ctr"/>
            <a:endParaRPr lang="zh-CN" altLang="zh-CN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4499257" y="2144358"/>
            <a:ext cx="3090840" cy="3091735"/>
          </a:xfrm>
          <a:prstGeom prst="ellipse">
            <a:avLst/>
          </a:prstGeom>
          <a:noFill/>
          <a:ln w="25400" cap="flat" cmpd="sng">
            <a:solidFill>
              <a:schemeClr val="accent4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1" tIns="45696" rIns="91391" bIns="45696" anchor="ctr"/>
          <a:lstStyle/>
          <a:p>
            <a:pPr algn="ctr"/>
            <a:endParaRPr lang="zh-CN" altLang="zh-CN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4283469" y="1926917"/>
            <a:ext cx="3522416" cy="3523435"/>
          </a:xfrm>
          <a:prstGeom prst="ellipse">
            <a:avLst/>
          </a:prstGeom>
          <a:noFill/>
          <a:ln w="25400" cap="flat" cmpd="sng">
            <a:solidFill>
              <a:schemeClr val="accent4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1" tIns="45696" rIns="91391" bIns="45696" anchor="ctr"/>
          <a:lstStyle/>
          <a:p>
            <a:pPr algn="ctr"/>
            <a:endParaRPr lang="zh-CN" altLang="zh-CN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80397" y="2898095"/>
            <a:ext cx="1313081" cy="1446501"/>
          </a:xfrm>
          <a:prstGeom prst="rect">
            <a:avLst/>
          </a:prstGeom>
          <a:noFill/>
        </p:spPr>
        <p:txBody>
          <a:bodyPr wrap="none" lIns="91391" tIns="45696" rIns="91391" bIns="45696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</a:t>
            </a:r>
            <a:endParaRPr lang="en-US" altLang="zh-CN" sz="4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5926" y="1312700"/>
            <a:ext cx="4699727" cy="4609033"/>
            <a:chOff x="1083121" y="1628006"/>
            <a:chExt cx="4702175" cy="4610100"/>
          </a:xfrm>
        </p:grpSpPr>
        <p:sp>
          <p:nvSpPr>
            <p:cNvPr id="30" name="椭圆 6"/>
            <p:cNvSpPr>
              <a:spLocks noChangeArrowheads="1"/>
            </p:cNvSpPr>
            <p:nvPr/>
          </p:nvSpPr>
          <p:spPr bwMode="auto">
            <a:xfrm>
              <a:off x="1083121" y="3318693"/>
              <a:ext cx="1373188" cy="1373188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25400" cap="flat" cmpd="sng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bevel/>
            </a:ln>
            <a:effectLst>
              <a:outerShdw blurRad="228600" dist="228600" dir="5400000" algn="ctr">
                <a:srgbClr val="000000">
                  <a:alpha val="30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7"/>
            <p:cNvSpPr>
              <a:spLocks noChangeArrowheads="1"/>
            </p:cNvSpPr>
            <p:nvPr/>
          </p:nvSpPr>
          <p:spPr bwMode="auto">
            <a:xfrm>
              <a:off x="2737296" y="1628006"/>
              <a:ext cx="1373188" cy="1373187"/>
            </a:xfrm>
            <a:prstGeom prst="ellipse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ln w="25400" cap="flat" cmpd="sng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0"/>
              </a:gradFill>
              <a:bevel/>
            </a:ln>
            <a:effectLst>
              <a:outerShdw blurRad="228600" dist="228600" dir="5400000" algn="ctr">
                <a:srgbClr val="000000">
                  <a:alpha val="30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8"/>
            <p:cNvSpPr>
              <a:spLocks noChangeArrowheads="1"/>
            </p:cNvSpPr>
            <p:nvPr/>
          </p:nvSpPr>
          <p:spPr bwMode="auto">
            <a:xfrm>
              <a:off x="4410521" y="3318693"/>
              <a:ext cx="1374775" cy="1373188"/>
            </a:xfrm>
            <a:prstGeom prst="ellipse">
              <a:avLst/>
            </a:pr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 w="25400" cap="flat" cmpd="sng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0"/>
              </a:gradFill>
              <a:bevel/>
            </a:ln>
            <a:effectLst>
              <a:outerShdw blurRad="228600" dist="228600" dir="5400000" algn="ctr">
                <a:srgbClr val="000000">
                  <a:alpha val="30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9"/>
            <p:cNvSpPr>
              <a:spLocks noChangeArrowheads="1"/>
            </p:cNvSpPr>
            <p:nvPr/>
          </p:nvSpPr>
          <p:spPr bwMode="auto">
            <a:xfrm>
              <a:off x="2772221" y="4864918"/>
              <a:ext cx="1373188" cy="1373188"/>
            </a:xfrm>
            <a:prstGeom prst="ellipse">
              <a:avLst/>
            </a:prstGeom>
            <a:gradFill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5400000" scaled="0"/>
            </a:gradFill>
            <a:ln w="25400" cap="flat" cmpd="sng"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5400000" scaled="0"/>
              </a:gradFill>
              <a:bevel/>
            </a:ln>
            <a:effectLst>
              <a:outerShdw blurRad="228600" dist="228600" dir="5400000" algn="ctr">
                <a:srgbClr val="000000">
                  <a:alpha val="30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>
              <a:spLocks noChangeArrowheads="1"/>
            </p:cNvSpPr>
            <p:nvPr/>
          </p:nvSpPr>
          <p:spPr bwMode="auto">
            <a:xfrm>
              <a:off x="1265015" y="3616139"/>
              <a:ext cx="993096" cy="749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35" dirty="0" smtClean="0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  <a:endParaRPr lang="en-US" altLang="zh-CN" sz="2135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135" dirty="0" smtClean="0">
                  <a:solidFill>
                    <a:schemeClr val="bg1"/>
                  </a:solidFill>
                  <a:cs typeface="+mn-ea"/>
                  <a:sym typeface="+mn-lt"/>
                </a:rPr>
                <a:t>标题二</a:t>
              </a:r>
              <a:endParaRPr lang="zh-CN" altLang="en-US" sz="21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4545236" y="3616139"/>
              <a:ext cx="1191582" cy="748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  <a:endParaRPr lang="en-US" altLang="zh-CN" sz="2135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标题三</a:t>
              </a:r>
            </a:p>
          </p:txBody>
        </p:sp>
        <p:sp>
          <p:nvSpPr>
            <p:cNvPr id="36" name="矩形 35"/>
            <p:cNvSpPr>
              <a:spLocks noChangeArrowheads="1"/>
            </p:cNvSpPr>
            <p:nvPr/>
          </p:nvSpPr>
          <p:spPr bwMode="auto">
            <a:xfrm>
              <a:off x="2858815" y="1962537"/>
              <a:ext cx="1108389" cy="748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  <a:endParaRPr lang="en-US" altLang="zh-CN" sz="2135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标题一</a:t>
              </a:r>
            </a:p>
          </p:txBody>
        </p:sp>
        <p:sp>
          <p:nvSpPr>
            <p:cNvPr id="37" name="矩形 36"/>
            <p:cNvSpPr>
              <a:spLocks noChangeArrowheads="1"/>
            </p:cNvSpPr>
            <p:nvPr/>
          </p:nvSpPr>
          <p:spPr bwMode="auto">
            <a:xfrm>
              <a:off x="2955048" y="5162365"/>
              <a:ext cx="1007532" cy="748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  <a:endParaRPr lang="en-US" altLang="zh-CN" sz="2135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标题四</a:t>
              </a: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40" name="矩形 39"/>
          <p:cNvSpPr/>
          <p:nvPr/>
        </p:nvSpPr>
        <p:spPr>
          <a:xfrm>
            <a:off x="1280497" y="1825633"/>
            <a:ext cx="3463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1" name="矩形 40"/>
          <p:cNvSpPr/>
          <p:nvPr/>
        </p:nvSpPr>
        <p:spPr>
          <a:xfrm>
            <a:off x="1280497" y="3437399"/>
            <a:ext cx="2350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2" name="矩形 41"/>
          <p:cNvSpPr/>
          <p:nvPr/>
        </p:nvSpPr>
        <p:spPr>
          <a:xfrm>
            <a:off x="6949351" y="5406137"/>
            <a:ext cx="3463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3" name="矩形 42"/>
          <p:cNvSpPr/>
          <p:nvPr/>
        </p:nvSpPr>
        <p:spPr>
          <a:xfrm>
            <a:off x="8643769" y="3300373"/>
            <a:ext cx="2303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十字箭头 2"/>
          <p:cNvSpPr/>
          <p:nvPr/>
        </p:nvSpPr>
        <p:spPr>
          <a:xfrm>
            <a:off x="4184127" y="1830662"/>
            <a:ext cx="3823759" cy="3823759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32673" y="2079207"/>
            <a:ext cx="1529503" cy="1529503"/>
            <a:chOff x="4432666" y="1953520"/>
            <a:chExt cx="1529503" cy="1529503"/>
          </a:xfrm>
        </p:grpSpPr>
        <p:sp>
          <p:nvSpPr>
            <p:cNvPr id="5" name="任意多边形 4"/>
            <p:cNvSpPr/>
            <p:nvPr/>
          </p:nvSpPr>
          <p:spPr>
            <a:xfrm>
              <a:off x="4432666" y="1953520"/>
              <a:ext cx="1529503" cy="1529503"/>
            </a:xfrm>
            <a:custGeom>
              <a:avLst/>
              <a:gdLst>
                <a:gd name="connsiteX0" fmla="*/ 0 w 1529503"/>
                <a:gd name="connsiteY0" fmla="*/ 254922 h 1529503"/>
                <a:gd name="connsiteX1" fmla="*/ 254922 w 1529503"/>
                <a:gd name="connsiteY1" fmla="*/ 0 h 1529503"/>
                <a:gd name="connsiteX2" fmla="*/ 1274581 w 1529503"/>
                <a:gd name="connsiteY2" fmla="*/ 0 h 1529503"/>
                <a:gd name="connsiteX3" fmla="*/ 1529503 w 1529503"/>
                <a:gd name="connsiteY3" fmla="*/ 254922 h 1529503"/>
                <a:gd name="connsiteX4" fmla="*/ 1529503 w 1529503"/>
                <a:gd name="connsiteY4" fmla="*/ 1274581 h 1529503"/>
                <a:gd name="connsiteX5" fmla="*/ 1274581 w 1529503"/>
                <a:gd name="connsiteY5" fmla="*/ 1529503 h 1529503"/>
                <a:gd name="connsiteX6" fmla="*/ 254922 w 1529503"/>
                <a:gd name="connsiteY6" fmla="*/ 1529503 h 1529503"/>
                <a:gd name="connsiteX7" fmla="*/ 0 w 1529503"/>
                <a:gd name="connsiteY7" fmla="*/ 1274581 h 1529503"/>
                <a:gd name="connsiteX8" fmla="*/ 0 w 1529503"/>
                <a:gd name="connsiteY8" fmla="*/ 254922 h 1529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9503" h="1529503">
                  <a:moveTo>
                    <a:pt x="0" y="254922"/>
                  </a:moveTo>
                  <a:cubicBezTo>
                    <a:pt x="0" y="114132"/>
                    <a:pt x="114132" y="0"/>
                    <a:pt x="254922" y="0"/>
                  </a:cubicBezTo>
                  <a:lnTo>
                    <a:pt x="1274581" y="0"/>
                  </a:lnTo>
                  <a:cubicBezTo>
                    <a:pt x="1415371" y="0"/>
                    <a:pt x="1529503" y="114132"/>
                    <a:pt x="1529503" y="254922"/>
                  </a:cubicBezTo>
                  <a:lnTo>
                    <a:pt x="1529503" y="1274581"/>
                  </a:lnTo>
                  <a:cubicBezTo>
                    <a:pt x="1529503" y="1415371"/>
                    <a:pt x="1415371" y="1529503"/>
                    <a:pt x="1274581" y="1529503"/>
                  </a:cubicBezTo>
                  <a:lnTo>
                    <a:pt x="254922" y="1529503"/>
                  </a:lnTo>
                  <a:cubicBezTo>
                    <a:pt x="114132" y="1529503"/>
                    <a:pt x="0" y="1415371"/>
                    <a:pt x="0" y="1274581"/>
                  </a:cubicBezTo>
                  <a:lnTo>
                    <a:pt x="0" y="254922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5400000" scaled="0"/>
            </a:gradFill>
            <a:ln w="25400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228600" dist="228600" dir="5400000" algn="ctr">
                <a:srgbClr val="000000">
                  <a:alpha val="3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7512" tIns="287512" rIns="287512" bIns="287512" numCol="1" spcCol="1270" anchor="ctr" anchorCtr="0">
              <a:noAutofit/>
            </a:bodyPr>
            <a:lstStyle/>
            <a:p>
              <a:pPr algn="ctr" defTabSz="1644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5114" y="2315966"/>
              <a:ext cx="804605" cy="804605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432673" y="3876373"/>
            <a:ext cx="1529503" cy="1529503"/>
            <a:chOff x="4432666" y="3750686"/>
            <a:chExt cx="1529503" cy="1529503"/>
          </a:xfrm>
        </p:grpSpPr>
        <p:sp>
          <p:nvSpPr>
            <p:cNvPr id="8" name="任意多边形 7"/>
            <p:cNvSpPr/>
            <p:nvPr/>
          </p:nvSpPr>
          <p:spPr>
            <a:xfrm>
              <a:off x="4432666" y="3750686"/>
              <a:ext cx="1529503" cy="1529503"/>
            </a:xfrm>
            <a:custGeom>
              <a:avLst/>
              <a:gdLst>
                <a:gd name="connsiteX0" fmla="*/ 0 w 1529503"/>
                <a:gd name="connsiteY0" fmla="*/ 254922 h 1529503"/>
                <a:gd name="connsiteX1" fmla="*/ 254922 w 1529503"/>
                <a:gd name="connsiteY1" fmla="*/ 0 h 1529503"/>
                <a:gd name="connsiteX2" fmla="*/ 1274581 w 1529503"/>
                <a:gd name="connsiteY2" fmla="*/ 0 h 1529503"/>
                <a:gd name="connsiteX3" fmla="*/ 1529503 w 1529503"/>
                <a:gd name="connsiteY3" fmla="*/ 254922 h 1529503"/>
                <a:gd name="connsiteX4" fmla="*/ 1529503 w 1529503"/>
                <a:gd name="connsiteY4" fmla="*/ 1274581 h 1529503"/>
                <a:gd name="connsiteX5" fmla="*/ 1274581 w 1529503"/>
                <a:gd name="connsiteY5" fmla="*/ 1529503 h 1529503"/>
                <a:gd name="connsiteX6" fmla="*/ 254922 w 1529503"/>
                <a:gd name="connsiteY6" fmla="*/ 1529503 h 1529503"/>
                <a:gd name="connsiteX7" fmla="*/ 0 w 1529503"/>
                <a:gd name="connsiteY7" fmla="*/ 1274581 h 1529503"/>
                <a:gd name="connsiteX8" fmla="*/ 0 w 1529503"/>
                <a:gd name="connsiteY8" fmla="*/ 254922 h 1529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9503" h="1529503">
                  <a:moveTo>
                    <a:pt x="0" y="254922"/>
                  </a:moveTo>
                  <a:cubicBezTo>
                    <a:pt x="0" y="114132"/>
                    <a:pt x="114132" y="0"/>
                    <a:pt x="254922" y="0"/>
                  </a:cubicBezTo>
                  <a:lnTo>
                    <a:pt x="1274581" y="0"/>
                  </a:lnTo>
                  <a:cubicBezTo>
                    <a:pt x="1415371" y="0"/>
                    <a:pt x="1529503" y="114132"/>
                    <a:pt x="1529503" y="254922"/>
                  </a:cubicBezTo>
                  <a:lnTo>
                    <a:pt x="1529503" y="1274581"/>
                  </a:lnTo>
                  <a:cubicBezTo>
                    <a:pt x="1529503" y="1415371"/>
                    <a:pt x="1415371" y="1529503"/>
                    <a:pt x="1274581" y="1529503"/>
                  </a:cubicBezTo>
                  <a:lnTo>
                    <a:pt x="254922" y="1529503"/>
                  </a:lnTo>
                  <a:cubicBezTo>
                    <a:pt x="114132" y="1529503"/>
                    <a:pt x="0" y="1415371"/>
                    <a:pt x="0" y="1274581"/>
                  </a:cubicBezTo>
                  <a:lnTo>
                    <a:pt x="0" y="25492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2540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228600" dist="228600" dir="5400000" algn="ctr">
                <a:srgbClr val="000000">
                  <a:alpha val="3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7512" tIns="287512" rIns="287512" bIns="287512" numCol="1" spcCol="1270" anchor="ctr" anchorCtr="0">
              <a:noAutofit/>
            </a:bodyPr>
            <a:lstStyle/>
            <a:p>
              <a:pPr algn="ctr" defTabSz="1644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3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4774" y="4043880"/>
              <a:ext cx="945284" cy="945284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6229839" y="2079207"/>
            <a:ext cx="1529503" cy="1529503"/>
            <a:chOff x="6229832" y="1953520"/>
            <a:chExt cx="1529503" cy="1529503"/>
          </a:xfrm>
        </p:grpSpPr>
        <p:sp>
          <p:nvSpPr>
            <p:cNvPr id="11" name="任意多边形 10"/>
            <p:cNvSpPr/>
            <p:nvPr/>
          </p:nvSpPr>
          <p:spPr>
            <a:xfrm>
              <a:off x="6229832" y="1953520"/>
              <a:ext cx="1529503" cy="1529503"/>
            </a:xfrm>
            <a:custGeom>
              <a:avLst/>
              <a:gdLst>
                <a:gd name="connsiteX0" fmla="*/ 0 w 1529503"/>
                <a:gd name="connsiteY0" fmla="*/ 254922 h 1529503"/>
                <a:gd name="connsiteX1" fmla="*/ 254922 w 1529503"/>
                <a:gd name="connsiteY1" fmla="*/ 0 h 1529503"/>
                <a:gd name="connsiteX2" fmla="*/ 1274581 w 1529503"/>
                <a:gd name="connsiteY2" fmla="*/ 0 h 1529503"/>
                <a:gd name="connsiteX3" fmla="*/ 1529503 w 1529503"/>
                <a:gd name="connsiteY3" fmla="*/ 254922 h 1529503"/>
                <a:gd name="connsiteX4" fmla="*/ 1529503 w 1529503"/>
                <a:gd name="connsiteY4" fmla="*/ 1274581 h 1529503"/>
                <a:gd name="connsiteX5" fmla="*/ 1274581 w 1529503"/>
                <a:gd name="connsiteY5" fmla="*/ 1529503 h 1529503"/>
                <a:gd name="connsiteX6" fmla="*/ 254922 w 1529503"/>
                <a:gd name="connsiteY6" fmla="*/ 1529503 h 1529503"/>
                <a:gd name="connsiteX7" fmla="*/ 0 w 1529503"/>
                <a:gd name="connsiteY7" fmla="*/ 1274581 h 1529503"/>
                <a:gd name="connsiteX8" fmla="*/ 0 w 1529503"/>
                <a:gd name="connsiteY8" fmla="*/ 254922 h 1529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9503" h="1529503">
                  <a:moveTo>
                    <a:pt x="0" y="254922"/>
                  </a:moveTo>
                  <a:cubicBezTo>
                    <a:pt x="0" y="114132"/>
                    <a:pt x="114132" y="0"/>
                    <a:pt x="254922" y="0"/>
                  </a:cubicBezTo>
                  <a:lnTo>
                    <a:pt x="1274581" y="0"/>
                  </a:lnTo>
                  <a:cubicBezTo>
                    <a:pt x="1415371" y="0"/>
                    <a:pt x="1529503" y="114132"/>
                    <a:pt x="1529503" y="254922"/>
                  </a:cubicBezTo>
                  <a:lnTo>
                    <a:pt x="1529503" y="1274581"/>
                  </a:lnTo>
                  <a:cubicBezTo>
                    <a:pt x="1529503" y="1415371"/>
                    <a:pt x="1415371" y="1529503"/>
                    <a:pt x="1274581" y="1529503"/>
                  </a:cubicBezTo>
                  <a:lnTo>
                    <a:pt x="254922" y="1529503"/>
                  </a:lnTo>
                  <a:cubicBezTo>
                    <a:pt x="114132" y="1529503"/>
                    <a:pt x="0" y="1415371"/>
                    <a:pt x="0" y="1274581"/>
                  </a:cubicBezTo>
                  <a:lnTo>
                    <a:pt x="0" y="25492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 w="25400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7512" tIns="287512" rIns="287512" bIns="287512" numCol="1" spcCol="1270" anchor="ctr" anchorCtr="0">
              <a:noAutofit/>
            </a:bodyPr>
            <a:lstStyle/>
            <a:p>
              <a:pPr algn="ctr" defTabSz="1644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3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0767" y="2435557"/>
              <a:ext cx="1046362" cy="56542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6229839" y="3876373"/>
            <a:ext cx="1529503" cy="1529503"/>
            <a:chOff x="6229832" y="3750686"/>
            <a:chExt cx="1529503" cy="1529503"/>
          </a:xfrm>
        </p:grpSpPr>
        <p:sp>
          <p:nvSpPr>
            <p:cNvPr id="14" name="任意多边形 13"/>
            <p:cNvSpPr/>
            <p:nvPr/>
          </p:nvSpPr>
          <p:spPr>
            <a:xfrm>
              <a:off x="6229832" y="3750686"/>
              <a:ext cx="1529503" cy="1529503"/>
            </a:xfrm>
            <a:custGeom>
              <a:avLst/>
              <a:gdLst>
                <a:gd name="connsiteX0" fmla="*/ 0 w 1529503"/>
                <a:gd name="connsiteY0" fmla="*/ 254922 h 1529503"/>
                <a:gd name="connsiteX1" fmla="*/ 254922 w 1529503"/>
                <a:gd name="connsiteY1" fmla="*/ 0 h 1529503"/>
                <a:gd name="connsiteX2" fmla="*/ 1274581 w 1529503"/>
                <a:gd name="connsiteY2" fmla="*/ 0 h 1529503"/>
                <a:gd name="connsiteX3" fmla="*/ 1529503 w 1529503"/>
                <a:gd name="connsiteY3" fmla="*/ 254922 h 1529503"/>
                <a:gd name="connsiteX4" fmla="*/ 1529503 w 1529503"/>
                <a:gd name="connsiteY4" fmla="*/ 1274581 h 1529503"/>
                <a:gd name="connsiteX5" fmla="*/ 1274581 w 1529503"/>
                <a:gd name="connsiteY5" fmla="*/ 1529503 h 1529503"/>
                <a:gd name="connsiteX6" fmla="*/ 254922 w 1529503"/>
                <a:gd name="connsiteY6" fmla="*/ 1529503 h 1529503"/>
                <a:gd name="connsiteX7" fmla="*/ 0 w 1529503"/>
                <a:gd name="connsiteY7" fmla="*/ 1274581 h 1529503"/>
                <a:gd name="connsiteX8" fmla="*/ 0 w 1529503"/>
                <a:gd name="connsiteY8" fmla="*/ 254922 h 1529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9503" h="1529503">
                  <a:moveTo>
                    <a:pt x="0" y="254922"/>
                  </a:moveTo>
                  <a:cubicBezTo>
                    <a:pt x="0" y="114132"/>
                    <a:pt x="114132" y="0"/>
                    <a:pt x="254922" y="0"/>
                  </a:cubicBezTo>
                  <a:lnTo>
                    <a:pt x="1274581" y="0"/>
                  </a:lnTo>
                  <a:cubicBezTo>
                    <a:pt x="1415371" y="0"/>
                    <a:pt x="1529503" y="114132"/>
                    <a:pt x="1529503" y="254922"/>
                  </a:cubicBezTo>
                  <a:lnTo>
                    <a:pt x="1529503" y="1274581"/>
                  </a:lnTo>
                  <a:cubicBezTo>
                    <a:pt x="1529503" y="1415371"/>
                    <a:pt x="1415371" y="1529503"/>
                    <a:pt x="1274581" y="1529503"/>
                  </a:cubicBezTo>
                  <a:lnTo>
                    <a:pt x="254922" y="1529503"/>
                  </a:lnTo>
                  <a:cubicBezTo>
                    <a:pt x="114132" y="1529503"/>
                    <a:pt x="0" y="1415371"/>
                    <a:pt x="0" y="1274581"/>
                  </a:cubicBezTo>
                  <a:lnTo>
                    <a:pt x="0" y="254922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5400000" scaled="0"/>
            </a:gradFill>
            <a:ln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7512" tIns="287512" rIns="287512" bIns="287512" numCol="1" spcCol="1270" anchor="ctr" anchorCtr="0">
              <a:noAutofit/>
            </a:bodyPr>
            <a:lstStyle/>
            <a:p>
              <a:pPr algn="ctr" defTabSz="1644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3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360" y="4090165"/>
              <a:ext cx="855175" cy="855175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1127506" y="2050825"/>
            <a:ext cx="2808079" cy="1248100"/>
            <a:chOff x="1127500" y="1925139"/>
            <a:chExt cx="2808078" cy="1248101"/>
          </a:xfrm>
        </p:grpSpPr>
        <p:sp>
          <p:nvSpPr>
            <p:cNvPr id="17" name="文本框 33"/>
            <p:cNvSpPr txBox="1"/>
            <p:nvPr/>
          </p:nvSpPr>
          <p:spPr>
            <a:xfrm>
              <a:off x="1127501" y="1925139"/>
              <a:ext cx="2808075" cy="387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2135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8" name="文本框 34"/>
            <p:cNvSpPr txBox="1"/>
            <p:nvPr/>
          </p:nvSpPr>
          <p:spPr>
            <a:xfrm>
              <a:off x="1127500" y="2201626"/>
              <a:ext cx="2808078" cy="97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6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6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27506" y="3847987"/>
            <a:ext cx="2808079" cy="1248100"/>
            <a:chOff x="1127500" y="3722304"/>
            <a:chExt cx="2808078" cy="1248101"/>
          </a:xfrm>
        </p:grpSpPr>
        <p:sp>
          <p:nvSpPr>
            <p:cNvPr id="20" name="文本框 37"/>
            <p:cNvSpPr txBox="1"/>
            <p:nvPr/>
          </p:nvSpPr>
          <p:spPr>
            <a:xfrm>
              <a:off x="1127501" y="3722304"/>
              <a:ext cx="2808075" cy="387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2135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1" name="文本框 38"/>
            <p:cNvSpPr txBox="1"/>
            <p:nvPr/>
          </p:nvSpPr>
          <p:spPr>
            <a:xfrm>
              <a:off x="1127500" y="3998791"/>
              <a:ext cx="2808078" cy="97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6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6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48819" y="2050825"/>
            <a:ext cx="2808079" cy="1248100"/>
            <a:chOff x="8248814" y="1925139"/>
            <a:chExt cx="2808078" cy="1248101"/>
          </a:xfrm>
        </p:grpSpPr>
        <p:sp>
          <p:nvSpPr>
            <p:cNvPr id="23" name="文本框 39"/>
            <p:cNvSpPr txBox="1"/>
            <p:nvPr/>
          </p:nvSpPr>
          <p:spPr>
            <a:xfrm>
              <a:off x="8248815" y="1925139"/>
              <a:ext cx="2808075" cy="387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2135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4" name="文本框 40"/>
            <p:cNvSpPr txBox="1"/>
            <p:nvPr/>
          </p:nvSpPr>
          <p:spPr>
            <a:xfrm>
              <a:off x="8248814" y="2201626"/>
              <a:ext cx="2808078" cy="97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6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6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48819" y="3847987"/>
            <a:ext cx="2808079" cy="1248100"/>
            <a:chOff x="8248814" y="3722304"/>
            <a:chExt cx="2808078" cy="1248101"/>
          </a:xfrm>
        </p:grpSpPr>
        <p:sp>
          <p:nvSpPr>
            <p:cNvPr id="26" name="文本框 41"/>
            <p:cNvSpPr txBox="1"/>
            <p:nvPr/>
          </p:nvSpPr>
          <p:spPr>
            <a:xfrm>
              <a:off x="8248815" y="3722304"/>
              <a:ext cx="2808075" cy="387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2135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7" name="文本框 42"/>
            <p:cNvSpPr txBox="1"/>
            <p:nvPr/>
          </p:nvSpPr>
          <p:spPr>
            <a:xfrm>
              <a:off x="8248814" y="3998791"/>
              <a:ext cx="2808078" cy="97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6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6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组合 132"/>
          <p:cNvGrpSpPr/>
          <p:nvPr/>
        </p:nvGrpSpPr>
        <p:grpSpPr>
          <a:xfrm>
            <a:off x="8013909" y="1670523"/>
            <a:ext cx="2823633" cy="2539200"/>
            <a:chOff x="6010431" y="1252892"/>
            <a:chExt cx="2117725" cy="1904400"/>
          </a:xfrm>
        </p:grpSpPr>
        <p:sp>
          <p:nvSpPr>
            <p:cNvPr id="134" name="Freeform 40"/>
            <p:cNvSpPr/>
            <p:nvPr/>
          </p:nvSpPr>
          <p:spPr bwMode="auto">
            <a:xfrm>
              <a:off x="6011161" y="1252892"/>
              <a:ext cx="2116800" cy="1904400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5" name="Freeform 41"/>
            <p:cNvSpPr>
              <a:spLocks noEditPoints="1"/>
            </p:cNvSpPr>
            <p:nvPr/>
          </p:nvSpPr>
          <p:spPr bwMode="auto">
            <a:xfrm>
              <a:off x="6010431" y="1253469"/>
              <a:ext cx="2117725" cy="1903413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</a:gradFill>
            <a:ln>
              <a:noFill/>
            </a:ln>
            <a:effectLst>
              <a:outerShdw dist="88900" dir="135000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50"/>
            <p:cNvSpPr/>
            <p:nvPr/>
          </p:nvSpPr>
          <p:spPr bwMode="auto">
            <a:xfrm>
              <a:off x="6816881" y="1686857"/>
              <a:ext cx="400050" cy="469900"/>
            </a:xfrm>
            <a:custGeom>
              <a:avLst/>
              <a:gdLst>
                <a:gd name="T0" fmla="*/ 2147483647 w 120"/>
                <a:gd name="T1" fmla="*/ 2147483647 h 140"/>
                <a:gd name="T2" fmla="*/ 2147483647 w 120"/>
                <a:gd name="T3" fmla="*/ 2147483647 h 140"/>
                <a:gd name="T4" fmla="*/ 2147483647 w 120"/>
                <a:gd name="T5" fmla="*/ 0 h 140"/>
                <a:gd name="T6" fmla="*/ 2147483647 w 120"/>
                <a:gd name="T7" fmla="*/ 2147483647 h 140"/>
                <a:gd name="T8" fmla="*/ 2147483647 w 120"/>
                <a:gd name="T9" fmla="*/ 2147483647 h 140"/>
                <a:gd name="T10" fmla="*/ 2147483647 w 120"/>
                <a:gd name="T11" fmla="*/ 2147483647 h 140"/>
                <a:gd name="T12" fmla="*/ 2147483647 w 120"/>
                <a:gd name="T13" fmla="*/ 2147483647 h 140"/>
                <a:gd name="T14" fmla="*/ 2147483647 w 120"/>
                <a:gd name="T15" fmla="*/ 2147483647 h 140"/>
                <a:gd name="T16" fmla="*/ 2147483647 w 120"/>
                <a:gd name="T17" fmla="*/ 2147483647 h 140"/>
                <a:gd name="T18" fmla="*/ 2147483647 w 120"/>
                <a:gd name="T19" fmla="*/ 2147483647 h 140"/>
                <a:gd name="T20" fmla="*/ 2147483647 w 120"/>
                <a:gd name="T21" fmla="*/ 2147483647 h 140"/>
                <a:gd name="T22" fmla="*/ 2147483647 w 120"/>
                <a:gd name="T23" fmla="*/ 2147483647 h 140"/>
                <a:gd name="T24" fmla="*/ 2147483647 w 120"/>
                <a:gd name="T25" fmla="*/ 2147483647 h 140"/>
                <a:gd name="T26" fmla="*/ 2147483647 w 120"/>
                <a:gd name="T27" fmla="*/ 2147483647 h 140"/>
                <a:gd name="T28" fmla="*/ 2147483647 w 120"/>
                <a:gd name="T29" fmla="*/ 2147483647 h 1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0"/>
                <a:gd name="T46" fmla="*/ 0 h 140"/>
                <a:gd name="T47" fmla="*/ 120 w 120"/>
                <a:gd name="T48" fmla="*/ 140 h 1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7" name="文本框 29"/>
            <p:cNvSpPr txBox="1">
              <a:spLocks noChangeArrowheads="1"/>
            </p:cNvSpPr>
            <p:nvPr/>
          </p:nvSpPr>
          <p:spPr bwMode="auto">
            <a:xfrm>
              <a:off x="6398193" y="2183744"/>
              <a:ext cx="1326326" cy="5615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265">
                  <a:solidFill>
                    <a:schemeClr val="bg1"/>
                  </a:solidFill>
                  <a:cs typeface="+mn-ea"/>
                  <a:sym typeface="+mn-lt"/>
                </a:rPr>
                <a:t>Step 4</a:t>
              </a:r>
              <a:endParaRPr lang="zh-CN" altLang="en-US" sz="426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678293" y="4371724"/>
            <a:ext cx="1971480" cy="1316203"/>
            <a:chOff x="1255448" y="3397543"/>
            <a:chExt cx="1478610" cy="987152"/>
          </a:xfrm>
        </p:grpSpPr>
        <p:sp>
          <p:nvSpPr>
            <p:cNvPr id="139" name="文本框 108"/>
            <p:cNvSpPr txBox="1"/>
            <p:nvPr/>
          </p:nvSpPr>
          <p:spPr bwMode="auto">
            <a:xfrm>
              <a:off x="1255448" y="3637568"/>
              <a:ext cx="1478610" cy="7471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40" name="文本框 109"/>
            <p:cNvSpPr txBox="1"/>
            <p:nvPr/>
          </p:nvSpPr>
          <p:spPr bwMode="auto">
            <a:xfrm>
              <a:off x="1273704" y="3397543"/>
              <a:ext cx="1442098" cy="3000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5818595" y="1670523"/>
            <a:ext cx="2822400" cy="2539200"/>
            <a:chOff x="4363946" y="1252892"/>
            <a:chExt cx="2116800" cy="1904400"/>
          </a:xfrm>
        </p:grpSpPr>
        <p:sp>
          <p:nvSpPr>
            <p:cNvPr id="151" name="Freeform 42"/>
            <p:cNvSpPr/>
            <p:nvPr/>
          </p:nvSpPr>
          <p:spPr bwMode="auto">
            <a:xfrm>
              <a:off x="4363946" y="1252892"/>
              <a:ext cx="2116800" cy="1904400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2" name="Freeform 43"/>
            <p:cNvSpPr>
              <a:spLocks noEditPoints="1"/>
            </p:cNvSpPr>
            <p:nvPr/>
          </p:nvSpPr>
          <p:spPr bwMode="auto">
            <a:xfrm>
              <a:off x="4364193" y="1253469"/>
              <a:ext cx="2116138" cy="1903413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</a:gradFill>
            <a:ln>
              <a:noFill/>
            </a:ln>
            <a:effectLst>
              <a:outerShdw dist="88900" dir="135000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3" name="Freeform 49"/>
            <p:cNvSpPr>
              <a:spLocks noEditPoints="1"/>
            </p:cNvSpPr>
            <p:nvPr/>
          </p:nvSpPr>
          <p:spPr bwMode="auto">
            <a:xfrm>
              <a:off x="5142068" y="1691619"/>
              <a:ext cx="481013" cy="427038"/>
            </a:xfrm>
            <a:custGeom>
              <a:avLst/>
              <a:gdLst>
                <a:gd name="T0" fmla="*/ 2147483647 w 144"/>
                <a:gd name="T1" fmla="*/ 2147483647 h 127"/>
                <a:gd name="T2" fmla="*/ 2147483647 w 144"/>
                <a:gd name="T3" fmla="*/ 2147483647 h 127"/>
                <a:gd name="T4" fmla="*/ 2147483647 w 144"/>
                <a:gd name="T5" fmla="*/ 2147483647 h 127"/>
                <a:gd name="T6" fmla="*/ 2147483647 w 144"/>
                <a:gd name="T7" fmla="*/ 2147483647 h 127"/>
                <a:gd name="T8" fmla="*/ 2147483647 w 144"/>
                <a:gd name="T9" fmla="*/ 2147483647 h 127"/>
                <a:gd name="T10" fmla="*/ 2147483647 w 144"/>
                <a:gd name="T11" fmla="*/ 0 h 127"/>
                <a:gd name="T12" fmla="*/ 2147483647 w 144"/>
                <a:gd name="T13" fmla="*/ 2147483647 h 127"/>
                <a:gd name="T14" fmla="*/ 2147483647 w 144"/>
                <a:gd name="T15" fmla="*/ 2147483647 h 127"/>
                <a:gd name="T16" fmla="*/ 2147483647 w 144"/>
                <a:gd name="T17" fmla="*/ 2147483647 h 127"/>
                <a:gd name="T18" fmla="*/ 2147483647 w 144"/>
                <a:gd name="T19" fmla="*/ 2147483647 h 127"/>
                <a:gd name="T20" fmla="*/ 2147483647 w 144"/>
                <a:gd name="T21" fmla="*/ 0 h 127"/>
                <a:gd name="T22" fmla="*/ 2147483647 w 144"/>
                <a:gd name="T23" fmla="*/ 2147483647 h 127"/>
                <a:gd name="T24" fmla="*/ 2147483647 w 144"/>
                <a:gd name="T25" fmla="*/ 2147483647 h 127"/>
                <a:gd name="T26" fmla="*/ 0 w 144"/>
                <a:gd name="T27" fmla="*/ 2147483647 h 127"/>
                <a:gd name="T28" fmla="*/ 2147483647 w 144"/>
                <a:gd name="T29" fmla="*/ 2147483647 h 127"/>
                <a:gd name="T30" fmla="*/ 2147483647 w 144"/>
                <a:gd name="T31" fmla="*/ 2147483647 h 127"/>
                <a:gd name="T32" fmla="*/ 2147483647 w 144"/>
                <a:gd name="T33" fmla="*/ 2147483647 h 127"/>
                <a:gd name="T34" fmla="*/ 2147483647 w 144"/>
                <a:gd name="T35" fmla="*/ 2147483647 h 127"/>
                <a:gd name="T36" fmla="*/ 2147483647 w 144"/>
                <a:gd name="T37" fmla="*/ 2147483647 h 127"/>
                <a:gd name="T38" fmla="*/ 2147483647 w 144"/>
                <a:gd name="T39" fmla="*/ 2147483647 h 127"/>
                <a:gd name="T40" fmla="*/ 2147483647 w 144"/>
                <a:gd name="T41" fmla="*/ 2147483647 h 12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44"/>
                <a:gd name="T64" fmla="*/ 0 h 127"/>
                <a:gd name="T65" fmla="*/ 144 w 144"/>
                <a:gd name="T66" fmla="*/ 127 h 12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4" name="文本框 28"/>
            <p:cNvSpPr txBox="1">
              <a:spLocks noChangeArrowheads="1"/>
            </p:cNvSpPr>
            <p:nvPr/>
          </p:nvSpPr>
          <p:spPr bwMode="auto">
            <a:xfrm>
              <a:off x="4724969" y="2183744"/>
              <a:ext cx="1326325" cy="5615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265">
                  <a:solidFill>
                    <a:schemeClr val="bg1"/>
                  </a:solidFill>
                  <a:cs typeface="+mn-ea"/>
                  <a:sym typeface="+mn-lt"/>
                </a:rPr>
                <a:t>Step 3</a:t>
              </a:r>
              <a:endParaRPr lang="zh-CN" altLang="en-US" sz="426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3621069" y="1670523"/>
            <a:ext cx="2822400" cy="2539200"/>
            <a:chOff x="2715802" y="1252892"/>
            <a:chExt cx="2116800" cy="1904400"/>
          </a:xfrm>
        </p:grpSpPr>
        <p:sp>
          <p:nvSpPr>
            <p:cNvPr id="156" name="Freeform 44"/>
            <p:cNvSpPr/>
            <p:nvPr/>
          </p:nvSpPr>
          <p:spPr bwMode="auto">
            <a:xfrm>
              <a:off x="2715802" y="1252892"/>
              <a:ext cx="2116800" cy="1904400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7" name="Freeform 45"/>
            <p:cNvSpPr>
              <a:spLocks noEditPoints="1"/>
            </p:cNvSpPr>
            <p:nvPr/>
          </p:nvSpPr>
          <p:spPr bwMode="auto">
            <a:xfrm>
              <a:off x="2716368" y="1253469"/>
              <a:ext cx="2116138" cy="1903413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</a:gradFill>
            <a:ln>
              <a:noFill/>
            </a:ln>
            <a:effectLst>
              <a:outerShdw dist="88900" dir="13500000" algn="l" rotWithShape="0">
                <a:prstClr val="black">
                  <a:alpha val="5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8" name="Freeform 48"/>
            <p:cNvSpPr>
              <a:spLocks noEditPoints="1"/>
            </p:cNvSpPr>
            <p:nvPr/>
          </p:nvSpPr>
          <p:spPr bwMode="auto">
            <a:xfrm>
              <a:off x="3491068" y="1664632"/>
              <a:ext cx="509588" cy="509587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0 h 152"/>
                <a:gd name="T18" fmla="*/ 2147483647 w 152"/>
                <a:gd name="T19" fmla="*/ 0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w 152"/>
                <a:gd name="T33" fmla="*/ 2147483647 h 152"/>
                <a:gd name="T34" fmla="*/ 0 w 152"/>
                <a:gd name="T35" fmla="*/ 2147483647 h 152"/>
                <a:gd name="T36" fmla="*/ 2147483647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2147483647 w 152"/>
                <a:gd name="T43" fmla="*/ 2147483647 h 152"/>
                <a:gd name="T44" fmla="*/ 2147483647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2147483647 w 152"/>
                <a:gd name="T51" fmla="*/ 2147483647 h 152"/>
                <a:gd name="T52" fmla="*/ 2147483647 w 152"/>
                <a:gd name="T53" fmla="*/ 2147483647 h 152"/>
                <a:gd name="T54" fmla="*/ 2147483647 w 152"/>
                <a:gd name="T55" fmla="*/ 2147483647 h 152"/>
                <a:gd name="T56" fmla="*/ 2147483647 w 152"/>
                <a:gd name="T57" fmla="*/ 2147483647 h 152"/>
                <a:gd name="T58" fmla="*/ 2147483647 w 152"/>
                <a:gd name="T59" fmla="*/ 2147483647 h 152"/>
                <a:gd name="T60" fmla="*/ 2147483647 w 152"/>
                <a:gd name="T61" fmla="*/ 2147483647 h 152"/>
                <a:gd name="T62" fmla="*/ 2147483647 w 152"/>
                <a:gd name="T63" fmla="*/ 2147483647 h 152"/>
                <a:gd name="T64" fmla="*/ 2147483647 w 152"/>
                <a:gd name="T65" fmla="*/ 2147483647 h 152"/>
                <a:gd name="T66" fmla="*/ 2147483647 w 152"/>
                <a:gd name="T67" fmla="*/ 2147483647 h 152"/>
                <a:gd name="T68" fmla="*/ 2147483647 w 152"/>
                <a:gd name="T69" fmla="*/ 2147483647 h 152"/>
                <a:gd name="T70" fmla="*/ 2147483647 w 152"/>
                <a:gd name="T71" fmla="*/ 2147483647 h 152"/>
                <a:gd name="T72" fmla="*/ 2147483647 w 152"/>
                <a:gd name="T73" fmla="*/ 2147483647 h 152"/>
                <a:gd name="T74" fmla="*/ 2147483647 w 152"/>
                <a:gd name="T75" fmla="*/ 2147483647 h 15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2"/>
                <a:gd name="T115" fmla="*/ 0 h 152"/>
                <a:gd name="T116" fmla="*/ 152 w 152"/>
                <a:gd name="T117" fmla="*/ 152 h 15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2" h="152">
                  <a:moveTo>
                    <a:pt x="152" y="88"/>
                  </a:moveTo>
                  <a:cubicBezTo>
                    <a:pt x="152" y="64"/>
                    <a:pt x="152" y="64"/>
                    <a:pt x="152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6" y="55"/>
                    <a:pt x="133" y="47"/>
                    <a:pt x="128" y="40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4" y="19"/>
                    <a:pt x="96" y="16"/>
                    <a:pt x="88" y="1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6" y="16"/>
                    <a:pt x="48" y="19"/>
                    <a:pt x="41" y="2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6" y="55"/>
                    <a:pt x="1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96"/>
                    <a:pt x="19" y="104"/>
                    <a:pt x="24" y="11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8" y="133"/>
                    <a:pt x="56" y="136"/>
                    <a:pt x="64" y="138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6" y="136"/>
                    <a:pt x="104" y="133"/>
                    <a:pt x="111" y="12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33" y="104"/>
                    <a:pt x="136" y="96"/>
                    <a:pt x="138" y="88"/>
                  </a:cubicBezTo>
                  <a:lnTo>
                    <a:pt x="152" y="88"/>
                  </a:lnTo>
                  <a:close/>
                  <a:moveTo>
                    <a:pt x="76" y="115"/>
                  </a:moveTo>
                  <a:cubicBezTo>
                    <a:pt x="54" y="115"/>
                    <a:pt x="37" y="98"/>
                    <a:pt x="37" y="76"/>
                  </a:cubicBezTo>
                  <a:cubicBezTo>
                    <a:pt x="37" y="54"/>
                    <a:pt x="54" y="37"/>
                    <a:pt x="76" y="37"/>
                  </a:cubicBezTo>
                  <a:cubicBezTo>
                    <a:pt x="98" y="37"/>
                    <a:pt x="115" y="54"/>
                    <a:pt x="115" y="76"/>
                  </a:cubicBezTo>
                  <a:cubicBezTo>
                    <a:pt x="115" y="98"/>
                    <a:pt x="98" y="115"/>
                    <a:pt x="76" y="11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9" name="文本框 27"/>
            <p:cNvSpPr txBox="1">
              <a:spLocks noChangeArrowheads="1"/>
            </p:cNvSpPr>
            <p:nvPr/>
          </p:nvSpPr>
          <p:spPr bwMode="auto">
            <a:xfrm>
              <a:off x="3039043" y="2183744"/>
              <a:ext cx="1326326" cy="5615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265">
                  <a:solidFill>
                    <a:schemeClr val="bg1"/>
                  </a:solidFill>
                  <a:cs typeface="+mn-ea"/>
                  <a:sym typeface="+mn-lt"/>
                </a:rPr>
                <a:t>Step 2</a:t>
              </a:r>
              <a:endParaRPr lang="zh-CN" altLang="en-US" sz="426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1411398" y="1670523"/>
            <a:ext cx="2832727" cy="2540108"/>
            <a:chOff x="1058548" y="1252892"/>
            <a:chExt cx="2124545" cy="1905081"/>
          </a:xfrm>
        </p:grpSpPr>
        <p:sp>
          <p:nvSpPr>
            <p:cNvPr id="161" name="Freeform 46"/>
            <p:cNvSpPr/>
            <p:nvPr/>
          </p:nvSpPr>
          <p:spPr bwMode="auto">
            <a:xfrm>
              <a:off x="1058548" y="1252892"/>
              <a:ext cx="2115261" cy="1905081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2" name="Freeform 51"/>
            <p:cNvSpPr/>
            <p:nvPr/>
          </p:nvSpPr>
          <p:spPr bwMode="auto">
            <a:xfrm>
              <a:off x="1595593" y="1696382"/>
              <a:ext cx="949325" cy="450850"/>
            </a:xfrm>
            <a:custGeom>
              <a:avLst/>
              <a:gdLst>
                <a:gd name="T0" fmla="*/ 2147483647 w 584"/>
                <a:gd name="T1" fmla="*/ 0 h 278"/>
                <a:gd name="T2" fmla="*/ 2147483647 w 584"/>
                <a:gd name="T3" fmla="*/ 2147483647 h 278"/>
                <a:gd name="T4" fmla="*/ 2147483647 w 584"/>
                <a:gd name="T5" fmla="*/ 2147483647 h 278"/>
                <a:gd name="T6" fmla="*/ 2147483647 w 584"/>
                <a:gd name="T7" fmla="*/ 2147483647 h 278"/>
                <a:gd name="T8" fmla="*/ 2147483647 w 584"/>
                <a:gd name="T9" fmla="*/ 2147483647 h 278"/>
                <a:gd name="T10" fmla="*/ 2147483647 w 584"/>
                <a:gd name="T11" fmla="*/ 2147483647 h 278"/>
                <a:gd name="T12" fmla="*/ 2147483647 w 584"/>
                <a:gd name="T13" fmla="*/ 2147483647 h 278"/>
                <a:gd name="T14" fmla="*/ 0 w 584"/>
                <a:gd name="T15" fmla="*/ 2147483647 h 278"/>
                <a:gd name="T16" fmla="*/ 2147483647 w 584"/>
                <a:gd name="T17" fmla="*/ 2147483647 h 278"/>
                <a:gd name="T18" fmla="*/ 2147483647 w 584"/>
                <a:gd name="T19" fmla="*/ 2147483647 h 278"/>
                <a:gd name="T20" fmla="*/ 2147483647 w 584"/>
                <a:gd name="T21" fmla="*/ 2147483647 h 278"/>
                <a:gd name="T22" fmla="*/ 2147483647 w 584"/>
                <a:gd name="T23" fmla="*/ 2147483647 h 278"/>
                <a:gd name="T24" fmla="*/ 2147483647 w 584"/>
                <a:gd name="T25" fmla="*/ 2147483647 h 278"/>
                <a:gd name="T26" fmla="*/ 2147483647 w 584"/>
                <a:gd name="T27" fmla="*/ 2147483647 h 278"/>
                <a:gd name="T28" fmla="*/ 2147483647 w 584"/>
                <a:gd name="T29" fmla="*/ 2147483647 h 278"/>
                <a:gd name="T30" fmla="*/ 2147483647 w 584"/>
                <a:gd name="T31" fmla="*/ 2147483647 h 278"/>
                <a:gd name="T32" fmla="*/ 2147483647 w 584"/>
                <a:gd name="T33" fmla="*/ 0 h 2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84"/>
                <a:gd name="T52" fmla="*/ 0 h 278"/>
                <a:gd name="T53" fmla="*/ 584 w 584"/>
                <a:gd name="T54" fmla="*/ 278 h 27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3" name="Freeform 47"/>
            <p:cNvSpPr>
              <a:spLocks noEditPoints="1"/>
            </p:cNvSpPr>
            <p:nvPr/>
          </p:nvSpPr>
          <p:spPr bwMode="auto">
            <a:xfrm>
              <a:off x="1066956" y="1253469"/>
              <a:ext cx="2116137" cy="1903413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</a:gradFill>
            <a:ln>
              <a:noFill/>
            </a:ln>
            <a:effectLst>
              <a:outerShdw dist="88900" dir="13500000" algn="l" rotWithShape="0">
                <a:prstClr val="black">
                  <a:alpha val="5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4" name="文本框 26"/>
            <p:cNvSpPr txBox="1">
              <a:spLocks noChangeArrowheads="1"/>
            </p:cNvSpPr>
            <p:nvPr/>
          </p:nvSpPr>
          <p:spPr bwMode="auto">
            <a:xfrm>
              <a:off x="1334863" y="2183744"/>
              <a:ext cx="1326325" cy="5615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265">
                  <a:solidFill>
                    <a:schemeClr val="bg1"/>
                  </a:solidFill>
                  <a:cs typeface="+mn-ea"/>
                  <a:sym typeface="+mn-lt"/>
                </a:rPr>
                <a:t>Step 1</a:t>
              </a:r>
              <a:endParaRPr lang="zh-CN" altLang="en-US" sz="426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950534" y="4371724"/>
            <a:ext cx="1971480" cy="1316203"/>
            <a:chOff x="1255448" y="3397543"/>
            <a:chExt cx="1478610" cy="987152"/>
          </a:xfrm>
        </p:grpSpPr>
        <p:sp>
          <p:nvSpPr>
            <p:cNvPr id="38" name="文本框 108"/>
            <p:cNvSpPr txBox="1"/>
            <p:nvPr/>
          </p:nvSpPr>
          <p:spPr bwMode="auto">
            <a:xfrm>
              <a:off x="1255448" y="3637568"/>
              <a:ext cx="1478610" cy="7471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文本框 109"/>
            <p:cNvSpPr txBox="1"/>
            <p:nvPr/>
          </p:nvSpPr>
          <p:spPr bwMode="auto">
            <a:xfrm>
              <a:off x="1273704" y="3397543"/>
              <a:ext cx="1442098" cy="3000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154096" y="4371724"/>
            <a:ext cx="1971480" cy="1316203"/>
            <a:chOff x="1255448" y="3397543"/>
            <a:chExt cx="1478610" cy="987152"/>
          </a:xfrm>
        </p:grpSpPr>
        <p:sp>
          <p:nvSpPr>
            <p:cNvPr id="41" name="文本框 108"/>
            <p:cNvSpPr txBox="1"/>
            <p:nvPr/>
          </p:nvSpPr>
          <p:spPr bwMode="auto">
            <a:xfrm>
              <a:off x="1255448" y="3637568"/>
              <a:ext cx="1478610" cy="7471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文本框 109"/>
            <p:cNvSpPr txBox="1"/>
            <p:nvPr/>
          </p:nvSpPr>
          <p:spPr bwMode="auto">
            <a:xfrm>
              <a:off x="1273704" y="3397543"/>
              <a:ext cx="1442098" cy="3000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370136" y="4371724"/>
            <a:ext cx="1971480" cy="1316203"/>
            <a:chOff x="1255448" y="3397543"/>
            <a:chExt cx="1478610" cy="987152"/>
          </a:xfrm>
        </p:grpSpPr>
        <p:sp>
          <p:nvSpPr>
            <p:cNvPr id="44" name="文本框 108"/>
            <p:cNvSpPr txBox="1"/>
            <p:nvPr/>
          </p:nvSpPr>
          <p:spPr bwMode="auto">
            <a:xfrm>
              <a:off x="1255448" y="3637568"/>
              <a:ext cx="1478610" cy="7471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文本框 109"/>
            <p:cNvSpPr txBox="1"/>
            <p:nvPr/>
          </p:nvSpPr>
          <p:spPr bwMode="auto">
            <a:xfrm>
              <a:off x="1273704" y="3397543"/>
              <a:ext cx="1442098" cy="3000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>
            <a:off x="4419346" y="3205434"/>
            <a:ext cx="3349847" cy="3349847"/>
          </a:xfrm>
          <a:prstGeom prst="blockArc">
            <a:avLst>
              <a:gd name="adj1" fmla="val 10800000"/>
              <a:gd name="adj2" fmla="val 0"/>
              <a:gd name="adj3" fmla="val 4000"/>
            </a:avLst>
          </a:prstGeom>
          <a:solidFill>
            <a:srgbClr val="ECEC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>
          <a:xfrm rot="16200000">
            <a:off x="4125216" y="4642003"/>
            <a:ext cx="151197" cy="13034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rot="19800000">
            <a:off x="5095035" y="3119942"/>
            <a:ext cx="151197" cy="13034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1800000">
            <a:off x="6919216" y="3119942"/>
            <a:ext cx="151197" cy="13034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7877490" y="4642003"/>
            <a:ext cx="151197" cy="13034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32195" y="2387539"/>
            <a:ext cx="661240" cy="661240"/>
            <a:chOff x="3474146" y="1609679"/>
            <a:chExt cx="495930" cy="495930"/>
          </a:xfrm>
        </p:grpSpPr>
        <p:grpSp>
          <p:nvGrpSpPr>
            <p:cNvPr id="9" name="组合 8"/>
            <p:cNvGrpSpPr/>
            <p:nvPr/>
          </p:nvGrpSpPr>
          <p:grpSpPr>
            <a:xfrm>
              <a:off x="3474146" y="1609679"/>
              <a:ext cx="495930" cy="495930"/>
              <a:chOff x="3092450" y="4083050"/>
              <a:chExt cx="800100" cy="8001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3092450" y="4083050"/>
                <a:ext cx="800100" cy="800100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2700000" scaled="1"/>
                  <a:tileRect/>
                </a:gradFill>
              </a:ln>
              <a:effectLst>
                <a:outerShdw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187082" y="4177682"/>
                <a:ext cx="610837" cy="610837"/>
              </a:xfrm>
              <a:prstGeom prst="ellipse">
                <a:avLst/>
              </a:prstGeom>
              <a:solidFill>
                <a:schemeClr val="accent3"/>
              </a:solidFill>
              <a:ln w="19050">
                <a:gradFill flip="none" rotWithShape="1">
                  <a:gsLst>
                    <a:gs pos="0">
                      <a:srgbClr val="DCDCDC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dist="76200" dir="13500000">
                  <a:schemeClr val="accent3">
                    <a:lumMod val="50000"/>
                    <a:alpha val="5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635353" y="1771345"/>
              <a:ext cx="173516" cy="172599"/>
              <a:chOff x="3856417" y="4248125"/>
              <a:chExt cx="409860" cy="407692"/>
            </a:xfrm>
            <a:solidFill>
              <a:schemeClr val="bg1"/>
            </a:solidFill>
          </p:grpSpPr>
          <p:sp>
            <p:nvSpPr>
              <p:cNvPr id="11" name="Freeform 187"/>
              <p:cNvSpPr/>
              <p:nvPr/>
            </p:nvSpPr>
            <p:spPr bwMode="auto">
              <a:xfrm>
                <a:off x="3969183" y="4489921"/>
                <a:ext cx="279745" cy="165896"/>
              </a:xfrm>
              <a:custGeom>
                <a:avLst/>
                <a:gdLst>
                  <a:gd name="T0" fmla="*/ 76 w 109"/>
                  <a:gd name="T1" fmla="*/ 0 h 65"/>
                  <a:gd name="T2" fmla="*/ 54 w 109"/>
                  <a:gd name="T3" fmla="*/ 0 h 65"/>
                  <a:gd name="T4" fmla="*/ 69 w 109"/>
                  <a:gd name="T5" fmla="*/ 17 h 65"/>
                  <a:gd name="T6" fmla="*/ 76 w 109"/>
                  <a:gd name="T7" fmla="*/ 17 h 65"/>
                  <a:gd name="T8" fmla="*/ 91 w 109"/>
                  <a:gd name="T9" fmla="*/ 32 h 65"/>
                  <a:gd name="T10" fmla="*/ 76 w 109"/>
                  <a:gd name="T11" fmla="*/ 48 h 65"/>
                  <a:gd name="T12" fmla="*/ 32 w 109"/>
                  <a:gd name="T13" fmla="*/ 48 h 65"/>
                  <a:gd name="T14" fmla="*/ 17 w 109"/>
                  <a:gd name="T15" fmla="*/ 32 h 65"/>
                  <a:gd name="T16" fmla="*/ 20 w 109"/>
                  <a:gd name="T17" fmla="*/ 24 h 65"/>
                  <a:gd name="T18" fmla="*/ 1 w 109"/>
                  <a:gd name="T19" fmla="*/ 24 h 65"/>
                  <a:gd name="T20" fmla="*/ 0 w 109"/>
                  <a:gd name="T21" fmla="*/ 32 h 65"/>
                  <a:gd name="T22" fmla="*/ 32 w 109"/>
                  <a:gd name="T23" fmla="*/ 65 h 65"/>
                  <a:gd name="T24" fmla="*/ 76 w 109"/>
                  <a:gd name="T25" fmla="*/ 65 h 65"/>
                  <a:gd name="T26" fmla="*/ 109 w 109"/>
                  <a:gd name="T27" fmla="*/ 32 h 65"/>
                  <a:gd name="T28" fmla="*/ 76 w 109"/>
                  <a:gd name="T2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65">
                    <a:moveTo>
                      <a:pt x="76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61" y="4"/>
                      <a:pt x="66" y="10"/>
                      <a:pt x="69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85" y="17"/>
                      <a:pt x="91" y="24"/>
                      <a:pt x="91" y="32"/>
                    </a:cubicBezTo>
                    <a:cubicBezTo>
                      <a:pt x="91" y="41"/>
                      <a:pt x="85" y="48"/>
                      <a:pt x="76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24" y="48"/>
                      <a:pt x="17" y="41"/>
                      <a:pt x="17" y="32"/>
                    </a:cubicBezTo>
                    <a:cubicBezTo>
                      <a:pt x="17" y="29"/>
                      <a:pt x="18" y="26"/>
                      <a:pt x="20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7"/>
                      <a:pt x="0" y="30"/>
                      <a:pt x="0" y="32"/>
                    </a:cubicBezTo>
                    <a:cubicBezTo>
                      <a:pt x="0" y="50"/>
                      <a:pt x="14" y="65"/>
                      <a:pt x="32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94" y="65"/>
                      <a:pt x="109" y="50"/>
                      <a:pt x="109" y="32"/>
                    </a:cubicBezTo>
                    <a:cubicBezTo>
                      <a:pt x="109" y="15"/>
                      <a:pt x="94" y="0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188"/>
              <p:cNvSpPr/>
              <p:nvPr/>
            </p:nvSpPr>
            <p:spPr bwMode="auto">
              <a:xfrm>
                <a:off x="3856417" y="4489921"/>
                <a:ext cx="279745" cy="165896"/>
              </a:xfrm>
              <a:custGeom>
                <a:avLst/>
                <a:gdLst>
                  <a:gd name="T0" fmla="*/ 41 w 109"/>
                  <a:gd name="T1" fmla="*/ 48 h 65"/>
                  <a:gd name="T2" fmla="*/ 33 w 109"/>
                  <a:gd name="T3" fmla="*/ 48 h 65"/>
                  <a:gd name="T4" fmla="*/ 18 w 109"/>
                  <a:gd name="T5" fmla="*/ 32 h 65"/>
                  <a:gd name="T6" fmla="*/ 33 w 109"/>
                  <a:gd name="T7" fmla="*/ 17 h 65"/>
                  <a:gd name="T8" fmla="*/ 37 w 109"/>
                  <a:gd name="T9" fmla="*/ 17 h 65"/>
                  <a:gd name="T10" fmla="*/ 77 w 109"/>
                  <a:gd name="T11" fmla="*/ 17 h 65"/>
                  <a:gd name="T12" fmla="*/ 92 w 109"/>
                  <a:gd name="T13" fmla="*/ 32 h 65"/>
                  <a:gd name="T14" fmla="*/ 92 w 109"/>
                  <a:gd name="T15" fmla="*/ 35 h 65"/>
                  <a:gd name="T16" fmla="*/ 89 w 109"/>
                  <a:gd name="T17" fmla="*/ 42 h 65"/>
                  <a:gd name="T18" fmla="*/ 108 w 109"/>
                  <a:gd name="T19" fmla="*/ 42 h 65"/>
                  <a:gd name="T20" fmla="*/ 109 w 109"/>
                  <a:gd name="T21" fmla="*/ 35 h 65"/>
                  <a:gd name="T22" fmla="*/ 109 w 109"/>
                  <a:gd name="T23" fmla="*/ 35 h 65"/>
                  <a:gd name="T24" fmla="*/ 109 w 109"/>
                  <a:gd name="T25" fmla="*/ 32 h 65"/>
                  <a:gd name="T26" fmla="*/ 77 w 109"/>
                  <a:gd name="T27" fmla="*/ 0 h 65"/>
                  <a:gd name="T28" fmla="*/ 37 w 109"/>
                  <a:gd name="T29" fmla="*/ 0 h 65"/>
                  <a:gd name="T30" fmla="*/ 33 w 109"/>
                  <a:gd name="T31" fmla="*/ 0 h 65"/>
                  <a:gd name="T32" fmla="*/ 0 w 109"/>
                  <a:gd name="T33" fmla="*/ 32 h 65"/>
                  <a:gd name="T34" fmla="*/ 33 w 109"/>
                  <a:gd name="T35" fmla="*/ 65 h 65"/>
                  <a:gd name="T36" fmla="*/ 56 w 109"/>
                  <a:gd name="T37" fmla="*/ 65 h 65"/>
                  <a:gd name="T38" fmla="*/ 41 w 109"/>
                  <a:gd name="T39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9" h="65">
                    <a:moveTo>
                      <a:pt x="41" y="48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24" y="48"/>
                      <a:pt x="18" y="41"/>
                      <a:pt x="18" y="32"/>
                    </a:cubicBezTo>
                    <a:cubicBezTo>
                      <a:pt x="18" y="24"/>
                      <a:pt x="24" y="17"/>
                      <a:pt x="33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85" y="17"/>
                      <a:pt x="92" y="24"/>
                      <a:pt x="92" y="32"/>
                    </a:cubicBezTo>
                    <a:cubicBezTo>
                      <a:pt x="92" y="33"/>
                      <a:pt x="92" y="34"/>
                      <a:pt x="92" y="35"/>
                    </a:cubicBezTo>
                    <a:cubicBezTo>
                      <a:pt x="91" y="38"/>
                      <a:pt x="90" y="40"/>
                      <a:pt x="89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0"/>
                      <a:pt x="109" y="38"/>
                      <a:pt x="109" y="35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4"/>
                      <a:pt x="109" y="33"/>
                      <a:pt x="109" y="32"/>
                    </a:cubicBezTo>
                    <a:cubicBezTo>
                      <a:pt x="109" y="15"/>
                      <a:pt x="95" y="0"/>
                      <a:pt x="7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0"/>
                      <a:pt x="0" y="15"/>
                      <a:pt x="0" y="32"/>
                    </a:cubicBezTo>
                    <a:cubicBezTo>
                      <a:pt x="0" y="50"/>
                      <a:pt x="15" y="65"/>
                      <a:pt x="33" y="65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0" y="61"/>
                      <a:pt x="44" y="55"/>
                      <a:pt x="4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89"/>
              <p:cNvSpPr>
                <a:spLocks noEditPoints="1"/>
              </p:cNvSpPr>
              <p:nvPr/>
            </p:nvSpPr>
            <p:spPr bwMode="auto">
              <a:xfrm>
                <a:off x="3950749" y="4248125"/>
                <a:ext cx="202761" cy="204930"/>
              </a:xfrm>
              <a:custGeom>
                <a:avLst/>
                <a:gdLst>
                  <a:gd name="T0" fmla="*/ 40 w 79"/>
                  <a:gd name="T1" fmla="*/ 0 h 80"/>
                  <a:gd name="T2" fmla="*/ 0 w 79"/>
                  <a:gd name="T3" fmla="*/ 40 h 80"/>
                  <a:gd name="T4" fmla="*/ 40 w 79"/>
                  <a:gd name="T5" fmla="*/ 80 h 80"/>
                  <a:gd name="T6" fmla="*/ 79 w 79"/>
                  <a:gd name="T7" fmla="*/ 40 h 80"/>
                  <a:gd name="T8" fmla="*/ 40 w 79"/>
                  <a:gd name="T9" fmla="*/ 0 h 80"/>
                  <a:gd name="T10" fmla="*/ 63 w 79"/>
                  <a:gd name="T11" fmla="*/ 46 h 80"/>
                  <a:gd name="T12" fmla="*/ 46 w 79"/>
                  <a:gd name="T13" fmla="*/ 46 h 80"/>
                  <a:gd name="T14" fmla="*/ 46 w 79"/>
                  <a:gd name="T15" fmla="*/ 63 h 80"/>
                  <a:gd name="T16" fmla="*/ 33 w 79"/>
                  <a:gd name="T17" fmla="*/ 63 h 80"/>
                  <a:gd name="T18" fmla="*/ 33 w 79"/>
                  <a:gd name="T19" fmla="*/ 46 h 80"/>
                  <a:gd name="T20" fmla="*/ 17 w 79"/>
                  <a:gd name="T21" fmla="*/ 46 h 80"/>
                  <a:gd name="T22" fmla="*/ 17 w 79"/>
                  <a:gd name="T23" fmla="*/ 34 h 80"/>
                  <a:gd name="T24" fmla="*/ 33 w 79"/>
                  <a:gd name="T25" fmla="*/ 34 h 80"/>
                  <a:gd name="T26" fmla="*/ 33 w 79"/>
                  <a:gd name="T27" fmla="*/ 17 h 80"/>
                  <a:gd name="T28" fmla="*/ 46 w 79"/>
                  <a:gd name="T29" fmla="*/ 17 h 80"/>
                  <a:gd name="T30" fmla="*/ 46 w 79"/>
                  <a:gd name="T31" fmla="*/ 34 h 80"/>
                  <a:gd name="T32" fmla="*/ 63 w 79"/>
                  <a:gd name="T33" fmla="*/ 34 h 80"/>
                  <a:gd name="T34" fmla="*/ 63 w 79"/>
                  <a:gd name="T35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79" y="62"/>
                      <a:pt x="79" y="40"/>
                    </a:cubicBezTo>
                    <a:cubicBezTo>
                      <a:pt x="79" y="18"/>
                      <a:pt x="62" y="0"/>
                      <a:pt x="40" y="0"/>
                    </a:cubicBezTo>
                    <a:close/>
                    <a:moveTo>
                      <a:pt x="63" y="46"/>
                    </a:move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63" y="34"/>
                      <a:pt x="63" y="34"/>
                      <a:pt x="63" y="34"/>
                    </a:cubicBezTo>
                    <a:lnTo>
                      <a:pt x="6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Rectangle 190"/>
              <p:cNvSpPr>
                <a:spLocks noChangeArrowheads="1"/>
              </p:cNvSpPr>
              <p:nvPr/>
            </p:nvSpPr>
            <p:spPr bwMode="auto">
              <a:xfrm>
                <a:off x="4200135" y="4356553"/>
                <a:ext cx="30360" cy="10192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Rectangle 191"/>
              <p:cNvSpPr>
                <a:spLocks noChangeArrowheads="1"/>
              </p:cNvSpPr>
              <p:nvPr/>
            </p:nvSpPr>
            <p:spPr bwMode="auto">
              <a:xfrm>
                <a:off x="4164354" y="4392335"/>
                <a:ext cx="101923" cy="303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Rectangle 192"/>
              <p:cNvSpPr>
                <a:spLocks noChangeArrowheads="1"/>
              </p:cNvSpPr>
              <p:nvPr/>
            </p:nvSpPr>
            <p:spPr bwMode="auto">
              <a:xfrm>
                <a:off x="3879187" y="4386913"/>
                <a:ext cx="18433" cy="6180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Rectangle 193"/>
              <p:cNvSpPr>
                <a:spLocks noChangeArrowheads="1"/>
              </p:cNvSpPr>
              <p:nvPr/>
            </p:nvSpPr>
            <p:spPr bwMode="auto">
              <a:xfrm>
                <a:off x="3858586" y="4407515"/>
                <a:ext cx="61805" cy="173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3385285" y="4307281"/>
            <a:ext cx="661240" cy="661240"/>
            <a:chOff x="2538964" y="3049486"/>
            <a:chExt cx="495930" cy="495930"/>
          </a:xfrm>
        </p:grpSpPr>
        <p:grpSp>
          <p:nvGrpSpPr>
            <p:cNvPr id="21" name="组合 20"/>
            <p:cNvGrpSpPr/>
            <p:nvPr/>
          </p:nvGrpSpPr>
          <p:grpSpPr>
            <a:xfrm>
              <a:off x="2538964" y="3049486"/>
              <a:ext cx="495930" cy="495930"/>
              <a:chOff x="3092450" y="4083050"/>
              <a:chExt cx="800100" cy="8001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092450" y="4083050"/>
                <a:ext cx="800100" cy="800100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2700000" scaled="1"/>
                  <a:tileRect/>
                </a:gradFill>
              </a:ln>
              <a:effectLst>
                <a:outerShdw dist="508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187082" y="4177682"/>
                <a:ext cx="610837" cy="610837"/>
              </a:xfrm>
              <a:prstGeom prst="ellipse">
                <a:avLst/>
              </a:prstGeom>
              <a:ln w="19050">
                <a:gradFill flip="none" rotWithShape="1">
                  <a:gsLst>
                    <a:gs pos="0">
                      <a:srgbClr val="DCDCDC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dist="76200" dir="13500000">
                  <a:schemeClr val="accent1">
                    <a:lumMod val="50000"/>
                    <a:alpha val="5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711546" y="3204458"/>
              <a:ext cx="169579" cy="194617"/>
              <a:chOff x="2733098" y="4187405"/>
              <a:chExt cx="484675" cy="556238"/>
            </a:xfrm>
            <a:solidFill>
              <a:schemeClr val="bg1"/>
            </a:solidFill>
          </p:grpSpPr>
          <p:sp>
            <p:nvSpPr>
              <p:cNvPr id="23" name="Oval 302"/>
              <p:cNvSpPr>
                <a:spLocks noChangeArrowheads="1"/>
              </p:cNvSpPr>
              <p:nvPr/>
            </p:nvSpPr>
            <p:spPr bwMode="auto">
              <a:xfrm>
                <a:off x="2849117" y="4187405"/>
                <a:ext cx="84574" cy="1073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303"/>
              <p:cNvSpPr>
                <a:spLocks noEditPoints="1"/>
              </p:cNvSpPr>
              <p:nvPr/>
            </p:nvSpPr>
            <p:spPr bwMode="auto">
              <a:xfrm>
                <a:off x="2733098" y="4304508"/>
                <a:ext cx="310105" cy="439135"/>
              </a:xfrm>
              <a:custGeom>
                <a:avLst/>
                <a:gdLst>
                  <a:gd name="T0" fmla="*/ 121 w 121"/>
                  <a:gd name="T1" fmla="*/ 26 h 171"/>
                  <a:gd name="T2" fmla="*/ 120 w 121"/>
                  <a:gd name="T3" fmla="*/ 26 h 171"/>
                  <a:gd name="T4" fmla="*/ 114 w 121"/>
                  <a:gd name="T5" fmla="*/ 21 h 171"/>
                  <a:gd name="T6" fmla="*/ 90 w 121"/>
                  <a:gd name="T7" fmla="*/ 3 h 171"/>
                  <a:gd name="T8" fmla="*/ 84 w 121"/>
                  <a:gd name="T9" fmla="*/ 1 h 171"/>
                  <a:gd name="T10" fmla="*/ 76 w 121"/>
                  <a:gd name="T11" fmla="*/ 1 h 171"/>
                  <a:gd name="T12" fmla="*/ 74 w 121"/>
                  <a:gd name="T13" fmla="*/ 11 h 171"/>
                  <a:gd name="T14" fmla="*/ 67 w 121"/>
                  <a:gd name="T15" fmla="*/ 42 h 171"/>
                  <a:gd name="T16" fmla="*/ 67 w 121"/>
                  <a:gd name="T17" fmla="*/ 7 h 171"/>
                  <a:gd name="T18" fmla="*/ 58 w 121"/>
                  <a:gd name="T19" fmla="*/ 0 h 171"/>
                  <a:gd name="T20" fmla="*/ 58 w 121"/>
                  <a:gd name="T21" fmla="*/ 9 h 171"/>
                  <a:gd name="T22" fmla="*/ 45 w 121"/>
                  <a:gd name="T23" fmla="*/ 18 h 171"/>
                  <a:gd name="T24" fmla="*/ 40 w 121"/>
                  <a:gd name="T25" fmla="*/ 7 h 171"/>
                  <a:gd name="T26" fmla="*/ 47 w 121"/>
                  <a:gd name="T27" fmla="*/ 0 h 171"/>
                  <a:gd name="T28" fmla="*/ 38 w 121"/>
                  <a:gd name="T29" fmla="*/ 1 h 171"/>
                  <a:gd name="T30" fmla="*/ 3 w 121"/>
                  <a:gd name="T31" fmla="*/ 35 h 171"/>
                  <a:gd name="T32" fmla="*/ 3 w 121"/>
                  <a:gd name="T33" fmla="*/ 36 h 171"/>
                  <a:gd name="T34" fmla="*/ 1 w 121"/>
                  <a:gd name="T35" fmla="*/ 48 h 171"/>
                  <a:gd name="T36" fmla="*/ 2 w 121"/>
                  <a:gd name="T37" fmla="*/ 48 h 171"/>
                  <a:gd name="T38" fmla="*/ 2 w 121"/>
                  <a:gd name="T39" fmla="*/ 50 h 171"/>
                  <a:gd name="T40" fmla="*/ 6 w 121"/>
                  <a:gd name="T41" fmla="*/ 57 h 171"/>
                  <a:gd name="T42" fmla="*/ 20 w 121"/>
                  <a:gd name="T43" fmla="*/ 85 h 171"/>
                  <a:gd name="T44" fmla="*/ 33 w 121"/>
                  <a:gd name="T45" fmla="*/ 90 h 171"/>
                  <a:gd name="T46" fmla="*/ 35 w 121"/>
                  <a:gd name="T47" fmla="*/ 90 h 171"/>
                  <a:gd name="T48" fmla="*/ 60 w 121"/>
                  <a:gd name="T49" fmla="*/ 171 h 171"/>
                  <a:gd name="T50" fmla="*/ 56 w 121"/>
                  <a:gd name="T51" fmla="*/ 110 h 171"/>
                  <a:gd name="T52" fmla="*/ 89 w 121"/>
                  <a:gd name="T53" fmla="*/ 33 h 171"/>
                  <a:gd name="T54" fmla="*/ 93 w 121"/>
                  <a:gd name="T55" fmla="*/ 31 h 171"/>
                  <a:gd name="T56" fmla="*/ 75 w 121"/>
                  <a:gd name="T57" fmla="*/ 45 h 171"/>
                  <a:gd name="T58" fmla="*/ 89 w 121"/>
                  <a:gd name="T59" fmla="*/ 33 h 171"/>
                  <a:gd name="T60" fmla="*/ 30 w 121"/>
                  <a:gd name="T61" fmla="*/ 55 h 171"/>
                  <a:gd name="T62" fmla="*/ 24 w 121"/>
                  <a:gd name="T63" fmla="*/ 44 h 171"/>
                  <a:gd name="T64" fmla="*/ 33 w 121"/>
                  <a:gd name="T65" fmla="*/ 6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1" y="26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1"/>
                      <a:pt x="76" y="0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5" y="1"/>
                      <a:pt x="42" y="1"/>
                      <a:pt x="39" y="1"/>
                    </a:cubicBezTo>
                    <a:cubicBezTo>
                      <a:pt x="39" y="1"/>
                      <a:pt x="39" y="1"/>
                      <a:pt x="38" y="1"/>
                    </a:cubicBezTo>
                    <a:cubicBezTo>
                      <a:pt x="36" y="2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4" y="82"/>
                      <a:pt x="29" y="80"/>
                      <a:pt x="33" y="78"/>
                    </a:cubicBezTo>
                    <a:cubicBezTo>
                      <a:pt x="33" y="82"/>
                      <a:pt x="33" y="86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1" y="161"/>
                      <a:pt x="61" y="148"/>
                      <a:pt x="61" y="134"/>
                    </a:cubicBezTo>
                    <a:cubicBezTo>
                      <a:pt x="58" y="127"/>
                      <a:pt x="56" y="118"/>
                      <a:pt x="56" y="110"/>
                    </a:cubicBezTo>
                    <a:cubicBezTo>
                      <a:pt x="56" y="74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4" y="42"/>
                      <a:pt x="74" y="42"/>
                      <a:pt x="74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304"/>
              <p:cNvSpPr/>
              <p:nvPr/>
            </p:nvSpPr>
            <p:spPr bwMode="auto">
              <a:xfrm>
                <a:off x="2897909" y="4668827"/>
                <a:ext cx="60720" cy="74816"/>
              </a:xfrm>
              <a:custGeom>
                <a:avLst/>
                <a:gdLst>
                  <a:gd name="T0" fmla="*/ 0 w 24"/>
                  <a:gd name="T1" fmla="*/ 0 h 29"/>
                  <a:gd name="T2" fmla="*/ 1 w 24"/>
                  <a:gd name="T3" fmla="*/ 29 h 29"/>
                  <a:gd name="T4" fmla="*/ 24 w 24"/>
                  <a:gd name="T5" fmla="*/ 29 h 29"/>
                  <a:gd name="T6" fmla="*/ 24 w 24"/>
                  <a:gd name="T7" fmla="*/ 26 h 29"/>
                  <a:gd name="T8" fmla="*/ 0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305"/>
              <p:cNvSpPr/>
              <p:nvPr/>
            </p:nvSpPr>
            <p:spPr bwMode="auto">
              <a:xfrm>
                <a:off x="3035614" y="4422694"/>
                <a:ext cx="54214" cy="41203"/>
              </a:xfrm>
              <a:custGeom>
                <a:avLst/>
                <a:gdLst>
                  <a:gd name="T0" fmla="*/ 43 w 50"/>
                  <a:gd name="T1" fmla="*/ 0 h 38"/>
                  <a:gd name="T2" fmla="*/ 36 w 50"/>
                  <a:gd name="T3" fmla="*/ 0 h 38"/>
                  <a:gd name="T4" fmla="*/ 14 w 50"/>
                  <a:gd name="T5" fmla="*/ 0 h 38"/>
                  <a:gd name="T6" fmla="*/ 7 w 50"/>
                  <a:gd name="T7" fmla="*/ 0 h 38"/>
                  <a:gd name="T8" fmla="*/ 0 w 50"/>
                  <a:gd name="T9" fmla="*/ 38 h 38"/>
                  <a:gd name="T10" fmla="*/ 14 w 50"/>
                  <a:gd name="T11" fmla="*/ 38 h 38"/>
                  <a:gd name="T12" fmla="*/ 36 w 50"/>
                  <a:gd name="T13" fmla="*/ 38 h 38"/>
                  <a:gd name="T14" fmla="*/ 50 w 50"/>
                  <a:gd name="T15" fmla="*/ 38 h 38"/>
                  <a:gd name="T16" fmla="*/ 43 w 50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8">
                    <a:moveTo>
                      <a:pt x="43" y="0"/>
                    </a:moveTo>
                    <a:lnTo>
                      <a:pt x="36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0" y="38"/>
                    </a:lnTo>
                    <a:lnTo>
                      <a:pt x="14" y="38"/>
                    </a:lnTo>
                    <a:lnTo>
                      <a:pt x="36" y="38"/>
                    </a:lnTo>
                    <a:lnTo>
                      <a:pt x="50" y="38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306"/>
              <p:cNvSpPr/>
              <p:nvPr/>
            </p:nvSpPr>
            <p:spPr bwMode="auto">
              <a:xfrm>
                <a:off x="2964051" y="4430285"/>
                <a:ext cx="61805" cy="59636"/>
              </a:xfrm>
              <a:custGeom>
                <a:avLst/>
                <a:gdLst>
                  <a:gd name="T0" fmla="*/ 33 w 57"/>
                  <a:gd name="T1" fmla="*/ 0 h 55"/>
                  <a:gd name="T2" fmla="*/ 26 w 57"/>
                  <a:gd name="T3" fmla="*/ 5 h 55"/>
                  <a:gd name="T4" fmla="*/ 7 w 57"/>
                  <a:gd name="T5" fmla="*/ 14 h 55"/>
                  <a:gd name="T6" fmla="*/ 0 w 57"/>
                  <a:gd name="T7" fmla="*/ 19 h 55"/>
                  <a:gd name="T8" fmla="*/ 14 w 57"/>
                  <a:gd name="T9" fmla="*/ 55 h 55"/>
                  <a:gd name="T10" fmla="*/ 28 w 57"/>
                  <a:gd name="T11" fmla="*/ 47 h 55"/>
                  <a:gd name="T12" fmla="*/ 45 w 57"/>
                  <a:gd name="T13" fmla="*/ 38 h 55"/>
                  <a:gd name="T14" fmla="*/ 57 w 57"/>
                  <a:gd name="T15" fmla="*/ 31 h 55"/>
                  <a:gd name="T16" fmla="*/ 33 w 57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33" y="0"/>
                    </a:moveTo>
                    <a:lnTo>
                      <a:pt x="26" y="5"/>
                    </a:lnTo>
                    <a:lnTo>
                      <a:pt x="7" y="14"/>
                    </a:lnTo>
                    <a:lnTo>
                      <a:pt x="0" y="19"/>
                    </a:lnTo>
                    <a:lnTo>
                      <a:pt x="14" y="55"/>
                    </a:lnTo>
                    <a:lnTo>
                      <a:pt x="28" y="47"/>
                    </a:lnTo>
                    <a:lnTo>
                      <a:pt x="45" y="38"/>
                    </a:lnTo>
                    <a:lnTo>
                      <a:pt x="57" y="3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307"/>
              <p:cNvSpPr/>
              <p:nvPr/>
            </p:nvSpPr>
            <p:spPr bwMode="auto">
              <a:xfrm>
                <a:off x="2909837" y="4479077"/>
                <a:ext cx="61805" cy="61805"/>
              </a:xfrm>
              <a:custGeom>
                <a:avLst/>
                <a:gdLst>
                  <a:gd name="T0" fmla="*/ 19 w 57"/>
                  <a:gd name="T1" fmla="*/ 0 h 57"/>
                  <a:gd name="T2" fmla="*/ 15 w 57"/>
                  <a:gd name="T3" fmla="*/ 7 h 57"/>
                  <a:gd name="T4" fmla="*/ 5 w 57"/>
                  <a:gd name="T5" fmla="*/ 26 h 57"/>
                  <a:gd name="T6" fmla="*/ 0 w 57"/>
                  <a:gd name="T7" fmla="*/ 33 h 57"/>
                  <a:gd name="T8" fmla="*/ 31 w 57"/>
                  <a:gd name="T9" fmla="*/ 57 h 57"/>
                  <a:gd name="T10" fmla="*/ 38 w 57"/>
                  <a:gd name="T11" fmla="*/ 45 h 57"/>
                  <a:gd name="T12" fmla="*/ 50 w 57"/>
                  <a:gd name="T13" fmla="*/ 26 h 57"/>
                  <a:gd name="T14" fmla="*/ 57 w 57"/>
                  <a:gd name="T15" fmla="*/ 14 h 57"/>
                  <a:gd name="T16" fmla="*/ 19 w 57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19" y="0"/>
                    </a:moveTo>
                    <a:lnTo>
                      <a:pt x="15" y="7"/>
                    </a:lnTo>
                    <a:lnTo>
                      <a:pt x="5" y="26"/>
                    </a:lnTo>
                    <a:lnTo>
                      <a:pt x="0" y="33"/>
                    </a:lnTo>
                    <a:lnTo>
                      <a:pt x="31" y="57"/>
                    </a:lnTo>
                    <a:lnTo>
                      <a:pt x="38" y="45"/>
                    </a:lnTo>
                    <a:lnTo>
                      <a:pt x="50" y="26"/>
                    </a:lnTo>
                    <a:lnTo>
                      <a:pt x="57" y="1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08"/>
              <p:cNvSpPr/>
              <p:nvPr/>
            </p:nvSpPr>
            <p:spPr bwMode="auto">
              <a:xfrm>
                <a:off x="2897909" y="4550640"/>
                <a:ext cx="40119" cy="52046"/>
              </a:xfrm>
              <a:custGeom>
                <a:avLst/>
                <a:gdLst>
                  <a:gd name="T0" fmla="*/ 0 w 37"/>
                  <a:gd name="T1" fmla="*/ 5 h 48"/>
                  <a:gd name="T2" fmla="*/ 0 w 37"/>
                  <a:gd name="T3" fmla="*/ 14 h 48"/>
                  <a:gd name="T4" fmla="*/ 0 w 37"/>
                  <a:gd name="T5" fmla="*/ 33 h 48"/>
                  <a:gd name="T6" fmla="*/ 0 w 37"/>
                  <a:gd name="T7" fmla="*/ 43 h 48"/>
                  <a:gd name="T8" fmla="*/ 37 w 37"/>
                  <a:gd name="T9" fmla="*/ 48 h 48"/>
                  <a:gd name="T10" fmla="*/ 37 w 37"/>
                  <a:gd name="T11" fmla="*/ 33 h 48"/>
                  <a:gd name="T12" fmla="*/ 37 w 37"/>
                  <a:gd name="T13" fmla="*/ 14 h 48"/>
                  <a:gd name="T14" fmla="*/ 37 w 37"/>
                  <a:gd name="T15" fmla="*/ 0 h 48"/>
                  <a:gd name="T16" fmla="*/ 0 w 37"/>
                  <a:gd name="T17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0" y="5"/>
                    </a:moveTo>
                    <a:lnTo>
                      <a:pt x="0" y="14"/>
                    </a:lnTo>
                    <a:lnTo>
                      <a:pt x="0" y="33"/>
                    </a:lnTo>
                    <a:lnTo>
                      <a:pt x="0" y="43"/>
                    </a:lnTo>
                    <a:lnTo>
                      <a:pt x="37" y="48"/>
                    </a:lnTo>
                    <a:lnTo>
                      <a:pt x="37" y="33"/>
                    </a:lnTo>
                    <a:lnTo>
                      <a:pt x="37" y="14"/>
                    </a:lnTo>
                    <a:lnTo>
                      <a:pt x="37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09"/>
              <p:cNvSpPr/>
              <p:nvPr/>
            </p:nvSpPr>
            <p:spPr bwMode="auto">
              <a:xfrm>
                <a:off x="2905500" y="4612444"/>
                <a:ext cx="58551" cy="61805"/>
              </a:xfrm>
              <a:custGeom>
                <a:avLst/>
                <a:gdLst>
                  <a:gd name="T0" fmla="*/ 0 w 54"/>
                  <a:gd name="T1" fmla="*/ 26 h 57"/>
                  <a:gd name="T2" fmla="*/ 4 w 54"/>
                  <a:gd name="T3" fmla="*/ 33 h 57"/>
                  <a:gd name="T4" fmla="*/ 14 w 54"/>
                  <a:gd name="T5" fmla="*/ 50 h 57"/>
                  <a:gd name="T6" fmla="*/ 19 w 54"/>
                  <a:gd name="T7" fmla="*/ 57 h 57"/>
                  <a:gd name="T8" fmla="*/ 54 w 54"/>
                  <a:gd name="T9" fmla="*/ 43 h 57"/>
                  <a:gd name="T10" fmla="*/ 47 w 54"/>
                  <a:gd name="T11" fmla="*/ 31 h 57"/>
                  <a:gd name="T12" fmla="*/ 37 w 54"/>
                  <a:gd name="T13" fmla="*/ 14 h 57"/>
                  <a:gd name="T14" fmla="*/ 30 w 54"/>
                  <a:gd name="T15" fmla="*/ 0 h 57"/>
                  <a:gd name="T16" fmla="*/ 0 w 54"/>
                  <a:gd name="T17" fmla="*/ 2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7">
                    <a:moveTo>
                      <a:pt x="0" y="26"/>
                    </a:moveTo>
                    <a:lnTo>
                      <a:pt x="4" y="33"/>
                    </a:lnTo>
                    <a:lnTo>
                      <a:pt x="14" y="50"/>
                    </a:lnTo>
                    <a:lnTo>
                      <a:pt x="19" y="57"/>
                    </a:lnTo>
                    <a:lnTo>
                      <a:pt x="54" y="43"/>
                    </a:lnTo>
                    <a:lnTo>
                      <a:pt x="47" y="31"/>
                    </a:lnTo>
                    <a:lnTo>
                      <a:pt x="37" y="14"/>
                    </a:lnTo>
                    <a:lnTo>
                      <a:pt x="30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10"/>
              <p:cNvSpPr/>
              <p:nvPr/>
            </p:nvSpPr>
            <p:spPr bwMode="auto">
              <a:xfrm>
                <a:off x="2954292" y="4668827"/>
                <a:ext cx="60720" cy="58551"/>
              </a:xfrm>
              <a:custGeom>
                <a:avLst/>
                <a:gdLst>
                  <a:gd name="T0" fmla="*/ 0 w 56"/>
                  <a:gd name="T1" fmla="*/ 35 h 54"/>
                  <a:gd name="T2" fmla="*/ 7 w 56"/>
                  <a:gd name="T3" fmla="*/ 40 h 54"/>
                  <a:gd name="T4" fmla="*/ 26 w 56"/>
                  <a:gd name="T5" fmla="*/ 50 h 54"/>
                  <a:gd name="T6" fmla="*/ 30 w 56"/>
                  <a:gd name="T7" fmla="*/ 54 h 54"/>
                  <a:gd name="T8" fmla="*/ 56 w 56"/>
                  <a:gd name="T9" fmla="*/ 24 h 54"/>
                  <a:gd name="T10" fmla="*/ 45 w 56"/>
                  <a:gd name="T11" fmla="*/ 17 h 54"/>
                  <a:gd name="T12" fmla="*/ 26 w 56"/>
                  <a:gd name="T13" fmla="*/ 7 h 54"/>
                  <a:gd name="T14" fmla="*/ 14 w 56"/>
                  <a:gd name="T15" fmla="*/ 0 h 54"/>
                  <a:gd name="T16" fmla="*/ 0 w 56"/>
                  <a:gd name="T1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0" y="35"/>
                    </a:moveTo>
                    <a:lnTo>
                      <a:pt x="7" y="40"/>
                    </a:lnTo>
                    <a:lnTo>
                      <a:pt x="26" y="50"/>
                    </a:lnTo>
                    <a:lnTo>
                      <a:pt x="30" y="54"/>
                    </a:lnTo>
                    <a:lnTo>
                      <a:pt x="56" y="24"/>
                    </a:lnTo>
                    <a:lnTo>
                      <a:pt x="45" y="17"/>
                    </a:lnTo>
                    <a:lnTo>
                      <a:pt x="26" y="7"/>
                    </a:lnTo>
                    <a:lnTo>
                      <a:pt x="1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311"/>
              <p:cNvSpPr/>
              <p:nvPr/>
            </p:nvSpPr>
            <p:spPr bwMode="auto">
              <a:xfrm>
                <a:off x="3022602" y="4699187"/>
                <a:ext cx="54214" cy="44456"/>
              </a:xfrm>
              <a:custGeom>
                <a:avLst/>
                <a:gdLst>
                  <a:gd name="T0" fmla="*/ 8 w 50"/>
                  <a:gd name="T1" fmla="*/ 41 h 41"/>
                  <a:gd name="T2" fmla="*/ 15 w 50"/>
                  <a:gd name="T3" fmla="*/ 41 h 41"/>
                  <a:gd name="T4" fmla="*/ 36 w 50"/>
                  <a:gd name="T5" fmla="*/ 41 h 41"/>
                  <a:gd name="T6" fmla="*/ 43 w 50"/>
                  <a:gd name="T7" fmla="*/ 41 h 41"/>
                  <a:gd name="T8" fmla="*/ 50 w 50"/>
                  <a:gd name="T9" fmla="*/ 0 h 41"/>
                  <a:gd name="T10" fmla="*/ 36 w 50"/>
                  <a:gd name="T11" fmla="*/ 0 h 41"/>
                  <a:gd name="T12" fmla="*/ 15 w 50"/>
                  <a:gd name="T13" fmla="*/ 0 h 41"/>
                  <a:gd name="T14" fmla="*/ 0 w 50"/>
                  <a:gd name="T15" fmla="*/ 0 h 41"/>
                  <a:gd name="T16" fmla="*/ 8 w 50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41">
                    <a:moveTo>
                      <a:pt x="8" y="41"/>
                    </a:moveTo>
                    <a:lnTo>
                      <a:pt x="15" y="41"/>
                    </a:lnTo>
                    <a:lnTo>
                      <a:pt x="36" y="41"/>
                    </a:lnTo>
                    <a:lnTo>
                      <a:pt x="43" y="41"/>
                    </a:lnTo>
                    <a:lnTo>
                      <a:pt x="50" y="0"/>
                    </a:lnTo>
                    <a:lnTo>
                      <a:pt x="36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8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312"/>
              <p:cNvSpPr/>
              <p:nvPr/>
            </p:nvSpPr>
            <p:spPr bwMode="auto">
              <a:xfrm>
                <a:off x="3087659" y="4674248"/>
                <a:ext cx="60720" cy="58551"/>
              </a:xfrm>
              <a:custGeom>
                <a:avLst/>
                <a:gdLst>
                  <a:gd name="T0" fmla="*/ 26 w 56"/>
                  <a:gd name="T1" fmla="*/ 54 h 54"/>
                  <a:gd name="T2" fmla="*/ 30 w 56"/>
                  <a:gd name="T3" fmla="*/ 52 h 54"/>
                  <a:gd name="T4" fmla="*/ 49 w 56"/>
                  <a:gd name="T5" fmla="*/ 40 h 54"/>
                  <a:gd name="T6" fmla="*/ 56 w 56"/>
                  <a:gd name="T7" fmla="*/ 38 h 54"/>
                  <a:gd name="T8" fmla="*/ 42 w 56"/>
                  <a:gd name="T9" fmla="*/ 0 h 54"/>
                  <a:gd name="T10" fmla="*/ 30 w 56"/>
                  <a:gd name="T11" fmla="*/ 7 h 54"/>
                  <a:gd name="T12" fmla="*/ 11 w 56"/>
                  <a:gd name="T13" fmla="*/ 19 h 54"/>
                  <a:gd name="T14" fmla="*/ 0 w 56"/>
                  <a:gd name="T15" fmla="*/ 26 h 54"/>
                  <a:gd name="T16" fmla="*/ 26 w 56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26" y="54"/>
                    </a:moveTo>
                    <a:lnTo>
                      <a:pt x="30" y="52"/>
                    </a:lnTo>
                    <a:lnTo>
                      <a:pt x="49" y="40"/>
                    </a:lnTo>
                    <a:lnTo>
                      <a:pt x="56" y="38"/>
                    </a:lnTo>
                    <a:lnTo>
                      <a:pt x="42" y="0"/>
                    </a:lnTo>
                    <a:lnTo>
                      <a:pt x="30" y="7"/>
                    </a:lnTo>
                    <a:lnTo>
                      <a:pt x="11" y="19"/>
                    </a:lnTo>
                    <a:lnTo>
                      <a:pt x="0" y="26"/>
                    </a:lnTo>
                    <a:lnTo>
                      <a:pt x="2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313"/>
              <p:cNvSpPr/>
              <p:nvPr/>
            </p:nvSpPr>
            <p:spPr bwMode="auto">
              <a:xfrm>
                <a:off x="3144042" y="4625456"/>
                <a:ext cx="58551" cy="58551"/>
              </a:xfrm>
              <a:custGeom>
                <a:avLst/>
                <a:gdLst>
                  <a:gd name="T0" fmla="*/ 35 w 54"/>
                  <a:gd name="T1" fmla="*/ 54 h 54"/>
                  <a:gd name="T2" fmla="*/ 40 w 54"/>
                  <a:gd name="T3" fmla="*/ 47 h 54"/>
                  <a:gd name="T4" fmla="*/ 49 w 54"/>
                  <a:gd name="T5" fmla="*/ 31 h 54"/>
                  <a:gd name="T6" fmla="*/ 54 w 54"/>
                  <a:gd name="T7" fmla="*/ 23 h 54"/>
                  <a:gd name="T8" fmla="*/ 23 w 54"/>
                  <a:gd name="T9" fmla="*/ 0 h 54"/>
                  <a:gd name="T10" fmla="*/ 16 w 54"/>
                  <a:gd name="T11" fmla="*/ 12 h 54"/>
                  <a:gd name="T12" fmla="*/ 7 w 54"/>
                  <a:gd name="T13" fmla="*/ 28 h 54"/>
                  <a:gd name="T14" fmla="*/ 0 w 54"/>
                  <a:gd name="T15" fmla="*/ 40 h 54"/>
                  <a:gd name="T16" fmla="*/ 35 w 54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4">
                    <a:moveTo>
                      <a:pt x="35" y="54"/>
                    </a:moveTo>
                    <a:lnTo>
                      <a:pt x="40" y="47"/>
                    </a:lnTo>
                    <a:lnTo>
                      <a:pt x="49" y="31"/>
                    </a:lnTo>
                    <a:lnTo>
                      <a:pt x="54" y="23"/>
                    </a:lnTo>
                    <a:lnTo>
                      <a:pt x="23" y="0"/>
                    </a:lnTo>
                    <a:lnTo>
                      <a:pt x="16" y="12"/>
                    </a:lnTo>
                    <a:lnTo>
                      <a:pt x="7" y="28"/>
                    </a:lnTo>
                    <a:lnTo>
                      <a:pt x="0" y="40"/>
                    </a:lnTo>
                    <a:lnTo>
                      <a:pt x="35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314"/>
              <p:cNvSpPr/>
              <p:nvPr/>
            </p:nvSpPr>
            <p:spPr bwMode="auto">
              <a:xfrm>
                <a:off x="3174402" y="4563651"/>
                <a:ext cx="43371" cy="50962"/>
              </a:xfrm>
              <a:custGeom>
                <a:avLst/>
                <a:gdLst>
                  <a:gd name="T0" fmla="*/ 40 w 40"/>
                  <a:gd name="T1" fmla="*/ 43 h 47"/>
                  <a:gd name="T2" fmla="*/ 40 w 40"/>
                  <a:gd name="T3" fmla="*/ 33 h 47"/>
                  <a:gd name="T4" fmla="*/ 40 w 40"/>
                  <a:gd name="T5" fmla="*/ 14 h 47"/>
                  <a:gd name="T6" fmla="*/ 40 w 40"/>
                  <a:gd name="T7" fmla="*/ 5 h 47"/>
                  <a:gd name="T8" fmla="*/ 0 w 40"/>
                  <a:gd name="T9" fmla="*/ 0 h 47"/>
                  <a:gd name="T10" fmla="*/ 0 w 40"/>
                  <a:gd name="T11" fmla="*/ 14 h 47"/>
                  <a:gd name="T12" fmla="*/ 0 w 40"/>
                  <a:gd name="T13" fmla="*/ 33 h 47"/>
                  <a:gd name="T14" fmla="*/ 0 w 40"/>
                  <a:gd name="T15" fmla="*/ 47 h 47"/>
                  <a:gd name="T16" fmla="*/ 40 w 40"/>
                  <a:gd name="T17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7">
                    <a:moveTo>
                      <a:pt x="40" y="43"/>
                    </a:moveTo>
                    <a:lnTo>
                      <a:pt x="40" y="33"/>
                    </a:lnTo>
                    <a:lnTo>
                      <a:pt x="40" y="14"/>
                    </a:lnTo>
                    <a:lnTo>
                      <a:pt x="40" y="5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0" y="33"/>
                    </a:lnTo>
                    <a:lnTo>
                      <a:pt x="0" y="47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315"/>
              <p:cNvSpPr/>
              <p:nvPr/>
            </p:nvSpPr>
            <p:spPr bwMode="auto">
              <a:xfrm>
                <a:off x="3148379" y="4492088"/>
                <a:ext cx="59636" cy="58551"/>
              </a:xfrm>
              <a:custGeom>
                <a:avLst/>
                <a:gdLst>
                  <a:gd name="T0" fmla="*/ 55 w 55"/>
                  <a:gd name="T1" fmla="*/ 31 h 54"/>
                  <a:gd name="T2" fmla="*/ 52 w 55"/>
                  <a:gd name="T3" fmla="*/ 24 h 54"/>
                  <a:gd name="T4" fmla="*/ 40 w 55"/>
                  <a:gd name="T5" fmla="*/ 7 h 54"/>
                  <a:gd name="T6" fmla="*/ 38 w 55"/>
                  <a:gd name="T7" fmla="*/ 0 h 54"/>
                  <a:gd name="T8" fmla="*/ 0 w 55"/>
                  <a:gd name="T9" fmla="*/ 14 h 54"/>
                  <a:gd name="T10" fmla="*/ 7 w 55"/>
                  <a:gd name="T11" fmla="*/ 26 h 54"/>
                  <a:gd name="T12" fmla="*/ 17 w 55"/>
                  <a:gd name="T13" fmla="*/ 42 h 54"/>
                  <a:gd name="T14" fmla="*/ 24 w 55"/>
                  <a:gd name="T15" fmla="*/ 54 h 54"/>
                  <a:gd name="T16" fmla="*/ 55 w 55"/>
                  <a:gd name="T1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4">
                    <a:moveTo>
                      <a:pt x="55" y="31"/>
                    </a:moveTo>
                    <a:lnTo>
                      <a:pt x="52" y="24"/>
                    </a:lnTo>
                    <a:lnTo>
                      <a:pt x="40" y="7"/>
                    </a:lnTo>
                    <a:lnTo>
                      <a:pt x="38" y="0"/>
                    </a:lnTo>
                    <a:lnTo>
                      <a:pt x="0" y="14"/>
                    </a:lnTo>
                    <a:lnTo>
                      <a:pt x="7" y="26"/>
                    </a:lnTo>
                    <a:lnTo>
                      <a:pt x="17" y="42"/>
                    </a:lnTo>
                    <a:lnTo>
                      <a:pt x="24" y="54"/>
                    </a:lnTo>
                    <a:lnTo>
                      <a:pt x="5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316"/>
              <p:cNvSpPr/>
              <p:nvPr/>
            </p:nvSpPr>
            <p:spPr bwMode="auto">
              <a:xfrm>
                <a:off x="3097418" y="4437874"/>
                <a:ext cx="61805" cy="59636"/>
              </a:xfrm>
              <a:custGeom>
                <a:avLst/>
                <a:gdLst>
                  <a:gd name="T0" fmla="*/ 57 w 57"/>
                  <a:gd name="T1" fmla="*/ 17 h 55"/>
                  <a:gd name="T2" fmla="*/ 50 w 57"/>
                  <a:gd name="T3" fmla="*/ 14 h 55"/>
                  <a:gd name="T4" fmla="*/ 33 w 57"/>
                  <a:gd name="T5" fmla="*/ 3 h 55"/>
                  <a:gd name="T6" fmla="*/ 26 w 57"/>
                  <a:gd name="T7" fmla="*/ 0 h 55"/>
                  <a:gd name="T8" fmla="*/ 0 w 57"/>
                  <a:gd name="T9" fmla="*/ 31 h 55"/>
                  <a:gd name="T10" fmla="*/ 14 w 57"/>
                  <a:gd name="T11" fmla="*/ 38 h 55"/>
                  <a:gd name="T12" fmla="*/ 31 w 57"/>
                  <a:gd name="T13" fmla="*/ 48 h 55"/>
                  <a:gd name="T14" fmla="*/ 43 w 57"/>
                  <a:gd name="T15" fmla="*/ 55 h 55"/>
                  <a:gd name="T16" fmla="*/ 57 w 57"/>
                  <a:gd name="T17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57" y="17"/>
                    </a:moveTo>
                    <a:lnTo>
                      <a:pt x="50" y="14"/>
                    </a:lnTo>
                    <a:lnTo>
                      <a:pt x="33" y="3"/>
                    </a:lnTo>
                    <a:lnTo>
                      <a:pt x="26" y="0"/>
                    </a:lnTo>
                    <a:lnTo>
                      <a:pt x="0" y="31"/>
                    </a:lnTo>
                    <a:lnTo>
                      <a:pt x="14" y="38"/>
                    </a:lnTo>
                    <a:lnTo>
                      <a:pt x="31" y="48"/>
                    </a:lnTo>
                    <a:lnTo>
                      <a:pt x="43" y="55"/>
                    </a:lnTo>
                    <a:lnTo>
                      <a:pt x="5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317"/>
              <p:cNvSpPr>
                <a:spLocks noEditPoints="1"/>
              </p:cNvSpPr>
              <p:nvPr/>
            </p:nvSpPr>
            <p:spPr bwMode="auto">
              <a:xfrm>
                <a:off x="2926101" y="4448717"/>
                <a:ext cx="263481" cy="266734"/>
              </a:xfrm>
              <a:custGeom>
                <a:avLst/>
                <a:gdLst>
                  <a:gd name="T0" fmla="*/ 51 w 103"/>
                  <a:gd name="T1" fmla="*/ 104 h 104"/>
                  <a:gd name="T2" fmla="*/ 0 w 103"/>
                  <a:gd name="T3" fmla="*/ 52 h 104"/>
                  <a:gd name="T4" fmla="*/ 51 w 103"/>
                  <a:gd name="T5" fmla="*/ 0 h 104"/>
                  <a:gd name="T6" fmla="*/ 103 w 103"/>
                  <a:gd name="T7" fmla="*/ 52 h 104"/>
                  <a:gd name="T8" fmla="*/ 51 w 103"/>
                  <a:gd name="T9" fmla="*/ 104 h 104"/>
                  <a:gd name="T10" fmla="*/ 51 w 103"/>
                  <a:gd name="T11" fmla="*/ 16 h 104"/>
                  <a:gd name="T12" fmla="*/ 15 w 103"/>
                  <a:gd name="T13" fmla="*/ 52 h 104"/>
                  <a:gd name="T14" fmla="*/ 51 w 103"/>
                  <a:gd name="T15" fmla="*/ 89 h 104"/>
                  <a:gd name="T16" fmla="*/ 87 w 103"/>
                  <a:gd name="T17" fmla="*/ 52 h 104"/>
                  <a:gd name="T18" fmla="*/ 51 w 103"/>
                  <a:gd name="T19" fmla="*/ 1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04">
                    <a:moveTo>
                      <a:pt x="51" y="104"/>
                    </a:moveTo>
                    <a:cubicBezTo>
                      <a:pt x="23" y="104"/>
                      <a:pt x="0" y="81"/>
                      <a:pt x="0" y="52"/>
                    </a:cubicBezTo>
                    <a:cubicBezTo>
                      <a:pt x="0" y="24"/>
                      <a:pt x="23" y="0"/>
                      <a:pt x="51" y="0"/>
                    </a:cubicBezTo>
                    <a:cubicBezTo>
                      <a:pt x="80" y="0"/>
                      <a:pt x="103" y="24"/>
                      <a:pt x="103" y="52"/>
                    </a:cubicBezTo>
                    <a:cubicBezTo>
                      <a:pt x="103" y="81"/>
                      <a:pt x="80" y="104"/>
                      <a:pt x="51" y="104"/>
                    </a:cubicBezTo>
                    <a:close/>
                    <a:moveTo>
                      <a:pt x="51" y="16"/>
                    </a:moveTo>
                    <a:cubicBezTo>
                      <a:pt x="31" y="16"/>
                      <a:pt x="15" y="32"/>
                      <a:pt x="15" y="52"/>
                    </a:cubicBezTo>
                    <a:cubicBezTo>
                      <a:pt x="15" y="73"/>
                      <a:pt x="31" y="89"/>
                      <a:pt x="51" y="89"/>
                    </a:cubicBezTo>
                    <a:cubicBezTo>
                      <a:pt x="71" y="89"/>
                      <a:pt x="87" y="73"/>
                      <a:pt x="87" y="52"/>
                    </a:cubicBezTo>
                    <a:cubicBezTo>
                      <a:pt x="87" y="32"/>
                      <a:pt x="71" y="16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Oval 318"/>
              <p:cNvSpPr>
                <a:spLocks noChangeArrowheads="1"/>
              </p:cNvSpPr>
              <p:nvPr/>
            </p:nvSpPr>
            <p:spPr bwMode="auto">
              <a:xfrm>
                <a:off x="2999832" y="4525702"/>
                <a:ext cx="112766" cy="1127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848921" y="2387539"/>
            <a:ext cx="661240" cy="661240"/>
            <a:chOff x="5136691" y="1609679"/>
            <a:chExt cx="495930" cy="495930"/>
          </a:xfrm>
        </p:grpSpPr>
        <p:grpSp>
          <p:nvGrpSpPr>
            <p:cNvPr id="43" name="组合 42"/>
            <p:cNvGrpSpPr/>
            <p:nvPr/>
          </p:nvGrpSpPr>
          <p:grpSpPr>
            <a:xfrm>
              <a:off x="5136691" y="1609679"/>
              <a:ext cx="495930" cy="495930"/>
              <a:chOff x="3092450" y="4083050"/>
              <a:chExt cx="800100" cy="80010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3092450" y="4083050"/>
                <a:ext cx="800100" cy="800100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2700000" scaled="1"/>
                  <a:tileRect/>
                </a:gradFill>
              </a:ln>
              <a:effectLst>
                <a:outerShdw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187082" y="4177682"/>
                <a:ext cx="610837" cy="610837"/>
              </a:xfrm>
              <a:prstGeom prst="ellipse">
                <a:avLst/>
              </a:prstGeom>
              <a:solidFill>
                <a:schemeClr val="accent2"/>
              </a:solidFill>
              <a:ln w="19050">
                <a:gradFill flip="none" rotWithShape="1">
                  <a:gsLst>
                    <a:gs pos="0">
                      <a:srgbClr val="DCDCDC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dist="76200" dir="13500000">
                  <a:schemeClr val="accent2">
                    <a:lumMod val="50000"/>
                    <a:alpha val="5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5283355" y="1787248"/>
              <a:ext cx="219920" cy="149813"/>
              <a:chOff x="4895160" y="4287159"/>
              <a:chExt cx="571418" cy="389258"/>
            </a:xfrm>
            <a:solidFill>
              <a:schemeClr val="bg1"/>
            </a:solidFill>
          </p:grpSpPr>
          <p:sp>
            <p:nvSpPr>
              <p:cNvPr id="45" name="Freeform 327"/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Rectangle 328"/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Rectangle 329"/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Rectangle 330"/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Rectangle 331"/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Rectangle 332"/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333"/>
              <p:cNvSpPr/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334"/>
              <p:cNvSpPr/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335"/>
              <p:cNvSpPr/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8107376" y="4307281"/>
            <a:ext cx="661240" cy="661240"/>
            <a:chOff x="6080532" y="3049486"/>
            <a:chExt cx="495930" cy="495930"/>
          </a:xfrm>
        </p:grpSpPr>
        <p:grpSp>
          <p:nvGrpSpPr>
            <p:cNvPr id="57" name="组合 56"/>
            <p:cNvGrpSpPr/>
            <p:nvPr/>
          </p:nvGrpSpPr>
          <p:grpSpPr>
            <a:xfrm>
              <a:off x="6080532" y="3049486"/>
              <a:ext cx="495930" cy="495930"/>
              <a:chOff x="3092450" y="4083050"/>
              <a:chExt cx="800100" cy="800100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3092450" y="4083050"/>
                <a:ext cx="800100" cy="800100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2700000" scaled="1"/>
                  <a:tileRect/>
                </a:gradFill>
              </a:ln>
              <a:effectLst>
                <a:outerShdw dist="635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187082" y="4177682"/>
                <a:ext cx="610837" cy="610837"/>
              </a:xfrm>
              <a:prstGeom prst="ellipse">
                <a:avLst/>
              </a:prstGeom>
              <a:solidFill>
                <a:schemeClr val="accent4"/>
              </a:solidFill>
              <a:ln w="19050">
                <a:gradFill flip="none" rotWithShape="1">
                  <a:gsLst>
                    <a:gs pos="0">
                      <a:srgbClr val="DCDCDC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dist="63500" dir="13500000">
                  <a:schemeClr val="accent4">
                    <a:lumMod val="50000"/>
                    <a:alpha val="5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6257589" y="3233458"/>
              <a:ext cx="153266" cy="136193"/>
              <a:chOff x="6007636" y="4287159"/>
              <a:chExt cx="438051" cy="389258"/>
            </a:xfrm>
            <a:solidFill>
              <a:schemeClr val="bg1"/>
            </a:solidFill>
          </p:grpSpPr>
          <p:sp>
            <p:nvSpPr>
              <p:cNvPr id="59" name="Freeform 824"/>
              <p:cNvSpPr>
                <a:spLocks noEditPoints="1"/>
              </p:cNvSpPr>
              <p:nvPr/>
            </p:nvSpPr>
            <p:spPr bwMode="auto">
              <a:xfrm>
                <a:off x="6007636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5 w 171"/>
                  <a:gd name="T25" fmla="*/ 19 h 152"/>
                  <a:gd name="T26" fmla="*/ 132 w 171"/>
                  <a:gd name="T27" fmla="*/ 12 h 152"/>
                  <a:gd name="T28" fmla="*/ 111 w 171"/>
                  <a:gd name="T29" fmla="*/ 12 h 152"/>
                  <a:gd name="T30" fmla="*/ 118 w 171"/>
                  <a:gd name="T31" fmla="*/ 19 h 152"/>
                  <a:gd name="T32" fmla="*/ 111 w 171"/>
                  <a:gd name="T33" fmla="*/ 26 h 152"/>
                  <a:gd name="T34" fmla="*/ 103 w 171"/>
                  <a:gd name="T35" fmla="*/ 19 h 152"/>
                  <a:gd name="T36" fmla="*/ 111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2"/>
                      <a:pt x="132" y="12"/>
                    </a:cubicBezTo>
                    <a:close/>
                    <a:moveTo>
                      <a:pt x="111" y="12"/>
                    </a:moveTo>
                    <a:cubicBezTo>
                      <a:pt x="115" y="12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ubicBezTo>
                      <a:pt x="107" y="26"/>
                      <a:pt x="103" y="23"/>
                      <a:pt x="103" y="19"/>
                    </a:cubicBezTo>
                    <a:cubicBezTo>
                      <a:pt x="103" y="15"/>
                      <a:pt x="107" y="12"/>
                      <a:pt x="111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825"/>
              <p:cNvSpPr/>
              <p:nvPr/>
            </p:nvSpPr>
            <p:spPr bwMode="auto">
              <a:xfrm>
                <a:off x="6287381" y="4404262"/>
                <a:ext cx="40119" cy="33613"/>
              </a:xfrm>
              <a:custGeom>
                <a:avLst/>
                <a:gdLst>
                  <a:gd name="T0" fmla="*/ 16 w 16"/>
                  <a:gd name="T1" fmla="*/ 11 h 13"/>
                  <a:gd name="T2" fmla="*/ 13 w 16"/>
                  <a:gd name="T3" fmla="*/ 13 h 13"/>
                  <a:gd name="T4" fmla="*/ 2 w 16"/>
                  <a:gd name="T5" fmla="*/ 13 h 13"/>
                  <a:gd name="T6" fmla="*/ 0 w 16"/>
                  <a:gd name="T7" fmla="*/ 11 h 13"/>
                  <a:gd name="T8" fmla="*/ 0 w 16"/>
                  <a:gd name="T9" fmla="*/ 2 h 13"/>
                  <a:gd name="T10" fmla="*/ 2 w 16"/>
                  <a:gd name="T11" fmla="*/ 0 h 13"/>
                  <a:gd name="T12" fmla="*/ 13 w 16"/>
                  <a:gd name="T13" fmla="*/ 0 h 13"/>
                  <a:gd name="T14" fmla="*/ 16 w 16"/>
                  <a:gd name="T15" fmla="*/ 2 h 13"/>
                  <a:gd name="T16" fmla="*/ 16 w 1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">
                    <a:moveTo>
                      <a:pt x="16" y="11"/>
                    </a:moveTo>
                    <a:cubicBezTo>
                      <a:pt x="16" y="12"/>
                      <a:pt x="15" y="13"/>
                      <a:pt x="1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lnTo>
                      <a:pt x="1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826"/>
              <p:cNvSpPr/>
              <p:nvPr/>
            </p:nvSpPr>
            <p:spPr bwMode="auto">
              <a:xfrm>
                <a:off x="6222324" y="4435706"/>
                <a:ext cx="46625" cy="48793"/>
              </a:xfrm>
              <a:custGeom>
                <a:avLst/>
                <a:gdLst>
                  <a:gd name="T0" fmla="*/ 17 w 18"/>
                  <a:gd name="T1" fmla="*/ 4 h 19"/>
                  <a:gd name="T2" fmla="*/ 18 w 18"/>
                  <a:gd name="T3" fmla="*/ 8 h 19"/>
                  <a:gd name="T4" fmla="*/ 12 w 18"/>
                  <a:gd name="T5" fmla="*/ 17 h 19"/>
                  <a:gd name="T6" fmla="*/ 9 w 18"/>
                  <a:gd name="T7" fmla="*/ 18 h 19"/>
                  <a:gd name="T8" fmla="*/ 1 w 18"/>
                  <a:gd name="T9" fmla="*/ 14 h 19"/>
                  <a:gd name="T10" fmla="*/ 0 w 18"/>
                  <a:gd name="T11" fmla="*/ 11 h 19"/>
                  <a:gd name="T12" fmla="*/ 6 w 18"/>
                  <a:gd name="T13" fmla="*/ 1 h 19"/>
                  <a:gd name="T14" fmla="*/ 9 w 18"/>
                  <a:gd name="T15" fmla="*/ 0 h 19"/>
                  <a:gd name="T16" fmla="*/ 17 w 18"/>
                  <a:gd name="T17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9">
                    <a:moveTo>
                      <a:pt x="17" y="4"/>
                    </a:moveTo>
                    <a:cubicBezTo>
                      <a:pt x="18" y="5"/>
                      <a:pt x="18" y="7"/>
                      <a:pt x="18" y="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9"/>
                      <a:pt x="10" y="19"/>
                      <a:pt x="9" y="18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2"/>
                      <a:pt x="0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8" y="0"/>
                      <a:pt x="9" y="0"/>
                    </a:cubicBezTo>
                    <a:lnTo>
                      <a:pt x="1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827"/>
              <p:cNvSpPr/>
              <p:nvPr/>
            </p:nvSpPr>
            <p:spPr bwMode="auto">
              <a:xfrm>
                <a:off x="6225577" y="4505100"/>
                <a:ext cx="45540" cy="50962"/>
              </a:xfrm>
              <a:custGeom>
                <a:avLst/>
                <a:gdLst>
                  <a:gd name="T0" fmla="*/ 9 w 18"/>
                  <a:gd name="T1" fmla="*/ 1 h 20"/>
                  <a:gd name="T2" fmla="*/ 12 w 18"/>
                  <a:gd name="T3" fmla="*/ 2 h 20"/>
                  <a:gd name="T4" fmla="*/ 18 w 18"/>
                  <a:gd name="T5" fmla="*/ 12 h 20"/>
                  <a:gd name="T6" fmla="*/ 17 w 18"/>
                  <a:gd name="T7" fmla="*/ 15 h 20"/>
                  <a:gd name="T8" fmla="*/ 9 w 18"/>
                  <a:gd name="T9" fmla="*/ 19 h 20"/>
                  <a:gd name="T10" fmla="*/ 6 w 18"/>
                  <a:gd name="T11" fmla="*/ 18 h 20"/>
                  <a:gd name="T12" fmla="*/ 0 w 18"/>
                  <a:gd name="T13" fmla="*/ 9 h 20"/>
                  <a:gd name="T14" fmla="*/ 1 w 18"/>
                  <a:gd name="T15" fmla="*/ 5 h 20"/>
                  <a:gd name="T16" fmla="*/ 9 w 18"/>
                  <a:gd name="T1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0">
                    <a:moveTo>
                      <a:pt x="9" y="1"/>
                    </a:moveTo>
                    <a:cubicBezTo>
                      <a:pt x="10" y="0"/>
                      <a:pt x="11" y="1"/>
                      <a:pt x="12" y="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3"/>
                      <a:pt x="18" y="14"/>
                      <a:pt x="17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20"/>
                      <a:pt x="7" y="20"/>
                      <a:pt x="6" y="1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6"/>
                      <a:pt x="1" y="5"/>
                    </a:cubicBezTo>
                    <a:lnTo>
                      <a:pt x="9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828"/>
              <p:cNvSpPr/>
              <p:nvPr/>
            </p:nvSpPr>
            <p:spPr bwMode="auto">
              <a:xfrm>
                <a:off x="6291718" y="4548471"/>
                <a:ext cx="41203" cy="33613"/>
              </a:xfrm>
              <a:custGeom>
                <a:avLst/>
                <a:gdLst>
                  <a:gd name="T0" fmla="*/ 0 w 16"/>
                  <a:gd name="T1" fmla="*/ 2 h 13"/>
                  <a:gd name="T2" fmla="*/ 2 w 16"/>
                  <a:gd name="T3" fmla="*/ 0 h 13"/>
                  <a:gd name="T4" fmla="*/ 13 w 16"/>
                  <a:gd name="T5" fmla="*/ 0 h 13"/>
                  <a:gd name="T6" fmla="*/ 16 w 16"/>
                  <a:gd name="T7" fmla="*/ 2 h 13"/>
                  <a:gd name="T8" fmla="*/ 16 w 16"/>
                  <a:gd name="T9" fmla="*/ 10 h 13"/>
                  <a:gd name="T10" fmla="*/ 13 w 16"/>
                  <a:gd name="T11" fmla="*/ 13 h 13"/>
                  <a:gd name="T12" fmla="*/ 2 w 16"/>
                  <a:gd name="T13" fmla="*/ 13 h 13"/>
                  <a:gd name="T14" fmla="*/ 0 w 16"/>
                  <a:gd name="T15" fmla="*/ 10 h 13"/>
                  <a:gd name="T16" fmla="*/ 0 w 16"/>
                  <a:gd name="T17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2"/>
                      <a:pt x="15" y="13"/>
                      <a:pt x="1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829"/>
              <p:cNvSpPr/>
              <p:nvPr/>
            </p:nvSpPr>
            <p:spPr bwMode="auto">
              <a:xfrm>
                <a:off x="6348101" y="4501847"/>
                <a:ext cx="48793" cy="48793"/>
              </a:xfrm>
              <a:custGeom>
                <a:avLst/>
                <a:gdLst>
                  <a:gd name="T0" fmla="*/ 2 w 19"/>
                  <a:gd name="T1" fmla="*/ 14 h 19"/>
                  <a:gd name="T2" fmla="*/ 1 w 19"/>
                  <a:gd name="T3" fmla="*/ 11 h 19"/>
                  <a:gd name="T4" fmla="*/ 6 w 19"/>
                  <a:gd name="T5" fmla="*/ 1 h 19"/>
                  <a:gd name="T6" fmla="*/ 10 w 19"/>
                  <a:gd name="T7" fmla="*/ 0 h 19"/>
                  <a:gd name="T8" fmla="*/ 17 w 19"/>
                  <a:gd name="T9" fmla="*/ 5 h 19"/>
                  <a:gd name="T10" fmla="*/ 18 w 19"/>
                  <a:gd name="T11" fmla="*/ 8 h 19"/>
                  <a:gd name="T12" fmla="*/ 12 w 19"/>
                  <a:gd name="T13" fmla="*/ 18 h 19"/>
                  <a:gd name="T14" fmla="*/ 9 w 19"/>
                  <a:gd name="T15" fmla="*/ 19 h 19"/>
                  <a:gd name="T16" fmla="*/ 2 w 19"/>
                  <a:gd name="T17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2" y="14"/>
                    </a:moveTo>
                    <a:cubicBezTo>
                      <a:pt x="1" y="14"/>
                      <a:pt x="0" y="12"/>
                      <a:pt x="1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9" y="7"/>
                      <a:pt x="18" y="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0" y="19"/>
                      <a:pt x="9" y="19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830"/>
              <p:cNvSpPr/>
              <p:nvPr/>
            </p:nvSpPr>
            <p:spPr bwMode="auto">
              <a:xfrm>
                <a:off x="6345932" y="4430285"/>
                <a:ext cx="48793" cy="4879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8 h 19"/>
                  <a:gd name="T4" fmla="*/ 1 w 19"/>
                  <a:gd name="T5" fmla="*/ 8 h 19"/>
                  <a:gd name="T6" fmla="*/ 2 w 19"/>
                  <a:gd name="T7" fmla="*/ 5 h 19"/>
                  <a:gd name="T8" fmla="*/ 9 w 19"/>
                  <a:gd name="T9" fmla="*/ 1 h 19"/>
                  <a:gd name="T10" fmla="*/ 12 w 19"/>
                  <a:gd name="T11" fmla="*/ 2 h 19"/>
                  <a:gd name="T12" fmla="*/ 18 w 19"/>
                  <a:gd name="T13" fmla="*/ 11 h 19"/>
                  <a:gd name="T14" fmla="*/ 17 w 19"/>
                  <a:gd name="T15" fmla="*/ 14 h 19"/>
                  <a:gd name="T16" fmla="*/ 10 w 19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9" y="19"/>
                      <a:pt x="7" y="19"/>
                      <a:pt x="6" y="1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5"/>
                      <a:pt x="2" y="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2" y="0"/>
                      <a:pt x="12" y="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2"/>
                      <a:pt x="18" y="14"/>
                      <a:pt x="17" y="14"/>
                    </a:cubicBezTo>
                    <a:lnTo>
                      <a:pt x="1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831"/>
              <p:cNvSpPr>
                <a:spLocks noEditPoints="1"/>
              </p:cNvSpPr>
              <p:nvPr/>
            </p:nvSpPr>
            <p:spPr bwMode="auto">
              <a:xfrm>
                <a:off x="6246178" y="4428116"/>
                <a:ext cx="127945" cy="127945"/>
              </a:xfrm>
              <a:custGeom>
                <a:avLst/>
                <a:gdLst>
                  <a:gd name="T0" fmla="*/ 25 w 50"/>
                  <a:gd name="T1" fmla="*/ 0 h 50"/>
                  <a:gd name="T2" fmla="*/ 0 w 50"/>
                  <a:gd name="T3" fmla="*/ 25 h 50"/>
                  <a:gd name="T4" fmla="*/ 25 w 50"/>
                  <a:gd name="T5" fmla="*/ 50 h 50"/>
                  <a:gd name="T6" fmla="*/ 50 w 50"/>
                  <a:gd name="T7" fmla="*/ 25 h 50"/>
                  <a:gd name="T8" fmla="*/ 25 w 50"/>
                  <a:gd name="T9" fmla="*/ 0 h 50"/>
                  <a:gd name="T10" fmla="*/ 25 w 50"/>
                  <a:gd name="T11" fmla="*/ 37 h 50"/>
                  <a:gd name="T12" fmla="*/ 13 w 50"/>
                  <a:gd name="T13" fmla="*/ 25 h 50"/>
                  <a:gd name="T14" fmla="*/ 25 w 50"/>
                  <a:gd name="T15" fmla="*/ 13 h 50"/>
                  <a:gd name="T16" fmla="*/ 37 w 50"/>
                  <a:gd name="T17" fmla="*/ 25 h 50"/>
                  <a:gd name="T18" fmla="*/ 25 w 50"/>
                  <a:gd name="T19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0"/>
                    </a:moveTo>
                    <a:cubicBezTo>
                      <a:pt x="11" y="0"/>
                      <a:pt x="0" y="12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9" y="50"/>
                      <a:pt x="50" y="39"/>
                      <a:pt x="50" y="25"/>
                    </a:cubicBezTo>
                    <a:cubicBezTo>
                      <a:pt x="50" y="12"/>
                      <a:pt x="39" y="0"/>
                      <a:pt x="25" y="0"/>
                    </a:cubicBezTo>
                    <a:close/>
                    <a:moveTo>
                      <a:pt x="25" y="37"/>
                    </a:moveTo>
                    <a:cubicBezTo>
                      <a:pt x="18" y="37"/>
                      <a:pt x="13" y="32"/>
                      <a:pt x="13" y="25"/>
                    </a:cubicBezTo>
                    <a:cubicBezTo>
                      <a:pt x="13" y="19"/>
                      <a:pt x="18" y="13"/>
                      <a:pt x="25" y="13"/>
                    </a:cubicBezTo>
                    <a:cubicBezTo>
                      <a:pt x="31" y="13"/>
                      <a:pt x="37" y="19"/>
                      <a:pt x="37" y="25"/>
                    </a:cubicBezTo>
                    <a:cubicBezTo>
                      <a:pt x="37" y="32"/>
                      <a:pt x="31" y="37"/>
                      <a:pt x="2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832"/>
              <p:cNvSpPr/>
              <p:nvPr/>
            </p:nvSpPr>
            <p:spPr bwMode="auto">
              <a:xfrm>
                <a:off x="6058597" y="4412936"/>
                <a:ext cx="161559" cy="201677"/>
              </a:xfrm>
              <a:custGeom>
                <a:avLst/>
                <a:gdLst>
                  <a:gd name="T0" fmla="*/ 27 w 63"/>
                  <a:gd name="T1" fmla="*/ 78 h 79"/>
                  <a:gd name="T2" fmla="*/ 28 w 63"/>
                  <a:gd name="T3" fmla="*/ 78 h 79"/>
                  <a:gd name="T4" fmla="*/ 29 w 63"/>
                  <a:gd name="T5" fmla="*/ 78 h 79"/>
                  <a:gd name="T6" fmla="*/ 30 w 63"/>
                  <a:gd name="T7" fmla="*/ 78 h 79"/>
                  <a:gd name="T8" fmla="*/ 30 w 63"/>
                  <a:gd name="T9" fmla="*/ 79 h 79"/>
                  <a:gd name="T10" fmla="*/ 31 w 63"/>
                  <a:gd name="T11" fmla="*/ 79 h 79"/>
                  <a:gd name="T12" fmla="*/ 31 w 63"/>
                  <a:gd name="T13" fmla="*/ 79 h 79"/>
                  <a:gd name="T14" fmla="*/ 31 w 63"/>
                  <a:gd name="T15" fmla="*/ 79 h 79"/>
                  <a:gd name="T16" fmla="*/ 33 w 63"/>
                  <a:gd name="T17" fmla="*/ 79 h 79"/>
                  <a:gd name="T18" fmla="*/ 33 w 63"/>
                  <a:gd name="T19" fmla="*/ 78 h 79"/>
                  <a:gd name="T20" fmla="*/ 34 w 63"/>
                  <a:gd name="T21" fmla="*/ 78 h 79"/>
                  <a:gd name="T22" fmla="*/ 35 w 63"/>
                  <a:gd name="T23" fmla="*/ 78 h 79"/>
                  <a:gd name="T24" fmla="*/ 35 w 63"/>
                  <a:gd name="T25" fmla="*/ 78 h 79"/>
                  <a:gd name="T26" fmla="*/ 36 w 63"/>
                  <a:gd name="T27" fmla="*/ 77 h 79"/>
                  <a:gd name="T28" fmla="*/ 36 w 63"/>
                  <a:gd name="T29" fmla="*/ 77 h 79"/>
                  <a:gd name="T30" fmla="*/ 59 w 63"/>
                  <a:gd name="T31" fmla="*/ 60 h 79"/>
                  <a:gd name="T32" fmla="*/ 61 w 63"/>
                  <a:gd name="T33" fmla="*/ 50 h 79"/>
                  <a:gd name="T34" fmla="*/ 50 w 63"/>
                  <a:gd name="T35" fmla="*/ 48 h 79"/>
                  <a:gd name="T36" fmla="*/ 39 w 63"/>
                  <a:gd name="T37" fmla="*/ 56 h 79"/>
                  <a:gd name="T38" fmla="*/ 39 w 63"/>
                  <a:gd name="T39" fmla="*/ 7 h 79"/>
                  <a:gd name="T40" fmla="*/ 31 w 63"/>
                  <a:gd name="T41" fmla="*/ 0 h 79"/>
                  <a:gd name="T42" fmla="*/ 24 w 63"/>
                  <a:gd name="T43" fmla="*/ 7 h 79"/>
                  <a:gd name="T44" fmla="*/ 24 w 63"/>
                  <a:gd name="T45" fmla="*/ 56 h 79"/>
                  <a:gd name="T46" fmla="*/ 13 w 63"/>
                  <a:gd name="T47" fmla="*/ 48 h 79"/>
                  <a:gd name="T48" fmla="*/ 2 w 63"/>
                  <a:gd name="T49" fmla="*/ 50 h 79"/>
                  <a:gd name="T50" fmla="*/ 0 w 63"/>
                  <a:gd name="T51" fmla="*/ 54 h 79"/>
                  <a:gd name="T52" fmla="*/ 4 w 63"/>
                  <a:gd name="T53" fmla="*/ 60 h 79"/>
                  <a:gd name="T54" fmla="*/ 27 w 63"/>
                  <a:gd name="T55" fmla="*/ 77 h 79"/>
                  <a:gd name="T56" fmla="*/ 27 w 63"/>
                  <a:gd name="T57" fmla="*/ 77 h 79"/>
                  <a:gd name="T58" fmla="*/ 27 w 63"/>
                  <a:gd name="T59" fmla="*/ 7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3" h="79">
                    <a:moveTo>
                      <a:pt x="27" y="78"/>
                    </a:move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78"/>
                      <a:pt x="29" y="78"/>
                      <a:pt x="29" y="78"/>
                    </a:cubicBezTo>
                    <a:cubicBezTo>
                      <a:pt x="29" y="78"/>
                      <a:pt x="29" y="78"/>
                      <a:pt x="30" y="78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9"/>
                      <a:pt x="31" y="79"/>
                      <a:pt x="31" y="79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2" y="79"/>
                      <a:pt x="32" y="79"/>
                      <a:pt x="33" y="79"/>
                    </a:cubicBezTo>
                    <a:cubicBezTo>
                      <a:pt x="33" y="79"/>
                      <a:pt x="33" y="79"/>
                      <a:pt x="33" y="78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4" y="78"/>
                      <a:pt x="34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6" y="78"/>
                      <a:pt x="36" y="77"/>
                      <a:pt x="36" y="77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63" y="58"/>
                      <a:pt x="63" y="53"/>
                      <a:pt x="61" y="50"/>
                    </a:cubicBezTo>
                    <a:cubicBezTo>
                      <a:pt x="59" y="46"/>
                      <a:pt x="54" y="45"/>
                      <a:pt x="50" y="48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3"/>
                      <a:pt x="36" y="0"/>
                      <a:pt x="31" y="0"/>
                    </a:cubicBezTo>
                    <a:cubicBezTo>
                      <a:pt x="27" y="0"/>
                      <a:pt x="24" y="3"/>
                      <a:pt x="24" y="7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9" y="45"/>
                      <a:pt x="4" y="46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6"/>
                      <a:pt x="1" y="59"/>
                      <a:pt x="4" y="60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7"/>
                      <a:pt x="27" y="78"/>
                      <a:pt x="27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8677632" y="3460074"/>
            <a:ext cx="2406357" cy="1117857"/>
            <a:chOff x="8824460" y="1140028"/>
            <a:chExt cx="2406357" cy="1117858"/>
          </a:xfrm>
        </p:grpSpPr>
        <p:sp>
          <p:nvSpPr>
            <p:cNvPr id="71" name="文本框 79"/>
            <p:cNvSpPr txBox="1"/>
            <p:nvPr/>
          </p:nvSpPr>
          <p:spPr bwMode="auto">
            <a:xfrm flipH="1">
              <a:off x="8824460" y="1488636"/>
              <a:ext cx="2406357" cy="7692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80"/>
            <p:cNvSpPr txBox="1"/>
            <p:nvPr/>
          </p:nvSpPr>
          <p:spPr bwMode="auto">
            <a:xfrm flipH="1">
              <a:off x="8824460" y="1140028"/>
              <a:ext cx="192279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108012" y="3428089"/>
            <a:ext cx="2406357" cy="1117857"/>
            <a:chOff x="1366097" y="3361760"/>
            <a:chExt cx="2406357" cy="1117858"/>
          </a:xfrm>
        </p:grpSpPr>
        <p:sp>
          <p:nvSpPr>
            <p:cNvPr id="74" name="文本框 82"/>
            <p:cNvSpPr txBox="1"/>
            <p:nvPr/>
          </p:nvSpPr>
          <p:spPr bwMode="auto">
            <a:xfrm flipH="1">
              <a:off x="1366097" y="3710368"/>
              <a:ext cx="2406357" cy="7692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文本框 83"/>
            <p:cNvSpPr txBox="1"/>
            <p:nvPr/>
          </p:nvSpPr>
          <p:spPr bwMode="auto">
            <a:xfrm flipH="1">
              <a:off x="1849657" y="3361760"/>
              <a:ext cx="192279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479976" y="1540332"/>
            <a:ext cx="2406357" cy="1117857"/>
            <a:chOff x="8824460" y="1140028"/>
            <a:chExt cx="2406357" cy="1117858"/>
          </a:xfrm>
        </p:grpSpPr>
        <p:sp>
          <p:nvSpPr>
            <p:cNvPr id="77" name="文本框 75"/>
            <p:cNvSpPr txBox="1"/>
            <p:nvPr/>
          </p:nvSpPr>
          <p:spPr bwMode="auto">
            <a:xfrm flipH="1">
              <a:off x="8824460" y="1488636"/>
              <a:ext cx="2406357" cy="7692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76"/>
            <p:cNvSpPr txBox="1"/>
            <p:nvPr/>
          </p:nvSpPr>
          <p:spPr bwMode="auto">
            <a:xfrm flipH="1">
              <a:off x="8824460" y="1140028"/>
              <a:ext cx="192279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262127" y="1530199"/>
            <a:ext cx="2406357" cy="1117857"/>
            <a:chOff x="1366097" y="1324538"/>
            <a:chExt cx="2406357" cy="1117858"/>
          </a:xfrm>
        </p:grpSpPr>
        <p:sp>
          <p:nvSpPr>
            <p:cNvPr id="80" name="文本框 85"/>
            <p:cNvSpPr txBox="1"/>
            <p:nvPr/>
          </p:nvSpPr>
          <p:spPr bwMode="auto">
            <a:xfrm flipH="1">
              <a:off x="1366097" y="1673146"/>
              <a:ext cx="2406357" cy="7692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文本框 86"/>
            <p:cNvSpPr txBox="1"/>
            <p:nvPr/>
          </p:nvSpPr>
          <p:spPr bwMode="auto">
            <a:xfrm flipH="1">
              <a:off x="1849657" y="1324538"/>
              <a:ext cx="192279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265107" y="3751064"/>
            <a:ext cx="1777899" cy="3522021"/>
            <a:chOff x="3948830" y="2632323"/>
            <a:chExt cx="1333424" cy="2641516"/>
          </a:xfrm>
        </p:grpSpPr>
        <p:grpSp>
          <p:nvGrpSpPr>
            <p:cNvPr id="83" name="Group 4"/>
            <p:cNvGrpSpPr>
              <a:grpSpLocks noChangeAspect="1"/>
            </p:cNvGrpSpPr>
            <p:nvPr/>
          </p:nvGrpSpPr>
          <p:grpSpPr bwMode="auto">
            <a:xfrm>
              <a:off x="3948830" y="2632323"/>
              <a:ext cx="1333424" cy="2641516"/>
              <a:chOff x="2310" y="-864"/>
              <a:chExt cx="3053" cy="6048"/>
            </a:xfrm>
          </p:grpSpPr>
          <p:sp>
            <p:nvSpPr>
              <p:cNvPr id="88" name="Freeform 5"/>
              <p:cNvSpPr/>
              <p:nvPr/>
            </p:nvSpPr>
            <p:spPr bwMode="auto">
              <a:xfrm>
                <a:off x="2672" y="2679"/>
                <a:ext cx="1437" cy="1798"/>
              </a:xfrm>
              <a:custGeom>
                <a:avLst/>
                <a:gdLst>
                  <a:gd name="T0" fmla="*/ 607 w 607"/>
                  <a:gd name="T1" fmla="*/ 748 h 760"/>
                  <a:gd name="T2" fmla="*/ 595 w 607"/>
                  <a:gd name="T3" fmla="*/ 760 h 760"/>
                  <a:gd name="T4" fmla="*/ 13 w 607"/>
                  <a:gd name="T5" fmla="*/ 760 h 760"/>
                  <a:gd name="T6" fmla="*/ 0 w 607"/>
                  <a:gd name="T7" fmla="*/ 748 h 760"/>
                  <a:gd name="T8" fmla="*/ 0 w 607"/>
                  <a:gd name="T9" fmla="*/ 11 h 760"/>
                  <a:gd name="T10" fmla="*/ 13 w 607"/>
                  <a:gd name="T11" fmla="*/ 0 h 760"/>
                  <a:gd name="T12" fmla="*/ 595 w 607"/>
                  <a:gd name="T13" fmla="*/ 0 h 760"/>
                  <a:gd name="T14" fmla="*/ 607 w 607"/>
                  <a:gd name="T15" fmla="*/ 11 h 760"/>
                  <a:gd name="T16" fmla="*/ 607 w 607"/>
                  <a:gd name="T17" fmla="*/ 748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7" h="760">
                    <a:moveTo>
                      <a:pt x="607" y="748"/>
                    </a:moveTo>
                    <a:cubicBezTo>
                      <a:pt x="607" y="755"/>
                      <a:pt x="602" y="760"/>
                      <a:pt x="595" y="760"/>
                    </a:cubicBezTo>
                    <a:cubicBezTo>
                      <a:pt x="13" y="760"/>
                      <a:pt x="13" y="760"/>
                      <a:pt x="13" y="760"/>
                    </a:cubicBezTo>
                    <a:cubicBezTo>
                      <a:pt x="6" y="760"/>
                      <a:pt x="0" y="755"/>
                      <a:pt x="0" y="7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602" y="0"/>
                      <a:pt x="607" y="5"/>
                      <a:pt x="607" y="11"/>
                    </a:cubicBezTo>
                    <a:lnTo>
                      <a:pt x="607" y="748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9" name="Freeform 6"/>
              <p:cNvSpPr/>
              <p:nvPr/>
            </p:nvSpPr>
            <p:spPr bwMode="auto">
              <a:xfrm>
                <a:off x="2310" y="1437"/>
                <a:ext cx="2166" cy="2164"/>
              </a:xfrm>
              <a:custGeom>
                <a:avLst/>
                <a:gdLst>
                  <a:gd name="T0" fmla="*/ 359 w 915"/>
                  <a:gd name="T1" fmla="*/ 0 h 915"/>
                  <a:gd name="T2" fmla="*/ 54 w 915"/>
                  <a:gd name="T3" fmla="*/ 305 h 915"/>
                  <a:gd name="T4" fmla="*/ 54 w 915"/>
                  <a:gd name="T5" fmla="*/ 502 h 915"/>
                  <a:gd name="T6" fmla="*/ 413 w 915"/>
                  <a:gd name="T7" fmla="*/ 860 h 915"/>
                  <a:gd name="T8" fmla="*/ 610 w 915"/>
                  <a:gd name="T9" fmla="*/ 861 h 915"/>
                  <a:gd name="T10" fmla="*/ 915 w 915"/>
                  <a:gd name="T11" fmla="*/ 556 h 915"/>
                  <a:gd name="T12" fmla="*/ 359 w 915"/>
                  <a:gd name="T13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5" h="915">
                    <a:moveTo>
                      <a:pt x="359" y="0"/>
                    </a:moveTo>
                    <a:cubicBezTo>
                      <a:pt x="54" y="305"/>
                      <a:pt x="54" y="305"/>
                      <a:pt x="54" y="305"/>
                    </a:cubicBezTo>
                    <a:cubicBezTo>
                      <a:pt x="0" y="359"/>
                      <a:pt x="0" y="448"/>
                      <a:pt x="54" y="502"/>
                    </a:cubicBezTo>
                    <a:cubicBezTo>
                      <a:pt x="413" y="860"/>
                      <a:pt x="413" y="860"/>
                      <a:pt x="413" y="860"/>
                    </a:cubicBezTo>
                    <a:cubicBezTo>
                      <a:pt x="467" y="915"/>
                      <a:pt x="555" y="915"/>
                      <a:pt x="610" y="861"/>
                    </a:cubicBezTo>
                    <a:cubicBezTo>
                      <a:pt x="915" y="556"/>
                      <a:pt x="915" y="556"/>
                      <a:pt x="915" y="556"/>
                    </a:cubicBezTo>
                    <a:lnTo>
                      <a:pt x="359" y="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0" name="Freeform 7"/>
              <p:cNvSpPr/>
              <p:nvPr/>
            </p:nvSpPr>
            <p:spPr bwMode="auto">
              <a:xfrm>
                <a:off x="3796" y="-107"/>
                <a:ext cx="1567" cy="1566"/>
              </a:xfrm>
              <a:custGeom>
                <a:avLst/>
                <a:gdLst>
                  <a:gd name="T0" fmla="*/ 171 w 662"/>
                  <a:gd name="T1" fmla="*/ 630 h 662"/>
                  <a:gd name="T2" fmla="*/ 55 w 662"/>
                  <a:gd name="T3" fmla="*/ 630 h 662"/>
                  <a:gd name="T4" fmla="*/ 32 w 662"/>
                  <a:gd name="T5" fmla="*/ 607 h 662"/>
                  <a:gd name="T6" fmla="*/ 32 w 662"/>
                  <a:gd name="T7" fmla="*/ 491 h 662"/>
                  <a:gd name="T8" fmla="*/ 491 w 662"/>
                  <a:gd name="T9" fmla="*/ 31 h 662"/>
                  <a:gd name="T10" fmla="*/ 607 w 662"/>
                  <a:gd name="T11" fmla="*/ 32 h 662"/>
                  <a:gd name="T12" fmla="*/ 630 w 662"/>
                  <a:gd name="T13" fmla="*/ 55 h 662"/>
                  <a:gd name="T14" fmla="*/ 631 w 662"/>
                  <a:gd name="T15" fmla="*/ 171 h 662"/>
                  <a:gd name="T16" fmla="*/ 171 w 662"/>
                  <a:gd name="T17" fmla="*/ 63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2" h="662">
                    <a:moveTo>
                      <a:pt x="171" y="630"/>
                    </a:moveTo>
                    <a:cubicBezTo>
                      <a:pt x="140" y="662"/>
                      <a:pt x="88" y="662"/>
                      <a:pt x="55" y="630"/>
                    </a:cubicBezTo>
                    <a:cubicBezTo>
                      <a:pt x="32" y="607"/>
                      <a:pt x="32" y="607"/>
                      <a:pt x="32" y="607"/>
                    </a:cubicBezTo>
                    <a:cubicBezTo>
                      <a:pt x="0" y="574"/>
                      <a:pt x="0" y="522"/>
                      <a:pt x="32" y="491"/>
                    </a:cubicBezTo>
                    <a:cubicBezTo>
                      <a:pt x="491" y="31"/>
                      <a:pt x="491" y="31"/>
                      <a:pt x="491" y="31"/>
                    </a:cubicBezTo>
                    <a:cubicBezTo>
                      <a:pt x="523" y="0"/>
                      <a:pt x="575" y="0"/>
                      <a:pt x="607" y="32"/>
                    </a:cubicBezTo>
                    <a:cubicBezTo>
                      <a:pt x="630" y="55"/>
                      <a:pt x="630" y="55"/>
                      <a:pt x="630" y="55"/>
                    </a:cubicBezTo>
                    <a:cubicBezTo>
                      <a:pt x="662" y="87"/>
                      <a:pt x="662" y="139"/>
                      <a:pt x="631" y="171"/>
                    </a:cubicBezTo>
                    <a:lnTo>
                      <a:pt x="171" y="63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1" name="Freeform 8"/>
              <p:cNvSpPr/>
              <p:nvPr/>
            </p:nvSpPr>
            <p:spPr bwMode="auto">
              <a:xfrm>
                <a:off x="2729" y="-864"/>
                <a:ext cx="2038" cy="3645"/>
              </a:xfrm>
              <a:custGeom>
                <a:avLst/>
                <a:gdLst>
                  <a:gd name="T0" fmla="*/ 861 w 861"/>
                  <a:gd name="T1" fmla="*/ 1503 h 1541"/>
                  <a:gd name="T2" fmla="*/ 823 w 861"/>
                  <a:gd name="T3" fmla="*/ 1541 h 1541"/>
                  <a:gd name="T4" fmla="*/ 38 w 861"/>
                  <a:gd name="T5" fmla="*/ 1541 h 1541"/>
                  <a:gd name="T6" fmla="*/ 0 w 861"/>
                  <a:gd name="T7" fmla="*/ 1503 h 1541"/>
                  <a:gd name="T8" fmla="*/ 0 w 861"/>
                  <a:gd name="T9" fmla="*/ 39 h 1541"/>
                  <a:gd name="T10" fmla="*/ 38 w 861"/>
                  <a:gd name="T11" fmla="*/ 0 h 1541"/>
                  <a:gd name="T12" fmla="*/ 823 w 861"/>
                  <a:gd name="T13" fmla="*/ 0 h 1541"/>
                  <a:gd name="T14" fmla="*/ 861 w 861"/>
                  <a:gd name="T15" fmla="*/ 39 h 1541"/>
                  <a:gd name="T16" fmla="*/ 861 w 861"/>
                  <a:gd name="T17" fmla="*/ 1503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1" h="1541">
                    <a:moveTo>
                      <a:pt x="861" y="1503"/>
                    </a:moveTo>
                    <a:cubicBezTo>
                      <a:pt x="861" y="1524"/>
                      <a:pt x="844" y="1541"/>
                      <a:pt x="823" y="1541"/>
                    </a:cubicBezTo>
                    <a:cubicBezTo>
                      <a:pt x="38" y="1541"/>
                      <a:pt x="38" y="1541"/>
                      <a:pt x="38" y="1541"/>
                    </a:cubicBezTo>
                    <a:cubicBezTo>
                      <a:pt x="17" y="1541"/>
                      <a:pt x="0" y="1524"/>
                      <a:pt x="0" y="150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823" y="0"/>
                      <a:pt x="823" y="0"/>
                      <a:pt x="823" y="0"/>
                    </a:cubicBezTo>
                    <a:cubicBezTo>
                      <a:pt x="844" y="0"/>
                      <a:pt x="861" y="17"/>
                      <a:pt x="861" y="39"/>
                    </a:cubicBezTo>
                    <a:lnTo>
                      <a:pt x="861" y="1503"/>
                    </a:lnTo>
                    <a:close/>
                  </a:path>
                </a:pathLst>
              </a:custGeom>
              <a:solidFill>
                <a:srgbClr val="0439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2" name="Rectangle 9"/>
              <p:cNvSpPr>
                <a:spLocks noChangeArrowheads="1"/>
              </p:cNvSpPr>
              <p:nvPr/>
            </p:nvSpPr>
            <p:spPr bwMode="auto">
              <a:xfrm>
                <a:off x="2892" y="-601"/>
                <a:ext cx="1711" cy="285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3" name="Freeform 10"/>
              <p:cNvSpPr/>
              <p:nvPr/>
            </p:nvSpPr>
            <p:spPr bwMode="auto">
              <a:xfrm>
                <a:off x="4490" y="681"/>
                <a:ext cx="708" cy="707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1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8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7"/>
                      <a:pt x="299" y="139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4" name="Freeform 11"/>
              <p:cNvSpPr/>
              <p:nvPr/>
            </p:nvSpPr>
            <p:spPr bwMode="auto">
              <a:xfrm>
                <a:off x="4568" y="983"/>
                <a:ext cx="331" cy="334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2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1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9"/>
                      <a:pt x="23" y="10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1"/>
                      <a:pt x="140" y="101"/>
                      <a:pt x="140" y="101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5" name="Freeform 12"/>
              <p:cNvSpPr/>
              <p:nvPr/>
            </p:nvSpPr>
            <p:spPr bwMode="auto">
              <a:xfrm>
                <a:off x="4490" y="1272"/>
                <a:ext cx="708" cy="707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8"/>
                      <a:pt x="299" y="140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6" name="Freeform 13"/>
              <p:cNvSpPr/>
              <p:nvPr/>
            </p:nvSpPr>
            <p:spPr bwMode="auto">
              <a:xfrm>
                <a:off x="4568" y="1577"/>
                <a:ext cx="331" cy="333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5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5"/>
                      <a:pt x="25" y="15"/>
                      <a:pt x="25" y="15"/>
                    </a:cubicBezTo>
                    <a:cubicBezTo>
                      <a:pt x="0" y="39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7" name="Freeform 14"/>
              <p:cNvSpPr/>
              <p:nvPr/>
            </p:nvSpPr>
            <p:spPr bwMode="auto">
              <a:xfrm>
                <a:off x="4490" y="1863"/>
                <a:ext cx="708" cy="707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7 h 299"/>
                  <a:gd name="T4" fmla="*/ 33 w 299"/>
                  <a:gd name="T5" fmla="*/ 244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3 h 299"/>
                  <a:gd name="T12" fmla="*/ 267 w 299"/>
                  <a:gd name="T13" fmla="*/ 56 h 299"/>
                  <a:gd name="T14" fmla="*/ 267 w 299"/>
                  <a:gd name="T15" fmla="*/ 172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7"/>
                    </a:cubicBezTo>
                    <a:cubicBezTo>
                      <a:pt x="33" y="244"/>
                      <a:pt x="33" y="244"/>
                      <a:pt x="33" y="244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3"/>
                    </a:cubicBezTo>
                    <a:cubicBezTo>
                      <a:pt x="267" y="56"/>
                      <a:pt x="267" y="56"/>
                      <a:pt x="267" y="56"/>
                    </a:cubicBezTo>
                    <a:cubicBezTo>
                      <a:pt x="299" y="88"/>
                      <a:pt x="299" y="140"/>
                      <a:pt x="267" y="172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8" name="Freeform 15"/>
              <p:cNvSpPr/>
              <p:nvPr/>
            </p:nvSpPr>
            <p:spPr bwMode="auto">
              <a:xfrm>
                <a:off x="4568" y="2168"/>
                <a:ext cx="331" cy="334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9" name="Freeform 16"/>
              <p:cNvSpPr/>
              <p:nvPr/>
            </p:nvSpPr>
            <p:spPr bwMode="auto">
              <a:xfrm>
                <a:off x="2336" y="156"/>
                <a:ext cx="390" cy="2391"/>
              </a:xfrm>
              <a:custGeom>
                <a:avLst/>
                <a:gdLst>
                  <a:gd name="T0" fmla="*/ 102 w 165"/>
                  <a:gd name="T1" fmla="*/ 1 h 1011"/>
                  <a:gd name="T2" fmla="*/ 99 w 165"/>
                  <a:gd name="T3" fmla="*/ 0 h 1011"/>
                  <a:gd name="T4" fmla="*/ 12 w 165"/>
                  <a:gd name="T5" fmla="*/ 0 h 1011"/>
                  <a:gd name="T6" fmla="*/ 0 w 165"/>
                  <a:gd name="T7" fmla="*/ 12 h 1011"/>
                  <a:gd name="T8" fmla="*/ 0 w 165"/>
                  <a:gd name="T9" fmla="*/ 128 h 1011"/>
                  <a:gd name="T10" fmla="*/ 0 w 165"/>
                  <a:gd name="T11" fmla="*/ 130 h 1011"/>
                  <a:gd name="T12" fmla="*/ 0 w 165"/>
                  <a:gd name="T13" fmla="*/ 942 h 1011"/>
                  <a:gd name="T14" fmla="*/ 69 w 165"/>
                  <a:gd name="T15" fmla="*/ 1011 h 1011"/>
                  <a:gd name="T16" fmla="*/ 96 w 165"/>
                  <a:gd name="T17" fmla="*/ 1011 h 1011"/>
                  <a:gd name="T18" fmla="*/ 165 w 165"/>
                  <a:gd name="T19" fmla="*/ 942 h 1011"/>
                  <a:gd name="T20" fmla="*/ 165 w 165"/>
                  <a:gd name="T21" fmla="*/ 69 h 1011"/>
                  <a:gd name="T22" fmla="*/ 102 w 165"/>
                  <a:gd name="T23" fmla="*/ 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1011">
                    <a:moveTo>
                      <a:pt x="102" y="1"/>
                    </a:moveTo>
                    <a:cubicBezTo>
                      <a:pt x="101" y="1"/>
                      <a:pt x="100" y="0"/>
                      <a:pt x="9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9"/>
                      <a:pt x="0" y="130"/>
                      <a:pt x="0" y="130"/>
                    </a:cubicBezTo>
                    <a:cubicBezTo>
                      <a:pt x="0" y="942"/>
                      <a:pt x="0" y="942"/>
                      <a:pt x="0" y="942"/>
                    </a:cubicBezTo>
                    <a:cubicBezTo>
                      <a:pt x="0" y="980"/>
                      <a:pt x="31" y="1011"/>
                      <a:pt x="69" y="1011"/>
                    </a:cubicBezTo>
                    <a:cubicBezTo>
                      <a:pt x="96" y="1011"/>
                      <a:pt x="96" y="1011"/>
                      <a:pt x="96" y="1011"/>
                    </a:cubicBezTo>
                    <a:cubicBezTo>
                      <a:pt x="134" y="1011"/>
                      <a:pt x="165" y="980"/>
                      <a:pt x="165" y="942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33"/>
                      <a:pt x="137" y="3"/>
                      <a:pt x="102" y="1"/>
                    </a:cubicBez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0" name="Freeform 17"/>
              <p:cNvSpPr/>
              <p:nvPr/>
            </p:nvSpPr>
            <p:spPr bwMode="auto">
              <a:xfrm>
                <a:off x="2336" y="217"/>
                <a:ext cx="180" cy="371"/>
              </a:xfrm>
              <a:custGeom>
                <a:avLst/>
                <a:gdLst>
                  <a:gd name="T0" fmla="*/ 0 w 76"/>
                  <a:gd name="T1" fmla="*/ 0 h 157"/>
                  <a:gd name="T2" fmla="*/ 0 w 76"/>
                  <a:gd name="T3" fmla="*/ 112 h 157"/>
                  <a:gd name="T4" fmla="*/ 0 w 76"/>
                  <a:gd name="T5" fmla="*/ 115 h 157"/>
                  <a:gd name="T6" fmla="*/ 0 w 76"/>
                  <a:gd name="T7" fmla="*/ 157 h 157"/>
                  <a:gd name="T8" fmla="*/ 45 w 76"/>
                  <a:gd name="T9" fmla="*/ 157 h 157"/>
                  <a:gd name="T10" fmla="*/ 76 w 76"/>
                  <a:gd name="T11" fmla="*/ 126 h 157"/>
                  <a:gd name="T12" fmla="*/ 76 w 76"/>
                  <a:gd name="T13" fmla="*/ 0 h 157"/>
                  <a:gd name="T14" fmla="*/ 0 w 76"/>
                  <a:gd name="T1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157">
                    <a:moveTo>
                      <a:pt x="0" y="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0" y="115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62" y="157"/>
                      <a:pt x="76" y="143"/>
                      <a:pt x="76" y="126"/>
                    </a:cubicBezTo>
                    <a:cubicBezTo>
                      <a:pt x="76" y="0"/>
                      <a:pt x="76" y="0"/>
                      <a:pt x="7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1" name="Freeform 18"/>
              <p:cNvSpPr>
                <a:spLocks noEditPoints="1"/>
              </p:cNvSpPr>
              <p:nvPr/>
            </p:nvSpPr>
            <p:spPr bwMode="auto">
              <a:xfrm>
                <a:off x="3119" y="2376"/>
                <a:ext cx="384" cy="194"/>
              </a:xfrm>
              <a:custGeom>
                <a:avLst/>
                <a:gdLst>
                  <a:gd name="T0" fmla="*/ 142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2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2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2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2" name="Freeform 19"/>
              <p:cNvSpPr>
                <a:spLocks noEditPoints="1"/>
              </p:cNvSpPr>
              <p:nvPr/>
            </p:nvSpPr>
            <p:spPr bwMode="auto">
              <a:xfrm>
                <a:off x="4021" y="2376"/>
                <a:ext cx="384" cy="194"/>
              </a:xfrm>
              <a:custGeom>
                <a:avLst/>
                <a:gdLst>
                  <a:gd name="T0" fmla="*/ 141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1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1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1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1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1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1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1" y="69"/>
                      <a:pt x="141" y="69"/>
                      <a:pt x="141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1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3" name="Freeform 20"/>
              <p:cNvSpPr>
                <a:spLocks noEditPoints="1"/>
              </p:cNvSpPr>
              <p:nvPr/>
            </p:nvSpPr>
            <p:spPr bwMode="auto">
              <a:xfrm>
                <a:off x="3569" y="2376"/>
                <a:ext cx="383" cy="194"/>
              </a:xfrm>
              <a:custGeom>
                <a:avLst/>
                <a:gdLst>
                  <a:gd name="T0" fmla="*/ 142 w 162"/>
                  <a:gd name="T1" fmla="*/ 82 h 82"/>
                  <a:gd name="T2" fmla="*/ 21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1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1 w 162"/>
                  <a:gd name="T19" fmla="*/ 13 h 82"/>
                  <a:gd name="T20" fmla="*/ 13 w 162"/>
                  <a:gd name="T21" fmla="*/ 21 h 82"/>
                  <a:gd name="T22" fmla="*/ 13 w 162"/>
                  <a:gd name="T23" fmla="*/ 61 h 82"/>
                  <a:gd name="T24" fmla="*/ 21 w 162"/>
                  <a:gd name="T25" fmla="*/ 69 h 82"/>
                  <a:gd name="T26" fmla="*/ 142 w 162"/>
                  <a:gd name="T27" fmla="*/ 69 h 82"/>
                  <a:gd name="T28" fmla="*/ 150 w 162"/>
                  <a:gd name="T29" fmla="*/ 61 h 82"/>
                  <a:gd name="T30" fmla="*/ 150 w 162"/>
                  <a:gd name="T31" fmla="*/ 21 h 82"/>
                  <a:gd name="T32" fmla="*/ 142 w 162"/>
                  <a:gd name="T33" fmla="*/ 13 h 82"/>
                  <a:gd name="T34" fmla="*/ 21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1" y="13"/>
                    </a:moveTo>
                    <a:cubicBezTo>
                      <a:pt x="16" y="13"/>
                      <a:pt x="13" y="17"/>
                      <a:pt x="13" y="2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5"/>
                      <a:pt x="16" y="69"/>
                      <a:pt x="21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50" y="65"/>
                      <a:pt x="150" y="6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17"/>
                      <a:pt x="146" y="13"/>
                      <a:pt x="142" y="13"/>
                    </a:cubicBezTo>
                    <a:lnTo>
                      <a:pt x="21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4" name="Rectangle 21"/>
              <p:cNvSpPr>
                <a:spLocks noChangeArrowheads="1"/>
              </p:cNvSpPr>
              <p:nvPr/>
            </p:nvSpPr>
            <p:spPr bwMode="auto">
              <a:xfrm>
                <a:off x="2565" y="3549"/>
                <a:ext cx="1626" cy="163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05" name="Rectangle 22"/>
              <p:cNvSpPr>
                <a:spLocks noChangeArrowheads="1"/>
              </p:cNvSpPr>
              <p:nvPr/>
            </p:nvSpPr>
            <p:spPr bwMode="auto">
              <a:xfrm>
                <a:off x="2454" y="3899"/>
                <a:ext cx="1849" cy="128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Group 25"/>
            <p:cNvGrpSpPr>
              <a:grpSpLocks noChangeAspect="1"/>
            </p:cNvGrpSpPr>
            <p:nvPr/>
          </p:nvGrpSpPr>
          <p:grpSpPr bwMode="auto">
            <a:xfrm>
              <a:off x="4249213" y="3177524"/>
              <a:ext cx="644864" cy="422267"/>
              <a:chOff x="3165" y="1719"/>
              <a:chExt cx="1350" cy="884"/>
            </a:xfrm>
            <a:solidFill>
              <a:schemeClr val="accent2"/>
            </a:solidFill>
          </p:grpSpPr>
          <p:sp>
            <p:nvSpPr>
              <p:cNvPr id="85" name="Freeform 26"/>
              <p:cNvSpPr/>
              <p:nvPr/>
            </p:nvSpPr>
            <p:spPr bwMode="auto">
              <a:xfrm>
                <a:off x="3165" y="1719"/>
                <a:ext cx="414" cy="884"/>
              </a:xfrm>
              <a:custGeom>
                <a:avLst/>
                <a:gdLst>
                  <a:gd name="T0" fmla="*/ 108 w 174"/>
                  <a:gd name="T1" fmla="*/ 165 h 371"/>
                  <a:gd name="T2" fmla="*/ 58 w 174"/>
                  <a:gd name="T3" fmla="*/ 93 h 371"/>
                  <a:gd name="T4" fmla="*/ 88 w 174"/>
                  <a:gd name="T5" fmla="*/ 53 h 371"/>
                  <a:gd name="T6" fmla="*/ 119 w 174"/>
                  <a:gd name="T7" fmla="*/ 94 h 371"/>
                  <a:gd name="T8" fmla="*/ 119 w 174"/>
                  <a:gd name="T9" fmla="*/ 106 h 371"/>
                  <a:gd name="T10" fmla="*/ 174 w 174"/>
                  <a:gd name="T11" fmla="*/ 106 h 371"/>
                  <a:gd name="T12" fmla="*/ 174 w 174"/>
                  <a:gd name="T13" fmla="*/ 95 h 371"/>
                  <a:gd name="T14" fmla="*/ 87 w 174"/>
                  <a:gd name="T15" fmla="*/ 0 h 371"/>
                  <a:gd name="T16" fmla="*/ 2 w 174"/>
                  <a:gd name="T17" fmla="*/ 95 h 371"/>
                  <a:gd name="T18" fmla="*/ 68 w 174"/>
                  <a:gd name="T19" fmla="*/ 205 h 371"/>
                  <a:gd name="T20" fmla="*/ 117 w 174"/>
                  <a:gd name="T21" fmla="*/ 277 h 371"/>
                  <a:gd name="T22" fmla="*/ 86 w 174"/>
                  <a:gd name="T23" fmla="*/ 317 h 371"/>
                  <a:gd name="T24" fmla="*/ 55 w 174"/>
                  <a:gd name="T25" fmla="*/ 277 h 371"/>
                  <a:gd name="T26" fmla="*/ 55 w 174"/>
                  <a:gd name="T27" fmla="*/ 246 h 371"/>
                  <a:gd name="T28" fmla="*/ 0 w 174"/>
                  <a:gd name="T29" fmla="*/ 246 h 371"/>
                  <a:gd name="T30" fmla="*/ 0 w 174"/>
                  <a:gd name="T31" fmla="*/ 275 h 371"/>
                  <a:gd name="T32" fmla="*/ 87 w 174"/>
                  <a:gd name="T33" fmla="*/ 371 h 371"/>
                  <a:gd name="T34" fmla="*/ 174 w 174"/>
                  <a:gd name="T35" fmla="*/ 275 h 371"/>
                  <a:gd name="T36" fmla="*/ 108 w 174"/>
                  <a:gd name="T37" fmla="*/ 16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" h="371">
                    <a:moveTo>
                      <a:pt x="108" y="165"/>
                    </a:moveTo>
                    <a:cubicBezTo>
                      <a:pt x="81" y="144"/>
                      <a:pt x="58" y="125"/>
                      <a:pt x="58" y="93"/>
                    </a:cubicBezTo>
                    <a:cubicBezTo>
                      <a:pt x="58" y="58"/>
                      <a:pt x="74" y="53"/>
                      <a:pt x="88" y="53"/>
                    </a:cubicBezTo>
                    <a:cubicBezTo>
                      <a:pt x="103" y="53"/>
                      <a:pt x="119" y="58"/>
                      <a:pt x="119" y="94"/>
                    </a:cubicBezTo>
                    <a:cubicBezTo>
                      <a:pt x="119" y="106"/>
                      <a:pt x="119" y="106"/>
                      <a:pt x="119" y="106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95"/>
                      <a:pt x="174" y="95"/>
                      <a:pt x="174" y="95"/>
                    </a:cubicBezTo>
                    <a:cubicBezTo>
                      <a:pt x="174" y="35"/>
                      <a:pt x="142" y="0"/>
                      <a:pt x="87" y="0"/>
                    </a:cubicBezTo>
                    <a:cubicBezTo>
                      <a:pt x="33" y="0"/>
                      <a:pt x="2" y="35"/>
                      <a:pt x="2" y="95"/>
                    </a:cubicBezTo>
                    <a:cubicBezTo>
                      <a:pt x="2" y="151"/>
                      <a:pt x="37" y="180"/>
                      <a:pt x="68" y="205"/>
                    </a:cubicBezTo>
                    <a:cubicBezTo>
                      <a:pt x="94" y="227"/>
                      <a:pt x="117" y="245"/>
                      <a:pt x="117" y="277"/>
                    </a:cubicBezTo>
                    <a:cubicBezTo>
                      <a:pt x="117" y="313"/>
                      <a:pt x="99" y="317"/>
                      <a:pt x="86" y="317"/>
                    </a:cubicBezTo>
                    <a:cubicBezTo>
                      <a:pt x="73" y="317"/>
                      <a:pt x="55" y="313"/>
                      <a:pt x="55" y="277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75"/>
                      <a:pt x="0" y="275"/>
                      <a:pt x="0" y="275"/>
                    </a:cubicBezTo>
                    <a:cubicBezTo>
                      <a:pt x="0" y="336"/>
                      <a:pt x="32" y="371"/>
                      <a:pt x="87" y="371"/>
                    </a:cubicBezTo>
                    <a:cubicBezTo>
                      <a:pt x="142" y="371"/>
                      <a:pt x="174" y="336"/>
                      <a:pt x="174" y="275"/>
                    </a:cubicBezTo>
                    <a:cubicBezTo>
                      <a:pt x="174" y="219"/>
                      <a:pt x="139" y="191"/>
                      <a:pt x="108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6" name="Freeform 27"/>
              <p:cNvSpPr/>
              <p:nvPr/>
            </p:nvSpPr>
            <p:spPr bwMode="auto">
              <a:xfrm>
                <a:off x="3648" y="1727"/>
                <a:ext cx="382" cy="867"/>
              </a:xfrm>
              <a:custGeom>
                <a:avLst/>
                <a:gdLst>
                  <a:gd name="T0" fmla="*/ 0 w 382"/>
                  <a:gd name="T1" fmla="*/ 867 h 867"/>
                  <a:gd name="T2" fmla="*/ 382 w 382"/>
                  <a:gd name="T3" fmla="*/ 867 h 867"/>
                  <a:gd name="T4" fmla="*/ 382 w 382"/>
                  <a:gd name="T5" fmla="*/ 740 h 867"/>
                  <a:gd name="T6" fmla="*/ 135 w 382"/>
                  <a:gd name="T7" fmla="*/ 740 h 867"/>
                  <a:gd name="T8" fmla="*/ 135 w 382"/>
                  <a:gd name="T9" fmla="*/ 490 h 867"/>
                  <a:gd name="T10" fmla="*/ 335 w 382"/>
                  <a:gd name="T11" fmla="*/ 490 h 867"/>
                  <a:gd name="T12" fmla="*/ 335 w 382"/>
                  <a:gd name="T13" fmla="*/ 364 h 867"/>
                  <a:gd name="T14" fmla="*/ 135 w 382"/>
                  <a:gd name="T15" fmla="*/ 364 h 867"/>
                  <a:gd name="T16" fmla="*/ 135 w 382"/>
                  <a:gd name="T17" fmla="*/ 128 h 867"/>
                  <a:gd name="T18" fmla="*/ 363 w 382"/>
                  <a:gd name="T19" fmla="*/ 128 h 867"/>
                  <a:gd name="T20" fmla="*/ 363 w 382"/>
                  <a:gd name="T21" fmla="*/ 0 h 867"/>
                  <a:gd name="T22" fmla="*/ 0 w 382"/>
                  <a:gd name="T23" fmla="*/ 0 h 867"/>
                  <a:gd name="T24" fmla="*/ 0 w 382"/>
                  <a:gd name="T25" fmla="*/ 867 h 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2" h="867">
                    <a:moveTo>
                      <a:pt x="0" y="867"/>
                    </a:moveTo>
                    <a:lnTo>
                      <a:pt x="382" y="867"/>
                    </a:lnTo>
                    <a:lnTo>
                      <a:pt x="382" y="740"/>
                    </a:lnTo>
                    <a:lnTo>
                      <a:pt x="135" y="740"/>
                    </a:lnTo>
                    <a:lnTo>
                      <a:pt x="135" y="490"/>
                    </a:lnTo>
                    <a:lnTo>
                      <a:pt x="335" y="490"/>
                    </a:lnTo>
                    <a:lnTo>
                      <a:pt x="335" y="364"/>
                    </a:lnTo>
                    <a:lnTo>
                      <a:pt x="135" y="364"/>
                    </a:lnTo>
                    <a:lnTo>
                      <a:pt x="135" y="128"/>
                    </a:lnTo>
                    <a:lnTo>
                      <a:pt x="363" y="128"/>
                    </a:lnTo>
                    <a:lnTo>
                      <a:pt x="363" y="0"/>
                    </a:lnTo>
                    <a:lnTo>
                      <a:pt x="0" y="0"/>
                    </a:lnTo>
                    <a:lnTo>
                      <a:pt x="0" y="8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7" name="Freeform 28"/>
              <p:cNvSpPr>
                <a:spLocks noEditPoints="1"/>
              </p:cNvSpPr>
              <p:nvPr/>
            </p:nvSpPr>
            <p:spPr bwMode="auto">
              <a:xfrm>
                <a:off x="4094" y="1719"/>
                <a:ext cx="421" cy="884"/>
              </a:xfrm>
              <a:custGeom>
                <a:avLst/>
                <a:gdLst>
                  <a:gd name="T0" fmla="*/ 88 w 177"/>
                  <a:gd name="T1" fmla="*/ 0 h 371"/>
                  <a:gd name="T2" fmla="*/ 0 w 177"/>
                  <a:gd name="T3" fmla="*/ 96 h 371"/>
                  <a:gd name="T4" fmla="*/ 0 w 177"/>
                  <a:gd name="T5" fmla="*/ 275 h 371"/>
                  <a:gd name="T6" fmla="*/ 88 w 177"/>
                  <a:gd name="T7" fmla="*/ 371 h 371"/>
                  <a:gd name="T8" fmla="*/ 177 w 177"/>
                  <a:gd name="T9" fmla="*/ 275 h 371"/>
                  <a:gd name="T10" fmla="*/ 177 w 177"/>
                  <a:gd name="T11" fmla="*/ 96 h 371"/>
                  <a:gd name="T12" fmla="*/ 88 w 177"/>
                  <a:gd name="T13" fmla="*/ 0 h 371"/>
                  <a:gd name="T14" fmla="*/ 88 w 177"/>
                  <a:gd name="T15" fmla="*/ 317 h 371"/>
                  <a:gd name="T16" fmla="*/ 57 w 177"/>
                  <a:gd name="T17" fmla="*/ 277 h 371"/>
                  <a:gd name="T18" fmla="*/ 57 w 177"/>
                  <a:gd name="T19" fmla="*/ 94 h 371"/>
                  <a:gd name="T20" fmla="*/ 88 w 177"/>
                  <a:gd name="T21" fmla="*/ 53 h 371"/>
                  <a:gd name="T22" fmla="*/ 120 w 177"/>
                  <a:gd name="T23" fmla="*/ 94 h 371"/>
                  <a:gd name="T24" fmla="*/ 120 w 177"/>
                  <a:gd name="T25" fmla="*/ 277 h 371"/>
                  <a:gd name="T26" fmla="*/ 88 w 177"/>
                  <a:gd name="T27" fmla="*/ 317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7" h="371">
                    <a:moveTo>
                      <a:pt x="88" y="0"/>
                    </a:moveTo>
                    <a:cubicBezTo>
                      <a:pt x="33" y="0"/>
                      <a:pt x="0" y="36"/>
                      <a:pt x="0" y="96"/>
                    </a:cubicBezTo>
                    <a:cubicBezTo>
                      <a:pt x="0" y="275"/>
                      <a:pt x="0" y="275"/>
                      <a:pt x="0" y="275"/>
                    </a:cubicBezTo>
                    <a:cubicBezTo>
                      <a:pt x="0" y="335"/>
                      <a:pt x="33" y="371"/>
                      <a:pt x="88" y="371"/>
                    </a:cubicBezTo>
                    <a:cubicBezTo>
                      <a:pt x="144" y="371"/>
                      <a:pt x="177" y="335"/>
                      <a:pt x="177" y="275"/>
                    </a:cubicBezTo>
                    <a:cubicBezTo>
                      <a:pt x="177" y="96"/>
                      <a:pt x="177" y="96"/>
                      <a:pt x="177" y="96"/>
                    </a:cubicBezTo>
                    <a:cubicBezTo>
                      <a:pt x="177" y="35"/>
                      <a:pt x="145" y="0"/>
                      <a:pt x="88" y="0"/>
                    </a:cubicBezTo>
                    <a:close/>
                    <a:moveTo>
                      <a:pt x="88" y="317"/>
                    </a:moveTo>
                    <a:cubicBezTo>
                      <a:pt x="75" y="317"/>
                      <a:pt x="57" y="313"/>
                      <a:pt x="57" y="277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7" y="53"/>
                      <a:pt x="81" y="53"/>
                      <a:pt x="88" y="53"/>
                    </a:cubicBezTo>
                    <a:cubicBezTo>
                      <a:pt x="102" y="53"/>
                      <a:pt x="120" y="58"/>
                      <a:pt x="120" y="94"/>
                    </a:cubicBezTo>
                    <a:cubicBezTo>
                      <a:pt x="120" y="277"/>
                      <a:pt x="120" y="277"/>
                      <a:pt x="120" y="277"/>
                    </a:cubicBezTo>
                    <a:cubicBezTo>
                      <a:pt x="120" y="313"/>
                      <a:pt x="102" y="317"/>
                      <a:pt x="88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7" name="文本框 106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7268184" y="0"/>
            <a:ext cx="4503294" cy="6858000"/>
          </a:xfrm>
          <a:custGeom>
            <a:avLst/>
            <a:gdLst>
              <a:gd name="connsiteX0" fmla="*/ 2274913 w 4503294"/>
              <a:gd name="connsiteY0" fmla="*/ 0 h 6858000"/>
              <a:gd name="connsiteX1" fmla="*/ 4503294 w 4503294"/>
              <a:gd name="connsiteY1" fmla="*/ 0 h 6858000"/>
              <a:gd name="connsiteX2" fmla="*/ 4503294 w 4503294"/>
              <a:gd name="connsiteY2" fmla="*/ 6858000 h 6858000"/>
              <a:gd name="connsiteX3" fmla="*/ 0 w 4503294"/>
              <a:gd name="connsiteY3" fmla="*/ 6858000 h 6858000"/>
              <a:gd name="connsiteX4" fmla="*/ 3543164 w 4503294"/>
              <a:gd name="connsiteY4" fmla="*/ 3314836 h 6858000"/>
              <a:gd name="connsiteX5" fmla="*/ 3543164 w 4503294"/>
              <a:gd name="connsiteY5" fmla="*/ 1268251 h 6858000"/>
              <a:gd name="connsiteX6" fmla="*/ 2274913 w 4503294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3294" h="6858000">
                <a:moveTo>
                  <a:pt x="2274913" y="0"/>
                </a:moveTo>
                <a:lnTo>
                  <a:pt x="4503294" y="0"/>
                </a:lnTo>
                <a:lnTo>
                  <a:pt x="4503294" y="6858000"/>
                </a:lnTo>
                <a:lnTo>
                  <a:pt x="0" y="6858000"/>
                </a:lnTo>
                <a:lnTo>
                  <a:pt x="3543164" y="3314836"/>
                </a:lnTo>
                <a:cubicBezTo>
                  <a:pt x="4108312" y="2749687"/>
                  <a:pt x="4108312" y="1833399"/>
                  <a:pt x="3543164" y="1268251"/>
                </a:cubicBezTo>
                <a:lnTo>
                  <a:pt x="227491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 flipV="1">
            <a:off x="7688706" y="0"/>
            <a:ext cx="4503294" cy="6858000"/>
          </a:xfrm>
          <a:custGeom>
            <a:avLst/>
            <a:gdLst>
              <a:gd name="connsiteX0" fmla="*/ 2274913 w 4503294"/>
              <a:gd name="connsiteY0" fmla="*/ 0 h 6858000"/>
              <a:gd name="connsiteX1" fmla="*/ 4503294 w 4503294"/>
              <a:gd name="connsiteY1" fmla="*/ 0 h 6858000"/>
              <a:gd name="connsiteX2" fmla="*/ 4503294 w 4503294"/>
              <a:gd name="connsiteY2" fmla="*/ 6858000 h 6858000"/>
              <a:gd name="connsiteX3" fmla="*/ 0 w 4503294"/>
              <a:gd name="connsiteY3" fmla="*/ 6858000 h 6858000"/>
              <a:gd name="connsiteX4" fmla="*/ 3543164 w 4503294"/>
              <a:gd name="connsiteY4" fmla="*/ 3314836 h 6858000"/>
              <a:gd name="connsiteX5" fmla="*/ 3543164 w 4503294"/>
              <a:gd name="connsiteY5" fmla="*/ 1268251 h 6858000"/>
              <a:gd name="connsiteX6" fmla="*/ 2274913 w 4503294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3294" h="6858000">
                <a:moveTo>
                  <a:pt x="2274913" y="0"/>
                </a:moveTo>
                <a:lnTo>
                  <a:pt x="4503294" y="0"/>
                </a:lnTo>
                <a:lnTo>
                  <a:pt x="4503294" y="6858000"/>
                </a:lnTo>
                <a:lnTo>
                  <a:pt x="0" y="6858000"/>
                </a:lnTo>
                <a:lnTo>
                  <a:pt x="3543164" y="3314836"/>
                </a:lnTo>
                <a:cubicBezTo>
                  <a:pt x="4108312" y="2749687"/>
                  <a:pt x="4108312" y="1833399"/>
                  <a:pt x="3543164" y="1268251"/>
                </a:cubicBezTo>
                <a:lnTo>
                  <a:pt x="2274913" y="0"/>
                </a:lnTo>
                <a:close/>
              </a:path>
            </a:pathLst>
          </a:custGeom>
          <a:solidFill>
            <a:srgbClr val="0087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7"/>
          <p:cNvSpPr>
            <a:spLocks noChangeArrowheads="1"/>
          </p:cNvSpPr>
          <p:nvPr/>
        </p:nvSpPr>
        <p:spPr bwMode="auto">
          <a:xfrm>
            <a:off x="1114074" y="2649569"/>
            <a:ext cx="1045337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6600" b="1" dirty="0" smtClean="0">
                <a:solidFill>
                  <a:srgbClr val="0070C0"/>
                </a:solidFill>
                <a:effectLst>
                  <a:reflection blurRad="6350" stA="10000" endPos="55000" dist="508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谢谢您的聆听！</a:t>
            </a:r>
            <a:endParaRPr lang="zh-CN" altLang="en-US" sz="6600" b="1" dirty="0">
              <a:solidFill>
                <a:srgbClr val="0070C0"/>
              </a:solidFill>
              <a:effectLst>
                <a:reflection blurRad="6350" stA="10000" endPos="55000" dist="50800" dir="5400000" sy="-100000" algn="bl" rotWithShape="0"/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50310" y="809593"/>
            <a:ext cx="5217784" cy="1422400"/>
            <a:chOff x="3506641" y="548816"/>
            <a:chExt cx="5217784" cy="1422400"/>
          </a:xfrm>
        </p:grpSpPr>
        <p:sp>
          <p:nvSpPr>
            <p:cNvPr id="36" name="椭圆 35"/>
            <p:cNvSpPr/>
            <p:nvPr/>
          </p:nvSpPr>
          <p:spPr>
            <a:xfrm>
              <a:off x="3506641" y="548816"/>
              <a:ext cx="1422400" cy="14224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Black" panose="020B0A04020102020204" pitchFamily="34" charset="0"/>
                  <a:cs typeface="+mn-ea"/>
                  <a:sym typeface="+mn-lt"/>
                </a:rPr>
                <a:t>2</a:t>
              </a:r>
              <a:endPara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771769" y="548816"/>
              <a:ext cx="1422400" cy="14224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Black" panose="020B0A04020102020204" pitchFamily="34" charset="0"/>
                  <a:cs typeface="+mn-ea"/>
                  <a:sym typeface="+mn-lt"/>
                </a:rPr>
                <a:t>0</a:t>
              </a:r>
              <a:endPara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036897" y="548816"/>
              <a:ext cx="1422400" cy="14224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Black" panose="020B0A04020102020204" pitchFamily="34" charset="0"/>
                  <a:cs typeface="+mn-ea"/>
                  <a:sym typeface="+mn-lt"/>
                </a:rPr>
                <a:t>2</a:t>
              </a:r>
              <a:endPara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7302025" y="548816"/>
              <a:ext cx="1422400" cy="14224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Black" panose="020B0A04020102020204" pitchFamily="34" charset="0"/>
                  <a:cs typeface="+mn-ea"/>
                  <a:sym typeface="+mn-lt"/>
                </a:rPr>
                <a:t>1</a:t>
              </a:r>
              <a:endPara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41908" y="4082808"/>
            <a:ext cx="6060766" cy="638628"/>
            <a:chOff x="2998065" y="3808477"/>
            <a:chExt cx="6060766" cy="638628"/>
          </a:xfrm>
        </p:grpSpPr>
        <p:sp>
          <p:nvSpPr>
            <p:cNvPr id="4" name="TextBox 7"/>
            <p:cNvSpPr>
              <a:spLocks noChangeArrowheads="1"/>
            </p:cNvSpPr>
            <p:nvPr/>
          </p:nvSpPr>
          <p:spPr bwMode="auto">
            <a:xfrm>
              <a:off x="2998065" y="3989328"/>
              <a:ext cx="5700819" cy="276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工作总</a:t>
              </a: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结</a:t>
              </a:r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/  </a:t>
              </a: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工作计划</a:t>
              </a:r>
              <a:r>
                <a:rPr lang="en-US" altLang="zh-CN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/  </a:t>
              </a: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述</a:t>
              </a: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职报</a:t>
              </a: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告</a:t>
              </a:r>
              <a:r>
                <a:rPr lang="en-US" altLang="zh-CN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/  </a:t>
              </a: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工</a:t>
              </a: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作汇</a:t>
              </a:r>
              <a:r>
                <a:rPr lang="zh-CN" altLang="en-US" sz="1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报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998065" y="3808477"/>
              <a:ext cx="6060766" cy="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998065" y="4447105"/>
              <a:ext cx="6060766" cy="0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圆角矩形 6"/>
          <p:cNvSpPr/>
          <p:nvPr/>
        </p:nvSpPr>
        <p:spPr>
          <a:xfrm>
            <a:off x="1141908" y="5188804"/>
            <a:ext cx="2530256" cy="489192"/>
          </a:xfrm>
          <a:prstGeom prst="roundRect">
            <a:avLst>
              <a:gd name="adj" fmla="val 50000"/>
            </a:avLst>
          </a:prstGeom>
          <a:solidFill>
            <a:srgbClr val="0087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@51PPT</a:t>
            </a:r>
            <a:r>
              <a:rPr lang="zh-CN" altLang="en-US" dirty="0" smtClean="0"/>
              <a:t>模板网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781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66931" y="1838131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7233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>
            <a:spLocks noChangeAspect="1"/>
          </p:cNvSpPr>
          <p:nvPr/>
        </p:nvSpPr>
        <p:spPr>
          <a:xfrm>
            <a:off x="899475" y="2734695"/>
            <a:ext cx="2520000" cy="1512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899475" y="4295220"/>
            <a:ext cx="2520000" cy="252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矩形 47"/>
          <p:cNvSpPr>
            <a:spLocks noChangeAspect="1"/>
          </p:cNvSpPr>
          <p:nvPr/>
        </p:nvSpPr>
        <p:spPr>
          <a:xfrm>
            <a:off x="3523825" y="1678170"/>
            <a:ext cx="2520000" cy="1512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>
            <a:spLocks noChangeAspect="1"/>
          </p:cNvSpPr>
          <p:nvPr/>
        </p:nvSpPr>
        <p:spPr>
          <a:xfrm>
            <a:off x="3523825" y="3238695"/>
            <a:ext cx="2520000" cy="25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矩形 49"/>
          <p:cNvSpPr>
            <a:spLocks noChangeAspect="1"/>
          </p:cNvSpPr>
          <p:nvPr/>
        </p:nvSpPr>
        <p:spPr>
          <a:xfrm>
            <a:off x="6148175" y="2734695"/>
            <a:ext cx="2520000" cy="15120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矩形 50"/>
          <p:cNvSpPr>
            <a:spLocks noChangeAspect="1"/>
          </p:cNvSpPr>
          <p:nvPr/>
        </p:nvSpPr>
        <p:spPr>
          <a:xfrm>
            <a:off x="6148175" y="4295220"/>
            <a:ext cx="2520000" cy="252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>
            <a:spLocks noChangeAspect="1"/>
          </p:cNvSpPr>
          <p:nvPr/>
        </p:nvSpPr>
        <p:spPr>
          <a:xfrm>
            <a:off x="8772525" y="1678170"/>
            <a:ext cx="2520000" cy="15120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>
            <a:spLocks noChangeAspect="1"/>
          </p:cNvSpPr>
          <p:nvPr/>
        </p:nvSpPr>
        <p:spPr>
          <a:xfrm>
            <a:off x="8772525" y="3238695"/>
            <a:ext cx="2520000" cy="252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99475" y="4649713"/>
            <a:ext cx="2504475" cy="618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99474" y="4267550"/>
            <a:ext cx="25044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在这里输入您的文字内容</a:t>
            </a:r>
          </a:p>
        </p:txBody>
      </p:sp>
      <p:sp>
        <p:nvSpPr>
          <p:cNvPr id="56" name="矩形 55"/>
          <p:cNvSpPr/>
          <p:nvPr/>
        </p:nvSpPr>
        <p:spPr>
          <a:xfrm>
            <a:off x="6148175" y="4649713"/>
            <a:ext cx="2504475" cy="620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523825" y="3618801"/>
            <a:ext cx="2504475" cy="620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788050" y="3618801"/>
            <a:ext cx="2504475" cy="620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23824" y="3198880"/>
            <a:ext cx="25044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在这里输入您的文字内容</a:t>
            </a:r>
          </a:p>
        </p:txBody>
      </p:sp>
      <p:sp>
        <p:nvSpPr>
          <p:cNvPr id="60" name="矩形 59"/>
          <p:cNvSpPr/>
          <p:nvPr/>
        </p:nvSpPr>
        <p:spPr>
          <a:xfrm>
            <a:off x="6155937" y="4267331"/>
            <a:ext cx="25044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在这里输入您的文字内容</a:t>
            </a:r>
          </a:p>
        </p:txBody>
      </p:sp>
      <p:sp>
        <p:nvSpPr>
          <p:cNvPr id="61" name="矩形 60"/>
          <p:cNvSpPr/>
          <p:nvPr/>
        </p:nvSpPr>
        <p:spPr>
          <a:xfrm>
            <a:off x="8772525" y="3199695"/>
            <a:ext cx="25044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在这里输入您的文字内容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8332" y="331154"/>
            <a:ext cx="10515600" cy="492125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dirty="0">
                <a:gradFill flip="none" rotWithShape="1">
                  <a:gsLst>
                    <a:gs pos="0">
                      <a:srgbClr val="0087C4"/>
                    </a:gs>
                    <a:gs pos="100000">
                      <a:schemeClr val="tx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3" name="组合 22"/>
          <p:cNvGrpSpPr/>
          <p:nvPr/>
        </p:nvGrpSpPr>
        <p:grpSpPr>
          <a:xfrm rot="16200000" flipH="1" flipV="1">
            <a:off x="5727253" y="398683"/>
            <a:ext cx="738399" cy="12191096"/>
            <a:chOff x="7268184" y="0"/>
            <a:chExt cx="4923816" cy="6858000"/>
          </a:xfrm>
        </p:grpSpPr>
        <p:sp>
          <p:nvSpPr>
            <p:cNvPr id="24" name="任意多边形 23"/>
            <p:cNvSpPr/>
            <p:nvPr/>
          </p:nvSpPr>
          <p:spPr>
            <a:xfrm>
              <a:off x="7268184" y="0"/>
              <a:ext cx="4503294" cy="6858000"/>
            </a:xfrm>
            <a:custGeom>
              <a:avLst/>
              <a:gdLst>
                <a:gd name="connsiteX0" fmla="*/ 2274913 w 4503294"/>
                <a:gd name="connsiteY0" fmla="*/ 0 h 6858000"/>
                <a:gd name="connsiteX1" fmla="*/ 4503294 w 4503294"/>
                <a:gd name="connsiteY1" fmla="*/ 0 h 6858000"/>
                <a:gd name="connsiteX2" fmla="*/ 4503294 w 4503294"/>
                <a:gd name="connsiteY2" fmla="*/ 6858000 h 6858000"/>
                <a:gd name="connsiteX3" fmla="*/ 0 w 4503294"/>
                <a:gd name="connsiteY3" fmla="*/ 6858000 h 6858000"/>
                <a:gd name="connsiteX4" fmla="*/ 3543164 w 4503294"/>
                <a:gd name="connsiteY4" fmla="*/ 3314836 h 6858000"/>
                <a:gd name="connsiteX5" fmla="*/ 3543164 w 4503294"/>
                <a:gd name="connsiteY5" fmla="*/ 1268251 h 6858000"/>
                <a:gd name="connsiteX6" fmla="*/ 2274913 w 4503294"/>
                <a:gd name="connsiteY6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3294" h="6858000">
                  <a:moveTo>
                    <a:pt x="2274913" y="0"/>
                  </a:moveTo>
                  <a:lnTo>
                    <a:pt x="4503294" y="0"/>
                  </a:lnTo>
                  <a:lnTo>
                    <a:pt x="4503294" y="6858000"/>
                  </a:lnTo>
                  <a:lnTo>
                    <a:pt x="0" y="6858000"/>
                  </a:lnTo>
                  <a:lnTo>
                    <a:pt x="3543164" y="3314836"/>
                  </a:lnTo>
                  <a:cubicBezTo>
                    <a:pt x="4108312" y="2749687"/>
                    <a:pt x="4108312" y="1833399"/>
                    <a:pt x="3543164" y="1268251"/>
                  </a:cubicBezTo>
                  <a:lnTo>
                    <a:pt x="227491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flipV="1">
              <a:off x="7688706" y="0"/>
              <a:ext cx="4503294" cy="6858000"/>
            </a:xfrm>
            <a:custGeom>
              <a:avLst/>
              <a:gdLst>
                <a:gd name="connsiteX0" fmla="*/ 2274913 w 4503294"/>
                <a:gd name="connsiteY0" fmla="*/ 0 h 6858000"/>
                <a:gd name="connsiteX1" fmla="*/ 4503294 w 4503294"/>
                <a:gd name="connsiteY1" fmla="*/ 0 h 6858000"/>
                <a:gd name="connsiteX2" fmla="*/ 4503294 w 4503294"/>
                <a:gd name="connsiteY2" fmla="*/ 6858000 h 6858000"/>
                <a:gd name="connsiteX3" fmla="*/ 0 w 4503294"/>
                <a:gd name="connsiteY3" fmla="*/ 6858000 h 6858000"/>
                <a:gd name="connsiteX4" fmla="*/ 3543164 w 4503294"/>
                <a:gd name="connsiteY4" fmla="*/ 3314836 h 6858000"/>
                <a:gd name="connsiteX5" fmla="*/ 3543164 w 4503294"/>
                <a:gd name="connsiteY5" fmla="*/ 1268251 h 6858000"/>
                <a:gd name="connsiteX6" fmla="*/ 2274913 w 4503294"/>
                <a:gd name="connsiteY6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3294" h="6858000">
                  <a:moveTo>
                    <a:pt x="2274913" y="0"/>
                  </a:moveTo>
                  <a:lnTo>
                    <a:pt x="4503294" y="0"/>
                  </a:lnTo>
                  <a:lnTo>
                    <a:pt x="4503294" y="6858000"/>
                  </a:lnTo>
                  <a:lnTo>
                    <a:pt x="0" y="6858000"/>
                  </a:lnTo>
                  <a:lnTo>
                    <a:pt x="3543164" y="3314836"/>
                  </a:lnTo>
                  <a:cubicBezTo>
                    <a:pt x="4108312" y="2749687"/>
                    <a:pt x="4108312" y="1833399"/>
                    <a:pt x="3543164" y="1268251"/>
                  </a:cubicBezTo>
                  <a:lnTo>
                    <a:pt x="2274913" y="0"/>
                  </a:lnTo>
                  <a:close/>
                </a:path>
              </a:pathLst>
            </a:custGeom>
            <a:solidFill>
              <a:srgbClr val="0087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53"/>
          <p:cNvSpPr>
            <a:spLocks noChangeArrowheads="1"/>
          </p:cNvSpPr>
          <p:nvPr/>
        </p:nvSpPr>
        <p:spPr bwMode="auto">
          <a:xfrm>
            <a:off x="5273474" y="1434066"/>
            <a:ext cx="1293561" cy="1294297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5400000" scaled="0"/>
          </a:gradFill>
          <a:ln w="28575">
            <a:gradFill>
              <a:gsLst>
                <a:gs pos="0">
                  <a:schemeClr val="accent2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</a:ln>
          <a:effectLst>
            <a:outerShdw blurRad="228600" dist="228600" dir="54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Oval 53"/>
          <p:cNvSpPr>
            <a:spLocks noChangeArrowheads="1"/>
          </p:cNvSpPr>
          <p:nvPr/>
        </p:nvSpPr>
        <p:spPr bwMode="auto">
          <a:xfrm>
            <a:off x="6864357" y="1434066"/>
            <a:ext cx="1293561" cy="1294297"/>
          </a:xfrm>
          <a:prstGeom prst="ellipse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5400000" scaled="0"/>
          </a:gradFill>
          <a:ln w="28575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outerShdw blurRad="228600" dist="228600" dir="54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Oval 53"/>
          <p:cNvSpPr>
            <a:spLocks noChangeArrowheads="1"/>
          </p:cNvSpPr>
          <p:nvPr/>
        </p:nvSpPr>
        <p:spPr bwMode="auto">
          <a:xfrm>
            <a:off x="8426660" y="1434066"/>
            <a:ext cx="1293561" cy="1294297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0"/>
          </a:gradFill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</a:ln>
          <a:effectLst>
            <a:outerShdw blurRad="228600" dist="228600" dir="54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Oval 53"/>
          <p:cNvSpPr>
            <a:spLocks noChangeArrowheads="1"/>
          </p:cNvSpPr>
          <p:nvPr/>
        </p:nvSpPr>
        <p:spPr bwMode="auto">
          <a:xfrm>
            <a:off x="10013086" y="1434066"/>
            <a:ext cx="1293561" cy="1294297"/>
          </a:xfrm>
          <a:prstGeom prst="ellipse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100000">
                <a:schemeClr val="accent5"/>
              </a:gs>
            </a:gsLst>
            <a:lin ang="5400000" scaled="0"/>
          </a:gradFill>
          <a:ln w="28575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outerShdw blurRad="228600" dist="228600" dir="54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6977998" y="1807932"/>
            <a:ext cx="108122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2" name="Rectangle 26"/>
          <p:cNvSpPr>
            <a:spLocks noChangeArrowheads="1"/>
          </p:cNvSpPr>
          <p:nvPr/>
        </p:nvSpPr>
        <p:spPr bwMode="auto">
          <a:xfrm>
            <a:off x="5404578" y="1796819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Rectangle 27"/>
          <p:cNvSpPr>
            <a:spLocks noChangeArrowheads="1"/>
          </p:cNvSpPr>
          <p:nvPr/>
        </p:nvSpPr>
        <p:spPr bwMode="auto">
          <a:xfrm>
            <a:off x="8572053" y="1807931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4" name="Rectangle 28"/>
          <p:cNvSpPr>
            <a:spLocks noChangeArrowheads="1"/>
          </p:cNvSpPr>
          <p:nvPr/>
        </p:nvSpPr>
        <p:spPr bwMode="auto">
          <a:xfrm>
            <a:off x="10157163" y="1791492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5" name="Text Box 29"/>
          <p:cNvSpPr txBox="1">
            <a:spLocks noChangeArrowheads="1"/>
          </p:cNvSpPr>
          <p:nvPr/>
        </p:nvSpPr>
        <p:spPr bwMode="auto">
          <a:xfrm>
            <a:off x="5331607" y="3102228"/>
            <a:ext cx="6190105" cy="743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17" r="15626"/>
          <a:stretch/>
        </p:blipFill>
        <p:spPr>
          <a:xfrm>
            <a:off x="889000" y="1229762"/>
            <a:ext cx="3961739" cy="4891638"/>
          </a:xfrm>
          <a:prstGeom prst="rect">
            <a:avLst/>
          </a:prstGeom>
        </p:spPr>
      </p:pic>
      <p:sp>
        <p:nvSpPr>
          <p:cNvPr id="16" name="Text Box 29"/>
          <p:cNvSpPr txBox="1">
            <a:spLocks noChangeArrowheads="1"/>
          </p:cNvSpPr>
          <p:nvPr/>
        </p:nvSpPr>
        <p:spPr bwMode="auto">
          <a:xfrm>
            <a:off x="5331607" y="4212454"/>
            <a:ext cx="6190105" cy="743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892035" y="5322680"/>
            <a:ext cx="2530256" cy="489192"/>
          </a:xfrm>
          <a:prstGeom prst="roundRect">
            <a:avLst>
              <a:gd name="adj" fmla="val 50000"/>
            </a:avLst>
          </a:prstGeom>
          <a:solidFill>
            <a:srgbClr val="0087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MORE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5331454" y="2840064"/>
            <a:ext cx="1529093" cy="1714500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5471800" y="2997428"/>
            <a:ext cx="1248401" cy="139977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1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635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5555700" y="3091500"/>
            <a:ext cx="1080601" cy="1211628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4516417" y="2047748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1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3688769" y="3233313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2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4516417" y="4418878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3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6847935" y="2047748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1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5"/>
          <p:cNvSpPr/>
          <p:nvPr/>
        </p:nvSpPr>
        <p:spPr bwMode="auto">
          <a:xfrm>
            <a:off x="7675583" y="3233313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2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6847935" y="4418878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3"/>
          </a:soli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35239" y="2250139"/>
            <a:ext cx="2781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7591" y="3435704"/>
            <a:ext cx="2781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35239" y="4621269"/>
            <a:ext cx="2781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75583" y="2250139"/>
            <a:ext cx="2781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03231" y="3435704"/>
            <a:ext cx="2781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75583" y="4621269"/>
            <a:ext cx="2781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7039402" y="2334733"/>
            <a:ext cx="444714" cy="354033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Freeform 36"/>
          <p:cNvSpPr>
            <a:spLocks noEditPoints="1"/>
          </p:cNvSpPr>
          <p:nvPr/>
        </p:nvSpPr>
        <p:spPr bwMode="auto">
          <a:xfrm>
            <a:off x="3840985" y="3439785"/>
            <a:ext cx="523216" cy="515058"/>
          </a:xfrm>
          <a:custGeom>
            <a:avLst/>
            <a:gdLst>
              <a:gd name="T0" fmla="*/ 188097 w 792"/>
              <a:gd name="T1" fmla="*/ 307152 h 779"/>
              <a:gd name="T2" fmla="*/ 249296 w 792"/>
              <a:gd name="T3" fmla="*/ 200865 h 779"/>
              <a:gd name="T4" fmla="*/ 350994 w 792"/>
              <a:gd name="T5" fmla="*/ 290938 h 779"/>
              <a:gd name="T6" fmla="*/ 264596 w 792"/>
              <a:gd name="T7" fmla="*/ 182850 h 779"/>
              <a:gd name="T8" fmla="*/ 350994 w 792"/>
              <a:gd name="T9" fmla="*/ 290938 h 779"/>
              <a:gd name="T10" fmla="*/ 350994 w 792"/>
              <a:gd name="T11" fmla="*/ 290938 h 779"/>
              <a:gd name="T12" fmla="*/ 420293 w 792"/>
              <a:gd name="T13" fmla="*/ 174743 h 779"/>
              <a:gd name="T14" fmla="*/ 442793 w 792"/>
              <a:gd name="T15" fmla="*/ 163034 h 779"/>
              <a:gd name="T16" fmla="*/ 445493 w 792"/>
              <a:gd name="T17" fmla="*/ 182850 h 779"/>
              <a:gd name="T18" fmla="*/ 439193 w 792"/>
              <a:gd name="T19" fmla="*/ 215276 h 779"/>
              <a:gd name="T20" fmla="*/ 418493 w 792"/>
              <a:gd name="T21" fmla="*/ 207170 h 779"/>
              <a:gd name="T22" fmla="*/ 393293 w 792"/>
              <a:gd name="T23" fmla="*/ 185552 h 779"/>
              <a:gd name="T24" fmla="*/ 410393 w 792"/>
              <a:gd name="T25" fmla="*/ 172942 h 779"/>
              <a:gd name="T26" fmla="*/ 442793 w 792"/>
              <a:gd name="T27" fmla="*/ 163034 h 779"/>
              <a:gd name="T28" fmla="*/ 337494 w 792"/>
              <a:gd name="T29" fmla="*/ 308953 h 779"/>
              <a:gd name="T30" fmla="*/ 325795 w 792"/>
              <a:gd name="T31" fmla="*/ 440461 h 779"/>
              <a:gd name="T32" fmla="*/ 371694 w 792"/>
              <a:gd name="T33" fmla="*/ 320663 h 779"/>
              <a:gd name="T34" fmla="*/ 280795 w 792"/>
              <a:gd name="T35" fmla="*/ 268420 h 779"/>
              <a:gd name="T36" fmla="*/ 246596 w 792"/>
              <a:gd name="T37" fmla="*/ 280130 h 779"/>
              <a:gd name="T38" fmla="*/ 292495 w 792"/>
              <a:gd name="T39" fmla="*/ 440461 h 779"/>
              <a:gd name="T40" fmla="*/ 280795 w 792"/>
              <a:gd name="T41" fmla="*/ 268420 h 779"/>
              <a:gd name="T42" fmla="*/ 416693 w 792"/>
              <a:gd name="T43" fmla="*/ 240497 h 779"/>
              <a:gd name="T44" fmla="*/ 404993 w 792"/>
              <a:gd name="T45" fmla="*/ 440461 h 779"/>
              <a:gd name="T46" fmla="*/ 450892 w 792"/>
              <a:gd name="T47" fmla="*/ 253107 h 779"/>
              <a:gd name="T48" fmla="*/ 201597 w 792"/>
              <a:gd name="T49" fmla="*/ 351288 h 779"/>
              <a:gd name="T50" fmla="*/ 167397 w 792"/>
              <a:gd name="T51" fmla="*/ 362997 h 779"/>
              <a:gd name="T52" fmla="*/ 213296 w 792"/>
              <a:gd name="T53" fmla="*/ 440461 h 779"/>
              <a:gd name="T54" fmla="*/ 201597 w 792"/>
              <a:gd name="T55" fmla="*/ 351288 h 779"/>
              <a:gd name="T56" fmla="*/ 122398 w 792"/>
              <a:gd name="T57" fmla="*/ 440461 h 779"/>
              <a:gd name="T58" fmla="*/ 110698 w 792"/>
              <a:gd name="T59" fmla="*/ 170240 h 779"/>
              <a:gd name="T60" fmla="*/ 134098 w 792"/>
              <a:gd name="T61" fmla="*/ 170240 h 779"/>
              <a:gd name="T62" fmla="*/ 477892 w 792"/>
              <a:gd name="T63" fmla="*/ 417042 h 779"/>
              <a:gd name="T64" fmla="*/ 477892 w 792"/>
              <a:gd name="T65" fmla="*/ 440461 h 779"/>
              <a:gd name="T66" fmla="*/ 110698 w 792"/>
              <a:gd name="T67" fmla="*/ 428751 h 779"/>
              <a:gd name="T68" fmla="*/ 477892 w 792"/>
              <a:gd name="T69" fmla="*/ 417042 h 779"/>
              <a:gd name="T70" fmla="*/ 611990 w 792"/>
              <a:gd name="T71" fmla="*/ 701675 h 779"/>
              <a:gd name="T72" fmla="*/ 436493 w 792"/>
              <a:gd name="T73" fmla="*/ 566564 h 779"/>
              <a:gd name="T74" fmla="*/ 0 w 792"/>
              <a:gd name="T75" fmla="*/ 299045 h 779"/>
              <a:gd name="T76" fmla="*/ 599390 w 792"/>
              <a:gd name="T77" fmla="*/ 299045 h 779"/>
              <a:gd name="T78" fmla="*/ 677689 w 792"/>
              <a:gd name="T79" fmla="*/ 544947 h 779"/>
              <a:gd name="T80" fmla="*/ 300595 w 792"/>
              <a:gd name="T81" fmla="*/ 561160 h 779"/>
              <a:gd name="T82" fmla="*/ 561591 w 792"/>
              <a:gd name="T83" fmla="*/ 299045 h 779"/>
              <a:gd name="T84" fmla="*/ 38699 w 792"/>
              <a:gd name="T85" fmla="*/ 299045 h 7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92" h="779">
                <a:moveTo>
                  <a:pt x="297" y="240"/>
                </a:moveTo>
                <a:lnTo>
                  <a:pt x="209" y="341"/>
                </a:lnTo>
                <a:lnTo>
                  <a:pt x="188" y="323"/>
                </a:lnTo>
                <a:lnTo>
                  <a:pt x="277" y="223"/>
                </a:lnTo>
                <a:lnTo>
                  <a:pt x="297" y="240"/>
                </a:lnTo>
                <a:close/>
                <a:moveTo>
                  <a:pt x="390" y="323"/>
                </a:moveTo>
                <a:lnTo>
                  <a:pt x="276" y="224"/>
                </a:lnTo>
                <a:lnTo>
                  <a:pt x="294" y="203"/>
                </a:lnTo>
                <a:lnTo>
                  <a:pt x="408" y="303"/>
                </a:lnTo>
                <a:lnTo>
                  <a:pt x="390" y="323"/>
                </a:lnTo>
                <a:close/>
                <a:moveTo>
                  <a:pt x="487" y="212"/>
                </a:moveTo>
                <a:lnTo>
                  <a:pt x="390" y="323"/>
                </a:lnTo>
                <a:lnTo>
                  <a:pt x="369" y="305"/>
                </a:lnTo>
                <a:lnTo>
                  <a:pt x="467" y="194"/>
                </a:lnTo>
                <a:lnTo>
                  <a:pt x="487" y="212"/>
                </a:lnTo>
                <a:close/>
                <a:moveTo>
                  <a:pt x="492" y="181"/>
                </a:moveTo>
                <a:cubicBezTo>
                  <a:pt x="497" y="179"/>
                  <a:pt x="500" y="182"/>
                  <a:pt x="499" y="187"/>
                </a:cubicBezTo>
                <a:lnTo>
                  <a:pt x="495" y="203"/>
                </a:lnTo>
                <a:cubicBezTo>
                  <a:pt x="494" y="209"/>
                  <a:pt x="492" y="217"/>
                  <a:pt x="491" y="222"/>
                </a:cubicBezTo>
                <a:lnTo>
                  <a:pt x="488" y="239"/>
                </a:lnTo>
                <a:cubicBezTo>
                  <a:pt x="487" y="244"/>
                  <a:pt x="483" y="245"/>
                  <a:pt x="479" y="242"/>
                </a:cubicBezTo>
                <a:lnTo>
                  <a:pt x="465" y="230"/>
                </a:lnTo>
                <a:cubicBezTo>
                  <a:pt x="461" y="227"/>
                  <a:pt x="455" y="221"/>
                  <a:pt x="451" y="217"/>
                </a:cubicBezTo>
                <a:lnTo>
                  <a:pt x="437" y="206"/>
                </a:lnTo>
                <a:cubicBezTo>
                  <a:pt x="433" y="202"/>
                  <a:pt x="434" y="198"/>
                  <a:pt x="439" y="197"/>
                </a:cubicBezTo>
                <a:lnTo>
                  <a:pt x="456" y="192"/>
                </a:lnTo>
                <a:cubicBezTo>
                  <a:pt x="461" y="190"/>
                  <a:pt x="470" y="187"/>
                  <a:pt x="475" y="186"/>
                </a:cubicBezTo>
                <a:lnTo>
                  <a:pt x="492" y="181"/>
                </a:lnTo>
                <a:close/>
                <a:moveTo>
                  <a:pt x="400" y="343"/>
                </a:moveTo>
                <a:lnTo>
                  <a:pt x="375" y="343"/>
                </a:lnTo>
                <a:cubicBezTo>
                  <a:pt x="368" y="343"/>
                  <a:pt x="362" y="349"/>
                  <a:pt x="362" y="356"/>
                </a:cubicBezTo>
                <a:lnTo>
                  <a:pt x="362" y="489"/>
                </a:lnTo>
                <a:lnTo>
                  <a:pt x="413" y="489"/>
                </a:lnTo>
                <a:lnTo>
                  <a:pt x="413" y="356"/>
                </a:lnTo>
                <a:cubicBezTo>
                  <a:pt x="413" y="349"/>
                  <a:pt x="407" y="343"/>
                  <a:pt x="400" y="343"/>
                </a:cubicBezTo>
                <a:close/>
                <a:moveTo>
                  <a:pt x="312" y="298"/>
                </a:moveTo>
                <a:lnTo>
                  <a:pt x="287" y="298"/>
                </a:lnTo>
                <a:cubicBezTo>
                  <a:pt x="280" y="298"/>
                  <a:pt x="274" y="304"/>
                  <a:pt x="274" y="311"/>
                </a:cubicBezTo>
                <a:lnTo>
                  <a:pt x="274" y="489"/>
                </a:lnTo>
                <a:lnTo>
                  <a:pt x="325" y="489"/>
                </a:lnTo>
                <a:lnTo>
                  <a:pt x="325" y="311"/>
                </a:lnTo>
                <a:cubicBezTo>
                  <a:pt x="325" y="304"/>
                  <a:pt x="319" y="298"/>
                  <a:pt x="312" y="298"/>
                </a:cubicBezTo>
                <a:close/>
                <a:moveTo>
                  <a:pt x="488" y="267"/>
                </a:moveTo>
                <a:lnTo>
                  <a:pt x="463" y="267"/>
                </a:lnTo>
                <a:cubicBezTo>
                  <a:pt x="456" y="267"/>
                  <a:pt x="450" y="273"/>
                  <a:pt x="450" y="281"/>
                </a:cubicBezTo>
                <a:lnTo>
                  <a:pt x="450" y="489"/>
                </a:lnTo>
                <a:lnTo>
                  <a:pt x="501" y="489"/>
                </a:lnTo>
                <a:lnTo>
                  <a:pt x="501" y="281"/>
                </a:lnTo>
                <a:cubicBezTo>
                  <a:pt x="501" y="273"/>
                  <a:pt x="495" y="267"/>
                  <a:pt x="488" y="267"/>
                </a:cubicBezTo>
                <a:close/>
                <a:moveTo>
                  <a:pt x="224" y="390"/>
                </a:moveTo>
                <a:lnTo>
                  <a:pt x="200" y="390"/>
                </a:lnTo>
                <a:cubicBezTo>
                  <a:pt x="192" y="390"/>
                  <a:pt x="186" y="396"/>
                  <a:pt x="186" y="403"/>
                </a:cubicBezTo>
                <a:lnTo>
                  <a:pt x="186" y="489"/>
                </a:lnTo>
                <a:lnTo>
                  <a:pt x="237" y="489"/>
                </a:lnTo>
                <a:lnTo>
                  <a:pt x="237" y="403"/>
                </a:lnTo>
                <a:cubicBezTo>
                  <a:pt x="237" y="396"/>
                  <a:pt x="231" y="390"/>
                  <a:pt x="224" y="390"/>
                </a:cubicBezTo>
                <a:close/>
                <a:moveTo>
                  <a:pt x="149" y="476"/>
                </a:moveTo>
                <a:cubicBezTo>
                  <a:pt x="149" y="483"/>
                  <a:pt x="144" y="489"/>
                  <a:pt x="136" y="489"/>
                </a:cubicBezTo>
                <a:cubicBezTo>
                  <a:pt x="129" y="489"/>
                  <a:pt x="123" y="483"/>
                  <a:pt x="123" y="476"/>
                </a:cubicBezTo>
                <a:lnTo>
                  <a:pt x="123" y="189"/>
                </a:lnTo>
                <a:cubicBezTo>
                  <a:pt x="123" y="182"/>
                  <a:pt x="129" y="176"/>
                  <a:pt x="136" y="176"/>
                </a:cubicBezTo>
                <a:cubicBezTo>
                  <a:pt x="143" y="176"/>
                  <a:pt x="149" y="182"/>
                  <a:pt x="149" y="189"/>
                </a:cubicBezTo>
                <a:lnTo>
                  <a:pt x="149" y="476"/>
                </a:lnTo>
                <a:close/>
                <a:moveTo>
                  <a:pt x="531" y="463"/>
                </a:moveTo>
                <a:cubicBezTo>
                  <a:pt x="538" y="463"/>
                  <a:pt x="544" y="469"/>
                  <a:pt x="544" y="476"/>
                </a:cubicBezTo>
                <a:cubicBezTo>
                  <a:pt x="544" y="483"/>
                  <a:pt x="538" y="489"/>
                  <a:pt x="531" y="489"/>
                </a:cubicBezTo>
                <a:lnTo>
                  <a:pt x="136" y="489"/>
                </a:lnTo>
                <a:cubicBezTo>
                  <a:pt x="129" y="489"/>
                  <a:pt x="123" y="483"/>
                  <a:pt x="123" y="476"/>
                </a:cubicBezTo>
                <a:cubicBezTo>
                  <a:pt x="123" y="469"/>
                  <a:pt x="129" y="463"/>
                  <a:pt x="136" y="463"/>
                </a:cubicBezTo>
                <a:lnTo>
                  <a:pt x="531" y="463"/>
                </a:lnTo>
                <a:close/>
                <a:moveTo>
                  <a:pt x="753" y="750"/>
                </a:moveTo>
                <a:cubicBezTo>
                  <a:pt x="732" y="770"/>
                  <a:pt x="706" y="779"/>
                  <a:pt x="680" y="779"/>
                </a:cubicBezTo>
                <a:cubicBezTo>
                  <a:pt x="654" y="779"/>
                  <a:pt x="628" y="770"/>
                  <a:pt x="608" y="750"/>
                </a:cubicBezTo>
                <a:lnTo>
                  <a:pt x="485" y="629"/>
                </a:lnTo>
                <a:cubicBezTo>
                  <a:pt x="440" y="653"/>
                  <a:pt x="388" y="666"/>
                  <a:pt x="334" y="666"/>
                </a:cubicBezTo>
                <a:cubicBezTo>
                  <a:pt x="149" y="666"/>
                  <a:pt x="0" y="517"/>
                  <a:pt x="0" y="332"/>
                </a:cubicBezTo>
                <a:cubicBezTo>
                  <a:pt x="0" y="149"/>
                  <a:pt x="149" y="0"/>
                  <a:pt x="334" y="0"/>
                </a:cubicBezTo>
                <a:cubicBezTo>
                  <a:pt x="517" y="0"/>
                  <a:pt x="666" y="149"/>
                  <a:pt x="666" y="332"/>
                </a:cubicBezTo>
                <a:cubicBezTo>
                  <a:pt x="666" y="387"/>
                  <a:pt x="653" y="439"/>
                  <a:pt x="630" y="484"/>
                </a:cubicBezTo>
                <a:lnTo>
                  <a:pt x="753" y="605"/>
                </a:lnTo>
                <a:cubicBezTo>
                  <a:pt x="792" y="645"/>
                  <a:pt x="792" y="709"/>
                  <a:pt x="753" y="750"/>
                </a:cubicBezTo>
                <a:close/>
                <a:moveTo>
                  <a:pt x="334" y="623"/>
                </a:moveTo>
                <a:lnTo>
                  <a:pt x="334" y="623"/>
                </a:lnTo>
                <a:cubicBezTo>
                  <a:pt x="494" y="623"/>
                  <a:pt x="624" y="493"/>
                  <a:pt x="624" y="332"/>
                </a:cubicBezTo>
                <a:cubicBezTo>
                  <a:pt x="624" y="172"/>
                  <a:pt x="494" y="42"/>
                  <a:pt x="334" y="42"/>
                </a:cubicBezTo>
                <a:cubicBezTo>
                  <a:pt x="173" y="42"/>
                  <a:pt x="43" y="172"/>
                  <a:pt x="43" y="332"/>
                </a:cubicBezTo>
                <a:cubicBezTo>
                  <a:pt x="43" y="493"/>
                  <a:pt x="173" y="623"/>
                  <a:pt x="334" y="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Freeform 34"/>
          <p:cNvSpPr>
            <a:spLocks noEditPoints="1"/>
          </p:cNvSpPr>
          <p:nvPr/>
        </p:nvSpPr>
        <p:spPr bwMode="auto">
          <a:xfrm>
            <a:off x="7873193" y="3403112"/>
            <a:ext cx="432429" cy="588405"/>
          </a:xfrm>
          <a:custGeom>
            <a:avLst/>
            <a:gdLst>
              <a:gd name="T0" fmla="*/ 128715 w 709"/>
              <a:gd name="T1" fmla="*/ 322149 h 965"/>
              <a:gd name="T2" fmla="*/ 196223 w 709"/>
              <a:gd name="T3" fmla="*/ 480524 h 965"/>
              <a:gd name="T4" fmla="*/ 251130 w 709"/>
              <a:gd name="T5" fmla="*/ 607403 h 965"/>
              <a:gd name="T6" fmla="*/ 374444 w 709"/>
              <a:gd name="T7" fmla="*/ 611003 h 965"/>
              <a:gd name="T8" fmla="*/ 401447 w 709"/>
              <a:gd name="T9" fmla="*/ 560611 h 965"/>
              <a:gd name="T10" fmla="*/ 469855 w 709"/>
              <a:gd name="T11" fmla="*/ 432831 h 965"/>
              <a:gd name="T12" fmla="*/ 319538 w 709"/>
              <a:gd name="T13" fmla="*/ 132279 h 965"/>
              <a:gd name="T14" fmla="*/ 264631 w 709"/>
              <a:gd name="T15" fmla="*/ 650597 h 965"/>
              <a:gd name="T16" fmla="*/ 201624 w 709"/>
              <a:gd name="T17" fmla="*/ 578608 h 965"/>
              <a:gd name="T18" fmla="*/ 135916 w 709"/>
              <a:gd name="T19" fmla="*/ 455328 h 965"/>
              <a:gd name="T20" fmla="*/ 319538 w 709"/>
              <a:gd name="T21" fmla="*/ 91785 h 965"/>
              <a:gd name="T22" fmla="*/ 503159 w 709"/>
              <a:gd name="T23" fmla="*/ 455328 h 965"/>
              <a:gd name="T24" fmla="*/ 436551 w 709"/>
              <a:gd name="T25" fmla="*/ 578608 h 965"/>
              <a:gd name="T26" fmla="*/ 374444 w 709"/>
              <a:gd name="T27" fmla="*/ 650597 h 965"/>
              <a:gd name="T28" fmla="*/ 228627 w 709"/>
              <a:gd name="T29" fmla="*/ 778376 h 965"/>
              <a:gd name="T30" fmla="*/ 383445 w 709"/>
              <a:gd name="T31" fmla="*/ 807172 h 965"/>
              <a:gd name="T32" fmla="*/ 383445 w 709"/>
              <a:gd name="T33" fmla="*/ 748681 h 965"/>
              <a:gd name="T34" fmla="*/ 246629 w 709"/>
              <a:gd name="T35" fmla="*/ 796373 h 965"/>
              <a:gd name="T36" fmla="*/ 395146 w 709"/>
              <a:gd name="T37" fmla="*/ 796373 h 965"/>
              <a:gd name="T38" fmla="*/ 413149 w 709"/>
              <a:gd name="T39" fmla="*/ 778376 h 965"/>
              <a:gd name="T40" fmla="*/ 228627 w 709"/>
              <a:gd name="T41" fmla="*/ 685691 h 965"/>
              <a:gd name="T42" fmla="*/ 413149 w 709"/>
              <a:gd name="T43" fmla="*/ 778376 h 965"/>
              <a:gd name="T44" fmla="*/ 411348 w 709"/>
              <a:gd name="T45" fmla="*/ 362642 h 965"/>
              <a:gd name="T46" fmla="*/ 349241 w 709"/>
              <a:gd name="T47" fmla="*/ 424733 h 965"/>
              <a:gd name="T48" fmla="*/ 288934 w 709"/>
              <a:gd name="T49" fmla="*/ 424733 h 965"/>
              <a:gd name="T50" fmla="*/ 226827 w 709"/>
              <a:gd name="T51" fmla="*/ 362642 h 965"/>
              <a:gd name="T52" fmla="*/ 226827 w 709"/>
              <a:gd name="T53" fmla="*/ 302352 h 965"/>
              <a:gd name="T54" fmla="*/ 288934 w 709"/>
              <a:gd name="T55" fmla="*/ 239362 h 965"/>
              <a:gd name="T56" fmla="*/ 349241 w 709"/>
              <a:gd name="T57" fmla="*/ 239362 h 965"/>
              <a:gd name="T58" fmla="*/ 411348 w 709"/>
              <a:gd name="T59" fmla="*/ 302352 h 965"/>
              <a:gd name="T60" fmla="*/ 612972 w 709"/>
              <a:gd name="T61" fmla="*/ 293353 h 965"/>
              <a:gd name="T62" fmla="*/ 580568 w 709"/>
              <a:gd name="T63" fmla="*/ 322149 h 965"/>
              <a:gd name="T64" fmla="*/ 612972 w 709"/>
              <a:gd name="T65" fmla="*/ 341046 h 965"/>
              <a:gd name="T66" fmla="*/ 612972 w 709"/>
              <a:gd name="T67" fmla="*/ 293353 h 965"/>
              <a:gd name="T68" fmla="*/ 542764 w 709"/>
              <a:gd name="T69" fmla="*/ 127780 h 965"/>
              <a:gd name="T70" fmla="*/ 509460 w 709"/>
              <a:gd name="T71" fmla="*/ 94485 h 965"/>
              <a:gd name="T72" fmla="*/ 518461 w 709"/>
              <a:gd name="T73" fmla="*/ 152976 h 965"/>
              <a:gd name="T74" fmla="*/ 342040 w 709"/>
              <a:gd name="T75" fmla="*/ 61190 h 965"/>
              <a:gd name="T76" fmla="*/ 318637 w 709"/>
              <a:gd name="T77" fmla="*/ 0 h 965"/>
              <a:gd name="T78" fmla="*/ 294335 w 709"/>
              <a:gd name="T79" fmla="*/ 61190 h 965"/>
              <a:gd name="T80" fmla="*/ 117014 w 709"/>
              <a:gd name="T81" fmla="*/ 155675 h 965"/>
              <a:gd name="T82" fmla="*/ 127815 w 709"/>
              <a:gd name="T83" fmla="*/ 98084 h 965"/>
              <a:gd name="T84" fmla="*/ 93611 w 709"/>
              <a:gd name="T85" fmla="*/ 132279 h 965"/>
              <a:gd name="T86" fmla="*/ 57607 w 709"/>
              <a:gd name="T87" fmla="*/ 322149 h 965"/>
              <a:gd name="T88" fmla="*/ 25203 w 709"/>
              <a:gd name="T89" fmla="*/ 293353 h 965"/>
              <a:gd name="T90" fmla="*/ 25203 w 709"/>
              <a:gd name="T91" fmla="*/ 341046 h 965"/>
              <a:gd name="T92" fmla="*/ 57607 w 709"/>
              <a:gd name="T93" fmla="*/ 322149 h 96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09" h="965">
                <a:moveTo>
                  <a:pt x="355" y="147"/>
                </a:moveTo>
                <a:cubicBezTo>
                  <a:pt x="238" y="147"/>
                  <a:pt x="143" y="241"/>
                  <a:pt x="143" y="358"/>
                </a:cubicBezTo>
                <a:cubicBezTo>
                  <a:pt x="143" y="414"/>
                  <a:pt x="187" y="481"/>
                  <a:pt x="188" y="481"/>
                </a:cubicBezTo>
                <a:cubicBezTo>
                  <a:pt x="197" y="496"/>
                  <a:pt x="210" y="519"/>
                  <a:pt x="218" y="534"/>
                </a:cubicBezTo>
                <a:lnTo>
                  <a:pt x="264" y="623"/>
                </a:lnTo>
                <a:cubicBezTo>
                  <a:pt x="272" y="639"/>
                  <a:pt x="279" y="662"/>
                  <a:pt x="279" y="675"/>
                </a:cubicBezTo>
                <a:cubicBezTo>
                  <a:pt x="279" y="675"/>
                  <a:pt x="284" y="679"/>
                  <a:pt x="294" y="679"/>
                </a:cubicBezTo>
                <a:lnTo>
                  <a:pt x="416" y="679"/>
                </a:lnTo>
                <a:cubicBezTo>
                  <a:pt x="425" y="679"/>
                  <a:pt x="430" y="675"/>
                  <a:pt x="431" y="674"/>
                </a:cubicBezTo>
                <a:cubicBezTo>
                  <a:pt x="430" y="662"/>
                  <a:pt x="437" y="639"/>
                  <a:pt x="446" y="623"/>
                </a:cubicBezTo>
                <a:lnTo>
                  <a:pt x="491" y="534"/>
                </a:lnTo>
                <a:cubicBezTo>
                  <a:pt x="499" y="519"/>
                  <a:pt x="513" y="495"/>
                  <a:pt x="522" y="481"/>
                </a:cubicBezTo>
                <a:cubicBezTo>
                  <a:pt x="537" y="458"/>
                  <a:pt x="566" y="402"/>
                  <a:pt x="566" y="358"/>
                </a:cubicBezTo>
                <a:cubicBezTo>
                  <a:pt x="566" y="241"/>
                  <a:pt x="471" y="147"/>
                  <a:pt x="355" y="147"/>
                </a:cubicBezTo>
                <a:close/>
                <a:moveTo>
                  <a:pt x="416" y="723"/>
                </a:moveTo>
                <a:lnTo>
                  <a:pt x="294" y="723"/>
                </a:lnTo>
                <a:cubicBezTo>
                  <a:pt x="261" y="723"/>
                  <a:pt x="235" y="702"/>
                  <a:pt x="235" y="675"/>
                </a:cubicBezTo>
                <a:cubicBezTo>
                  <a:pt x="235" y="671"/>
                  <a:pt x="231" y="656"/>
                  <a:pt x="224" y="643"/>
                </a:cubicBezTo>
                <a:lnTo>
                  <a:pt x="179" y="554"/>
                </a:lnTo>
                <a:cubicBezTo>
                  <a:pt x="172" y="540"/>
                  <a:pt x="159" y="519"/>
                  <a:pt x="151" y="506"/>
                </a:cubicBezTo>
                <a:cubicBezTo>
                  <a:pt x="145" y="498"/>
                  <a:pt x="99" y="425"/>
                  <a:pt x="99" y="358"/>
                </a:cubicBezTo>
                <a:cubicBezTo>
                  <a:pt x="99" y="217"/>
                  <a:pt x="214" y="102"/>
                  <a:pt x="355" y="102"/>
                </a:cubicBezTo>
                <a:cubicBezTo>
                  <a:pt x="495" y="102"/>
                  <a:pt x="610" y="217"/>
                  <a:pt x="610" y="358"/>
                </a:cubicBezTo>
                <a:cubicBezTo>
                  <a:pt x="610" y="425"/>
                  <a:pt x="564" y="498"/>
                  <a:pt x="559" y="506"/>
                </a:cubicBezTo>
                <a:cubicBezTo>
                  <a:pt x="550" y="518"/>
                  <a:pt x="537" y="541"/>
                  <a:pt x="530" y="554"/>
                </a:cubicBezTo>
                <a:lnTo>
                  <a:pt x="485" y="643"/>
                </a:lnTo>
                <a:cubicBezTo>
                  <a:pt x="478" y="656"/>
                  <a:pt x="475" y="671"/>
                  <a:pt x="475" y="675"/>
                </a:cubicBezTo>
                <a:cubicBezTo>
                  <a:pt x="475" y="702"/>
                  <a:pt x="449" y="723"/>
                  <a:pt x="416" y="723"/>
                </a:cubicBezTo>
                <a:close/>
                <a:moveTo>
                  <a:pt x="287" y="832"/>
                </a:moveTo>
                <a:cubicBezTo>
                  <a:pt x="269" y="832"/>
                  <a:pt x="254" y="846"/>
                  <a:pt x="254" y="865"/>
                </a:cubicBezTo>
                <a:cubicBezTo>
                  <a:pt x="254" y="883"/>
                  <a:pt x="269" y="897"/>
                  <a:pt x="287" y="897"/>
                </a:cubicBezTo>
                <a:lnTo>
                  <a:pt x="426" y="897"/>
                </a:lnTo>
                <a:cubicBezTo>
                  <a:pt x="444" y="897"/>
                  <a:pt x="459" y="883"/>
                  <a:pt x="459" y="865"/>
                </a:cubicBezTo>
                <a:cubicBezTo>
                  <a:pt x="459" y="846"/>
                  <a:pt x="444" y="832"/>
                  <a:pt x="426" y="832"/>
                </a:cubicBezTo>
                <a:lnTo>
                  <a:pt x="287" y="832"/>
                </a:lnTo>
                <a:close/>
                <a:moveTo>
                  <a:pt x="274" y="885"/>
                </a:moveTo>
                <a:cubicBezTo>
                  <a:pt x="276" y="929"/>
                  <a:pt x="312" y="965"/>
                  <a:pt x="356" y="965"/>
                </a:cubicBezTo>
                <a:cubicBezTo>
                  <a:pt x="401" y="965"/>
                  <a:pt x="437" y="929"/>
                  <a:pt x="439" y="885"/>
                </a:cubicBezTo>
                <a:lnTo>
                  <a:pt x="274" y="885"/>
                </a:lnTo>
                <a:close/>
                <a:moveTo>
                  <a:pt x="459" y="865"/>
                </a:moveTo>
                <a:lnTo>
                  <a:pt x="254" y="865"/>
                </a:lnTo>
                <a:lnTo>
                  <a:pt x="254" y="762"/>
                </a:lnTo>
                <a:lnTo>
                  <a:pt x="459" y="762"/>
                </a:lnTo>
                <a:lnTo>
                  <a:pt x="459" y="865"/>
                </a:lnTo>
                <a:close/>
                <a:moveTo>
                  <a:pt x="491" y="369"/>
                </a:moveTo>
                <a:cubicBezTo>
                  <a:pt x="491" y="388"/>
                  <a:pt x="476" y="403"/>
                  <a:pt x="457" y="403"/>
                </a:cubicBezTo>
                <a:lnTo>
                  <a:pt x="388" y="403"/>
                </a:lnTo>
                <a:lnTo>
                  <a:pt x="388" y="472"/>
                </a:lnTo>
                <a:cubicBezTo>
                  <a:pt x="388" y="491"/>
                  <a:pt x="373" y="506"/>
                  <a:pt x="355" y="506"/>
                </a:cubicBezTo>
                <a:cubicBezTo>
                  <a:pt x="336" y="506"/>
                  <a:pt x="321" y="491"/>
                  <a:pt x="321" y="472"/>
                </a:cubicBezTo>
                <a:lnTo>
                  <a:pt x="321" y="403"/>
                </a:lnTo>
                <a:lnTo>
                  <a:pt x="252" y="403"/>
                </a:lnTo>
                <a:cubicBezTo>
                  <a:pt x="233" y="403"/>
                  <a:pt x="218" y="388"/>
                  <a:pt x="218" y="369"/>
                </a:cubicBezTo>
                <a:cubicBezTo>
                  <a:pt x="218" y="351"/>
                  <a:pt x="233" y="336"/>
                  <a:pt x="252" y="336"/>
                </a:cubicBezTo>
                <a:lnTo>
                  <a:pt x="321" y="336"/>
                </a:lnTo>
                <a:lnTo>
                  <a:pt x="321" y="266"/>
                </a:lnTo>
                <a:cubicBezTo>
                  <a:pt x="321" y="248"/>
                  <a:pt x="336" y="233"/>
                  <a:pt x="355" y="233"/>
                </a:cubicBezTo>
                <a:cubicBezTo>
                  <a:pt x="373" y="233"/>
                  <a:pt x="388" y="248"/>
                  <a:pt x="388" y="266"/>
                </a:cubicBezTo>
                <a:lnTo>
                  <a:pt x="388" y="336"/>
                </a:lnTo>
                <a:lnTo>
                  <a:pt x="457" y="336"/>
                </a:lnTo>
                <a:cubicBezTo>
                  <a:pt x="476" y="336"/>
                  <a:pt x="491" y="351"/>
                  <a:pt x="491" y="369"/>
                </a:cubicBezTo>
                <a:close/>
                <a:moveTo>
                  <a:pt x="681" y="326"/>
                </a:moveTo>
                <a:lnTo>
                  <a:pt x="643" y="326"/>
                </a:lnTo>
                <a:cubicBezTo>
                  <a:pt x="644" y="336"/>
                  <a:pt x="645" y="347"/>
                  <a:pt x="645" y="358"/>
                </a:cubicBezTo>
                <a:cubicBezTo>
                  <a:pt x="645" y="365"/>
                  <a:pt x="644" y="372"/>
                  <a:pt x="643" y="379"/>
                </a:cubicBezTo>
                <a:lnTo>
                  <a:pt x="681" y="379"/>
                </a:lnTo>
                <a:cubicBezTo>
                  <a:pt x="696" y="379"/>
                  <a:pt x="709" y="367"/>
                  <a:pt x="709" y="352"/>
                </a:cubicBezTo>
                <a:cubicBezTo>
                  <a:pt x="709" y="338"/>
                  <a:pt x="696" y="326"/>
                  <a:pt x="681" y="326"/>
                </a:cubicBezTo>
                <a:close/>
                <a:moveTo>
                  <a:pt x="576" y="170"/>
                </a:moveTo>
                <a:lnTo>
                  <a:pt x="603" y="142"/>
                </a:lnTo>
                <a:cubicBezTo>
                  <a:pt x="614" y="131"/>
                  <a:pt x="614" y="114"/>
                  <a:pt x="604" y="104"/>
                </a:cubicBezTo>
                <a:cubicBezTo>
                  <a:pt x="594" y="94"/>
                  <a:pt x="577" y="94"/>
                  <a:pt x="566" y="105"/>
                </a:cubicBezTo>
                <a:lnTo>
                  <a:pt x="538" y="132"/>
                </a:lnTo>
                <a:cubicBezTo>
                  <a:pt x="552" y="144"/>
                  <a:pt x="564" y="156"/>
                  <a:pt x="576" y="170"/>
                </a:cubicBezTo>
                <a:close/>
                <a:moveTo>
                  <a:pt x="354" y="67"/>
                </a:moveTo>
                <a:cubicBezTo>
                  <a:pt x="363" y="67"/>
                  <a:pt x="372" y="68"/>
                  <a:pt x="380" y="68"/>
                </a:cubicBezTo>
                <a:lnTo>
                  <a:pt x="380" y="27"/>
                </a:lnTo>
                <a:cubicBezTo>
                  <a:pt x="380" y="12"/>
                  <a:pt x="368" y="0"/>
                  <a:pt x="354" y="0"/>
                </a:cubicBezTo>
                <a:cubicBezTo>
                  <a:pt x="339" y="0"/>
                  <a:pt x="327" y="12"/>
                  <a:pt x="327" y="27"/>
                </a:cubicBezTo>
                <a:lnTo>
                  <a:pt x="327" y="68"/>
                </a:lnTo>
                <a:cubicBezTo>
                  <a:pt x="336" y="68"/>
                  <a:pt x="345" y="67"/>
                  <a:pt x="354" y="67"/>
                </a:cubicBezTo>
                <a:close/>
                <a:moveTo>
                  <a:pt x="130" y="173"/>
                </a:moveTo>
                <a:cubicBezTo>
                  <a:pt x="142" y="159"/>
                  <a:pt x="154" y="147"/>
                  <a:pt x="168" y="135"/>
                </a:cubicBezTo>
                <a:lnTo>
                  <a:pt x="142" y="109"/>
                </a:lnTo>
                <a:cubicBezTo>
                  <a:pt x="131" y="99"/>
                  <a:pt x="114" y="98"/>
                  <a:pt x="104" y="109"/>
                </a:cubicBezTo>
                <a:cubicBezTo>
                  <a:pt x="93" y="119"/>
                  <a:pt x="94" y="136"/>
                  <a:pt x="104" y="147"/>
                </a:cubicBezTo>
                <a:lnTo>
                  <a:pt x="130" y="173"/>
                </a:lnTo>
                <a:close/>
                <a:moveTo>
                  <a:pt x="64" y="358"/>
                </a:moveTo>
                <a:cubicBezTo>
                  <a:pt x="64" y="347"/>
                  <a:pt x="64" y="336"/>
                  <a:pt x="66" y="326"/>
                </a:cubicBezTo>
                <a:lnTo>
                  <a:pt x="28" y="326"/>
                </a:lnTo>
                <a:cubicBezTo>
                  <a:pt x="13" y="326"/>
                  <a:pt x="0" y="338"/>
                  <a:pt x="0" y="352"/>
                </a:cubicBezTo>
                <a:cubicBezTo>
                  <a:pt x="0" y="367"/>
                  <a:pt x="13" y="379"/>
                  <a:pt x="28" y="379"/>
                </a:cubicBezTo>
                <a:lnTo>
                  <a:pt x="65" y="379"/>
                </a:lnTo>
                <a:cubicBezTo>
                  <a:pt x="64" y="372"/>
                  <a:pt x="64" y="365"/>
                  <a:pt x="64" y="3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4724513" y="4677151"/>
            <a:ext cx="411457" cy="411457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659556" y="2321698"/>
            <a:ext cx="541371" cy="380102"/>
            <a:chOff x="2409665" y="939861"/>
            <a:chExt cx="5638961" cy="3959164"/>
          </a:xfrm>
          <a:solidFill>
            <a:schemeClr val="bg1"/>
          </a:solidFill>
        </p:grpSpPr>
        <p:sp>
          <p:nvSpPr>
            <p:cNvPr id="31" name="流程图: 联系 2"/>
            <p:cNvSpPr/>
            <p:nvPr/>
          </p:nvSpPr>
          <p:spPr>
            <a:xfrm>
              <a:off x="3884040" y="1024462"/>
              <a:ext cx="2680685" cy="3874563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流程图: 联系 2"/>
            <p:cNvSpPr/>
            <p:nvPr/>
          </p:nvSpPr>
          <p:spPr>
            <a:xfrm>
              <a:off x="2409665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流程图: 联系 2"/>
            <p:cNvSpPr/>
            <p:nvPr/>
          </p:nvSpPr>
          <p:spPr>
            <a:xfrm>
              <a:off x="6133940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Freeform 913"/>
          <p:cNvSpPr>
            <a:spLocks noEditPoints="1"/>
          </p:cNvSpPr>
          <p:nvPr/>
        </p:nvSpPr>
        <p:spPr bwMode="auto">
          <a:xfrm>
            <a:off x="7022130" y="4677193"/>
            <a:ext cx="479258" cy="411373"/>
          </a:xfrm>
          <a:custGeom>
            <a:avLst/>
            <a:gdLst>
              <a:gd name="T0" fmla="*/ 562282 w 154"/>
              <a:gd name="T1" fmla="*/ 371910 h 144"/>
              <a:gd name="T2" fmla="*/ 621754 w 154"/>
              <a:gd name="T3" fmla="*/ 355740 h 144"/>
              <a:gd name="T4" fmla="*/ 805577 w 154"/>
              <a:gd name="T5" fmla="*/ 32340 h 144"/>
              <a:gd name="T6" fmla="*/ 697446 w 154"/>
              <a:gd name="T7" fmla="*/ 32340 h 144"/>
              <a:gd name="T8" fmla="*/ 643380 w 154"/>
              <a:gd name="T9" fmla="*/ 32340 h 144"/>
              <a:gd name="T10" fmla="*/ 643380 w 154"/>
              <a:gd name="T11" fmla="*/ 0 h 144"/>
              <a:gd name="T12" fmla="*/ 189230 w 154"/>
              <a:gd name="T13" fmla="*/ 0 h 144"/>
              <a:gd name="T14" fmla="*/ 189230 w 154"/>
              <a:gd name="T15" fmla="*/ 32340 h 144"/>
              <a:gd name="T16" fmla="*/ 135164 w 154"/>
              <a:gd name="T17" fmla="*/ 32340 h 144"/>
              <a:gd name="T18" fmla="*/ 27033 w 154"/>
              <a:gd name="T19" fmla="*/ 32340 h 144"/>
              <a:gd name="T20" fmla="*/ 210856 w 154"/>
              <a:gd name="T21" fmla="*/ 355740 h 144"/>
              <a:gd name="T22" fmla="*/ 270328 w 154"/>
              <a:gd name="T23" fmla="*/ 371910 h 144"/>
              <a:gd name="T24" fmla="*/ 383866 w 154"/>
              <a:gd name="T25" fmla="*/ 447371 h 144"/>
              <a:gd name="T26" fmla="*/ 383866 w 154"/>
              <a:gd name="T27" fmla="*/ 679141 h 144"/>
              <a:gd name="T28" fmla="*/ 189230 w 154"/>
              <a:gd name="T29" fmla="*/ 776161 h 144"/>
              <a:gd name="T30" fmla="*/ 643380 w 154"/>
              <a:gd name="T31" fmla="*/ 776161 h 144"/>
              <a:gd name="T32" fmla="*/ 448744 w 154"/>
              <a:gd name="T33" fmla="*/ 679141 h 144"/>
              <a:gd name="T34" fmla="*/ 448744 w 154"/>
              <a:gd name="T35" fmla="*/ 447371 h 144"/>
              <a:gd name="T36" fmla="*/ 562282 w 154"/>
              <a:gd name="T37" fmla="*/ 371910 h 144"/>
              <a:gd name="T38" fmla="*/ 643380 w 154"/>
              <a:gd name="T39" fmla="*/ 140140 h 144"/>
              <a:gd name="T40" fmla="*/ 643380 w 154"/>
              <a:gd name="T41" fmla="*/ 64680 h 144"/>
              <a:gd name="T42" fmla="*/ 697446 w 154"/>
              <a:gd name="T43" fmla="*/ 64680 h 144"/>
              <a:gd name="T44" fmla="*/ 773138 w 154"/>
              <a:gd name="T45" fmla="*/ 64680 h 144"/>
              <a:gd name="T46" fmla="*/ 610941 w 154"/>
              <a:gd name="T47" fmla="*/ 323400 h 144"/>
              <a:gd name="T48" fmla="*/ 589315 w 154"/>
              <a:gd name="T49" fmla="*/ 334180 h 144"/>
              <a:gd name="T50" fmla="*/ 643380 w 154"/>
              <a:gd name="T51" fmla="*/ 140140 h 144"/>
              <a:gd name="T52" fmla="*/ 221669 w 154"/>
              <a:gd name="T53" fmla="*/ 323400 h 144"/>
              <a:gd name="T54" fmla="*/ 59472 w 154"/>
              <a:gd name="T55" fmla="*/ 64680 h 144"/>
              <a:gd name="T56" fmla="*/ 135164 w 154"/>
              <a:gd name="T57" fmla="*/ 64680 h 144"/>
              <a:gd name="T58" fmla="*/ 189230 w 154"/>
              <a:gd name="T59" fmla="*/ 64680 h 144"/>
              <a:gd name="T60" fmla="*/ 189230 w 154"/>
              <a:gd name="T61" fmla="*/ 140140 h 144"/>
              <a:gd name="T62" fmla="*/ 243295 w 154"/>
              <a:gd name="T63" fmla="*/ 334180 h 144"/>
              <a:gd name="T64" fmla="*/ 221669 w 154"/>
              <a:gd name="T65" fmla="*/ 323400 h 144"/>
              <a:gd name="T66" fmla="*/ 416305 w 154"/>
              <a:gd name="T67" fmla="*/ 285670 h 144"/>
              <a:gd name="T68" fmla="*/ 313580 w 154"/>
              <a:gd name="T69" fmla="*/ 355740 h 144"/>
              <a:gd name="T70" fmla="*/ 351426 w 154"/>
              <a:gd name="T71" fmla="*/ 237160 h 144"/>
              <a:gd name="T72" fmla="*/ 254108 w 154"/>
              <a:gd name="T73" fmla="*/ 167090 h 144"/>
              <a:gd name="T74" fmla="*/ 378459 w 154"/>
              <a:gd name="T75" fmla="*/ 161700 h 144"/>
              <a:gd name="T76" fmla="*/ 416305 w 154"/>
              <a:gd name="T77" fmla="*/ 48510 h 144"/>
              <a:gd name="T78" fmla="*/ 454151 w 154"/>
              <a:gd name="T79" fmla="*/ 161700 h 144"/>
              <a:gd name="T80" fmla="*/ 578502 w 154"/>
              <a:gd name="T81" fmla="*/ 167090 h 144"/>
              <a:gd name="T82" fmla="*/ 481184 w 154"/>
              <a:gd name="T83" fmla="*/ 237160 h 144"/>
              <a:gd name="T84" fmla="*/ 519030 w 154"/>
              <a:gd name="T85" fmla="*/ 355740 h 144"/>
              <a:gd name="T86" fmla="*/ 416305 w 154"/>
              <a:gd name="T87" fmla="*/ 285670 h 14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54"/>
              <a:gd name="T133" fmla="*/ 0 h 144"/>
              <a:gd name="T134" fmla="*/ 154 w 154"/>
              <a:gd name="T135" fmla="*/ 144 h 14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78735" y="3281816"/>
            <a:ext cx="1034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cs typeface="+mn-ea"/>
                <a:sym typeface="+mn-lt"/>
              </a:rPr>
              <a:t>添加</a:t>
            </a:r>
            <a:endParaRPr lang="en-US" altLang="zh-CN" sz="2400" b="1" dirty="0">
              <a:solidFill>
                <a:schemeClr val="tx2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31967" y="2155747"/>
            <a:ext cx="3241831" cy="3035970"/>
            <a:chOff x="1531967" y="2155747"/>
            <a:chExt cx="3241831" cy="3035970"/>
          </a:xfrm>
        </p:grpSpPr>
        <p:grpSp>
          <p:nvGrpSpPr>
            <p:cNvPr id="10" name="Group 2"/>
            <p:cNvGrpSpPr/>
            <p:nvPr/>
          </p:nvGrpSpPr>
          <p:grpSpPr>
            <a:xfrm>
              <a:off x="1531967" y="3145420"/>
              <a:ext cx="3241831" cy="2046297"/>
              <a:chOff x="1685115" y="3521460"/>
              <a:chExt cx="4322441" cy="2728396"/>
            </a:xfrm>
          </p:grpSpPr>
          <p:sp>
            <p:nvSpPr>
              <p:cNvPr id="12" name="Freeform 5"/>
              <p:cNvSpPr/>
              <p:nvPr/>
            </p:nvSpPr>
            <p:spPr bwMode="auto">
              <a:xfrm>
                <a:off x="3925886" y="4199156"/>
                <a:ext cx="2081670" cy="2050700"/>
              </a:xfrm>
              <a:custGeom>
                <a:avLst/>
                <a:gdLst>
                  <a:gd name="T0" fmla="*/ 3577 w 3638"/>
                  <a:gd name="T1" fmla="*/ 3090 h 3585"/>
                  <a:gd name="T2" fmla="*/ 3555 w 3638"/>
                  <a:gd name="T3" fmla="*/ 3072 h 3585"/>
                  <a:gd name="T4" fmla="*/ 3556 w 3638"/>
                  <a:gd name="T5" fmla="*/ 3071 h 3585"/>
                  <a:gd name="T6" fmla="*/ 468 w 3638"/>
                  <a:gd name="T7" fmla="*/ 0 h 3585"/>
                  <a:gd name="T8" fmla="*/ 0 w 3638"/>
                  <a:gd name="T9" fmla="*/ 470 h 3585"/>
                  <a:gd name="T10" fmla="*/ 3062 w 3638"/>
                  <a:gd name="T11" fmla="*/ 3516 h 3585"/>
                  <a:gd name="T12" fmla="*/ 3067 w 3638"/>
                  <a:gd name="T13" fmla="*/ 3522 h 3585"/>
                  <a:gd name="T14" fmla="*/ 3084 w 3638"/>
                  <a:gd name="T15" fmla="*/ 3537 h 3585"/>
                  <a:gd name="T16" fmla="*/ 3088 w 3638"/>
                  <a:gd name="T17" fmla="*/ 3541 h 3585"/>
                  <a:gd name="T18" fmla="*/ 3088 w 3638"/>
                  <a:gd name="T19" fmla="*/ 3540 h 3585"/>
                  <a:gd name="T20" fmla="*/ 3432 w 3638"/>
                  <a:gd name="T21" fmla="*/ 3436 h 3585"/>
                  <a:gd name="T22" fmla="*/ 3577 w 3638"/>
                  <a:gd name="T23" fmla="*/ 3090 h 3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8" h="3585">
                    <a:moveTo>
                      <a:pt x="3577" y="3090"/>
                    </a:moveTo>
                    <a:cubicBezTo>
                      <a:pt x="3570" y="3083"/>
                      <a:pt x="3563" y="3077"/>
                      <a:pt x="3555" y="3072"/>
                    </a:cubicBezTo>
                    <a:cubicBezTo>
                      <a:pt x="3556" y="3071"/>
                      <a:pt x="3556" y="3071"/>
                      <a:pt x="3556" y="3071"/>
                    </a:cubicBezTo>
                    <a:cubicBezTo>
                      <a:pt x="468" y="0"/>
                      <a:pt x="468" y="0"/>
                      <a:pt x="468" y="0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3062" y="3516"/>
                      <a:pt x="3062" y="3516"/>
                      <a:pt x="3062" y="3516"/>
                    </a:cubicBezTo>
                    <a:cubicBezTo>
                      <a:pt x="3064" y="3518"/>
                      <a:pt x="3065" y="3520"/>
                      <a:pt x="3067" y="3522"/>
                    </a:cubicBezTo>
                    <a:cubicBezTo>
                      <a:pt x="3072" y="3528"/>
                      <a:pt x="3078" y="3533"/>
                      <a:pt x="3084" y="3537"/>
                    </a:cubicBezTo>
                    <a:cubicBezTo>
                      <a:pt x="3088" y="3541"/>
                      <a:pt x="3088" y="3541"/>
                      <a:pt x="3088" y="3541"/>
                    </a:cubicBezTo>
                    <a:cubicBezTo>
                      <a:pt x="3088" y="3540"/>
                      <a:pt x="3088" y="3540"/>
                      <a:pt x="3088" y="3540"/>
                    </a:cubicBezTo>
                    <a:cubicBezTo>
                      <a:pt x="3160" y="3585"/>
                      <a:pt x="3305" y="3544"/>
                      <a:pt x="3432" y="3436"/>
                    </a:cubicBezTo>
                    <a:cubicBezTo>
                      <a:pt x="3573" y="3317"/>
                      <a:pt x="3638" y="3162"/>
                      <a:pt x="3577" y="309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393700" dir="18900000" sy="23000" kx="-12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3" name="Freeform 6"/>
              <p:cNvSpPr/>
              <p:nvPr/>
            </p:nvSpPr>
            <p:spPr bwMode="auto">
              <a:xfrm>
                <a:off x="1685115" y="4199156"/>
                <a:ext cx="2081063" cy="2050700"/>
              </a:xfrm>
              <a:custGeom>
                <a:avLst/>
                <a:gdLst>
                  <a:gd name="T0" fmla="*/ 3637 w 3637"/>
                  <a:gd name="T1" fmla="*/ 470 h 3585"/>
                  <a:gd name="T2" fmla="*/ 3169 w 3637"/>
                  <a:gd name="T3" fmla="*/ 0 h 3585"/>
                  <a:gd name="T4" fmla="*/ 82 w 3637"/>
                  <a:gd name="T5" fmla="*/ 3071 h 3585"/>
                  <a:gd name="T6" fmla="*/ 83 w 3637"/>
                  <a:gd name="T7" fmla="*/ 3072 h 3585"/>
                  <a:gd name="T8" fmla="*/ 61 w 3637"/>
                  <a:gd name="T9" fmla="*/ 3090 h 3585"/>
                  <a:gd name="T10" fmla="*/ 205 w 3637"/>
                  <a:gd name="T11" fmla="*/ 3436 h 3585"/>
                  <a:gd name="T12" fmla="*/ 549 w 3637"/>
                  <a:gd name="T13" fmla="*/ 3540 h 3585"/>
                  <a:gd name="T14" fmla="*/ 550 w 3637"/>
                  <a:gd name="T15" fmla="*/ 3541 h 3585"/>
                  <a:gd name="T16" fmla="*/ 553 w 3637"/>
                  <a:gd name="T17" fmla="*/ 3537 h 3585"/>
                  <a:gd name="T18" fmla="*/ 570 w 3637"/>
                  <a:gd name="T19" fmla="*/ 3522 h 3585"/>
                  <a:gd name="T20" fmla="*/ 575 w 3637"/>
                  <a:gd name="T21" fmla="*/ 3516 h 3585"/>
                  <a:gd name="T22" fmla="*/ 3637 w 3637"/>
                  <a:gd name="T23" fmla="*/ 470 h 3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37" h="3585">
                    <a:moveTo>
                      <a:pt x="3637" y="470"/>
                    </a:moveTo>
                    <a:cubicBezTo>
                      <a:pt x="3169" y="0"/>
                      <a:pt x="3169" y="0"/>
                      <a:pt x="3169" y="0"/>
                    </a:cubicBezTo>
                    <a:cubicBezTo>
                      <a:pt x="82" y="3071"/>
                      <a:pt x="82" y="3071"/>
                      <a:pt x="82" y="3071"/>
                    </a:cubicBezTo>
                    <a:cubicBezTo>
                      <a:pt x="83" y="3072"/>
                      <a:pt x="83" y="3072"/>
                      <a:pt x="83" y="3072"/>
                    </a:cubicBezTo>
                    <a:cubicBezTo>
                      <a:pt x="74" y="3077"/>
                      <a:pt x="67" y="3083"/>
                      <a:pt x="61" y="3090"/>
                    </a:cubicBezTo>
                    <a:cubicBezTo>
                      <a:pt x="0" y="3162"/>
                      <a:pt x="65" y="3317"/>
                      <a:pt x="205" y="3436"/>
                    </a:cubicBezTo>
                    <a:cubicBezTo>
                      <a:pt x="332" y="3544"/>
                      <a:pt x="477" y="3585"/>
                      <a:pt x="549" y="3540"/>
                    </a:cubicBezTo>
                    <a:cubicBezTo>
                      <a:pt x="550" y="3541"/>
                      <a:pt x="550" y="3541"/>
                      <a:pt x="550" y="3541"/>
                    </a:cubicBezTo>
                    <a:cubicBezTo>
                      <a:pt x="553" y="3537"/>
                      <a:pt x="553" y="3537"/>
                      <a:pt x="553" y="3537"/>
                    </a:cubicBezTo>
                    <a:cubicBezTo>
                      <a:pt x="560" y="3533"/>
                      <a:pt x="565" y="3528"/>
                      <a:pt x="570" y="3522"/>
                    </a:cubicBezTo>
                    <a:cubicBezTo>
                      <a:pt x="572" y="3520"/>
                      <a:pt x="574" y="3518"/>
                      <a:pt x="575" y="3516"/>
                    </a:cubicBezTo>
                    <a:lnTo>
                      <a:pt x="3637" y="47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393700" dir="18900000" sy="23000" kx="-12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3668410" y="3521460"/>
                <a:ext cx="411112" cy="2598444"/>
              </a:xfrm>
              <a:custGeom>
                <a:avLst/>
                <a:gdLst>
                  <a:gd name="T0" fmla="*/ 667 w 719"/>
                  <a:gd name="T1" fmla="*/ 4334 h 4542"/>
                  <a:gd name="T2" fmla="*/ 666 w 719"/>
                  <a:gd name="T3" fmla="*/ 4326 h 4542"/>
                  <a:gd name="T4" fmla="*/ 719 w 719"/>
                  <a:gd name="T5" fmla="*/ 8 h 4542"/>
                  <a:gd name="T6" fmla="*/ 56 w 719"/>
                  <a:gd name="T7" fmla="*/ 0 h 4542"/>
                  <a:gd name="T8" fmla="*/ 2 w 719"/>
                  <a:gd name="T9" fmla="*/ 4354 h 4542"/>
                  <a:gd name="T10" fmla="*/ 4 w 719"/>
                  <a:gd name="T11" fmla="*/ 4354 h 4542"/>
                  <a:gd name="T12" fmla="*/ 1 w 719"/>
                  <a:gd name="T13" fmla="*/ 4383 h 4542"/>
                  <a:gd name="T14" fmla="*/ 347 w 719"/>
                  <a:gd name="T15" fmla="*/ 4529 h 4542"/>
                  <a:gd name="T16" fmla="*/ 665 w 719"/>
                  <a:gd name="T17" fmla="*/ 4362 h 4542"/>
                  <a:gd name="T18" fmla="*/ 666 w 719"/>
                  <a:gd name="T19" fmla="*/ 4362 h 4542"/>
                  <a:gd name="T20" fmla="*/ 666 w 719"/>
                  <a:gd name="T21" fmla="*/ 4357 h 4542"/>
                  <a:gd name="T22" fmla="*/ 667 w 719"/>
                  <a:gd name="T23" fmla="*/ 4334 h 4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9" h="4542">
                    <a:moveTo>
                      <a:pt x="667" y="4334"/>
                    </a:moveTo>
                    <a:cubicBezTo>
                      <a:pt x="667" y="4332"/>
                      <a:pt x="667" y="4329"/>
                      <a:pt x="666" y="4326"/>
                    </a:cubicBezTo>
                    <a:cubicBezTo>
                      <a:pt x="719" y="8"/>
                      <a:pt x="719" y="8"/>
                      <a:pt x="719" y="8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2" y="4354"/>
                      <a:pt x="2" y="4354"/>
                      <a:pt x="2" y="4354"/>
                    </a:cubicBezTo>
                    <a:cubicBezTo>
                      <a:pt x="4" y="4354"/>
                      <a:pt x="4" y="4354"/>
                      <a:pt x="4" y="4354"/>
                    </a:cubicBezTo>
                    <a:cubicBezTo>
                      <a:pt x="1" y="4364"/>
                      <a:pt x="0" y="4373"/>
                      <a:pt x="1" y="4383"/>
                    </a:cubicBezTo>
                    <a:cubicBezTo>
                      <a:pt x="8" y="4477"/>
                      <a:pt x="163" y="4542"/>
                      <a:pt x="347" y="4529"/>
                    </a:cubicBezTo>
                    <a:cubicBezTo>
                      <a:pt x="512" y="4517"/>
                      <a:pt x="645" y="4445"/>
                      <a:pt x="665" y="4362"/>
                    </a:cubicBezTo>
                    <a:cubicBezTo>
                      <a:pt x="666" y="4362"/>
                      <a:pt x="666" y="4362"/>
                      <a:pt x="666" y="4362"/>
                    </a:cubicBezTo>
                    <a:cubicBezTo>
                      <a:pt x="666" y="4357"/>
                      <a:pt x="666" y="4357"/>
                      <a:pt x="666" y="4357"/>
                    </a:cubicBezTo>
                    <a:cubicBezTo>
                      <a:pt x="667" y="4350"/>
                      <a:pt x="668" y="4342"/>
                      <a:pt x="667" y="433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393700" dir="18900000" sy="23000" kx="-1200000" algn="b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1"/>
            <p:cNvGrpSpPr/>
            <p:nvPr/>
          </p:nvGrpSpPr>
          <p:grpSpPr>
            <a:xfrm>
              <a:off x="1855785" y="2155747"/>
              <a:ext cx="2625619" cy="2625163"/>
              <a:chOff x="2116873" y="2201895"/>
              <a:chExt cx="3500825" cy="3500217"/>
            </a:xfrm>
          </p:grpSpPr>
          <p:sp>
            <p:nvSpPr>
              <p:cNvPr id="20" name="Oval 11"/>
              <p:cNvSpPr>
                <a:spLocks noChangeArrowheads="1"/>
              </p:cNvSpPr>
              <p:nvPr/>
            </p:nvSpPr>
            <p:spPr bwMode="auto">
              <a:xfrm>
                <a:off x="2116873" y="2201895"/>
                <a:ext cx="3500825" cy="3500217"/>
              </a:xfrm>
              <a:prstGeom prst="ellipse">
                <a:avLst/>
              </a:prstGeom>
              <a:solidFill>
                <a:srgbClr val="0090D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21" name="Oval 12"/>
              <p:cNvSpPr>
                <a:spLocks noChangeArrowheads="1"/>
              </p:cNvSpPr>
              <p:nvPr/>
            </p:nvSpPr>
            <p:spPr bwMode="auto">
              <a:xfrm>
                <a:off x="2377993" y="2463014"/>
                <a:ext cx="2979193" cy="297858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22" name="Oval 13"/>
              <p:cNvSpPr>
                <a:spLocks noChangeArrowheads="1"/>
              </p:cNvSpPr>
              <p:nvPr/>
            </p:nvSpPr>
            <p:spPr bwMode="auto">
              <a:xfrm>
                <a:off x="2693765" y="2778180"/>
                <a:ext cx="2347648" cy="2347648"/>
              </a:xfrm>
              <a:prstGeom prst="ellipse">
                <a:avLst/>
              </a:prstGeom>
              <a:solidFill>
                <a:srgbClr val="0090D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23" name="Oval 14"/>
              <p:cNvSpPr>
                <a:spLocks noChangeArrowheads="1"/>
              </p:cNvSpPr>
              <p:nvPr/>
            </p:nvSpPr>
            <p:spPr bwMode="auto">
              <a:xfrm>
                <a:off x="2996179" y="3079985"/>
                <a:ext cx="1742822" cy="174403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24" name="Oval 15"/>
              <p:cNvSpPr>
                <a:spLocks noChangeArrowheads="1"/>
              </p:cNvSpPr>
              <p:nvPr/>
            </p:nvSpPr>
            <p:spPr bwMode="auto">
              <a:xfrm>
                <a:off x="3284018" y="3368432"/>
                <a:ext cx="1166537" cy="1167144"/>
              </a:xfrm>
              <a:prstGeom prst="ellipse">
                <a:avLst/>
              </a:prstGeom>
              <a:solidFill>
                <a:srgbClr val="2060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25" name="Oval 16"/>
              <p:cNvSpPr>
                <a:spLocks noChangeArrowheads="1"/>
              </p:cNvSpPr>
              <p:nvPr/>
            </p:nvSpPr>
            <p:spPr bwMode="auto">
              <a:xfrm>
                <a:off x="3530563" y="3615584"/>
                <a:ext cx="672839" cy="67283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  <p:sp>
            <p:nvSpPr>
              <p:cNvPr id="29" name="Oval 17"/>
              <p:cNvSpPr>
                <a:spLocks noChangeArrowheads="1"/>
              </p:cNvSpPr>
              <p:nvPr/>
            </p:nvSpPr>
            <p:spPr bwMode="auto">
              <a:xfrm>
                <a:off x="3709096" y="3794117"/>
                <a:ext cx="315773" cy="315773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35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Group 44"/>
          <p:cNvGrpSpPr/>
          <p:nvPr/>
        </p:nvGrpSpPr>
        <p:grpSpPr>
          <a:xfrm>
            <a:off x="2398000" y="1734437"/>
            <a:ext cx="1635502" cy="1670945"/>
            <a:chOff x="5920323" y="2302554"/>
            <a:chExt cx="2180669" cy="2227927"/>
          </a:xfrm>
          <a:effectLst>
            <a:outerShdw blurRad="50800" dir="8100000" sx="55000" sy="55000" kx="1200000" algn="br" rotWithShape="0">
              <a:prstClr val="black">
                <a:alpha val="16000"/>
              </a:prstClr>
            </a:outerShdw>
          </a:effectLst>
        </p:grpSpPr>
        <p:sp>
          <p:nvSpPr>
            <p:cNvPr id="31" name="Freeform 21"/>
            <p:cNvSpPr/>
            <p:nvPr/>
          </p:nvSpPr>
          <p:spPr bwMode="auto">
            <a:xfrm>
              <a:off x="7879324" y="4300937"/>
              <a:ext cx="221668" cy="229544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7375227" y="3756332"/>
              <a:ext cx="554732" cy="640248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7363975" y="3746206"/>
              <a:ext cx="155280" cy="247548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5920323" y="2783021"/>
              <a:ext cx="534478" cy="459088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7F921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5" name="Freeform 25"/>
            <p:cNvSpPr/>
            <p:nvPr/>
          </p:nvSpPr>
          <p:spPr bwMode="auto">
            <a:xfrm>
              <a:off x="6315274" y="2361065"/>
              <a:ext cx="198038" cy="517599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7F921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6" name="Freeform 26"/>
            <p:cNvSpPr/>
            <p:nvPr/>
          </p:nvSpPr>
          <p:spPr bwMode="auto">
            <a:xfrm>
              <a:off x="6072227" y="2841532"/>
              <a:ext cx="569359" cy="690883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B9D53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7" name="Freeform 27"/>
            <p:cNvSpPr/>
            <p:nvPr/>
          </p:nvSpPr>
          <p:spPr bwMode="auto">
            <a:xfrm>
              <a:off x="6363658" y="2302554"/>
              <a:ext cx="541229" cy="755020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B9D53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38" name="Freeform 28"/>
            <p:cNvSpPr/>
            <p:nvPr/>
          </p:nvSpPr>
          <p:spPr bwMode="auto">
            <a:xfrm>
              <a:off x="6451425" y="2878664"/>
              <a:ext cx="1019446" cy="1046451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7F921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544552" y="1786112"/>
            <a:ext cx="1635502" cy="1670945"/>
            <a:chOff x="6076950" y="2555876"/>
            <a:chExt cx="3076576" cy="3143249"/>
          </a:xfrm>
          <a:effectLst>
            <a:outerShdw blurRad="50800" dir="8100000" sx="55000" sy="55000" kx="1200000" algn="br" rotWithShape="0">
              <a:prstClr val="black">
                <a:alpha val="16000"/>
              </a:prstClr>
            </a:outerShdw>
          </a:effectLst>
        </p:grpSpPr>
        <p:sp>
          <p:nvSpPr>
            <p:cNvPr id="40" name="Freeform 21"/>
            <p:cNvSpPr/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1" name="Freeform 22"/>
            <p:cNvSpPr/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2" name="Freeform 23"/>
            <p:cNvSpPr/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3" name="Freeform 24"/>
            <p:cNvSpPr/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5E305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4" name="Freeform 25"/>
            <p:cNvSpPr/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5E305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5" name="Freeform 26"/>
            <p:cNvSpPr/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984E9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6" name="Freeform 27"/>
            <p:cNvSpPr/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984E9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47" name="Freeform 28"/>
            <p:cNvSpPr/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5E305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</p:grpSp>
      <p:grpSp>
        <p:nvGrpSpPr>
          <p:cNvPr id="48" name="Group 96"/>
          <p:cNvGrpSpPr/>
          <p:nvPr/>
        </p:nvGrpSpPr>
        <p:grpSpPr>
          <a:xfrm>
            <a:off x="1726420" y="2821396"/>
            <a:ext cx="1635502" cy="1670945"/>
            <a:chOff x="6076950" y="2555876"/>
            <a:chExt cx="3076576" cy="3143249"/>
          </a:xfrm>
          <a:effectLst>
            <a:outerShdw blurRad="50800" dir="8100000" sx="55000" sy="55000" kx="1200000" algn="br" rotWithShape="0">
              <a:prstClr val="black">
                <a:alpha val="16000"/>
              </a:prstClr>
            </a:outerShdw>
          </a:effectLst>
        </p:grpSpPr>
        <p:sp>
          <p:nvSpPr>
            <p:cNvPr id="49" name="Freeform 21"/>
            <p:cNvSpPr/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1E705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1E705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30B69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5" name="Freeform 27"/>
            <p:cNvSpPr/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30B69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56" name="Freeform 28"/>
            <p:cNvSpPr/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1E705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>
                <a:cs typeface="+mn-ea"/>
                <a:sym typeface="+mn-lt"/>
              </a:endParaRPr>
            </a:p>
          </p:txBody>
        </p:sp>
      </p:grpSp>
      <p:sp>
        <p:nvSpPr>
          <p:cNvPr id="75" name="Oval 17"/>
          <p:cNvSpPr/>
          <p:nvPr/>
        </p:nvSpPr>
        <p:spPr>
          <a:xfrm>
            <a:off x="5768334" y="2144302"/>
            <a:ext cx="795742" cy="79594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en-US" sz="2200" dirty="0">
              <a:cs typeface="+mn-ea"/>
              <a:sym typeface="+mn-lt"/>
            </a:endParaRPr>
          </a:p>
        </p:txBody>
      </p:sp>
      <p:sp>
        <p:nvSpPr>
          <p:cNvPr id="77" name="Oval 15"/>
          <p:cNvSpPr/>
          <p:nvPr/>
        </p:nvSpPr>
        <p:spPr>
          <a:xfrm>
            <a:off x="5758794" y="3316232"/>
            <a:ext cx="795742" cy="7959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en-US" sz="2200" dirty="0">
              <a:cs typeface="+mn-ea"/>
              <a:sym typeface="+mn-lt"/>
            </a:endParaRPr>
          </a:p>
        </p:txBody>
      </p:sp>
      <p:sp>
        <p:nvSpPr>
          <p:cNvPr id="79" name="Oval 13"/>
          <p:cNvSpPr/>
          <p:nvPr/>
        </p:nvSpPr>
        <p:spPr>
          <a:xfrm>
            <a:off x="5773491" y="4492341"/>
            <a:ext cx="795742" cy="79594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52400" dir="2700000" algn="tl" rotWithShape="0">
              <a:prstClr val="black">
                <a:alpha val="6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lang="en-US" sz="2200" dirty="0">
              <a:cs typeface="+mn-ea"/>
              <a:sym typeface="+mn-lt"/>
            </a:endParaRPr>
          </a:p>
        </p:txBody>
      </p:sp>
      <p:sp>
        <p:nvSpPr>
          <p:cNvPr id="81" name="TextBox 16"/>
          <p:cNvSpPr txBox="1">
            <a:spLocks noChangeArrowheads="1"/>
          </p:cNvSpPr>
          <p:nvPr/>
        </p:nvSpPr>
        <p:spPr bwMode="auto">
          <a:xfrm>
            <a:off x="6751729" y="2020107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2" name="矩形 81"/>
          <p:cNvSpPr/>
          <p:nvPr/>
        </p:nvSpPr>
        <p:spPr>
          <a:xfrm>
            <a:off x="6751728" y="2363945"/>
            <a:ext cx="43210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TextBox 16"/>
          <p:cNvSpPr txBox="1">
            <a:spLocks noChangeArrowheads="1"/>
          </p:cNvSpPr>
          <p:nvPr/>
        </p:nvSpPr>
        <p:spPr bwMode="auto">
          <a:xfrm>
            <a:off x="6751729" y="3182739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4" name="矩形 83"/>
          <p:cNvSpPr/>
          <p:nvPr/>
        </p:nvSpPr>
        <p:spPr>
          <a:xfrm>
            <a:off x="6751728" y="3526577"/>
            <a:ext cx="43210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TextBox 16"/>
          <p:cNvSpPr txBox="1">
            <a:spLocks noChangeArrowheads="1"/>
          </p:cNvSpPr>
          <p:nvPr/>
        </p:nvSpPr>
        <p:spPr bwMode="auto">
          <a:xfrm>
            <a:off x="6751729" y="4409024"/>
            <a:ext cx="20507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添加您的标题</a:t>
            </a:r>
          </a:p>
        </p:txBody>
      </p:sp>
      <p:sp>
        <p:nvSpPr>
          <p:cNvPr id="86" name="矩形 85"/>
          <p:cNvSpPr/>
          <p:nvPr/>
        </p:nvSpPr>
        <p:spPr>
          <a:xfrm>
            <a:off x="6751728" y="4752862"/>
            <a:ext cx="43210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Freeform 58"/>
          <p:cNvSpPr>
            <a:spLocks noChangeAspect="1" noEditPoints="1"/>
          </p:cNvSpPr>
          <p:nvPr/>
        </p:nvSpPr>
        <p:spPr bwMode="auto">
          <a:xfrm>
            <a:off x="5980036" y="4686646"/>
            <a:ext cx="382652" cy="407339"/>
          </a:xfrm>
          <a:custGeom>
            <a:avLst/>
            <a:gdLst>
              <a:gd name="T0" fmla="*/ 251 w 1211"/>
              <a:gd name="T1" fmla="*/ 752 h 1292"/>
              <a:gd name="T2" fmla="*/ 242 w 1211"/>
              <a:gd name="T3" fmla="*/ 338 h 1292"/>
              <a:gd name="T4" fmla="*/ 96 w 1211"/>
              <a:gd name="T5" fmla="*/ 355 h 1292"/>
              <a:gd name="T6" fmla="*/ 752 w 1211"/>
              <a:gd name="T7" fmla="*/ 359 h 1292"/>
              <a:gd name="T8" fmla="*/ 928 w 1211"/>
              <a:gd name="T9" fmla="*/ 343 h 1292"/>
              <a:gd name="T10" fmla="*/ 743 w 1211"/>
              <a:gd name="T11" fmla="*/ 409 h 1292"/>
              <a:gd name="T12" fmla="*/ 848 w 1211"/>
              <a:gd name="T13" fmla="*/ 624 h 1292"/>
              <a:gd name="T14" fmla="*/ 874 w 1211"/>
              <a:gd name="T15" fmla="*/ 534 h 1292"/>
              <a:gd name="T16" fmla="*/ 644 w 1211"/>
              <a:gd name="T17" fmla="*/ 678 h 1292"/>
              <a:gd name="T18" fmla="*/ 496 w 1211"/>
              <a:gd name="T19" fmla="*/ 682 h 1292"/>
              <a:gd name="T20" fmla="*/ 300 w 1211"/>
              <a:gd name="T21" fmla="*/ 752 h 1292"/>
              <a:gd name="T22" fmla="*/ 297 w 1211"/>
              <a:gd name="T23" fmla="*/ 569 h 1292"/>
              <a:gd name="T24" fmla="*/ 298 w 1211"/>
              <a:gd name="T25" fmla="*/ 637 h 1292"/>
              <a:gd name="T26" fmla="*/ 248 w 1211"/>
              <a:gd name="T27" fmla="*/ 638 h 1292"/>
              <a:gd name="T28" fmla="*/ 247 w 1211"/>
              <a:gd name="T29" fmla="*/ 572 h 1292"/>
              <a:gd name="T30" fmla="*/ 108 w 1211"/>
              <a:gd name="T31" fmla="*/ 466 h 1292"/>
              <a:gd name="T32" fmla="*/ 467 w 1211"/>
              <a:gd name="T33" fmla="*/ 434 h 1292"/>
              <a:gd name="T34" fmla="*/ 294 w 1211"/>
              <a:gd name="T35" fmla="*/ 449 h 1292"/>
              <a:gd name="T36" fmla="*/ 293 w 1211"/>
              <a:gd name="T37" fmla="*/ 400 h 1292"/>
              <a:gd name="T38" fmla="*/ 472 w 1211"/>
              <a:gd name="T39" fmla="*/ 384 h 1292"/>
              <a:gd name="T40" fmla="*/ 715 w 1211"/>
              <a:gd name="T41" fmla="*/ 281 h 1292"/>
              <a:gd name="T42" fmla="*/ 668 w 1211"/>
              <a:gd name="T43" fmla="*/ 547 h 1292"/>
              <a:gd name="T44" fmla="*/ 507 w 1211"/>
              <a:gd name="T45" fmla="*/ 556 h 1292"/>
              <a:gd name="T46" fmla="*/ 518 w 1211"/>
              <a:gd name="T47" fmla="*/ 429 h 1292"/>
              <a:gd name="T48" fmla="*/ 511 w 1211"/>
              <a:gd name="T49" fmla="*/ 507 h 1292"/>
              <a:gd name="T50" fmla="*/ 694 w 1211"/>
              <a:gd name="T51" fmla="*/ 677 h 1292"/>
              <a:gd name="T52" fmla="*/ 799 w 1211"/>
              <a:gd name="T53" fmla="*/ 1184 h 1292"/>
              <a:gd name="T54" fmla="*/ 721 w 1211"/>
              <a:gd name="T55" fmla="*/ 1150 h 1292"/>
              <a:gd name="T56" fmla="*/ 783 w 1211"/>
              <a:gd name="T57" fmla="*/ 1159 h 1292"/>
              <a:gd name="T58" fmla="*/ 282 w 1211"/>
              <a:gd name="T59" fmla="*/ 1184 h 1292"/>
              <a:gd name="T60" fmla="*/ 205 w 1211"/>
              <a:gd name="T61" fmla="*/ 1150 h 1292"/>
              <a:gd name="T62" fmla="*/ 267 w 1211"/>
              <a:gd name="T63" fmla="*/ 1159 h 1292"/>
              <a:gd name="T64" fmla="*/ 1203 w 1211"/>
              <a:gd name="T65" fmla="*/ 35 h 1292"/>
              <a:gd name="T66" fmla="*/ 979 w 1211"/>
              <a:gd name="T67" fmla="*/ 162 h 1292"/>
              <a:gd name="T68" fmla="*/ 54 w 1211"/>
              <a:gd name="T69" fmla="*/ 800 h 1292"/>
              <a:gd name="T70" fmla="*/ 867 w 1211"/>
              <a:gd name="T71" fmla="*/ 942 h 1292"/>
              <a:gd name="T72" fmla="*/ 96 w 1211"/>
              <a:gd name="T73" fmla="*/ 975 h 1292"/>
              <a:gd name="T74" fmla="*/ 21 w 1211"/>
              <a:gd name="T75" fmla="*/ 1109 h 1292"/>
              <a:gd name="T76" fmla="*/ 116 w 1211"/>
              <a:gd name="T77" fmla="*/ 1062 h 1292"/>
              <a:gd name="T78" fmla="*/ 128 w 1211"/>
              <a:gd name="T79" fmla="*/ 1184 h 1292"/>
              <a:gd name="T80" fmla="*/ 267 w 1211"/>
              <a:gd name="T81" fmla="*/ 1081 h 1292"/>
              <a:gd name="T82" fmla="*/ 721 w 1211"/>
              <a:gd name="T83" fmla="*/ 1081 h 1292"/>
              <a:gd name="T84" fmla="*/ 860 w 1211"/>
              <a:gd name="T85" fmla="*/ 1184 h 1292"/>
              <a:gd name="T86" fmla="*/ 846 w 1211"/>
              <a:gd name="T87" fmla="*/ 1062 h 1292"/>
              <a:gd name="T88" fmla="*/ 891 w 1211"/>
              <a:gd name="T89" fmla="*/ 790 h 1292"/>
              <a:gd name="T90" fmla="*/ 1176 w 1211"/>
              <a:gd name="T91" fmla="*/ 90 h 1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11" h="1292">
                <a:moveTo>
                  <a:pt x="131" y="691"/>
                </a:moveTo>
                <a:lnTo>
                  <a:pt x="250" y="688"/>
                </a:lnTo>
                <a:lnTo>
                  <a:pt x="251" y="752"/>
                </a:lnTo>
                <a:lnTo>
                  <a:pt x="137" y="752"/>
                </a:lnTo>
                <a:lnTo>
                  <a:pt x="131" y="691"/>
                </a:lnTo>
                <a:close/>
                <a:moveTo>
                  <a:pt x="242" y="338"/>
                </a:moveTo>
                <a:lnTo>
                  <a:pt x="244" y="404"/>
                </a:lnTo>
                <a:lnTo>
                  <a:pt x="102" y="417"/>
                </a:lnTo>
                <a:lnTo>
                  <a:pt x="96" y="355"/>
                </a:lnTo>
                <a:lnTo>
                  <a:pt x="242" y="338"/>
                </a:lnTo>
                <a:close/>
                <a:moveTo>
                  <a:pt x="928" y="343"/>
                </a:moveTo>
                <a:lnTo>
                  <a:pt x="752" y="359"/>
                </a:lnTo>
                <a:lnTo>
                  <a:pt x="767" y="275"/>
                </a:lnTo>
                <a:lnTo>
                  <a:pt x="953" y="253"/>
                </a:lnTo>
                <a:lnTo>
                  <a:pt x="928" y="343"/>
                </a:lnTo>
                <a:close/>
                <a:moveTo>
                  <a:pt x="888" y="483"/>
                </a:moveTo>
                <a:lnTo>
                  <a:pt x="727" y="493"/>
                </a:lnTo>
                <a:lnTo>
                  <a:pt x="743" y="409"/>
                </a:lnTo>
                <a:lnTo>
                  <a:pt x="913" y="394"/>
                </a:lnTo>
                <a:lnTo>
                  <a:pt x="888" y="483"/>
                </a:lnTo>
                <a:close/>
                <a:moveTo>
                  <a:pt x="848" y="624"/>
                </a:moveTo>
                <a:lnTo>
                  <a:pt x="703" y="627"/>
                </a:lnTo>
                <a:lnTo>
                  <a:pt x="718" y="544"/>
                </a:lnTo>
                <a:lnTo>
                  <a:pt x="874" y="534"/>
                </a:lnTo>
                <a:lnTo>
                  <a:pt x="848" y="624"/>
                </a:lnTo>
                <a:close/>
                <a:moveTo>
                  <a:pt x="496" y="682"/>
                </a:moveTo>
                <a:lnTo>
                  <a:pt x="644" y="678"/>
                </a:lnTo>
                <a:lnTo>
                  <a:pt x="630" y="753"/>
                </a:lnTo>
                <a:lnTo>
                  <a:pt x="490" y="752"/>
                </a:lnTo>
                <a:lnTo>
                  <a:pt x="496" y="682"/>
                </a:lnTo>
                <a:close/>
                <a:moveTo>
                  <a:pt x="446" y="683"/>
                </a:moveTo>
                <a:lnTo>
                  <a:pt x="440" y="752"/>
                </a:lnTo>
                <a:lnTo>
                  <a:pt x="300" y="752"/>
                </a:lnTo>
                <a:lnTo>
                  <a:pt x="299" y="687"/>
                </a:lnTo>
                <a:lnTo>
                  <a:pt x="446" y="683"/>
                </a:lnTo>
                <a:close/>
                <a:moveTo>
                  <a:pt x="297" y="569"/>
                </a:moveTo>
                <a:lnTo>
                  <a:pt x="457" y="560"/>
                </a:lnTo>
                <a:lnTo>
                  <a:pt x="450" y="633"/>
                </a:lnTo>
                <a:lnTo>
                  <a:pt x="298" y="637"/>
                </a:lnTo>
                <a:lnTo>
                  <a:pt x="297" y="569"/>
                </a:lnTo>
                <a:close/>
                <a:moveTo>
                  <a:pt x="247" y="572"/>
                </a:moveTo>
                <a:lnTo>
                  <a:pt x="248" y="638"/>
                </a:lnTo>
                <a:lnTo>
                  <a:pt x="125" y="641"/>
                </a:lnTo>
                <a:lnTo>
                  <a:pt x="119" y="580"/>
                </a:lnTo>
                <a:lnTo>
                  <a:pt x="247" y="572"/>
                </a:lnTo>
                <a:close/>
                <a:moveTo>
                  <a:pt x="246" y="523"/>
                </a:moveTo>
                <a:lnTo>
                  <a:pt x="114" y="531"/>
                </a:lnTo>
                <a:lnTo>
                  <a:pt x="108" y="466"/>
                </a:lnTo>
                <a:lnTo>
                  <a:pt x="245" y="454"/>
                </a:lnTo>
                <a:lnTo>
                  <a:pt x="246" y="523"/>
                </a:lnTo>
                <a:close/>
                <a:moveTo>
                  <a:pt x="467" y="434"/>
                </a:moveTo>
                <a:lnTo>
                  <a:pt x="461" y="510"/>
                </a:lnTo>
                <a:lnTo>
                  <a:pt x="296" y="520"/>
                </a:lnTo>
                <a:lnTo>
                  <a:pt x="294" y="449"/>
                </a:lnTo>
                <a:lnTo>
                  <a:pt x="467" y="434"/>
                </a:lnTo>
                <a:close/>
                <a:moveTo>
                  <a:pt x="472" y="384"/>
                </a:moveTo>
                <a:lnTo>
                  <a:pt x="293" y="400"/>
                </a:lnTo>
                <a:lnTo>
                  <a:pt x="292" y="332"/>
                </a:lnTo>
                <a:lnTo>
                  <a:pt x="478" y="309"/>
                </a:lnTo>
                <a:lnTo>
                  <a:pt x="472" y="384"/>
                </a:lnTo>
                <a:close/>
                <a:moveTo>
                  <a:pt x="522" y="379"/>
                </a:moveTo>
                <a:lnTo>
                  <a:pt x="529" y="303"/>
                </a:lnTo>
                <a:lnTo>
                  <a:pt x="715" y="281"/>
                </a:lnTo>
                <a:lnTo>
                  <a:pt x="700" y="363"/>
                </a:lnTo>
                <a:lnTo>
                  <a:pt x="522" y="379"/>
                </a:lnTo>
                <a:close/>
                <a:moveTo>
                  <a:pt x="668" y="547"/>
                </a:moveTo>
                <a:lnTo>
                  <a:pt x="653" y="629"/>
                </a:lnTo>
                <a:lnTo>
                  <a:pt x="500" y="632"/>
                </a:lnTo>
                <a:lnTo>
                  <a:pt x="507" y="556"/>
                </a:lnTo>
                <a:lnTo>
                  <a:pt x="668" y="547"/>
                </a:lnTo>
                <a:close/>
                <a:moveTo>
                  <a:pt x="511" y="507"/>
                </a:moveTo>
                <a:lnTo>
                  <a:pt x="518" y="429"/>
                </a:lnTo>
                <a:lnTo>
                  <a:pt x="691" y="414"/>
                </a:lnTo>
                <a:lnTo>
                  <a:pt x="676" y="496"/>
                </a:lnTo>
                <a:lnTo>
                  <a:pt x="511" y="507"/>
                </a:lnTo>
                <a:close/>
                <a:moveTo>
                  <a:pt x="812" y="753"/>
                </a:moveTo>
                <a:lnTo>
                  <a:pt x="681" y="753"/>
                </a:lnTo>
                <a:lnTo>
                  <a:pt x="694" y="677"/>
                </a:lnTo>
                <a:lnTo>
                  <a:pt x="834" y="674"/>
                </a:lnTo>
                <a:lnTo>
                  <a:pt x="812" y="753"/>
                </a:lnTo>
                <a:close/>
                <a:moveTo>
                  <a:pt x="799" y="1184"/>
                </a:moveTo>
                <a:cubicBezTo>
                  <a:pt x="799" y="1210"/>
                  <a:pt x="778" y="1230"/>
                  <a:pt x="752" y="1230"/>
                </a:cubicBezTo>
                <a:cubicBezTo>
                  <a:pt x="727" y="1230"/>
                  <a:pt x="706" y="1210"/>
                  <a:pt x="706" y="1184"/>
                </a:cubicBezTo>
                <a:cubicBezTo>
                  <a:pt x="706" y="1171"/>
                  <a:pt x="712" y="1159"/>
                  <a:pt x="721" y="1150"/>
                </a:cubicBezTo>
                <a:lnTo>
                  <a:pt x="721" y="1159"/>
                </a:lnTo>
                <a:cubicBezTo>
                  <a:pt x="721" y="1176"/>
                  <a:pt x="735" y="1190"/>
                  <a:pt x="752" y="1190"/>
                </a:cubicBezTo>
                <a:cubicBezTo>
                  <a:pt x="770" y="1190"/>
                  <a:pt x="783" y="1176"/>
                  <a:pt x="783" y="1159"/>
                </a:cubicBezTo>
                <a:lnTo>
                  <a:pt x="783" y="1150"/>
                </a:lnTo>
                <a:cubicBezTo>
                  <a:pt x="793" y="1159"/>
                  <a:pt x="799" y="1171"/>
                  <a:pt x="799" y="1184"/>
                </a:cubicBezTo>
                <a:close/>
                <a:moveTo>
                  <a:pt x="282" y="1184"/>
                </a:moveTo>
                <a:cubicBezTo>
                  <a:pt x="282" y="1210"/>
                  <a:pt x="261" y="1230"/>
                  <a:pt x="236" y="1230"/>
                </a:cubicBezTo>
                <a:cubicBezTo>
                  <a:pt x="211" y="1230"/>
                  <a:pt x="190" y="1210"/>
                  <a:pt x="190" y="1184"/>
                </a:cubicBezTo>
                <a:cubicBezTo>
                  <a:pt x="190" y="1171"/>
                  <a:pt x="196" y="1159"/>
                  <a:pt x="205" y="1150"/>
                </a:cubicBezTo>
                <a:lnTo>
                  <a:pt x="205" y="1159"/>
                </a:lnTo>
                <a:cubicBezTo>
                  <a:pt x="205" y="1176"/>
                  <a:pt x="219" y="1190"/>
                  <a:pt x="236" y="1190"/>
                </a:cubicBezTo>
                <a:cubicBezTo>
                  <a:pt x="253" y="1190"/>
                  <a:pt x="267" y="1176"/>
                  <a:pt x="267" y="1159"/>
                </a:cubicBezTo>
                <a:lnTo>
                  <a:pt x="267" y="1150"/>
                </a:lnTo>
                <a:cubicBezTo>
                  <a:pt x="276" y="1159"/>
                  <a:pt x="282" y="1171"/>
                  <a:pt x="282" y="1184"/>
                </a:cubicBezTo>
                <a:close/>
                <a:moveTo>
                  <a:pt x="1203" y="35"/>
                </a:moveTo>
                <a:cubicBezTo>
                  <a:pt x="1195" y="13"/>
                  <a:pt x="1171" y="0"/>
                  <a:pt x="1148" y="8"/>
                </a:cubicBezTo>
                <a:lnTo>
                  <a:pt x="1101" y="24"/>
                </a:lnTo>
                <a:cubicBezTo>
                  <a:pt x="1046" y="45"/>
                  <a:pt x="1006" y="75"/>
                  <a:pt x="979" y="162"/>
                </a:cubicBezTo>
                <a:lnTo>
                  <a:pt x="43" y="274"/>
                </a:lnTo>
                <a:cubicBezTo>
                  <a:pt x="20" y="277"/>
                  <a:pt x="3" y="298"/>
                  <a:pt x="5" y="322"/>
                </a:cubicBezTo>
                <a:lnTo>
                  <a:pt x="54" y="800"/>
                </a:lnTo>
                <a:cubicBezTo>
                  <a:pt x="57" y="822"/>
                  <a:pt x="75" y="839"/>
                  <a:pt x="98" y="839"/>
                </a:cubicBezTo>
                <a:lnTo>
                  <a:pt x="819" y="839"/>
                </a:lnTo>
                <a:lnTo>
                  <a:pt x="867" y="942"/>
                </a:lnTo>
                <a:cubicBezTo>
                  <a:pt x="874" y="960"/>
                  <a:pt x="873" y="969"/>
                  <a:pt x="872" y="970"/>
                </a:cubicBezTo>
                <a:cubicBezTo>
                  <a:pt x="871" y="971"/>
                  <a:pt x="864" y="975"/>
                  <a:pt x="846" y="975"/>
                </a:cubicBezTo>
                <a:lnTo>
                  <a:pt x="96" y="975"/>
                </a:lnTo>
                <a:cubicBezTo>
                  <a:pt x="83" y="975"/>
                  <a:pt x="70" y="981"/>
                  <a:pt x="62" y="991"/>
                </a:cubicBezTo>
                <a:lnTo>
                  <a:pt x="15" y="1048"/>
                </a:lnTo>
                <a:cubicBezTo>
                  <a:pt x="0" y="1067"/>
                  <a:pt x="3" y="1094"/>
                  <a:pt x="21" y="1109"/>
                </a:cubicBezTo>
                <a:cubicBezTo>
                  <a:pt x="29" y="1116"/>
                  <a:pt x="39" y="1119"/>
                  <a:pt x="49" y="1119"/>
                </a:cubicBezTo>
                <a:cubicBezTo>
                  <a:pt x="61" y="1119"/>
                  <a:pt x="74" y="1114"/>
                  <a:pt x="82" y="1103"/>
                </a:cubicBezTo>
                <a:lnTo>
                  <a:pt x="116" y="1062"/>
                </a:lnTo>
                <a:lnTo>
                  <a:pt x="205" y="1062"/>
                </a:lnTo>
                <a:lnTo>
                  <a:pt x="205" y="1081"/>
                </a:lnTo>
                <a:cubicBezTo>
                  <a:pt x="161" y="1094"/>
                  <a:pt x="128" y="1135"/>
                  <a:pt x="128" y="1184"/>
                </a:cubicBezTo>
                <a:cubicBezTo>
                  <a:pt x="128" y="1244"/>
                  <a:pt x="176" y="1292"/>
                  <a:pt x="236" y="1292"/>
                </a:cubicBezTo>
                <a:cubicBezTo>
                  <a:pt x="296" y="1292"/>
                  <a:pt x="344" y="1244"/>
                  <a:pt x="344" y="1184"/>
                </a:cubicBezTo>
                <a:cubicBezTo>
                  <a:pt x="344" y="1135"/>
                  <a:pt x="311" y="1094"/>
                  <a:pt x="267" y="1081"/>
                </a:cubicBezTo>
                <a:lnTo>
                  <a:pt x="267" y="1062"/>
                </a:lnTo>
                <a:lnTo>
                  <a:pt x="721" y="1062"/>
                </a:lnTo>
                <a:lnTo>
                  <a:pt x="721" y="1081"/>
                </a:lnTo>
                <a:cubicBezTo>
                  <a:pt x="677" y="1094"/>
                  <a:pt x="644" y="1135"/>
                  <a:pt x="644" y="1184"/>
                </a:cubicBezTo>
                <a:cubicBezTo>
                  <a:pt x="644" y="1244"/>
                  <a:pt x="693" y="1292"/>
                  <a:pt x="752" y="1292"/>
                </a:cubicBezTo>
                <a:cubicBezTo>
                  <a:pt x="812" y="1292"/>
                  <a:pt x="860" y="1244"/>
                  <a:pt x="860" y="1184"/>
                </a:cubicBezTo>
                <a:cubicBezTo>
                  <a:pt x="860" y="1135"/>
                  <a:pt x="828" y="1094"/>
                  <a:pt x="783" y="1081"/>
                </a:cubicBezTo>
                <a:lnTo>
                  <a:pt x="783" y="1062"/>
                </a:lnTo>
                <a:lnTo>
                  <a:pt x="846" y="1062"/>
                </a:lnTo>
                <a:cubicBezTo>
                  <a:pt x="903" y="1062"/>
                  <a:pt x="930" y="1038"/>
                  <a:pt x="944" y="1018"/>
                </a:cubicBezTo>
                <a:cubicBezTo>
                  <a:pt x="957" y="998"/>
                  <a:pt x="969" y="963"/>
                  <a:pt x="946" y="908"/>
                </a:cubicBezTo>
                <a:lnTo>
                  <a:pt x="891" y="790"/>
                </a:lnTo>
                <a:lnTo>
                  <a:pt x="1060" y="193"/>
                </a:lnTo>
                <a:cubicBezTo>
                  <a:pt x="1079" y="129"/>
                  <a:pt x="1100" y="117"/>
                  <a:pt x="1130" y="106"/>
                </a:cubicBezTo>
                <a:lnTo>
                  <a:pt x="1176" y="90"/>
                </a:lnTo>
                <a:cubicBezTo>
                  <a:pt x="1198" y="83"/>
                  <a:pt x="1211" y="58"/>
                  <a:pt x="1203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Freeform 87"/>
          <p:cNvSpPr>
            <a:spLocks noChangeAspect="1" noEditPoints="1"/>
          </p:cNvSpPr>
          <p:nvPr/>
        </p:nvSpPr>
        <p:spPr bwMode="auto">
          <a:xfrm>
            <a:off x="5974879" y="2405393"/>
            <a:ext cx="382652" cy="273767"/>
          </a:xfrm>
          <a:custGeom>
            <a:avLst/>
            <a:gdLst>
              <a:gd name="T0" fmla="*/ 157 w 1200"/>
              <a:gd name="T1" fmla="*/ 862 h 862"/>
              <a:gd name="T2" fmla="*/ 0 w 1200"/>
              <a:gd name="T3" fmla="*/ 862 h 862"/>
              <a:gd name="T4" fmla="*/ 0 w 1200"/>
              <a:gd name="T5" fmla="*/ 476 h 862"/>
              <a:gd name="T6" fmla="*/ 157 w 1200"/>
              <a:gd name="T7" fmla="*/ 476 h 862"/>
              <a:gd name="T8" fmla="*/ 157 w 1200"/>
              <a:gd name="T9" fmla="*/ 862 h 862"/>
              <a:gd name="T10" fmla="*/ 1200 w 1200"/>
              <a:gd name="T11" fmla="*/ 862 h 862"/>
              <a:gd name="T12" fmla="*/ 1050 w 1200"/>
              <a:gd name="T13" fmla="*/ 862 h 862"/>
              <a:gd name="T14" fmla="*/ 1050 w 1200"/>
              <a:gd name="T15" fmla="*/ 97 h 862"/>
              <a:gd name="T16" fmla="*/ 1200 w 1200"/>
              <a:gd name="T17" fmla="*/ 97 h 862"/>
              <a:gd name="T18" fmla="*/ 1200 w 1200"/>
              <a:gd name="T19" fmla="*/ 862 h 862"/>
              <a:gd name="T20" fmla="*/ 945 w 1200"/>
              <a:gd name="T21" fmla="*/ 862 h 862"/>
              <a:gd name="T22" fmla="*/ 783 w 1200"/>
              <a:gd name="T23" fmla="*/ 862 h 862"/>
              <a:gd name="T24" fmla="*/ 783 w 1200"/>
              <a:gd name="T25" fmla="*/ 352 h 862"/>
              <a:gd name="T26" fmla="*/ 945 w 1200"/>
              <a:gd name="T27" fmla="*/ 352 h 862"/>
              <a:gd name="T28" fmla="*/ 945 w 1200"/>
              <a:gd name="T29" fmla="*/ 862 h 862"/>
              <a:gd name="T30" fmla="*/ 678 w 1200"/>
              <a:gd name="T31" fmla="*/ 862 h 862"/>
              <a:gd name="T32" fmla="*/ 528 w 1200"/>
              <a:gd name="T33" fmla="*/ 862 h 862"/>
              <a:gd name="T34" fmla="*/ 528 w 1200"/>
              <a:gd name="T35" fmla="*/ 202 h 862"/>
              <a:gd name="T36" fmla="*/ 678 w 1200"/>
              <a:gd name="T37" fmla="*/ 202 h 862"/>
              <a:gd name="T38" fmla="*/ 678 w 1200"/>
              <a:gd name="T39" fmla="*/ 862 h 862"/>
              <a:gd name="T40" fmla="*/ 423 w 1200"/>
              <a:gd name="T41" fmla="*/ 862 h 862"/>
              <a:gd name="T42" fmla="*/ 266 w 1200"/>
              <a:gd name="T43" fmla="*/ 862 h 862"/>
              <a:gd name="T44" fmla="*/ 266 w 1200"/>
              <a:gd name="T45" fmla="*/ 0 h 862"/>
              <a:gd name="T46" fmla="*/ 423 w 1200"/>
              <a:gd name="T47" fmla="*/ 0 h 862"/>
              <a:gd name="T48" fmla="*/ 423 w 1200"/>
              <a:gd name="T49" fmla="*/ 862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00" h="862">
                <a:moveTo>
                  <a:pt x="157" y="862"/>
                </a:moveTo>
                <a:lnTo>
                  <a:pt x="0" y="862"/>
                </a:lnTo>
                <a:lnTo>
                  <a:pt x="0" y="476"/>
                </a:lnTo>
                <a:lnTo>
                  <a:pt x="157" y="476"/>
                </a:lnTo>
                <a:lnTo>
                  <a:pt x="157" y="862"/>
                </a:lnTo>
                <a:close/>
                <a:moveTo>
                  <a:pt x="1200" y="862"/>
                </a:moveTo>
                <a:lnTo>
                  <a:pt x="1050" y="862"/>
                </a:lnTo>
                <a:lnTo>
                  <a:pt x="1050" y="97"/>
                </a:lnTo>
                <a:lnTo>
                  <a:pt x="1200" y="97"/>
                </a:lnTo>
                <a:lnTo>
                  <a:pt x="1200" y="862"/>
                </a:lnTo>
                <a:close/>
                <a:moveTo>
                  <a:pt x="945" y="862"/>
                </a:moveTo>
                <a:lnTo>
                  <a:pt x="783" y="862"/>
                </a:lnTo>
                <a:lnTo>
                  <a:pt x="783" y="352"/>
                </a:lnTo>
                <a:lnTo>
                  <a:pt x="945" y="352"/>
                </a:lnTo>
                <a:lnTo>
                  <a:pt x="945" y="862"/>
                </a:lnTo>
                <a:close/>
                <a:moveTo>
                  <a:pt x="678" y="862"/>
                </a:moveTo>
                <a:lnTo>
                  <a:pt x="528" y="862"/>
                </a:lnTo>
                <a:lnTo>
                  <a:pt x="528" y="202"/>
                </a:lnTo>
                <a:lnTo>
                  <a:pt x="678" y="202"/>
                </a:lnTo>
                <a:lnTo>
                  <a:pt x="678" y="862"/>
                </a:lnTo>
                <a:close/>
                <a:moveTo>
                  <a:pt x="423" y="862"/>
                </a:moveTo>
                <a:lnTo>
                  <a:pt x="266" y="862"/>
                </a:lnTo>
                <a:lnTo>
                  <a:pt x="266" y="0"/>
                </a:lnTo>
                <a:lnTo>
                  <a:pt x="423" y="0"/>
                </a:lnTo>
                <a:lnTo>
                  <a:pt x="423" y="8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Freeform 81"/>
          <p:cNvSpPr>
            <a:spLocks noChangeAspect="1"/>
          </p:cNvSpPr>
          <p:nvPr/>
        </p:nvSpPr>
        <p:spPr bwMode="auto">
          <a:xfrm>
            <a:off x="5965339" y="3524449"/>
            <a:ext cx="382652" cy="379516"/>
          </a:xfrm>
          <a:custGeom>
            <a:avLst/>
            <a:gdLst>
              <a:gd name="T0" fmla="*/ 171 w 1200"/>
              <a:gd name="T1" fmla="*/ 218 h 1195"/>
              <a:gd name="T2" fmla="*/ 342 w 1200"/>
              <a:gd name="T3" fmla="*/ 388 h 1195"/>
              <a:gd name="T4" fmla="*/ 884 w 1200"/>
              <a:gd name="T5" fmla="*/ 524 h 1195"/>
              <a:gd name="T6" fmla="*/ 918 w 1200"/>
              <a:gd name="T7" fmla="*/ 468 h 1195"/>
              <a:gd name="T8" fmla="*/ 792 w 1200"/>
              <a:gd name="T9" fmla="*/ 257 h 1195"/>
              <a:gd name="T10" fmla="*/ 754 w 1200"/>
              <a:gd name="T11" fmla="*/ 263 h 1195"/>
              <a:gd name="T12" fmla="*/ 623 w 1200"/>
              <a:gd name="T13" fmla="*/ 132 h 1195"/>
              <a:gd name="T14" fmla="*/ 754 w 1200"/>
              <a:gd name="T15" fmla="*/ 0 h 1195"/>
              <a:gd name="T16" fmla="*/ 885 w 1200"/>
              <a:gd name="T17" fmla="*/ 132 h 1195"/>
              <a:gd name="T18" fmla="*/ 862 w 1200"/>
              <a:gd name="T19" fmla="*/ 207 h 1195"/>
              <a:gd name="T20" fmla="*/ 991 w 1200"/>
              <a:gd name="T21" fmla="*/ 422 h 1195"/>
              <a:gd name="T22" fmla="*/ 1038 w 1200"/>
              <a:gd name="T23" fmla="*/ 415 h 1195"/>
              <a:gd name="T24" fmla="*/ 1200 w 1200"/>
              <a:gd name="T25" fmla="*/ 577 h 1195"/>
              <a:gd name="T26" fmla="*/ 1038 w 1200"/>
              <a:gd name="T27" fmla="*/ 740 h 1195"/>
              <a:gd name="T28" fmla="*/ 879 w 1200"/>
              <a:gd name="T29" fmla="*/ 612 h 1195"/>
              <a:gd name="T30" fmla="*/ 321 w 1200"/>
              <a:gd name="T31" fmla="*/ 471 h 1195"/>
              <a:gd name="T32" fmla="*/ 266 w 1200"/>
              <a:gd name="T33" fmla="*/ 532 h 1195"/>
              <a:gd name="T34" fmla="*/ 355 w 1200"/>
              <a:gd name="T35" fmla="*/ 791 h 1195"/>
              <a:gd name="T36" fmla="*/ 378 w 1200"/>
              <a:gd name="T37" fmla="*/ 790 h 1195"/>
              <a:gd name="T38" fmla="*/ 580 w 1200"/>
              <a:gd name="T39" fmla="*/ 992 h 1195"/>
              <a:gd name="T40" fmla="*/ 378 w 1200"/>
              <a:gd name="T41" fmla="*/ 1195 h 1195"/>
              <a:gd name="T42" fmla="*/ 176 w 1200"/>
              <a:gd name="T43" fmla="*/ 992 h 1195"/>
              <a:gd name="T44" fmla="*/ 273 w 1200"/>
              <a:gd name="T45" fmla="*/ 819 h 1195"/>
              <a:gd name="T46" fmla="*/ 184 w 1200"/>
              <a:gd name="T47" fmla="*/ 560 h 1195"/>
              <a:gd name="T48" fmla="*/ 171 w 1200"/>
              <a:gd name="T49" fmla="*/ 560 h 1195"/>
              <a:gd name="T50" fmla="*/ 0 w 1200"/>
              <a:gd name="T51" fmla="*/ 389 h 1195"/>
              <a:gd name="T52" fmla="*/ 171 w 1200"/>
              <a:gd name="T53" fmla="*/ 218 h 1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00" h="1195">
                <a:moveTo>
                  <a:pt x="171" y="218"/>
                </a:moveTo>
                <a:cubicBezTo>
                  <a:pt x="265" y="218"/>
                  <a:pt x="341" y="294"/>
                  <a:pt x="342" y="388"/>
                </a:cubicBezTo>
                <a:lnTo>
                  <a:pt x="884" y="524"/>
                </a:lnTo>
                <a:cubicBezTo>
                  <a:pt x="891" y="503"/>
                  <a:pt x="903" y="484"/>
                  <a:pt x="918" y="468"/>
                </a:cubicBezTo>
                <a:lnTo>
                  <a:pt x="792" y="257"/>
                </a:lnTo>
                <a:cubicBezTo>
                  <a:pt x="780" y="261"/>
                  <a:pt x="767" y="263"/>
                  <a:pt x="754" y="263"/>
                </a:cubicBezTo>
                <a:cubicBezTo>
                  <a:pt x="682" y="263"/>
                  <a:pt x="623" y="204"/>
                  <a:pt x="623" y="132"/>
                </a:cubicBezTo>
                <a:cubicBezTo>
                  <a:pt x="623" y="59"/>
                  <a:pt x="682" y="0"/>
                  <a:pt x="754" y="0"/>
                </a:cubicBezTo>
                <a:cubicBezTo>
                  <a:pt x="827" y="0"/>
                  <a:pt x="885" y="59"/>
                  <a:pt x="885" y="132"/>
                </a:cubicBezTo>
                <a:cubicBezTo>
                  <a:pt x="885" y="160"/>
                  <a:pt x="877" y="185"/>
                  <a:pt x="862" y="207"/>
                </a:cubicBezTo>
                <a:lnTo>
                  <a:pt x="991" y="422"/>
                </a:lnTo>
                <a:cubicBezTo>
                  <a:pt x="1006" y="417"/>
                  <a:pt x="1021" y="415"/>
                  <a:pt x="1038" y="415"/>
                </a:cubicBezTo>
                <a:cubicBezTo>
                  <a:pt x="1127" y="415"/>
                  <a:pt x="1200" y="488"/>
                  <a:pt x="1200" y="577"/>
                </a:cubicBezTo>
                <a:cubicBezTo>
                  <a:pt x="1200" y="667"/>
                  <a:pt x="1127" y="740"/>
                  <a:pt x="1038" y="740"/>
                </a:cubicBezTo>
                <a:cubicBezTo>
                  <a:pt x="960" y="740"/>
                  <a:pt x="895" y="685"/>
                  <a:pt x="879" y="612"/>
                </a:cubicBezTo>
                <a:lnTo>
                  <a:pt x="321" y="471"/>
                </a:lnTo>
                <a:cubicBezTo>
                  <a:pt x="308" y="496"/>
                  <a:pt x="289" y="517"/>
                  <a:pt x="266" y="532"/>
                </a:cubicBezTo>
                <a:lnTo>
                  <a:pt x="355" y="791"/>
                </a:lnTo>
                <a:cubicBezTo>
                  <a:pt x="362" y="790"/>
                  <a:pt x="370" y="790"/>
                  <a:pt x="378" y="790"/>
                </a:cubicBezTo>
                <a:cubicBezTo>
                  <a:pt x="490" y="790"/>
                  <a:pt x="580" y="880"/>
                  <a:pt x="580" y="992"/>
                </a:cubicBezTo>
                <a:cubicBezTo>
                  <a:pt x="580" y="1104"/>
                  <a:pt x="490" y="1195"/>
                  <a:pt x="378" y="1195"/>
                </a:cubicBezTo>
                <a:cubicBezTo>
                  <a:pt x="266" y="1195"/>
                  <a:pt x="176" y="1104"/>
                  <a:pt x="176" y="992"/>
                </a:cubicBezTo>
                <a:cubicBezTo>
                  <a:pt x="176" y="919"/>
                  <a:pt x="215" y="855"/>
                  <a:pt x="273" y="819"/>
                </a:cubicBezTo>
                <a:lnTo>
                  <a:pt x="184" y="560"/>
                </a:lnTo>
                <a:cubicBezTo>
                  <a:pt x="180" y="560"/>
                  <a:pt x="175" y="560"/>
                  <a:pt x="171" y="560"/>
                </a:cubicBezTo>
                <a:cubicBezTo>
                  <a:pt x="77" y="560"/>
                  <a:pt x="0" y="484"/>
                  <a:pt x="0" y="389"/>
                </a:cubicBezTo>
                <a:cubicBezTo>
                  <a:pt x="0" y="295"/>
                  <a:pt x="77" y="218"/>
                  <a:pt x="171" y="2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2855079" y="2545535"/>
            <a:ext cx="172901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添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加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" name="Rectangle 33"/>
          <p:cNvSpPr>
            <a:spLocks noChangeArrowheads="1"/>
          </p:cNvSpPr>
          <p:nvPr/>
        </p:nvSpPr>
        <p:spPr bwMode="auto">
          <a:xfrm>
            <a:off x="2420611" y="4531942"/>
            <a:ext cx="176473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23" name="组合 4"/>
          <p:cNvGrpSpPr/>
          <p:nvPr/>
        </p:nvGrpSpPr>
        <p:grpSpPr bwMode="auto">
          <a:xfrm>
            <a:off x="2026023" y="1877694"/>
            <a:ext cx="2305351" cy="2305051"/>
            <a:chOff x="3733576" y="3930057"/>
            <a:chExt cx="1800000" cy="1800000"/>
          </a:xfrm>
        </p:grpSpPr>
        <p:sp>
          <p:nvSpPr>
            <p:cNvPr id="24" name="椭圆 5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6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7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4"/>
          <p:cNvGrpSpPr/>
          <p:nvPr/>
        </p:nvGrpSpPr>
        <p:grpSpPr bwMode="auto">
          <a:xfrm>
            <a:off x="3970965" y="1877694"/>
            <a:ext cx="2305351" cy="2305051"/>
            <a:chOff x="3733576" y="3930057"/>
            <a:chExt cx="1800000" cy="1800000"/>
          </a:xfrm>
        </p:grpSpPr>
        <p:sp>
          <p:nvSpPr>
            <p:cNvPr id="28" name="椭圆 5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任意多边形 6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5400000" scaled="0"/>
            </a:gra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7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4"/>
          <p:cNvGrpSpPr/>
          <p:nvPr/>
        </p:nvGrpSpPr>
        <p:grpSpPr bwMode="auto">
          <a:xfrm>
            <a:off x="5915905" y="1877694"/>
            <a:ext cx="2305351" cy="2305051"/>
            <a:chOff x="3733576" y="3930057"/>
            <a:chExt cx="1800000" cy="1800000"/>
          </a:xfrm>
        </p:grpSpPr>
        <p:sp>
          <p:nvSpPr>
            <p:cNvPr id="32" name="椭圆 5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任意多边形 6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7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4"/>
          <p:cNvGrpSpPr/>
          <p:nvPr/>
        </p:nvGrpSpPr>
        <p:grpSpPr bwMode="auto">
          <a:xfrm>
            <a:off x="7849731" y="1877694"/>
            <a:ext cx="2305351" cy="2305051"/>
            <a:chOff x="3733576" y="3930057"/>
            <a:chExt cx="1800000" cy="1800000"/>
          </a:xfrm>
        </p:grpSpPr>
        <p:sp>
          <p:nvSpPr>
            <p:cNvPr id="36" name="椭圆 35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/>
                </a:gs>
              </a:gsLst>
              <a:lin ang="5400000" scaled="0"/>
            </a:gra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43" name="Rectangle 33"/>
          <p:cNvSpPr>
            <a:spLocks noChangeArrowheads="1"/>
          </p:cNvSpPr>
          <p:nvPr/>
        </p:nvSpPr>
        <p:spPr bwMode="auto">
          <a:xfrm>
            <a:off x="4332868" y="4531942"/>
            <a:ext cx="176473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6" name="Rectangle 33"/>
          <p:cNvSpPr>
            <a:spLocks noChangeArrowheads="1"/>
          </p:cNvSpPr>
          <p:nvPr/>
        </p:nvSpPr>
        <p:spPr bwMode="auto">
          <a:xfrm>
            <a:off x="6308999" y="4531942"/>
            <a:ext cx="176473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9" name="Rectangle 33"/>
          <p:cNvSpPr>
            <a:spLocks noChangeArrowheads="1"/>
          </p:cNvSpPr>
          <p:nvPr/>
        </p:nvSpPr>
        <p:spPr bwMode="auto">
          <a:xfrm>
            <a:off x="8221256" y="4531942"/>
            <a:ext cx="176473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0" name="Rectangle 25"/>
          <p:cNvSpPr>
            <a:spLocks noChangeArrowheads="1"/>
          </p:cNvSpPr>
          <p:nvPr/>
        </p:nvSpPr>
        <p:spPr bwMode="auto">
          <a:xfrm>
            <a:off x="4798680" y="2545535"/>
            <a:ext cx="172901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添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加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1" name="Rectangle 25"/>
          <p:cNvSpPr>
            <a:spLocks noChangeArrowheads="1"/>
          </p:cNvSpPr>
          <p:nvPr/>
        </p:nvSpPr>
        <p:spPr bwMode="auto">
          <a:xfrm>
            <a:off x="6742281" y="2545535"/>
            <a:ext cx="172901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添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加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8685882" y="2545535"/>
            <a:ext cx="172901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添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加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3"/>
          <p:cNvSpPr/>
          <p:nvPr/>
        </p:nvSpPr>
        <p:spPr bwMode="auto">
          <a:xfrm>
            <a:off x="3856055" y="4994533"/>
            <a:ext cx="4479891" cy="574107"/>
          </a:xfrm>
          <a:custGeom>
            <a:avLst/>
            <a:gdLst>
              <a:gd name="T0" fmla="*/ 1888 w 2039"/>
              <a:gd name="T1" fmla="*/ 0 h 262"/>
              <a:gd name="T2" fmla="*/ 2039 w 2039"/>
              <a:gd name="T3" fmla="*/ 262 h 262"/>
              <a:gd name="T4" fmla="*/ 1020 w 2039"/>
              <a:gd name="T5" fmla="*/ 262 h 262"/>
              <a:gd name="T6" fmla="*/ 0 w 2039"/>
              <a:gd name="T7" fmla="*/ 262 h 262"/>
              <a:gd name="T8" fmla="*/ 151 w 2039"/>
              <a:gd name="T9" fmla="*/ 0 h 262"/>
              <a:gd name="T10" fmla="*/ 1888 w 2039"/>
              <a:gd name="T11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39" h="262">
                <a:moveTo>
                  <a:pt x="1888" y="0"/>
                </a:moveTo>
                <a:lnTo>
                  <a:pt x="2039" y="262"/>
                </a:lnTo>
                <a:lnTo>
                  <a:pt x="1020" y="262"/>
                </a:lnTo>
                <a:lnTo>
                  <a:pt x="0" y="262"/>
                </a:lnTo>
                <a:lnTo>
                  <a:pt x="151" y="0"/>
                </a:lnTo>
                <a:lnTo>
                  <a:pt x="1888" y="0"/>
                </a:lnTo>
                <a:close/>
              </a:path>
            </a:pathLst>
          </a:custGeom>
          <a:solidFill>
            <a:schemeClr val="tx2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" name="Freeform 14"/>
          <p:cNvSpPr/>
          <p:nvPr/>
        </p:nvSpPr>
        <p:spPr bwMode="auto">
          <a:xfrm>
            <a:off x="4336046" y="4166318"/>
            <a:ext cx="3519914" cy="574107"/>
          </a:xfrm>
          <a:custGeom>
            <a:avLst/>
            <a:gdLst>
              <a:gd name="T0" fmla="*/ 1450 w 1601"/>
              <a:gd name="T1" fmla="*/ 0 h 262"/>
              <a:gd name="T2" fmla="*/ 1601 w 1601"/>
              <a:gd name="T3" fmla="*/ 262 h 262"/>
              <a:gd name="T4" fmla="*/ 0 w 1601"/>
              <a:gd name="T5" fmla="*/ 262 h 262"/>
              <a:gd name="T6" fmla="*/ 151 w 1601"/>
              <a:gd name="T7" fmla="*/ 0 h 262"/>
              <a:gd name="T8" fmla="*/ 1450 w 1601"/>
              <a:gd name="T9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1" h="262">
                <a:moveTo>
                  <a:pt x="1450" y="0"/>
                </a:moveTo>
                <a:lnTo>
                  <a:pt x="1601" y="262"/>
                </a:lnTo>
                <a:lnTo>
                  <a:pt x="0" y="262"/>
                </a:lnTo>
                <a:lnTo>
                  <a:pt x="151" y="0"/>
                </a:lnTo>
                <a:lnTo>
                  <a:pt x="1450" y="0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6" name="Freeform 15"/>
          <p:cNvSpPr/>
          <p:nvPr/>
        </p:nvSpPr>
        <p:spPr bwMode="auto">
          <a:xfrm>
            <a:off x="4816032" y="3328695"/>
            <a:ext cx="2559938" cy="574107"/>
          </a:xfrm>
          <a:custGeom>
            <a:avLst/>
            <a:gdLst>
              <a:gd name="T0" fmla="*/ 1011 w 1163"/>
              <a:gd name="T1" fmla="*/ 0 h 261"/>
              <a:gd name="T2" fmla="*/ 1091 w 1163"/>
              <a:gd name="T3" fmla="*/ 138 h 261"/>
              <a:gd name="T4" fmla="*/ 1163 w 1163"/>
              <a:gd name="T5" fmla="*/ 261 h 261"/>
              <a:gd name="T6" fmla="*/ 0 w 1163"/>
              <a:gd name="T7" fmla="*/ 261 h 261"/>
              <a:gd name="T8" fmla="*/ 72 w 1163"/>
              <a:gd name="T9" fmla="*/ 138 h 261"/>
              <a:gd name="T10" fmla="*/ 152 w 1163"/>
              <a:gd name="T11" fmla="*/ 0 h 261"/>
              <a:gd name="T12" fmla="*/ 1011 w 1163"/>
              <a:gd name="T13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3" h="261">
                <a:moveTo>
                  <a:pt x="1011" y="0"/>
                </a:moveTo>
                <a:lnTo>
                  <a:pt x="1091" y="138"/>
                </a:lnTo>
                <a:lnTo>
                  <a:pt x="1163" y="261"/>
                </a:lnTo>
                <a:lnTo>
                  <a:pt x="0" y="261"/>
                </a:lnTo>
                <a:lnTo>
                  <a:pt x="72" y="138"/>
                </a:lnTo>
                <a:lnTo>
                  <a:pt x="152" y="0"/>
                </a:lnTo>
                <a:lnTo>
                  <a:pt x="1011" y="0"/>
                </a:lnTo>
                <a:close/>
              </a:path>
            </a:pathLst>
          </a:custGeom>
          <a:solidFill>
            <a:schemeClr val="accent3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7" name="Freeform 16"/>
          <p:cNvSpPr/>
          <p:nvPr/>
        </p:nvSpPr>
        <p:spPr bwMode="auto">
          <a:xfrm>
            <a:off x="5305432" y="1700496"/>
            <a:ext cx="1581138" cy="1374084"/>
          </a:xfrm>
          <a:custGeom>
            <a:avLst/>
            <a:gdLst>
              <a:gd name="T0" fmla="*/ 362 w 723"/>
              <a:gd name="T1" fmla="*/ 0 h 627"/>
              <a:gd name="T2" fmla="*/ 723 w 723"/>
              <a:gd name="T3" fmla="*/ 627 h 627"/>
              <a:gd name="T4" fmla="*/ 0 w 723"/>
              <a:gd name="T5" fmla="*/ 627 h 627"/>
              <a:gd name="T6" fmla="*/ 362 w 723"/>
              <a:gd name="T7" fmla="*/ 0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3" h="627">
                <a:moveTo>
                  <a:pt x="362" y="0"/>
                </a:moveTo>
                <a:lnTo>
                  <a:pt x="723" y="627"/>
                </a:lnTo>
                <a:lnTo>
                  <a:pt x="0" y="627"/>
                </a:lnTo>
                <a:lnTo>
                  <a:pt x="362" y="0"/>
                </a:lnTo>
                <a:close/>
              </a:path>
            </a:pathLst>
          </a:custGeom>
          <a:solidFill>
            <a:schemeClr val="accent4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25286" y="5055671"/>
            <a:ext cx="31414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5084525" y="4257518"/>
            <a:ext cx="20229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5084525" y="3431015"/>
            <a:ext cx="20229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5622631" y="2318026"/>
            <a:ext cx="946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947165" y="2251720"/>
            <a:ext cx="30542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35946" y="3902802"/>
            <a:ext cx="30542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35946" y="1937112"/>
            <a:ext cx="30542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001430" y="2492070"/>
            <a:ext cx="1530690" cy="0"/>
          </a:xfrm>
          <a:prstGeom prst="line">
            <a:avLst/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01430" y="4421454"/>
            <a:ext cx="395310" cy="0"/>
          </a:xfrm>
          <a:prstGeom prst="line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肘形连接符 17"/>
          <p:cNvCxnSpPr/>
          <p:nvPr/>
        </p:nvCxnSpPr>
        <p:spPr>
          <a:xfrm flipV="1">
            <a:off x="7217487" y="2561876"/>
            <a:ext cx="1118459" cy="1002636"/>
          </a:xfrm>
          <a:prstGeom prst="bentConnector3">
            <a:avLst/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9" name="组合 18"/>
          <p:cNvGrpSpPr/>
          <p:nvPr/>
        </p:nvGrpSpPr>
        <p:grpSpPr>
          <a:xfrm>
            <a:off x="8200727" y="4484966"/>
            <a:ext cx="169241" cy="749156"/>
            <a:chOff x="8200727" y="4534928"/>
            <a:chExt cx="169241" cy="74915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200727" y="4534928"/>
              <a:ext cx="169241" cy="0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8200727" y="4535905"/>
              <a:ext cx="0" cy="748179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312645" y="257296"/>
            <a:ext cx="434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947165" y="4301371"/>
            <a:ext cx="30542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32610"/>
  <p:tag name="MH_LIBRARY" val="GRAPHIC"/>
  <p:tag name="MH_TYPE" val="Other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32610"/>
  <p:tag name="MH_LIBRARY" val="GRAPHIC"/>
  <p:tag name="MH_TYPE" val="Other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187">
      <a:dk1>
        <a:srgbClr val="000000"/>
      </a:dk1>
      <a:lt1>
        <a:srgbClr val="FFFFFF"/>
      </a:lt1>
      <a:dk2>
        <a:srgbClr val="0070C0"/>
      </a:dk2>
      <a:lt2>
        <a:srgbClr val="F8F8F8"/>
      </a:lt2>
      <a:accent1>
        <a:srgbClr val="0070C0"/>
      </a:accent1>
      <a:accent2>
        <a:srgbClr val="08A3ED"/>
      </a:accent2>
      <a:accent3>
        <a:srgbClr val="00A7F3"/>
      </a:accent3>
      <a:accent4>
        <a:srgbClr val="28B5F4"/>
      </a:accent4>
      <a:accent5>
        <a:srgbClr val="4FC2F9"/>
      </a:accent5>
      <a:accent6>
        <a:srgbClr val="80D5F9"/>
      </a:accent6>
      <a:hlink>
        <a:srgbClr val="0070C0"/>
      </a:hlink>
      <a:folHlink>
        <a:srgbClr val="0089D2"/>
      </a:folHlink>
    </a:clrScheme>
    <a:fontScheme name="mz2p1dwl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5465</Words>
  <Application>Microsoft Office PowerPoint</Application>
  <PresentationFormat>宽屏</PresentationFormat>
  <Paragraphs>441</Paragraphs>
  <Slides>36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6" baseType="lpstr">
      <vt:lpstr>Agency FB</vt:lpstr>
      <vt:lpstr>阿里巴巴普惠体 R</vt:lpstr>
      <vt:lpstr>思源黑体 CN Heavy</vt:lpstr>
      <vt:lpstr>宋体</vt:lpstr>
      <vt:lpstr>微软雅黑</vt:lpstr>
      <vt:lpstr>Arial</vt:lpstr>
      <vt:lpstr>Arial Black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subject>述职报告</dc:subject>
  <dc:creator>51PPT模板网</dc:creator>
  <cp:keywords>微立体</cp:keywords>
  <dc:description>www.51pptmoban.com</dc:description>
  <cp:lastModifiedBy>Microsoft 帐户</cp:lastModifiedBy>
  <cp:revision>90</cp:revision>
  <dcterms:created xsi:type="dcterms:W3CDTF">2015-05-05T08:02:00Z</dcterms:created>
  <dcterms:modified xsi:type="dcterms:W3CDTF">2021-05-10T15:35:47Z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2052-10.1.0.6390</vt:lpwstr>
  </property>
</Properties>
</file>