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70" r:id="rId7"/>
    <p:sldId id="275" r:id="rId8"/>
    <p:sldId id="276" r:id="rId9"/>
    <p:sldId id="283" r:id="rId10"/>
    <p:sldId id="28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A6B"/>
    <a:srgbClr val="FFFFFF"/>
    <a:srgbClr val="D0EDB3"/>
    <a:srgbClr val="9FBF6B"/>
    <a:srgbClr val="7FBE6F"/>
    <a:srgbClr val="80BD6F"/>
    <a:srgbClr val="00B050"/>
    <a:srgbClr val="09B4FC"/>
    <a:srgbClr val="70CE4E"/>
    <a:srgbClr val="FFA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96" y="690"/>
      </p:cViewPr>
      <p:guideLst>
        <p:guide orient="horz" pos="2160"/>
        <p:guide pos="393"/>
        <p:guide orient="horz" pos="346"/>
        <p:guide pos="7333"/>
        <p:guide orient="horz" pos="39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1" d="100"/>
          <a:sy n="121" d="100"/>
        </p:scale>
        <p:origin x="28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7F382E-282E-46DC-9F0C-046BF455C737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2949F29-30A9-4F9D-B4B5-531A400414E7}">
      <dgm:prSet phldrT="[文本]" custT="1"/>
      <dgm:spPr>
        <a:solidFill>
          <a:srgbClr val="7BBA6B"/>
        </a:solidFill>
      </dgm:spPr>
      <dgm:t>
        <a:bodyPr/>
        <a:lstStyle/>
        <a:p>
          <a:r>
            <a:rPr lang="en-US" altLang="zh-CN" sz="2000" dirty="0">
              <a:latin typeface="思源黑体 CN Medium" panose="020B0600000000000000" pitchFamily="34" charset="-122"/>
              <a:ea typeface="思源黑体 CN Medium" panose="020B0600000000000000" pitchFamily="34" charset="-122"/>
            </a:rPr>
            <a:t>01</a:t>
          </a:r>
          <a:r>
            <a: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rPr>
            <a:t>添加标题</a:t>
          </a:r>
        </a:p>
      </dgm:t>
    </dgm:pt>
    <dgm:pt modelId="{0B99F1C8-D1A6-4B98-8883-9460BC7EFB9F}" type="parTrans" cxnId="{2ACFB092-0219-41EF-B715-8981E28A2AB9}">
      <dgm:prSet/>
      <dgm:spPr/>
      <dgm:t>
        <a:bodyPr/>
        <a:lstStyle/>
        <a:p>
          <a:endParaRPr lang="zh-CN" altLang="en-US"/>
        </a:p>
      </dgm:t>
    </dgm:pt>
    <dgm:pt modelId="{68555117-BED0-467F-9BBD-E11C1D7EFDD4}" type="sibTrans" cxnId="{2ACFB092-0219-41EF-B715-8981E28A2AB9}">
      <dgm:prSet/>
      <dgm:spPr>
        <a:solidFill>
          <a:srgbClr val="7BBA6B"/>
        </a:solidFill>
      </dgm:spPr>
      <dgm:t>
        <a:bodyPr/>
        <a:lstStyle/>
        <a:p>
          <a:endParaRPr lang="zh-CN" altLang="en-US"/>
        </a:p>
      </dgm:t>
    </dgm:pt>
    <dgm:pt modelId="{534F07DE-33B4-48DB-9858-73659B608B7F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47B4195-D79A-4B90-8C28-807EF2F53A81}" type="parTrans" cxnId="{BC7AF2D6-B801-4CDF-AA32-9CD632949A29}">
      <dgm:prSet/>
      <dgm:spPr/>
      <dgm:t>
        <a:bodyPr/>
        <a:lstStyle/>
        <a:p>
          <a:endParaRPr lang="zh-CN" altLang="en-US"/>
        </a:p>
      </dgm:t>
    </dgm:pt>
    <dgm:pt modelId="{48360C79-1947-4969-B4A8-82742957A608}" type="sibTrans" cxnId="{BC7AF2D6-B801-4CDF-AA32-9CD632949A29}">
      <dgm:prSet/>
      <dgm:spPr/>
      <dgm:t>
        <a:bodyPr/>
        <a:lstStyle/>
        <a:p>
          <a:endParaRPr lang="zh-CN" altLang="en-US"/>
        </a:p>
      </dgm:t>
    </dgm:pt>
    <dgm:pt modelId="{CC9FC691-15AF-4F4A-AEEC-EA3F03FFF307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6CC7A5EA-14D5-4F17-BAFD-E53469287DCB}" type="parTrans" cxnId="{D7723F39-383C-422A-A934-84A7D329AD1C}">
      <dgm:prSet/>
      <dgm:spPr/>
      <dgm:t>
        <a:bodyPr/>
        <a:lstStyle/>
        <a:p>
          <a:endParaRPr lang="zh-CN" altLang="en-US"/>
        </a:p>
      </dgm:t>
    </dgm:pt>
    <dgm:pt modelId="{917FE64E-3488-42A6-927E-FFF33306AAE2}" type="sibTrans" cxnId="{D7723F39-383C-422A-A934-84A7D329AD1C}">
      <dgm:prSet/>
      <dgm:spPr/>
      <dgm:t>
        <a:bodyPr/>
        <a:lstStyle/>
        <a:p>
          <a:endParaRPr lang="zh-CN" altLang="en-US"/>
        </a:p>
      </dgm:t>
    </dgm:pt>
    <dgm:pt modelId="{6E057B3C-60F3-44D1-B416-2E0FA4DEF99D}">
      <dgm:prSet phldrT="[文本]" custT="1"/>
      <dgm:spPr>
        <a:solidFill>
          <a:srgbClr val="7BBA6B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38100" tIns="25400" rIns="38100" bIns="254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rPr>
            <a:t>02</a:t>
          </a:r>
          <a:r>
            <a:rPr lang="zh-CN" altLang="en-US" sz="2000" kern="120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rPr>
            <a:t>添加标题</a:t>
          </a:r>
        </a:p>
      </dgm:t>
    </dgm:pt>
    <dgm:pt modelId="{0C1F8E53-15F3-4958-A923-13AB124AA368}" type="parTrans" cxnId="{4DBF50D4-DD5D-48B6-B5C2-D086CB5E0DED}">
      <dgm:prSet/>
      <dgm:spPr/>
      <dgm:t>
        <a:bodyPr/>
        <a:lstStyle/>
        <a:p>
          <a:endParaRPr lang="zh-CN" altLang="en-US"/>
        </a:p>
      </dgm:t>
    </dgm:pt>
    <dgm:pt modelId="{90614D92-0C87-4D89-B378-E800B9976624}" type="sibTrans" cxnId="{4DBF50D4-DD5D-48B6-B5C2-D086CB5E0DED}">
      <dgm:prSet/>
      <dgm:spPr>
        <a:solidFill>
          <a:srgbClr val="7BBA6B"/>
        </a:solidFill>
      </dgm:spPr>
      <dgm:t>
        <a:bodyPr/>
        <a:lstStyle/>
        <a:p>
          <a:endParaRPr lang="zh-CN" altLang="en-US"/>
        </a:p>
      </dgm:t>
    </dgm:pt>
    <dgm:pt modelId="{0D6F1DCD-24D1-46A4-AAA1-555DB73607AA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C7A3326-0F9D-4EF7-92AE-B056F57939FA}" type="parTrans" cxnId="{BDE42223-6E05-4B35-A160-1B36ACA82A16}">
      <dgm:prSet/>
      <dgm:spPr/>
      <dgm:t>
        <a:bodyPr/>
        <a:lstStyle/>
        <a:p>
          <a:endParaRPr lang="zh-CN" altLang="en-US"/>
        </a:p>
      </dgm:t>
    </dgm:pt>
    <dgm:pt modelId="{DE7F25B5-94DA-45D1-9176-C1F8C45C7BAB}" type="sibTrans" cxnId="{BDE42223-6E05-4B35-A160-1B36ACA82A16}">
      <dgm:prSet/>
      <dgm:spPr/>
      <dgm:t>
        <a:bodyPr/>
        <a:lstStyle/>
        <a:p>
          <a:endParaRPr lang="zh-CN" altLang="en-US"/>
        </a:p>
      </dgm:t>
    </dgm:pt>
    <dgm:pt modelId="{28042069-9C53-4918-A514-11737A17EEA3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ADCEE63-BB99-45ED-BD5D-64E9BAD768C1}" type="parTrans" cxnId="{4C5258B2-4EB2-4890-AAC1-4B64C2C69C7D}">
      <dgm:prSet/>
      <dgm:spPr/>
      <dgm:t>
        <a:bodyPr/>
        <a:lstStyle/>
        <a:p>
          <a:endParaRPr lang="zh-CN" altLang="en-US"/>
        </a:p>
      </dgm:t>
    </dgm:pt>
    <dgm:pt modelId="{0EA143FB-7DE5-4713-9DE1-98EDA3071C16}" type="sibTrans" cxnId="{4C5258B2-4EB2-4890-AAC1-4B64C2C69C7D}">
      <dgm:prSet/>
      <dgm:spPr/>
      <dgm:t>
        <a:bodyPr/>
        <a:lstStyle/>
        <a:p>
          <a:endParaRPr lang="zh-CN" altLang="en-US"/>
        </a:p>
      </dgm:t>
    </dgm:pt>
    <dgm:pt modelId="{B31A26BB-1D05-45AB-A20B-0FCB32D8F1B4}">
      <dgm:prSet phldrT="[文本]" custT="1"/>
      <dgm:spPr>
        <a:solidFill>
          <a:srgbClr val="7BBA6B"/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38100" tIns="25400" rIns="38100" bIns="2540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rPr>
            <a:t>03</a:t>
          </a:r>
          <a:r>
            <a:rPr lang="zh-CN" altLang="en-US" sz="2000" kern="1200" dirty="0">
              <a:solidFill>
                <a:prstClr val="white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rPr>
            <a:t>添加标题</a:t>
          </a:r>
        </a:p>
      </dgm:t>
    </dgm:pt>
    <dgm:pt modelId="{972C5DA0-8469-4AF9-9674-660F255AE63B}" type="parTrans" cxnId="{4995965C-44B1-454B-9D4C-36753A4AB885}">
      <dgm:prSet/>
      <dgm:spPr/>
      <dgm:t>
        <a:bodyPr/>
        <a:lstStyle/>
        <a:p>
          <a:endParaRPr lang="zh-CN" altLang="en-US"/>
        </a:p>
      </dgm:t>
    </dgm:pt>
    <dgm:pt modelId="{9AAD1BE1-0DC6-4D50-9A70-83F375EA0E4E}" type="sibTrans" cxnId="{4995965C-44B1-454B-9D4C-36753A4AB885}">
      <dgm:prSet/>
      <dgm:spPr/>
      <dgm:t>
        <a:bodyPr/>
        <a:lstStyle/>
        <a:p>
          <a:endParaRPr lang="zh-CN" altLang="en-US"/>
        </a:p>
      </dgm:t>
    </dgm:pt>
    <dgm:pt modelId="{91BFC78F-5EF2-4A99-B518-09ED93935EFF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030B617-1BAD-4066-BA47-F3B0FA9DB1DB}" type="parTrans" cxnId="{F5BF5A9A-5E94-4CF5-9E16-566C6B4D2D34}">
      <dgm:prSet/>
      <dgm:spPr/>
      <dgm:t>
        <a:bodyPr/>
        <a:lstStyle/>
        <a:p>
          <a:endParaRPr lang="zh-CN" altLang="en-US"/>
        </a:p>
      </dgm:t>
    </dgm:pt>
    <dgm:pt modelId="{FADBBAFA-B3BD-452C-ABFE-C184918B3BB0}" type="sibTrans" cxnId="{F5BF5A9A-5E94-4CF5-9E16-566C6B4D2D34}">
      <dgm:prSet/>
      <dgm:spPr/>
      <dgm:t>
        <a:bodyPr/>
        <a:lstStyle/>
        <a:p>
          <a:endParaRPr lang="zh-CN" altLang="en-US"/>
        </a:p>
      </dgm:t>
    </dgm:pt>
    <dgm:pt modelId="{412247C3-9501-42E5-BF36-57F95EC08D8F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67D7F58-4CA2-4B73-ACCE-6D7DB2222A15}" type="parTrans" cxnId="{868EE064-01F1-45EA-9901-FD072BEA65AF}">
      <dgm:prSet/>
      <dgm:spPr/>
      <dgm:t>
        <a:bodyPr/>
        <a:lstStyle/>
        <a:p>
          <a:endParaRPr lang="zh-CN" altLang="en-US"/>
        </a:p>
      </dgm:t>
    </dgm:pt>
    <dgm:pt modelId="{56354F03-6324-4E9A-913F-F0BB7B95FB46}" type="sibTrans" cxnId="{868EE064-01F1-45EA-9901-FD072BEA65AF}">
      <dgm:prSet/>
      <dgm:spPr/>
      <dgm:t>
        <a:bodyPr/>
        <a:lstStyle/>
        <a:p>
          <a:endParaRPr lang="zh-CN" altLang="en-US"/>
        </a:p>
      </dgm:t>
    </dgm:pt>
    <dgm:pt modelId="{6EF22B29-816C-4D79-A6DA-D22F1478CEE7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endParaRPr lang="zh-CN" altLang="en-US" sz="1400" dirty="0"/>
        </a:p>
      </dgm:t>
    </dgm:pt>
    <dgm:pt modelId="{1A6956A3-B995-4452-8F3E-4C2723E6FF71}" type="parTrans" cxnId="{82932EB6-41F8-4B76-9389-9AE769D5266E}">
      <dgm:prSet/>
      <dgm:spPr/>
      <dgm:t>
        <a:bodyPr/>
        <a:lstStyle/>
        <a:p>
          <a:endParaRPr lang="zh-CN" altLang="en-US"/>
        </a:p>
      </dgm:t>
    </dgm:pt>
    <dgm:pt modelId="{5D378791-80C0-4216-9563-36BB1F459A19}" type="sibTrans" cxnId="{82932EB6-41F8-4B76-9389-9AE769D5266E}">
      <dgm:prSet/>
      <dgm:spPr/>
      <dgm:t>
        <a:bodyPr/>
        <a:lstStyle/>
        <a:p>
          <a:endParaRPr lang="zh-CN" altLang="en-US"/>
        </a:p>
      </dgm:t>
    </dgm:pt>
    <dgm:pt modelId="{3D45472F-684D-4F80-9035-EA43D8C13DD3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3327F79-ABB3-4388-887E-E2B18BA1A949}" type="parTrans" cxnId="{8B49B9B1-F43E-4890-BCD8-9E28A7627925}">
      <dgm:prSet/>
      <dgm:spPr/>
      <dgm:t>
        <a:bodyPr/>
        <a:lstStyle/>
        <a:p>
          <a:endParaRPr lang="zh-CN" altLang="en-US"/>
        </a:p>
      </dgm:t>
    </dgm:pt>
    <dgm:pt modelId="{5092F0D6-9A29-49CA-B875-CC036187805E}" type="sibTrans" cxnId="{8B49B9B1-F43E-4890-BCD8-9E28A7627925}">
      <dgm:prSet/>
      <dgm:spPr/>
      <dgm:t>
        <a:bodyPr/>
        <a:lstStyle/>
        <a:p>
          <a:endParaRPr lang="zh-CN" altLang="en-US"/>
        </a:p>
      </dgm:t>
    </dgm:pt>
    <dgm:pt modelId="{532F911F-6EB5-492E-B37C-2F2C3A05E469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ECE3122-59D6-4DC7-BE1B-462B3995E2E8}" type="parTrans" cxnId="{59EFAB40-D6E9-4D77-858F-157E1402B5A4}">
      <dgm:prSet/>
      <dgm:spPr/>
      <dgm:t>
        <a:bodyPr/>
        <a:lstStyle/>
        <a:p>
          <a:endParaRPr lang="zh-CN" altLang="en-US"/>
        </a:p>
      </dgm:t>
    </dgm:pt>
    <dgm:pt modelId="{A758D226-A21C-4385-BEA6-B0F723DC1A96}" type="sibTrans" cxnId="{59EFAB40-D6E9-4D77-858F-157E1402B5A4}">
      <dgm:prSet/>
      <dgm:spPr/>
      <dgm:t>
        <a:bodyPr/>
        <a:lstStyle/>
        <a:p>
          <a:endParaRPr lang="zh-CN" altLang="en-US"/>
        </a:p>
      </dgm:t>
    </dgm:pt>
    <dgm:pt modelId="{0A91D688-A3AE-48BA-91F7-35BF808C634B}">
      <dgm:prSet phldrT="[文本]" custT="1"/>
      <dgm:spPr>
        <a:ln w="38100">
          <a:solidFill>
            <a:srgbClr val="7FBE6F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37C87A2-5952-4DA1-BE26-C666A258697C}" type="parTrans" cxnId="{E0832080-CC1D-4D1C-8A47-3CF54EBE537B}">
      <dgm:prSet/>
      <dgm:spPr/>
      <dgm:t>
        <a:bodyPr/>
        <a:lstStyle/>
        <a:p>
          <a:endParaRPr lang="zh-CN" altLang="en-US"/>
        </a:p>
      </dgm:t>
    </dgm:pt>
    <dgm:pt modelId="{C43EF6E4-4E6D-427A-B832-392C3D8CF818}" type="sibTrans" cxnId="{E0832080-CC1D-4D1C-8A47-3CF54EBE537B}">
      <dgm:prSet/>
      <dgm:spPr/>
      <dgm:t>
        <a:bodyPr/>
        <a:lstStyle/>
        <a:p>
          <a:endParaRPr lang="zh-CN" altLang="en-US"/>
        </a:p>
      </dgm:t>
    </dgm:pt>
    <dgm:pt modelId="{2F90C830-0AEB-48D6-B34C-F289E98F0081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10C626A-BB0F-41EB-B117-C7AA08DFC25B}" type="parTrans" cxnId="{ED7AD336-8258-4931-B9A1-27F1CD40C4CE}">
      <dgm:prSet/>
      <dgm:spPr/>
      <dgm:t>
        <a:bodyPr/>
        <a:lstStyle/>
        <a:p>
          <a:endParaRPr lang="zh-CN" altLang="en-US"/>
        </a:p>
      </dgm:t>
    </dgm:pt>
    <dgm:pt modelId="{1A8BE541-E3EA-4EE2-96F9-63F085138DF5}" type="sibTrans" cxnId="{ED7AD336-8258-4931-B9A1-27F1CD40C4CE}">
      <dgm:prSet/>
      <dgm:spPr/>
      <dgm:t>
        <a:bodyPr/>
        <a:lstStyle/>
        <a:p>
          <a:endParaRPr lang="zh-CN" altLang="en-US"/>
        </a:p>
      </dgm:t>
    </dgm:pt>
    <dgm:pt modelId="{2F00BB1C-CC5A-40AF-BC1D-E289A942AEA7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3C205FE-21CC-4F71-9A47-F472AE51F477}" type="parTrans" cxnId="{606A2926-7AF4-4514-A29F-C92C248F290A}">
      <dgm:prSet/>
      <dgm:spPr/>
      <dgm:t>
        <a:bodyPr/>
        <a:lstStyle/>
        <a:p>
          <a:endParaRPr lang="zh-CN" altLang="en-US"/>
        </a:p>
      </dgm:t>
    </dgm:pt>
    <dgm:pt modelId="{06B874CF-E759-486A-B2CD-65757CFC6232}" type="sibTrans" cxnId="{606A2926-7AF4-4514-A29F-C92C248F290A}">
      <dgm:prSet/>
      <dgm:spPr/>
      <dgm:t>
        <a:bodyPr/>
        <a:lstStyle/>
        <a:p>
          <a:endParaRPr lang="zh-CN" altLang="en-US"/>
        </a:p>
      </dgm:t>
    </dgm:pt>
    <dgm:pt modelId="{83827319-A0E9-4C38-AEB0-84C4EEBAB5E1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73D5356-8082-4CF1-A5B1-4E8A37868E49}" type="parTrans" cxnId="{646A9C92-5337-436B-89E0-79B1F1E94FAC}">
      <dgm:prSet/>
      <dgm:spPr/>
      <dgm:t>
        <a:bodyPr/>
        <a:lstStyle/>
        <a:p>
          <a:endParaRPr lang="zh-CN" altLang="en-US"/>
        </a:p>
      </dgm:t>
    </dgm:pt>
    <dgm:pt modelId="{F074AEAA-DC3A-4E45-AE3B-D53FECB940CC}" type="sibTrans" cxnId="{646A9C92-5337-436B-89E0-79B1F1E94FAC}">
      <dgm:prSet/>
      <dgm:spPr/>
      <dgm:t>
        <a:bodyPr/>
        <a:lstStyle/>
        <a:p>
          <a:endParaRPr lang="zh-CN" altLang="en-US"/>
        </a:p>
      </dgm:t>
    </dgm:pt>
    <dgm:pt modelId="{591C5D78-6DA5-43EC-8257-3E26A966DE8C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r>
            <a: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rPr>
            <a:t>单击此处可编辑内容</a:t>
          </a:r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2DA93D79-C3AA-4B2C-9EEE-9698B8F2D12D}" type="parTrans" cxnId="{2F4AB0F4-B974-427A-9D04-725B77346528}">
      <dgm:prSet/>
      <dgm:spPr/>
      <dgm:t>
        <a:bodyPr/>
        <a:lstStyle/>
        <a:p>
          <a:endParaRPr lang="zh-CN" altLang="en-US"/>
        </a:p>
      </dgm:t>
    </dgm:pt>
    <dgm:pt modelId="{44BBCA14-8BF1-441A-8419-76DE44AD8B3D}" type="sibTrans" cxnId="{2F4AB0F4-B974-427A-9D04-725B77346528}">
      <dgm:prSet/>
      <dgm:spPr/>
      <dgm:t>
        <a:bodyPr/>
        <a:lstStyle/>
        <a:p>
          <a:endParaRPr lang="zh-CN" altLang="en-US"/>
        </a:p>
      </dgm:t>
    </dgm:pt>
    <dgm:pt modelId="{5F38571F-D1E1-41D4-86D5-A3C5D1A20666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4E6132D-6E62-40D3-AB0E-5F7B7C8A44D6}" type="parTrans" cxnId="{4AD26E5C-B948-4558-8375-DFD8AD4BA3E2}">
      <dgm:prSet/>
      <dgm:spPr/>
      <dgm:t>
        <a:bodyPr/>
        <a:lstStyle/>
        <a:p>
          <a:endParaRPr lang="zh-CN" altLang="en-US"/>
        </a:p>
      </dgm:t>
    </dgm:pt>
    <dgm:pt modelId="{E22BDC0B-B8E5-4C7D-808A-8A6F39BCC81D}" type="sibTrans" cxnId="{4AD26E5C-B948-4558-8375-DFD8AD4BA3E2}">
      <dgm:prSet/>
      <dgm:spPr/>
      <dgm:t>
        <a:bodyPr/>
        <a:lstStyle/>
        <a:p>
          <a:endParaRPr lang="zh-CN" altLang="en-US"/>
        </a:p>
      </dgm:t>
    </dgm:pt>
    <dgm:pt modelId="{6EAFE8A2-A4CB-4CAF-B68E-39CEDF7E947E}">
      <dgm:prSet phldrT="[文本]" custT="1"/>
      <dgm:spPr>
        <a:ln w="38100">
          <a:solidFill>
            <a:srgbClr val="7BBA6B"/>
          </a:solidFill>
          <a:prstDash val="dash"/>
        </a:ln>
      </dgm:spPr>
      <dgm:t>
        <a:bodyPr/>
        <a:lstStyle/>
        <a:p>
          <a:endParaRPr lang="zh-CN" altLang="en-US" sz="1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858E75E-0A8B-4C4F-A1FF-EEA2B53FE56F}" type="parTrans" cxnId="{C58D541E-1383-4BF3-8252-B33B08EC0DB2}">
      <dgm:prSet/>
      <dgm:spPr/>
      <dgm:t>
        <a:bodyPr/>
        <a:lstStyle/>
        <a:p>
          <a:endParaRPr lang="zh-CN" altLang="en-US"/>
        </a:p>
      </dgm:t>
    </dgm:pt>
    <dgm:pt modelId="{D91C5039-82FD-48D9-B826-0B73E16B9DF3}" type="sibTrans" cxnId="{C58D541E-1383-4BF3-8252-B33B08EC0DB2}">
      <dgm:prSet/>
      <dgm:spPr/>
      <dgm:t>
        <a:bodyPr/>
        <a:lstStyle/>
        <a:p>
          <a:endParaRPr lang="zh-CN" altLang="en-US"/>
        </a:p>
      </dgm:t>
    </dgm:pt>
    <dgm:pt modelId="{F0CAC19F-47D7-4EB6-86B2-D682CDDFF743}" type="pres">
      <dgm:prSet presAssocID="{1A7F382E-282E-46DC-9F0C-046BF455C7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BB3378-A467-403B-AEEE-9515C3E1B5D4}" type="pres">
      <dgm:prSet presAssocID="{1A7F382E-282E-46DC-9F0C-046BF455C737}" presName="tSp" presStyleCnt="0"/>
      <dgm:spPr/>
    </dgm:pt>
    <dgm:pt modelId="{86EE6049-191C-4AF9-9C28-6CA69932A65D}" type="pres">
      <dgm:prSet presAssocID="{1A7F382E-282E-46DC-9F0C-046BF455C737}" presName="bSp" presStyleCnt="0"/>
      <dgm:spPr/>
    </dgm:pt>
    <dgm:pt modelId="{7638BE63-D956-46FD-8BA0-39A8B7D6693C}" type="pres">
      <dgm:prSet presAssocID="{1A7F382E-282E-46DC-9F0C-046BF455C737}" presName="process" presStyleCnt="0"/>
      <dgm:spPr/>
    </dgm:pt>
    <dgm:pt modelId="{D665A5C5-7295-4E46-80E9-740B84CCA239}" type="pres">
      <dgm:prSet presAssocID="{22949F29-30A9-4F9D-B4B5-531A400414E7}" presName="composite1" presStyleCnt="0"/>
      <dgm:spPr/>
    </dgm:pt>
    <dgm:pt modelId="{020CA0F4-322D-4F13-85EC-E891207D60AF}" type="pres">
      <dgm:prSet presAssocID="{22949F29-30A9-4F9D-B4B5-531A400414E7}" presName="dummyNode1" presStyleLbl="node1" presStyleIdx="0" presStyleCnt="3"/>
      <dgm:spPr/>
    </dgm:pt>
    <dgm:pt modelId="{47B902EB-2469-4C6A-A971-31D191D4B6A8}" type="pres">
      <dgm:prSet presAssocID="{22949F29-30A9-4F9D-B4B5-531A400414E7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CE1CB5-4CC5-4C99-810A-E65D8D9B04E5}" type="pres">
      <dgm:prSet presAssocID="{22949F29-30A9-4F9D-B4B5-531A400414E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2F87E0-2134-418E-9078-CE552B993BA6}" type="pres">
      <dgm:prSet presAssocID="{22949F29-30A9-4F9D-B4B5-531A400414E7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F7F6B4-18D2-4E2F-A415-E6B7146E9C19}" type="pres">
      <dgm:prSet presAssocID="{22949F29-30A9-4F9D-B4B5-531A400414E7}" presName="connSite1" presStyleCnt="0"/>
      <dgm:spPr/>
    </dgm:pt>
    <dgm:pt modelId="{C09E51BE-6121-4E67-AC30-6A99850B271B}" type="pres">
      <dgm:prSet presAssocID="{68555117-BED0-467F-9BBD-E11C1D7EFDD4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8B21B254-D689-41CC-B3DE-15AE91A5A18B}" type="pres">
      <dgm:prSet presAssocID="{6E057B3C-60F3-44D1-B416-2E0FA4DEF99D}" presName="composite2" presStyleCnt="0"/>
      <dgm:spPr/>
    </dgm:pt>
    <dgm:pt modelId="{127697BF-EE39-4439-B2CD-FE6174544CF0}" type="pres">
      <dgm:prSet presAssocID="{6E057B3C-60F3-44D1-B416-2E0FA4DEF99D}" presName="dummyNode2" presStyleLbl="node1" presStyleIdx="0" presStyleCnt="3"/>
      <dgm:spPr/>
    </dgm:pt>
    <dgm:pt modelId="{4E316CF6-1B92-469F-B2DF-D332946B9091}" type="pres">
      <dgm:prSet presAssocID="{6E057B3C-60F3-44D1-B416-2E0FA4DEF99D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A64047-57D1-452F-8A2A-34E981CCE3C6}" type="pres">
      <dgm:prSet presAssocID="{6E057B3C-60F3-44D1-B416-2E0FA4DEF99D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8D86FF-9873-48B5-B017-915B7A04EF64}" type="pres">
      <dgm:prSet presAssocID="{6E057B3C-60F3-44D1-B416-2E0FA4DEF99D}" presName="parentNode2" presStyleLbl="node1" presStyleIdx="1" presStyleCnt="3">
        <dgm:presLayoutVars>
          <dgm:chMax val="0"/>
          <dgm:bulletEnabled val="1"/>
        </dgm:presLayoutVars>
      </dgm:prSet>
      <dgm:spPr>
        <a:xfrm>
          <a:off x="3309000" y="1372994"/>
          <a:ext cx="2013332" cy="800636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C0F2D4-3728-4085-91AF-4213AE1C72A7}" type="pres">
      <dgm:prSet presAssocID="{6E057B3C-60F3-44D1-B416-2E0FA4DEF99D}" presName="connSite2" presStyleCnt="0"/>
      <dgm:spPr/>
    </dgm:pt>
    <dgm:pt modelId="{5179A7A4-6CF1-4AB6-BEB3-A00BD143D943}" type="pres">
      <dgm:prSet presAssocID="{90614D92-0C87-4D89-B378-E800B9976624}" presName="Name18" presStyleLbl="sibTrans2D1" presStyleIdx="1" presStyleCnt="2" custLinFactNeighborX="-857" custLinFactNeighborY="5568"/>
      <dgm:spPr/>
      <dgm:t>
        <a:bodyPr/>
        <a:lstStyle/>
        <a:p>
          <a:endParaRPr lang="zh-CN" altLang="en-US"/>
        </a:p>
      </dgm:t>
    </dgm:pt>
    <dgm:pt modelId="{467D57FD-785C-42C8-AD88-CFADD7748403}" type="pres">
      <dgm:prSet presAssocID="{B31A26BB-1D05-45AB-A20B-0FCB32D8F1B4}" presName="composite1" presStyleCnt="0"/>
      <dgm:spPr/>
    </dgm:pt>
    <dgm:pt modelId="{CA4E0707-AC60-4BB5-BBFA-B395BBFE9E1D}" type="pres">
      <dgm:prSet presAssocID="{B31A26BB-1D05-45AB-A20B-0FCB32D8F1B4}" presName="dummyNode1" presStyleLbl="node1" presStyleIdx="1" presStyleCnt="3"/>
      <dgm:spPr/>
    </dgm:pt>
    <dgm:pt modelId="{3A28DCE5-4A12-481F-8237-98FB36105C86}" type="pres">
      <dgm:prSet presAssocID="{B31A26BB-1D05-45AB-A20B-0FCB32D8F1B4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7093E7-607D-4254-8990-7C45E9D69D39}" type="pres">
      <dgm:prSet presAssocID="{B31A26BB-1D05-45AB-A20B-0FCB32D8F1B4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A1151B-3B5E-4F39-953F-9B559CCA805D}" type="pres">
      <dgm:prSet presAssocID="{B31A26BB-1D05-45AB-A20B-0FCB32D8F1B4}" presName="parentNode1" presStyleLbl="node1" presStyleIdx="2" presStyleCnt="3">
        <dgm:presLayoutVars>
          <dgm:chMax val="1"/>
          <dgm:bulletEnabled val="1"/>
        </dgm:presLayoutVars>
      </dgm:prSet>
      <dgm:spPr>
        <a:xfrm>
          <a:off x="6111813" y="3241145"/>
          <a:ext cx="2013332" cy="800636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26C7897E-F6E5-4B77-A9A2-73B8600C2C83}" type="pres">
      <dgm:prSet presAssocID="{B31A26BB-1D05-45AB-A20B-0FCB32D8F1B4}" presName="connSite1" presStyleCnt="0"/>
      <dgm:spPr/>
    </dgm:pt>
  </dgm:ptLst>
  <dgm:cxnLst>
    <dgm:cxn modelId="{BED1CBAE-78EB-47BC-A2F3-23912EFB2386}" type="presOf" srcId="{591C5D78-6DA5-43EC-8257-3E26A966DE8C}" destId="{5F7093E7-607D-4254-8990-7C45E9D69D39}" srcOrd="1" destOrd="4" presId="urn:microsoft.com/office/officeart/2005/8/layout/hProcess4"/>
    <dgm:cxn modelId="{DB340EEA-F9DF-4EF5-A895-9A7865D5AAC6}" type="presOf" srcId="{2F00BB1C-CC5A-40AF-BC1D-E289A942AEA7}" destId="{4E316CF6-1B92-469F-B2DF-D332946B9091}" srcOrd="0" destOrd="1" presId="urn:microsoft.com/office/officeart/2005/8/layout/hProcess4"/>
    <dgm:cxn modelId="{B8B8B922-06F3-4889-84AC-1A250521E51F}" type="presOf" srcId="{3D45472F-684D-4F80-9035-EA43D8C13DD3}" destId="{47B902EB-2469-4C6A-A971-31D191D4B6A8}" srcOrd="0" destOrd="4" presId="urn:microsoft.com/office/officeart/2005/8/layout/hProcess4"/>
    <dgm:cxn modelId="{2AC4CD05-D6FD-4D39-89FD-35AC508709F9}" type="presOf" srcId="{0A91D688-A3AE-48BA-91F7-35BF808C634B}" destId="{B8CE1CB5-4CC5-4C99-810A-E65D8D9B04E5}" srcOrd="1" destOrd="3" presId="urn:microsoft.com/office/officeart/2005/8/layout/hProcess4"/>
    <dgm:cxn modelId="{66798B50-8ACF-4950-BB4A-4D78695DDE08}" type="presOf" srcId="{CC9FC691-15AF-4F4A-AEEC-EA3F03FFF307}" destId="{47B902EB-2469-4C6A-A971-31D191D4B6A8}" srcOrd="0" destOrd="2" presId="urn:microsoft.com/office/officeart/2005/8/layout/hProcess4"/>
    <dgm:cxn modelId="{03E76CEA-66B1-4E10-9BC6-E27B9398E234}" type="presOf" srcId="{83827319-A0E9-4C38-AEB0-84C4EEBAB5E1}" destId="{25A64047-57D1-452F-8A2A-34E981CCE3C6}" srcOrd="1" destOrd="3" presId="urn:microsoft.com/office/officeart/2005/8/layout/hProcess4"/>
    <dgm:cxn modelId="{D7723F39-383C-422A-A934-84A7D329AD1C}" srcId="{22949F29-30A9-4F9D-B4B5-531A400414E7}" destId="{CC9FC691-15AF-4F4A-AEEC-EA3F03FFF307}" srcOrd="2" destOrd="0" parTransId="{6CC7A5EA-14D5-4F17-BAFD-E53469287DCB}" sibTransId="{917FE64E-3488-42A6-927E-FFF33306AAE2}"/>
    <dgm:cxn modelId="{ED7AD336-8258-4931-B9A1-27F1CD40C4CE}" srcId="{6E057B3C-60F3-44D1-B416-2E0FA4DEF99D}" destId="{2F90C830-0AEB-48D6-B34C-F289E98F0081}" srcOrd="4" destOrd="0" parTransId="{310C626A-BB0F-41EB-B117-C7AA08DFC25B}" sibTransId="{1A8BE541-E3EA-4EE2-96F9-63F085138DF5}"/>
    <dgm:cxn modelId="{4995965C-44B1-454B-9D4C-36753A4AB885}" srcId="{1A7F382E-282E-46DC-9F0C-046BF455C737}" destId="{B31A26BB-1D05-45AB-A20B-0FCB32D8F1B4}" srcOrd="2" destOrd="0" parTransId="{972C5DA0-8469-4AF9-9674-660F255AE63B}" sibTransId="{9AAD1BE1-0DC6-4D50-9A70-83F375EA0E4E}"/>
    <dgm:cxn modelId="{A59DF633-866F-477A-B971-09545268AACA}" type="presOf" srcId="{532F911F-6EB5-492E-B37C-2F2C3A05E469}" destId="{47B902EB-2469-4C6A-A971-31D191D4B6A8}" srcOrd="0" destOrd="1" presId="urn:microsoft.com/office/officeart/2005/8/layout/hProcess4"/>
    <dgm:cxn modelId="{BDE42223-6E05-4B35-A160-1B36ACA82A16}" srcId="{6E057B3C-60F3-44D1-B416-2E0FA4DEF99D}" destId="{0D6F1DCD-24D1-46A4-AAA1-555DB73607AA}" srcOrd="0" destOrd="0" parTransId="{0C7A3326-0F9D-4EF7-92AE-B056F57939FA}" sibTransId="{DE7F25B5-94DA-45D1-9176-C1F8C45C7BAB}"/>
    <dgm:cxn modelId="{CF725A90-602A-4C75-8531-B65A26FC4CA3}" type="presOf" srcId="{28042069-9C53-4918-A514-11737A17EEA3}" destId="{4E316CF6-1B92-469F-B2DF-D332946B9091}" srcOrd="0" destOrd="2" presId="urn:microsoft.com/office/officeart/2005/8/layout/hProcess4"/>
    <dgm:cxn modelId="{EDDEA9A3-58C3-44BF-A2D3-8E9D74813BA8}" type="presOf" srcId="{412247C3-9501-42E5-BF36-57F95EC08D8F}" destId="{3A28DCE5-4A12-481F-8237-98FB36105C86}" srcOrd="0" destOrd="2" presId="urn:microsoft.com/office/officeart/2005/8/layout/hProcess4"/>
    <dgm:cxn modelId="{A0236F5B-BB08-463D-B0FC-980772AF4C9B}" type="presOf" srcId="{5F38571F-D1E1-41D4-86D5-A3C5D1A20666}" destId="{3A28DCE5-4A12-481F-8237-98FB36105C86}" srcOrd="0" destOrd="1" presId="urn:microsoft.com/office/officeart/2005/8/layout/hProcess4"/>
    <dgm:cxn modelId="{646A9C92-5337-436B-89E0-79B1F1E94FAC}" srcId="{6E057B3C-60F3-44D1-B416-2E0FA4DEF99D}" destId="{83827319-A0E9-4C38-AEB0-84C4EEBAB5E1}" srcOrd="3" destOrd="0" parTransId="{E73D5356-8082-4CF1-A5B1-4E8A37868E49}" sibTransId="{F074AEAA-DC3A-4E45-AE3B-D53FECB940CC}"/>
    <dgm:cxn modelId="{06BD89E6-1E9E-4020-867F-C1A2E27E9A27}" type="presOf" srcId="{CC9FC691-15AF-4F4A-AEEC-EA3F03FFF307}" destId="{B8CE1CB5-4CC5-4C99-810A-E65D8D9B04E5}" srcOrd="1" destOrd="2" presId="urn:microsoft.com/office/officeart/2005/8/layout/hProcess4"/>
    <dgm:cxn modelId="{5C693615-9E3A-448C-A17B-17D0EFB216C7}" type="presOf" srcId="{591C5D78-6DA5-43EC-8257-3E26A966DE8C}" destId="{3A28DCE5-4A12-481F-8237-98FB36105C86}" srcOrd="0" destOrd="4" presId="urn:microsoft.com/office/officeart/2005/8/layout/hProcess4"/>
    <dgm:cxn modelId="{E02910D4-61F9-417A-A1BF-5D5A14E28BC2}" type="presOf" srcId="{0D6F1DCD-24D1-46A4-AAA1-555DB73607AA}" destId="{25A64047-57D1-452F-8A2A-34E981CCE3C6}" srcOrd="1" destOrd="0" presId="urn:microsoft.com/office/officeart/2005/8/layout/hProcess4"/>
    <dgm:cxn modelId="{82C5E3D7-C065-4C70-A365-26CE594DC527}" type="presOf" srcId="{0A91D688-A3AE-48BA-91F7-35BF808C634B}" destId="{47B902EB-2469-4C6A-A971-31D191D4B6A8}" srcOrd="0" destOrd="3" presId="urn:microsoft.com/office/officeart/2005/8/layout/hProcess4"/>
    <dgm:cxn modelId="{9B868807-9711-424D-8EFE-ECE114C4325A}" type="presOf" srcId="{6EAFE8A2-A4CB-4CAF-B68E-39CEDF7E947E}" destId="{3A28DCE5-4A12-481F-8237-98FB36105C86}" srcOrd="0" destOrd="3" presId="urn:microsoft.com/office/officeart/2005/8/layout/hProcess4"/>
    <dgm:cxn modelId="{34951B62-0D38-4281-A27C-EA2F3602314A}" type="presOf" srcId="{2F90C830-0AEB-48D6-B34C-F289E98F0081}" destId="{25A64047-57D1-452F-8A2A-34E981CCE3C6}" srcOrd="1" destOrd="4" presId="urn:microsoft.com/office/officeart/2005/8/layout/hProcess4"/>
    <dgm:cxn modelId="{4C5258B2-4EB2-4890-AAC1-4B64C2C69C7D}" srcId="{6E057B3C-60F3-44D1-B416-2E0FA4DEF99D}" destId="{28042069-9C53-4918-A514-11737A17EEA3}" srcOrd="2" destOrd="0" parTransId="{1ADCEE63-BB99-45ED-BD5D-64E9BAD768C1}" sibTransId="{0EA143FB-7DE5-4713-9DE1-98EDA3071C16}"/>
    <dgm:cxn modelId="{2ACFB092-0219-41EF-B715-8981E28A2AB9}" srcId="{1A7F382E-282E-46DC-9F0C-046BF455C737}" destId="{22949F29-30A9-4F9D-B4B5-531A400414E7}" srcOrd="0" destOrd="0" parTransId="{0B99F1C8-D1A6-4B98-8883-9460BC7EFB9F}" sibTransId="{68555117-BED0-467F-9BBD-E11C1D7EFDD4}"/>
    <dgm:cxn modelId="{80AB1162-92C5-4B48-99D5-269D17DDACD6}" type="presOf" srcId="{1A7F382E-282E-46DC-9F0C-046BF455C737}" destId="{F0CAC19F-47D7-4EB6-86B2-D682CDDFF743}" srcOrd="0" destOrd="0" presId="urn:microsoft.com/office/officeart/2005/8/layout/hProcess4"/>
    <dgm:cxn modelId="{F5BF5A9A-5E94-4CF5-9E16-566C6B4D2D34}" srcId="{B31A26BB-1D05-45AB-A20B-0FCB32D8F1B4}" destId="{91BFC78F-5EF2-4A99-B518-09ED93935EFF}" srcOrd="0" destOrd="0" parTransId="{3030B617-1BAD-4066-BA47-F3B0FA9DB1DB}" sibTransId="{FADBBAFA-B3BD-452C-ABFE-C184918B3BB0}"/>
    <dgm:cxn modelId="{59CEE769-D0EF-4C9A-B3AA-2340B7652DB6}" type="presOf" srcId="{5F38571F-D1E1-41D4-86D5-A3C5D1A20666}" destId="{5F7093E7-607D-4254-8990-7C45E9D69D39}" srcOrd="1" destOrd="1" presId="urn:microsoft.com/office/officeart/2005/8/layout/hProcess4"/>
    <dgm:cxn modelId="{AEC2A3A9-A95B-4D8F-8AD8-161DFD563D94}" type="presOf" srcId="{28042069-9C53-4918-A514-11737A17EEA3}" destId="{25A64047-57D1-452F-8A2A-34E981CCE3C6}" srcOrd="1" destOrd="2" presId="urn:microsoft.com/office/officeart/2005/8/layout/hProcess4"/>
    <dgm:cxn modelId="{02C63900-7DF5-42A1-8DD9-C3BA28BAAE6E}" type="presOf" srcId="{2F00BB1C-CC5A-40AF-BC1D-E289A942AEA7}" destId="{25A64047-57D1-452F-8A2A-34E981CCE3C6}" srcOrd="1" destOrd="1" presId="urn:microsoft.com/office/officeart/2005/8/layout/hProcess4"/>
    <dgm:cxn modelId="{61717E12-6E34-4C89-887B-4359CE9C7A05}" type="presOf" srcId="{6E057B3C-60F3-44D1-B416-2E0FA4DEF99D}" destId="{EF8D86FF-9873-48B5-B017-915B7A04EF64}" srcOrd="0" destOrd="0" presId="urn:microsoft.com/office/officeart/2005/8/layout/hProcess4"/>
    <dgm:cxn modelId="{606A2926-7AF4-4514-A29F-C92C248F290A}" srcId="{6E057B3C-60F3-44D1-B416-2E0FA4DEF99D}" destId="{2F00BB1C-CC5A-40AF-BC1D-E289A942AEA7}" srcOrd="1" destOrd="0" parTransId="{B3C205FE-21CC-4F71-9A47-F472AE51F477}" sibTransId="{06B874CF-E759-486A-B2CD-65757CFC6232}"/>
    <dgm:cxn modelId="{F9F88376-8059-429D-A33E-D8A83EF57922}" type="presOf" srcId="{6EAFE8A2-A4CB-4CAF-B68E-39CEDF7E947E}" destId="{5F7093E7-607D-4254-8990-7C45E9D69D39}" srcOrd="1" destOrd="3" presId="urn:microsoft.com/office/officeart/2005/8/layout/hProcess4"/>
    <dgm:cxn modelId="{B6526B53-69CC-4E1A-939A-31D3DE37507E}" type="presOf" srcId="{3D45472F-684D-4F80-9035-EA43D8C13DD3}" destId="{B8CE1CB5-4CC5-4C99-810A-E65D8D9B04E5}" srcOrd="1" destOrd="4" presId="urn:microsoft.com/office/officeart/2005/8/layout/hProcess4"/>
    <dgm:cxn modelId="{59EFAB40-D6E9-4D77-858F-157E1402B5A4}" srcId="{22949F29-30A9-4F9D-B4B5-531A400414E7}" destId="{532F911F-6EB5-492E-B37C-2F2C3A05E469}" srcOrd="1" destOrd="0" parTransId="{9ECE3122-59D6-4DC7-BE1B-462B3995E2E8}" sibTransId="{A758D226-A21C-4385-BEA6-B0F723DC1A96}"/>
    <dgm:cxn modelId="{D1E76E78-7E2B-4D2D-A6AD-CAAB5C2DE2F2}" type="presOf" srcId="{0D6F1DCD-24D1-46A4-AAA1-555DB73607AA}" destId="{4E316CF6-1B92-469F-B2DF-D332946B9091}" srcOrd="0" destOrd="0" presId="urn:microsoft.com/office/officeart/2005/8/layout/hProcess4"/>
    <dgm:cxn modelId="{4AD26E5C-B948-4558-8375-DFD8AD4BA3E2}" srcId="{B31A26BB-1D05-45AB-A20B-0FCB32D8F1B4}" destId="{5F38571F-D1E1-41D4-86D5-A3C5D1A20666}" srcOrd="1" destOrd="0" parTransId="{D4E6132D-6E62-40D3-AB0E-5F7B7C8A44D6}" sibTransId="{E22BDC0B-B8E5-4C7D-808A-8A6F39BCC81D}"/>
    <dgm:cxn modelId="{585C79E5-107A-4DC5-8C1C-FF06210FCAF2}" type="presOf" srcId="{91BFC78F-5EF2-4A99-B518-09ED93935EFF}" destId="{3A28DCE5-4A12-481F-8237-98FB36105C86}" srcOrd="0" destOrd="0" presId="urn:microsoft.com/office/officeart/2005/8/layout/hProcess4"/>
    <dgm:cxn modelId="{E0832080-CC1D-4D1C-8A47-3CF54EBE537B}" srcId="{22949F29-30A9-4F9D-B4B5-531A400414E7}" destId="{0A91D688-A3AE-48BA-91F7-35BF808C634B}" srcOrd="3" destOrd="0" parTransId="{A37C87A2-5952-4DA1-BE26-C666A258697C}" sibTransId="{C43EF6E4-4E6D-427A-B832-392C3D8CF818}"/>
    <dgm:cxn modelId="{BC7AF2D6-B801-4CDF-AA32-9CD632949A29}" srcId="{22949F29-30A9-4F9D-B4B5-531A400414E7}" destId="{534F07DE-33B4-48DB-9858-73659B608B7F}" srcOrd="0" destOrd="0" parTransId="{147B4195-D79A-4B90-8C28-807EF2F53A81}" sibTransId="{48360C79-1947-4969-B4A8-82742957A608}"/>
    <dgm:cxn modelId="{CC3A1E50-45EA-4D94-B427-34B899AE5818}" type="presOf" srcId="{534F07DE-33B4-48DB-9858-73659B608B7F}" destId="{47B902EB-2469-4C6A-A971-31D191D4B6A8}" srcOrd="0" destOrd="0" presId="urn:microsoft.com/office/officeart/2005/8/layout/hProcess4"/>
    <dgm:cxn modelId="{5D36043F-6726-4F1B-9399-D66571242F3F}" type="presOf" srcId="{532F911F-6EB5-492E-B37C-2F2C3A05E469}" destId="{B8CE1CB5-4CC5-4C99-810A-E65D8D9B04E5}" srcOrd="1" destOrd="1" presId="urn:microsoft.com/office/officeart/2005/8/layout/hProcess4"/>
    <dgm:cxn modelId="{2F4AB0F4-B974-427A-9D04-725B77346528}" srcId="{B31A26BB-1D05-45AB-A20B-0FCB32D8F1B4}" destId="{591C5D78-6DA5-43EC-8257-3E26A966DE8C}" srcOrd="4" destOrd="0" parTransId="{2DA93D79-C3AA-4B2C-9EEE-9698B8F2D12D}" sibTransId="{44BBCA14-8BF1-441A-8419-76DE44AD8B3D}"/>
    <dgm:cxn modelId="{82932EB6-41F8-4B76-9389-9AE769D5266E}" srcId="{22949F29-30A9-4F9D-B4B5-531A400414E7}" destId="{6EF22B29-816C-4D79-A6DA-D22F1478CEE7}" srcOrd="5" destOrd="0" parTransId="{1A6956A3-B995-4452-8F3E-4C2723E6FF71}" sibTransId="{5D378791-80C0-4216-9563-36BB1F459A19}"/>
    <dgm:cxn modelId="{F2D55F24-5E4E-4DED-9A7F-1E91AA3A3EB6}" type="presOf" srcId="{83827319-A0E9-4C38-AEB0-84C4EEBAB5E1}" destId="{4E316CF6-1B92-469F-B2DF-D332946B9091}" srcOrd="0" destOrd="3" presId="urn:microsoft.com/office/officeart/2005/8/layout/hProcess4"/>
    <dgm:cxn modelId="{02F36F16-B1D8-4513-9D77-B68588873CAD}" type="presOf" srcId="{22949F29-30A9-4F9D-B4B5-531A400414E7}" destId="{652F87E0-2134-418E-9078-CE552B993BA6}" srcOrd="0" destOrd="0" presId="urn:microsoft.com/office/officeart/2005/8/layout/hProcess4"/>
    <dgm:cxn modelId="{5C666D37-6D77-48FA-80F9-EABC32381467}" type="presOf" srcId="{6EF22B29-816C-4D79-A6DA-D22F1478CEE7}" destId="{B8CE1CB5-4CC5-4C99-810A-E65D8D9B04E5}" srcOrd="1" destOrd="5" presId="urn:microsoft.com/office/officeart/2005/8/layout/hProcess4"/>
    <dgm:cxn modelId="{C58D541E-1383-4BF3-8252-B33B08EC0DB2}" srcId="{B31A26BB-1D05-45AB-A20B-0FCB32D8F1B4}" destId="{6EAFE8A2-A4CB-4CAF-B68E-39CEDF7E947E}" srcOrd="3" destOrd="0" parTransId="{A858E75E-0A8B-4C4F-A1FF-EEA2B53FE56F}" sibTransId="{D91C5039-82FD-48D9-B826-0B73E16B9DF3}"/>
    <dgm:cxn modelId="{6CB60502-3C05-457C-9911-82B014F66E65}" type="presOf" srcId="{91BFC78F-5EF2-4A99-B518-09ED93935EFF}" destId="{5F7093E7-607D-4254-8990-7C45E9D69D39}" srcOrd="1" destOrd="0" presId="urn:microsoft.com/office/officeart/2005/8/layout/hProcess4"/>
    <dgm:cxn modelId="{4DBF50D4-DD5D-48B6-B5C2-D086CB5E0DED}" srcId="{1A7F382E-282E-46DC-9F0C-046BF455C737}" destId="{6E057B3C-60F3-44D1-B416-2E0FA4DEF99D}" srcOrd="1" destOrd="0" parTransId="{0C1F8E53-15F3-4958-A923-13AB124AA368}" sibTransId="{90614D92-0C87-4D89-B378-E800B9976624}"/>
    <dgm:cxn modelId="{9B9D3572-698C-4CB8-8B9E-D976D75504DD}" type="presOf" srcId="{90614D92-0C87-4D89-B378-E800B9976624}" destId="{5179A7A4-6CF1-4AB6-BEB3-A00BD143D943}" srcOrd="0" destOrd="0" presId="urn:microsoft.com/office/officeart/2005/8/layout/hProcess4"/>
    <dgm:cxn modelId="{9566D8F4-3DAF-4EAB-BF0D-273B6BA20ABB}" type="presOf" srcId="{2F90C830-0AEB-48D6-B34C-F289E98F0081}" destId="{4E316CF6-1B92-469F-B2DF-D332946B9091}" srcOrd="0" destOrd="4" presId="urn:microsoft.com/office/officeart/2005/8/layout/hProcess4"/>
    <dgm:cxn modelId="{8B49B9B1-F43E-4890-BCD8-9E28A7627925}" srcId="{22949F29-30A9-4F9D-B4B5-531A400414E7}" destId="{3D45472F-684D-4F80-9035-EA43D8C13DD3}" srcOrd="4" destOrd="0" parTransId="{C3327F79-ABB3-4388-887E-E2B18BA1A949}" sibTransId="{5092F0D6-9A29-49CA-B875-CC036187805E}"/>
    <dgm:cxn modelId="{50ABB5CA-9CE5-47CC-8B86-D40F0C4DAB3A}" type="presOf" srcId="{B31A26BB-1D05-45AB-A20B-0FCB32D8F1B4}" destId="{A0A1151B-3B5E-4F39-953F-9B559CCA805D}" srcOrd="0" destOrd="0" presId="urn:microsoft.com/office/officeart/2005/8/layout/hProcess4"/>
    <dgm:cxn modelId="{57AA4609-4D04-412E-B0B7-0BB5CC61B936}" type="presOf" srcId="{68555117-BED0-467F-9BBD-E11C1D7EFDD4}" destId="{C09E51BE-6121-4E67-AC30-6A99850B271B}" srcOrd="0" destOrd="0" presId="urn:microsoft.com/office/officeart/2005/8/layout/hProcess4"/>
    <dgm:cxn modelId="{868EE064-01F1-45EA-9901-FD072BEA65AF}" srcId="{B31A26BB-1D05-45AB-A20B-0FCB32D8F1B4}" destId="{412247C3-9501-42E5-BF36-57F95EC08D8F}" srcOrd="2" destOrd="0" parTransId="{967D7F58-4CA2-4B73-ACCE-6D7DB2222A15}" sibTransId="{56354F03-6324-4E9A-913F-F0BB7B95FB46}"/>
    <dgm:cxn modelId="{F0E5FE21-644A-41F1-A0D9-425344CE8A19}" type="presOf" srcId="{412247C3-9501-42E5-BF36-57F95EC08D8F}" destId="{5F7093E7-607D-4254-8990-7C45E9D69D39}" srcOrd="1" destOrd="2" presId="urn:microsoft.com/office/officeart/2005/8/layout/hProcess4"/>
    <dgm:cxn modelId="{156A9F2E-5731-4204-B154-49B87181D5FB}" type="presOf" srcId="{534F07DE-33B4-48DB-9858-73659B608B7F}" destId="{B8CE1CB5-4CC5-4C99-810A-E65D8D9B04E5}" srcOrd="1" destOrd="0" presId="urn:microsoft.com/office/officeart/2005/8/layout/hProcess4"/>
    <dgm:cxn modelId="{1AA3112C-7E3E-4FFD-9352-3B4E63D06FDB}" type="presOf" srcId="{6EF22B29-816C-4D79-A6DA-D22F1478CEE7}" destId="{47B902EB-2469-4C6A-A971-31D191D4B6A8}" srcOrd="0" destOrd="5" presId="urn:microsoft.com/office/officeart/2005/8/layout/hProcess4"/>
    <dgm:cxn modelId="{754D6A26-A374-4094-A7EA-B5F9D6375513}" type="presParOf" srcId="{F0CAC19F-47D7-4EB6-86B2-D682CDDFF743}" destId="{C7BB3378-A467-403B-AEEE-9515C3E1B5D4}" srcOrd="0" destOrd="0" presId="urn:microsoft.com/office/officeart/2005/8/layout/hProcess4"/>
    <dgm:cxn modelId="{3B80747F-15C9-44E5-81E6-6AF260EE13B2}" type="presParOf" srcId="{F0CAC19F-47D7-4EB6-86B2-D682CDDFF743}" destId="{86EE6049-191C-4AF9-9C28-6CA69932A65D}" srcOrd="1" destOrd="0" presId="urn:microsoft.com/office/officeart/2005/8/layout/hProcess4"/>
    <dgm:cxn modelId="{48DF9E1D-1FAC-46EF-9ABE-9DE9AB3A37D0}" type="presParOf" srcId="{F0CAC19F-47D7-4EB6-86B2-D682CDDFF743}" destId="{7638BE63-D956-46FD-8BA0-39A8B7D6693C}" srcOrd="2" destOrd="0" presId="urn:microsoft.com/office/officeart/2005/8/layout/hProcess4"/>
    <dgm:cxn modelId="{CB93E8A4-E573-42ED-B92F-ECB05AEC5884}" type="presParOf" srcId="{7638BE63-D956-46FD-8BA0-39A8B7D6693C}" destId="{D665A5C5-7295-4E46-80E9-740B84CCA239}" srcOrd="0" destOrd="0" presId="urn:microsoft.com/office/officeart/2005/8/layout/hProcess4"/>
    <dgm:cxn modelId="{5F5DEE18-1668-4F69-826A-B739C8C91931}" type="presParOf" srcId="{D665A5C5-7295-4E46-80E9-740B84CCA239}" destId="{020CA0F4-322D-4F13-85EC-E891207D60AF}" srcOrd="0" destOrd="0" presId="urn:microsoft.com/office/officeart/2005/8/layout/hProcess4"/>
    <dgm:cxn modelId="{4D11E841-8BDF-4331-B9C4-139E9A714428}" type="presParOf" srcId="{D665A5C5-7295-4E46-80E9-740B84CCA239}" destId="{47B902EB-2469-4C6A-A971-31D191D4B6A8}" srcOrd="1" destOrd="0" presId="urn:microsoft.com/office/officeart/2005/8/layout/hProcess4"/>
    <dgm:cxn modelId="{89675CCD-71F8-471E-875A-F491BCD6A791}" type="presParOf" srcId="{D665A5C5-7295-4E46-80E9-740B84CCA239}" destId="{B8CE1CB5-4CC5-4C99-810A-E65D8D9B04E5}" srcOrd="2" destOrd="0" presId="urn:microsoft.com/office/officeart/2005/8/layout/hProcess4"/>
    <dgm:cxn modelId="{35AAAAF1-D7A2-41BC-AE33-26B9519D0A14}" type="presParOf" srcId="{D665A5C5-7295-4E46-80E9-740B84CCA239}" destId="{652F87E0-2134-418E-9078-CE552B993BA6}" srcOrd="3" destOrd="0" presId="urn:microsoft.com/office/officeart/2005/8/layout/hProcess4"/>
    <dgm:cxn modelId="{57E574C4-DF76-40FF-AC8E-1DE0BED2A417}" type="presParOf" srcId="{D665A5C5-7295-4E46-80E9-740B84CCA239}" destId="{DEF7F6B4-18D2-4E2F-A415-E6B7146E9C19}" srcOrd="4" destOrd="0" presId="urn:microsoft.com/office/officeart/2005/8/layout/hProcess4"/>
    <dgm:cxn modelId="{876D231D-2559-474D-97C5-117C8E06418E}" type="presParOf" srcId="{7638BE63-D956-46FD-8BA0-39A8B7D6693C}" destId="{C09E51BE-6121-4E67-AC30-6A99850B271B}" srcOrd="1" destOrd="0" presId="urn:microsoft.com/office/officeart/2005/8/layout/hProcess4"/>
    <dgm:cxn modelId="{FF0BD6F8-D136-4522-A757-9722F4ADB319}" type="presParOf" srcId="{7638BE63-D956-46FD-8BA0-39A8B7D6693C}" destId="{8B21B254-D689-41CC-B3DE-15AE91A5A18B}" srcOrd="2" destOrd="0" presId="urn:microsoft.com/office/officeart/2005/8/layout/hProcess4"/>
    <dgm:cxn modelId="{93955CCF-79C9-4B5C-9919-6FD6F8074AF6}" type="presParOf" srcId="{8B21B254-D689-41CC-B3DE-15AE91A5A18B}" destId="{127697BF-EE39-4439-B2CD-FE6174544CF0}" srcOrd="0" destOrd="0" presId="urn:microsoft.com/office/officeart/2005/8/layout/hProcess4"/>
    <dgm:cxn modelId="{5887878A-78F7-4ACE-B370-84D73C6F1E03}" type="presParOf" srcId="{8B21B254-D689-41CC-B3DE-15AE91A5A18B}" destId="{4E316CF6-1B92-469F-B2DF-D332946B9091}" srcOrd="1" destOrd="0" presId="urn:microsoft.com/office/officeart/2005/8/layout/hProcess4"/>
    <dgm:cxn modelId="{49838EC4-DA98-4165-9020-69760E5C9A54}" type="presParOf" srcId="{8B21B254-D689-41CC-B3DE-15AE91A5A18B}" destId="{25A64047-57D1-452F-8A2A-34E981CCE3C6}" srcOrd="2" destOrd="0" presId="urn:microsoft.com/office/officeart/2005/8/layout/hProcess4"/>
    <dgm:cxn modelId="{2C7AC1D7-CC89-48EC-8183-0F8BB8524477}" type="presParOf" srcId="{8B21B254-D689-41CC-B3DE-15AE91A5A18B}" destId="{EF8D86FF-9873-48B5-B017-915B7A04EF64}" srcOrd="3" destOrd="0" presId="urn:microsoft.com/office/officeart/2005/8/layout/hProcess4"/>
    <dgm:cxn modelId="{E6796542-8711-44C5-BA86-4A541C4B27C6}" type="presParOf" srcId="{8B21B254-D689-41CC-B3DE-15AE91A5A18B}" destId="{BCC0F2D4-3728-4085-91AF-4213AE1C72A7}" srcOrd="4" destOrd="0" presId="urn:microsoft.com/office/officeart/2005/8/layout/hProcess4"/>
    <dgm:cxn modelId="{13856120-C182-431E-9CA4-18FB116C1088}" type="presParOf" srcId="{7638BE63-D956-46FD-8BA0-39A8B7D6693C}" destId="{5179A7A4-6CF1-4AB6-BEB3-A00BD143D943}" srcOrd="3" destOrd="0" presId="urn:microsoft.com/office/officeart/2005/8/layout/hProcess4"/>
    <dgm:cxn modelId="{56A81E91-0D5A-4F89-9731-2793031E35B7}" type="presParOf" srcId="{7638BE63-D956-46FD-8BA0-39A8B7D6693C}" destId="{467D57FD-785C-42C8-AD88-CFADD7748403}" srcOrd="4" destOrd="0" presId="urn:microsoft.com/office/officeart/2005/8/layout/hProcess4"/>
    <dgm:cxn modelId="{33B6DC82-62DA-46C6-9FC0-DEAEF8F54DD7}" type="presParOf" srcId="{467D57FD-785C-42C8-AD88-CFADD7748403}" destId="{CA4E0707-AC60-4BB5-BBFA-B395BBFE9E1D}" srcOrd="0" destOrd="0" presId="urn:microsoft.com/office/officeart/2005/8/layout/hProcess4"/>
    <dgm:cxn modelId="{D5366594-FF70-48E1-8233-A159956A0AA2}" type="presParOf" srcId="{467D57FD-785C-42C8-AD88-CFADD7748403}" destId="{3A28DCE5-4A12-481F-8237-98FB36105C86}" srcOrd="1" destOrd="0" presId="urn:microsoft.com/office/officeart/2005/8/layout/hProcess4"/>
    <dgm:cxn modelId="{67AC71C5-6AE6-4EEC-888E-0A1EE2167945}" type="presParOf" srcId="{467D57FD-785C-42C8-AD88-CFADD7748403}" destId="{5F7093E7-607D-4254-8990-7C45E9D69D39}" srcOrd="2" destOrd="0" presId="urn:microsoft.com/office/officeart/2005/8/layout/hProcess4"/>
    <dgm:cxn modelId="{E8DC5648-A5FE-417C-956E-32BF60F97511}" type="presParOf" srcId="{467D57FD-785C-42C8-AD88-CFADD7748403}" destId="{A0A1151B-3B5E-4F39-953F-9B559CCA805D}" srcOrd="3" destOrd="0" presId="urn:microsoft.com/office/officeart/2005/8/layout/hProcess4"/>
    <dgm:cxn modelId="{6DEF8C3F-06C5-454A-A10B-EFBAF1D069FB}" type="presParOf" srcId="{467D57FD-785C-42C8-AD88-CFADD7748403}" destId="{26C7897E-F6E5-4B77-A9A2-73B8600C2C8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F7739-719F-49E9-BEA8-703DFDD165AE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1290A-C656-440A-AAD0-9DD61915A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31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A33B67-91D5-4F4E-85E0-1B9A5D267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73AFFCC-4838-45ED-B6DE-FCBB67EED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6461DE4-2C4E-485B-880F-8B6AB386E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6154ADE-B196-4AFA-AE47-BEF8F0514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CC71964-F51A-47FF-A1F0-524962C18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96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7A2E98-B4B2-42E6-87F6-151DAAACF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0BF8510-F9AC-454F-B8A2-1C80FE90C0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2C1C1C7-4933-493F-B2FD-CB6390EBE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BCDE06-FEF8-4767-96A5-4D3C14905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64D91F-282C-4173-969E-B231512E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9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E8FEDE7-2B62-43B1-853C-7ABC6C80BD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DC4A6DE-101A-4C18-8CAA-B0961EE88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7927585-B504-4840-9059-A3299418C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36C7193-1B0A-4DF1-8C3C-84D4212F8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E383A0A-54E2-4239-A28E-AC584B8D0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475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CFA2574-6C6F-4CB8-9B31-9F663D29D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99E6B14-735E-4204-8E40-58188EDBE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634890E-DF71-410D-93DC-02D4497B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4A7D3BA-796D-46A4-8313-7FAAD6559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440C42B-55DE-4E05-9332-9B8691BFA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19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5FA12-2D37-40ED-B292-430F7C829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497E937-C04B-41BD-9532-2581C97A7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0FF60C-E14F-4642-B430-1AA446B8A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5BFD05-C7E3-40F2-B27C-40AD6CDB2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23E78AD-738E-402E-A9BD-940F3497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52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2FACB3-C152-4294-9001-C7496E82C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9E6A727-D003-42EB-AF24-7A060D36AE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AC49B45-736A-400B-A0F1-FB4EC28BF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EF74A85-6876-40F3-AAAE-B229A68D9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3EBBC25-CB8B-4D70-84AB-52A5D4A36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34AFE71-23EB-4583-9535-56BBF1C1C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02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FD0A89-30C0-4407-950C-928350D3A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86F8583-EFB1-4DF5-854F-EB53E9676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C37589A-9E0C-4ACC-BF45-6B75F9FD6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C01AB40-D880-445E-85FB-1BC7D63AD3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D22138E-1254-4F47-92DD-478CF87491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06A9E70-6E42-4B00-8D83-89403DDBD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33B792A9-0AE9-4C02-A058-658EAB71B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C5EB8ED-C9D3-43F8-9D65-E874E9A1C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53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21AEDE-E40F-45CF-BDAD-33DFB1E9B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DBCA285-9BE1-49D8-91FF-89F088785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DD0F5AE-1178-4746-9552-17C79F9EB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A5BB786-3D4F-459C-BB6B-C07460F41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02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E63A877-5012-43AB-BDE5-E433C5860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A47FEF1-DE22-45E0-A099-02E3B20A6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925E4E-13F4-48FD-B1DF-C5B3DFEDB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849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E69625-2CE9-4321-AA2A-B65C6FEEC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012B9B5-F0CB-47AF-B925-5851110F7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906ACF1-D6F5-46A6-9F88-A8ED0493D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61B2B41-6CB3-41CD-9833-8EB7A5C0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33FDE72-FE2B-4595-929F-1FB12CBD3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CE6C9E8-563A-42FF-901E-870108FC4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95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55672C-109F-4D32-9510-C012AB4C3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B6ABB7A-2DA4-4FB0-9A62-F3F5FCADE6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5BBD69C-1ABA-4177-879A-BCA138E92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7F3FC14-F845-4C6B-A957-5EB3F89B7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B3A2185-FE70-4C2D-AD77-3BC4EB8D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F9C2F39-B1AF-42B1-8820-D8A66E8CD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8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70144E3-D98B-483B-A7F4-B145CE2F9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73A61BA-830D-4478-BCBD-0916A5BF3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6BBE60-81AD-4D9F-B23B-DF0158AFC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83B5C-95EE-42BB-B4D3-22EA9F6DF306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B31C08B-2D9E-4583-87C9-FE1FB0B0A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665D7D2-3498-4924-8E3A-4018665CC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4C5D0-43FC-431C-8B0F-347AB19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E53A798-D165-4FE1-9B9A-FCF0B27A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标题 1">
            <a:extLst>
              <a:ext uri="{FF2B5EF4-FFF2-40B4-BE49-F238E27FC236}">
                <a16:creationId xmlns="" xmlns:a16="http://schemas.microsoft.com/office/drawing/2014/main" id="{6C313BDE-CD5B-43E8-A319-1AC1D2A15F9E}"/>
              </a:ext>
            </a:extLst>
          </p:cNvPr>
          <p:cNvSpPr txBox="1">
            <a:spLocks/>
          </p:cNvSpPr>
          <p:nvPr/>
        </p:nvSpPr>
        <p:spPr>
          <a:xfrm>
            <a:off x="397565" y="-500932"/>
            <a:ext cx="11715416" cy="58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9600" dirty="0">
              <a:latin typeface="字魂232号-彩虹高光体" panose="00000500000000000000" pitchFamily="2" charset="-122"/>
              <a:ea typeface="字魂232号-彩虹高光体" panose="000005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59C2D70F-4099-42A7-B6F2-95D06C821670}"/>
              </a:ext>
            </a:extLst>
          </p:cNvPr>
          <p:cNvGrpSpPr/>
          <p:nvPr/>
        </p:nvGrpSpPr>
        <p:grpSpPr>
          <a:xfrm>
            <a:off x="623888" y="1086162"/>
            <a:ext cx="10980737" cy="4558451"/>
            <a:chOff x="623888" y="1194683"/>
            <a:chExt cx="10980737" cy="4468633"/>
          </a:xfrm>
        </p:grpSpPr>
        <p:sp>
          <p:nvSpPr>
            <p:cNvPr id="32" name="矩形: 圆角 31">
              <a:extLst>
                <a:ext uri="{FF2B5EF4-FFF2-40B4-BE49-F238E27FC236}">
                  <a16:creationId xmlns="" xmlns:a16="http://schemas.microsoft.com/office/drawing/2014/main" id="{2F2EDE2B-8BA2-424D-83A8-207F07ABCE0C}"/>
                </a:ext>
              </a:extLst>
            </p:cNvPr>
            <p:cNvSpPr/>
            <p:nvPr/>
          </p:nvSpPr>
          <p:spPr>
            <a:xfrm>
              <a:off x="623888" y="1194683"/>
              <a:ext cx="10980737" cy="4468633"/>
            </a:xfrm>
            <a:prstGeom prst="roundRect">
              <a:avLst/>
            </a:prstGeom>
            <a:gradFill>
              <a:gsLst>
                <a:gs pos="53000">
                  <a:srgbClr val="FBFCFE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61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8C318BA3-AA62-42DC-B607-ABE8FDF4D042}"/>
                </a:ext>
              </a:extLst>
            </p:cNvPr>
            <p:cNvSpPr txBox="1"/>
            <p:nvPr/>
          </p:nvSpPr>
          <p:spPr>
            <a:xfrm>
              <a:off x="1286220" y="2026350"/>
              <a:ext cx="999743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0" dirty="0">
                  <a:solidFill>
                    <a:srgbClr val="00B05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欢度</a:t>
              </a:r>
              <a:r>
                <a:rPr lang="en-US" altLang="zh-CN" sz="12000" dirty="0">
                  <a:solidFill>
                    <a:srgbClr val="00B05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6.1</a:t>
              </a:r>
              <a:r>
                <a:rPr lang="zh-CN" altLang="en-US" sz="12000" dirty="0">
                  <a:solidFill>
                    <a:srgbClr val="00B050"/>
                  </a:solidFill>
                  <a:latin typeface="江西拙楷" panose="02010600040101010101" pitchFamily="2" charset="-122"/>
                  <a:ea typeface="江西拙楷" panose="02010600040101010101" pitchFamily="2" charset="-122"/>
                </a:rPr>
                <a:t>儿童节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767621AF-06CD-4F8E-A749-E6BD8233C8B8}"/>
                </a:ext>
              </a:extLst>
            </p:cNvPr>
            <p:cNvCxnSpPr>
              <a:cxnSpLocks/>
            </p:cNvCxnSpPr>
            <p:nvPr/>
          </p:nvCxnSpPr>
          <p:spPr>
            <a:xfrm>
              <a:off x="1456413" y="2185376"/>
              <a:ext cx="9279174" cy="0"/>
            </a:xfrm>
            <a:prstGeom prst="line">
              <a:avLst/>
            </a:prstGeom>
            <a:ln w="25400">
              <a:solidFill>
                <a:srgbClr val="76C0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FA69A32F-4EAF-4093-82A2-F90E48261FE1}"/>
                </a:ext>
              </a:extLst>
            </p:cNvPr>
            <p:cNvCxnSpPr>
              <a:cxnSpLocks/>
            </p:cNvCxnSpPr>
            <p:nvPr/>
          </p:nvCxnSpPr>
          <p:spPr>
            <a:xfrm>
              <a:off x="1474669" y="4556098"/>
              <a:ext cx="9279174" cy="0"/>
            </a:xfrm>
            <a:prstGeom prst="line">
              <a:avLst/>
            </a:prstGeom>
            <a:ln w="25400">
              <a:solidFill>
                <a:srgbClr val="76C0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E718422C-EFB7-4ADE-9D7A-2B49049656BD}"/>
                </a:ext>
              </a:extLst>
            </p:cNvPr>
            <p:cNvSpPr txBox="1"/>
            <p:nvPr/>
          </p:nvSpPr>
          <p:spPr>
            <a:xfrm>
              <a:off x="1438157" y="3745734"/>
              <a:ext cx="99974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Huān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dù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liù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yī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ér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tóng</a:t>
              </a:r>
              <a:r>
                <a:rPr lang="en-US" altLang="zh-CN" sz="3600" spc="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   </a:t>
              </a:r>
              <a:r>
                <a:rPr lang="en-US" altLang="zh-CN" sz="3600" spc="600" dirty="0" err="1">
                  <a:solidFill>
                    <a:schemeClr val="bg2">
                      <a:lumMod val="25000"/>
                    </a:schemeClr>
                  </a:solidFill>
                  <a:latin typeface="+mj-lt"/>
                  <a:ea typeface="造字工房悦圆演示版常规体" pitchFamily="50" charset="-122"/>
                  <a:cs typeface="Roboto" panose="02000000000000000000" pitchFamily="2" charset="0"/>
                </a:rPr>
                <a:t>jié</a:t>
              </a:r>
              <a:endParaRPr lang="zh-CN" altLang="en-US" sz="3600" spc="600" dirty="0">
                <a:solidFill>
                  <a:schemeClr val="bg2">
                    <a:lumMod val="25000"/>
                  </a:schemeClr>
                </a:solidFill>
                <a:latin typeface="+mj-lt"/>
                <a:ea typeface="造字工房悦圆演示版常规体" pitchFamily="50" charset="-122"/>
                <a:cs typeface="Roboto" panose="02000000000000000000" pitchFamily="2" charset="0"/>
              </a:endParaRPr>
            </a:p>
          </p:txBody>
        </p:sp>
      </p:grpSp>
      <p:pic>
        <p:nvPicPr>
          <p:cNvPr id="58" name="图形 57">
            <a:extLst>
              <a:ext uri="{FF2B5EF4-FFF2-40B4-BE49-F238E27FC236}">
                <a16:creationId xmlns="" xmlns:a16="http://schemas.microsoft.com/office/drawing/2014/main" id="{828D9BE3-4542-4BE9-B54F-8FEC63B54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0055" y="4848623"/>
            <a:ext cx="2094570" cy="400169"/>
          </a:xfrm>
          <a:prstGeom prst="rect">
            <a:avLst/>
          </a:prstGeom>
        </p:spPr>
      </p:pic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8CDC7A5D-607C-42B0-B5D8-5DE072F0DACE}"/>
              </a:ext>
            </a:extLst>
          </p:cNvPr>
          <p:cNvSpPr txBox="1"/>
          <p:nvPr/>
        </p:nvSpPr>
        <p:spPr>
          <a:xfrm>
            <a:off x="9803711" y="4861603"/>
            <a:ext cx="1502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制作人：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620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魏</a:t>
            </a:r>
            <a:r>
              <a:rPr lang="zh-CN" altLang="zh-CN" b="1" dirty="0" smtClean="0"/>
              <a:t>静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作品</a:t>
            </a:r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861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E36A71B-B8B2-4C2A-8316-E8420A2E3CFF}"/>
              </a:ext>
            </a:extLst>
          </p:cNvPr>
          <p:cNvGrpSpPr/>
          <p:nvPr/>
        </p:nvGrpSpPr>
        <p:grpSpPr>
          <a:xfrm>
            <a:off x="1390650" y="1829142"/>
            <a:ext cx="9410700" cy="3395809"/>
            <a:chOff x="1219733" y="1837688"/>
            <a:chExt cx="9410700" cy="3395809"/>
          </a:xfrm>
        </p:grpSpPr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6A956180-46EC-4838-82B0-680A1DE2BD8E}"/>
                </a:ext>
              </a:extLst>
            </p:cNvPr>
            <p:cNvGrpSpPr/>
            <p:nvPr/>
          </p:nvGrpSpPr>
          <p:grpSpPr>
            <a:xfrm>
              <a:off x="1565456" y="2815145"/>
              <a:ext cx="1947813" cy="1569660"/>
              <a:chOff x="1238231" y="2925929"/>
              <a:chExt cx="1947813" cy="156966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="" xmlns:a16="http://schemas.microsoft.com/office/drawing/2014/main" id="{D01C2731-CD78-43B0-8E34-2F33DB8EFF12}"/>
                  </a:ext>
                </a:extLst>
              </p:cNvPr>
              <p:cNvSpPr txBox="1"/>
              <p:nvPr/>
            </p:nvSpPr>
            <p:spPr>
              <a:xfrm>
                <a:off x="1238231" y="2925929"/>
                <a:ext cx="1947813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96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01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7C939C69-885C-4EBE-9335-F9B840B4BE2F}"/>
                  </a:ext>
                </a:extLst>
              </p:cNvPr>
              <p:cNvSpPr txBox="1"/>
              <p:nvPr/>
            </p:nvSpPr>
            <p:spPr>
              <a:xfrm>
                <a:off x="1318040" y="3950439"/>
                <a:ext cx="1788194" cy="369332"/>
              </a:xfrm>
              <a:prstGeom prst="rect">
                <a:avLst/>
              </a:prstGeom>
              <a:solidFill>
                <a:srgbClr val="7BBA6B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>
                  <a:buSzPct val="25000"/>
                  <a:defRPr sz="1600"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sz="18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添加标题内容</a:t>
                </a:r>
                <a:endParaRPr lang="en-US" altLang="zh-CN" sz="18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C086988A-D7B9-4003-9C16-F6D3FD9B964B}"/>
                </a:ext>
              </a:extLst>
            </p:cNvPr>
            <p:cNvGrpSpPr/>
            <p:nvPr/>
          </p:nvGrpSpPr>
          <p:grpSpPr>
            <a:xfrm>
              <a:off x="6103060" y="2815145"/>
              <a:ext cx="1947813" cy="1569660"/>
              <a:chOff x="1058765" y="2925929"/>
              <a:chExt cx="1947813" cy="1569660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08CDEB0-08AA-4E94-A0E2-CEFBD36F6B60}"/>
                  </a:ext>
                </a:extLst>
              </p:cNvPr>
              <p:cNvSpPr txBox="1"/>
              <p:nvPr/>
            </p:nvSpPr>
            <p:spPr>
              <a:xfrm>
                <a:off x="1058765" y="2925929"/>
                <a:ext cx="1947813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96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03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9906E681-8E84-41BC-B37D-A3C094DBE686}"/>
                  </a:ext>
                </a:extLst>
              </p:cNvPr>
              <p:cNvSpPr txBox="1"/>
              <p:nvPr/>
            </p:nvSpPr>
            <p:spPr>
              <a:xfrm>
                <a:off x="1138574" y="3950439"/>
                <a:ext cx="1788194" cy="369332"/>
              </a:xfrm>
              <a:prstGeom prst="rect">
                <a:avLst/>
              </a:prstGeom>
              <a:solidFill>
                <a:srgbClr val="7BBA6B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2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添加标题内容</a:t>
                </a:r>
                <a:endPara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C07429CF-D8A7-498B-86F7-546DD2EF0A2C}"/>
                </a:ext>
              </a:extLst>
            </p:cNvPr>
            <p:cNvGrpSpPr/>
            <p:nvPr/>
          </p:nvGrpSpPr>
          <p:grpSpPr>
            <a:xfrm>
              <a:off x="3795801" y="2815145"/>
              <a:ext cx="1947813" cy="1569660"/>
              <a:chOff x="1110041" y="2925929"/>
              <a:chExt cx="1947813" cy="1569660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="" xmlns:a16="http://schemas.microsoft.com/office/drawing/2014/main" id="{A372CC05-6686-4F6E-98E3-027CEBE5F210}"/>
                  </a:ext>
                </a:extLst>
              </p:cNvPr>
              <p:cNvSpPr txBox="1"/>
              <p:nvPr/>
            </p:nvSpPr>
            <p:spPr>
              <a:xfrm>
                <a:off x="1110041" y="2925929"/>
                <a:ext cx="1947813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96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02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="" xmlns:a16="http://schemas.microsoft.com/office/drawing/2014/main" id="{9085A3F2-E4EE-4254-9786-69B35A4BE8FA}"/>
                  </a:ext>
                </a:extLst>
              </p:cNvPr>
              <p:cNvSpPr txBox="1"/>
              <p:nvPr/>
            </p:nvSpPr>
            <p:spPr>
              <a:xfrm>
                <a:off x="1189850" y="3950439"/>
                <a:ext cx="1788194" cy="369332"/>
              </a:xfrm>
              <a:prstGeom prst="rect">
                <a:avLst/>
              </a:prstGeom>
              <a:solidFill>
                <a:srgbClr val="7BBA6B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6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添加标题内容</a:t>
                </a:r>
                <a:endPara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6242ED42-835B-4714-AFD8-91AAC281CC03}"/>
                </a:ext>
              </a:extLst>
            </p:cNvPr>
            <p:cNvGrpSpPr/>
            <p:nvPr/>
          </p:nvGrpSpPr>
          <p:grpSpPr>
            <a:xfrm>
              <a:off x="8359044" y="2815145"/>
              <a:ext cx="1947813" cy="1569660"/>
              <a:chOff x="956215" y="2925929"/>
              <a:chExt cx="1947813" cy="1569660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="" xmlns:a16="http://schemas.microsoft.com/office/drawing/2014/main" id="{74D6FEA3-4B51-4D7F-9DCC-2D8F0D67F32B}"/>
                  </a:ext>
                </a:extLst>
              </p:cNvPr>
              <p:cNvSpPr txBox="1"/>
              <p:nvPr/>
            </p:nvSpPr>
            <p:spPr>
              <a:xfrm>
                <a:off x="956215" y="2925929"/>
                <a:ext cx="1947813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96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04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="" xmlns:a16="http://schemas.microsoft.com/office/drawing/2014/main" id="{48CB00D7-1155-45E0-867D-2F5EF78A46A3}"/>
                  </a:ext>
                </a:extLst>
              </p:cNvPr>
              <p:cNvSpPr txBox="1"/>
              <p:nvPr/>
            </p:nvSpPr>
            <p:spPr>
              <a:xfrm>
                <a:off x="1036024" y="3950439"/>
                <a:ext cx="1788194" cy="369332"/>
              </a:xfrm>
              <a:prstGeom prst="rect">
                <a:avLst/>
              </a:prstGeom>
              <a:solidFill>
                <a:srgbClr val="7BBA6B"/>
              </a:solidFill>
              <a:ln w="12700" cap="rnd">
                <a:noFill/>
                <a:prstDash val="solid"/>
                <a:round/>
                <a:headEnd/>
                <a:tailEnd/>
              </a:ln>
              <a:effectLst>
                <a:outerShdw blurRad="254000" dist="127000" algn="ctr" rotWithShape="0">
                  <a:schemeClr val="accent4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algn="ctr" defTabSz="914354">
                  <a:defRPr b="1">
                    <a:solidFill>
                      <a:srgbClr val="FFFFFF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添加标题内容</a:t>
                </a:r>
                <a:endParaRPr lang="en-US" altLang="zh-CN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BA75220-8316-4218-82F1-9B74E497E9A2}"/>
                </a:ext>
              </a:extLst>
            </p:cNvPr>
            <p:cNvSpPr/>
            <p:nvPr/>
          </p:nvSpPr>
          <p:spPr>
            <a:xfrm>
              <a:off x="1219733" y="1837688"/>
              <a:ext cx="9410700" cy="684288"/>
            </a:xfrm>
            <a:prstGeom prst="rect">
              <a:avLst/>
            </a:prstGeom>
          </p:spPr>
          <p:txBody>
            <a:bodyPr anchor="b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目录</a:t>
              </a:r>
              <a:endParaRPr lang="en-US" altLang="zh-CN" sz="60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CONTEN TS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9F4D19C5-56A9-4317-B96B-9C1CD4F7C72F}"/>
                </a:ext>
              </a:extLst>
            </p:cNvPr>
            <p:cNvSpPr/>
            <p:nvPr/>
          </p:nvSpPr>
          <p:spPr>
            <a:xfrm>
              <a:off x="1612263" y="4338828"/>
              <a:ext cx="1947812" cy="89466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A848E877-2811-4EE5-9CB0-15479AF8565C}"/>
                </a:ext>
              </a:extLst>
            </p:cNvPr>
            <p:cNvSpPr/>
            <p:nvPr/>
          </p:nvSpPr>
          <p:spPr>
            <a:xfrm>
              <a:off x="3829985" y="4338828"/>
              <a:ext cx="1947812" cy="89466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8976C451-A2AA-42C0-BD04-B944CE6CC08E}"/>
                </a:ext>
              </a:extLst>
            </p:cNvPr>
            <p:cNvSpPr/>
            <p:nvPr/>
          </p:nvSpPr>
          <p:spPr>
            <a:xfrm>
              <a:off x="6103061" y="4338828"/>
              <a:ext cx="1947812" cy="89466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60EEE532-48F7-427A-987A-518BD20B55DC}"/>
                </a:ext>
              </a:extLst>
            </p:cNvPr>
            <p:cNvSpPr/>
            <p:nvPr/>
          </p:nvSpPr>
          <p:spPr>
            <a:xfrm>
              <a:off x="8384682" y="4338828"/>
              <a:ext cx="1947812" cy="89466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009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FABBC35-57FB-47D7-A3EE-6D0DDEF16846}"/>
              </a:ext>
            </a:extLst>
          </p:cNvPr>
          <p:cNvGrpSpPr/>
          <p:nvPr/>
        </p:nvGrpSpPr>
        <p:grpSpPr>
          <a:xfrm>
            <a:off x="4658717" y="1111659"/>
            <a:ext cx="2908745" cy="1253925"/>
            <a:chOff x="4161475" y="1651593"/>
            <a:chExt cx="2908745" cy="1253925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BA75220-8316-4218-82F1-9B74E497E9A2}"/>
                </a:ext>
              </a:extLst>
            </p:cNvPr>
            <p:cNvSpPr/>
            <p:nvPr/>
          </p:nvSpPr>
          <p:spPr>
            <a:xfrm>
              <a:off x="5121779" y="2095429"/>
              <a:ext cx="1948441" cy="701609"/>
            </a:xfrm>
            <a:prstGeom prst="rect">
              <a:avLst/>
            </a:prstGeom>
          </p:spPr>
          <p:txBody>
            <a:bodyPr anchor="b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6DF48D11-1D25-4767-997A-65C1B7AAB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91755">
              <a:off x="4161475" y="1651593"/>
              <a:ext cx="1359890" cy="1253925"/>
            </a:xfrm>
            <a:prstGeom prst="rect">
              <a:avLst/>
            </a:prstGeom>
          </p:spPr>
        </p:pic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18546" y="3012776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4923401B-E487-49A4-AB8B-E4B45DE5950B}"/>
              </a:ext>
            </a:extLst>
          </p:cNvPr>
          <p:cNvSpPr/>
          <p:nvPr/>
        </p:nvSpPr>
        <p:spPr>
          <a:xfrm>
            <a:off x="2946161" y="3845224"/>
            <a:ext cx="6333859" cy="1111659"/>
          </a:xfrm>
          <a:prstGeom prst="rect">
            <a:avLst/>
          </a:prstGeom>
        </p:spPr>
        <p:txBody>
          <a:bodyPr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单击此处可编辑内容，根据您的需要自由拉伸文本框大小。单击此处可编辑内容，根据您的需要自由拉伸文本框大小。单击此处可编辑内容，根据您的需要自由拉伸文本框大小。</a:t>
            </a:r>
            <a:endParaRPr lang="en-US" altLang="zh-CN" sz="12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6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</a:pPr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1398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="" xmlns:a16="http://schemas.microsoft.com/office/drawing/2014/main" id="{143CA0F6-C067-4315-A84E-66DC8E65AA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6088764"/>
              </p:ext>
            </p:extLst>
          </p:nvPr>
        </p:nvGraphicFramePr>
        <p:xfrm>
          <a:off x="2478279" y="1333401"/>
          <a:ext cx="7409204" cy="4953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35636" y="859107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4142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35636" y="859107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55" name="9f27f7bb-1f6d-4b61-810e-15da9ebcd98f" descr="UiAAAB+LCAAAAAAABADVl01v4jAQhv+Lt3tjUZxvuBEoqx66rdRqLysO2cSAuyRBSZCoKv77OsGQcYEojhphLhGeeMz4Gb8Zzwe6oyEaIox66C5/XxP2+yXy03xC/UXqR49JSFbs3XOarEmaU5Kh4Z8P7qQDp9/+akP4rHdmf6QxjTZRaUZDra8xk78FJqyVxgkJaOSvJnRBc7Y2szxkzyQNSJzziXm6IT3EBxbuD3RDc2z+7KGfabJZlzvY9Q6BGSCwcbJKUhAYX+gw1QRTn+ZzGpDXJYlI6cVevdI4H8Xhy9IPD9vwUrpY5jHJMm54+vtGghy4DS3mWC5ZTt9kS7b4t+lUn+iDURHn2aAtmII8pfHiNGqkfUfnvW3g7SXJivjxqfse5Tl35wqptPvHNBZP06pC00FobvNkDrpIpn0pmY43GcNkwqCxJp1NwR3Lp1Pwv4I0batvuKaNLf50jCo2A8YmoU7ciTyd8xmdTj1P02BGhbDl9Sm4txCo4H8Fhbpmv0qna1oOrmIzYWwSEsWdaNQ9n1Fn7I3vXZhRGLYur1HBvYVGmf+MRUjjkP2ZUEqhYEfh2ybLI5YVPrMqwO8lyZTMueDRs8+qNMlJmpVvTlYA71m245Bs0VDvse2yGs9D/DEoqd7HITfoTmlgOViTX8y7CHS/n9KE0Wx3eiOoYupuMAP04VfklWwBqk+prIBZaCcLstxwJkA8g6X4fzWomJ+VWHuCjMsb38sY7nsvMDSlq+JCOAqKrwYTcEZyLruDSo/G4hBBPQsv2pwuA+78yweQo3XLHD0/+KcGRvtGMT4ESazQaXTki4NzpeKg1wBz4Ba/fACBufLFAWsXqkMNyebVQQ0sAyk5usrIsdnxcuHOv3wAOBraLXMsqoMaGPGNYjxWBzUwtmgd8LV6B6OGGBYutl2NILkWPQS+1ETUIW1eJ9TiI9dNYHXubw0PnHDn6moEgcq1FaoBLSqHWjzl+guFeB5LiFo8WzQa+FqdhllHTrgFdzWC5Fp0HPqljqMOafNSohYfudYDq3PZa3jghAtaVyMA1JTrQVQDWpQStXjKNSMK8TyWEhV4znb/AfOcVihSIAAA">
            <a:extLst>
              <a:ext uri="{FF2B5EF4-FFF2-40B4-BE49-F238E27FC236}">
                <a16:creationId xmlns="" xmlns:a16="http://schemas.microsoft.com/office/drawing/2014/main" id="{9BC6F92F-CE15-446C-888A-21FA51068F1B}"/>
              </a:ext>
            </a:extLst>
          </p:cNvPr>
          <p:cNvGrpSpPr>
            <a:grpSpLocks noChangeAspect="1"/>
          </p:cNvGrpSpPr>
          <p:nvPr/>
        </p:nvGrpSpPr>
        <p:grpSpPr>
          <a:xfrm>
            <a:off x="2513887" y="2254749"/>
            <a:ext cx="7164225" cy="3359584"/>
            <a:chOff x="1618175" y="1917811"/>
            <a:chExt cx="8971231" cy="4206959"/>
          </a:xfrm>
        </p:grpSpPr>
        <p:sp>
          <p:nvSpPr>
            <p:cNvPr id="156" name="ValueBack1">
              <a:extLst>
                <a:ext uri="{FF2B5EF4-FFF2-40B4-BE49-F238E27FC236}">
                  <a16:creationId xmlns="" xmlns:a16="http://schemas.microsoft.com/office/drawing/2014/main" id="{2302116A-2B10-4F23-8E9B-05CDC32027EB}"/>
                </a:ext>
              </a:extLst>
            </p:cNvPr>
            <p:cNvSpPr/>
            <p:nvPr/>
          </p:nvSpPr>
          <p:spPr>
            <a:xfrm>
              <a:off x="1618175" y="1917811"/>
              <a:ext cx="1797910" cy="3022381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3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7" name="ValueBack2">
              <a:extLst>
                <a:ext uri="{FF2B5EF4-FFF2-40B4-BE49-F238E27FC236}">
                  <a16:creationId xmlns="" xmlns:a16="http://schemas.microsoft.com/office/drawing/2014/main" id="{51A5503D-C023-480A-AB01-E2D17CB6331D}"/>
                </a:ext>
              </a:extLst>
            </p:cNvPr>
            <p:cNvSpPr/>
            <p:nvPr/>
          </p:nvSpPr>
          <p:spPr>
            <a:xfrm>
              <a:off x="4004088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4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8" name="ValueBack3">
              <a:extLst>
                <a:ext uri="{FF2B5EF4-FFF2-40B4-BE49-F238E27FC236}">
                  <a16:creationId xmlns="" xmlns:a16="http://schemas.microsoft.com/office/drawing/2014/main" id="{48438750-D028-4159-8100-A90E18B4242F}"/>
                </a:ext>
              </a:extLst>
            </p:cNvPr>
            <p:cNvSpPr/>
            <p:nvPr/>
          </p:nvSpPr>
          <p:spPr>
            <a:xfrm>
              <a:off x="6390001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4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9" name="ValueBack4">
              <a:extLst>
                <a:ext uri="{FF2B5EF4-FFF2-40B4-BE49-F238E27FC236}">
                  <a16:creationId xmlns="" xmlns:a16="http://schemas.microsoft.com/office/drawing/2014/main" id="{96DD5059-9607-4993-B083-5CF85A7EC76D}"/>
                </a:ext>
              </a:extLst>
            </p:cNvPr>
            <p:cNvSpPr/>
            <p:nvPr/>
          </p:nvSpPr>
          <p:spPr>
            <a:xfrm>
              <a:off x="8775915" y="1917811"/>
              <a:ext cx="1797910" cy="3022379"/>
            </a:xfrm>
            <a:custGeom>
              <a:avLst/>
              <a:gdLst>
                <a:gd name="connsiteX0" fmla="*/ 898955 w 1797910"/>
                <a:gd name="connsiteY0" fmla="*/ 0 h 3022379"/>
                <a:gd name="connsiteX1" fmla="*/ 1793269 w 1797910"/>
                <a:gd name="connsiteY1" fmla="*/ 807042 h 3022379"/>
                <a:gd name="connsiteX2" fmla="*/ 1795294 w 1797910"/>
                <a:gd name="connsiteY2" fmla="*/ 847147 h 3022379"/>
                <a:gd name="connsiteX3" fmla="*/ 1797910 w 1797910"/>
                <a:gd name="connsiteY3" fmla="*/ 873098 h 3022379"/>
                <a:gd name="connsiteX4" fmla="*/ 1797910 w 1797910"/>
                <a:gd name="connsiteY4" fmla="*/ 898955 h 3022379"/>
                <a:gd name="connsiteX5" fmla="*/ 1797910 w 1797910"/>
                <a:gd name="connsiteY5" fmla="*/ 2722721 h 3022379"/>
                <a:gd name="connsiteX6" fmla="*/ 1498252 w 1797910"/>
                <a:gd name="connsiteY6" fmla="*/ 3022379 h 3022379"/>
                <a:gd name="connsiteX7" fmla="*/ 299658 w 1797910"/>
                <a:gd name="connsiteY7" fmla="*/ 3022379 h 3022379"/>
                <a:gd name="connsiteX8" fmla="*/ 0 w 1797910"/>
                <a:gd name="connsiteY8" fmla="*/ 2722721 h 3022379"/>
                <a:gd name="connsiteX9" fmla="*/ 0 w 1797910"/>
                <a:gd name="connsiteY9" fmla="*/ 898955 h 3022379"/>
                <a:gd name="connsiteX10" fmla="*/ 0 w 1797910"/>
                <a:gd name="connsiteY10" fmla="*/ 873098 h 3022379"/>
                <a:gd name="connsiteX11" fmla="*/ 2616 w 1797910"/>
                <a:gd name="connsiteY11" fmla="*/ 847147 h 3022379"/>
                <a:gd name="connsiteX12" fmla="*/ 4641 w 1797910"/>
                <a:gd name="connsiteY12" fmla="*/ 807042 h 3022379"/>
                <a:gd name="connsiteX13" fmla="*/ 898955 w 1797910"/>
                <a:gd name="connsiteY13" fmla="*/ 0 h 302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910" h="3022379">
                  <a:moveTo>
                    <a:pt x="898955" y="0"/>
                  </a:moveTo>
                  <a:cubicBezTo>
                    <a:pt x="1364404" y="0"/>
                    <a:pt x="1747233" y="353739"/>
                    <a:pt x="1793269" y="807042"/>
                  </a:cubicBezTo>
                  <a:lnTo>
                    <a:pt x="1795294" y="847147"/>
                  </a:lnTo>
                  <a:lnTo>
                    <a:pt x="1797910" y="873098"/>
                  </a:lnTo>
                  <a:lnTo>
                    <a:pt x="1797910" y="898955"/>
                  </a:lnTo>
                  <a:lnTo>
                    <a:pt x="1797910" y="2722721"/>
                  </a:lnTo>
                  <a:cubicBezTo>
                    <a:pt x="1797910" y="2888218"/>
                    <a:pt x="1663749" y="3022379"/>
                    <a:pt x="1498252" y="3022379"/>
                  </a:cubicBezTo>
                  <a:lnTo>
                    <a:pt x="299658" y="3022379"/>
                  </a:lnTo>
                  <a:cubicBezTo>
                    <a:pt x="134161" y="3022379"/>
                    <a:pt x="0" y="2888218"/>
                    <a:pt x="0" y="2722721"/>
                  </a:cubicBezTo>
                  <a:lnTo>
                    <a:pt x="0" y="898955"/>
                  </a:lnTo>
                  <a:lnTo>
                    <a:pt x="0" y="873098"/>
                  </a:lnTo>
                  <a:lnTo>
                    <a:pt x="2616" y="847147"/>
                  </a:lnTo>
                  <a:lnTo>
                    <a:pt x="4641" y="807042"/>
                  </a:lnTo>
                  <a:cubicBezTo>
                    <a:pt x="50677" y="353739"/>
                    <a:pt x="433506" y="0"/>
                    <a:pt x="898955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0" name="ExtraShape1">
              <a:extLst>
                <a:ext uri="{FF2B5EF4-FFF2-40B4-BE49-F238E27FC236}">
                  <a16:creationId xmlns="" xmlns:a16="http://schemas.microsoft.com/office/drawing/2014/main" id="{1AC2062E-059F-42EB-AA51-500E1D00E8B2}"/>
                </a:ext>
              </a:extLst>
            </p:cNvPr>
            <p:cNvSpPr/>
            <p:nvPr/>
          </p:nvSpPr>
          <p:spPr>
            <a:xfrm>
              <a:off x="4147406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1" name="ExtraShape2">
              <a:extLst>
                <a:ext uri="{FF2B5EF4-FFF2-40B4-BE49-F238E27FC236}">
                  <a16:creationId xmlns="" xmlns:a16="http://schemas.microsoft.com/office/drawing/2014/main" id="{00FE2BB8-2261-46DD-A91A-01451CABDC4B}"/>
                </a:ext>
              </a:extLst>
            </p:cNvPr>
            <p:cNvSpPr/>
            <p:nvPr/>
          </p:nvSpPr>
          <p:spPr>
            <a:xfrm>
              <a:off x="6533319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2" name="ExtraShape3">
              <a:extLst>
                <a:ext uri="{FF2B5EF4-FFF2-40B4-BE49-F238E27FC236}">
                  <a16:creationId xmlns="" xmlns:a16="http://schemas.microsoft.com/office/drawing/2014/main" id="{4B2A58F8-118E-4494-95DA-EF2D6B4D4822}"/>
                </a:ext>
              </a:extLst>
            </p:cNvPr>
            <p:cNvSpPr/>
            <p:nvPr/>
          </p:nvSpPr>
          <p:spPr>
            <a:xfrm>
              <a:off x="8919233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3" name="ExtraShape4">
              <a:extLst>
                <a:ext uri="{FF2B5EF4-FFF2-40B4-BE49-F238E27FC236}">
                  <a16:creationId xmlns="" xmlns:a16="http://schemas.microsoft.com/office/drawing/2014/main" id="{82624FA6-0EB5-4014-97FA-AC467C165539}"/>
                </a:ext>
              </a:extLst>
            </p:cNvPr>
            <p:cNvSpPr/>
            <p:nvPr/>
          </p:nvSpPr>
          <p:spPr>
            <a:xfrm>
              <a:off x="1761493" y="2061129"/>
              <a:ext cx="1511276" cy="1511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4" name="ValueShape1">
              <a:extLst>
                <a:ext uri="{FF2B5EF4-FFF2-40B4-BE49-F238E27FC236}">
                  <a16:creationId xmlns="" xmlns:a16="http://schemas.microsoft.com/office/drawing/2014/main" id="{F6AABD51-C90E-4B8D-9A68-BC0BF8C352B6}"/>
                </a:ext>
              </a:extLst>
            </p:cNvPr>
            <p:cNvSpPr/>
            <p:nvPr/>
          </p:nvSpPr>
          <p:spPr>
            <a:xfrm>
              <a:off x="1829220" y="2128855"/>
              <a:ext cx="1375822" cy="1375822"/>
            </a:xfrm>
            <a:prstGeom prst="blockArc">
              <a:avLst>
                <a:gd name="adj1" fmla="val 16200000"/>
                <a:gd name="adj2" fmla="val 5815385"/>
                <a:gd name="adj3" fmla="val 6800"/>
              </a:avLst>
            </a:pr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5" name="ValueShape2">
              <a:extLst>
                <a:ext uri="{FF2B5EF4-FFF2-40B4-BE49-F238E27FC236}">
                  <a16:creationId xmlns="" xmlns:a16="http://schemas.microsoft.com/office/drawing/2014/main" id="{C4EA3F87-6E2E-442F-8B60-4648B0D68F3B}"/>
                </a:ext>
              </a:extLst>
            </p:cNvPr>
            <p:cNvSpPr/>
            <p:nvPr/>
          </p:nvSpPr>
          <p:spPr>
            <a:xfrm>
              <a:off x="4215132" y="2131626"/>
              <a:ext cx="1375822" cy="1375822"/>
            </a:xfrm>
            <a:prstGeom prst="blockArc">
              <a:avLst>
                <a:gd name="adj1" fmla="val 16200000"/>
                <a:gd name="adj2" fmla="val 6862154"/>
                <a:gd name="adj3" fmla="val 6800"/>
              </a:avLst>
            </a:pr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6" name="ValueShape3">
              <a:extLst>
                <a:ext uri="{FF2B5EF4-FFF2-40B4-BE49-F238E27FC236}">
                  <a16:creationId xmlns="" xmlns:a16="http://schemas.microsoft.com/office/drawing/2014/main" id="{62BF6F71-F6C9-4012-B5CD-462C232DBA13}"/>
                </a:ext>
              </a:extLst>
            </p:cNvPr>
            <p:cNvSpPr/>
            <p:nvPr/>
          </p:nvSpPr>
          <p:spPr>
            <a:xfrm>
              <a:off x="6601045" y="2134397"/>
              <a:ext cx="1375822" cy="1375822"/>
            </a:xfrm>
            <a:prstGeom prst="blockArc">
              <a:avLst>
                <a:gd name="adj1" fmla="val 16200000"/>
                <a:gd name="adj2" fmla="val 8723077"/>
                <a:gd name="adj3" fmla="val 6800"/>
              </a:avLst>
            </a:pr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7" name="ValueShape4">
              <a:extLst>
                <a:ext uri="{FF2B5EF4-FFF2-40B4-BE49-F238E27FC236}">
                  <a16:creationId xmlns="" xmlns:a16="http://schemas.microsoft.com/office/drawing/2014/main" id="{6CF8A4A3-E66E-4392-BFE4-333B61D8C67D}"/>
                </a:ext>
              </a:extLst>
            </p:cNvPr>
            <p:cNvSpPr/>
            <p:nvPr/>
          </p:nvSpPr>
          <p:spPr>
            <a:xfrm>
              <a:off x="8986958" y="2137168"/>
              <a:ext cx="1375822" cy="1375822"/>
            </a:xfrm>
            <a:prstGeom prst="blockArc">
              <a:avLst>
                <a:gd name="adj1" fmla="val 16200000"/>
                <a:gd name="adj2" fmla="val 12876923"/>
                <a:gd name="adj3" fmla="val 6800"/>
              </a:avLst>
            </a:pr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8" name="ValueText1">
              <a:extLst>
                <a:ext uri="{FF2B5EF4-FFF2-40B4-BE49-F238E27FC236}">
                  <a16:creationId xmlns="" xmlns:a16="http://schemas.microsoft.com/office/drawing/2014/main" id="{E03B6AC3-E782-445B-BA1B-2BCD0A8F73D6}"/>
                </a:ext>
              </a:extLst>
            </p:cNvPr>
            <p:cNvSpPr/>
            <p:nvPr/>
          </p:nvSpPr>
          <p:spPr>
            <a:xfrm>
              <a:off x="2187676" y="3903615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69" name="ValueText2">
              <a:extLst>
                <a:ext uri="{FF2B5EF4-FFF2-40B4-BE49-F238E27FC236}">
                  <a16:creationId xmlns="" xmlns:a16="http://schemas.microsoft.com/office/drawing/2014/main" id="{2F5F2C4D-1573-4565-98D5-9A90FCB8753D}"/>
                </a:ext>
              </a:extLst>
            </p:cNvPr>
            <p:cNvSpPr/>
            <p:nvPr/>
          </p:nvSpPr>
          <p:spPr>
            <a:xfrm>
              <a:off x="4576127" y="3903615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0" name="ValueText3">
              <a:extLst>
                <a:ext uri="{FF2B5EF4-FFF2-40B4-BE49-F238E27FC236}">
                  <a16:creationId xmlns="" xmlns:a16="http://schemas.microsoft.com/office/drawing/2014/main" id="{756087F5-3F59-4AC0-999E-DCD4FD4211D6}"/>
                </a:ext>
              </a:extLst>
            </p:cNvPr>
            <p:cNvSpPr/>
            <p:nvPr/>
          </p:nvSpPr>
          <p:spPr>
            <a:xfrm>
              <a:off x="6964578" y="3903615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71" name="ValueText4">
              <a:extLst>
                <a:ext uri="{FF2B5EF4-FFF2-40B4-BE49-F238E27FC236}">
                  <a16:creationId xmlns="" xmlns:a16="http://schemas.microsoft.com/office/drawing/2014/main" id="{CFE6F9A4-9CF9-4D94-9040-917A1BF40C1E}"/>
                </a:ext>
              </a:extLst>
            </p:cNvPr>
            <p:cNvSpPr/>
            <p:nvPr/>
          </p:nvSpPr>
          <p:spPr>
            <a:xfrm>
              <a:off x="9353029" y="3903615"/>
              <a:ext cx="674847" cy="331809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72" name="IconShape1">
              <a:extLst>
                <a:ext uri="{FF2B5EF4-FFF2-40B4-BE49-F238E27FC236}">
                  <a16:creationId xmlns="" xmlns:a16="http://schemas.microsoft.com/office/drawing/2014/main" id="{4C024108-8DCA-4E78-96DB-04DEBB21BD8B}"/>
                </a:ext>
              </a:extLst>
            </p:cNvPr>
            <p:cNvSpPr/>
            <p:nvPr/>
          </p:nvSpPr>
          <p:spPr bwMode="auto">
            <a:xfrm>
              <a:off x="2236420" y="2468176"/>
              <a:ext cx="536588" cy="623939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IconShape2">
              <a:extLst>
                <a:ext uri="{FF2B5EF4-FFF2-40B4-BE49-F238E27FC236}">
                  <a16:creationId xmlns="" xmlns:a16="http://schemas.microsoft.com/office/drawing/2014/main" id="{5AFCA9E4-E31F-4E70-82EB-B15DC3DD8FDA}"/>
                </a:ext>
              </a:extLst>
            </p:cNvPr>
            <p:cNvSpPr/>
            <p:nvPr/>
          </p:nvSpPr>
          <p:spPr bwMode="auto">
            <a:xfrm>
              <a:off x="4613938" y="2419986"/>
              <a:ext cx="416199" cy="750678"/>
            </a:xfrm>
            <a:custGeom>
              <a:avLst/>
              <a:gdLst>
                <a:gd name="connsiteX0" fmla="*/ 130365 w 281648"/>
                <a:gd name="connsiteY0" fmla="*/ 361172 h 552113"/>
                <a:gd name="connsiteX1" fmla="*/ 237746 w 281648"/>
                <a:gd name="connsiteY1" fmla="*/ 362462 h 552113"/>
                <a:gd name="connsiteX2" fmla="*/ 242921 w 281648"/>
                <a:gd name="connsiteY2" fmla="*/ 434710 h 552113"/>
                <a:gd name="connsiteX3" fmla="*/ 219633 w 281648"/>
                <a:gd name="connsiteY3" fmla="*/ 434710 h 552113"/>
                <a:gd name="connsiteX4" fmla="*/ 223515 w 281648"/>
                <a:gd name="connsiteY4" fmla="*/ 474705 h 552113"/>
                <a:gd name="connsiteX5" fmla="*/ 218340 w 281648"/>
                <a:gd name="connsiteY5" fmla="*/ 532761 h 552113"/>
                <a:gd name="connsiteX6" fmla="*/ 241627 w 281648"/>
                <a:gd name="connsiteY6" fmla="*/ 541792 h 552113"/>
                <a:gd name="connsiteX7" fmla="*/ 226102 w 281648"/>
                <a:gd name="connsiteY7" fmla="*/ 552113 h 552113"/>
                <a:gd name="connsiteX8" fmla="*/ 217046 w 281648"/>
                <a:gd name="connsiteY8" fmla="*/ 552113 h 552113"/>
                <a:gd name="connsiteX9" fmla="*/ 193758 w 281648"/>
                <a:gd name="connsiteY9" fmla="*/ 552113 h 552113"/>
                <a:gd name="connsiteX10" fmla="*/ 192465 w 281648"/>
                <a:gd name="connsiteY10" fmla="*/ 552113 h 552113"/>
                <a:gd name="connsiteX11" fmla="*/ 192465 w 281648"/>
                <a:gd name="connsiteY11" fmla="*/ 543082 h 552113"/>
                <a:gd name="connsiteX12" fmla="*/ 195052 w 281648"/>
                <a:gd name="connsiteY12" fmla="*/ 537922 h 552113"/>
                <a:gd name="connsiteX13" fmla="*/ 201521 w 281648"/>
                <a:gd name="connsiteY13" fmla="*/ 474705 h 552113"/>
                <a:gd name="connsiteX14" fmla="*/ 197640 w 281648"/>
                <a:gd name="connsiteY14" fmla="*/ 434710 h 552113"/>
                <a:gd name="connsiteX15" fmla="*/ 184702 w 281648"/>
                <a:gd name="connsiteY15" fmla="*/ 434710 h 552113"/>
                <a:gd name="connsiteX16" fmla="*/ 184702 w 281648"/>
                <a:gd name="connsiteY16" fmla="*/ 539212 h 552113"/>
                <a:gd name="connsiteX17" fmla="*/ 185996 w 281648"/>
                <a:gd name="connsiteY17" fmla="*/ 543082 h 552113"/>
                <a:gd name="connsiteX18" fmla="*/ 185996 w 281648"/>
                <a:gd name="connsiteY18" fmla="*/ 552113 h 552113"/>
                <a:gd name="connsiteX19" fmla="*/ 184702 w 281648"/>
                <a:gd name="connsiteY19" fmla="*/ 552113 h 552113"/>
                <a:gd name="connsiteX20" fmla="*/ 161415 w 281648"/>
                <a:gd name="connsiteY20" fmla="*/ 552113 h 552113"/>
                <a:gd name="connsiteX21" fmla="*/ 151065 w 281648"/>
                <a:gd name="connsiteY21" fmla="*/ 552113 h 552113"/>
                <a:gd name="connsiteX22" fmla="*/ 136833 w 281648"/>
                <a:gd name="connsiteY22" fmla="*/ 543082 h 552113"/>
                <a:gd name="connsiteX23" fmla="*/ 161415 w 281648"/>
                <a:gd name="connsiteY23" fmla="*/ 532761 h 552113"/>
                <a:gd name="connsiteX24" fmla="*/ 161415 w 281648"/>
                <a:gd name="connsiteY24" fmla="*/ 434710 h 552113"/>
                <a:gd name="connsiteX25" fmla="*/ 127777 w 281648"/>
                <a:gd name="connsiteY25" fmla="*/ 434710 h 552113"/>
                <a:gd name="connsiteX26" fmla="*/ 202711 w 281648"/>
                <a:gd name="connsiteY26" fmla="*/ 223247 h 552113"/>
                <a:gd name="connsiteX27" fmla="*/ 238873 w 281648"/>
                <a:gd name="connsiteY27" fmla="*/ 237429 h 552113"/>
                <a:gd name="connsiteX28" fmla="*/ 258246 w 281648"/>
                <a:gd name="connsiteY28" fmla="*/ 243875 h 552113"/>
                <a:gd name="connsiteX29" fmla="*/ 237582 w 281648"/>
                <a:gd name="connsiteY29" fmla="*/ 243875 h 552113"/>
                <a:gd name="connsiteX30" fmla="*/ 229833 w 281648"/>
                <a:gd name="connsiteY30" fmla="*/ 291578 h 552113"/>
                <a:gd name="connsiteX31" fmla="*/ 238873 w 281648"/>
                <a:gd name="connsiteY31" fmla="*/ 354752 h 552113"/>
                <a:gd name="connsiteX32" fmla="*/ 213043 w 281648"/>
                <a:gd name="connsiteY32" fmla="*/ 354752 h 552113"/>
                <a:gd name="connsiteX33" fmla="*/ 187213 w 281648"/>
                <a:gd name="connsiteY33" fmla="*/ 354752 h 552113"/>
                <a:gd name="connsiteX34" fmla="*/ 187213 w 281648"/>
                <a:gd name="connsiteY34" fmla="*/ 254190 h 552113"/>
                <a:gd name="connsiteX35" fmla="*/ 196254 w 281648"/>
                <a:gd name="connsiteY35" fmla="*/ 254190 h 552113"/>
                <a:gd name="connsiteX36" fmla="*/ 202711 w 281648"/>
                <a:gd name="connsiteY36" fmla="*/ 254190 h 552113"/>
                <a:gd name="connsiteX37" fmla="*/ 202711 w 281648"/>
                <a:gd name="connsiteY37" fmla="*/ 246454 h 552113"/>
                <a:gd name="connsiteX38" fmla="*/ 184701 w 281648"/>
                <a:gd name="connsiteY38" fmla="*/ 143102 h 552113"/>
                <a:gd name="connsiteX39" fmla="*/ 205383 w 281648"/>
                <a:gd name="connsiteY39" fmla="*/ 162478 h 552113"/>
                <a:gd name="connsiteX40" fmla="*/ 205383 w 281648"/>
                <a:gd name="connsiteY40" fmla="*/ 163770 h 552113"/>
                <a:gd name="connsiteX41" fmla="*/ 205383 w 281648"/>
                <a:gd name="connsiteY41" fmla="*/ 168937 h 552113"/>
                <a:gd name="connsiteX42" fmla="*/ 204090 w 281648"/>
                <a:gd name="connsiteY42" fmla="*/ 174104 h 552113"/>
                <a:gd name="connsiteX43" fmla="*/ 196335 w 281648"/>
                <a:gd name="connsiteY43" fmla="*/ 181854 h 552113"/>
                <a:gd name="connsiteX44" fmla="*/ 196335 w 281648"/>
                <a:gd name="connsiteY44" fmla="*/ 188313 h 552113"/>
                <a:gd name="connsiteX45" fmla="*/ 197627 w 281648"/>
                <a:gd name="connsiteY45" fmla="*/ 184438 h 552113"/>
                <a:gd name="connsiteX46" fmla="*/ 204090 w 281648"/>
                <a:gd name="connsiteY46" fmla="*/ 187021 h 552113"/>
                <a:gd name="connsiteX47" fmla="*/ 258381 w 281648"/>
                <a:gd name="connsiteY47" fmla="*/ 206398 h 552113"/>
                <a:gd name="connsiteX48" fmla="*/ 281648 w 281648"/>
                <a:gd name="connsiteY48" fmla="*/ 214148 h 552113"/>
                <a:gd name="connsiteX49" fmla="*/ 270014 w 281648"/>
                <a:gd name="connsiteY49" fmla="*/ 241275 h 552113"/>
                <a:gd name="connsiteX50" fmla="*/ 263551 w 281648"/>
                <a:gd name="connsiteY50" fmla="*/ 238692 h 552113"/>
                <a:gd name="connsiteX51" fmla="*/ 236406 w 281648"/>
                <a:gd name="connsiteY51" fmla="*/ 228358 h 552113"/>
                <a:gd name="connsiteX52" fmla="*/ 206676 w 281648"/>
                <a:gd name="connsiteY52" fmla="*/ 218023 h 552113"/>
                <a:gd name="connsiteX53" fmla="*/ 202798 w 281648"/>
                <a:gd name="connsiteY53" fmla="*/ 215440 h 552113"/>
                <a:gd name="connsiteX54" fmla="*/ 196335 w 281648"/>
                <a:gd name="connsiteY54" fmla="*/ 212856 h 552113"/>
                <a:gd name="connsiteX55" fmla="*/ 196335 w 281648"/>
                <a:gd name="connsiteY55" fmla="*/ 225774 h 552113"/>
                <a:gd name="connsiteX56" fmla="*/ 196335 w 281648"/>
                <a:gd name="connsiteY56" fmla="*/ 246442 h 552113"/>
                <a:gd name="connsiteX57" fmla="*/ 187286 w 281648"/>
                <a:gd name="connsiteY57" fmla="*/ 246442 h 552113"/>
                <a:gd name="connsiteX58" fmla="*/ 180823 w 281648"/>
                <a:gd name="connsiteY58" fmla="*/ 246442 h 552113"/>
                <a:gd name="connsiteX59" fmla="*/ 175653 w 281648"/>
                <a:gd name="connsiteY59" fmla="*/ 246442 h 552113"/>
                <a:gd name="connsiteX60" fmla="*/ 175653 w 281648"/>
                <a:gd name="connsiteY60" fmla="*/ 236108 h 552113"/>
                <a:gd name="connsiteX61" fmla="*/ 175653 w 281648"/>
                <a:gd name="connsiteY61" fmla="*/ 183146 h 552113"/>
                <a:gd name="connsiteX62" fmla="*/ 164019 w 281648"/>
                <a:gd name="connsiteY62" fmla="*/ 163770 h 552113"/>
                <a:gd name="connsiteX63" fmla="*/ 184701 w 281648"/>
                <a:gd name="connsiteY63" fmla="*/ 143102 h 552113"/>
                <a:gd name="connsiteX64" fmla="*/ 195045 w 281648"/>
                <a:gd name="connsiteY64" fmla="*/ 83850 h 552113"/>
                <a:gd name="connsiteX65" fmla="*/ 195045 w 281648"/>
                <a:gd name="connsiteY65" fmla="*/ 104490 h 552113"/>
                <a:gd name="connsiteX66" fmla="*/ 236379 w 281648"/>
                <a:gd name="connsiteY66" fmla="*/ 104490 h 552113"/>
                <a:gd name="connsiteX67" fmla="*/ 236379 w 281648"/>
                <a:gd name="connsiteY67" fmla="*/ 83850 h 552113"/>
                <a:gd name="connsiteX68" fmla="*/ 133044 w 281648"/>
                <a:gd name="connsiteY68" fmla="*/ 83850 h 552113"/>
                <a:gd name="connsiteX69" fmla="*/ 133044 w 281648"/>
                <a:gd name="connsiteY69" fmla="*/ 104490 h 552113"/>
                <a:gd name="connsiteX70" fmla="*/ 174378 w 281648"/>
                <a:gd name="connsiteY70" fmla="*/ 104490 h 552113"/>
                <a:gd name="connsiteX71" fmla="*/ 174378 w 281648"/>
                <a:gd name="connsiteY71" fmla="*/ 83850 h 552113"/>
                <a:gd name="connsiteX72" fmla="*/ 155003 w 281648"/>
                <a:gd name="connsiteY72" fmla="*/ 41280 h 552113"/>
                <a:gd name="connsiteX73" fmla="*/ 108502 w 281648"/>
                <a:gd name="connsiteY73" fmla="*/ 82560 h 552113"/>
                <a:gd name="connsiteX74" fmla="*/ 107210 w 281648"/>
                <a:gd name="connsiteY74" fmla="*/ 86430 h 552113"/>
                <a:gd name="connsiteX75" fmla="*/ 127877 w 281648"/>
                <a:gd name="connsiteY75" fmla="*/ 89010 h 552113"/>
                <a:gd name="connsiteX76" fmla="*/ 127877 w 281648"/>
                <a:gd name="connsiteY76" fmla="*/ 77400 h 552113"/>
                <a:gd name="connsiteX77" fmla="*/ 180836 w 281648"/>
                <a:gd name="connsiteY77" fmla="*/ 77400 h 552113"/>
                <a:gd name="connsiteX78" fmla="*/ 180836 w 281648"/>
                <a:gd name="connsiteY78" fmla="*/ 90300 h 552113"/>
                <a:gd name="connsiteX79" fmla="*/ 189878 w 281648"/>
                <a:gd name="connsiteY79" fmla="*/ 90300 h 552113"/>
                <a:gd name="connsiteX80" fmla="*/ 189878 w 281648"/>
                <a:gd name="connsiteY80" fmla="*/ 77400 h 552113"/>
                <a:gd name="connsiteX81" fmla="*/ 242837 w 281648"/>
                <a:gd name="connsiteY81" fmla="*/ 77400 h 552113"/>
                <a:gd name="connsiteX82" fmla="*/ 242837 w 281648"/>
                <a:gd name="connsiteY82" fmla="*/ 90300 h 552113"/>
                <a:gd name="connsiteX83" fmla="*/ 258338 w 281648"/>
                <a:gd name="connsiteY83" fmla="*/ 87720 h 552113"/>
                <a:gd name="connsiteX84" fmla="*/ 250588 w 281648"/>
                <a:gd name="connsiteY84" fmla="*/ 67080 h 552113"/>
                <a:gd name="connsiteX85" fmla="*/ 155003 w 281648"/>
                <a:gd name="connsiteY85" fmla="*/ 41280 h 552113"/>
                <a:gd name="connsiteX86" fmla="*/ 182128 w 281648"/>
                <a:gd name="connsiteY86" fmla="*/ 0 h 552113"/>
                <a:gd name="connsiteX87" fmla="*/ 275130 w 281648"/>
                <a:gd name="connsiteY87" fmla="*/ 143191 h 552113"/>
                <a:gd name="connsiteX88" fmla="*/ 266088 w 281648"/>
                <a:gd name="connsiteY88" fmla="*/ 194791 h 552113"/>
                <a:gd name="connsiteX89" fmla="*/ 262213 w 281648"/>
                <a:gd name="connsiteY89" fmla="*/ 201241 h 552113"/>
                <a:gd name="connsiteX90" fmla="*/ 206670 w 281648"/>
                <a:gd name="connsiteY90" fmla="*/ 181891 h 552113"/>
                <a:gd name="connsiteX91" fmla="*/ 213129 w 281648"/>
                <a:gd name="connsiteY91" fmla="*/ 163831 h 552113"/>
                <a:gd name="connsiteX92" fmla="*/ 211837 w 281648"/>
                <a:gd name="connsiteY92" fmla="*/ 161251 h 552113"/>
                <a:gd name="connsiteX93" fmla="*/ 259629 w 281648"/>
                <a:gd name="connsiteY93" fmla="*/ 95460 h 552113"/>
                <a:gd name="connsiteX94" fmla="*/ 242837 w 281648"/>
                <a:gd name="connsiteY94" fmla="*/ 98040 h 552113"/>
                <a:gd name="connsiteX95" fmla="*/ 242837 w 281648"/>
                <a:gd name="connsiteY95" fmla="*/ 110940 h 552113"/>
                <a:gd name="connsiteX96" fmla="*/ 189878 w 281648"/>
                <a:gd name="connsiteY96" fmla="*/ 110940 h 552113"/>
                <a:gd name="connsiteX97" fmla="*/ 189878 w 281648"/>
                <a:gd name="connsiteY97" fmla="*/ 101910 h 552113"/>
                <a:gd name="connsiteX98" fmla="*/ 180836 w 281648"/>
                <a:gd name="connsiteY98" fmla="*/ 101910 h 552113"/>
                <a:gd name="connsiteX99" fmla="*/ 180836 w 281648"/>
                <a:gd name="connsiteY99" fmla="*/ 110940 h 552113"/>
                <a:gd name="connsiteX100" fmla="*/ 127877 w 281648"/>
                <a:gd name="connsiteY100" fmla="*/ 110940 h 552113"/>
                <a:gd name="connsiteX101" fmla="*/ 127877 w 281648"/>
                <a:gd name="connsiteY101" fmla="*/ 98040 h 552113"/>
                <a:gd name="connsiteX102" fmla="*/ 107210 w 281648"/>
                <a:gd name="connsiteY102" fmla="*/ 95460 h 552113"/>
                <a:gd name="connsiteX103" fmla="*/ 157586 w 281648"/>
                <a:gd name="connsiteY103" fmla="*/ 161251 h 552113"/>
                <a:gd name="connsiteX104" fmla="*/ 156294 w 281648"/>
                <a:gd name="connsiteY104" fmla="*/ 163831 h 552113"/>
                <a:gd name="connsiteX105" fmla="*/ 161461 w 281648"/>
                <a:gd name="connsiteY105" fmla="*/ 178021 h 552113"/>
                <a:gd name="connsiteX106" fmla="*/ 161461 w 281648"/>
                <a:gd name="connsiteY106" fmla="*/ 190921 h 552113"/>
                <a:gd name="connsiteX107" fmla="*/ 153711 w 281648"/>
                <a:gd name="connsiteY107" fmla="*/ 193501 h 552113"/>
                <a:gd name="connsiteX108" fmla="*/ 169211 w 281648"/>
                <a:gd name="connsiteY108" fmla="*/ 223171 h 552113"/>
                <a:gd name="connsiteX109" fmla="*/ 169211 w 281648"/>
                <a:gd name="connsiteY109" fmla="*/ 246392 h 552113"/>
                <a:gd name="connsiteX110" fmla="*/ 169211 w 281648"/>
                <a:gd name="connsiteY110" fmla="*/ 254132 h 552113"/>
                <a:gd name="connsiteX111" fmla="*/ 175670 w 281648"/>
                <a:gd name="connsiteY111" fmla="*/ 254132 h 552113"/>
                <a:gd name="connsiteX112" fmla="*/ 180836 w 281648"/>
                <a:gd name="connsiteY112" fmla="*/ 254132 h 552113"/>
                <a:gd name="connsiteX113" fmla="*/ 180836 w 281648"/>
                <a:gd name="connsiteY113" fmla="*/ 354752 h 552113"/>
                <a:gd name="connsiteX114" fmla="*/ 130461 w 281648"/>
                <a:gd name="connsiteY114" fmla="*/ 354752 h 552113"/>
                <a:gd name="connsiteX115" fmla="*/ 138211 w 281648"/>
                <a:gd name="connsiteY115" fmla="*/ 292832 h 552113"/>
                <a:gd name="connsiteX116" fmla="*/ 120127 w 281648"/>
                <a:gd name="connsiteY116" fmla="*/ 246392 h 552113"/>
                <a:gd name="connsiteX117" fmla="*/ 0 w 281648"/>
                <a:gd name="connsiteY117" fmla="*/ 159961 h 552113"/>
                <a:gd name="connsiteX118" fmla="*/ 0 w 281648"/>
                <a:gd name="connsiteY118" fmla="*/ 130290 h 552113"/>
                <a:gd name="connsiteX119" fmla="*/ 99460 w 281648"/>
                <a:gd name="connsiteY119" fmla="*/ 194791 h 552113"/>
                <a:gd name="connsiteX120" fmla="*/ 87835 w 281648"/>
                <a:gd name="connsiteY120" fmla="*/ 92880 h 552113"/>
                <a:gd name="connsiteX121" fmla="*/ 134336 w 281648"/>
                <a:gd name="connsiteY121" fmla="*/ 14190 h 552113"/>
                <a:gd name="connsiteX122" fmla="*/ 145961 w 281648"/>
                <a:gd name="connsiteY122" fmla="*/ 11610 h 552113"/>
                <a:gd name="connsiteX123" fmla="*/ 155003 w 281648"/>
                <a:gd name="connsiteY123" fmla="*/ 3870 h 552113"/>
                <a:gd name="connsiteX124" fmla="*/ 182128 w 281648"/>
                <a:gd name="connsiteY124" fmla="*/ 0 h 55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281648" h="552113">
                  <a:moveTo>
                    <a:pt x="130365" y="361172"/>
                  </a:moveTo>
                  <a:lnTo>
                    <a:pt x="237746" y="362462"/>
                  </a:lnTo>
                  <a:lnTo>
                    <a:pt x="242921" y="434710"/>
                  </a:lnTo>
                  <a:lnTo>
                    <a:pt x="219633" y="434710"/>
                  </a:lnTo>
                  <a:lnTo>
                    <a:pt x="223515" y="474705"/>
                  </a:lnTo>
                  <a:lnTo>
                    <a:pt x="218340" y="532761"/>
                  </a:lnTo>
                  <a:cubicBezTo>
                    <a:pt x="232571" y="534051"/>
                    <a:pt x="241627" y="535341"/>
                    <a:pt x="241627" y="541792"/>
                  </a:cubicBezTo>
                  <a:cubicBezTo>
                    <a:pt x="241627" y="549533"/>
                    <a:pt x="226102" y="552113"/>
                    <a:pt x="226102" y="552113"/>
                  </a:cubicBezTo>
                  <a:lnTo>
                    <a:pt x="217046" y="552113"/>
                  </a:lnTo>
                  <a:lnTo>
                    <a:pt x="193758" y="552113"/>
                  </a:lnTo>
                  <a:lnTo>
                    <a:pt x="192465" y="552113"/>
                  </a:lnTo>
                  <a:lnTo>
                    <a:pt x="192465" y="543082"/>
                  </a:lnTo>
                  <a:cubicBezTo>
                    <a:pt x="192465" y="540502"/>
                    <a:pt x="192465" y="539212"/>
                    <a:pt x="195052" y="537922"/>
                  </a:cubicBezTo>
                  <a:lnTo>
                    <a:pt x="201521" y="474705"/>
                  </a:lnTo>
                  <a:lnTo>
                    <a:pt x="197640" y="434710"/>
                  </a:lnTo>
                  <a:lnTo>
                    <a:pt x="184702" y="434710"/>
                  </a:lnTo>
                  <a:lnTo>
                    <a:pt x="184702" y="539212"/>
                  </a:lnTo>
                  <a:cubicBezTo>
                    <a:pt x="185996" y="540502"/>
                    <a:pt x="185996" y="541792"/>
                    <a:pt x="185996" y="543082"/>
                  </a:cubicBezTo>
                  <a:lnTo>
                    <a:pt x="185996" y="552113"/>
                  </a:lnTo>
                  <a:lnTo>
                    <a:pt x="184702" y="552113"/>
                  </a:lnTo>
                  <a:lnTo>
                    <a:pt x="161415" y="552113"/>
                  </a:lnTo>
                  <a:lnTo>
                    <a:pt x="151065" y="552113"/>
                  </a:lnTo>
                  <a:cubicBezTo>
                    <a:pt x="151065" y="552113"/>
                    <a:pt x="136833" y="549533"/>
                    <a:pt x="136833" y="543082"/>
                  </a:cubicBezTo>
                  <a:cubicBezTo>
                    <a:pt x="136833" y="535341"/>
                    <a:pt x="145890" y="532761"/>
                    <a:pt x="161415" y="532761"/>
                  </a:cubicBezTo>
                  <a:lnTo>
                    <a:pt x="161415" y="434710"/>
                  </a:lnTo>
                  <a:lnTo>
                    <a:pt x="127777" y="434710"/>
                  </a:lnTo>
                  <a:close/>
                  <a:moveTo>
                    <a:pt x="202711" y="223247"/>
                  </a:moveTo>
                  <a:lnTo>
                    <a:pt x="238873" y="237429"/>
                  </a:lnTo>
                  <a:lnTo>
                    <a:pt x="258246" y="243875"/>
                  </a:lnTo>
                  <a:lnTo>
                    <a:pt x="237582" y="243875"/>
                  </a:lnTo>
                  <a:cubicBezTo>
                    <a:pt x="232416" y="269661"/>
                    <a:pt x="229833" y="291578"/>
                    <a:pt x="229833" y="291578"/>
                  </a:cubicBezTo>
                  <a:lnTo>
                    <a:pt x="238873" y="354752"/>
                  </a:lnTo>
                  <a:lnTo>
                    <a:pt x="213043" y="354752"/>
                  </a:lnTo>
                  <a:lnTo>
                    <a:pt x="187213" y="354752"/>
                  </a:lnTo>
                  <a:lnTo>
                    <a:pt x="187213" y="254190"/>
                  </a:lnTo>
                  <a:lnTo>
                    <a:pt x="196254" y="254190"/>
                  </a:lnTo>
                  <a:lnTo>
                    <a:pt x="202711" y="254190"/>
                  </a:lnTo>
                  <a:lnTo>
                    <a:pt x="202711" y="246454"/>
                  </a:lnTo>
                  <a:close/>
                  <a:moveTo>
                    <a:pt x="184701" y="143102"/>
                  </a:moveTo>
                  <a:cubicBezTo>
                    <a:pt x="196335" y="143102"/>
                    <a:pt x="205383" y="152144"/>
                    <a:pt x="205383" y="162478"/>
                  </a:cubicBezTo>
                  <a:cubicBezTo>
                    <a:pt x="205383" y="162478"/>
                    <a:pt x="205383" y="163770"/>
                    <a:pt x="205383" y="163770"/>
                  </a:cubicBezTo>
                  <a:cubicBezTo>
                    <a:pt x="205383" y="166353"/>
                    <a:pt x="205383" y="167645"/>
                    <a:pt x="205383" y="168937"/>
                  </a:cubicBezTo>
                  <a:cubicBezTo>
                    <a:pt x="205383" y="170229"/>
                    <a:pt x="204090" y="172812"/>
                    <a:pt x="204090" y="174104"/>
                  </a:cubicBezTo>
                  <a:cubicBezTo>
                    <a:pt x="201505" y="176687"/>
                    <a:pt x="198920" y="180563"/>
                    <a:pt x="196335" y="181854"/>
                  </a:cubicBezTo>
                  <a:lnTo>
                    <a:pt x="196335" y="188313"/>
                  </a:lnTo>
                  <a:lnTo>
                    <a:pt x="197627" y="184438"/>
                  </a:lnTo>
                  <a:lnTo>
                    <a:pt x="204090" y="187021"/>
                  </a:lnTo>
                  <a:lnTo>
                    <a:pt x="258381" y="206398"/>
                  </a:lnTo>
                  <a:lnTo>
                    <a:pt x="281648" y="214148"/>
                  </a:lnTo>
                  <a:lnTo>
                    <a:pt x="270014" y="241275"/>
                  </a:lnTo>
                  <a:lnTo>
                    <a:pt x="263551" y="238692"/>
                  </a:lnTo>
                  <a:lnTo>
                    <a:pt x="236406" y="228358"/>
                  </a:lnTo>
                  <a:lnTo>
                    <a:pt x="206676" y="218023"/>
                  </a:lnTo>
                  <a:lnTo>
                    <a:pt x="202798" y="215440"/>
                  </a:lnTo>
                  <a:lnTo>
                    <a:pt x="196335" y="212856"/>
                  </a:lnTo>
                  <a:lnTo>
                    <a:pt x="196335" y="225774"/>
                  </a:lnTo>
                  <a:lnTo>
                    <a:pt x="196335" y="246442"/>
                  </a:lnTo>
                  <a:lnTo>
                    <a:pt x="187286" y="246442"/>
                  </a:lnTo>
                  <a:lnTo>
                    <a:pt x="180823" y="246442"/>
                  </a:lnTo>
                  <a:lnTo>
                    <a:pt x="175653" y="246442"/>
                  </a:lnTo>
                  <a:lnTo>
                    <a:pt x="175653" y="236108"/>
                  </a:lnTo>
                  <a:lnTo>
                    <a:pt x="175653" y="183146"/>
                  </a:lnTo>
                  <a:cubicBezTo>
                    <a:pt x="169190" y="180563"/>
                    <a:pt x="164019" y="172812"/>
                    <a:pt x="164019" y="163770"/>
                  </a:cubicBezTo>
                  <a:cubicBezTo>
                    <a:pt x="164019" y="152144"/>
                    <a:pt x="173067" y="143102"/>
                    <a:pt x="184701" y="143102"/>
                  </a:cubicBezTo>
                  <a:close/>
                  <a:moveTo>
                    <a:pt x="195045" y="83850"/>
                  </a:moveTo>
                  <a:lnTo>
                    <a:pt x="195045" y="104490"/>
                  </a:lnTo>
                  <a:lnTo>
                    <a:pt x="236379" y="104490"/>
                  </a:lnTo>
                  <a:lnTo>
                    <a:pt x="236379" y="83850"/>
                  </a:lnTo>
                  <a:close/>
                  <a:moveTo>
                    <a:pt x="133044" y="83850"/>
                  </a:moveTo>
                  <a:lnTo>
                    <a:pt x="133044" y="104490"/>
                  </a:lnTo>
                  <a:lnTo>
                    <a:pt x="174378" y="104490"/>
                  </a:lnTo>
                  <a:lnTo>
                    <a:pt x="174378" y="83850"/>
                  </a:lnTo>
                  <a:close/>
                  <a:moveTo>
                    <a:pt x="155003" y="41280"/>
                  </a:moveTo>
                  <a:cubicBezTo>
                    <a:pt x="152419" y="64500"/>
                    <a:pt x="129169" y="79980"/>
                    <a:pt x="108502" y="82560"/>
                  </a:cubicBezTo>
                  <a:cubicBezTo>
                    <a:pt x="107210" y="83850"/>
                    <a:pt x="107210" y="85140"/>
                    <a:pt x="107210" y="86430"/>
                  </a:cubicBezTo>
                  <a:lnTo>
                    <a:pt x="127877" y="89010"/>
                  </a:lnTo>
                  <a:lnTo>
                    <a:pt x="127877" y="77400"/>
                  </a:lnTo>
                  <a:lnTo>
                    <a:pt x="180836" y="77400"/>
                  </a:lnTo>
                  <a:lnTo>
                    <a:pt x="180836" y="90300"/>
                  </a:lnTo>
                  <a:lnTo>
                    <a:pt x="189878" y="90300"/>
                  </a:lnTo>
                  <a:lnTo>
                    <a:pt x="189878" y="77400"/>
                  </a:lnTo>
                  <a:lnTo>
                    <a:pt x="242837" y="77400"/>
                  </a:lnTo>
                  <a:lnTo>
                    <a:pt x="242837" y="90300"/>
                  </a:lnTo>
                  <a:lnTo>
                    <a:pt x="258338" y="87720"/>
                  </a:lnTo>
                  <a:cubicBezTo>
                    <a:pt x="258338" y="76110"/>
                    <a:pt x="254463" y="68370"/>
                    <a:pt x="250588" y="67080"/>
                  </a:cubicBezTo>
                  <a:cubicBezTo>
                    <a:pt x="219587" y="64500"/>
                    <a:pt x="182128" y="63210"/>
                    <a:pt x="155003" y="41280"/>
                  </a:cubicBezTo>
                  <a:close/>
                  <a:moveTo>
                    <a:pt x="182128" y="0"/>
                  </a:moveTo>
                  <a:cubicBezTo>
                    <a:pt x="277713" y="0"/>
                    <a:pt x="276421" y="109650"/>
                    <a:pt x="275130" y="143191"/>
                  </a:cubicBezTo>
                  <a:cubicBezTo>
                    <a:pt x="273838" y="162541"/>
                    <a:pt x="268671" y="181891"/>
                    <a:pt x="266088" y="194791"/>
                  </a:cubicBezTo>
                  <a:lnTo>
                    <a:pt x="262213" y="201241"/>
                  </a:lnTo>
                  <a:lnTo>
                    <a:pt x="206670" y="181891"/>
                  </a:lnTo>
                  <a:cubicBezTo>
                    <a:pt x="210545" y="176731"/>
                    <a:pt x="213129" y="170281"/>
                    <a:pt x="213129" y="163831"/>
                  </a:cubicBezTo>
                  <a:cubicBezTo>
                    <a:pt x="213129" y="163831"/>
                    <a:pt x="211837" y="162541"/>
                    <a:pt x="211837" y="161251"/>
                  </a:cubicBezTo>
                  <a:cubicBezTo>
                    <a:pt x="246712" y="152221"/>
                    <a:pt x="258338" y="119970"/>
                    <a:pt x="259629" y="95460"/>
                  </a:cubicBezTo>
                  <a:lnTo>
                    <a:pt x="242837" y="98040"/>
                  </a:lnTo>
                  <a:lnTo>
                    <a:pt x="242837" y="110940"/>
                  </a:lnTo>
                  <a:lnTo>
                    <a:pt x="189878" y="110940"/>
                  </a:lnTo>
                  <a:lnTo>
                    <a:pt x="189878" y="101910"/>
                  </a:lnTo>
                  <a:lnTo>
                    <a:pt x="180836" y="101910"/>
                  </a:lnTo>
                  <a:lnTo>
                    <a:pt x="180836" y="110940"/>
                  </a:lnTo>
                  <a:lnTo>
                    <a:pt x="127877" y="110940"/>
                  </a:lnTo>
                  <a:lnTo>
                    <a:pt x="127877" y="98040"/>
                  </a:lnTo>
                  <a:lnTo>
                    <a:pt x="107210" y="95460"/>
                  </a:lnTo>
                  <a:cubicBezTo>
                    <a:pt x="109794" y="125130"/>
                    <a:pt x="130461" y="150931"/>
                    <a:pt x="157586" y="161251"/>
                  </a:cubicBezTo>
                  <a:cubicBezTo>
                    <a:pt x="157586" y="162541"/>
                    <a:pt x="156294" y="162541"/>
                    <a:pt x="156294" y="163831"/>
                  </a:cubicBezTo>
                  <a:cubicBezTo>
                    <a:pt x="156294" y="168991"/>
                    <a:pt x="158878" y="174151"/>
                    <a:pt x="161461" y="178021"/>
                  </a:cubicBezTo>
                  <a:lnTo>
                    <a:pt x="161461" y="190921"/>
                  </a:lnTo>
                  <a:lnTo>
                    <a:pt x="153711" y="193501"/>
                  </a:lnTo>
                  <a:lnTo>
                    <a:pt x="169211" y="223171"/>
                  </a:lnTo>
                  <a:lnTo>
                    <a:pt x="169211" y="246392"/>
                  </a:lnTo>
                  <a:lnTo>
                    <a:pt x="169211" y="254132"/>
                  </a:lnTo>
                  <a:lnTo>
                    <a:pt x="175670" y="254132"/>
                  </a:lnTo>
                  <a:lnTo>
                    <a:pt x="180836" y="254132"/>
                  </a:lnTo>
                  <a:lnTo>
                    <a:pt x="180836" y="354752"/>
                  </a:lnTo>
                  <a:lnTo>
                    <a:pt x="130461" y="354752"/>
                  </a:lnTo>
                  <a:lnTo>
                    <a:pt x="138211" y="292832"/>
                  </a:lnTo>
                  <a:cubicBezTo>
                    <a:pt x="138211" y="292832"/>
                    <a:pt x="126585" y="270902"/>
                    <a:pt x="120127" y="246392"/>
                  </a:cubicBezTo>
                  <a:lnTo>
                    <a:pt x="0" y="159961"/>
                  </a:lnTo>
                  <a:lnTo>
                    <a:pt x="0" y="130290"/>
                  </a:lnTo>
                  <a:lnTo>
                    <a:pt x="99460" y="194791"/>
                  </a:lnTo>
                  <a:lnTo>
                    <a:pt x="87835" y="92880"/>
                  </a:lnTo>
                  <a:cubicBezTo>
                    <a:pt x="87835" y="92880"/>
                    <a:pt x="86543" y="37410"/>
                    <a:pt x="134336" y="14190"/>
                  </a:cubicBezTo>
                  <a:cubicBezTo>
                    <a:pt x="136919" y="12900"/>
                    <a:pt x="142086" y="12900"/>
                    <a:pt x="145961" y="11610"/>
                  </a:cubicBezTo>
                  <a:cubicBezTo>
                    <a:pt x="148544" y="11610"/>
                    <a:pt x="149836" y="6450"/>
                    <a:pt x="155003" y="3870"/>
                  </a:cubicBezTo>
                  <a:cubicBezTo>
                    <a:pt x="160169" y="1290"/>
                    <a:pt x="171795" y="0"/>
                    <a:pt x="182128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4" name="IconShape3">
              <a:extLst>
                <a:ext uri="{FF2B5EF4-FFF2-40B4-BE49-F238E27FC236}">
                  <a16:creationId xmlns="" xmlns:a16="http://schemas.microsoft.com/office/drawing/2014/main" id="{51709268-B43F-4384-B4E8-9A8D644310D8}"/>
                </a:ext>
              </a:extLst>
            </p:cNvPr>
            <p:cNvSpPr/>
            <p:nvPr/>
          </p:nvSpPr>
          <p:spPr bwMode="auto">
            <a:xfrm>
              <a:off x="6964578" y="2409482"/>
              <a:ext cx="463326" cy="741329"/>
            </a:xfrm>
            <a:custGeom>
              <a:avLst/>
              <a:gdLst>
                <a:gd name="connsiteX0" fmla="*/ 183118 w 367521"/>
                <a:gd name="connsiteY0" fmla="*/ 226237 h 588038"/>
                <a:gd name="connsiteX1" fmla="*/ 162640 w 367521"/>
                <a:gd name="connsiteY1" fmla="*/ 260017 h 588038"/>
                <a:gd name="connsiteX2" fmla="*/ 163085 w 367521"/>
                <a:gd name="connsiteY2" fmla="*/ 272462 h 588038"/>
                <a:gd name="connsiteX3" fmla="*/ 174660 w 367521"/>
                <a:gd name="connsiteY3" fmla="*/ 290241 h 588038"/>
                <a:gd name="connsiteX4" fmla="*/ 183118 w 367521"/>
                <a:gd name="connsiteY4" fmla="*/ 282240 h 588038"/>
                <a:gd name="connsiteX5" fmla="*/ 243198 w 367521"/>
                <a:gd name="connsiteY5" fmla="*/ 12431 h 588038"/>
                <a:gd name="connsiteX6" fmla="*/ 305531 w 367521"/>
                <a:gd name="connsiteY6" fmla="*/ 74657 h 588038"/>
                <a:gd name="connsiteX7" fmla="*/ 243198 w 367521"/>
                <a:gd name="connsiteY7" fmla="*/ 136883 h 588038"/>
                <a:gd name="connsiteX8" fmla="*/ 180865 w 367521"/>
                <a:gd name="connsiteY8" fmla="*/ 74657 h 588038"/>
                <a:gd name="connsiteX9" fmla="*/ 243198 w 367521"/>
                <a:gd name="connsiteY9" fmla="*/ 12431 h 588038"/>
                <a:gd name="connsiteX10" fmla="*/ 316226 w 367521"/>
                <a:gd name="connsiteY10" fmla="*/ 0 h 588038"/>
                <a:gd name="connsiteX11" fmla="*/ 324685 w 367521"/>
                <a:gd name="connsiteY11" fmla="*/ 444 h 588038"/>
                <a:gd name="connsiteX12" fmla="*/ 344718 w 367521"/>
                <a:gd name="connsiteY12" fmla="*/ 17334 h 588038"/>
                <a:gd name="connsiteX13" fmla="*/ 366976 w 367521"/>
                <a:gd name="connsiteY13" fmla="*/ 120452 h 588038"/>
                <a:gd name="connsiteX14" fmla="*/ 360299 w 367521"/>
                <a:gd name="connsiteY14" fmla="*/ 146232 h 588038"/>
                <a:gd name="connsiteX15" fmla="*/ 305097 w 367521"/>
                <a:gd name="connsiteY15" fmla="*/ 208458 h 588038"/>
                <a:gd name="connsiteX16" fmla="*/ 302871 w 367521"/>
                <a:gd name="connsiteY16" fmla="*/ 210236 h 588038"/>
                <a:gd name="connsiteX17" fmla="*/ 302871 w 367521"/>
                <a:gd name="connsiteY17" fmla="*/ 282240 h 588038"/>
                <a:gd name="connsiteX18" fmla="*/ 312220 w 367521"/>
                <a:gd name="connsiteY18" fmla="*/ 291130 h 588038"/>
                <a:gd name="connsiteX19" fmla="*/ 350060 w 367521"/>
                <a:gd name="connsiteY19" fmla="*/ 357356 h 588038"/>
                <a:gd name="connsiteX20" fmla="*/ 350950 w 367521"/>
                <a:gd name="connsiteY20" fmla="*/ 370691 h 588038"/>
                <a:gd name="connsiteX21" fmla="*/ 340711 w 367521"/>
                <a:gd name="connsiteY21" fmla="*/ 379580 h 588038"/>
                <a:gd name="connsiteX22" fmla="*/ 301535 w 367521"/>
                <a:gd name="connsiteY22" fmla="*/ 389358 h 588038"/>
                <a:gd name="connsiteX23" fmla="*/ 301535 w 367521"/>
                <a:gd name="connsiteY23" fmla="*/ 564481 h 588038"/>
                <a:gd name="connsiteX24" fmla="*/ 277941 w 367521"/>
                <a:gd name="connsiteY24" fmla="*/ 588038 h 588038"/>
                <a:gd name="connsiteX25" fmla="*/ 273489 w 367521"/>
                <a:gd name="connsiteY25" fmla="*/ 588038 h 588038"/>
                <a:gd name="connsiteX26" fmla="*/ 249895 w 367521"/>
                <a:gd name="connsiteY26" fmla="*/ 564481 h 588038"/>
                <a:gd name="connsiteX27" fmla="*/ 249895 w 367521"/>
                <a:gd name="connsiteY27" fmla="*/ 401804 h 588038"/>
                <a:gd name="connsiteX28" fmla="*/ 244107 w 367521"/>
                <a:gd name="connsiteY28" fmla="*/ 402248 h 588038"/>
                <a:gd name="connsiteX29" fmla="*/ 231643 w 367521"/>
                <a:gd name="connsiteY29" fmla="*/ 400915 h 588038"/>
                <a:gd name="connsiteX30" fmla="*/ 200035 w 367521"/>
                <a:gd name="connsiteY30" fmla="*/ 392914 h 588038"/>
                <a:gd name="connsiteX31" fmla="*/ 37545 w 367521"/>
                <a:gd name="connsiteY31" fmla="*/ 441362 h 588038"/>
                <a:gd name="connsiteX32" fmla="*/ 27751 w 367521"/>
                <a:gd name="connsiteY32" fmla="*/ 442695 h 588038"/>
                <a:gd name="connsiteX33" fmla="*/ 1041 w 367521"/>
                <a:gd name="connsiteY33" fmla="*/ 425805 h 588038"/>
                <a:gd name="connsiteX34" fmla="*/ 2821 w 367521"/>
                <a:gd name="connsiteY34" fmla="*/ 407582 h 588038"/>
                <a:gd name="connsiteX35" fmla="*/ 21519 w 367521"/>
                <a:gd name="connsiteY35" fmla="*/ 392470 h 588038"/>
                <a:gd name="connsiteX36" fmla="*/ 135929 w 367521"/>
                <a:gd name="connsiteY36" fmla="*/ 358245 h 588038"/>
                <a:gd name="connsiteX37" fmla="*/ 136374 w 367521"/>
                <a:gd name="connsiteY37" fmla="*/ 357356 h 588038"/>
                <a:gd name="connsiteX38" fmla="*/ 151956 w 367521"/>
                <a:gd name="connsiteY38" fmla="*/ 329355 h 588038"/>
                <a:gd name="connsiteX39" fmla="*/ 119458 w 367521"/>
                <a:gd name="connsiteY39" fmla="*/ 275129 h 588038"/>
                <a:gd name="connsiteX40" fmla="*/ 119013 w 367521"/>
                <a:gd name="connsiteY40" fmla="*/ 250238 h 588038"/>
                <a:gd name="connsiteX41" fmla="*/ 170653 w 367521"/>
                <a:gd name="connsiteY41" fmla="*/ 163566 h 588038"/>
                <a:gd name="connsiteX42" fmla="*/ 192467 w 367521"/>
                <a:gd name="connsiteY42" fmla="*/ 151121 h 588038"/>
                <a:gd name="connsiteX43" fmla="*/ 200925 w 367521"/>
                <a:gd name="connsiteY43" fmla="*/ 151121 h 588038"/>
                <a:gd name="connsiteX44" fmla="*/ 207158 w 367521"/>
                <a:gd name="connsiteY44" fmla="*/ 151121 h 588038"/>
                <a:gd name="connsiteX45" fmla="*/ 285064 w 367521"/>
                <a:gd name="connsiteY45" fmla="*/ 151121 h 588038"/>
                <a:gd name="connsiteX46" fmla="*/ 285509 w 367521"/>
                <a:gd name="connsiteY46" fmla="*/ 151121 h 588038"/>
                <a:gd name="connsiteX47" fmla="*/ 318452 w 367521"/>
                <a:gd name="connsiteY47" fmla="*/ 118674 h 588038"/>
                <a:gd name="connsiteX48" fmla="*/ 322459 w 367521"/>
                <a:gd name="connsiteY48" fmla="*/ 104451 h 588038"/>
                <a:gd name="connsiteX49" fmla="*/ 301981 w 367521"/>
                <a:gd name="connsiteY49" fmla="*/ 18223 h 588038"/>
                <a:gd name="connsiteX50" fmla="*/ 304652 w 367521"/>
                <a:gd name="connsiteY50" fmla="*/ 5334 h 588038"/>
                <a:gd name="connsiteX51" fmla="*/ 316226 w 367521"/>
                <a:gd name="connsiteY51" fmla="*/ 0 h 58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67521" h="588038">
                  <a:moveTo>
                    <a:pt x="183118" y="226237"/>
                  </a:moveTo>
                  <a:lnTo>
                    <a:pt x="162640" y="260017"/>
                  </a:lnTo>
                  <a:cubicBezTo>
                    <a:pt x="160859" y="263573"/>
                    <a:pt x="160859" y="269351"/>
                    <a:pt x="163085" y="272462"/>
                  </a:cubicBezTo>
                  <a:lnTo>
                    <a:pt x="174660" y="290241"/>
                  </a:lnTo>
                  <a:cubicBezTo>
                    <a:pt x="176440" y="287130"/>
                    <a:pt x="179557" y="284018"/>
                    <a:pt x="183118" y="282240"/>
                  </a:cubicBezTo>
                  <a:close/>
                  <a:moveTo>
                    <a:pt x="243198" y="12431"/>
                  </a:moveTo>
                  <a:cubicBezTo>
                    <a:pt x="277624" y="12431"/>
                    <a:pt x="305531" y="40291"/>
                    <a:pt x="305531" y="74657"/>
                  </a:cubicBezTo>
                  <a:cubicBezTo>
                    <a:pt x="305531" y="109023"/>
                    <a:pt x="277624" y="136883"/>
                    <a:pt x="243198" y="136883"/>
                  </a:cubicBezTo>
                  <a:cubicBezTo>
                    <a:pt x="208772" y="136883"/>
                    <a:pt x="180865" y="109023"/>
                    <a:pt x="180865" y="74657"/>
                  </a:cubicBezTo>
                  <a:cubicBezTo>
                    <a:pt x="180865" y="40291"/>
                    <a:pt x="208772" y="12431"/>
                    <a:pt x="243198" y="12431"/>
                  </a:cubicBezTo>
                  <a:close/>
                  <a:moveTo>
                    <a:pt x="316226" y="0"/>
                  </a:moveTo>
                  <a:lnTo>
                    <a:pt x="324685" y="444"/>
                  </a:lnTo>
                  <a:cubicBezTo>
                    <a:pt x="334033" y="889"/>
                    <a:pt x="342937" y="8445"/>
                    <a:pt x="344718" y="17334"/>
                  </a:cubicBezTo>
                  <a:lnTo>
                    <a:pt x="366976" y="120452"/>
                  </a:lnTo>
                  <a:cubicBezTo>
                    <a:pt x="368757" y="128453"/>
                    <a:pt x="366086" y="139565"/>
                    <a:pt x="360299" y="146232"/>
                  </a:cubicBezTo>
                  <a:lnTo>
                    <a:pt x="305097" y="208458"/>
                  </a:lnTo>
                  <a:cubicBezTo>
                    <a:pt x="304206" y="209347"/>
                    <a:pt x="303761" y="209791"/>
                    <a:pt x="302871" y="210236"/>
                  </a:cubicBezTo>
                  <a:lnTo>
                    <a:pt x="302871" y="282240"/>
                  </a:lnTo>
                  <a:cubicBezTo>
                    <a:pt x="306877" y="284463"/>
                    <a:pt x="310439" y="287574"/>
                    <a:pt x="312220" y="291130"/>
                  </a:cubicBezTo>
                  <a:lnTo>
                    <a:pt x="350060" y="357356"/>
                  </a:lnTo>
                  <a:cubicBezTo>
                    <a:pt x="352286" y="361801"/>
                    <a:pt x="352731" y="366690"/>
                    <a:pt x="350950" y="370691"/>
                  </a:cubicBezTo>
                  <a:cubicBezTo>
                    <a:pt x="349169" y="375135"/>
                    <a:pt x="345608" y="378247"/>
                    <a:pt x="340711" y="379580"/>
                  </a:cubicBezTo>
                  <a:lnTo>
                    <a:pt x="301535" y="389358"/>
                  </a:lnTo>
                  <a:lnTo>
                    <a:pt x="301535" y="564481"/>
                  </a:lnTo>
                  <a:cubicBezTo>
                    <a:pt x="301535" y="577371"/>
                    <a:pt x="290851" y="588038"/>
                    <a:pt x="277941" y="588038"/>
                  </a:cubicBezTo>
                  <a:lnTo>
                    <a:pt x="273489" y="588038"/>
                  </a:lnTo>
                  <a:cubicBezTo>
                    <a:pt x="260579" y="588038"/>
                    <a:pt x="249895" y="577371"/>
                    <a:pt x="249895" y="564481"/>
                  </a:cubicBezTo>
                  <a:lnTo>
                    <a:pt x="249895" y="401804"/>
                  </a:lnTo>
                  <a:cubicBezTo>
                    <a:pt x="248114" y="401804"/>
                    <a:pt x="246333" y="402248"/>
                    <a:pt x="244107" y="402248"/>
                  </a:cubicBezTo>
                  <a:cubicBezTo>
                    <a:pt x="239656" y="402248"/>
                    <a:pt x="235204" y="401804"/>
                    <a:pt x="231643" y="400915"/>
                  </a:cubicBezTo>
                  <a:lnTo>
                    <a:pt x="200035" y="392914"/>
                  </a:lnTo>
                  <a:lnTo>
                    <a:pt x="37545" y="441362"/>
                  </a:lnTo>
                  <a:cubicBezTo>
                    <a:pt x="33984" y="442251"/>
                    <a:pt x="30868" y="442695"/>
                    <a:pt x="27751" y="442695"/>
                  </a:cubicBezTo>
                  <a:cubicBezTo>
                    <a:pt x="15286" y="442695"/>
                    <a:pt x="4602" y="436028"/>
                    <a:pt x="1041" y="425805"/>
                  </a:cubicBezTo>
                  <a:cubicBezTo>
                    <a:pt x="-740" y="419583"/>
                    <a:pt x="-295" y="413360"/>
                    <a:pt x="2821" y="407582"/>
                  </a:cubicBezTo>
                  <a:cubicBezTo>
                    <a:pt x="6383" y="400470"/>
                    <a:pt x="13060" y="395137"/>
                    <a:pt x="21519" y="392470"/>
                  </a:cubicBezTo>
                  <a:lnTo>
                    <a:pt x="135929" y="358245"/>
                  </a:lnTo>
                  <a:cubicBezTo>
                    <a:pt x="135929" y="358245"/>
                    <a:pt x="135929" y="357801"/>
                    <a:pt x="136374" y="357356"/>
                  </a:cubicBezTo>
                  <a:lnTo>
                    <a:pt x="151956" y="329355"/>
                  </a:lnTo>
                  <a:lnTo>
                    <a:pt x="119458" y="275129"/>
                  </a:lnTo>
                  <a:cubicBezTo>
                    <a:pt x="115006" y="268017"/>
                    <a:pt x="115006" y="257350"/>
                    <a:pt x="119013" y="250238"/>
                  </a:cubicBezTo>
                  <a:lnTo>
                    <a:pt x="170653" y="163566"/>
                  </a:lnTo>
                  <a:cubicBezTo>
                    <a:pt x="175105" y="156455"/>
                    <a:pt x="184454" y="151121"/>
                    <a:pt x="192467" y="151121"/>
                  </a:cubicBezTo>
                  <a:lnTo>
                    <a:pt x="200925" y="151121"/>
                  </a:lnTo>
                  <a:lnTo>
                    <a:pt x="207158" y="151121"/>
                  </a:lnTo>
                  <a:lnTo>
                    <a:pt x="285064" y="151121"/>
                  </a:lnTo>
                  <a:cubicBezTo>
                    <a:pt x="285509" y="151121"/>
                    <a:pt x="285509" y="151121"/>
                    <a:pt x="285509" y="151121"/>
                  </a:cubicBezTo>
                  <a:lnTo>
                    <a:pt x="318452" y="118674"/>
                  </a:lnTo>
                  <a:cubicBezTo>
                    <a:pt x="321568" y="115563"/>
                    <a:pt x="323794" y="108451"/>
                    <a:pt x="322459" y="104451"/>
                  </a:cubicBezTo>
                  <a:lnTo>
                    <a:pt x="301981" y="18223"/>
                  </a:lnTo>
                  <a:cubicBezTo>
                    <a:pt x="300645" y="13334"/>
                    <a:pt x="301535" y="8889"/>
                    <a:pt x="304652" y="5334"/>
                  </a:cubicBezTo>
                  <a:cubicBezTo>
                    <a:pt x="307323" y="1778"/>
                    <a:pt x="311329" y="0"/>
                    <a:pt x="316226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5" name="IconShape4">
              <a:extLst>
                <a:ext uri="{FF2B5EF4-FFF2-40B4-BE49-F238E27FC236}">
                  <a16:creationId xmlns="" xmlns:a16="http://schemas.microsoft.com/office/drawing/2014/main" id="{8BD73740-49DD-478F-8B0C-B172797CE7FA}"/>
                </a:ext>
              </a:extLst>
            </p:cNvPr>
            <p:cNvSpPr/>
            <p:nvPr/>
          </p:nvSpPr>
          <p:spPr bwMode="auto">
            <a:xfrm>
              <a:off x="9362778" y="2483961"/>
              <a:ext cx="626502" cy="592370"/>
            </a:xfrm>
            <a:custGeom>
              <a:avLst/>
              <a:gdLst>
                <a:gd name="T0" fmla="*/ 404 w 624"/>
                <a:gd name="T1" fmla="*/ 578 h 591"/>
                <a:gd name="T2" fmla="*/ 234 w 624"/>
                <a:gd name="T3" fmla="*/ 591 h 591"/>
                <a:gd name="T4" fmla="*/ 221 w 624"/>
                <a:gd name="T5" fmla="*/ 438 h 591"/>
                <a:gd name="T6" fmla="*/ 242 w 624"/>
                <a:gd name="T7" fmla="*/ 425 h 591"/>
                <a:gd name="T8" fmla="*/ 241 w 624"/>
                <a:gd name="T9" fmla="*/ 231 h 591"/>
                <a:gd name="T10" fmla="*/ 122 w 624"/>
                <a:gd name="T11" fmla="*/ 57 h 591"/>
                <a:gd name="T12" fmla="*/ 178 w 624"/>
                <a:gd name="T13" fmla="*/ 20 h 591"/>
                <a:gd name="T14" fmla="*/ 235 w 624"/>
                <a:gd name="T15" fmla="*/ 94 h 591"/>
                <a:gd name="T16" fmla="*/ 390 w 624"/>
                <a:gd name="T17" fmla="*/ 94 h 591"/>
                <a:gd name="T18" fmla="*/ 447 w 624"/>
                <a:gd name="T19" fmla="*/ 20 h 591"/>
                <a:gd name="T20" fmla="*/ 502 w 624"/>
                <a:gd name="T21" fmla="*/ 57 h 591"/>
                <a:gd name="T22" fmla="*/ 384 w 624"/>
                <a:gd name="T23" fmla="*/ 231 h 591"/>
                <a:gd name="T24" fmla="*/ 383 w 624"/>
                <a:gd name="T25" fmla="*/ 425 h 591"/>
                <a:gd name="T26" fmla="*/ 404 w 624"/>
                <a:gd name="T27" fmla="*/ 438 h 591"/>
                <a:gd name="T28" fmla="*/ 160 w 624"/>
                <a:gd name="T29" fmla="*/ 243 h 591"/>
                <a:gd name="T30" fmla="*/ 102 w 624"/>
                <a:gd name="T31" fmla="*/ 114 h 591"/>
                <a:gd name="T32" fmla="*/ 45 w 624"/>
                <a:gd name="T33" fmla="*/ 243 h 591"/>
                <a:gd name="T34" fmla="*/ 0 w 624"/>
                <a:gd name="T35" fmla="*/ 276 h 591"/>
                <a:gd name="T36" fmla="*/ 31 w 624"/>
                <a:gd name="T37" fmla="*/ 404 h 591"/>
                <a:gd name="T38" fmla="*/ 24 w 624"/>
                <a:gd name="T39" fmla="*/ 521 h 591"/>
                <a:gd name="T40" fmla="*/ 11 w 624"/>
                <a:gd name="T41" fmla="*/ 578 h 591"/>
                <a:gd name="T42" fmla="*/ 181 w 624"/>
                <a:gd name="T43" fmla="*/ 591 h 591"/>
                <a:gd name="T44" fmla="*/ 194 w 624"/>
                <a:gd name="T45" fmla="*/ 535 h 591"/>
                <a:gd name="T46" fmla="*/ 173 w 624"/>
                <a:gd name="T47" fmla="*/ 521 h 591"/>
                <a:gd name="T48" fmla="*/ 204 w 624"/>
                <a:gd name="T49" fmla="*/ 371 h 591"/>
                <a:gd name="T50" fmla="*/ 171 w 624"/>
                <a:gd name="T51" fmla="*/ 243 h 591"/>
                <a:gd name="T52" fmla="*/ 580 w 624"/>
                <a:gd name="T53" fmla="*/ 243 h 591"/>
                <a:gd name="T54" fmla="*/ 522 w 624"/>
                <a:gd name="T55" fmla="*/ 114 h 591"/>
                <a:gd name="T56" fmla="*/ 465 w 624"/>
                <a:gd name="T57" fmla="*/ 243 h 591"/>
                <a:gd name="T58" fmla="*/ 420 w 624"/>
                <a:gd name="T59" fmla="*/ 276 h 591"/>
                <a:gd name="T60" fmla="*/ 451 w 624"/>
                <a:gd name="T61" fmla="*/ 404 h 591"/>
                <a:gd name="T62" fmla="*/ 444 w 624"/>
                <a:gd name="T63" fmla="*/ 521 h 591"/>
                <a:gd name="T64" fmla="*/ 431 w 624"/>
                <a:gd name="T65" fmla="*/ 578 h 591"/>
                <a:gd name="T66" fmla="*/ 601 w 624"/>
                <a:gd name="T67" fmla="*/ 591 h 591"/>
                <a:gd name="T68" fmla="*/ 614 w 624"/>
                <a:gd name="T69" fmla="*/ 535 h 591"/>
                <a:gd name="T70" fmla="*/ 593 w 624"/>
                <a:gd name="T71" fmla="*/ 521 h 591"/>
                <a:gd name="T72" fmla="*/ 624 w 624"/>
                <a:gd name="T73" fmla="*/ 371 h 591"/>
                <a:gd name="T74" fmla="*/ 591 w 624"/>
                <a:gd name="T75" fmla="*/ 243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4" h="591">
                  <a:moveTo>
                    <a:pt x="404" y="438"/>
                  </a:moveTo>
                  <a:lnTo>
                    <a:pt x="404" y="578"/>
                  </a:lnTo>
                  <a:cubicBezTo>
                    <a:pt x="404" y="585"/>
                    <a:pt x="398" y="591"/>
                    <a:pt x="391" y="591"/>
                  </a:cubicBezTo>
                  <a:lnTo>
                    <a:pt x="234" y="591"/>
                  </a:lnTo>
                  <a:cubicBezTo>
                    <a:pt x="227" y="591"/>
                    <a:pt x="221" y="585"/>
                    <a:pt x="221" y="578"/>
                  </a:cubicBezTo>
                  <a:lnTo>
                    <a:pt x="221" y="438"/>
                  </a:lnTo>
                  <a:cubicBezTo>
                    <a:pt x="221" y="430"/>
                    <a:pt x="227" y="425"/>
                    <a:pt x="234" y="425"/>
                  </a:cubicBezTo>
                  <a:lnTo>
                    <a:pt x="242" y="425"/>
                  </a:lnTo>
                  <a:cubicBezTo>
                    <a:pt x="242" y="423"/>
                    <a:pt x="241" y="421"/>
                    <a:pt x="241" y="419"/>
                  </a:cubicBezTo>
                  <a:lnTo>
                    <a:pt x="241" y="231"/>
                  </a:lnTo>
                  <a:cubicBezTo>
                    <a:pt x="236" y="228"/>
                    <a:pt x="232" y="224"/>
                    <a:pt x="229" y="220"/>
                  </a:cubicBezTo>
                  <a:lnTo>
                    <a:pt x="122" y="57"/>
                  </a:lnTo>
                  <a:cubicBezTo>
                    <a:pt x="112" y="41"/>
                    <a:pt x="117" y="21"/>
                    <a:pt x="132" y="11"/>
                  </a:cubicBezTo>
                  <a:cubicBezTo>
                    <a:pt x="147" y="0"/>
                    <a:pt x="168" y="5"/>
                    <a:pt x="178" y="20"/>
                  </a:cubicBezTo>
                  <a:lnTo>
                    <a:pt x="237" y="109"/>
                  </a:lnTo>
                  <a:cubicBezTo>
                    <a:pt x="236" y="105"/>
                    <a:pt x="235" y="100"/>
                    <a:pt x="235" y="94"/>
                  </a:cubicBezTo>
                  <a:cubicBezTo>
                    <a:pt x="235" y="52"/>
                    <a:pt x="270" y="17"/>
                    <a:pt x="313" y="17"/>
                  </a:cubicBezTo>
                  <a:cubicBezTo>
                    <a:pt x="356" y="17"/>
                    <a:pt x="390" y="52"/>
                    <a:pt x="390" y="94"/>
                  </a:cubicBezTo>
                  <a:cubicBezTo>
                    <a:pt x="390" y="99"/>
                    <a:pt x="390" y="104"/>
                    <a:pt x="389" y="108"/>
                  </a:cubicBezTo>
                  <a:lnTo>
                    <a:pt x="447" y="20"/>
                  </a:lnTo>
                  <a:cubicBezTo>
                    <a:pt x="457" y="5"/>
                    <a:pt x="477" y="0"/>
                    <a:pt x="493" y="11"/>
                  </a:cubicBezTo>
                  <a:cubicBezTo>
                    <a:pt x="508" y="21"/>
                    <a:pt x="513" y="41"/>
                    <a:pt x="502" y="57"/>
                  </a:cubicBezTo>
                  <a:lnTo>
                    <a:pt x="396" y="220"/>
                  </a:lnTo>
                  <a:cubicBezTo>
                    <a:pt x="393" y="224"/>
                    <a:pt x="388" y="228"/>
                    <a:pt x="384" y="231"/>
                  </a:cubicBezTo>
                  <a:lnTo>
                    <a:pt x="384" y="419"/>
                  </a:lnTo>
                  <a:cubicBezTo>
                    <a:pt x="384" y="421"/>
                    <a:pt x="383" y="423"/>
                    <a:pt x="383" y="425"/>
                  </a:cubicBezTo>
                  <a:lnTo>
                    <a:pt x="391" y="425"/>
                  </a:lnTo>
                  <a:cubicBezTo>
                    <a:pt x="398" y="425"/>
                    <a:pt x="404" y="430"/>
                    <a:pt x="404" y="438"/>
                  </a:cubicBezTo>
                  <a:close/>
                  <a:moveTo>
                    <a:pt x="171" y="243"/>
                  </a:moveTo>
                  <a:lnTo>
                    <a:pt x="160" y="243"/>
                  </a:lnTo>
                  <a:cubicBezTo>
                    <a:pt x="172" y="229"/>
                    <a:pt x="180" y="211"/>
                    <a:pt x="180" y="191"/>
                  </a:cubicBezTo>
                  <a:cubicBezTo>
                    <a:pt x="180" y="148"/>
                    <a:pt x="145" y="114"/>
                    <a:pt x="102" y="114"/>
                  </a:cubicBezTo>
                  <a:cubicBezTo>
                    <a:pt x="60" y="114"/>
                    <a:pt x="25" y="148"/>
                    <a:pt x="25" y="191"/>
                  </a:cubicBezTo>
                  <a:cubicBezTo>
                    <a:pt x="25" y="211"/>
                    <a:pt x="33" y="229"/>
                    <a:pt x="45" y="243"/>
                  </a:cubicBezTo>
                  <a:lnTo>
                    <a:pt x="33" y="243"/>
                  </a:lnTo>
                  <a:cubicBezTo>
                    <a:pt x="15" y="243"/>
                    <a:pt x="0" y="258"/>
                    <a:pt x="0" y="276"/>
                  </a:cubicBezTo>
                  <a:lnTo>
                    <a:pt x="0" y="371"/>
                  </a:lnTo>
                  <a:cubicBezTo>
                    <a:pt x="0" y="388"/>
                    <a:pt x="14" y="403"/>
                    <a:pt x="31" y="404"/>
                  </a:cubicBezTo>
                  <a:lnTo>
                    <a:pt x="31" y="521"/>
                  </a:lnTo>
                  <a:lnTo>
                    <a:pt x="24" y="521"/>
                  </a:lnTo>
                  <a:cubicBezTo>
                    <a:pt x="17" y="521"/>
                    <a:pt x="11" y="527"/>
                    <a:pt x="11" y="535"/>
                  </a:cubicBezTo>
                  <a:lnTo>
                    <a:pt x="11" y="578"/>
                  </a:lnTo>
                  <a:cubicBezTo>
                    <a:pt x="11" y="585"/>
                    <a:pt x="17" y="591"/>
                    <a:pt x="24" y="591"/>
                  </a:cubicBezTo>
                  <a:lnTo>
                    <a:pt x="181" y="591"/>
                  </a:lnTo>
                  <a:cubicBezTo>
                    <a:pt x="188" y="591"/>
                    <a:pt x="194" y="585"/>
                    <a:pt x="194" y="578"/>
                  </a:cubicBezTo>
                  <a:lnTo>
                    <a:pt x="194" y="535"/>
                  </a:lnTo>
                  <a:cubicBezTo>
                    <a:pt x="194" y="527"/>
                    <a:pt x="188" y="521"/>
                    <a:pt x="181" y="521"/>
                  </a:cubicBezTo>
                  <a:lnTo>
                    <a:pt x="173" y="521"/>
                  </a:lnTo>
                  <a:lnTo>
                    <a:pt x="173" y="404"/>
                  </a:lnTo>
                  <a:cubicBezTo>
                    <a:pt x="191" y="403"/>
                    <a:pt x="204" y="388"/>
                    <a:pt x="204" y="371"/>
                  </a:cubicBezTo>
                  <a:lnTo>
                    <a:pt x="204" y="276"/>
                  </a:lnTo>
                  <a:cubicBezTo>
                    <a:pt x="204" y="258"/>
                    <a:pt x="189" y="243"/>
                    <a:pt x="171" y="243"/>
                  </a:cubicBezTo>
                  <a:close/>
                  <a:moveTo>
                    <a:pt x="591" y="243"/>
                  </a:moveTo>
                  <a:lnTo>
                    <a:pt x="580" y="243"/>
                  </a:lnTo>
                  <a:cubicBezTo>
                    <a:pt x="592" y="229"/>
                    <a:pt x="600" y="211"/>
                    <a:pt x="600" y="191"/>
                  </a:cubicBezTo>
                  <a:cubicBezTo>
                    <a:pt x="600" y="148"/>
                    <a:pt x="565" y="114"/>
                    <a:pt x="522" y="114"/>
                  </a:cubicBezTo>
                  <a:cubicBezTo>
                    <a:pt x="480" y="114"/>
                    <a:pt x="445" y="148"/>
                    <a:pt x="445" y="191"/>
                  </a:cubicBezTo>
                  <a:cubicBezTo>
                    <a:pt x="445" y="211"/>
                    <a:pt x="453" y="229"/>
                    <a:pt x="465" y="243"/>
                  </a:cubicBezTo>
                  <a:lnTo>
                    <a:pt x="453" y="243"/>
                  </a:lnTo>
                  <a:cubicBezTo>
                    <a:pt x="435" y="243"/>
                    <a:pt x="420" y="258"/>
                    <a:pt x="420" y="276"/>
                  </a:cubicBezTo>
                  <a:lnTo>
                    <a:pt x="420" y="371"/>
                  </a:lnTo>
                  <a:cubicBezTo>
                    <a:pt x="420" y="388"/>
                    <a:pt x="434" y="403"/>
                    <a:pt x="451" y="404"/>
                  </a:cubicBezTo>
                  <a:lnTo>
                    <a:pt x="451" y="521"/>
                  </a:lnTo>
                  <a:lnTo>
                    <a:pt x="444" y="521"/>
                  </a:lnTo>
                  <a:cubicBezTo>
                    <a:pt x="437" y="521"/>
                    <a:pt x="431" y="527"/>
                    <a:pt x="431" y="535"/>
                  </a:cubicBezTo>
                  <a:lnTo>
                    <a:pt x="431" y="578"/>
                  </a:lnTo>
                  <a:cubicBezTo>
                    <a:pt x="431" y="585"/>
                    <a:pt x="437" y="591"/>
                    <a:pt x="444" y="591"/>
                  </a:cubicBezTo>
                  <a:lnTo>
                    <a:pt x="601" y="591"/>
                  </a:lnTo>
                  <a:cubicBezTo>
                    <a:pt x="608" y="591"/>
                    <a:pt x="614" y="585"/>
                    <a:pt x="614" y="578"/>
                  </a:cubicBezTo>
                  <a:lnTo>
                    <a:pt x="614" y="535"/>
                  </a:lnTo>
                  <a:cubicBezTo>
                    <a:pt x="614" y="527"/>
                    <a:pt x="608" y="521"/>
                    <a:pt x="601" y="521"/>
                  </a:cubicBezTo>
                  <a:lnTo>
                    <a:pt x="593" y="521"/>
                  </a:lnTo>
                  <a:lnTo>
                    <a:pt x="593" y="404"/>
                  </a:lnTo>
                  <a:cubicBezTo>
                    <a:pt x="611" y="403"/>
                    <a:pt x="624" y="388"/>
                    <a:pt x="624" y="371"/>
                  </a:cubicBezTo>
                  <a:lnTo>
                    <a:pt x="624" y="276"/>
                  </a:lnTo>
                  <a:cubicBezTo>
                    <a:pt x="624" y="258"/>
                    <a:pt x="609" y="243"/>
                    <a:pt x="591" y="243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6" name="CustomText">
              <a:extLst>
                <a:ext uri="{FF2B5EF4-FFF2-40B4-BE49-F238E27FC236}">
                  <a16:creationId xmlns="" xmlns:a16="http://schemas.microsoft.com/office/drawing/2014/main" id="{51C3F5D5-11B4-4D15-96A2-72CBF3ED3BBA}"/>
                </a:ext>
              </a:extLst>
            </p:cNvPr>
            <p:cNvSpPr/>
            <p:nvPr/>
          </p:nvSpPr>
          <p:spPr>
            <a:xfrm>
              <a:off x="1826263" y="4299158"/>
              <a:ext cx="1376240" cy="309824"/>
            </a:xfrm>
            <a:prstGeom prst="rect">
              <a:avLst/>
            </a:prstGeom>
          </p:spPr>
          <p:txBody>
            <a:bodyPr wrap="square" anchor="b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78" name="CustomText">
              <a:extLst>
                <a:ext uri="{FF2B5EF4-FFF2-40B4-BE49-F238E27FC236}">
                  <a16:creationId xmlns="" xmlns:a16="http://schemas.microsoft.com/office/drawing/2014/main" id="{B0EFEEAD-C23F-48BC-B063-3DB34421E80E}"/>
                </a:ext>
              </a:extLst>
            </p:cNvPr>
            <p:cNvSpPr/>
            <p:nvPr/>
          </p:nvSpPr>
          <p:spPr>
            <a:xfrm>
              <a:off x="4214714" y="4299158"/>
              <a:ext cx="1376240" cy="309824"/>
            </a:xfrm>
            <a:prstGeom prst="rect">
              <a:avLst/>
            </a:prstGeom>
          </p:spPr>
          <p:txBody>
            <a:bodyPr wrap="square" anchor="b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80" name="CustomText">
              <a:extLst>
                <a:ext uri="{FF2B5EF4-FFF2-40B4-BE49-F238E27FC236}">
                  <a16:creationId xmlns="" xmlns:a16="http://schemas.microsoft.com/office/drawing/2014/main" id="{514D3DE4-2C80-4700-A346-B0392AA7EA9D}"/>
                </a:ext>
              </a:extLst>
            </p:cNvPr>
            <p:cNvSpPr/>
            <p:nvPr/>
          </p:nvSpPr>
          <p:spPr>
            <a:xfrm>
              <a:off x="6603165" y="4299158"/>
              <a:ext cx="1376240" cy="309824"/>
            </a:xfrm>
            <a:prstGeom prst="rect">
              <a:avLst/>
            </a:prstGeom>
          </p:spPr>
          <p:txBody>
            <a:bodyPr wrap="square" anchor="b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82" name="CustomText">
              <a:extLst>
                <a:ext uri="{FF2B5EF4-FFF2-40B4-BE49-F238E27FC236}">
                  <a16:creationId xmlns="" xmlns:a16="http://schemas.microsoft.com/office/drawing/2014/main" id="{C5A6D352-6FCA-43C1-B89F-DBAC0C8D60BF}"/>
                </a:ext>
              </a:extLst>
            </p:cNvPr>
            <p:cNvSpPr/>
            <p:nvPr/>
          </p:nvSpPr>
          <p:spPr>
            <a:xfrm>
              <a:off x="8991616" y="4299158"/>
              <a:ext cx="1376240" cy="309824"/>
            </a:xfrm>
            <a:prstGeom prst="rect">
              <a:avLst/>
            </a:prstGeom>
          </p:spPr>
          <p:txBody>
            <a:bodyPr wrap="square" anchor="b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kern="12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85" name="CustomText">
              <a:extLst>
                <a:ext uri="{FF2B5EF4-FFF2-40B4-BE49-F238E27FC236}">
                  <a16:creationId xmlns="" xmlns:a16="http://schemas.microsoft.com/office/drawing/2014/main" id="{7E625D1C-E12F-442F-B149-402E35DE3D70}"/>
                </a:ext>
              </a:extLst>
            </p:cNvPr>
            <p:cNvSpPr/>
            <p:nvPr/>
          </p:nvSpPr>
          <p:spPr>
            <a:xfrm>
              <a:off x="1626143" y="4935267"/>
              <a:ext cx="1797910" cy="1189503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6" name="CustomText">
              <a:extLst>
                <a:ext uri="{FF2B5EF4-FFF2-40B4-BE49-F238E27FC236}">
                  <a16:creationId xmlns="" xmlns:a16="http://schemas.microsoft.com/office/drawing/2014/main" id="{66C14841-5E71-4D26-B48F-32340667EC24}"/>
                </a:ext>
              </a:extLst>
            </p:cNvPr>
            <p:cNvSpPr/>
            <p:nvPr/>
          </p:nvSpPr>
          <p:spPr>
            <a:xfrm>
              <a:off x="3996120" y="4935267"/>
              <a:ext cx="1797910" cy="1189503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7" name="CustomText">
              <a:extLst>
                <a:ext uri="{FF2B5EF4-FFF2-40B4-BE49-F238E27FC236}">
                  <a16:creationId xmlns="" xmlns:a16="http://schemas.microsoft.com/office/drawing/2014/main" id="{04E19936-247C-4FDF-872A-0B982D0C530E}"/>
                </a:ext>
              </a:extLst>
            </p:cNvPr>
            <p:cNvSpPr/>
            <p:nvPr/>
          </p:nvSpPr>
          <p:spPr>
            <a:xfrm>
              <a:off x="6421519" y="4935267"/>
              <a:ext cx="1797910" cy="1189503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8" name="CustomText">
              <a:extLst>
                <a:ext uri="{FF2B5EF4-FFF2-40B4-BE49-F238E27FC236}">
                  <a16:creationId xmlns="" xmlns:a16="http://schemas.microsoft.com/office/drawing/2014/main" id="{02D00415-5606-4374-9998-BAB0041438BF}"/>
                </a:ext>
              </a:extLst>
            </p:cNvPr>
            <p:cNvSpPr/>
            <p:nvPr/>
          </p:nvSpPr>
          <p:spPr>
            <a:xfrm>
              <a:off x="8791496" y="4935267"/>
              <a:ext cx="1797910" cy="1189503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6735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35636" y="859107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AreaShape">
            <a:extLst>
              <a:ext uri="{FF2B5EF4-FFF2-40B4-BE49-F238E27FC236}">
                <a16:creationId xmlns="" xmlns:a16="http://schemas.microsoft.com/office/drawing/2014/main" id="{16F7BDC2-C89C-41D3-AAEF-80B8978D3656}"/>
              </a:ext>
            </a:extLst>
          </p:cNvPr>
          <p:cNvSpPr/>
          <p:nvPr/>
        </p:nvSpPr>
        <p:spPr>
          <a:xfrm>
            <a:off x="1905712" y="1156298"/>
            <a:ext cx="8607166" cy="4726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0" name="CustomText1">
            <a:extLst>
              <a:ext uri="{FF2B5EF4-FFF2-40B4-BE49-F238E27FC236}">
                <a16:creationId xmlns="" xmlns:a16="http://schemas.microsoft.com/office/drawing/2014/main" id="{0BC3638E-A0E5-4C4B-A35F-B383BA6AA4AB}"/>
              </a:ext>
            </a:extLst>
          </p:cNvPr>
          <p:cNvSpPr/>
          <p:nvPr/>
        </p:nvSpPr>
        <p:spPr>
          <a:xfrm>
            <a:off x="2582935" y="1643781"/>
            <a:ext cx="1509593" cy="453467"/>
          </a:xfrm>
          <a:prstGeom prst="rect">
            <a:avLst/>
          </a:prstGeom>
          <a:noFill/>
        </p:spPr>
        <p:txBody>
          <a:bodyPr wrap="none" lIns="0" tIns="0" rIns="0" bIns="0" anchor="b" anchorCtr="0">
            <a:normAutofit/>
          </a:bodyPr>
          <a:lstStyle/>
          <a:p>
            <a:pPr marL="171450" marR="0" lvl="0" indent="-17145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Supporting text here</a:t>
            </a:r>
          </a:p>
          <a:p>
            <a:pPr marL="171450" indent="-171450" defTabSz="914400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Supporting text here</a:t>
            </a:r>
          </a:p>
        </p:txBody>
      </p:sp>
      <p:cxnSp>
        <p:nvCxnSpPr>
          <p:cNvPr id="61" name="ExtraShape">
            <a:extLst>
              <a:ext uri="{FF2B5EF4-FFF2-40B4-BE49-F238E27FC236}">
                <a16:creationId xmlns="" xmlns:a16="http://schemas.microsoft.com/office/drawing/2014/main" id="{19CEE601-BEFD-433E-AF7D-C00DC3F6B8ED}"/>
              </a:ext>
            </a:extLst>
          </p:cNvPr>
          <p:cNvCxnSpPr>
            <a:cxnSpLocks/>
          </p:cNvCxnSpPr>
          <p:nvPr/>
        </p:nvCxnSpPr>
        <p:spPr>
          <a:xfrm>
            <a:off x="2088635" y="5499272"/>
            <a:ext cx="8242578" cy="0"/>
          </a:xfrm>
          <a:prstGeom prst="line">
            <a:avLst/>
          </a:prstGeom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42A51FC-F233-4714-BF45-9061C96214CC}"/>
              </a:ext>
            </a:extLst>
          </p:cNvPr>
          <p:cNvGrpSpPr/>
          <p:nvPr/>
        </p:nvGrpSpPr>
        <p:grpSpPr>
          <a:xfrm>
            <a:off x="2392823" y="1982636"/>
            <a:ext cx="7588666" cy="3572312"/>
            <a:chOff x="2219271" y="1924259"/>
            <a:chExt cx="7956130" cy="3695527"/>
          </a:xfrm>
        </p:grpSpPr>
        <p:sp>
          <p:nvSpPr>
            <p:cNvPr id="34" name="RelativeShape1">
              <a:extLst>
                <a:ext uri="{FF2B5EF4-FFF2-40B4-BE49-F238E27FC236}">
                  <a16:creationId xmlns="" xmlns:a16="http://schemas.microsoft.com/office/drawing/2014/main" id="{2C06385F-8E85-465D-B5FF-67250AC6CB95}"/>
                </a:ext>
              </a:extLst>
            </p:cNvPr>
            <p:cNvSpPr/>
            <p:nvPr/>
          </p:nvSpPr>
          <p:spPr>
            <a:xfrm>
              <a:off x="3219085" y="2850194"/>
              <a:ext cx="1424841" cy="2657673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Shape1">
              <a:extLst>
                <a:ext uri="{FF2B5EF4-FFF2-40B4-BE49-F238E27FC236}">
                  <a16:creationId xmlns="" xmlns:a16="http://schemas.microsoft.com/office/drawing/2014/main" id="{DE6BE0B4-CDA3-4AAD-875A-7A973C7DB627}"/>
                </a:ext>
              </a:extLst>
            </p:cNvPr>
            <p:cNvSpPr/>
            <p:nvPr/>
          </p:nvSpPr>
          <p:spPr>
            <a:xfrm>
              <a:off x="2219271" y="3616831"/>
              <a:ext cx="1424841" cy="1891037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RelativeShape2">
              <a:extLst>
                <a:ext uri="{FF2B5EF4-FFF2-40B4-BE49-F238E27FC236}">
                  <a16:creationId xmlns="" xmlns:a16="http://schemas.microsoft.com/office/drawing/2014/main" id="{88D992EF-4E4E-48C0-BA3E-6A8AFCF7AB42}"/>
                </a:ext>
              </a:extLst>
            </p:cNvPr>
            <p:cNvSpPr/>
            <p:nvPr/>
          </p:nvSpPr>
          <p:spPr>
            <a:xfrm>
              <a:off x="4390262" y="2846023"/>
              <a:ext cx="1424841" cy="2661843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ValueShape2">
              <a:extLst>
                <a:ext uri="{FF2B5EF4-FFF2-40B4-BE49-F238E27FC236}">
                  <a16:creationId xmlns="" xmlns:a16="http://schemas.microsoft.com/office/drawing/2014/main" id="{EB01F71C-6876-449F-B02F-38DC5D6710A8}"/>
                </a:ext>
              </a:extLst>
            </p:cNvPr>
            <p:cNvSpPr/>
            <p:nvPr/>
          </p:nvSpPr>
          <p:spPr>
            <a:xfrm>
              <a:off x="3852093" y="3204348"/>
              <a:ext cx="1424841" cy="2303518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RelativeShape3">
              <a:extLst>
                <a:ext uri="{FF2B5EF4-FFF2-40B4-BE49-F238E27FC236}">
                  <a16:creationId xmlns="" xmlns:a16="http://schemas.microsoft.com/office/drawing/2014/main" id="{62DA1E26-99FE-46B4-B7CD-806C70C4EDFE}"/>
                </a:ext>
              </a:extLst>
            </p:cNvPr>
            <p:cNvSpPr/>
            <p:nvPr/>
          </p:nvSpPr>
          <p:spPr>
            <a:xfrm>
              <a:off x="5507467" y="2850193"/>
              <a:ext cx="1424841" cy="2657673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Shape3">
              <a:extLst>
                <a:ext uri="{FF2B5EF4-FFF2-40B4-BE49-F238E27FC236}">
                  <a16:creationId xmlns="" xmlns:a16="http://schemas.microsoft.com/office/drawing/2014/main" id="{E20A9012-DC16-4A19-A591-12C47B32FB95}"/>
                </a:ext>
              </a:extLst>
            </p:cNvPr>
            <p:cNvSpPr/>
            <p:nvPr/>
          </p:nvSpPr>
          <p:spPr>
            <a:xfrm>
              <a:off x="5484915" y="3770157"/>
              <a:ext cx="1424841" cy="1737709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RelativeShape4">
              <a:extLst>
                <a:ext uri="{FF2B5EF4-FFF2-40B4-BE49-F238E27FC236}">
                  <a16:creationId xmlns="" xmlns:a16="http://schemas.microsoft.com/office/drawing/2014/main" id="{2319D4A3-9C13-460E-A62B-AA307ACCFF68}"/>
                </a:ext>
              </a:extLst>
            </p:cNvPr>
            <p:cNvSpPr/>
            <p:nvPr/>
          </p:nvSpPr>
          <p:spPr>
            <a:xfrm>
              <a:off x="6678643" y="2850193"/>
              <a:ext cx="1424841" cy="2657673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ValueShape4">
              <a:extLst>
                <a:ext uri="{FF2B5EF4-FFF2-40B4-BE49-F238E27FC236}">
                  <a16:creationId xmlns="" xmlns:a16="http://schemas.microsoft.com/office/drawing/2014/main" id="{218E30ED-765F-4822-A6C6-CF366BE6A5AA}"/>
                </a:ext>
              </a:extLst>
            </p:cNvPr>
            <p:cNvSpPr/>
            <p:nvPr/>
          </p:nvSpPr>
          <p:spPr>
            <a:xfrm>
              <a:off x="7117737" y="2952412"/>
              <a:ext cx="1424841" cy="2555455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sp>
          <p:nvSpPr>
            <p:cNvPr id="42" name="RelativeShape5">
              <a:extLst>
                <a:ext uri="{FF2B5EF4-FFF2-40B4-BE49-F238E27FC236}">
                  <a16:creationId xmlns="" xmlns:a16="http://schemas.microsoft.com/office/drawing/2014/main" id="{45E0E587-64BB-4499-A72E-B146D8F21FA1}"/>
                </a:ext>
              </a:extLst>
            </p:cNvPr>
            <p:cNvSpPr/>
            <p:nvPr/>
          </p:nvSpPr>
          <p:spPr>
            <a:xfrm>
              <a:off x="7855216" y="2846023"/>
              <a:ext cx="1424841" cy="2661843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ValueShape5">
              <a:extLst>
                <a:ext uri="{FF2B5EF4-FFF2-40B4-BE49-F238E27FC236}">
                  <a16:creationId xmlns="" xmlns:a16="http://schemas.microsoft.com/office/drawing/2014/main" id="{E993D480-621A-4000-8EF3-F973F888DEAC}"/>
                </a:ext>
              </a:extLst>
            </p:cNvPr>
            <p:cNvSpPr/>
            <p:nvPr/>
          </p:nvSpPr>
          <p:spPr>
            <a:xfrm>
              <a:off x="8750560" y="3818620"/>
              <a:ext cx="1424841" cy="1689247"/>
            </a:xfrm>
            <a:custGeom>
              <a:avLst/>
              <a:gdLst>
                <a:gd name="connsiteX0" fmla="*/ 939800 w 1879600"/>
                <a:gd name="connsiteY0" fmla="*/ 0 h 1625600"/>
                <a:gd name="connsiteX1" fmla="*/ 1879600 w 1879600"/>
                <a:gd name="connsiteY1" fmla="*/ 1625600 h 1625600"/>
                <a:gd name="connsiteX2" fmla="*/ 0 w 1879600"/>
                <a:gd name="connsiteY2" fmla="*/ 1625600 h 1625600"/>
                <a:gd name="connsiteX3" fmla="*/ 939800 w 1879600"/>
                <a:gd name="connsiteY3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600" h="1625600">
                  <a:moveTo>
                    <a:pt x="939800" y="0"/>
                  </a:moveTo>
                  <a:cubicBezTo>
                    <a:pt x="1458837" y="0"/>
                    <a:pt x="1879600" y="727806"/>
                    <a:pt x="1879600" y="1625600"/>
                  </a:cubicBezTo>
                  <a:lnTo>
                    <a:pt x="0" y="1625600"/>
                  </a:lnTo>
                  <a:cubicBezTo>
                    <a:pt x="0" y="727806"/>
                    <a:pt x="420763" y="0"/>
                    <a:pt x="939800" y="0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0F48E7B3-A7F5-4296-89E8-50DB4C0E5E9C}"/>
                </a:ext>
              </a:extLst>
            </p:cNvPr>
            <p:cNvGrpSpPr/>
            <p:nvPr/>
          </p:nvGrpSpPr>
          <p:grpSpPr>
            <a:xfrm>
              <a:off x="2566937" y="2588678"/>
              <a:ext cx="696230" cy="1028153"/>
              <a:chOff x="3583392" y="2588678"/>
              <a:chExt cx="696230" cy="1028153"/>
            </a:xfrm>
          </p:grpSpPr>
          <p:cxnSp>
            <p:nvCxnSpPr>
              <p:cNvPr id="44" name="line1">
                <a:extLst>
                  <a:ext uri="{FF2B5EF4-FFF2-40B4-BE49-F238E27FC236}">
                    <a16:creationId xmlns="" xmlns:a16="http://schemas.microsoft.com/office/drawing/2014/main" id="{56285CA4-D754-4664-A53A-72B05C88D6B9}"/>
                  </a:ext>
                </a:extLst>
              </p:cNvPr>
              <p:cNvCxnSpPr/>
              <p:nvPr/>
            </p:nvCxnSpPr>
            <p:spPr>
              <a:xfrm>
                <a:off x="3931506" y="2936793"/>
                <a:ext cx="0" cy="680038"/>
              </a:xfrm>
              <a:prstGeom prst="line">
                <a:avLst/>
              </a:prstGeom>
              <a:ln>
                <a:solidFill>
                  <a:srgbClr val="7BBA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SorbShape1">
                <a:extLst>
                  <a:ext uri="{FF2B5EF4-FFF2-40B4-BE49-F238E27FC236}">
                    <a16:creationId xmlns="" xmlns:a16="http://schemas.microsoft.com/office/drawing/2014/main" id="{8AAF7A43-290E-4624-A949-A1108D884FC3}"/>
                  </a:ext>
                </a:extLst>
              </p:cNvPr>
              <p:cNvSpPr/>
              <p:nvPr/>
            </p:nvSpPr>
            <p:spPr>
              <a:xfrm>
                <a:off x="3583392" y="2588678"/>
                <a:ext cx="696230" cy="69623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7BBA6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ValueText1">
                <a:extLst>
                  <a:ext uri="{FF2B5EF4-FFF2-40B4-BE49-F238E27FC236}">
                    <a16:creationId xmlns="" xmlns:a16="http://schemas.microsoft.com/office/drawing/2014/main" id="{172FAFE6-77F5-4952-83F0-8167FE9AA631}"/>
                  </a:ext>
                </a:extLst>
              </p:cNvPr>
              <p:cNvSpPr/>
              <p:nvPr/>
            </p:nvSpPr>
            <p:spPr>
              <a:xfrm>
                <a:off x="3726247" y="2830449"/>
                <a:ext cx="410518" cy="212688"/>
              </a:xfrm>
              <a:prstGeom prst="rect">
                <a:avLst/>
              </a:prstGeom>
              <a:ln/>
            </p:spPr>
            <p:txBody>
              <a:bodyPr wrap="none" anchor="b" anchorCtr="0">
                <a:prstTxWarp prst="textPlain">
                  <a:avLst/>
                </a:prstTxWarp>
                <a:normAutofit fontScale="40000" lnSpcReduction="20000"/>
              </a:bodyPr>
              <a:lstStyle/>
              <a:p>
                <a:pPr algn="ctr"/>
                <a:r>
                  <a:rPr lang="en-US" altLang="zh-CN" sz="2000" dirty="0">
                    <a:ln w="25400">
                      <a:noFill/>
                    </a:ln>
                    <a:solidFill>
                      <a:srgbClr val="7BBA6B"/>
                    </a:solidFill>
                    <a:latin typeface="Impact" panose="020B0806030902050204" pitchFamily="34" charset="0"/>
                  </a:rPr>
                  <a:t>71%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0A766000-D46A-464D-BE79-72BEDD08AF8F}"/>
                </a:ext>
              </a:extLst>
            </p:cNvPr>
            <p:cNvGrpSpPr/>
            <p:nvPr/>
          </p:nvGrpSpPr>
          <p:grpSpPr>
            <a:xfrm>
              <a:off x="4224733" y="2183352"/>
              <a:ext cx="696230" cy="1028152"/>
              <a:chOff x="4754568" y="2176196"/>
              <a:chExt cx="696230" cy="1028152"/>
            </a:xfrm>
          </p:grpSpPr>
          <p:cxnSp>
            <p:nvCxnSpPr>
              <p:cNvPr id="45" name="line2">
                <a:extLst>
                  <a:ext uri="{FF2B5EF4-FFF2-40B4-BE49-F238E27FC236}">
                    <a16:creationId xmlns="" xmlns:a16="http://schemas.microsoft.com/office/drawing/2014/main" id="{A184C72A-2F07-4DB6-B922-D598DC22B985}"/>
                  </a:ext>
                </a:extLst>
              </p:cNvPr>
              <p:cNvCxnSpPr/>
              <p:nvPr/>
            </p:nvCxnSpPr>
            <p:spPr>
              <a:xfrm>
                <a:off x="5102682" y="2524310"/>
                <a:ext cx="0" cy="680038"/>
              </a:xfrm>
              <a:prstGeom prst="line">
                <a:avLst/>
              </a:prstGeom>
              <a:ln>
                <a:solidFill>
                  <a:srgbClr val="7BBA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SorbShape2">
                <a:extLst>
                  <a:ext uri="{FF2B5EF4-FFF2-40B4-BE49-F238E27FC236}">
                    <a16:creationId xmlns="" xmlns:a16="http://schemas.microsoft.com/office/drawing/2014/main" id="{647B18F6-DB73-4258-B4B1-AD254E8C28D4}"/>
                  </a:ext>
                </a:extLst>
              </p:cNvPr>
              <p:cNvSpPr/>
              <p:nvPr/>
            </p:nvSpPr>
            <p:spPr>
              <a:xfrm>
                <a:off x="4754568" y="2176196"/>
                <a:ext cx="696230" cy="69623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7BBA6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ValueText2">
                <a:extLst>
                  <a:ext uri="{FF2B5EF4-FFF2-40B4-BE49-F238E27FC236}">
                    <a16:creationId xmlns="" xmlns:a16="http://schemas.microsoft.com/office/drawing/2014/main" id="{6EBD5F19-090A-42E1-9786-8837B63EA392}"/>
                  </a:ext>
                </a:extLst>
              </p:cNvPr>
              <p:cNvSpPr/>
              <p:nvPr/>
            </p:nvSpPr>
            <p:spPr>
              <a:xfrm>
                <a:off x="4897424" y="2417966"/>
                <a:ext cx="410518" cy="212688"/>
              </a:xfrm>
              <a:prstGeom prst="rect">
                <a:avLst/>
              </a:prstGeom>
              <a:ln/>
            </p:spPr>
            <p:txBody>
              <a:bodyPr wrap="none" anchor="b" anchorCtr="0">
                <a:prstTxWarp prst="textPlain">
                  <a:avLst/>
                </a:prstTxWarp>
                <a:normAutofit fontScale="40000" lnSpcReduction="20000"/>
              </a:bodyPr>
              <a:lstStyle/>
              <a:p>
                <a:pPr algn="ctr"/>
                <a:r>
                  <a:rPr lang="en-US" altLang="zh-CN" sz="2000" dirty="0">
                    <a:ln w="25400">
                      <a:noFill/>
                    </a:ln>
                    <a:solidFill>
                      <a:srgbClr val="7BBA6B"/>
                    </a:solidFill>
                    <a:latin typeface="Impact" panose="020B0806030902050204" pitchFamily="34" charset="0"/>
                  </a:rPr>
                  <a:t>87%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76D6192D-C920-4C4C-A28C-1A6421C2A510}"/>
                </a:ext>
              </a:extLst>
            </p:cNvPr>
            <p:cNvGrpSpPr/>
            <p:nvPr/>
          </p:nvGrpSpPr>
          <p:grpSpPr>
            <a:xfrm>
              <a:off x="5823197" y="2416734"/>
              <a:ext cx="696230" cy="1364330"/>
              <a:chOff x="5864680" y="2405827"/>
              <a:chExt cx="696230" cy="1364330"/>
            </a:xfrm>
          </p:grpSpPr>
          <p:sp>
            <p:nvSpPr>
              <p:cNvPr id="51" name="SorbShape3">
                <a:extLst>
                  <a:ext uri="{FF2B5EF4-FFF2-40B4-BE49-F238E27FC236}">
                    <a16:creationId xmlns="" xmlns:a16="http://schemas.microsoft.com/office/drawing/2014/main" id="{559715AE-CB20-4CF3-BBB0-424242793F98}"/>
                  </a:ext>
                </a:extLst>
              </p:cNvPr>
              <p:cNvSpPr/>
              <p:nvPr/>
            </p:nvSpPr>
            <p:spPr>
              <a:xfrm>
                <a:off x="5864680" y="2405827"/>
                <a:ext cx="696230" cy="69623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7BBA6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="" xmlns:a16="http://schemas.microsoft.com/office/drawing/2014/main" id="{E7C7B336-D677-458F-8A11-56E82FA409E2}"/>
                  </a:ext>
                </a:extLst>
              </p:cNvPr>
              <p:cNvGrpSpPr/>
              <p:nvPr/>
            </p:nvGrpSpPr>
            <p:grpSpPr>
              <a:xfrm>
                <a:off x="6014629" y="2660702"/>
                <a:ext cx="410518" cy="1109455"/>
                <a:chOff x="6014629" y="2660702"/>
                <a:chExt cx="410518" cy="1109455"/>
              </a:xfrm>
            </p:grpSpPr>
            <p:cxnSp>
              <p:nvCxnSpPr>
                <p:cNvPr id="46" name="line3">
                  <a:extLst>
                    <a:ext uri="{FF2B5EF4-FFF2-40B4-BE49-F238E27FC236}">
                      <a16:creationId xmlns="" xmlns:a16="http://schemas.microsoft.com/office/drawing/2014/main" id="{3B54D1B6-1BBB-4631-863D-A754E137A748}"/>
                    </a:ext>
                  </a:extLst>
                </p:cNvPr>
                <p:cNvCxnSpPr/>
                <p:nvPr/>
              </p:nvCxnSpPr>
              <p:spPr>
                <a:xfrm>
                  <a:off x="6219888" y="3090119"/>
                  <a:ext cx="0" cy="680038"/>
                </a:xfrm>
                <a:prstGeom prst="line">
                  <a:avLst/>
                </a:prstGeom>
                <a:ln>
                  <a:solidFill>
                    <a:srgbClr val="7BBA6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ValueText3">
                  <a:extLst>
                    <a:ext uri="{FF2B5EF4-FFF2-40B4-BE49-F238E27FC236}">
                      <a16:creationId xmlns="" xmlns:a16="http://schemas.microsoft.com/office/drawing/2014/main" id="{144290F0-9175-45F1-A875-D03ED76D907D}"/>
                    </a:ext>
                  </a:extLst>
                </p:cNvPr>
                <p:cNvSpPr/>
                <p:nvPr/>
              </p:nvSpPr>
              <p:spPr>
                <a:xfrm>
                  <a:off x="6014629" y="2660702"/>
                  <a:ext cx="410518" cy="212688"/>
                </a:xfrm>
                <a:prstGeom prst="rect">
                  <a:avLst/>
                </a:prstGeom>
              </p:spPr>
              <p:txBody>
                <a:bodyPr wrap="none" anchor="b" anchorCtr="0">
                  <a:prstTxWarp prst="textPlain">
                    <a:avLst/>
                  </a:prstTxWarp>
                  <a:normAutofit fontScale="40000" lnSpcReduction="20000"/>
                </a:bodyPr>
                <a:lstStyle/>
                <a:p>
                  <a:pPr algn="ctr"/>
                  <a:r>
                    <a:rPr lang="en-US" altLang="zh-CN" sz="2000" dirty="0">
                      <a:ln w="25400">
                        <a:noFill/>
                      </a:ln>
                      <a:solidFill>
                        <a:srgbClr val="7BBA6B"/>
                      </a:solidFill>
                      <a:latin typeface="Impact" panose="020B0806030902050204" pitchFamily="34" charset="0"/>
                    </a:rPr>
                    <a:t>65%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CF6C041-ED87-4CA2-A142-1A0FF8D04612}"/>
                </a:ext>
              </a:extLst>
            </p:cNvPr>
            <p:cNvGrpSpPr/>
            <p:nvPr/>
          </p:nvGrpSpPr>
          <p:grpSpPr>
            <a:xfrm>
              <a:off x="7471807" y="1924259"/>
              <a:ext cx="696230" cy="1028153"/>
              <a:chOff x="7042949" y="1924259"/>
              <a:chExt cx="696230" cy="1028153"/>
            </a:xfrm>
          </p:grpSpPr>
          <p:cxnSp>
            <p:nvCxnSpPr>
              <p:cNvPr id="47" name="line4">
                <a:extLst>
                  <a:ext uri="{FF2B5EF4-FFF2-40B4-BE49-F238E27FC236}">
                    <a16:creationId xmlns="" xmlns:a16="http://schemas.microsoft.com/office/drawing/2014/main" id="{389DADA6-6916-4DA9-B982-F821D10BC49F}"/>
                  </a:ext>
                </a:extLst>
              </p:cNvPr>
              <p:cNvCxnSpPr/>
              <p:nvPr/>
            </p:nvCxnSpPr>
            <p:spPr>
              <a:xfrm>
                <a:off x="7391064" y="2272374"/>
                <a:ext cx="0" cy="680038"/>
              </a:xfrm>
              <a:prstGeom prst="line">
                <a:avLst/>
              </a:prstGeom>
              <a:ln>
                <a:solidFill>
                  <a:srgbClr val="7BBA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SorbShape4">
                <a:extLst>
                  <a:ext uri="{FF2B5EF4-FFF2-40B4-BE49-F238E27FC236}">
                    <a16:creationId xmlns="" xmlns:a16="http://schemas.microsoft.com/office/drawing/2014/main" id="{08232874-531C-40E9-B775-105FC68D401A}"/>
                  </a:ext>
                </a:extLst>
              </p:cNvPr>
              <p:cNvSpPr/>
              <p:nvPr/>
            </p:nvSpPr>
            <p:spPr>
              <a:xfrm>
                <a:off x="7042949" y="1924259"/>
                <a:ext cx="696230" cy="69623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7BBA6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ValueText4">
                <a:extLst>
                  <a:ext uri="{FF2B5EF4-FFF2-40B4-BE49-F238E27FC236}">
                    <a16:creationId xmlns="" xmlns:a16="http://schemas.microsoft.com/office/drawing/2014/main" id="{85E33AC8-3245-4668-9817-590A970ADE97}"/>
                  </a:ext>
                </a:extLst>
              </p:cNvPr>
              <p:cNvSpPr/>
              <p:nvPr/>
            </p:nvSpPr>
            <p:spPr>
              <a:xfrm>
                <a:off x="7185805" y="2166030"/>
                <a:ext cx="410518" cy="212688"/>
              </a:xfrm>
              <a:prstGeom prst="rect">
                <a:avLst/>
              </a:prstGeom>
            </p:spPr>
            <p:txBody>
              <a:bodyPr wrap="none" anchor="b" anchorCtr="0">
                <a:prstTxWarp prst="textPlain">
                  <a:avLst/>
                </a:prstTxWarp>
                <a:normAutofit fontScale="40000" lnSpcReduction="20000"/>
              </a:bodyPr>
              <a:lstStyle/>
              <a:p>
                <a:pPr algn="ctr"/>
                <a:r>
                  <a:rPr lang="en-US" altLang="zh-CN" sz="2000" dirty="0">
                    <a:ln w="25400">
                      <a:noFill/>
                    </a:ln>
                    <a:solidFill>
                      <a:srgbClr val="7BBA6B"/>
                    </a:solidFill>
                    <a:latin typeface="Impact" panose="020B0806030902050204" pitchFamily="34" charset="0"/>
                  </a:rPr>
                  <a:t>96%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52A161A5-33CA-4E92-A222-9068BD378974}"/>
                </a:ext>
              </a:extLst>
            </p:cNvPr>
            <p:cNvGrpSpPr/>
            <p:nvPr/>
          </p:nvGrpSpPr>
          <p:grpSpPr>
            <a:xfrm>
              <a:off x="9100054" y="2813709"/>
              <a:ext cx="696230" cy="1028153"/>
              <a:chOff x="8219522" y="2790467"/>
              <a:chExt cx="696230" cy="1028153"/>
            </a:xfrm>
          </p:grpSpPr>
          <p:cxnSp>
            <p:nvCxnSpPr>
              <p:cNvPr id="48" name="line5">
                <a:extLst>
                  <a:ext uri="{FF2B5EF4-FFF2-40B4-BE49-F238E27FC236}">
                    <a16:creationId xmlns="" xmlns:a16="http://schemas.microsoft.com/office/drawing/2014/main" id="{298842C8-A9F7-4403-9EBB-4EA93A131545}"/>
                  </a:ext>
                </a:extLst>
              </p:cNvPr>
              <p:cNvCxnSpPr/>
              <p:nvPr/>
            </p:nvCxnSpPr>
            <p:spPr>
              <a:xfrm>
                <a:off x="8567636" y="3138581"/>
                <a:ext cx="0" cy="680039"/>
              </a:xfrm>
              <a:prstGeom prst="line">
                <a:avLst/>
              </a:prstGeom>
              <a:ln>
                <a:solidFill>
                  <a:srgbClr val="7BBA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30DB7E15-C5B0-493B-8DBC-186970460FFB}"/>
                  </a:ext>
                </a:extLst>
              </p:cNvPr>
              <p:cNvGrpSpPr/>
              <p:nvPr/>
            </p:nvGrpSpPr>
            <p:grpSpPr>
              <a:xfrm>
                <a:off x="8219522" y="2790467"/>
                <a:ext cx="696230" cy="696230"/>
                <a:chOff x="8219522" y="2790467"/>
                <a:chExt cx="696230" cy="696230"/>
              </a:xfrm>
            </p:grpSpPr>
            <p:sp>
              <p:nvSpPr>
                <p:cNvPr id="54" name="SorbShape5">
                  <a:extLst>
                    <a:ext uri="{FF2B5EF4-FFF2-40B4-BE49-F238E27FC236}">
                      <a16:creationId xmlns="" xmlns:a16="http://schemas.microsoft.com/office/drawing/2014/main" id="{C6A5E96A-868F-4F66-886A-3B99610A9A0A}"/>
                    </a:ext>
                  </a:extLst>
                </p:cNvPr>
                <p:cNvSpPr/>
                <p:nvPr/>
              </p:nvSpPr>
              <p:spPr>
                <a:xfrm>
                  <a:off x="8219522" y="2790467"/>
                  <a:ext cx="696230" cy="696230"/>
                </a:xfrm>
                <a:prstGeom prst="ellipse">
                  <a:avLst/>
                </a:prstGeom>
                <a:solidFill>
                  <a:schemeClr val="bg1"/>
                </a:solidFill>
                <a:ln w="6350">
                  <a:solidFill>
                    <a:srgbClr val="7BBA6B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ValueText5">
                  <a:extLst>
                    <a:ext uri="{FF2B5EF4-FFF2-40B4-BE49-F238E27FC236}">
                      <a16:creationId xmlns="" xmlns:a16="http://schemas.microsoft.com/office/drawing/2014/main" id="{7204C53E-4F16-4C80-82CC-1495F7517937}"/>
                    </a:ext>
                  </a:extLst>
                </p:cNvPr>
                <p:cNvSpPr/>
                <p:nvPr/>
              </p:nvSpPr>
              <p:spPr>
                <a:xfrm>
                  <a:off x="8362378" y="3032237"/>
                  <a:ext cx="410518" cy="212688"/>
                </a:xfrm>
                <a:prstGeom prst="rect">
                  <a:avLst/>
                </a:prstGeom>
              </p:spPr>
              <p:txBody>
                <a:bodyPr wrap="none" anchor="b" anchorCtr="0">
                  <a:prstTxWarp prst="textPlain">
                    <a:avLst/>
                  </a:prstTxWarp>
                  <a:normAutofit fontScale="40000" lnSpcReduction="20000"/>
                </a:bodyPr>
                <a:lstStyle/>
                <a:p>
                  <a:pPr algn="ctr"/>
                  <a:r>
                    <a:rPr lang="en-US" altLang="zh-CN" sz="2000" dirty="0">
                      <a:ln w="25400">
                        <a:noFill/>
                      </a:ln>
                      <a:solidFill>
                        <a:srgbClr val="7BBA6B"/>
                      </a:solidFill>
                      <a:latin typeface="Impact" panose="020B0806030902050204" pitchFamily="34" charset="0"/>
                    </a:rPr>
                    <a:t>63%</a:t>
                  </a:r>
                </a:p>
              </p:txBody>
            </p:sp>
          </p:grpSp>
        </p:grpSp>
        <p:sp>
          <p:nvSpPr>
            <p:cNvPr id="191" name="ExtraShape1">
              <a:extLst>
                <a:ext uri="{FF2B5EF4-FFF2-40B4-BE49-F238E27FC236}">
                  <a16:creationId xmlns="" xmlns:a16="http://schemas.microsoft.com/office/drawing/2014/main" id="{07291B3F-8FC7-44F4-8FF0-B2F306461377}"/>
                </a:ext>
              </a:extLst>
            </p:cNvPr>
            <p:cNvSpPr/>
            <p:nvPr/>
          </p:nvSpPr>
          <p:spPr>
            <a:xfrm>
              <a:off x="3260597" y="5206222"/>
              <a:ext cx="4117" cy="5922"/>
            </a:xfrm>
            <a:custGeom>
              <a:avLst/>
              <a:gdLst>
                <a:gd name="connsiteX0" fmla="*/ 5429 w 5429"/>
                <a:gd name="connsiteY0" fmla="*/ 7810 h 7810"/>
                <a:gd name="connsiteX1" fmla="*/ 0 w 5429"/>
                <a:gd name="connsiteY1" fmla="*/ 0 h 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29" h="7810">
                  <a:moveTo>
                    <a:pt x="5429" y="7810"/>
                  </a:moveTo>
                  <a:lnTo>
                    <a:pt x="0" y="0"/>
                  </a:lnTo>
                </a:path>
              </a:pathLst>
            </a:custGeom>
            <a:ln w="7144" cap="flat">
              <a:solidFill>
                <a:srgbClr val="AF480E"/>
              </a:solidFill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83D5C25B-9A8E-4681-B305-0D2E3BCEE9EB}"/>
                </a:ext>
              </a:extLst>
            </p:cNvPr>
            <p:cNvSpPr txBox="1"/>
            <p:nvPr/>
          </p:nvSpPr>
          <p:spPr>
            <a:xfrm>
              <a:off x="2378096" y="4327124"/>
              <a:ext cx="11603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="" xmlns:a16="http://schemas.microsoft.com/office/drawing/2014/main" id="{33B85E36-B187-44B8-8B93-285C5CE91C81}"/>
                </a:ext>
              </a:extLst>
            </p:cNvPr>
            <p:cNvSpPr txBox="1"/>
            <p:nvPr/>
          </p:nvSpPr>
          <p:spPr>
            <a:xfrm>
              <a:off x="3957858" y="4327124"/>
              <a:ext cx="11603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="" xmlns:a16="http://schemas.microsoft.com/office/drawing/2014/main" id="{3ABF5E39-66EC-419C-9A30-5377FE83A6E3}"/>
                </a:ext>
              </a:extLst>
            </p:cNvPr>
            <p:cNvSpPr txBox="1"/>
            <p:nvPr/>
          </p:nvSpPr>
          <p:spPr>
            <a:xfrm>
              <a:off x="5639702" y="4327124"/>
              <a:ext cx="11603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  <p:sp>
          <p:nvSpPr>
            <p:cNvPr id="219" name="文本框 218">
              <a:extLst>
                <a:ext uri="{FF2B5EF4-FFF2-40B4-BE49-F238E27FC236}">
                  <a16:creationId xmlns="" xmlns:a16="http://schemas.microsoft.com/office/drawing/2014/main" id="{B832C66C-7358-419D-9517-A3F3561B5C58}"/>
                </a:ext>
              </a:extLst>
            </p:cNvPr>
            <p:cNvSpPr txBox="1"/>
            <p:nvPr/>
          </p:nvSpPr>
          <p:spPr>
            <a:xfrm>
              <a:off x="7275060" y="4327124"/>
              <a:ext cx="11603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="" xmlns:a16="http://schemas.microsoft.com/office/drawing/2014/main" id="{A3115F58-7CFE-4B8C-817A-EA0C59B3F5B0}"/>
                </a:ext>
              </a:extLst>
            </p:cNvPr>
            <p:cNvSpPr txBox="1"/>
            <p:nvPr/>
          </p:nvSpPr>
          <p:spPr>
            <a:xfrm>
              <a:off x="8929255" y="4327124"/>
              <a:ext cx="11603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2833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35636" y="859107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61" name="ExtraShape">
            <a:extLst>
              <a:ext uri="{FF2B5EF4-FFF2-40B4-BE49-F238E27FC236}">
                <a16:creationId xmlns="" xmlns:a16="http://schemas.microsoft.com/office/drawing/2014/main" id="{19CEE601-BEFD-433E-AF7D-C00DC3F6B8ED}"/>
              </a:ext>
            </a:extLst>
          </p:cNvPr>
          <p:cNvCxnSpPr>
            <a:cxnSpLocks/>
          </p:cNvCxnSpPr>
          <p:nvPr/>
        </p:nvCxnSpPr>
        <p:spPr>
          <a:xfrm>
            <a:off x="2088635" y="5499272"/>
            <a:ext cx="8242578" cy="0"/>
          </a:xfrm>
          <a:prstGeom prst="line">
            <a:avLst/>
          </a:prstGeom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3D5C25B-9A8E-4681-B305-0D2E3BCEE9EB}"/>
              </a:ext>
            </a:extLst>
          </p:cNvPr>
          <p:cNvSpPr txBox="1"/>
          <p:nvPr/>
        </p:nvSpPr>
        <p:spPr>
          <a:xfrm>
            <a:off x="2378096" y="4327124"/>
            <a:ext cx="11603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</a:t>
            </a:r>
            <a:endParaRPr lang="en-US" altLang="zh-CN" sz="12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  <p:sp>
        <p:nvSpPr>
          <p:cNvPr id="217" name="文本框 216">
            <a:extLst>
              <a:ext uri="{FF2B5EF4-FFF2-40B4-BE49-F238E27FC236}">
                <a16:creationId xmlns="" xmlns:a16="http://schemas.microsoft.com/office/drawing/2014/main" id="{33B85E36-B187-44B8-8B93-285C5CE91C81}"/>
              </a:ext>
            </a:extLst>
          </p:cNvPr>
          <p:cNvSpPr txBox="1"/>
          <p:nvPr/>
        </p:nvSpPr>
        <p:spPr>
          <a:xfrm>
            <a:off x="3957858" y="4327124"/>
            <a:ext cx="11603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</a:t>
            </a:r>
            <a:endParaRPr lang="en-US" altLang="zh-CN" sz="12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  <p:sp>
        <p:nvSpPr>
          <p:cNvPr id="218" name="文本框 217">
            <a:extLst>
              <a:ext uri="{FF2B5EF4-FFF2-40B4-BE49-F238E27FC236}">
                <a16:creationId xmlns="" xmlns:a16="http://schemas.microsoft.com/office/drawing/2014/main" id="{3ABF5E39-66EC-419C-9A30-5377FE83A6E3}"/>
              </a:ext>
            </a:extLst>
          </p:cNvPr>
          <p:cNvSpPr txBox="1"/>
          <p:nvPr/>
        </p:nvSpPr>
        <p:spPr>
          <a:xfrm>
            <a:off x="5639702" y="4327124"/>
            <a:ext cx="11603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</a:t>
            </a:r>
            <a:endParaRPr lang="en-US" altLang="zh-CN" sz="12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6EA3CA7-AEDF-41F4-9D96-D8AC546F5102}"/>
              </a:ext>
            </a:extLst>
          </p:cNvPr>
          <p:cNvGrpSpPr/>
          <p:nvPr/>
        </p:nvGrpSpPr>
        <p:grpSpPr>
          <a:xfrm>
            <a:off x="3051164" y="2290834"/>
            <a:ext cx="6089671" cy="3208438"/>
            <a:chOff x="3051165" y="1824781"/>
            <a:chExt cx="6089671" cy="3208438"/>
          </a:xfrm>
        </p:grpSpPr>
        <p:sp>
          <p:nvSpPr>
            <p:cNvPr id="63" name="ValueBack2">
              <a:extLst>
                <a:ext uri="{FF2B5EF4-FFF2-40B4-BE49-F238E27FC236}">
                  <a16:creationId xmlns="" xmlns:a16="http://schemas.microsoft.com/office/drawing/2014/main" id="{F1AD2D69-7282-46B6-95CD-5932C0DBB46F}"/>
                </a:ext>
              </a:extLst>
            </p:cNvPr>
            <p:cNvSpPr/>
            <p:nvPr/>
          </p:nvSpPr>
          <p:spPr bwMode="auto">
            <a:xfrm>
              <a:off x="3713477" y="2497541"/>
              <a:ext cx="1670342" cy="1822187"/>
            </a:xfrm>
            <a:custGeom>
              <a:avLst/>
              <a:gdLst>
                <a:gd name="T0" fmla="*/ 325 w 374"/>
                <a:gd name="T1" fmla="*/ 408 h 408"/>
                <a:gd name="T2" fmla="*/ 325 w 374"/>
                <a:gd name="T3" fmla="*/ 290 h 408"/>
                <a:gd name="T4" fmla="*/ 374 w 374"/>
                <a:gd name="T5" fmla="*/ 290 h 408"/>
                <a:gd name="T6" fmla="*/ 84 w 374"/>
                <a:gd name="T7" fmla="*/ 0 h 408"/>
                <a:gd name="T8" fmla="*/ 0 w 374"/>
                <a:gd name="T9" fmla="*/ 84 h 408"/>
                <a:gd name="T10" fmla="*/ 325 w 374"/>
                <a:gd name="T11" fmla="*/ 408 h 408"/>
                <a:gd name="T12" fmla="*/ 325 w 374"/>
                <a:gd name="T13" fmla="*/ 408 h 408"/>
                <a:gd name="T14" fmla="*/ 325 w 374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08">
                  <a:moveTo>
                    <a:pt x="325" y="408"/>
                  </a:moveTo>
                  <a:lnTo>
                    <a:pt x="325" y="290"/>
                  </a:lnTo>
                  <a:lnTo>
                    <a:pt x="374" y="290"/>
                  </a:lnTo>
                  <a:lnTo>
                    <a:pt x="84" y="0"/>
                  </a:lnTo>
                  <a:lnTo>
                    <a:pt x="0" y="84"/>
                  </a:lnTo>
                  <a:lnTo>
                    <a:pt x="325" y="408"/>
                  </a:lnTo>
                  <a:lnTo>
                    <a:pt x="325" y="408"/>
                  </a:lnTo>
                  <a:lnTo>
                    <a:pt x="325" y="408"/>
                  </a:ln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ValueBack2">
              <a:extLst>
                <a:ext uri="{FF2B5EF4-FFF2-40B4-BE49-F238E27FC236}">
                  <a16:creationId xmlns="" xmlns:a16="http://schemas.microsoft.com/office/drawing/2014/main" id="{B8D6A411-E55D-4A59-AA66-0DC471910592}"/>
                </a:ext>
              </a:extLst>
            </p:cNvPr>
            <p:cNvSpPr/>
            <p:nvPr/>
          </p:nvSpPr>
          <p:spPr bwMode="auto">
            <a:xfrm>
              <a:off x="3051165" y="1824781"/>
              <a:ext cx="1417893" cy="1422438"/>
            </a:xfrm>
            <a:prstGeom prst="ellipse">
              <a:avLst/>
            </a:pr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ValueBack1">
              <a:extLst>
                <a:ext uri="{FF2B5EF4-FFF2-40B4-BE49-F238E27FC236}">
                  <a16:creationId xmlns="" xmlns:a16="http://schemas.microsoft.com/office/drawing/2014/main" id="{BCAFC15E-7212-4CA3-9000-4098E3CCD770}"/>
                </a:ext>
              </a:extLst>
            </p:cNvPr>
            <p:cNvSpPr/>
            <p:nvPr/>
          </p:nvSpPr>
          <p:spPr bwMode="auto">
            <a:xfrm>
              <a:off x="3713477" y="2538880"/>
              <a:ext cx="1670339" cy="1813256"/>
            </a:xfrm>
            <a:custGeom>
              <a:avLst/>
              <a:gdLst>
                <a:gd name="T0" fmla="*/ 325 w 374"/>
                <a:gd name="T1" fmla="*/ 118 h 406"/>
                <a:gd name="T2" fmla="*/ 325 w 374"/>
                <a:gd name="T3" fmla="*/ 0 h 406"/>
                <a:gd name="T4" fmla="*/ 325 w 374"/>
                <a:gd name="T5" fmla="*/ 0 h 406"/>
                <a:gd name="T6" fmla="*/ 325 w 374"/>
                <a:gd name="T7" fmla="*/ 0 h 406"/>
                <a:gd name="T8" fmla="*/ 0 w 374"/>
                <a:gd name="T9" fmla="*/ 324 h 406"/>
                <a:gd name="T10" fmla="*/ 84 w 374"/>
                <a:gd name="T11" fmla="*/ 406 h 406"/>
                <a:gd name="T12" fmla="*/ 374 w 374"/>
                <a:gd name="T13" fmla="*/ 118 h 406"/>
                <a:gd name="T14" fmla="*/ 325 w 374"/>
                <a:gd name="T15" fmla="*/ 11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06">
                  <a:moveTo>
                    <a:pt x="325" y="118"/>
                  </a:moveTo>
                  <a:lnTo>
                    <a:pt x="325" y="0"/>
                  </a:lnTo>
                  <a:lnTo>
                    <a:pt x="325" y="0"/>
                  </a:lnTo>
                  <a:lnTo>
                    <a:pt x="325" y="0"/>
                  </a:lnTo>
                  <a:lnTo>
                    <a:pt x="0" y="324"/>
                  </a:lnTo>
                  <a:lnTo>
                    <a:pt x="84" y="406"/>
                  </a:lnTo>
                  <a:lnTo>
                    <a:pt x="374" y="118"/>
                  </a:lnTo>
                  <a:lnTo>
                    <a:pt x="325" y="118"/>
                  </a:ln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ValueBack1">
              <a:extLst>
                <a:ext uri="{FF2B5EF4-FFF2-40B4-BE49-F238E27FC236}">
                  <a16:creationId xmlns="" xmlns:a16="http://schemas.microsoft.com/office/drawing/2014/main" id="{BD1F7947-26F1-4402-93EA-B9C53D0B7FB3}"/>
                </a:ext>
              </a:extLst>
            </p:cNvPr>
            <p:cNvSpPr/>
            <p:nvPr/>
          </p:nvSpPr>
          <p:spPr bwMode="auto">
            <a:xfrm>
              <a:off x="3051165" y="3610781"/>
              <a:ext cx="1417893" cy="1422438"/>
            </a:xfrm>
            <a:prstGeom prst="ellipse">
              <a:avLst/>
            </a:pr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ValueShape1">
              <a:extLst>
                <a:ext uri="{FF2B5EF4-FFF2-40B4-BE49-F238E27FC236}">
                  <a16:creationId xmlns="" xmlns:a16="http://schemas.microsoft.com/office/drawing/2014/main" id="{F117F24E-08CE-4CC1-8FEB-A24043320632}"/>
                </a:ext>
              </a:extLst>
            </p:cNvPr>
            <p:cNvSpPr/>
            <p:nvPr/>
          </p:nvSpPr>
          <p:spPr bwMode="auto">
            <a:xfrm>
              <a:off x="5164372" y="2538273"/>
              <a:ext cx="3976464" cy="531711"/>
            </a:xfrm>
            <a:prstGeom prst="rect">
              <a:avLst/>
            </a:pr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8" name="ValueShape2">
              <a:extLst>
                <a:ext uri="{FF2B5EF4-FFF2-40B4-BE49-F238E27FC236}">
                  <a16:creationId xmlns="" xmlns:a16="http://schemas.microsoft.com/office/drawing/2014/main" id="{EEF4C45D-67BD-49A1-93FF-8843FBC57DED}"/>
                </a:ext>
              </a:extLst>
            </p:cNvPr>
            <p:cNvSpPr/>
            <p:nvPr/>
          </p:nvSpPr>
          <p:spPr bwMode="auto">
            <a:xfrm>
              <a:off x="5164372" y="3788017"/>
              <a:ext cx="3976464" cy="531711"/>
            </a:xfrm>
            <a:prstGeom prst="rect">
              <a:avLst/>
            </a:pr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ValueText1">
              <a:extLst>
                <a:ext uri="{FF2B5EF4-FFF2-40B4-BE49-F238E27FC236}">
                  <a16:creationId xmlns="" xmlns:a16="http://schemas.microsoft.com/office/drawing/2014/main" id="{1113C114-D725-46D5-AB48-1900CC04153A}"/>
                </a:ext>
              </a:extLst>
            </p:cNvPr>
            <p:cNvSpPr txBox="1"/>
            <p:nvPr/>
          </p:nvSpPr>
          <p:spPr>
            <a:xfrm>
              <a:off x="3397654" y="2304775"/>
              <a:ext cx="724915" cy="462450"/>
            </a:xfrm>
            <a:prstGeom prst="rect">
              <a:avLst/>
            </a:prstGeom>
            <a:noFill/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70" name="ValueText2">
              <a:extLst>
                <a:ext uri="{FF2B5EF4-FFF2-40B4-BE49-F238E27FC236}">
                  <a16:creationId xmlns="" xmlns:a16="http://schemas.microsoft.com/office/drawing/2014/main" id="{4DD66D96-AEAA-4E30-920C-6DCB672CEBC2}"/>
                </a:ext>
              </a:extLst>
            </p:cNvPr>
            <p:cNvSpPr txBox="1"/>
            <p:nvPr/>
          </p:nvSpPr>
          <p:spPr>
            <a:xfrm>
              <a:off x="3397654" y="4090776"/>
              <a:ext cx="724915" cy="462450"/>
            </a:xfrm>
            <a:prstGeom prst="rect">
              <a:avLst/>
            </a:prstGeom>
            <a:noFill/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71" name="CustomText">
              <a:extLst>
                <a:ext uri="{FF2B5EF4-FFF2-40B4-BE49-F238E27FC236}">
                  <a16:creationId xmlns="" xmlns:a16="http://schemas.microsoft.com/office/drawing/2014/main" id="{1A6D362F-E880-4F33-A2E4-C34F3156943C}"/>
                </a:ext>
              </a:extLst>
            </p:cNvPr>
            <p:cNvSpPr txBox="1"/>
            <p:nvPr/>
          </p:nvSpPr>
          <p:spPr>
            <a:xfrm>
              <a:off x="5343749" y="3196140"/>
              <a:ext cx="3617710" cy="5844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单击此处添加目录内容</a:t>
              </a:r>
              <a:endParaRPr lang="en-US" altLang="zh-CN" sz="20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73" name="ValueShape1">
              <a:extLst>
                <a:ext uri="{FF2B5EF4-FFF2-40B4-BE49-F238E27FC236}">
                  <a16:creationId xmlns="" xmlns:a16="http://schemas.microsoft.com/office/drawing/2014/main" id="{B22BC7EA-2CDD-4EE8-9B99-8AD7BE6AA1B2}"/>
                </a:ext>
              </a:extLst>
            </p:cNvPr>
            <p:cNvSpPr/>
            <p:nvPr/>
          </p:nvSpPr>
          <p:spPr bwMode="auto">
            <a:xfrm>
              <a:off x="7380751" y="2538273"/>
              <a:ext cx="1760085" cy="531711"/>
            </a:xfrm>
            <a:prstGeom prst="rect">
              <a:avLst/>
            </a:prstGeom>
            <a:solidFill>
              <a:srgbClr val="D0ED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4" name="ValueShape2">
              <a:extLst>
                <a:ext uri="{FF2B5EF4-FFF2-40B4-BE49-F238E27FC236}">
                  <a16:creationId xmlns="" xmlns:a16="http://schemas.microsoft.com/office/drawing/2014/main" id="{CCE1C1B4-4E1D-4167-96E9-0F5FBCF24DBC}"/>
                </a:ext>
              </a:extLst>
            </p:cNvPr>
            <p:cNvSpPr/>
            <p:nvPr/>
          </p:nvSpPr>
          <p:spPr bwMode="auto">
            <a:xfrm>
              <a:off x="6306796" y="3788017"/>
              <a:ext cx="2834040" cy="531711"/>
            </a:xfrm>
            <a:prstGeom prst="rect">
              <a:avLst/>
            </a:prstGeom>
            <a:solidFill>
              <a:srgbClr val="D0ED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CustomText">
              <a:extLst>
                <a:ext uri="{FF2B5EF4-FFF2-40B4-BE49-F238E27FC236}">
                  <a16:creationId xmlns="" xmlns:a16="http://schemas.microsoft.com/office/drawing/2014/main" id="{0325FF33-211D-4B95-9017-30B42194F1A5}"/>
                </a:ext>
              </a:extLst>
            </p:cNvPr>
            <p:cNvSpPr/>
            <p:nvPr/>
          </p:nvSpPr>
          <p:spPr>
            <a:xfrm>
              <a:off x="5192646" y="1857190"/>
              <a:ext cx="3948190" cy="531711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6" name="CustomText">
              <a:extLst>
                <a:ext uri="{FF2B5EF4-FFF2-40B4-BE49-F238E27FC236}">
                  <a16:creationId xmlns="" xmlns:a16="http://schemas.microsoft.com/office/drawing/2014/main" id="{A6BDDC36-2A29-4E9E-83BE-2BDAFCAF8D8F}"/>
                </a:ext>
              </a:extLst>
            </p:cNvPr>
            <p:cNvSpPr/>
            <p:nvPr/>
          </p:nvSpPr>
          <p:spPr>
            <a:xfrm>
              <a:off x="5192646" y="4478292"/>
              <a:ext cx="3948190" cy="531711"/>
            </a:xfrm>
            <a:prstGeom prst="rect">
              <a:avLst/>
            </a:prstGeom>
          </p:spPr>
          <p:txBody>
            <a:bodyPr wrap="square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kern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9803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977BD80-BBB2-4987-8215-C3CAA8F38D39}"/>
              </a:ext>
            </a:extLst>
          </p:cNvPr>
          <p:cNvSpPr/>
          <p:nvPr/>
        </p:nvSpPr>
        <p:spPr>
          <a:xfrm>
            <a:off x="3835636" y="859107"/>
            <a:ext cx="4554908" cy="52544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单击此处添加目录内容</a:t>
            </a:r>
            <a:endParaRPr lang="en-US" altLang="zh-CN" sz="28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61" name="ExtraShape">
            <a:extLst>
              <a:ext uri="{FF2B5EF4-FFF2-40B4-BE49-F238E27FC236}">
                <a16:creationId xmlns="" xmlns:a16="http://schemas.microsoft.com/office/drawing/2014/main" id="{19CEE601-BEFD-433E-AF7D-C00DC3F6B8ED}"/>
              </a:ext>
            </a:extLst>
          </p:cNvPr>
          <p:cNvCxnSpPr>
            <a:cxnSpLocks/>
          </p:cNvCxnSpPr>
          <p:nvPr/>
        </p:nvCxnSpPr>
        <p:spPr>
          <a:xfrm>
            <a:off x="2088635" y="5499272"/>
            <a:ext cx="8242578" cy="0"/>
          </a:xfrm>
          <a:prstGeom prst="line">
            <a:avLst/>
          </a:prstGeom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文本框 216">
            <a:extLst>
              <a:ext uri="{FF2B5EF4-FFF2-40B4-BE49-F238E27FC236}">
                <a16:creationId xmlns="" xmlns:a16="http://schemas.microsoft.com/office/drawing/2014/main" id="{33B85E36-B187-44B8-8B93-285C5CE91C81}"/>
              </a:ext>
            </a:extLst>
          </p:cNvPr>
          <p:cNvSpPr txBox="1"/>
          <p:nvPr/>
        </p:nvSpPr>
        <p:spPr>
          <a:xfrm>
            <a:off x="3957858" y="4327124"/>
            <a:ext cx="11603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</a:t>
            </a:r>
            <a:endParaRPr lang="en-US" altLang="zh-CN" sz="12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  <p:sp>
        <p:nvSpPr>
          <p:cNvPr id="218" name="文本框 217">
            <a:extLst>
              <a:ext uri="{FF2B5EF4-FFF2-40B4-BE49-F238E27FC236}">
                <a16:creationId xmlns="" xmlns:a16="http://schemas.microsoft.com/office/drawing/2014/main" id="{3ABF5E39-66EC-419C-9A30-5377FE83A6E3}"/>
              </a:ext>
            </a:extLst>
          </p:cNvPr>
          <p:cNvSpPr txBox="1"/>
          <p:nvPr/>
        </p:nvSpPr>
        <p:spPr>
          <a:xfrm>
            <a:off x="5639702" y="4327124"/>
            <a:ext cx="11603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单击此处可编辑内容，根据您的需要自由拉伸文本框大小。</a:t>
            </a:r>
            <a:endParaRPr lang="en-US" altLang="zh-CN" sz="12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C0A7E98-9456-4276-A3AF-5BBD8ACE7021}"/>
              </a:ext>
            </a:extLst>
          </p:cNvPr>
          <p:cNvGrpSpPr/>
          <p:nvPr/>
        </p:nvGrpSpPr>
        <p:grpSpPr>
          <a:xfrm>
            <a:off x="2521816" y="2379374"/>
            <a:ext cx="2165825" cy="3467804"/>
            <a:chOff x="2716261" y="2601560"/>
            <a:chExt cx="2165825" cy="3467804"/>
          </a:xfrm>
        </p:grpSpPr>
        <p:sp>
          <p:nvSpPr>
            <p:cNvPr id="30" name="ValueText">
              <a:extLst>
                <a:ext uri="{FF2B5EF4-FFF2-40B4-BE49-F238E27FC236}">
                  <a16:creationId xmlns="" xmlns:a16="http://schemas.microsoft.com/office/drawing/2014/main" id="{C9F9C8DC-C792-4385-8FEE-9A5070EBB09E}"/>
                </a:ext>
              </a:extLst>
            </p:cNvPr>
            <p:cNvSpPr txBox="1"/>
            <p:nvPr/>
          </p:nvSpPr>
          <p:spPr>
            <a:xfrm>
              <a:off x="3556966" y="3378625"/>
              <a:ext cx="484415" cy="363311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7BBA6B"/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31" name="ValueShape">
              <a:extLst>
                <a:ext uri="{FF2B5EF4-FFF2-40B4-BE49-F238E27FC236}">
                  <a16:creationId xmlns="" xmlns:a16="http://schemas.microsoft.com/office/drawing/2014/main" id="{A06B6969-551F-4641-BEC8-B38B210CCACB}"/>
                </a:ext>
              </a:extLst>
            </p:cNvPr>
            <p:cNvSpPr/>
            <p:nvPr/>
          </p:nvSpPr>
          <p:spPr bwMode="auto">
            <a:xfrm>
              <a:off x="2716261" y="2601560"/>
              <a:ext cx="2165825" cy="1902468"/>
            </a:xfrm>
            <a:custGeom>
              <a:avLst/>
              <a:gdLst>
                <a:gd name="connsiteX0" fmla="*/ 2169901 w 2979737"/>
                <a:gd name="connsiteY0" fmla="*/ 1703205 h 2617411"/>
                <a:gd name="connsiteX1" fmla="*/ 2229379 w 2979737"/>
                <a:gd name="connsiteY1" fmla="*/ 2598395 h 2617411"/>
                <a:gd name="connsiteX2" fmla="*/ 1485900 w 2979737"/>
                <a:gd name="connsiteY2" fmla="*/ 2092993 h 2617411"/>
                <a:gd name="connsiteX3" fmla="*/ 1740335 w 2979737"/>
                <a:gd name="connsiteY3" fmla="*/ 1746148 h 2617411"/>
                <a:gd name="connsiteX4" fmla="*/ 2169901 w 2979737"/>
                <a:gd name="connsiteY4" fmla="*/ 1703205 h 2617411"/>
                <a:gd name="connsiteX5" fmla="*/ 806414 w 2979737"/>
                <a:gd name="connsiteY5" fmla="*/ 1700030 h 2617411"/>
                <a:gd name="connsiteX6" fmla="*/ 1235215 w 2979737"/>
                <a:gd name="connsiteY6" fmla="*/ 1742909 h 2617411"/>
                <a:gd name="connsiteX7" fmla="*/ 1485899 w 2979737"/>
                <a:gd name="connsiteY7" fmla="*/ 2092534 h 2617411"/>
                <a:gd name="connsiteX8" fmla="*/ 743743 w 2979737"/>
                <a:gd name="connsiteY8" fmla="*/ 2590586 h 2617411"/>
                <a:gd name="connsiteX9" fmla="*/ 806414 w 2979737"/>
                <a:gd name="connsiteY9" fmla="*/ 1700030 h 2617411"/>
                <a:gd name="connsiteX10" fmla="*/ 2173841 w 2979737"/>
                <a:gd name="connsiteY10" fmla="*/ 917392 h 2617411"/>
                <a:gd name="connsiteX11" fmla="*/ 2979737 w 2979737"/>
                <a:gd name="connsiteY11" fmla="*/ 1313600 h 2617411"/>
                <a:gd name="connsiteX12" fmla="*/ 2170538 w 2979737"/>
                <a:gd name="connsiteY12" fmla="*/ 1703205 h 2617411"/>
                <a:gd name="connsiteX13" fmla="*/ 1995487 w 2979737"/>
                <a:gd name="connsiteY13" fmla="*/ 1310299 h 2617411"/>
                <a:gd name="connsiteX14" fmla="*/ 2173841 w 2979737"/>
                <a:gd name="connsiteY14" fmla="*/ 917392 h 2617411"/>
                <a:gd name="connsiteX15" fmla="*/ 809094 w 2979737"/>
                <a:gd name="connsiteY15" fmla="*/ 914217 h 2617411"/>
                <a:gd name="connsiteX16" fmla="*/ 987425 w 2979737"/>
                <a:gd name="connsiteY16" fmla="*/ 1307124 h 2617411"/>
                <a:gd name="connsiteX17" fmla="*/ 805792 w 2979737"/>
                <a:gd name="connsiteY17" fmla="*/ 1700030 h 2617411"/>
                <a:gd name="connsiteX18" fmla="*/ 0 w 2979737"/>
                <a:gd name="connsiteY18" fmla="*/ 1303822 h 2617411"/>
                <a:gd name="connsiteX19" fmla="*/ 809094 w 2979737"/>
                <a:gd name="connsiteY19" fmla="*/ 914217 h 2617411"/>
                <a:gd name="connsiteX20" fmla="*/ 2178309 w 2979737"/>
                <a:gd name="connsiteY20" fmla="*/ 8186 h 2617411"/>
                <a:gd name="connsiteX21" fmla="*/ 2240621 w 2979737"/>
                <a:gd name="connsiteY21" fmla="*/ 26836 h 2617411"/>
                <a:gd name="connsiteX22" fmla="*/ 2174534 w 2979737"/>
                <a:gd name="connsiteY22" fmla="*/ 917392 h 2617411"/>
                <a:gd name="connsiteX23" fmla="*/ 1744968 w 2979737"/>
                <a:gd name="connsiteY23" fmla="*/ 874514 h 2617411"/>
                <a:gd name="connsiteX24" fmla="*/ 1493837 w 2979737"/>
                <a:gd name="connsiteY24" fmla="*/ 521590 h 2617411"/>
                <a:gd name="connsiteX25" fmla="*/ 2178309 w 2979737"/>
                <a:gd name="connsiteY25" fmla="*/ 8186 h 2617411"/>
                <a:gd name="connsiteX26" fmla="*/ 812663 w 2979737"/>
                <a:gd name="connsiteY26" fmla="*/ 498 h 2617411"/>
                <a:gd name="connsiteX27" fmla="*/ 1493837 w 2979737"/>
                <a:gd name="connsiteY27" fmla="*/ 521127 h 2617411"/>
                <a:gd name="connsiteX28" fmla="*/ 1239402 w 2979737"/>
                <a:gd name="connsiteY28" fmla="*/ 871275 h 2617411"/>
                <a:gd name="connsiteX29" fmla="*/ 809836 w 2979737"/>
                <a:gd name="connsiteY29" fmla="*/ 914217 h 2617411"/>
                <a:gd name="connsiteX30" fmla="*/ 750358 w 2979737"/>
                <a:gd name="connsiteY30" fmla="*/ 19028 h 2617411"/>
                <a:gd name="connsiteX31" fmla="*/ 812663 w 2979737"/>
                <a:gd name="connsiteY31" fmla="*/ 498 h 261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79737" h="2617411">
                  <a:moveTo>
                    <a:pt x="2169901" y="1703205"/>
                  </a:moveTo>
                  <a:cubicBezTo>
                    <a:pt x="2345032" y="2155755"/>
                    <a:pt x="2378075" y="2512510"/>
                    <a:pt x="2229379" y="2598395"/>
                  </a:cubicBezTo>
                  <a:cubicBezTo>
                    <a:pt x="2080684" y="2684280"/>
                    <a:pt x="1786596" y="2472870"/>
                    <a:pt x="1485900" y="2092993"/>
                  </a:cubicBezTo>
                  <a:cubicBezTo>
                    <a:pt x="1571813" y="1990591"/>
                    <a:pt x="1657727" y="1871673"/>
                    <a:pt x="1740335" y="1746148"/>
                  </a:cubicBezTo>
                  <a:cubicBezTo>
                    <a:pt x="1892336" y="1739541"/>
                    <a:pt x="2037727" y="1723025"/>
                    <a:pt x="2169901" y="1703205"/>
                  </a:cubicBezTo>
                  <a:close/>
                  <a:moveTo>
                    <a:pt x="806414" y="1700030"/>
                  </a:moveTo>
                  <a:cubicBezTo>
                    <a:pt x="938353" y="1719820"/>
                    <a:pt x="1083486" y="1736312"/>
                    <a:pt x="1235215" y="1742909"/>
                  </a:cubicBezTo>
                  <a:cubicBezTo>
                    <a:pt x="1317677" y="1871545"/>
                    <a:pt x="1403437" y="1990285"/>
                    <a:pt x="1485899" y="2092534"/>
                  </a:cubicBezTo>
                  <a:cubicBezTo>
                    <a:pt x="1182440" y="2468547"/>
                    <a:pt x="888876" y="2676343"/>
                    <a:pt x="743743" y="2590586"/>
                  </a:cubicBezTo>
                  <a:cubicBezTo>
                    <a:pt x="595312" y="2504829"/>
                    <a:pt x="631595" y="2148606"/>
                    <a:pt x="806414" y="1700030"/>
                  </a:cubicBezTo>
                  <a:close/>
                  <a:moveTo>
                    <a:pt x="2173841" y="917392"/>
                  </a:moveTo>
                  <a:cubicBezTo>
                    <a:pt x="2652755" y="993332"/>
                    <a:pt x="2979737" y="1141910"/>
                    <a:pt x="2979737" y="1313600"/>
                  </a:cubicBezTo>
                  <a:cubicBezTo>
                    <a:pt x="2976434" y="1485291"/>
                    <a:pt x="2649452" y="1630567"/>
                    <a:pt x="2170538" y="1703205"/>
                  </a:cubicBezTo>
                  <a:cubicBezTo>
                    <a:pt x="2124298" y="1577739"/>
                    <a:pt x="2064847" y="1445670"/>
                    <a:pt x="1995487" y="1310299"/>
                  </a:cubicBezTo>
                  <a:cubicBezTo>
                    <a:pt x="2064847" y="1174928"/>
                    <a:pt x="2124298" y="1042858"/>
                    <a:pt x="2173841" y="917392"/>
                  </a:cubicBezTo>
                  <a:close/>
                  <a:moveTo>
                    <a:pt x="809094" y="914217"/>
                  </a:moveTo>
                  <a:cubicBezTo>
                    <a:pt x="858631" y="1036381"/>
                    <a:pt x="914772" y="1171753"/>
                    <a:pt x="987425" y="1307124"/>
                  </a:cubicBezTo>
                  <a:cubicBezTo>
                    <a:pt x="914772" y="1442495"/>
                    <a:pt x="855328" y="1574564"/>
                    <a:pt x="805792" y="1700030"/>
                  </a:cubicBezTo>
                  <a:cubicBezTo>
                    <a:pt x="326940" y="1624090"/>
                    <a:pt x="0" y="1475512"/>
                    <a:pt x="0" y="1303822"/>
                  </a:cubicBezTo>
                  <a:cubicBezTo>
                    <a:pt x="3302" y="1132132"/>
                    <a:pt x="330242" y="986855"/>
                    <a:pt x="809094" y="914217"/>
                  </a:cubicBezTo>
                  <a:close/>
                  <a:moveTo>
                    <a:pt x="2178309" y="8186"/>
                  </a:moveTo>
                  <a:cubicBezTo>
                    <a:pt x="2201175" y="9984"/>
                    <a:pt x="2222034" y="16117"/>
                    <a:pt x="2240621" y="26836"/>
                  </a:cubicBezTo>
                  <a:cubicBezTo>
                    <a:pt x="2386012" y="112594"/>
                    <a:pt x="2349664" y="468816"/>
                    <a:pt x="2174534" y="917392"/>
                  </a:cubicBezTo>
                  <a:cubicBezTo>
                    <a:pt x="2042360" y="894304"/>
                    <a:pt x="1896968" y="881110"/>
                    <a:pt x="1744968" y="874514"/>
                  </a:cubicBezTo>
                  <a:cubicBezTo>
                    <a:pt x="1662359" y="745878"/>
                    <a:pt x="1579750" y="627137"/>
                    <a:pt x="1493837" y="521590"/>
                  </a:cubicBezTo>
                  <a:cubicBezTo>
                    <a:pt x="1759838" y="195465"/>
                    <a:pt x="2018248" y="-4395"/>
                    <a:pt x="2178309" y="8186"/>
                  </a:cubicBezTo>
                  <a:close/>
                  <a:moveTo>
                    <a:pt x="812663" y="498"/>
                  </a:moveTo>
                  <a:cubicBezTo>
                    <a:pt x="972679" y="-11425"/>
                    <a:pt x="1230728" y="191624"/>
                    <a:pt x="1493837" y="521127"/>
                  </a:cubicBezTo>
                  <a:cubicBezTo>
                    <a:pt x="1407924" y="626832"/>
                    <a:pt x="1325315" y="745750"/>
                    <a:pt x="1239402" y="871275"/>
                  </a:cubicBezTo>
                  <a:cubicBezTo>
                    <a:pt x="1087402" y="877881"/>
                    <a:pt x="942010" y="894398"/>
                    <a:pt x="809836" y="914217"/>
                  </a:cubicBezTo>
                  <a:cubicBezTo>
                    <a:pt x="634706" y="461667"/>
                    <a:pt x="601662" y="104913"/>
                    <a:pt x="750358" y="19028"/>
                  </a:cubicBezTo>
                  <a:cubicBezTo>
                    <a:pt x="768945" y="8292"/>
                    <a:pt x="789804" y="2202"/>
                    <a:pt x="812663" y="498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CustomText">
              <a:extLst>
                <a:ext uri="{FF2B5EF4-FFF2-40B4-BE49-F238E27FC236}">
                  <a16:creationId xmlns="" xmlns:a16="http://schemas.microsoft.com/office/drawing/2014/main" id="{F57ED7F6-F6B1-4A3A-8991-C3E0EE788E3A}"/>
                </a:ext>
              </a:extLst>
            </p:cNvPr>
            <p:cNvSpPr/>
            <p:nvPr/>
          </p:nvSpPr>
          <p:spPr>
            <a:xfrm>
              <a:off x="3046051" y="4653772"/>
              <a:ext cx="1506245" cy="29609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algn="ctr"/>
              <a:r>
                <a:rPr lang="zh-CN" altLang="en-US" sz="16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A290CB1C-C2AF-4818-A4A9-BE990115D0D5}"/>
                </a:ext>
              </a:extLst>
            </p:cNvPr>
            <p:cNvSpPr txBox="1"/>
            <p:nvPr/>
          </p:nvSpPr>
          <p:spPr>
            <a:xfrm>
              <a:off x="3091172" y="4961368"/>
              <a:ext cx="14160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3A550A5-289E-4452-9C73-F08CC164FDB6}"/>
              </a:ext>
            </a:extLst>
          </p:cNvPr>
          <p:cNvGrpSpPr/>
          <p:nvPr/>
        </p:nvGrpSpPr>
        <p:grpSpPr>
          <a:xfrm>
            <a:off x="5012322" y="2379374"/>
            <a:ext cx="2165825" cy="3467804"/>
            <a:chOff x="2716261" y="2601560"/>
            <a:chExt cx="2165825" cy="3467804"/>
          </a:xfrm>
        </p:grpSpPr>
        <p:sp>
          <p:nvSpPr>
            <p:cNvPr id="37" name="ValueText">
              <a:extLst>
                <a:ext uri="{FF2B5EF4-FFF2-40B4-BE49-F238E27FC236}">
                  <a16:creationId xmlns="" xmlns:a16="http://schemas.microsoft.com/office/drawing/2014/main" id="{C03278DE-C970-443B-B144-D0897F8AED63}"/>
                </a:ext>
              </a:extLst>
            </p:cNvPr>
            <p:cNvSpPr txBox="1"/>
            <p:nvPr/>
          </p:nvSpPr>
          <p:spPr>
            <a:xfrm>
              <a:off x="3556966" y="3378625"/>
              <a:ext cx="484415" cy="363311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7BBA6B"/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38" name="ValueShape">
              <a:extLst>
                <a:ext uri="{FF2B5EF4-FFF2-40B4-BE49-F238E27FC236}">
                  <a16:creationId xmlns="" xmlns:a16="http://schemas.microsoft.com/office/drawing/2014/main" id="{F477B970-44E6-46A0-A9C0-A480E7A02735}"/>
                </a:ext>
              </a:extLst>
            </p:cNvPr>
            <p:cNvSpPr/>
            <p:nvPr/>
          </p:nvSpPr>
          <p:spPr bwMode="auto">
            <a:xfrm>
              <a:off x="2716261" y="2601560"/>
              <a:ext cx="2165825" cy="1902468"/>
            </a:xfrm>
            <a:custGeom>
              <a:avLst/>
              <a:gdLst>
                <a:gd name="connsiteX0" fmla="*/ 2169901 w 2979737"/>
                <a:gd name="connsiteY0" fmla="*/ 1703205 h 2617411"/>
                <a:gd name="connsiteX1" fmla="*/ 2229379 w 2979737"/>
                <a:gd name="connsiteY1" fmla="*/ 2598395 h 2617411"/>
                <a:gd name="connsiteX2" fmla="*/ 1485900 w 2979737"/>
                <a:gd name="connsiteY2" fmla="*/ 2092993 h 2617411"/>
                <a:gd name="connsiteX3" fmla="*/ 1740335 w 2979737"/>
                <a:gd name="connsiteY3" fmla="*/ 1746148 h 2617411"/>
                <a:gd name="connsiteX4" fmla="*/ 2169901 w 2979737"/>
                <a:gd name="connsiteY4" fmla="*/ 1703205 h 2617411"/>
                <a:gd name="connsiteX5" fmla="*/ 806414 w 2979737"/>
                <a:gd name="connsiteY5" fmla="*/ 1700030 h 2617411"/>
                <a:gd name="connsiteX6" fmla="*/ 1235215 w 2979737"/>
                <a:gd name="connsiteY6" fmla="*/ 1742909 h 2617411"/>
                <a:gd name="connsiteX7" fmla="*/ 1485899 w 2979737"/>
                <a:gd name="connsiteY7" fmla="*/ 2092534 h 2617411"/>
                <a:gd name="connsiteX8" fmla="*/ 743743 w 2979737"/>
                <a:gd name="connsiteY8" fmla="*/ 2590586 h 2617411"/>
                <a:gd name="connsiteX9" fmla="*/ 806414 w 2979737"/>
                <a:gd name="connsiteY9" fmla="*/ 1700030 h 2617411"/>
                <a:gd name="connsiteX10" fmla="*/ 2173841 w 2979737"/>
                <a:gd name="connsiteY10" fmla="*/ 917392 h 2617411"/>
                <a:gd name="connsiteX11" fmla="*/ 2979737 w 2979737"/>
                <a:gd name="connsiteY11" fmla="*/ 1313600 h 2617411"/>
                <a:gd name="connsiteX12" fmla="*/ 2170538 w 2979737"/>
                <a:gd name="connsiteY12" fmla="*/ 1703205 h 2617411"/>
                <a:gd name="connsiteX13" fmla="*/ 1995487 w 2979737"/>
                <a:gd name="connsiteY13" fmla="*/ 1310299 h 2617411"/>
                <a:gd name="connsiteX14" fmla="*/ 2173841 w 2979737"/>
                <a:gd name="connsiteY14" fmla="*/ 917392 h 2617411"/>
                <a:gd name="connsiteX15" fmla="*/ 809094 w 2979737"/>
                <a:gd name="connsiteY15" fmla="*/ 914217 h 2617411"/>
                <a:gd name="connsiteX16" fmla="*/ 987425 w 2979737"/>
                <a:gd name="connsiteY16" fmla="*/ 1307124 h 2617411"/>
                <a:gd name="connsiteX17" fmla="*/ 805792 w 2979737"/>
                <a:gd name="connsiteY17" fmla="*/ 1700030 h 2617411"/>
                <a:gd name="connsiteX18" fmla="*/ 0 w 2979737"/>
                <a:gd name="connsiteY18" fmla="*/ 1303822 h 2617411"/>
                <a:gd name="connsiteX19" fmla="*/ 809094 w 2979737"/>
                <a:gd name="connsiteY19" fmla="*/ 914217 h 2617411"/>
                <a:gd name="connsiteX20" fmla="*/ 2178309 w 2979737"/>
                <a:gd name="connsiteY20" fmla="*/ 8186 h 2617411"/>
                <a:gd name="connsiteX21" fmla="*/ 2240621 w 2979737"/>
                <a:gd name="connsiteY21" fmla="*/ 26836 h 2617411"/>
                <a:gd name="connsiteX22" fmla="*/ 2174534 w 2979737"/>
                <a:gd name="connsiteY22" fmla="*/ 917392 h 2617411"/>
                <a:gd name="connsiteX23" fmla="*/ 1744968 w 2979737"/>
                <a:gd name="connsiteY23" fmla="*/ 874514 h 2617411"/>
                <a:gd name="connsiteX24" fmla="*/ 1493837 w 2979737"/>
                <a:gd name="connsiteY24" fmla="*/ 521590 h 2617411"/>
                <a:gd name="connsiteX25" fmla="*/ 2178309 w 2979737"/>
                <a:gd name="connsiteY25" fmla="*/ 8186 h 2617411"/>
                <a:gd name="connsiteX26" fmla="*/ 812663 w 2979737"/>
                <a:gd name="connsiteY26" fmla="*/ 498 h 2617411"/>
                <a:gd name="connsiteX27" fmla="*/ 1493837 w 2979737"/>
                <a:gd name="connsiteY27" fmla="*/ 521127 h 2617411"/>
                <a:gd name="connsiteX28" fmla="*/ 1239402 w 2979737"/>
                <a:gd name="connsiteY28" fmla="*/ 871275 h 2617411"/>
                <a:gd name="connsiteX29" fmla="*/ 809836 w 2979737"/>
                <a:gd name="connsiteY29" fmla="*/ 914217 h 2617411"/>
                <a:gd name="connsiteX30" fmla="*/ 750358 w 2979737"/>
                <a:gd name="connsiteY30" fmla="*/ 19028 h 2617411"/>
                <a:gd name="connsiteX31" fmla="*/ 812663 w 2979737"/>
                <a:gd name="connsiteY31" fmla="*/ 498 h 261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79737" h="2617411">
                  <a:moveTo>
                    <a:pt x="2169901" y="1703205"/>
                  </a:moveTo>
                  <a:cubicBezTo>
                    <a:pt x="2345032" y="2155755"/>
                    <a:pt x="2378075" y="2512510"/>
                    <a:pt x="2229379" y="2598395"/>
                  </a:cubicBezTo>
                  <a:cubicBezTo>
                    <a:pt x="2080684" y="2684280"/>
                    <a:pt x="1786596" y="2472870"/>
                    <a:pt x="1485900" y="2092993"/>
                  </a:cubicBezTo>
                  <a:cubicBezTo>
                    <a:pt x="1571813" y="1990591"/>
                    <a:pt x="1657727" y="1871673"/>
                    <a:pt x="1740335" y="1746148"/>
                  </a:cubicBezTo>
                  <a:cubicBezTo>
                    <a:pt x="1892336" y="1739541"/>
                    <a:pt x="2037727" y="1723025"/>
                    <a:pt x="2169901" y="1703205"/>
                  </a:cubicBezTo>
                  <a:close/>
                  <a:moveTo>
                    <a:pt x="806414" y="1700030"/>
                  </a:moveTo>
                  <a:cubicBezTo>
                    <a:pt x="938353" y="1719820"/>
                    <a:pt x="1083486" y="1736312"/>
                    <a:pt x="1235215" y="1742909"/>
                  </a:cubicBezTo>
                  <a:cubicBezTo>
                    <a:pt x="1317677" y="1871545"/>
                    <a:pt x="1403437" y="1990285"/>
                    <a:pt x="1485899" y="2092534"/>
                  </a:cubicBezTo>
                  <a:cubicBezTo>
                    <a:pt x="1182440" y="2468547"/>
                    <a:pt x="888876" y="2676343"/>
                    <a:pt x="743743" y="2590586"/>
                  </a:cubicBezTo>
                  <a:cubicBezTo>
                    <a:pt x="595312" y="2504829"/>
                    <a:pt x="631595" y="2148606"/>
                    <a:pt x="806414" y="1700030"/>
                  </a:cubicBezTo>
                  <a:close/>
                  <a:moveTo>
                    <a:pt x="2173841" y="917392"/>
                  </a:moveTo>
                  <a:cubicBezTo>
                    <a:pt x="2652755" y="993332"/>
                    <a:pt x="2979737" y="1141910"/>
                    <a:pt x="2979737" y="1313600"/>
                  </a:cubicBezTo>
                  <a:cubicBezTo>
                    <a:pt x="2976434" y="1485291"/>
                    <a:pt x="2649452" y="1630567"/>
                    <a:pt x="2170538" y="1703205"/>
                  </a:cubicBezTo>
                  <a:cubicBezTo>
                    <a:pt x="2124298" y="1577739"/>
                    <a:pt x="2064847" y="1445670"/>
                    <a:pt x="1995487" y="1310299"/>
                  </a:cubicBezTo>
                  <a:cubicBezTo>
                    <a:pt x="2064847" y="1174928"/>
                    <a:pt x="2124298" y="1042858"/>
                    <a:pt x="2173841" y="917392"/>
                  </a:cubicBezTo>
                  <a:close/>
                  <a:moveTo>
                    <a:pt x="809094" y="914217"/>
                  </a:moveTo>
                  <a:cubicBezTo>
                    <a:pt x="858631" y="1036381"/>
                    <a:pt x="914772" y="1171753"/>
                    <a:pt x="987425" y="1307124"/>
                  </a:cubicBezTo>
                  <a:cubicBezTo>
                    <a:pt x="914772" y="1442495"/>
                    <a:pt x="855328" y="1574564"/>
                    <a:pt x="805792" y="1700030"/>
                  </a:cubicBezTo>
                  <a:cubicBezTo>
                    <a:pt x="326940" y="1624090"/>
                    <a:pt x="0" y="1475512"/>
                    <a:pt x="0" y="1303822"/>
                  </a:cubicBezTo>
                  <a:cubicBezTo>
                    <a:pt x="3302" y="1132132"/>
                    <a:pt x="330242" y="986855"/>
                    <a:pt x="809094" y="914217"/>
                  </a:cubicBezTo>
                  <a:close/>
                  <a:moveTo>
                    <a:pt x="2178309" y="8186"/>
                  </a:moveTo>
                  <a:cubicBezTo>
                    <a:pt x="2201175" y="9984"/>
                    <a:pt x="2222034" y="16117"/>
                    <a:pt x="2240621" y="26836"/>
                  </a:cubicBezTo>
                  <a:cubicBezTo>
                    <a:pt x="2386012" y="112594"/>
                    <a:pt x="2349664" y="468816"/>
                    <a:pt x="2174534" y="917392"/>
                  </a:cubicBezTo>
                  <a:cubicBezTo>
                    <a:pt x="2042360" y="894304"/>
                    <a:pt x="1896968" y="881110"/>
                    <a:pt x="1744968" y="874514"/>
                  </a:cubicBezTo>
                  <a:cubicBezTo>
                    <a:pt x="1662359" y="745878"/>
                    <a:pt x="1579750" y="627137"/>
                    <a:pt x="1493837" y="521590"/>
                  </a:cubicBezTo>
                  <a:cubicBezTo>
                    <a:pt x="1759838" y="195465"/>
                    <a:pt x="2018248" y="-4395"/>
                    <a:pt x="2178309" y="8186"/>
                  </a:cubicBezTo>
                  <a:close/>
                  <a:moveTo>
                    <a:pt x="812663" y="498"/>
                  </a:moveTo>
                  <a:cubicBezTo>
                    <a:pt x="972679" y="-11425"/>
                    <a:pt x="1230728" y="191624"/>
                    <a:pt x="1493837" y="521127"/>
                  </a:cubicBezTo>
                  <a:cubicBezTo>
                    <a:pt x="1407924" y="626832"/>
                    <a:pt x="1325315" y="745750"/>
                    <a:pt x="1239402" y="871275"/>
                  </a:cubicBezTo>
                  <a:cubicBezTo>
                    <a:pt x="1087402" y="877881"/>
                    <a:pt x="942010" y="894398"/>
                    <a:pt x="809836" y="914217"/>
                  </a:cubicBezTo>
                  <a:cubicBezTo>
                    <a:pt x="634706" y="461667"/>
                    <a:pt x="601662" y="104913"/>
                    <a:pt x="750358" y="19028"/>
                  </a:cubicBezTo>
                  <a:cubicBezTo>
                    <a:pt x="768945" y="8292"/>
                    <a:pt x="789804" y="2202"/>
                    <a:pt x="812663" y="498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CustomText">
              <a:extLst>
                <a:ext uri="{FF2B5EF4-FFF2-40B4-BE49-F238E27FC236}">
                  <a16:creationId xmlns="" xmlns:a16="http://schemas.microsoft.com/office/drawing/2014/main" id="{B4A818E2-602E-4810-B917-04A409655473}"/>
                </a:ext>
              </a:extLst>
            </p:cNvPr>
            <p:cNvSpPr/>
            <p:nvPr/>
          </p:nvSpPr>
          <p:spPr>
            <a:xfrm>
              <a:off x="3046051" y="4653772"/>
              <a:ext cx="1506245" cy="29609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algn="ctr"/>
              <a:r>
                <a:rPr lang="zh-CN" altLang="en-US" sz="16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499DC2B1-176D-4E3E-8F58-85BFFD2E85E7}"/>
                </a:ext>
              </a:extLst>
            </p:cNvPr>
            <p:cNvSpPr txBox="1"/>
            <p:nvPr/>
          </p:nvSpPr>
          <p:spPr>
            <a:xfrm>
              <a:off x="3091172" y="4961368"/>
              <a:ext cx="14160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213A657-A2D2-4F68-9506-A2BC7CCC9D09}"/>
              </a:ext>
            </a:extLst>
          </p:cNvPr>
          <p:cNvGrpSpPr/>
          <p:nvPr/>
        </p:nvGrpSpPr>
        <p:grpSpPr>
          <a:xfrm>
            <a:off x="7502828" y="2379374"/>
            <a:ext cx="2165825" cy="3467804"/>
            <a:chOff x="2716261" y="2601560"/>
            <a:chExt cx="2165825" cy="3467804"/>
          </a:xfrm>
        </p:grpSpPr>
        <p:sp>
          <p:nvSpPr>
            <p:cNvPr id="42" name="ValueText">
              <a:extLst>
                <a:ext uri="{FF2B5EF4-FFF2-40B4-BE49-F238E27FC236}">
                  <a16:creationId xmlns="" xmlns:a16="http://schemas.microsoft.com/office/drawing/2014/main" id="{D91FAD21-1417-4AFD-A443-7CA1D8BEA9DE}"/>
                </a:ext>
              </a:extLst>
            </p:cNvPr>
            <p:cNvSpPr txBox="1"/>
            <p:nvPr/>
          </p:nvSpPr>
          <p:spPr>
            <a:xfrm>
              <a:off x="3556966" y="3378625"/>
              <a:ext cx="484415" cy="363311"/>
            </a:xfrm>
            <a:prstGeom prst="rect">
              <a:avLst/>
            </a:prstGeom>
            <a:noFill/>
          </p:spPr>
          <p:txBody>
            <a:bodyPr wrap="square" lIns="0" tIns="0" rIns="0" bIns="0" numCol="1" anchor="ctr" anchorCtr="1">
              <a:prstTxWarp prst="textPlain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7BBA6B"/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43" name="ValueShape">
              <a:extLst>
                <a:ext uri="{FF2B5EF4-FFF2-40B4-BE49-F238E27FC236}">
                  <a16:creationId xmlns="" xmlns:a16="http://schemas.microsoft.com/office/drawing/2014/main" id="{F03B61D2-4709-4793-8DC3-0B81341C24CA}"/>
                </a:ext>
              </a:extLst>
            </p:cNvPr>
            <p:cNvSpPr/>
            <p:nvPr/>
          </p:nvSpPr>
          <p:spPr bwMode="auto">
            <a:xfrm>
              <a:off x="2716261" y="2601560"/>
              <a:ext cx="2165825" cy="1902468"/>
            </a:xfrm>
            <a:custGeom>
              <a:avLst/>
              <a:gdLst>
                <a:gd name="connsiteX0" fmla="*/ 2169901 w 2979737"/>
                <a:gd name="connsiteY0" fmla="*/ 1703205 h 2617411"/>
                <a:gd name="connsiteX1" fmla="*/ 2229379 w 2979737"/>
                <a:gd name="connsiteY1" fmla="*/ 2598395 h 2617411"/>
                <a:gd name="connsiteX2" fmla="*/ 1485900 w 2979737"/>
                <a:gd name="connsiteY2" fmla="*/ 2092993 h 2617411"/>
                <a:gd name="connsiteX3" fmla="*/ 1740335 w 2979737"/>
                <a:gd name="connsiteY3" fmla="*/ 1746148 h 2617411"/>
                <a:gd name="connsiteX4" fmla="*/ 2169901 w 2979737"/>
                <a:gd name="connsiteY4" fmla="*/ 1703205 h 2617411"/>
                <a:gd name="connsiteX5" fmla="*/ 806414 w 2979737"/>
                <a:gd name="connsiteY5" fmla="*/ 1700030 h 2617411"/>
                <a:gd name="connsiteX6" fmla="*/ 1235215 w 2979737"/>
                <a:gd name="connsiteY6" fmla="*/ 1742909 h 2617411"/>
                <a:gd name="connsiteX7" fmla="*/ 1485899 w 2979737"/>
                <a:gd name="connsiteY7" fmla="*/ 2092534 h 2617411"/>
                <a:gd name="connsiteX8" fmla="*/ 743743 w 2979737"/>
                <a:gd name="connsiteY8" fmla="*/ 2590586 h 2617411"/>
                <a:gd name="connsiteX9" fmla="*/ 806414 w 2979737"/>
                <a:gd name="connsiteY9" fmla="*/ 1700030 h 2617411"/>
                <a:gd name="connsiteX10" fmla="*/ 2173841 w 2979737"/>
                <a:gd name="connsiteY10" fmla="*/ 917392 h 2617411"/>
                <a:gd name="connsiteX11" fmla="*/ 2979737 w 2979737"/>
                <a:gd name="connsiteY11" fmla="*/ 1313600 h 2617411"/>
                <a:gd name="connsiteX12" fmla="*/ 2170538 w 2979737"/>
                <a:gd name="connsiteY12" fmla="*/ 1703205 h 2617411"/>
                <a:gd name="connsiteX13" fmla="*/ 1995487 w 2979737"/>
                <a:gd name="connsiteY13" fmla="*/ 1310299 h 2617411"/>
                <a:gd name="connsiteX14" fmla="*/ 2173841 w 2979737"/>
                <a:gd name="connsiteY14" fmla="*/ 917392 h 2617411"/>
                <a:gd name="connsiteX15" fmla="*/ 809094 w 2979737"/>
                <a:gd name="connsiteY15" fmla="*/ 914217 h 2617411"/>
                <a:gd name="connsiteX16" fmla="*/ 987425 w 2979737"/>
                <a:gd name="connsiteY16" fmla="*/ 1307124 h 2617411"/>
                <a:gd name="connsiteX17" fmla="*/ 805792 w 2979737"/>
                <a:gd name="connsiteY17" fmla="*/ 1700030 h 2617411"/>
                <a:gd name="connsiteX18" fmla="*/ 0 w 2979737"/>
                <a:gd name="connsiteY18" fmla="*/ 1303822 h 2617411"/>
                <a:gd name="connsiteX19" fmla="*/ 809094 w 2979737"/>
                <a:gd name="connsiteY19" fmla="*/ 914217 h 2617411"/>
                <a:gd name="connsiteX20" fmla="*/ 2178309 w 2979737"/>
                <a:gd name="connsiteY20" fmla="*/ 8186 h 2617411"/>
                <a:gd name="connsiteX21" fmla="*/ 2240621 w 2979737"/>
                <a:gd name="connsiteY21" fmla="*/ 26836 h 2617411"/>
                <a:gd name="connsiteX22" fmla="*/ 2174534 w 2979737"/>
                <a:gd name="connsiteY22" fmla="*/ 917392 h 2617411"/>
                <a:gd name="connsiteX23" fmla="*/ 1744968 w 2979737"/>
                <a:gd name="connsiteY23" fmla="*/ 874514 h 2617411"/>
                <a:gd name="connsiteX24" fmla="*/ 1493837 w 2979737"/>
                <a:gd name="connsiteY24" fmla="*/ 521590 h 2617411"/>
                <a:gd name="connsiteX25" fmla="*/ 2178309 w 2979737"/>
                <a:gd name="connsiteY25" fmla="*/ 8186 h 2617411"/>
                <a:gd name="connsiteX26" fmla="*/ 812663 w 2979737"/>
                <a:gd name="connsiteY26" fmla="*/ 498 h 2617411"/>
                <a:gd name="connsiteX27" fmla="*/ 1493837 w 2979737"/>
                <a:gd name="connsiteY27" fmla="*/ 521127 h 2617411"/>
                <a:gd name="connsiteX28" fmla="*/ 1239402 w 2979737"/>
                <a:gd name="connsiteY28" fmla="*/ 871275 h 2617411"/>
                <a:gd name="connsiteX29" fmla="*/ 809836 w 2979737"/>
                <a:gd name="connsiteY29" fmla="*/ 914217 h 2617411"/>
                <a:gd name="connsiteX30" fmla="*/ 750358 w 2979737"/>
                <a:gd name="connsiteY30" fmla="*/ 19028 h 2617411"/>
                <a:gd name="connsiteX31" fmla="*/ 812663 w 2979737"/>
                <a:gd name="connsiteY31" fmla="*/ 498 h 261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979737" h="2617411">
                  <a:moveTo>
                    <a:pt x="2169901" y="1703205"/>
                  </a:moveTo>
                  <a:cubicBezTo>
                    <a:pt x="2345032" y="2155755"/>
                    <a:pt x="2378075" y="2512510"/>
                    <a:pt x="2229379" y="2598395"/>
                  </a:cubicBezTo>
                  <a:cubicBezTo>
                    <a:pt x="2080684" y="2684280"/>
                    <a:pt x="1786596" y="2472870"/>
                    <a:pt x="1485900" y="2092993"/>
                  </a:cubicBezTo>
                  <a:cubicBezTo>
                    <a:pt x="1571813" y="1990591"/>
                    <a:pt x="1657727" y="1871673"/>
                    <a:pt x="1740335" y="1746148"/>
                  </a:cubicBezTo>
                  <a:cubicBezTo>
                    <a:pt x="1892336" y="1739541"/>
                    <a:pt x="2037727" y="1723025"/>
                    <a:pt x="2169901" y="1703205"/>
                  </a:cubicBezTo>
                  <a:close/>
                  <a:moveTo>
                    <a:pt x="806414" y="1700030"/>
                  </a:moveTo>
                  <a:cubicBezTo>
                    <a:pt x="938353" y="1719820"/>
                    <a:pt x="1083486" y="1736312"/>
                    <a:pt x="1235215" y="1742909"/>
                  </a:cubicBezTo>
                  <a:cubicBezTo>
                    <a:pt x="1317677" y="1871545"/>
                    <a:pt x="1403437" y="1990285"/>
                    <a:pt x="1485899" y="2092534"/>
                  </a:cubicBezTo>
                  <a:cubicBezTo>
                    <a:pt x="1182440" y="2468547"/>
                    <a:pt x="888876" y="2676343"/>
                    <a:pt x="743743" y="2590586"/>
                  </a:cubicBezTo>
                  <a:cubicBezTo>
                    <a:pt x="595312" y="2504829"/>
                    <a:pt x="631595" y="2148606"/>
                    <a:pt x="806414" y="1700030"/>
                  </a:cubicBezTo>
                  <a:close/>
                  <a:moveTo>
                    <a:pt x="2173841" y="917392"/>
                  </a:moveTo>
                  <a:cubicBezTo>
                    <a:pt x="2652755" y="993332"/>
                    <a:pt x="2979737" y="1141910"/>
                    <a:pt x="2979737" y="1313600"/>
                  </a:cubicBezTo>
                  <a:cubicBezTo>
                    <a:pt x="2976434" y="1485291"/>
                    <a:pt x="2649452" y="1630567"/>
                    <a:pt x="2170538" y="1703205"/>
                  </a:cubicBezTo>
                  <a:cubicBezTo>
                    <a:pt x="2124298" y="1577739"/>
                    <a:pt x="2064847" y="1445670"/>
                    <a:pt x="1995487" y="1310299"/>
                  </a:cubicBezTo>
                  <a:cubicBezTo>
                    <a:pt x="2064847" y="1174928"/>
                    <a:pt x="2124298" y="1042858"/>
                    <a:pt x="2173841" y="917392"/>
                  </a:cubicBezTo>
                  <a:close/>
                  <a:moveTo>
                    <a:pt x="809094" y="914217"/>
                  </a:moveTo>
                  <a:cubicBezTo>
                    <a:pt x="858631" y="1036381"/>
                    <a:pt x="914772" y="1171753"/>
                    <a:pt x="987425" y="1307124"/>
                  </a:cubicBezTo>
                  <a:cubicBezTo>
                    <a:pt x="914772" y="1442495"/>
                    <a:pt x="855328" y="1574564"/>
                    <a:pt x="805792" y="1700030"/>
                  </a:cubicBezTo>
                  <a:cubicBezTo>
                    <a:pt x="326940" y="1624090"/>
                    <a:pt x="0" y="1475512"/>
                    <a:pt x="0" y="1303822"/>
                  </a:cubicBezTo>
                  <a:cubicBezTo>
                    <a:pt x="3302" y="1132132"/>
                    <a:pt x="330242" y="986855"/>
                    <a:pt x="809094" y="914217"/>
                  </a:cubicBezTo>
                  <a:close/>
                  <a:moveTo>
                    <a:pt x="2178309" y="8186"/>
                  </a:moveTo>
                  <a:cubicBezTo>
                    <a:pt x="2201175" y="9984"/>
                    <a:pt x="2222034" y="16117"/>
                    <a:pt x="2240621" y="26836"/>
                  </a:cubicBezTo>
                  <a:cubicBezTo>
                    <a:pt x="2386012" y="112594"/>
                    <a:pt x="2349664" y="468816"/>
                    <a:pt x="2174534" y="917392"/>
                  </a:cubicBezTo>
                  <a:cubicBezTo>
                    <a:pt x="2042360" y="894304"/>
                    <a:pt x="1896968" y="881110"/>
                    <a:pt x="1744968" y="874514"/>
                  </a:cubicBezTo>
                  <a:cubicBezTo>
                    <a:pt x="1662359" y="745878"/>
                    <a:pt x="1579750" y="627137"/>
                    <a:pt x="1493837" y="521590"/>
                  </a:cubicBezTo>
                  <a:cubicBezTo>
                    <a:pt x="1759838" y="195465"/>
                    <a:pt x="2018248" y="-4395"/>
                    <a:pt x="2178309" y="8186"/>
                  </a:cubicBezTo>
                  <a:close/>
                  <a:moveTo>
                    <a:pt x="812663" y="498"/>
                  </a:moveTo>
                  <a:cubicBezTo>
                    <a:pt x="972679" y="-11425"/>
                    <a:pt x="1230728" y="191624"/>
                    <a:pt x="1493837" y="521127"/>
                  </a:cubicBezTo>
                  <a:cubicBezTo>
                    <a:pt x="1407924" y="626832"/>
                    <a:pt x="1325315" y="745750"/>
                    <a:pt x="1239402" y="871275"/>
                  </a:cubicBezTo>
                  <a:cubicBezTo>
                    <a:pt x="1087402" y="877881"/>
                    <a:pt x="942010" y="894398"/>
                    <a:pt x="809836" y="914217"/>
                  </a:cubicBezTo>
                  <a:cubicBezTo>
                    <a:pt x="634706" y="461667"/>
                    <a:pt x="601662" y="104913"/>
                    <a:pt x="750358" y="19028"/>
                  </a:cubicBezTo>
                  <a:cubicBezTo>
                    <a:pt x="768945" y="8292"/>
                    <a:pt x="789804" y="2202"/>
                    <a:pt x="812663" y="498"/>
                  </a:cubicBezTo>
                  <a:close/>
                </a:path>
              </a:pathLst>
            </a:custGeom>
            <a:solidFill>
              <a:srgbClr val="7BBA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CustomText">
              <a:extLst>
                <a:ext uri="{FF2B5EF4-FFF2-40B4-BE49-F238E27FC236}">
                  <a16:creationId xmlns="" xmlns:a16="http://schemas.microsoft.com/office/drawing/2014/main" id="{C096287C-600C-4E50-A20B-9F7DF858D92B}"/>
                </a:ext>
              </a:extLst>
            </p:cNvPr>
            <p:cNvSpPr/>
            <p:nvPr/>
          </p:nvSpPr>
          <p:spPr>
            <a:xfrm>
              <a:off x="3046051" y="4653772"/>
              <a:ext cx="1506245" cy="29609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Autofit/>
            </a:bodyPr>
            <a:lstStyle/>
            <a:p>
              <a:pPr algn="ctr"/>
              <a:r>
                <a:rPr lang="zh-CN" altLang="en-US" sz="16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添加标题内容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1D20D87B-2AA8-4B3E-95E9-C41299C554A4}"/>
                </a:ext>
              </a:extLst>
            </p:cNvPr>
            <p:cNvSpPr txBox="1"/>
            <p:nvPr/>
          </p:nvSpPr>
          <p:spPr>
            <a:xfrm>
              <a:off x="3091172" y="4961368"/>
              <a:ext cx="14160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单击此处可编辑内容，根据您的需要自由拉伸文本框大小。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67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E53A798-D165-4FE1-9B9A-FCF0B27A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标题 1">
            <a:extLst>
              <a:ext uri="{FF2B5EF4-FFF2-40B4-BE49-F238E27FC236}">
                <a16:creationId xmlns="" xmlns:a16="http://schemas.microsoft.com/office/drawing/2014/main" id="{6C313BDE-CD5B-43E8-A319-1AC1D2A15F9E}"/>
              </a:ext>
            </a:extLst>
          </p:cNvPr>
          <p:cNvSpPr txBox="1">
            <a:spLocks/>
          </p:cNvSpPr>
          <p:nvPr/>
        </p:nvSpPr>
        <p:spPr>
          <a:xfrm>
            <a:off x="397565" y="-500932"/>
            <a:ext cx="11715416" cy="5852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9600" dirty="0">
              <a:latin typeface="字魂232号-彩虹高光体" panose="00000500000000000000" pitchFamily="2" charset="-122"/>
              <a:ea typeface="字魂232号-彩虹高光体" panose="00000500000000000000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59C2D70F-4099-42A7-B6F2-95D06C821670}"/>
              </a:ext>
            </a:extLst>
          </p:cNvPr>
          <p:cNvGrpSpPr/>
          <p:nvPr/>
        </p:nvGrpSpPr>
        <p:grpSpPr>
          <a:xfrm>
            <a:off x="623888" y="1086162"/>
            <a:ext cx="11081090" cy="4558451"/>
            <a:chOff x="623888" y="1194683"/>
            <a:chExt cx="11081090" cy="4468633"/>
          </a:xfrm>
        </p:grpSpPr>
        <p:sp>
          <p:nvSpPr>
            <p:cNvPr id="32" name="矩形: 圆角 31">
              <a:extLst>
                <a:ext uri="{FF2B5EF4-FFF2-40B4-BE49-F238E27FC236}">
                  <a16:creationId xmlns="" xmlns:a16="http://schemas.microsoft.com/office/drawing/2014/main" id="{2F2EDE2B-8BA2-424D-83A8-207F07ABCE0C}"/>
                </a:ext>
              </a:extLst>
            </p:cNvPr>
            <p:cNvSpPr/>
            <p:nvPr/>
          </p:nvSpPr>
          <p:spPr>
            <a:xfrm>
              <a:off x="623888" y="1194683"/>
              <a:ext cx="10980737" cy="4468633"/>
            </a:xfrm>
            <a:prstGeom prst="roundRect">
              <a:avLst/>
            </a:prstGeom>
            <a:gradFill>
              <a:gsLst>
                <a:gs pos="53000">
                  <a:srgbClr val="FBFCFE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61</a:t>
              </a: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8C318BA3-AA62-42DC-B607-ABE8FDF4D042}"/>
                </a:ext>
              </a:extLst>
            </p:cNvPr>
            <p:cNvSpPr txBox="1"/>
            <p:nvPr/>
          </p:nvSpPr>
          <p:spPr>
            <a:xfrm>
              <a:off x="1707539" y="1947375"/>
              <a:ext cx="999743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0" dirty="0">
                  <a:solidFill>
                    <a:srgbClr val="00B050"/>
                  </a:solidFill>
                  <a:latin typeface="字魂232号-彩虹高光体" panose="00000500000000000000" pitchFamily="2" charset="-122"/>
                  <a:ea typeface="字魂232号-彩虹高光体" panose="00000500000000000000" pitchFamily="2" charset="-122"/>
                </a:rPr>
                <a:t>Thank you</a:t>
              </a:r>
              <a:r>
                <a:rPr lang="zh-CN" altLang="en-US" sz="12000" dirty="0">
                  <a:solidFill>
                    <a:srgbClr val="00B050"/>
                  </a:solidFill>
                  <a:latin typeface="字魂232号-彩虹高光体" panose="00000500000000000000" pitchFamily="2" charset="-122"/>
                  <a:ea typeface="字魂232号-彩虹高光体" panose="00000500000000000000" pitchFamily="2" charset="-122"/>
                </a:rPr>
                <a:t>！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767621AF-06CD-4F8E-A749-E6BD8233C8B8}"/>
                </a:ext>
              </a:extLst>
            </p:cNvPr>
            <p:cNvCxnSpPr>
              <a:cxnSpLocks/>
            </p:cNvCxnSpPr>
            <p:nvPr/>
          </p:nvCxnSpPr>
          <p:spPr>
            <a:xfrm>
              <a:off x="1456413" y="2185376"/>
              <a:ext cx="9279174" cy="0"/>
            </a:xfrm>
            <a:prstGeom prst="line">
              <a:avLst/>
            </a:prstGeom>
            <a:ln w="25400">
              <a:solidFill>
                <a:srgbClr val="76C0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FA69A32F-4EAF-4093-82A2-F90E48261FE1}"/>
                </a:ext>
              </a:extLst>
            </p:cNvPr>
            <p:cNvCxnSpPr>
              <a:cxnSpLocks/>
            </p:cNvCxnSpPr>
            <p:nvPr/>
          </p:nvCxnSpPr>
          <p:spPr>
            <a:xfrm>
              <a:off x="1474669" y="4556098"/>
              <a:ext cx="9279174" cy="0"/>
            </a:xfrm>
            <a:prstGeom prst="line">
              <a:avLst/>
            </a:prstGeom>
            <a:ln w="25400">
              <a:solidFill>
                <a:srgbClr val="76C0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E718422C-EFB7-4ADE-9D7A-2B49049656BD}"/>
                </a:ext>
              </a:extLst>
            </p:cNvPr>
            <p:cNvSpPr txBox="1"/>
            <p:nvPr/>
          </p:nvSpPr>
          <p:spPr>
            <a:xfrm>
              <a:off x="4092009" y="3736485"/>
              <a:ext cx="4044494" cy="63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pc="600" dirty="0">
                  <a:solidFill>
                    <a:schemeClr val="bg2">
                      <a:lumMod val="25000"/>
                    </a:schemeClr>
                  </a:solidFill>
                  <a:latin typeface="+mn-ea"/>
                  <a:cs typeface="Roboto" panose="02000000000000000000" pitchFamily="2" charset="0"/>
                </a:rPr>
                <a:t>六一儿童节活动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67571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255;#168579;#172882;#6663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255;#168579;#172882;#6663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255;#168579;#172882;#6663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255;#168579;#172882;#66636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990</Words>
  <Application>Microsoft Office PowerPoint</Application>
  <PresentationFormat>宽屏</PresentationFormat>
  <Paragraphs>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Roboto</vt:lpstr>
      <vt:lpstr>等线</vt:lpstr>
      <vt:lpstr>等线 Light</vt:lpstr>
      <vt:lpstr>江西拙楷</vt:lpstr>
      <vt:lpstr>思源黑体 CN Light</vt:lpstr>
      <vt:lpstr>思源黑体 CN Medium</vt:lpstr>
      <vt:lpstr>思源黑体 CN Normal</vt:lpstr>
      <vt:lpstr>造字工房悦圆演示版常规体</vt:lpstr>
      <vt:lpstr>字魂232号-彩虹高光体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儿童节</dc:subject>
  <dc:creator>魏 静</dc:creator>
  <cp:keywords>51PPT模板网</cp:keywords>
  <dc:description>www.51pptmoban.com</dc:description>
  <cp:lastModifiedBy>Microsoft 帐户</cp:lastModifiedBy>
  <cp:revision>38</cp:revision>
  <dcterms:created xsi:type="dcterms:W3CDTF">2021-05-10T05:02:45Z</dcterms:created>
  <dcterms:modified xsi:type="dcterms:W3CDTF">2021-05-13T13:59:38Z</dcterms:modified>
</cp:coreProperties>
</file>