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3.xml" ContentType="application/vnd.openxmlformats-officedocument.presentationml.tags+xml"/>
  <Override PartName="/ppt/notesSlides/notesSlide11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8.xml" ContentType="application/vnd.openxmlformats-officedocument.presentationml.tags+xml"/>
  <Override PartName="/ppt/notesSlides/notesSlide14.xml" ContentType="application/vnd.openxmlformats-officedocument.presentationml.notesSlide+xml"/>
  <Override PartName="/ppt/tags/tag9.xml" ContentType="application/vnd.openxmlformats-officedocument.presentationml.tags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58" r:id="rId4"/>
    <p:sldId id="288" r:id="rId5"/>
    <p:sldId id="292" r:id="rId6"/>
    <p:sldId id="284" r:id="rId7"/>
    <p:sldId id="264" r:id="rId8"/>
    <p:sldId id="265" r:id="rId9"/>
    <p:sldId id="293" r:id="rId10"/>
    <p:sldId id="266" r:id="rId11"/>
    <p:sldId id="275" r:id="rId12"/>
    <p:sldId id="267" r:id="rId13"/>
    <p:sldId id="276" r:id="rId14"/>
    <p:sldId id="277" r:id="rId15"/>
    <p:sldId id="294" r:id="rId16"/>
    <p:sldId id="290" r:id="rId17"/>
    <p:sldId id="291" r:id="rId18"/>
    <p:sldId id="281" r:id="rId19"/>
    <p:sldId id="285" r:id="rId20"/>
    <p:sldId id="273" r:id="rId21"/>
    <p:sldId id="295" r:id="rId22"/>
    <p:sldId id="268" r:id="rId23"/>
    <p:sldId id="286" r:id="rId24"/>
    <p:sldId id="282" r:id="rId25"/>
    <p:sldId id="263" r:id="rId26"/>
    <p:sldId id="269" r:id="rId27"/>
    <p:sldId id="271" r:id="rId28"/>
    <p:sldId id="296" r:id="rId29"/>
    <p:sldId id="297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C4C4"/>
    <a:srgbClr val="0B999A"/>
    <a:srgbClr val="C0DEDF"/>
    <a:srgbClr val="C2E3D8"/>
    <a:srgbClr val="E9F4F4"/>
    <a:srgbClr val="7D7F7A"/>
    <a:srgbClr val="5E60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22" autoAdjust="0"/>
    <p:restoredTop sz="92324" autoAdjust="0"/>
  </p:normalViewPr>
  <p:slideViewPr>
    <p:cSldViewPr snapToGrid="0">
      <p:cViewPr varScale="1">
        <p:scale>
          <a:sx n="97" d="100"/>
          <a:sy n="97" d="100"/>
        </p:scale>
        <p:origin x="90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6" d="100"/>
        <a:sy n="4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A846B3-D56F-4870-981B-0FF64769DDCA}" type="datetimeFigureOut">
              <a:rPr lang="zh-CN" altLang="en-US" smtClean="0"/>
              <a:t>2021/5/13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140334-DA7F-4FCF-945E-EB092606DF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3909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32CAF-49F6-421F-9490-E47DD0DF80A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7808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7CBE41-6C63-4A16-873F-5A51AEDA08C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0957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3687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7CBE41-6C63-4A16-873F-5A51AEDA08C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4667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7CBE41-6C63-4A16-873F-5A51AEDA08C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83976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32CAF-49F6-421F-9490-E47DD0DF80AB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1158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32CAF-49F6-421F-9490-E47DD0DF80AB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8931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7CBE41-6C63-4A16-873F-5A51AEDA08C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3084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5968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C173A-3DA8-4893-B28A-1E15F55C330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4297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2EB20A-403F-44E9-9F40-29DD8395CE0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254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5201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3700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32CAF-49F6-421F-9490-E47DD0DF80A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1217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4131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162049" y="123825"/>
            <a:ext cx="8086725" cy="409576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46000">
                <a:schemeClr val="bg1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31202" y="123825"/>
            <a:ext cx="10515600" cy="567936"/>
          </a:xfrm>
        </p:spPr>
        <p:txBody>
          <a:bodyPr>
            <a:normAutofit/>
          </a:bodyPr>
          <a:lstStyle>
            <a:lvl1pPr algn="l">
              <a:defRPr sz="2800" b="1">
                <a:solidFill>
                  <a:srgbClr val="0B999A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2021/5/13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57171" y="14196"/>
            <a:ext cx="628833" cy="6288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2021/5/13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2021/5/13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190575" y="260648"/>
            <a:ext cx="10972800" cy="418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9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8.jpg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17.jpg"/><Relationship Id="rId5" Type="http://schemas.openxmlformats.org/officeDocument/2006/relationships/image" Target="../media/image14.jpg"/><Relationship Id="rId4" Type="http://schemas.openxmlformats.org/officeDocument/2006/relationships/image" Target="../media/image15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8.jp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圆角矩形 11"/>
          <p:cNvSpPr/>
          <p:nvPr/>
        </p:nvSpPr>
        <p:spPr>
          <a:xfrm>
            <a:off x="4959350" y="4545761"/>
            <a:ext cx="2273300" cy="307777"/>
          </a:xfrm>
          <a:prstGeom prst="roundRect">
            <a:avLst>
              <a:gd name="adj" fmla="val 50000"/>
            </a:avLst>
          </a:prstGeom>
          <a:solidFill>
            <a:srgbClr val="0B99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930805" y="747776"/>
            <a:ext cx="447556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 smtClean="0">
                <a:solidFill>
                  <a:srgbClr val="C0DEDF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2021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40986" y="2394626"/>
            <a:ext cx="97100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srgbClr val="0B999A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小清</a:t>
            </a:r>
            <a:r>
              <a:rPr lang="zh-CN" altLang="en-US" sz="8000" b="1" dirty="0" smtClean="0">
                <a:solidFill>
                  <a:srgbClr val="0B999A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新实用工作汇报</a:t>
            </a:r>
            <a:endParaRPr lang="zh-CN" altLang="en-US" sz="8000" b="1" dirty="0">
              <a:solidFill>
                <a:srgbClr val="0B999A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49658" y="3733800"/>
            <a:ext cx="56246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smtClean="0">
                <a:solidFill>
                  <a:srgbClr val="0B999A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 PPT TEMPLATE OF XIAOQINGXIN WORK REPORT </a:t>
            </a:r>
            <a:endParaRPr lang="zh-CN" altLang="en-US" sz="1400" dirty="0">
              <a:solidFill>
                <a:srgbClr val="0B999A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+mn-lt"/>
            </a:endParaRPr>
          </a:p>
        </p:txBody>
      </p:sp>
      <p:sp>
        <p:nvSpPr>
          <p:cNvPr id="5" name="文本框 32"/>
          <p:cNvSpPr txBox="1">
            <a:spLocks noChangeArrowheads="1"/>
          </p:cNvSpPr>
          <p:nvPr/>
        </p:nvSpPr>
        <p:spPr bwMode="auto">
          <a:xfrm>
            <a:off x="5224248" y="4545761"/>
            <a:ext cx="18886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汇报人</a:t>
            </a:r>
            <a:r>
              <a:rPr lang="zh-CN" altLang="en-US" sz="14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：</a:t>
            </a:r>
            <a:r>
              <a:rPr lang="en-US" altLang="zh-CN" sz="14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51PPT</a:t>
            </a:r>
            <a:r>
              <a:rPr lang="zh-CN" altLang="en-US" sz="14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模板网</a:t>
            </a:r>
            <a:endParaRPr lang="zh-CN" altLang="en-US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095893" y="3883843"/>
            <a:ext cx="8132190" cy="0"/>
            <a:chOff x="2029905" y="3883843"/>
            <a:chExt cx="8132190" cy="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8908330" y="3883843"/>
              <a:ext cx="125376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2029905" y="3883843"/>
              <a:ext cx="125376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43"/>
          <a:stretch/>
        </p:blipFill>
        <p:spPr>
          <a:xfrm>
            <a:off x="0" y="2963118"/>
            <a:ext cx="12192000" cy="3894882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9660994" y="2663547"/>
            <a:ext cx="837640" cy="837749"/>
            <a:chOff x="5580112" y="1592276"/>
            <a:chExt cx="628312" cy="628312"/>
          </a:xfrm>
        </p:grpSpPr>
        <p:sp>
          <p:nvSpPr>
            <p:cNvPr id="34" name="矩形 33"/>
            <p:cNvSpPr/>
            <p:nvPr/>
          </p:nvSpPr>
          <p:spPr>
            <a:xfrm>
              <a:off x="5580112" y="1592276"/>
              <a:ext cx="628312" cy="628312"/>
            </a:xfrm>
            <a:prstGeom prst="rect">
              <a:avLst/>
            </a:prstGeom>
            <a:solidFill>
              <a:srgbClr val="8DC4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35" name="Picture 7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03768" y="1687858"/>
              <a:ext cx="381000" cy="411710"/>
            </a:xfrm>
            <a:prstGeom prst="rect">
              <a:avLst/>
            </a:prstGeom>
            <a:noFill/>
          </p:spPr>
        </p:pic>
      </p:grpSp>
      <p:grpSp>
        <p:nvGrpSpPr>
          <p:cNvPr id="36" name="组合 35"/>
          <p:cNvGrpSpPr/>
          <p:nvPr/>
        </p:nvGrpSpPr>
        <p:grpSpPr>
          <a:xfrm>
            <a:off x="5677180" y="2671242"/>
            <a:ext cx="837640" cy="837749"/>
            <a:chOff x="5580112" y="2349691"/>
            <a:chExt cx="628312" cy="628312"/>
          </a:xfrm>
        </p:grpSpPr>
        <p:sp>
          <p:nvSpPr>
            <p:cNvPr id="37" name="矩形 36"/>
            <p:cNvSpPr/>
            <p:nvPr/>
          </p:nvSpPr>
          <p:spPr>
            <a:xfrm>
              <a:off x="5580112" y="2349691"/>
              <a:ext cx="628312" cy="628312"/>
            </a:xfrm>
            <a:prstGeom prst="rect">
              <a:avLst/>
            </a:prstGeom>
            <a:solidFill>
              <a:srgbClr val="0B99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38" name="Picture 10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62899" y="2442261"/>
              <a:ext cx="462738" cy="431630"/>
            </a:xfrm>
            <a:prstGeom prst="rect">
              <a:avLst/>
            </a:prstGeom>
            <a:noFill/>
          </p:spPr>
        </p:pic>
      </p:grpSp>
      <p:grpSp>
        <p:nvGrpSpPr>
          <p:cNvPr id="39" name="组合 38"/>
          <p:cNvGrpSpPr/>
          <p:nvPr/>
        </p:nvGrpSpPr>
        <p:grpSpPr>
          <a:xfrm>
            <a:off x="1655637" y="2671243"/>
            <a:ext cx="837640" cy="837749"/>
            <a:chOff x="5580112" y="3095566"/>
            <a:chExt cx="628312" cy="628312"/>
          </a:xfrm>
        </p:grpSpPr>
        <p:sp>
          <p:nvSpPr>
            <p:cNvPr id="40" name="矩形 39"/>
            <p:cNvSpPr/>
            <p:nvPr/>
          </p:nvSpPr>
          <p:spPr>
            <a:xfrm>
              <a:off x="5580112" y="3095566"/>
              <a:ext cx="628312" cy="628312"/>
            </a:xfrm>
            <a:prstGeom prst="rect">
              <a:avLst/>
            </a:prstGeom>
            <a:solidFill>
              <a:srgbClr val="8DC4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41" name="Picture 9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9406" y="3193907"/>
              <a:ext cx="409724" cy="431630"/>
            </a:xfrm>
            <a:prstGeom prst="rect">
              <a:avLst/>
            </a:prstGeom>
            <a:noFill/>
          </p:spPr>
        </p:pic>
      </p:grpSp>
      <p:sp>
        <p:nvSpPr>
          <p:cNvPr id="44" name="矩形 43"/>
          <p:cNvSpPr/>
          <p:nvPr/>
        </p:nvSpPr>
        <p:spPr>
          <a:xfrm>
            <a:off x="1030065" y="3808563"/>
            <a:ext cx="2088781" cy="943836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ctr">
              <a:lnSpc>
                <a:spcPts val="16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>
                <a:cs typeface="+mn-ea"/>
                <a:sym typeface="+mn-lt"/>
              </a:rPr>
              <a:t>单击此处添加标题文本文</a:t>
            </a:r>
            <a:r>
              <a:rPr lang="zh-CN" altLang="en-US" dirty="0">
                <a:cs typeface="+mn-ea"/>
                <a:sym typeface="+mn-lt"/>
              </a:rPr>
              <a:t>本</a:t>
            </a:r>
          </a:p>
        </p:txBody>
      </p:sp>
      <p:sp>
        <p:nvSpPr>
          <p:cNvPr id="17" name="矩形 16"/>
          <p:cNvSpPr/>
          <p:nvPr/>
        </p:nvSpPr>
        <p:spPr>
          <a:xfrm>
            <a:off x="5051608" y="3808563"/>
            <a:ext cx="2088781" cy="943836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ctr">
              <a:lnSpc>
                <a:spcPts val="16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035423" y="3808563"/>
            <a:ext cx="2088781" cy="943836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ctr">
              <a:lnSpc>
                <a:spcPts val="16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19200" y="1218438"/>
            <a:ext cx="97908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20" name="矩形 19"/>
          <p:cNvSpPr/>
          <p:nvPr/>
        </p:nvSpPr>
        <p:spPr>
          <a:xfrm>
            <a:off x="1219200" y="1798560"/>
            <a:ext cx="97908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6"/>
          <p:cNvSpPr>
            <a:spLocks noChangeArrowheads="1"/>
          </p:cNvSpPr>
          <p:nvPr/>
        </p:nvSpPr>
        <p:spPr bwMode="auto">
          <a:xfrm>
            <a:off x="1347217" y="1688356"/>
            <a:ext cx="1419148" cy="142131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16" tIns="51458" rIns="102916" bIns="51458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Oval 7"/>
          <p:cNvSpPr>
            <a:spLocks noChangeArrowheads="1"/>
          </p:cNvSpPr>
          <p:nvPr/>
        </p:nvSpPr>
        <p:spPr bwMode="auto">
          <a:xfrm>
            <a:off x="3695961" y="2043306"/>
            <a:ext cx="710332" cy="71040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Oval 8"/>
          <p:cNvSpPr>
            <a:spLocks noChangeArrowheads="1"/>
          </p:cNvSpPr>
          <p:nvPr/>
        </p:nvSpPr>
        <p:spPr bwMode="auto">
          <a:xfrm>
            <a:off x="5335885" y="1688356"/>
            <a:ext cx="1418643" cy="1421314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16" tIns="51458" rIns="102916" bIns="51458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Oval 9"/>
          <p:cNvSpPr>
            <a:spLocks noChangeArrowheads="1"/>
          </p:cNvSpPr>
          <p:nvPr/>
        </p:nvSpPr>
        <p:spPr bwMode="auto">
          <a:xfrm>
            <a:off x="7685639" y="2043306"/>
            <a:ext cx="708816" cy="710405"/>
          </a:xfrm>
          <a:prstGeom prst="ellipse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16" tIns="51458" rIns="102916" bIns="51458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Oval 10"/>
          <p:cNvSpPr>
            <a:spLocks noChangeArrowheads="1"/>
          </p:cNvSpPr>
          <p:nvPr/>
        </p:nvSpPr>
        <p:spPr bwMode="auto">
          <a:xfrm>
            <a:off x="9325568" y="1688356"/>
            <a:ext cx="1419148" cy="1421314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11"/>
          <p:cNvSpPr>
            <a:spLocks noChangeArrowheads="1"/>
          </p:cNvSpPr>
          <p:nvPr/>
        </p:nvSpPr>
        <p:spPr bwMode="auto">
          <a:xfrm>
            <a:off x="3162454" y="2329489"/>
            <a:ext cx="137419" cy="13854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2916" tIns="51458" rIns="102916" bIns="51458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Oval 12"/>
          <p:cNvSpPr>
            <a:spLocks noChangeArrowheads="1"/>
          </p:cNvSpPr>
          <p:nvPr/>
        </p:nvSpPr>
        <p:spPr bwMode="auto">
          <a:xfrm>
            <a:off x="4802380" y="2329489"/>
            <a:ext cx="136914" cy="13854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Oval 13"/>
          <p:cNvSpPr>
            <a:spLocks noChangeArrowheads="1"/>
          </p:cNvSpPr>
          <p:nvPr/>
        </p:nvSpPr>
        <p:spPr bwMode="auto">
          <a:xfrm>
            <a:off x="7151124" y="2329489"/>
            <a:ext cx="138429" cy="13854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Oval 14"/>
          <p:cNvSpPr>
            <a:spLocks noChangeArrowheads="1"/>
          </p:cNvSpPr>
          <p:nvPr/>
        </p:nvSpPr>
        <p:spPr bwMode="auto">
          <a:xfrm>
            <a:off x="8790546" y="2329489"/>
            <a:ext cx="138935" cy="13854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Line 15"/>
          <p:cNvSpPr>
            <a:spLocks noChangeShapeType="1"/>
          </p:cNvSpPr>
          <p:nvPr/>
        </p:nvSpPr>
        <p:spPr bwMode="auto">
          <a:xfrm>
            <a:off x="2056031" y="3209787"/>
            <a:ext cx="0" cy="502087"/>
          </a:xfrm>
          <a:prstGeom prst="line">
            <a:avLst/>
          </a:prstGeom>
          <a:noFill/>
          <a:ln w="4" cap="flat">
            <a:solidFill>
              <a:schemeClr val="bg1">
                <a:lumMod val="6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840" tIns="45920" rIns="91840" bIns="459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Line 16"/>
          <p:cNvSpPr>
            <a:spLocks noChangeShapeType="1"/>
          </p:cNvSpPr>
          <p:nvPr/>
        </p:nvSpPr>
        <p:spPr bwMode="auto">
          <a:xfrm>
            <a:off x="4051630" y="2833602"/>
            <a:ext cx="0" cy="306915"/>
          </a:xfrm>
          <a:prstGeom prst="line">
            <a:avLst/>
          </a:prstGeom>
          <a:noFill/>
          <a:ln w="4" cap="flat">
            <a:solidFill>
              <a:schemeClr val="bg1">
                <a:lumMod val="6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840" tIns="45920" rIns="91840" bIns="459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Line 17"/>
          <p:cNvSpPr>
            <a:spLocks noChangeShapeType="1"/>
          </p:cNvSpPr>
          <p:nvPr/>
        </p:nvSpPr>
        <p:spPr bwMode="auto">
          <a:xfrm>
            <a:off x="6045711" y="3209787"/>
            <a:ext cx="0" cy="502087"/>
          </a:xfrm>
          <a:prstGeom prst="line">
            <a:avLst/>
          </a:prstGeom>
          <a:noFill/>
          <a:ln w="4" cap="flat">
            <a:solidFill>
              <a:schemeClr val="bg1">
                <a:lumMod val="6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840" tIns="45920" rIns="91840" bIns="459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8040300" y="2833602"/>
            <a:ext cx="0" cy="306915"/>
          </a:xfrm>
          <a:prstGeom prst="line">
            <a:avLst/>
          </a:prstGeom>
          <a:noFill/>
          <a:ln w="4" cap="flat">
            <a:solidFill>
              <a:schemeClr val="bg1">
                <a:lumMod val="6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840" tIns="45920" rIns="91840" bIns="459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Line 19"/>
          <p:cNvSpPr>
            <a:spLocks noChangeShapeType="1"/>
          </p:cNvSpPr>
          <p:nvPr/>
        </p:nvSpPr>
        <p:spPr bwMode="auto">
          <a:xfrm>
            <a:off x="10034382" y="3209787"/>
            <a:ext cx="0" cy="502087"/>
          </a:xfrm>
          <a:prstGeom prst="line">
            <a:avLst/>
          </a:prstGeom>
          <a:noFill/>
          <a:ln w="4" cap="flat">
            <a:solidFill>
              <a:schemeClr val="bg1">
                <a:lumMod val="6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840" tIns="45920" rIns="91840" bIns="459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Freeform 24"/>
          <p:cNvSpPr>
            <a:spLocks noEditPoints="1"/>
          </p:cNvSpPr>
          <p:nvPr/>
        </p:nvSpPr>
        <p:spPr bwMode="auto">
          <a:xfrm>
            <a:off x="3856124" y="2203350"/>
            <a:ext cx="390003" cy="390321"/>
          </a:xfrm>
          <a:custGeom>
            <a:avLst/>
            <a:gdLst>
              <a:gd name="T0" fmla="*/ 919 w 1838"/>
              <a:gd name="T1" fmla="*/ 0 h 1838"/>
              <a:gd name="T2" fmla="*/ 0 w 1838"/>
              <a:gd name="T3" fmla="*/ 919 h 1838"/>
              <a:gd name="T4" fmla="*/ 919 w 1838"/>
              <a:gd name="T5" fmla="*/ 1838 h 1838"/>
              <a:gd name="T6" fmla="*/ 1838 w 1838"/>
              <a:gd name="T7" fmla="*/ 919 h 1838"/>
              <a:gd name="T8" fmla="*/ 919 w 1838"/>
              <a:gd name="T9" fmla="*/ 0 h 1838"/>
              <a:gd name="T10" fmla="*/ 919 w 1838"/>
              <a:gd name="T11" fmla="*/ 1608 h 1838"/>
              <a:gd name="T12" fmla="*/ 919 w 1838"/>
              <a:gd name="T13" fmla="*/ 1608 h 1838"/>
              <a:gd name="T14" fmla="*/ 230 w 1838"/>
              <a:gd name="T15" fmla="*/ 919 h 1838"/>
              <a:gd name="T16" fmla="*/ 919 w 1838"/>
              <a:gd name="T17" fmla="*/ 230 h 1838"/>
              <a:gd name="T18" fmla="*/ 1608 w 1838"/>
              <a:gd name="T19" fmla="*/ 919 h 1838"/>
              <a:gd name="T20" fmla="*/ 919 w 1838"/>
              <a:gd name="T21" fmla="*/ 1608 h 1838"/>
              <a:gd name="T22" fmla="*/ 1493 w 1838"/>
              <a:gd name="T23" fmla="*/ 919 h 1838"/>
              <a:gd name="T24" fmla="*/ 1493 w 1838"/>
              <a:gd name="T25" fmla="*/ 919 h 1838"/>
              <a:gd name="T26" fmla="*/ 1378 w 1838"/>
              <a:gd name="T27" fmla="*/ 1034 h 1838"/>
              <a:gd name="T28" fmla="*/ 919 w 1838"/>
              <a:gd name="T29" fmla="*/ 1034 h 1838"/>
              <a:gd name="T30" fmla="*/ 804 w 1838"/>
              <a:gd name="T31" fmla="*/ 919 h 1838"/>
              <a:gd name="T32" fmla="*/ 804 w 1838"/>
              <a:gd name="T33" fmla="*/ 460 h 1838"/>
              <a:gd name="T34" fmla="*/ 919 w 1838"/>
              <a:gd name="T35" fmla="*/ 345 h 1838"/>
              <a:gd name="T36" fmla="*/ 1034 w 1838"/>
              <a:gd name="T37" fmla="*/ 460 h 1838"/>
              <a:gd name="T38" fmla="*/ 1034 w 1838"/>
              <a:gd name="T39" fmla="*/ 804 h 1838"/>
              <a:gd name="T40" fmla="*/ 1378 w 1838"/>
              <a:gd name="T41" fmla="*/ 804 h 1838"/>
              <a:gd name="T42" fmla="*/ 1493 w 1838"/>
              <a:gd name="T43" fmla="*/ 919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838" h="1838">
                <a:moveTo>
                  <a:pt x="919" y="0"/>
                </a:moveTo>
                <a:cubicBezTo>
                  <a:pt x="411" y="0"/>
                  <a:pt x="0" y="412"/>
                  <a:pt x="0" y="919"/>
                </a:cubicBezTo>
                <a:cubicBezTo>
                  <a:pt x="0" y="1427"/>
                  <a:pt x="411" y="1838"/>
                  <a:pt x="919" y="1838"/>
                </a:cubicBezTo>
                <a:cubicBezTo>
                  <a:pt x="1426" y="1838"/>
                  <a:pt x="1838" y="1427"/>
                  <a:pt x="1838" y="919"/>
                </a:cubicBezTo>
                <a:cubicBezTo>
                  <a:pt x="1838" y="412"/>
                  <a:pt x="1426" y="0"/>
                  <a:pt x="919" y="0"/>
                </a:cubicBezTo>
                <a:close/>
                <a:moveTo>
                  <a:pt x="919" y="1608"/>
                </a:moveTo>
                <a:cubicBezTo>
                  <a:pt x="919" y="1608"/>
                  <a:pt x="919" y="1608"/>
                  <a:pt x="919" y="1608"/>
                </a:cubicBezTo>
                <a:cubicBezTo>
                  <a:pt x="539" y="1608"/>
                  <a:pt x="230" y="1299"/>
                  <a:pt x="230" y="919"/>
                </a:cubicBezTo>
                <a:cubicBezTo>
                  <a:pt x="230" y="539"/>
                  <a:pt x="539" y="230"/>
                  <a:pt x="919" y="230"/>
                </a:cubicBezTo>
                <a:cubicBezTo>
                  <a:pt x="1299" y="230"/>
                  <a:pt x="1608" y="539"/>
                  <a:pt x="1608" y="919"/>
                </a:cubicBezTo>
                <a:cubicBezTo>
                  <a:pt x="1608" y="1299"/>
                  <a:pt x="1299" y="1608"/>
                  <a:pt x="919" y="1608"/>
                </a:cubicBezTo>
                <a:close/>
                <a:moveTo>
                  <a:pt x="1493" y="919"/>
                </a:moveTo>
                <a:cubicBezTo>
                  <a:pt x="1493" y="919"/>
                  <a:pt x="1493" y="919"/>
                  <a:pt x="1493" y="919"/>
                </a:cubicBezTo>
                <a:cubicBezTo>
                  <a:pt x="1493" y="983"/>
                  <a:pt x="1442" y="1034"/>
                  <a:pt x="1378" y="1034"/>
                </a:cubicBezTo>
                <a:cubicBezTo>
                  <a:pt x="919" y="1034"/>
                  <a:pt x="919" y="1034"/>
                  <a:pt x="919" y="1034"/>
                </a:cubicBezTo>
                <a:cubicBezTo>
                  <a:pt x="856" y="1034"/>
                  <a:pt x="804" y="983"/>
                  <a:pt x="804" y="919"/>
                </a:cubicBezTo>
                <a:cubicBezTo>
                  <a:pt x="804" y="460"/>
                  <a:pt x="804" y="460"/>
                  <a:pt x="804" y="460"/>
                </a:cubicBezTo>
                <a:cubicBezTo>
                  <a:pt x="804" y="396"/>
                  <a:pt x="856" y="345"/>
                  <a:pt x="919" y="345"/>
                </a:cubicBezTo>
                <a:cubicBezTo>
                  <a:pt x="982" y="345"/>
                  <a:pt x="1034" y="396"/>
                  <a:pt x="1034" y="460"/>
                </a:cubicBezTo>
                <a:cubicBezTo>
                  <a:pt x="1034" y="804"/>
                  <a:pt x="1034" y="804"/>
                  <a:pt x="1034" y="804"/>
                </a:cubicBezTo>
                <a:cubicBezTo>
                  <a:pt x="1378" y="804"/>
                  <a:pt x="1378" y="804"/>
                  <a:pt x="1378" y="804"/>
                </a:cubicBezTo>
                <a:cubicBezTo>
                  <a:pt x="1442" y="804"/>
                  <a:pt x="1493" y="856"/>
                  <a:pt x="1493" y="9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840" tIns="45920" rIns="91840" bIns="459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Freeform 25"/>
          <p:cNvSpPr/>
          <p:nvPr/>
        </p:nvSpPr>
        <p:spPr bwMode="auto">
          <a:xfrm>
            <a:off x="1829120" y="1988116"/>
            <a:ext cx="455343" cy="821799"/>
          </a:xfrm>
          <a:custGeom>
            <a:avLst/>
            <a:gdLst>
              <a:gd name="T0" fmla="*/ 604 w 637"/>
              <a:gd name="T1" fmla="*/ 610 h 1149"/>
              <a:gd name="T2" fmla="*/ 604 w 637"/>
              <a:gd name="T3" fmla="*/ 610 h 1149"/>
              <a:gd name="T4" fmla="*/ 637 w 637"/>
              <a:gd name="T5" fmla="*/ 739 h 1149"/>
              <a:gd name="T6" fmla="*/ 569 w 637"/>
              <a:gd name="T7" fmla="*/ 929 h 1149"/>
              <a:gd name="T8" fmla="*/ 373 w 637"/>
              <a:gd name="T9" fmla="*/ 1019 h 1149"/>
              <a:gd name="T10" fmla="*/ 373 w 637"/>
              <a:gd name="T11" fmla="*/ 1149 h 1149"/>
              <a:gd name="T12" fmla="*/ 264 w 637"/>
              <a:gd name="T13" fmla="*/ 1149 h 1149"/>
              <a:gd name="T14" fmla="*/ 264 w 637"/>
              <a:gd name="T15" fmla="*/ 1019 h 1149"/>
              <a:gd name="T16" fmla="*/ 0 w 637"/>
              <a:gd name="T17" fmla="*/ 771 h 1149"/>
              <a:gd name="T18" fmla="*/ 168 w 637"/>
              <a:gd name="T19" fmla="*/ 728 h 1149"/>
              <a:gd name="T20" fmla="*/ 323 w 637"/>
              <a:gd name="T21" fmla="*/ 870 h 1149"/>
              <a:gd name="T22" fmla="*/ 413 w 637"/>
              <a:gd name="T23" fmla="*/ 839 h 1149"/>
              <a:gd name="T24" fmla="*/ 442 w 637"/>
              <a:gd name="T25" fmla="*/ 766 h 1149"/>
              <a:gd name="T26" fmla="*/ 413 w 637"/>
              <a:gd name="T27" fmla="*/ 698 h 1149"/>
              <a:gd name="T28" fmla="*/ 284 w 637"/>
              <a:gd name="T29" fmla="*/ 640 h 1149"/>
              <a:gd name="T30" fmla="*/ 144 w 637"/>
              <a:gd name="T31" fmla="*/ 578 h 1149"/>
              <a:gd name="T32" fmla="*/ 62 w 637"/>
              <a:gd name="T33" fmla="*/ 493 h 1149"/>
              <a:gd name="T34" fmla="*/ 31 w 637"/>
              <a:gd name="T35" fmla="*/ 366 h 1149"/>
              <a:gd name="T36" fmla="*/ 87 w 637"/>
              <a:gd name="T37" fmla="*/ 194 h 1149"/>
              <a:gd name="T38" fmla="*/ 264 w 637"/>
              <a:gd name="T39" fmla="*/ 101 h 1149"/>
              <a:gd name="T40" fmla="*/ 264 w 637"/>
              <a:gd name="T41" fmla="*/ 0 h 1149"/>
              <a:gd name="T42" fmla="*/ 373 w 637"/>
              <a:gd name="T43" fmla="*/ 0 h 1149"/>
              <a:gd name="T44" fmla="*/ 373 w 637"/>
              <a:gd name="T45" fmla="*/ 101 h 1149"/>
              <a:gd name="T46" fmla="*/ 609 w 637"/>
              <a:gd name="T47" fmla="*/ 307 h 1149"/>
              <a:gd name="T48" fmla="*/ 459 w 637"/>
              <a:gd name="T49" fmla="*/ 369 h 1149"/>
              <a:gd name="T50" fmla="*/ 323 w 637"/>
              <a:gd name="T51" fmla="*/ 242 h 1149"/>
              <a:gd name="T52" fmla="*/ 250 w 637"/>
              <a:gd name="T53" fmla="*/ 270 h 1149"/>
              <a:gd name="T54" fmla="*/ 222 w 637"/>
              <a:gd name="T55" fmla="*/ 339 h 1149"/>
              <a:gd name="T56" fmla="*/ 249 w 637"/>
              <a:gd name="T57" fmla="*/ 402 h 1149"/>
              <a:gd name="T58" fmla="*/ 364 w 637"/>
              <a:gd name="T59" fmla="*/ 456 h 1149"/>
              <a:gd name="T60" fmla="*/ 516 w 637"/>
              <a:gd name="T61" fmla="*/ 523 h 1149"/>
              <a:gd name="T62" fmla="*/ 604 w 637"/>
              <a:gd name="T63" fmla="*/ 610 h 1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37" h="1149">
                <a:moveTo>
                  <a:pt x="604" y="610"/>
                </a:moveTo>
                <a:cubicBezTo>
                  <a:pt x="604" y="610"/>
                  <a:pt x="604" y="610"/>
                  <a:pt x="604" y="610"/>
                </a:cubicBezTo>
                <a:cubicBezTo>
                  <a:pt x="626" y="647"/>
                  <a:pt x="637" y="690"/>
                  <a:pt x="637" y="739"/>
                </a:cubicBezTo>
                <a:cubicBezTo>
                  <a:pt x="637" y="815"/>
                  <a:pt x="614" y="879"/>
                  <a:pt x="569" y="929"/>
                </a:cubicBezTo>
                <a:cubicBezTo>
                  <a:pt x="523" y="980"/>
                  <a:pt x="458" y="1010"/>
                  <a:pt x="373" y="1019"/>
                </a:cubicBezTo>
                <a:cubicBezTo>
                  <a:pt x="373" y="1149"/>
                  <a:pt x="373" y="1149"/>
                  <a:pt x="373" y="1149"/>
                </a:cubicBezTo>
                <a:cubicBezTo>
                  <a:pt x="264" y="1149"/>
                  <a:pt x="264" y="1149"/>
                  <a:pt x="264" y="1149"/>
                </a:cubicBezTo>
                <a:cubicBezTo>
                  <a:pt x="264" y="1019"/>
                  <a:pt x="264" y="1019"/>
                  <a:pt x="264" y="1019"/>
                </a:cubicBezTo>
                <a:cubicBezTo>
                  <a:pt x="122" y="1005"/>
                  <a:pt x="34" y="922"/>
                  <a:pt x="0" y="771"/>
                </a:cubicBezTo>
                <a:cubicBezTo>
                  <a:pt x="168" y="728"/>
                  <a:pt x="168" y="728"/>
                  <a:pt x="168" y="728"/>
                </a:cubicBezTo>
                <a:cubicBezTo>
                  <a:pt x="184" y="822"/>
                  <a:pt x="235" y="870"/>
                  <a:pt x="323" y="870"/>
                </a:cubicBezTo>
                <a:cubicBezTo>
                  <a:pt x="364" y="870"/>
                  <a:pt x="394" y="860"/>
                  <a:pt x="413" y="839"/>
                </a:cubicBezTo>
                <a:cubicBezTo>
                  <a:pt x="432" y="819"/>
                  <a:pt x="442" y="795"/>
                  <a:pt x="442" y="766"/>
                </a:cubicBezTo>
                <a:cubicBezTo>
                  <a:pt x="442" y="736"/>
                  <a:pt x="432" y="714"/>
                  <a:pt x="413" y="698"/>
                </a:cubicBezTo>
                <a:cubicBezTo>
                  <a:pt x="394" y="683"/>
                  <a:pt x="351" y="664"/>
                  <a:pt x="284" y="640"/>
                </a:cubicBezTo>
                <a:cubicBezTo>
                  <a:pt x="225" y="619"/>
                  <a:pt x="178" y="599"/>
                  <a:pt x="144" y="578"/>
                </a:cubicBezTo>
                <a:cubicBezTo>
                  <a:pt x="111" y="558"/>
                  <a:pt x="83" y="530"/>
                  <a:pt x="62" y="493"/>
                </a:cubicBezTo>
                <a:cubicBezTo>
                  <a:pt x="41" y="457"/>
                  <a:pt x="31" y="414"/>
                  <a:pt x="31" y="366"/>
                </a:cubicBezTo>
                <a:cubicBezTo>
                  <a:pt x="31" y="302"/>
                  <a:pt x="50" y="245"/>
                  <a:pt x="87" y="194"/>
                </a:cubicBezTo>
                <a:cubicBezTo>
                  <a:pt x="125" y="143"/>
                  <a:pt x="184" y="112"/>
                  <a:pt x="264" y="101"/>
                </a:cubicBezTo>
                <a:cubicBezTo>
                  <a:pt x="264" y="0"/>
                  <a:pt x="264" y="0"/>
                  <a:pt x="264" y="0"/>
                </a:cubicBezTo>
                <a:cubicBezTo>
                  <a:pt x="373" y="0"/>
                  <a:pt x="373" y="0"/>
                  <a:pt x="373" y="0"/>
                </a:cubicBezTo>
                <a:cubicBezTo>
                  <a:pt x="373" y="101"/>
                  <a:pt x="373" y="101"/>
                  <a:pt x="373" y="101"/>
                </a:cubicBezTo>
                <a:cubicBezTo>
                  <a:pt x="494" y="115"/>
                  <a:pt x="573" y="184"/>
                  <a:pt x="609" y="307"/>
                </a:cubicBezTo>
                <a:cubicBezTo>
                  <a:pt x="459" y="369"/>
                  <a:pt x="459" y="369"/>
                  <a:pt x="459" y="369"/>
                </a:cubicBezTo>
                <a:cubicBezTo>
                  <a:pt x="430" y="284"/>
                  <a:pt x="385" y="242"/>
                  <a:pt x="323" y="242"/>
                </a:cubicBezTo>
                <a:cubicBezTo>
                  <a:pt x="293" y="242"/>
                  <a:pt x="268" y="252"/>
                  <a:pt x="250" y="270"/>
                </a:cubicBezTo>
                <a:cubicBezTo>
                  <a:pt x="231" y="289"/>
                  <a:pt x="222" y="312"/>
                  <a:pt x="222" y="339"/>
                </a:cubicBezTo>
                <a:cubicBezTo>
                  <a:pt x="222" y="366"/>
                  <a:pt x="231" y="387"/>
                  <a:pt x="249" y="402"/>
                </a:cubicBezTo>
                <a:cubicBezTo>
                  <a:pt x="267" y="416"/>
                  <a:pt x="305" y="435"/>
                  <a:pt x="364" y="456"/>
                </a:cubicBezTo>
                <a:cubicBezTo>
                  <a:pt x="428" y="480"/>
                  <a:pt x="479" y="502"/>
                  <a:pt x="516" y="523"/>
                </a:cubicBezTo>
                <a:cubicBezTo>
                  <a:pt x="552" y="544"/>
                  <a:pt x="582" y="573"/>
                  <a:pt x="604" y="6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840" tIns="45920" rIns="91840" bIns="459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Freeform 26"/>
          <p:cNvSpPr>
            <a:spLocks noEditPoints="1"/>
          </p:cNvSpPr>
          <p:nvPr/>
        </p:nvSpPr>
        <p:spPr bwMode="auto">
          <a:xfrm>
            <a:off x="5665133" y="2029986"/>
            <a:ext cx="760150" cy="738058"/>
          </a:xfrm>
          <a:custGeom>
            <a:avLst/>
            <a:gdLst>
              <a:gd name="T0" fmla="*/ 1687 w 1687"/>
              <a:gd name="T1" fmla="*/ 89 h 1637"/>
              <a:gd name="T2" fmla="*/ 1598 w 1687"/>
              <a:gd name="T3" fmla="*/ 0 h 1637"/>
              <a:gd name="T4" fmla="*/ 959 w 1687"/>
              <a:gd name="T5" fmla="*/ 0 h 1637"/>
              <a:gd name="T6" fmla="*/ 869 w 1687"/>
              <a:gd name="T7" fmla="*/ 89 h 1637"/>
              <a:gd name="T8" fmla="*/ 869 w 1687"/>
              <a:gd name="T9" fmla="*/ 755 h 1637"/>
              <a:gd name="T10" fmla="*/ 920 w 1687"/>
              <a:gd name="T11" fmla="*/ 755 h 1637"/>
              <a:gd name="T12" fmla="*/ 920 w 1687"/>
              <a:gd name="T13" fmla="*/ 190 h 1637"/>
              <a:gd name="T14" fmla="*/ 1636 w 1687"/>
              <a:gd name="T15" fmla="*/ 190 h 1637"/>
              <a:gd name="T16" fmla="*/ 1636 w 1687"/>
              <a:gd name="T17" fmla="*/ 1214 h 1637"/>
              <a:gd name="T18" fmla="*/ 1535 w 1687"/>
              <a:gd name="T19" fmla="*/ 1214 h 1637"/>
              <a:gd name="T20" fmla="*/ 1535 w 1687"/>
              <a:gd name="T21" fmla="*/ 1469 h 1637"/>
              <a:gd name="T22" fmla="*/ 1598 w 1687"/>
              <a:gd name="T23" fmla="*/ 1469 h 1637"/>
              <a:gd name="T24" fmla="*/ 1687 w 1687"/>
              <a:gd name="T25" fmla="*/ 1380 h 1637"/>
              <a:gd name="T26" fmla="*/ 1687 w 1687"/>
              <a:gd name="T27" fmla="*/ 89 h 1637"/>
              <a:gd name="T28" fmla="*/ 1687 w 1687"/>
              <a:gd name="T29" fmla="*/ 89 h 1637"/>
              <a:gd name="T30" fmla="*/ 1548 w 1687"/>
              <a:gd name="T31" fmla="*/ 108 h 1637"/>
              <a:gd name="T32" fmla="*/ 1548 w 1687"/>
              <a:gd name="T33" fmla="*/ 108 h 1637"/>
              <a:gd name="T34" fmla="*/ 1008 w 1687"/>
              <a:gd name="T35" fmla="*/ 108 h 1637"/>
              <a:gd name="T36" fmla="*/ 990 w 1687"/>
              <a:gd name="T37" fmla="*/ 89 h 1637"/>
              <a:gd name="T38" fmla="*/ 1008 w 1687"/>
              <a:gd name="T39" fmla="*/ 71 h 1637"/>
              <a:gd name="T40" fmla="*/ 1548 w 1687"/>
              <a:gd name="T41" fmla="*/ 71 h 1637"/>
              <a:gd name="T42" fmla="*/ 1567 w 1687"/>
              <a:gd name="T43" fmla="*/ 89 h 1637"/>
              <a:gd name="T44" fmla="*/ 1548 w 1687"/>
              <a:gd name="T45" fmla="*/ 108 h 1637"/>
              <a:gd name="T46" fmla="*/ 1470 w 1687"/>
              <a:gd name="T47" fmla="*/ 1548 h 1637"/>
              <a:gd name="T48" fmla="*/ 1381 w 1687"/>
              <a:gd name="T49" fmla="*/ 1637 h 1637"/>
              <a:gd name="T50" fmla="*/ 89 w 1687"/>
              <a:gd name="T51" fmla="*/ 1637 h 1637"/>
              <a:gd name="T52" fmla="*/ 0 w 1687"/>
              <a:gd name="T53" fmla="*/ 1548 h 1637"/>
              <a:gd name="T54" fmla="*/ 0 w 1687"/>
              <a:gd name="T55" fmla="*/ 908 h 1637"/>
              <a:gd name="T56" fmla="*/ 89 w 1687"/>
              <a:gd name="T57" fmla="*/ 819 h 1637"/>
              <a:gd name="T58" fmla="*/ 1381 w 1687"/>
              <a:gd name="T59" fmla="*/ 819 h 1637"/>
              <a:gd name="T60" fmla="*/ 1470 w 1687"/>
              <a:gd name="T61" fmla="*/ 908 h 1637"/>
              <a:gd name="T62" fmla="*/ 1470 w 1687"/>
              <a:gd name="T63" fmla="*/ 1548 h 1637"/>
              <a:gd name="T64" fmla="*/ 1399 w 1687"/>
              <a:gd name="T65" fmla="*/ 958 h 1637"/>
              <a:gd name="T66" fmla="*/ 1399 w 1687"/>
              <a:gd name="T67" fmla="*/ 958 h 1637"/>
              <a:gd name="T68" fmla="*/ 1399 w 1687"/>
              <a:gd name="T69" fmla="*/ 1498 h 1637"/>
              <a:gd name="T70" fmla="*/ 1380 w 1687"/>
              <a:gd name="T71" fmla="*/ 1517 h 1637"/>
              <a:gd name="T72" fmla="*/ 1362 w 1687"/>
              <a:gd name="T73" fmla="*/ 1498 h 1637"/>
              <a:gd name="T74" fmla="*/ 1362 w 1687"/>
              <a:gd name="T75" fmla="*/ 958 h 1637"/>
              <a:gd name="T76" fmla="*/ 1380 w 1687"/>
              <a:gd name="T77" fmla="*/ 939 h 1637"/>
              <a:gd name="T78" fmla="*/ 1399 w 1687"/>
              <a:gd name="T79" fmla="*/ 958 h 1637"/>
              <a:gd name="T80" fmla="*/ 65 w 1687"/>
              <a:gd name="T81" fmla="*/ 1228 h 1637"/>
              <a:gd name="T82" fmla="*/ 118 w 1687"/>
              <a:gd name="T83" fmla="*/ 1282 h 1637"/>
              <a:gd name="T84" fmla="*/ 172 w 1687"/>
              <a:gd name="T85" fmla="*/ 1228 h 1637"/>
              <a:gd name="T86" fmla="*/ 118 w 1687"/>
              <a:gd name="T87" fmla="*/ 1174 h 1637"/>
              <a:gd name="T88" fmla="*/ 65 w 1687"/>
              <a:gd name="T89" fmla="*/ 1228 h 1637"/>
              <a:gd name="T90" fmla="*/ 65 w 1687"/>
              <a:gd name="T91" fmla="*/ 1228 h 1637"/>
              <a:gd name="T92" fmla="*/ 255 w 1687"/>
              <a:gd name="T93" fmla="*/ 870 h 1637"/>
              <a:gd name="T94" fmla="*/ 255 w 1687"/>
              <a:gd name="T95" fmla="*/ 870 h 1637"/>
              <a:gd name="T96" fmla="*/ 1280 w 1687"/>
              <a:gd name="T97" fmla="*/ 870 h 1637"/>
              <a:gd name="T98" fmla="*/ 1280 w 1687"/>
              <a:gd name="T99" fmla="*/ 1586 h 1637"/>
              <a:gd name="T100" fmla="*/ 255 w 1687"/>
              <a:gd name="T101" fmla="*/ 1586 h 1637"/>
              <a:gd name="T102" fmla="*/ 255 w 1687"/>
              <a:gd name="T103" fmla="*/ 870 h 1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87" h="1637">
                <a:moveTo>
                  <a:pt x="1687" y="89"/>
                </a:moveTo>
                <a:cubicBezTo>
                  <a:pt x="1687" y="40"/>
                  <a:pt x="1647" y="0"/>
                  <a:pt x="1598" y="0"/>
                </a:cubicBezTo>
                <a:cubicBezTo>
                  <a:pt x="959" y="0"/>
                  <a:pt x="959" y="0"/>
                  <a:pt x="959" y="0"/>
                </a:cubicBezTo>
                <a:cubicBezTo>
                  <a:pt x="909" y="0"/>
                  <a:pt x="869" y="40"/>
                  <a:pt x="869" y="89"/>
                </a:cubicBezTo>
                <a:cubicBezTo>
                  <a:pt x="869" y="755"/>
                  <a:pt x="869" y="755"/>
                  <a:pt x="869" y="755"/>
                </a:cubicBezTo>
                <a:cubicBezTo>
                  <a:pt x="920" y="755"/>
                  <a:pt x="920" y="755"/>
                  <a:pt x="920" y="755"/>
                </a:cubicBezTo>
                <a:cubicBezTo>
                  <a:pt x="920" y="190"/>
                  <a:pt x="920" y="190"/>
                  <a:pt x="920" y="190"/>
                </a:cubicBezTo>
                <a:cubicBezTo>
                  <a:pt x="1636" y="190"/>
                  <a:pt x="1636" y="190"/>
                  <a:pt x="1636" y="190"/>
                </a:cubicBezTo>
                <a:cubicBezTo>
                  <a:pt x="1636" y="1214"/>
                  <a:pt x="1636" y="1214"/>
                  <a:pt x="1636" y="1214"/>
                </a:cubicBezTo>
                <a:cubicBezTo>
                  <a:pt x="1535" y="1214"/>
                  <a:pt x="1535" y="1214"/>
                  <a:pt x="1535" y="1214"/>
                </a:cubicBezTo>
                <a:cubicBezTo>
                  <a:pt x="1535" y="1469"/>
                  <a:pt x="1535" y="1469"/>
                  <a:pt x="1535" y="1469"/>
                </a:cubicBezTo>
                <a:cubicBezTo>
                  <a:pt x="1598" y="1469"/>
                  <a:pt x="1598" y="1469"/>
                  <a:pt x="1598" y="1469"/>
                </a:cubicBezTo>
                <a:cubicBezTo>
                  <a:pt x="1647" y="1469"/>
                  <a:pt x="1687" y="1430"/>
                  <a:pt x="1687" y="1380"/>
                </a:cubicBezTo>
                <a:cubicBezTo>
                  <a:pt x="1687" y="89"/>
                  <a:pt x="1687" y="89"/>
                  <a:pt x="1687" y="89"/>
                </a:cubicBezTo>
                <a:cubicBezTo>
                  <a:pt x="1687" y="89"/>
                  <a:pt x="1687" y="89"/>
                  <a:pt x="1687" y="89"/>
                </a:cubicBezTo>
                <a:close/>
                <a:moveTo>
                  <a:pt x="1548" y="108"/>
                </a:moveTo>
                <a:cubicBezTo>
                  <a:pt x="1548" y="108"/>
                  <a:pt x="1548" y="108"/>
                  <a:pt x="1548" y="108"/>
                </a:cubicBezTo>
                <a:cubicBezTo>
                  <a:pt x="1008" y="108"/>
                  <a:pt x="1008" y="108"/>
                  <a:pt x="1008" y="108"/>
                </a:cubicBezTo>
                <a:cubicBezTo>
                  <a:pt x="998" y="108"/>
                  <a:pt x="990" y="100"/>
                  <a:pt x="990" y="89"/>
                </a:cubicBezTo>
                <a:cubicBezTo>
                  <a:pt x="990" y="79"/>
                  <a:pt x="998" y="71"/>
                  <a:pt x="1008" y="71"/>
                </a:cubicBezTo>
                <a:cubicBezTo>
                  <a:pt x="1548" y="71"/>
                  <a:pt x="1548" y="71"/>
                  <a:pt x="1548" y="71"/>
                </a:cubicBezTo>
                <a:cubicBezTo>
                  <a:pt x="1558" y="71"/>
                  <a:pt x="1567" y="79"/>
                  <a:pt x="1567" y="89"/>
                </a:cubicBezTo>
                <a:cubicBezTo>
                  <a:pt x="1567" y="100"/>
                  <a:pt x="1558" y="108"/>
                  <a:pt x="1548" y="108"/>
                </a:cubicBezTo>
                <a:close/>
                <a:moveTo>
                  <a:pt x="1470" y="1548"/>
                </a:moveTo>
                <a:cubicBezTo>
                  <a:pt x="1470" y="1597"/>
                  <a:pt x="1430" y="1637"/>
                  <a:pt x="1381" y="1637"/>
                </a:cubicBezTo>
                <a:cubicBezTo>
                  <a:pt x="89" y="1637"/>
                  <a:pt x="89" y="1637"/>
                  <a:pt x="89" y="1637"/>
                </a:cubicBezTo>
                <a:cubicBezTo>
                  <a:pt x="40" y="1637"/>
                  <a:pt x="0" y="1597"/>
                  <a:pt x="0" y="1548"/>
                </a:cubicBezTo>
                <a:cubicBezTo>
                  <a:pt x="0" y="908"/>
                  <a:pt x="0" y="908"/>
                  <a:pt x="0" y="908"/>
                </a:cubicBezTo>
                <a:cubicBezTo>
                  <a:pt x="0" y="859"/>
                  <a:pt x="40" y="819"/>
                  <a:pt x="89" y="819"/>
                </a:cubicBezTo>
                <a:cubicBezTo>
                  <a:pt x="1381" y="819"/>
                  <a:pt x="1381" y="819"/>
                  <a:pt x="1381" y="819"/>
                </a:cubicBezTo>
                <a:cubicBezTo>
                  <a:pt x="1430" y="819"/>
                  <a:pt x="1470" y="859"/>
                  <a:pt x="1470" y="908"/>
                </a:cubicBezTo>
                <a:cubicBezTo>
                  <a:pt x="1470" y="1548"/>
                  <a:pt x="1470" y="1548"/>
                  <a:pt x="1470" y="1548"/>
                </a:cubicBezTo>
                <a:close/>
                <a:moveTo>
                  <a:pt x="1399" y="958"/>
                </a:moveTo>
                <a:cubicBezTo>
                  <a:pt x="1399" y="958"/>
                  <a:pt x="1399" y="958"/>
                  <a:pt x="1399" y="958"/>
                </a:cubicBezTo>
                <a:cubicBezTo>
                  <a:pt x="1399" y="1498"/>
                  <a:pt x="1399" y="1498"/>
                  <a:pt x="1399" y="1498"/>
                </a:cubicBezTo>
                <a:cubicBezTo>
                  <a:pt x="1399" y="1508"/>
                  <a:pt x="1391" y="1517"/>
                  <a:pt x="1380" y="1517"/>
                </a:cubicBezTo>
                <a:cubicBezTo>
                  <a:pt x="1370" y="1517"/>
                  <a:pt x="1362" y="1508"/>
                  <a:pt x="1362" y="1498"/>
                </a:cubicBezTo>
                <a:cubicBezTo>
                  <a:pt x="1362" y="958"/>
                  <a:pt x="1362" y="958"/>
                  <a:pt x="1362" y="958"/>
                </a:cubicBezTo>
                <a:cubicBezTo>
                  <a:pt x="1362" y="948"/>
                  <a:pt x="1370" y="939"/>
                  <a:pt x="1380" y="939"/>
                </a:cubicBezTo>
                <a:cubicBezTo>
                  <a:pt x="1391" y="939"/>
                  <a:pt x="1399" y="948"/>
                  <a:pt x="1399" y="958"/>
                </a:cubicBezTo>
                <a:close/>
                <a:moveTo>
                  <a:pt x="65" y="1228"/>
                </a:moveTo>
                <a:cubicBezTo>
                  <a:pt x="65" y="1258"/>
                  <a:pt x="88" y="1282"/>
                  <a:pt x="118" y="1282"/>
                </a:cubicBezTo>
                <a:cubicBezTo>
                  <a:pt x="148" y="1282"/>
                  <a:pt x="172" y="1258"/>
                  <a:pt x="172" y="1228"/>
                </a:cubicBezTo>
                <a:cubicBezTo>
                  <a:pt x="172" y="1198"/>
                  <a:pt x="148" y="1174"/>
                  <a:pt x="118" y="1174"/>
                </a:cubicBezTo>
                <a:cubicBezTo>
                  <a:pt x="88" y="1174"/>
                  <a:pt x="65" y="1198"/>
                  <a:pt x="65" y="1228"/>
                </a:cubicBezTo>
                <a:cubicBezTo>
                  <a:pt x="65" y="1228"/>
                  <a:pt x="65" y="1228"/>
                  <a:pt x="65" y="1228"/>
                </a:cubicBezTo>
                <a:close/>
                <a:moveTo>
                  <a:pt x="255" y="870"/>
                </a:moveTo>
                <a:cubicBezTo>
                  <a:pt x="255" y="870"/>
                  <a:pt x="255" y="870"/>
                  <a:pt x="255" y="870"/>
                </a:cubicBezTo>
                <a:cubicBezTo>
                  <a:pt x="1280" y="870"/>
                  <a:pt x="1280" y="870"/>
                  <a:pt x="1280" y="870"/>
                </a:cubicBezTo>
                <a:cubicBezTo>
                  <a:pt x="1280" y="1586"/>
                  <a:pt x="1280" y="1586"/>
                  <a:pt x="1280" y="1586"/>
                </a:cubicBezTo>
                <a:cubicBezTo>
                  <a:pt x="255" y="1586"/>
                  <a:pt x="255" y="1586"/>
                  <a:pt x="255" y="1586"/>
                </a:cubicBezTo>
                <a:lnTo>
                  <a:pt x="255" y="87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840" tIns="45920" rIns="91840" bIns="459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Freeform 27"/>
          <p:cNvSpPr>
            <a:spLocks noEditPoints="1"/>
          </p:cNvSpPr>
          <p:nvPr/>
        </p:nvSpPr>
        <p:spPr bwMode="auto">
          <a:xfrm>
            <a:off x="7850845" y="2209148"/>
            <a:ext cx="378411" cy="378720"/>
          </a:xfrm>
          <a:custGeom>
            <a:avLst/>
            <a:gdLst>
              <a:gd name="T0" fmla="*/ 1723 w 1838"/>
              <a:gd name="T1" fmla="*/ 0 h 1838"/>
              <a:gd name="T2" fmla="*/ 115 w 1838"/>
              <a:gd name="T3" fmla="*/ 0 h 1838"/>
              <a:gd name="T4" fmla="*/ 0 w 1838"/>
              <a:gd name="T5" fmla="*/ 115 h 1838"/>
              <a:gd name="T6" fmla="*/ 0 w 1838"/>
              <a:gd name="T7" fmla="*/ 1321 h 1838"/>
              <a:gd name="T8" fmla="*/ 115 w 1838"/>
              <a:gd name="T9" fmla="*/ 1436 h 1838"/>
              <a:gd name="T10" fmla="*/ 1723 w 1838"/>
              <a:gd name="T11" fmla="*/ 1436 h 1838"/>
              <a:gd name="T12" fmla="*/ 1838 w 1838"/>
              <a:gd name="T13" fmla="*/ 1321 h 1838"/>
              <a:gd name="T14" fmla="*/ 1838 w 1838"/>
              <a:gd name="T15" fmla="*/ 115 h 1838"/>
              <a:gd name="T16" fmla="*/ 1723 w 1838"/>
              <a:gd name="T17" fmla="*/ 0 h 1838"/>
              <a:gd name="T18" fmla="*/ 1723 w 1838"/>
              <a:gd name="T19" fmla="*/ 1034 h 1838"/>
              <a:gd name="T20" fmla="*/ 1723 w 1838"/>
              <a:gd name="T21" fmla="*/ 1034 h 1838"/>
              <a:gd name="T22" fmla="*/ 1608 w 1838"/>
              <a:gd name="T23" fmla="*/ 1149 h 1838"/>
              <a:gd name="T24" fmla="*/ 230 w 1838"/>
              <a:gd name="T25" fmla="*/ 1149 h 1838"/>
              <a:gd name="T26" fmla="*/ 115 w 1838"/>
              <a:gd name="T27" fmla="*/ 1034 h 1838"/>
              <a:gd name="T28" fmla="*/ 115 w 1838"/>
              <a:gd name="T29" fmla="*/ 230 h 1838"/>
              <a:gd name="T30" fmla="*/ 230 w 1838"/>
              <a:gd name="T31" fmla="*/ 115 h 1838"/>
              <a:gd name="T32" fmla="*/ 1608 w 1838"/>
              <a:gd name="T33" fmla="*/ 115 h 1838"/>
              <a:gd name="T34" fmla="*/ 1723 w 1838"/>
              <a:gd name="T35" fmla="*/ 230 h 1838"/>
              <a:gd name="T36" fmla="*/ 1723 w 1838"/>
              <a:gd name="T37" fmla="*/ 1034 h 1838"/>
              <a:gd name="T38" fmla="*/ 1034 w 1838"/>
              <a:gd name="T39" fmla="*/ 1493 h 1838"/>
              <a:gd name="T40" fmla="*/ 1034 w 1838"/>
              <a:gd name="T41" fmla="*/ 1493 h 1838"/>
              <a:gd name="T42" fmla="*/ 1091 w 1838"/>
              <a:gd name="T43" fmla="*/ 1551 h 1838"/>
              <a:gd name="T44" fmla="*/ 1091 w 1838"/>
              <a:gd name="T45" fmla="*/ 1608 h 1838"/>
              <a:gd name="T46" fmla="*/ 1137 w 1838"/>
              <a:gd name="T47" fmla="*/ 1700 h 1838"/>
              <a:gd name="T48" fmla="*/ 1275 w 1838"/>
              <a:gd name="T49" fmla="*/ 1804 h 1838"/>
              <a:gd name="T50" fmla="*/ 1264 w 1838"/>
              <a:gd name="T51" fmla="*/ 1838 h 1838"/>
              <a:gd name="T52" fmla="*/ 574 w 1838"/>
              <a:gd name="T53" fmla="*/ 1838 h 1838"/>
              <a:gd name="T54" fmla="*/ 563 w 1838"/>
              <a:gd name="T55" fmla="*/ 1804 h 1838"/>
              <a:gd name="T56" fmla="*/ 701 w 1838"/>
              <a:gd name="T57" fmla="*/ 1700 h 1838"/>
              <a:gd name="T58" fmla="*/ 747 w 1838"/>
              <a:gd name="T59" fmla="*/ 1608 h 1838"/>
              <a:gd name="T60" fmla="*/ 747 w 1838"/>
              <a:gd name="T61" fmla="*/ 1551 h 1838"/>
              <a:gd name="T62" fmla="*/ 804 w 1838"/>
              <a:gd name="T63" fmla="*/ 1493 h 1838"/>
              <a:gd name="T64" fmla="*/ 1034 w 1838"/>
              <a:gd name="T65" fmla="*/ 1493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838" h="1838">
                <a:moveTo>
                  <a:pt x="1723" y="0"/>
                </a:moveTo>
                <a:cubicBezTo>
                  <a:pt x="115" y="0"/>
                  <a:pt x="115" y="0"/>
                  <a:pt x="115" y="0"/>
                </a:cubicBezTo>
                <a:cubicBezTo>
                  <a:pt x="52" y="0"/>
                  <a:pt x="0" y="52"/>
                  <a:pt x="0" y="115"/>
                </a:cubicBezTo>
                <a:cubicBezTo>
                  <a:pt x="0" y="1321"/>
                  <a:pt x="0" y="1321"/>
                  <a:pt x="0" y="1321"/>
                </a:cubicBezTo>
                <a:cubicBezTo>
                  <a:pt x="0" y="1385"/>
                  <a:pt x="52" y="1436"/>
                  <a:pt x="115" y="1436"/>
                </a:cubicBezTo>
                <a:cubicBezTo>
                  <a:pt x="1723" y="1436"/>
                  <a:pt x="1723" y="1436"/>
                  <a:pt x="1723" y="1436"/>
                </a:cubicBezTo>
                <a:cubicBezTo>
                  <a:pt x="1786" y="1436"/>
                  <a:pt x="1838" y="1385"/>
                  <a:pt x="1838" y="1321"/>
                </a:cubicBezTo>
                <a:cubicBezTo>
                  <a:pt x="1838" y="115"/>
                  <a:pt x="1838" y="115"/>
                  <a:pt x="1838" y="115"/>
                </a:cubicBezTo>
                <a:cubicBezTo>
                  <a:pt x="1838" y="52"/>
                  <a:pt x="1786" y="0"/>
                  <a:pt x="1723" y="0"/>
                </a:cubicBezTo>
                <a:close/>
                <a:moveTo>
                  <a:pt x="1723" y="1034"/>
                </a:moveTo>
                <a:cubicBezTo>
                  <a:pt x="1723" y="1034"/>
                  <a:pt x="1723" y="1034"/>
                  <a:pt x="1723" y="1034"/>
                </a:cubicBezTo>
                <a:cubicBezTo>
                  <a:pt x="1723" y="1098"/>
                  <a:pt x="1671" y="1149"/>
                  <a:pt x="1608" y="1149"/>
                </a:cubicBezTo>
                <a:cubicBezTo>
                  <a:pt x="230" y="1149"/>
                  <a:pt x="230" y="1149"/>
                  <a:pt x="230" y="1149"/>
                </a:cubicBezTo>
                <a:cubicBezTo>
                  <a:pt x="166" y="1149"/>
                  <a:pt x="115" y="1098"/>
                  <a:pt x="115" y="1034"/>
                </a:cubicBezTo>
                <a:cubicBezTo>
                  <a:pt x="115" y="230"/>
                  <a:pt x="115" y="230"/>
                  <a:pt x="115" y="230"/>
                </a:cubicBezTo>
                <a:cubicBezTo>
                  <a:pt x="115" y="167"/>
                  <a:pt x="167" y="115"/>
                  <a:pt x="230" y="115"/>
                </a:cubicBezTo>
                <a:cubicBezTo>
                  <a:pt x="1608" y="115"/>
                  <a:pt x="1608" y="115"/>
                  <a:pt x="1608" y="115"/>
                </a:cubicBezTo>
                <a:cubicBezTo>
                  <a:pt x="1671" y="115"/>
                  <a:pt x="1723" y="167"/>
                  <a:pt x="1723" y="230"/>
                </a:cubicBezTo>
                <a:cubicBezTo>
                  <a:pt x="1723" y="1034"/>
                  <a:pt x="1723" y="1034"/>
                  <a:pt x="1723" y="1034"/>
                </a:cubicBezTo>
                <a:close/>
                <a:moveTo>
                  <a:pt x="1034" y="1493"/>
                </a:moveTo>
                <a:cubicBezTo>
                  <a:pt x="1034" y="1493"/>
                  <a:pt x="1034" y="1493"/>
                  <a:pt x="1034" y="1493"/>
                </a:cubicBezTo>
                <a:cubicBezTo>
                  <a:pt x="1065" y="1493"/>
                  <a:pt x="1091" y="1519"/>
                  <a:pt x="1091" y="1551"/>
                </a:cubicBezTo>
                <a:cubicBezTo>
                  <a:pt x="1091" y="1608"/>
                  <a:pt x="1091" y="1608"/>
                  <a:pt x="1091" y="1608"/>
                </a:cubicBezTo>
                <a:cubicBezTo>
                  <a:pt x="1091" y="1640"/>
                  <a:pt x="1112" y="1681"/>
                  <a:pt x="1137" y="1700"/>
                </a:cubicBezTo>
                <a:cubicBezTo>
                  <a:pt x="1275" y="1804"/>
                  <a:pt x="1275" y="1804"/>
                  <a:pt x="1275" y="1804"/>
                </a:cubicBezTo>
                <a:cubicBezTo>
                  <a:pt x="1300" y="1823"/>
                  <a:pt x="1295" y="1838"/>
                  <a:pt x="1264" y="1838"/>
                </a:cubicBezTo>
                <a:cubicBezTo>
                  <a:pt x="574" y="1838"/>
                  <a:pt x="574" y="1838"/>
                  <a:pt x="574" y="1838"/>
                </a:cubicBezTo>
                <a:cubicBezTo>
                  <a:pt x="543" y="1838"/>
                  <a:pt x="538" y="1823"/>
                  <a:pt x="563" y="1804"/>
                </a:cubicBezTo>
                <a:cubicBezTo>
                  <a:pt x="701" y="1700"/>
                  <a:pt x="701" y="1700"/>
                  <a:pt x="701" y="1700"/>
                </a:cubicBezTo>
                <a:cubicBezTo>
                  <a:pt x="726" y="1681"/>
                  <a:pt x="747" y="1640"/>
                  <a:pt x="747" y="1608"/>
                </a:cubicBezTo>
                <a:cubicBezTo>
                  <a:pt x="747" y="1551"/>
                  <a:pt x="747" y="1551"/>
                  <a:pt x="747" y="1551"/>
                </a:cubicBezTo>
                <a:cubicBezTo>
                  <a:pt x="747" y="1519"/>
                  <a:pt x="773" y="1493"/>
                  <a:pt x="804" y="1493"/>
                </a:cubicBezTo>
                <a:lnTo>
                  <a:pt x="1034" y="149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840" tIns="45920" rIns="91840" bIns="459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Freeform 28"/>
          <p:cNvSpPr>
            <a:spLocks noEditPoints="1"/>
          </p:cNvSpPr>
          <p:nvPr/>
        </p:nvSpPr>
        <p:spPr bwMode="auto">
          <a:xfrm>
            <a:off x="9770123" y="1974212"/>
            <a:ext cx="530032" cy="849602"/>
          </a:xfrm>
          <a:custGeom>
            <a:avLst/>
            <a:gdLst>
              <a:gd name="T0" fmla="*/ 804 w 1148"/>
              <a:gd name="T1" fmla="*/ 1493 h 1838"/>
              <a:gd name="T2" fmla="*/ 746 w 1148"/>
              <a:gd name="T3" fmla="*/ 1551 h 1838"/>
              <a:gd name="T4" fmla="*/ 402 w 1148"/>
              <a:gd name="T5" fmla="*/ 1551 h 1838"/>
              <a:gd name="T6" fmla="*/ 344 w 1148"/>
              <a:gd name="T7" fmla="*/ 1493 h 1838"/>
              <a:gd name="T8" fmla="*/ 402 w 1148"/>
              <a:gd name="T9" fmla="*/ 1436 h 1838"/>
              <a:gd name="T10" fmla="*/ 746 w 1148"/>
              <a:gd name="T11" fmla="*/ 1436 h 1838"/>
              <a:gd name="T12" fmla="*/ 804 w 1148"/>
              <a:gd name="T13" fmla="*/ 1493 h 1838"/>
              <a:gd name="T14" fmla="*/ 746 w 1148"/>
              <a:gd name="T15" fmla="*/ 1608 h 1838"/>
              <a:gd name="T16" fmla="*/ 746 w 1148"/>
              <a:gd name="T17" fmla="*/ 1608 h 1838"/>
              <a:gd name="T18" fmla="*/ 402 w 1148"/>
              <a:gd name="T19" fmla="*/ 1608 h 1838"/>
              <a:gd name="T20" fmla="*/ 344 w 1148"/>
              <a:gd name="T21" fmla="*/ 1666 h 1838"/>
              <a:gd name="T22" fmla="*/ 402 w 1148"/>
              <a:gd name="T23" fmla="*/ 1723 h 1838"/>
              <a:gd name="T24" fmla="*/ 516 w 1148"/>
              <a:gd name="T25" fmla="*/ 1838 h 1838"/>
              <a:gd name="T26" fmla="*/ 631 w 1148"/>
              <a:gd name="T27" fmla="*/ 1838 h 1838"/>
              <a:gd name="T28" fmla="*/ 746 w 1148"/>
              <a:gd name="T29" fmla="*/ 1723 h 1838"/>
              <a:gd name="T30" fmla="*/ 804 w 1148"/>
              <a:gd name="T31" fmla="*/ 1666 h 1838"/>
              <a:gd name="T32" fmla="*/ 746 w 1148"/>
              <a:gd name="T33" fmla="*/ 1608 h 1838"/>
              <a:gd name="T34" fmla="*/ 574 w 1148"/>
              <a:gd name="T35" fmla="*/ 115 h 1838"/>
              <a:gd name="T36" fmla="*/ 574 w 1148"/>
              <a:gd name="T37" fmla="*/ 115 h 1838"/>
              <a:gd name="T38" fmla="*/ 1033 w 1148"/>
              <a:gd name="T39" fmla="*/ 575 h 1838"/>
              <a:gd name="T40" fmla="*/ 803 w 1148"/>
              <a:gd name="T41" fmla="*/ 970 h 1838"/>
              <a:gd name="T42" fmla="*/ 746 w 1148"/>
              <a:gd name="T43" fmla="*/ 1003 h 1838"/>
              <a:gd name="T44" fmla="*/ 746 w 1148"/>
              <a:gd name="T45" fmla="*/ 1264 h 1838"/>
              <a:gd name="T46" fmla="*/ 402 w 1148"/>
              <a:gd name="T47" fmla="*/ 1264 h 1838"/>
              <a:gd name="T48" fmla="*/ 402 w 1148"/>
              <a:gd name="T49" fmla="*/ 1003 h 1838"/>
              <a:gd name="T50" fmla="*/ 345 w 1148"/>
              <a:gd name="T51" fmla="*/ 970 h 1838"/>
              <a:gd name="T52" fmla="*/ 115 w 1148"/>
              <a:gd name="T53" fmla="*/ 575 h 1838"/>
              <a:gd name="T54" fmla="*/ 574 w 1148"/>
              <a:gd name="T55" fmla="*/ 115 h 1838"/>
              <a:gd name="T56" fmla="*/ 574 w 1148"/>
              <a:gd name="T57" fmla="*/ 0 h 1838"/>
              <a:gd name="T58" fmla="*/ 574 w 1148"/>
              <a:gd name="T59" fmla="*/ 0 h 1838"/>
              <a:gd name="T60" fmla="*/ 0 w 1148"/>
              <a:gd name="T61" fmla="*/ 575 h 1838"/>
              <a:gd name="T62" fmla="*/ 287 w 1148"/>
              <a:gd name="T63" fmla="*/ 1069 h 1838"/>
              <a:gd name="T64" fmla="*/ 287 w 1148"/>
              <a:gd name="T65" fmla="*/ 1264 h 1838"/>
              <a:gd name="T66" fmla="*/ 402 w 1148"/>
              <a:gd name="T67" fmla="*/ 1379 h 1838"/>
              <a:gd name="T68" fmla="*/ 746 w 1148"/>
              <a:gd name="T69" fmla="*/ 1379 h 1838"/>
              <a:gd name="T70" fmla="*/ 861 w 1148"/>
              <a:gd name="T71" fmla="*/ 1264 h 1838"/>
              <a:gd name="T72" fmla="*/ 861 w 1148"/>
              <a:gd name="T73" fmla="*/ 1069 h 1838"/>
              <a:gd name="T74" fmla="*/ 1148 w 1148"/>
              <a:gd name="T75" fmla="*/ 575 h 1838"/>
              <a:gd name="T76" fmla="*/ 574 w 1148"/>
              <a:gd name="T77" fmla="*/ 0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48" h="1838">
                <a:moveTo>
                  <a:pt x="804" y="1493"/>
                </a:moveTo>
                <a:cubicBezTo>
                  <a:pt x="804" y="1525"/>
                  <a:pt x="778" y="1551"/>
                  <a:pt x="746" y="1551"/>
                </a:cubicBezTo>
                <a:cubicBezTo>
                  <a:pt x="402" y="1551"/>
                  <a:pt x="402" y="1551"/>
                  <a:pt x="402" y="1551"/>
                </a:cubicBezTo>
                <a:cubicBezTo>
                  <a:pt x="370" y="1551"/>
                  <a:pt x="344" y="1525"/>
                  <a:pt x="344" y="1493"/>
                </a:cubicBezTo>
                <a:cubicBezTo>
                  <a:pt x="344" y="1462"/>
                  <a:pt x="370" y="1436"/>
                  <a:pt x="402" y="1436"/>
                </a:cubicBezTo>
                <a:cubicBezTo>
                  <a:pt x="746" y="1436"/>
                  <a:pt x="746" y="1436"/>
                  <a:pt x="746" y="1436"/>
                </a:cubicBezTo>
                <a:cubicBezTo>
                  <a:pt x="778" y="1436"/>
                  <a:pt x="804" y="1462"/>
                  <a:pt x="804" y="1493"/>
                </a:cubicBezTo>
                <a:close/>
                <a:moveTo>
                  <a:pt x="746" y="1608"/>
                </a:moveTo>
                <a:cubicBezTo>
                  <a:pt x="746" y="1608"/>
                  <a:pt x="746" y="1608"/>
                  <a:pt x="746" y="1608"/>
                </a:cubicBezTo>
                <a:cubicBezTo>
                  <a:pt x="402" y="1608"/>
                  <a:pt x="402" y="1608"/>
                  <a:pt x="402" y="1608"/>
                </a:cubicBezTo>
                <a:cubicBezTo>
                  <a:pt x="370" y="1608"/>
                  <a:pt x="344" y="1634"/>
                  <a:pt x="344" y="1666"/>
                </a:cubicBezTo>
                <a:cubicBezTo>
                  <a:pt x="344" y="1697"/>
                  <a:pt x="370" y="1723"/>
                  <a:pt x="402" y="1723"/>
                </a:cubicBezTo>
                <a:cubicBezTo>
                  <a:pt x="402" y="1787"/>
                  <a:pt x="453" y="1838"/>
                  <a:pt x="516" y="1838"/>
                </a:cubicBezTo>
                <a:cubicBezTo>
                  <a:pt x="631" y="1838"/>
                  <a:pt x="631" y="1838"/>
                  <a:pt x="631" y="1838"/>
                </a:cubicBezTo>
                <a:cubicBezTo>
                  <a:pt x="695" y="1838"/>
                  <a:pt x="746" y="1787"/>
                  <a:pt x="746" y="1723"/>
                </a:cubicBezTo>
                <a:cubicBezTo>
                  <a:pt x="778" y="1723"/>
                  <a:pt x="804" y="1697"/>
                  <a:pt x="804" y="1666"/>
                </a:cubicBezTo>
                <a:cubicBezTo>
                  <a:pt x="804" y="1634"/>
                  <a:pt x="778" y="1608"/>
                  <a:pt x="746" y="1608"/>
                </a:cubicBezTo>
                <a:close/>
                <a:moveTo>
                  <a:pt x="574" y="115"/>
                </a:moveTo>
                <a:cubicBezTo>
                  <a:pt x="574" y="115"/>
                  <a:pt x="574" y="115"/>
                  <a:pt x="574" y="115"/>
                </a:cubicBezTo>
                <a:cubicBezTo>
                  <a:pt x="827" y="115"/>
                  <a:pt x="1033" y="321"/>
                  <a:pt x="1033" y="575"/>
                </a:cubicBezTo>
                <a:cubicBezTo>
                  <a:pt x="1033" y="738"/>
                  <a:pt x="947" y="886"/>
                  <a:pt x="803" y="970"/>
                </a:cubicBezTo>
                <a:cubicBezTo>
                  <a:pt x="746" y="1003"/>
                  <a:pt x="746" y="1003"/>
                  <a:pt x="746" y="1003"/>
                </a:cubicBezTo>
                <a:cubicBezTo>
                  <a:pt x="746" y="1264"/>
                  <a:pt x="746" y="1264"/>
                  <a:pt x="746" y="1264"/>
                </a:cubicBezTo>
                <a:cubicBezTo>
                  <a:pt x="402" y="1264"/>
                  <a:pt x="402" y="1264"/>
                  <a:pt x="402" y="1264"/>
                </a:cubicBezTo>
                <a:cubicBezTo>
                  <a:pt x="402" y="1003"/>
                  <a:pt x="402" y="1003"/>
                  <a:pt x="402" y="1003"/>
                </a:cubicBezTo>
                <a:cubicBezTo>
                  <a:pt x="345" y="970"/>
                  <a:pt x="345" y="970"/>
                  <a:pt x="345" y="970"/>
                </a:cubicBezTo>
                <a:cubicBezTo>
                  <a:pt x="200" y="886"/>
                  <a:pt x="115" y="738"/>
                  <a:pt x="115" y="575"/>
                </a:cubicBezTo>
                <a:cubicBezTo>
                  <a:pt x="115" y="321"/>
                  <a:pt x="321" y="115"/>
                  <a:pt x="574" y="115"/>
                </a:cubicBezTo>
                <a:close/>
                <a:moveTo>
                  <a:pt x="574" y="0"/>
                </a:moveTo>
                <a:cubicBezTo>
                  <a:pt x="574" y="0"/>
                  <a:pt x="574" y="0"/>
                  <a:pt x="574" y="0"/>
                </a:cubicBezTo>
                <a:cubicBezTo>
                  <a:pt x="257" y="0"/>
                  <a:pt x="0" y="258"/>
                  <a:pt x="0" y="575"/>
                </a:cubicBezTo>
                <a:cubicBezTo>
                  <a:pt x="0" y="787"/>
                  <a:pt x="116" y="970"/>
                  <a:pt x="287" y="1069"/>
                </a:cubicBezTo>
                <a:cubicBezTo>
                  <a:pt x="287" y="1264"/>
                  <a:pt x="287" y="1264"/>
                  <a:pt x="287" y="1264"/>
                </a:cubicBezTo>
                <a:cubicBezTo>
                  <a:pt x="287" y="1327"/>
                  <a:pt x="338" y="1379"/>
                  <a:pt x="402" y="1379"/>
                </a:cubicBezTo>
                <a:cubicBezTo>
                  <a:pt x="746" y="1379"/>
                  <a:pt x="746" y="1379"/>
                  <a:pt x="746" y="1379"/>
                </a:cubicBezTo>
                <a:cubicBezTo>
                  <a:pt x="810" y="1379"/>
                  <a:pt x="861" y="1327"/>
                  <a:pt x="861" y="1264"/>
                </a:cubicBezTo>
                <a:cubicBezTo>
                  <a:pt x="861" y="1069"/>
                  <a:pt x="861" y="1069"/>
                  <a:pt x="861" y="1069"/>
                </a:cubicBezTo>
                <a:cubicBezTo>
                  <a:pt x="1032" y="970"/>
                  <a:pt x="1148" y="787"/>
                  <a:pt x="1148" y="575"/>
                </a:cubicBezTo>
                <a:cubicBezTo>
                  <a:pt x="1148" y="258"/>
                  <a:pt x="891" y="0"/>
                  <a:pt x="57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840" tIns="45920" rIns="91840" bIns="459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235110" y="3966224"/>
            <a:ext cx="1643359" cy="425007"/>
          </a:xfrm>
          <a:prstGeom prst="rect">
            <a:avLst/>
          </a:prstGeom>
        </p:spPr>
        <p:txBody>
          <a:bodyPr wrap="square" lIns="91840" tIns="45920" rIns="91840" bIns="4592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304573" y="4338726"/>
            <a:ext cx="1504430" cy="831401"/>
          </a:xfrm>
          <a:prstGeom prst="rect">
            <a:avLst/>
          </a:prstGeom>
        </p:spPr>
        <p:txBody>
          <a:bodyPr wrap="square" lIns="91840" tIns="45920" rIns="91840" bIns="4592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227478" y="3333512"/>
            <a:ext cx="1643359" cy="425007"/>
          </a:xfrm>
          <a:prstGeom prst="rect">
            <a:avLst/>
          </a:prstGeom>
        </p:spPr>
        <p:txBody>
          <a:bodyPr wrap="square" lIns="91840" tIns="45920" rIns="91840" bIns="4592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296941" y="3706016"/>
            <a:ext cx="1504430" cy="831401"/>
          </a:xfrm>
          <a:prstGeom prst="rect">
            <a:avLst/>
          </a:prstGeom>
        </p:spPr>
        <p:txBody>
          <a:bodyPr wrap="square" lIns="91840" tIns="45920" rIns="91840" bIns="4592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224033" y="3966224"/>
            <a:ext cx="1643359" cy="425007"/>
          </a:xfrm>
          <a:prstGeom prst="rect">
            <a:avLst/>
          </a:prstGeom>
        </p:spPr>
        <p:txBody>
          <a:bodyPr wrap="square" lIns="91840" tIns="45920" rIns="91840" bIns="4592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293495" y="4338726"/>
            <a:ext cx="1504430" cy="831401"/>
          </a:xfrm>
          <a:prstGeom prst="rect">
            <a:avLst/>
          </a:prstGeom>
        </p:spPr>
        <p:txBody>
          <a:bodyPr wrap="square" lIns="91840" tIns="45920" rIns="91840" bIns="4592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216653" y="3333512"/>
            <a:ext cx="1643359" cy="425007"/>
          </a:xfrm>
          <a:prstGeom prst="rect">
            <a:avLst/>
          </a:prstGeom>
        </p:spPr>
        <p:txBody>
          <a:bodyPr wrap="square" lIns="91840" tIns="45920" rIns="91840" bIns="4592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286116" y="3706016"/>
            <a:ext cx="1504430" cy="831401"/>
          </a:xfrm>
          <a:prstGeom prst="rect">
            <a:avLst/>
          </a:prstGeom>
        </p:spPr>
        <p:txBody>
          <a:bodyPr wrap="square" lIns="91840" tIns="45920" rIns="91840" bIns="4592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252077" y="3966224"/>
            <a:ext cx="1643359" cy="425007"/>
          </a:xfrm>
          <a:prstGeom prst="rect">
            <a:avLst/>
          </a:prstGeom>
        </p:spPr>
        <p:txBody>
          <a:bodyPr wrap="square" lIns="91840" tIns="45920" rIns="91840" bIns="45920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321539" y="4338726"/>
            <a:ext cx="1504430" cy="831401"/>
          </a:xfrm>
          <a:prstGeom prst="rect">
            <a:avLst/>
          </a:prstGeom>
        </p:spPr>
        <p:txBody>
          <a:bodyPr wrap="square" lIns="91840" tIns="45920" rIns="91840" bIns="4592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标题 3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cs typeface="+mn-ea"/>
                <a:sym typeface="+mn-lt"/>
              </a:rPr>
              <a:t>单击此处添加标题文本</a:t>
            </a:r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" name="组合 114"/>
          <p:cNvGrpSpPr/>
          <p:nvPr/>
        </p:nvGrpSpPr>
        <p:grpSpPr>
          <a:xfrm>
            <a:off x="5054340" y="2376939"/>
            <a:ext cx="1621168" cy="679518"/>
            <a:chOff x="3326751" y="2376208"/>
            <a:chExt cx="1661787" cy="696453"/>
          </a:xfrm>
        </p:grpSpPr>
        <p:grpSp>
          <p:nvGrpSpPr>
            <p:cNvPr id="116" name="组合 115"/>
            <p:cNvGrpSpPr/>
            <p:nvPr/>
          </p:nvGrpSpPr>
          <p:grpSpPr>
            <a:xfrm>
              <a:off x="3326751" y="2376208"/>
              <a:ext cx="1661787" cy="696453"/>
              <a:chOff x="3326751" y="2376208"/>
              <a:chExt cx="1661787" cy="696453"/>
            </a:xfrm>
          </p:grpSpPr>
          <p:grpSp>
            <p:nvGrpSpPr>
              <p:cNvPr id="118" name="组合 117"/>
              <p:cNvGrpSpPr/>
              <p:nvPr/>
            </p:nvGrpSpPr>
            <p:grpSpPr>
              <a:xfrm>
                <a:off x="3328062" y="2376208"/>
                <a:ext cx="1660476" cy="696453"/>
                <a:chOff x="2402655" y="2641427"/>
                <a:chExt cx="2044380" cy="857473"/>
              </a:xfrm>
              <a:effectLst>
                <a:outerShdw blurRad="292100" dist="419100" dir="654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20" name="矩形 2"/>
                <p:cNvSpPr/>
                <p:nvPr/>
              </p:nvSpPr>
              <p:spPr>
                <a:xfrm>
                  <a:off x="2403013" y="2921205"/>
                  <a:ext cx="1412226" cy="575985"/>
                </a:xfrm>
                <a:custGeom>
                  <a:avLst/>
                  <a:gdLst>
                    <a:gd name="connsiteX0" fmla="*/ 0 w 576064"/>
                    <a:gd name="connsiteY0" fmla="*/ 0 h 124398"/>
                    <a:gd name="connsiteX1" fmla="*/ 576064 w 576064"/>
                    <a:gd name="connsiteY1" fmla="*/ 0 h 124398"/>
                    <a:gd name="connsiteX2" fmla="*/ 576064 w 576064"/>
                    <a:gd name="connsiteY2" fmla="*/ 124398 h 124398"/>
                    <a:gd name="connsiteX3" fmla="*/ 0 w 576064"/>
                    <a:gd name="connsiteY3" fmla="*/ 124398 h 124398"/>
                    <a:gd name="connsiteX4" fmla="*/ 0 w 576064"/>
                    <a:gd name="connsiteY4" fmla="*/ 0 h 124398"/>
                    <a:gd name="connsiteX0-1" fmla="*/ 0 w 726083"/>
                    <a:gd name="connsiteY0-2" fmla="*/ 0 h 488730"/>
                    <a:gd name="connsiteX1-3" fmla="*/ 726083 w 726083"/>
                    <a:gd name="connsiteY1-4" fmla="*/ 364332 h 488730"/>
                    <a:gd name="connsiteX2-5" fmla="*/ 726083 w 726083"/>
                    <a:gd name="connsiteY2-6" fmla="*/ 488730 h 488730"/>
                    <a:gd name="connsiteX3-7" fmla="*/ 150019 w 726083"/>
                    <a:gd name="connsiteY3-8" fmla="*/ 488730 h 488730"/>
                    <a:gd name="connsiteX4-9" fmla="*/ 0 w 726083"/>
                    <a:gd name="connsiteY4-10" fmla="*/ 0 h 488730"/>
                    <a:gd name="connsiteX0-11" fmla="*/ 0 w 726083"/>
                    <a:gd name="connsiteY0-12" fmla="*/ 0 h 488730"/>
                    <a:gd name="connsiteX1-13" fmla="*/ 726083 w 726083"/>
                    <a:gd name="connsiteY1-14" fmla="*/ 364332 h 488730"/>
                    <a:gd name="connsiteX2-15" fmla="*/ 726083 w 726083"/>
                    <a:gd name="connsiteY2-16" fmla="*/ 488730 h 488730"/>
                    <a:gd name="connsiteX3-17" fmla="*/ 4763 w 726083"/>
                    <a:gd name="connsiteY3-18" fmla="*/ 110111 h 488730"/>
                    <a:gd name="connsiteX4-19" fmla="*/ 0 w 726083"/>
                    <a:gd name="connsiteY4-20" fmla="*/ 0 h 488730"/>
                    <a:gd name="connsiteX0-21" fmla="*/ 0 w 1478558"/>
                    <a:gd name="connsiteY0-22" fmla="*/ 0 h 488730"/>
                    <a:gd name="connsiteX1-23" fmla="*/ 1478558 w 1478558"/>
                    <a:gd name="connsiteY1-24" fmla="*/ 481014 h 488730"/>
                    <a:gd name="connsiteX2-25" fmla="*/ 726083 w 1478558"/>
                    <a:gd name="connsiteY2-26" fmla="*/ 488730 h 488730"/>
                    <a:gd name="connsiteX3-27" fmla="*/ 4763 w 1478558"/>
                    <a:gd name="connsiteY3-28" fmla="*/ 110111 h 488730"/>
                    <a:gd name="connsiteX4-29" fmla="*/ 0 w 1478558"/>
                    <a:gd name="connsiteY4-30" fmla="*/ 0 h 488730"/>
                    <a:gd name="connsiteX0-31" fmla="*/ 0 w 1483321"/>
                    <a:gd name="connsiteY0-32" fmla="*/ 0 h 562549"/>
                    <a:gd name="connsiteX1-33" fmla="*/ 1478558 w 1483321"/>
                    <a:gd name="connsiteY1-34" fmla="*/ 481014 h 562549"/>
                    <a:gd name="connsiteX2-35" fmla="*/ 1483321 w 1483321"/>
                    <a:gd name="connsiteY2-36" fmla="*/ 562549 h 562549"/>
                    <a:gd name="connsiteX3-37" fmla="*/ 4763 w 1483321"/>
                    <a:gd name="connsiteY3-38" fmla="*/ 110111 h 562549"/>
                    <a:gd name="connsiteX4-39" fmla="*/ 0 w 1483321"/>
                    <a:gd name="connsiteY4-40" fmla="*/ 0 h 562549"/>
                    <a:gd name="connsiteX0-41" fmla="*/ 0 w 1483321"/>
                    <a:gd name="connsiteY0-42" fmla="*/ 0 h 562549"/>
                    <a:gd name="connsiteX1-43" fmla="*/ 1478558 w 1483321"/>
                    <a:gd name="connsiteY1-44" fmla="*/ 481014 h 562549"/>
                    <a:gd name="connsiteX2-45" fmla="*/ 1483321 w 1483321"/>
                    <a:gd name="connsiteY2-46" fmla="*/ 562549 h 562549"/>
                    <a:gd name="connsiteX3-47" fmla="*/ 4763 w 1483321"/>
                    <a:gd name="connsiteY3-48" fmla="*/ 110111 h 562549"/>
                    <a:gd name="connsiteX4-49" fmla="*/ 0 w 1483321"/>
                    <a:gd name="connsiteY4-50" fmla="*/ 0 h 562549"/>
                    <a:gd name="connsiteX0-51" fmla="*/ 0 w 1483321"/>
                    <a:gd name="connsiteY0-52" fmla="*/ 0 h 562549"/>
                    <a:gd name="connsiteX1-53" fmla="*/ 1478558 w 1483321"/>
                    <a:gd name="connsiteY1-54" fmla="*/ 481014 h 562549"/>
                    <a:gd name="connsiteX2-55" fmla="*/ 1483321 w 1483321"/>
                    <a:gd name="connsiteY2-56" fmla="*/ 562549 h 562549"/>
                    <a:gd name="connsiteX3-57" fmla="*/ 4763 w 1483321"/>
                    <a:gd name="connsiteY3-58" fmla="*/ 110111 h 562549"/>
                    <a:gd name="connsiteX4-59" fmla="*/ 0 w 1483321"/>
                    <a:gd name="connsiteY4-60" fmla="*/ 0 h 562549"/>
                    <a:gd name="connsiteX0-61" fmla="*/ 0 w 1483321"/>
                    <a:gd name="connsiteY0-62" fmla="*/ 0 h 562549"/>
                    <a:gd name="connsiteX1-63" fmla="*/ 1478558 w 1483321"/>
                    <a:gd name="connsiteY1-64" fmla="*/ 481014 h 562549"/>
                    <a:gd name="connsiteX2-65" fmla="*/ 1483321 w 1483321"/>
                    <a:gd name="connsiteY2-66" fmla="*/ 562549 h 562549"/>
                    <a:gd name="connsiteX3-67" fmla="*/ 4763 w 1483321"/>
                    <a:gd name="connsiteY3-68" fmla="*/ 110111 h 562549"/>
                    <a:gd name="connsiteX4-69" fmla="*/ 0 w 1483321"/>
                    <a:gd name="connsiteY4-70" fmla="*/ 0 h 562549"/>
                    <a:gd name="connsiteX0-71" fmla="*/ 0 w 1483321"/>
                    <a:gd name="connsiteY0-72" fmla="*/ 6683 h 569232"/>
                    <a:gd name="connsiteX1-73" fmla="*/ 1478558 w 1483321"/>
                    <a:gd name="connsiteY1-74" fmla="*/ 487697 h 569232"/>
                    <a:gd name="connsiteX2-75" fmla="*/ 1483321 w 1483321"/>
                    <a:gd name="connsiteY2-76" fmla="*/ 569232 h 569232"/>
                    <a:gd name="connsiteX3-77" fmla="*/ 4763 w 1483321"/>
                    <a:gd name="connsiteY3-78" fmla="*/ 116794 h 569232"/>
                    <a:gd name="connsiteX4-79" fmla="*/ 0 w 1483321"/>
                    <a:gd name="connsiteY4-80" fmla="*/ 6683 h 569232"/>
                    <a:gd name="connsiteX0-81" fmla="*/ 0 w 1478558"/>
                    <a:gd name="connsiteY0-82" fmla="*/ 6683 h 559707"/>
                    <a:gd name="connsiteX1-83" fmla="*/ 1478558 w 1478558"/>
                    <a:gd name="connsiteY1-84" fmla="*/ 487697 h 559707"/>
                    <a:gd name="connsiteX2-85" fmla="*/ 1440459 w 1478558"/>
                    <a:gd name="connsiteY2-86" fmla="*/ 559707 h 559707"/>
                    <a:gd name="connsiteX3-87" fmla="*/ 4763 w 1478558"/>
                    <a:gd name="connsiteY3-88" fmla="*/ 116794 h 559707"/>
                    <a:gd name="connsiteX4-89" fmla="*/ 0 w 1478558"/>
                    <a:gd name="connsiteY4-90" fmla="*/ 6683 h 559707"/>
                    <a:gd name="connsiteX0-91" fmla="*/ 0 w 1478558"/>
                    <a:gd name="connsiteY0-92" fmla="*/ 6683 h 559707"/>
                    <a:gd name="connsiteX1-93" fmla="*/ 1478558 w 1478558"/>
                    <a:gd name="connsiteY1-94" fmla="*/ 487697 h 559707"/>
                    <a:gd name="connsiteX2-95" fmla="*/ 1440459 w 1478558"/>
                    <a:gd name="connsiteY2-96" fmla="*/ 559707 h 559707"/>
                    <a:gd name="connsiteX3-97" fmla="*/ 4763 w 1478558"/>
                    <a:gd name="connsiteY3-98" fmla="*/ 116794 h 559707"/>
                    <a:gd name="connsiteX4-99" fmla="*/ 0 w 1478558"/>
                    <a:gd name="connsiteY4-100" fmla="*/ 6683 h 559707"/>
                    <a:gd name="connsiteX0-101" fmla="*/ 0 w 1478558"/>
                    <a:gd name="connsiteY0-102" fmla="*/ 6683 h 559707"/>
                    <a:gd name="connsiteX1-103" fmla="*/ 1478558 w 1478558"/>
                    <a:gd name="connsiteY1-104" fmla="*/ 487697 h 559707"/>
                    <a:gd name="connsiteX2-105" fmla="*/ 1440459 w 1478558"/>
                    <a:gd name="connsiteY2-106" fmla="*/ 559707 h 559707"/>
                    <a:gd name="connsiteX3-107" fmla="*/ 4763 w 1478558"/>
                    <a:gd name="connsiteY3-108" fmla="*/ 116794 h 559707"/>
                    <a:gd name="connsiteX4-109" fmla="*/ 0 w 1478558"/>
                    <a:gd name="connsiteY4-110" fmla="*/ 6683 h 559707"/>
                    <a:gd name="connsiteX0-111" fmla="*/ 0 w 1478558"/>
                    <a:gd name="connsiteY0-112" fmla="*/ 6683 h 559707"/>
                    <a:gd name="connsiteX1-113" fmla="*/ 1478558 w 1478558"/>
                    <a:gd name="connsiteY1-114" fmla="*/ 487697 h 559707"/>
                    <a:gd name="connsiteX2-115" fmla="*/ 1440459 w 1478558"/>
                    <a:gd name="connsiteY2-116" fmla="*/ 559707 h 559707"/>
                    <a:gd name="connsiteX3-117" fmla="*/ 4763 w 1478558"/>
                    <a:gd name="connsiteY3-118" fmla="*/ 116794 h 559707"/>
                    <a:gd name="connsiteX4-119" fmla="*/ 0 w 1478558"/>
                    <a:gd name="connsiteY4-120" fmla="*/ 6683 h 559707"/>
                    <a:gd name="connsiteX0-121" fmla="*/ 0 w 1478558"/>
                    <a:gd name="connsiteY0-122" fmla="*/ 6683 h 559707"/>
                    <a:gd name="connsiteX1-123" fmla="*/ 1478558 w 1478558"/>
                    <a:gd name="connsiteY1-124" fmla="*/ 487697 h 559707"/>
                    <a:gd name="connsiteX2-125" fmla="*/ 1440459 w 1478558"/>
                    <a:gd name="connsiteY2-126" fmla="*/ 559707 h 559707"/>
                    <a:gd name="connsiteX3-127" fmla="*/ 4763 w 1478558"/>
                    <a:gd name="connsiteY3-128" fmla="*/ 116794 h 559707"/>
                    <a:gd name="connsiteX4-129" fmla="*/ 0 w 1478558"/>
                    <a:gd name="connsiteY4-130" fmla="*/ 6683 h 559707"/>
                    <a:gd name="connsiteX0-131" fmla="*/ 0 w 1478558"/>
                    <a:gd name="connsiteY0-132" fmla="*/ 6683 h 559707"/>
                    <a:gd name="connsiteX1-133" fmla="*/ 1478558 w 1478558"/>
                    <a:gd name="connsiteY1-134" fmla="*/ 487697 h 559707"/>
                    <a:gd name="connsiteX2-135" fmla="*/ 1440459 w 1478558"/>
                    <a:gd name="connsiteY2-136" fmla="*/ 559707 h 559707"/>
                    <a:gd name="connsiteX3-137" fmla="*/ 4763 w 1478558"/>
                    <a:gd name="connsiteY3-138" fmla="*/ 116794 h 559707"/>
                    <a:gd name="connsiteX4-139" fmla="*/ 0 w 1478558"/>
                    <a:gd name="connsiteY4-140" fmla="*/ 6683 h 559707"/>
                    <a:gd name="connsiteX0-141" fmla="*/ 0 w 1478558"/>
                    <a:gd name="connsiteY0-142" fmla="*/ 6683 h 573994"/>
                    <a:gd name="connsiteX1-143" fmla="*/ 1478558 w 1478558"/>
                    <a:gd name="connsiteY1-144" fmla="*/ 487697 h 573994"/>
                    <a:gd name="connsiteX2-145" fmla="*/ 1445221 w 1478558"/>
                    <a:gd name="connsiteY2-146" fmla="*/ 573994 h 573994"/>
                    <a:gd name="connsiteX3-147" fmla="*/ 4763 w 1478558"/>
                    <a:gd name="connsiteY3-148" fmla="*/ 116794 h 573994"/>
                    <a:gd name="connsiteX4-149" fmla="*/ 0 w 1478558"/>
                    <a:gd name="connsiteY4-150" fmla="*/ 6683 h 573994"/>
                    <a:gd name="connsiteX0-151" fmla="*/ 0 w 1478558"/>
                    <a:gd name="connsiteY0-152" fmla="*/ 6683 h 573994"/>
                    <a:gd name="connsiteX1-153" fmla="*/ 1478558 w 1478558"/>
                    <a:gd name="connsiteY1-154" fmla="*/ 487697 h 573994"/>
                    <a:gd name="connsiteX2-155" fmla="*/ 1445221 w 1478558"/>
                    <a:gd name="connsiteY2-156" fmla="*/ 573994 h 573994"/>
                    <a:gd name="connsiteX3-157" fmla="*/ 4763 w 1478558"/>
                    <a:gd name="connsiteY3-158" fmla="*/ 116794 h 573994"/>
                    <a:gd name="connsiteX4-159" fmla="*/ 0 w 1478558"/>
                    <a:gd name="connsiteY4-160" fmla="*/ 6683 h 573994"/>
                    <a:gd name="connsiteX0-161" fmla="*/ 0 w 1478558"/>
                    <a:gd name="connsiteY0-162" fmla="*/ 7185 h 574496"/>
                    <a:gd name="connsiteX1-163" fmla="*/ 1478558 w 1478558"/>
                    <a:gd name="connsiteY1-164" fmla="*/ 488199 h 574496"/>
                    <a:gd name="connsiteX2-165" fmla="*/ 1445221 w 1478558"/>
                    <a:gd name="connsiteY2-166" fmla="*/ 574496 h 574496"/>
                    <a:gd name="connsiteX3-167" fmla="*/ 4763 w 1478558"/>
                    <a:gd name="connsiteY3-168" fmla="*/ 117296 h 574496"/>
                    <a:gd name="connsiteX4-169" fmla="*/ 0 w 1478558"/>
                    <a:gd name="connsiteY4-170" fmla="*/ 7185 h 574496"/>
                    <a:gd name="connsiteX0-171" fmla="*/ 0 w 1478558"/>
                    <a:gd name="connsiteY0-172" fmla="*/ 7185 h 576878"/>
                    <a:gd name="connsiteX1-173" fmla="*/ 1478558 w 1478558"/>
                    <a:gd name="connsiteY1-174" fmla="*/ 488199 h 576878"/>
                    <a:gd name="connsiteX2-175" fmla="*/ 1464271 w 1478558"/>
                    <a:gd name="connsiteY2-176" fmla="*/ 576878 h 576878"/>
                    <a:gd name="connsiteX3-177" fmla="*/ 4763 w 1478558"/>
                    <a:gd name="connsiteY3-178" fmla="*/ 117296 h 576878"/>
                    <a:gd name="connsiteX4-179" fmla="*/ 0 w 1478558"/>
                    <a:gd name="connsiteY4-180" fmla="*/ 7185 h 576878"/>
                    <a:gd name="connsiteX0-181" fmla="*/ 0 w 1478558"/>
                    <a:gd name="connsiteY0-182" fmla="*/ 7376 h 577069"/>
                    <a:gd name="connsiteX1-183" fmla="*/ 1478558 w 1478558"/>
                    <a:gd name="connsiteY1-184" fmla="*/ 483627 h 577069"/>
                    <a:gd name="connsiteX2-185" fmla="*/ 1464271 w 1478558"/>
                    <a:gd name="connsiteY2-186" fmla="*/ 577069 h 577069"/>
                    <a:gd name="connsiteX3-187" fmla="*/ 4763 w 1478558"/>
                    <a:gd name="connsiteY3-188" fmla="*/ 117487 h 577069"/>
                    <a:gd name="connsiteX4-189" fmla="*/ 0 w 1478558"/>
                    <a:gd name="connsiteY4-190" fmla="*/ 7376 h 577069"/>
                    <a:gd name="connsiteX0-191" fmla="*/ 0 w 1478558"/>
                    <a:gd name="connsiteY0-192" fmla="*/ 6934 h 576627"/>
                    <a:gd name="connsiteX1-193" fmla="*/ 1478558 w 1478558"/>
                    <a:gd name="connsiteY1-194" fmla="*/ 483185 h 576627"/>
                    <a:gd name="connsiteX2-195" fmla="*/ 1464271 w 1478558"/>
                    <a:gd name="connsiteY2-196" fmla="*/ 576627 h 576627"/>
                    <a:gd name="connsiteX3-197" fmla="*/ 4763 w 1478558"/>
                    <a:gd name="connsiteY3-198" fmla="*/ 117045 h 576627"/>
                    <a:gd name="connsiteX4-199" fmla="*/ 0 w 1478558"/>
                    <a:gd name="connsiteY4-200" fmla="*/ 6934 h 576627"/>
                    <a:gd name="connsiteX0-201" fmla="*/ 0 w 1478558"/>
                    <a:gd name="connsiteY0-202" fmla="*/ 6934 h 576627"/>
                    <a:gd name="connsiteX1-203" fmla="*/ 1478558 w 1478558"/>
                    <a:gd name="connsiteY1-204" fmla="*/ 483185 h 576627"/>
                    <a:gd name="connsiteX2-205" fmla="*/ 1464271 w 1478558"/>
                    <a:gd name="connsiteY2-206" fmla="*/ 576627 h 576627"/>
                    <a:gd name="connsiteX3-207" fmla="*/ 23813 w 1478558"/>
                    <a:gd name="connsiteY3-208" fmla="*/ 112283 h 576627"/>
                    <a:gd name="connsiteX4-209" fmla="*/ 0 w 1478558"/>
                    <a:gd name="connsiteY4-210" fmla="*/ 6934 h 576627"/>
                    <a:gd name="connsiteX0-211" fmla="*/ 0 w 1473795"/>
                    <a:gd name="connsiteY0-212" fmla="*/ 6934 h 576627"/>
                    <a:gd name="connsiteX1-213" fmla="*/ 1473795 w 1473795"/>
                    <a:gd name="connsiteY1-214" fmla="*/ 483185 h 576627"/>
                    <a:gd name="connsiteX2-215" fmla="*/ 1459508 w 1473795"/>
                    <a:gd name="connsiteY2-216" fmla="*/ 576627 h 576627"/>
                    <a:gd name="connsiteX3-217" fmla="*/ 19050 w 1473795"/>
                    <a:gd name="connsiteY3-218" fmla="*/ 112283 h 576627"/>
                    <a:gd name="connsiteX4-219" fmla="*/ 0 w 1473795"/>
                    <a:gd name="connsiteY4-220" fmla="*/ 6934 h 576627"/>
                    <a:gd name="connsiteX0-221" fmla="*/ 0 w 1473795"/>
                    <a:gd name="connsiteY0-222" fmla="*/ 7206 h 569755"/>
                    <a:gd name="connsiteX1-223" fmla="*/ 1473795 w 1473795"/>
                    <a:gd name="connsiteY1-224" fmla="*/ 476313 h 569755"/>
                    <a:gd name="connsiteX2-225" fmla="*/ 1459508 w 1473795"/>
                    <a:gd name="connsiteY2-226" fmla="*/ 569755 h 569755"/>
                    <a:gd name="connsiteX3-227" fmla="*/ 19050 w 1473795"/>
                    <a:gd name="connsiteY3-228" fmla="*/ 105411 h 569755"/>
                    <a:gd name="connsiteX4-229" fmla="*/ 0 w 1473795"/>
                    <a:gd name="connsiteY4-230" fmla="*/ 7206 h 569755"/>
                    <a:gd name="connsiteX0-231" fmla="*/ 0 w 1473795"/>
                    <a:gd name="connsiteY0-232" fmla="*/ 12924 h 575473"/>
                    <a:gd name="connsiteX1-233" fmla="*/ 1473795 w 1473795"/>
                    <a:gd name="connsiteY1-234" fmla="*/ 482031 h 575473"/>
                    <a:gd name="connsiteX2-235" fmla="*/ 1459508 w 1473795"/>
                    <a:gd name="connsiteY2-236" fmla="*/ 575473 h 575473"/>
                    <a:gd name="connsiteX3-237" fmla="*/ 19050 w 1473795"/>
                    <a:gd name="connsiteY3-238" fmla="*/ 111129 h 575473"/>
                    <a:gd name="connsiteX4-239" fmla="*/ 0 w 1473795"/>
                    <a:gd name="connsiteY4-240" fmla="*/ 12924 h 575473"/>
                    <a:gd name="connsiteX0-241" fmla="*/ 0 w 1473795"/>
                    <a:gd name="connsiteY0-242" fmla="*/ 17766 h 580315"/>
                    <a:gd name="connsiteX1-243" fmla="*/ 1473795 w 1473795"/>
                    <a:gd name="connsiteY1-244" fmla="*/ 486873 h 580315"/>
                    <a:gd name="connsiteX2-245" fmla="*/ 1459508 w 1473795"/>
                    <a:gd name="connsiteY2-246" fmla="*/ 580315 h 580315"/>
                    <a:gd name="connsiteX3-247" fmla="*/ 19050 w 1473795"/>
                    <a:gd name="connsiteY3-248" fmla="*/ 115971 h 580315"/>
                    <a:gd name="connsiteX4-249" fmla="*/ 0 w 1473795"/>
                    <a:gd name="connsiteY4-250" fmla="*/ 17766 h 580315"/>
                    <a:gd name="connsiteX0-251" fmla="*/ 0 w 1473795"/>
                    <a:gd name="connsiteY0-252" fmla="*/ 19413 h 581962"/>
                    <a:gd name="connsiteX1-253" fmla="*/ 1473795 w 1473795"/>
                    <a:gd name="connsiteY1-254" fmla="*/ 488520 h 581962"/>
                    <a:gd name="connsiteX2-255" fmla="*/ 1459508 w 1473795"/>
                    <a:gd name="connsiteY2-256" fmla="*/ 581962 h 581962"/>
                    <a:gd name="connsiteX3-257" fmla="*/ 19050 w 1473795"/>
                    <a:gd name="connsiteY3-258" fmla="*/ 117618 h 581962"/>
                    <a:gd name="connsiteX4-259" fmla="*/ 0 w 1473795"/>
                    <a:gd name="connsiteY4-260" fmla="*/ 19413 h 581962"/>
                    <a:gd name="connsiteX0-261" fmla="*/ 0 w 1473795"/>
                    <a:gd name="connsiteY0-262" fmla="*/ 19413 h 581962"/>
                    <a:gd name="connsiteX1-263" fmla="*/ 1473795 w 1473795"/>
                    <a:gd name="connsiteY1-264" fmla="*/ 488520 h 581962"/>
                    <a:gd name="connsiteX2-265" fmla="*/ 1459508 w 1473795"/>
                    <a:gd name="connsiteY2-266" fmla="*/ 581962 h 581962"/>
                    <a:gd name="connsiteX3-267" fmla="*/ 19050 w 1473795"/>
                    <a:gd name="connsiteY3-268" fmla="*/ 117618 h 581962"/>
                    <a:gd name="connsiteX4-269" fmla="*/ 0 w 1473795"/>
                    <a:gd name="connsiteY4-270" fmla="*/ 19413 h 581962"/>
                    <a:gd name="connsiteX0-271" fmla="*/ 0 w 1473795"/>
                    <a:gd name="connsiteY0-272" fmla="*/ 19413 h 581962"/>
                    <a:gd name="connsiteX1-273" fmla="*/ 1473795 w 1473795"/>
                    <a:gd name="connsiteY1-274" fmla="*/ 488520 h 581962"/>
                    <a:gd name="connsiteX2-275" fmla="*/ 1459508 w 1473795"/>
                    <a:gd name="connsiteY2-276" fmla="*/ 581962 h 581962"/>
                    <a:gd name="connsiteX3-277" fmla="*/ 19050 w 1473795"/>
                    <a:gd name="connsiteY3-278" fmla="*/ 117618 h 581962"/>
                    <a:gd name="connsiteX4-279" fmla="*/ 0 w 1473795"/>
                    <a:gd name="connsiteY4-280" fmla="*/ 19413 h 581962"/>
                    <a:gd name="connsiteX0-281" fmla="*/ 0 w 1473795"/>
                    <a:gd name="connsiteY0-282" fmla="*/ 20094 h 582643"/>
                    <a:gd name="connsiteX1-283" fmla="*/ 1473795 w 1473795"/>
                    <a:gd name="connsiteY1-284" fmla="*/ 489201 h 582643"/>
                    <a:gd name="connsiteX2-285" fmla="*/ 1459508 w 1473795"/>
                    <a:gd name="connsiteY2-286" fmla="*/ 582643 h 582643"/>
                    <a:gd name="connsiteX3-287" fmla="*/ 19050 w 1473795"/>
                    <a:gd name="connsiteY3-288" fmla="*/ 118299 h 582643"/>
                    <a:gd name="connsiteX4-289" fmla="*/ 0 w 1473795"/>
                    <a:gd name="connsiteY4-290" fmla="*/ 20094 h 582643"/>
                    <a:gd name="connsiteX0-291" fmla="*/ 45450 w 1454745"/>
                    <a:gd name="connsiteY0-292" fmla="*/ 20348 h 579965"/>
                    <a:gd name="connsiteX1-293" fmla="*/ 1454745 w 1454745"/>
                    <a:gd name="connsiteY1-294" fmla="*/ 486523 h 579965"/>
                    <a:gd name="connsiteX2-295" fmla="*/ 1440458 w 1454745"/>
                    <a:gd name="connsiteY2-296" fmla="*/ 579965 h 579965"/>
                    <a:gd name="connsiteX3-297" fmla="*/ 0 w 1454745"/>
                    <a:gd name="connsiteY3-298" fmla="*/ 115621 h 579965"/>
                    <a:gd name="connsiteX4-299" fmla="*/ 45450 w 1454745"/>
                    <a:gd name="connsiteY4-300" fmla="*/ 20348 h 579965"/>
                    <a:gd name="connsiteX0-301" fmla="*/ 0 w 1409295"/>
                    <a:gd name="connsiteY0-302" fmla="*/ 20348 h 579965"/>
                    <a:gd name="connsiteX1-303" fmla="*/ 1409295 w 1409295"/>
                    <a:gd name="connsiteY1-304" fmla="*/ 486523 h 579965"/>
                    <a:gd name="connsiteX2-305" fmla="*/ 1395008 w 1409295"/>
                    <a:gd name="connsiteY2-306" fmla="*/ 579965 h 579965"/>
                    <a:gd name="connsiteX3-307" fmla="*/ 24913 w 1409295"/>
                    <a:gd name="connsiteY3-308" fmla="*/ 115621 h 579965"/>
                    <a:gd name="connsiteX4-309" fmla="*/ 0 w 1409295"/>
                    <a:gd name="connsiteY4-310" fmla="*/ 20348 h 579965"/>
                    <a:gd name="connsiteX0-311" fmla="*/ 0 w 1409295"/>
                    <a:gd name="connsiteY0-312" fmla="*/ 11135 h 570752"/>
                    <a:gd name="connsiteX1-313" fmla="*/ 1409295 w 1409295"/>
                    <a:gd name="connsiteY1-314" fmla="*/ 477310 h 570752"/>
                    <a:gd name="connsiteX2-315" fmla="*/ 1395008 w 1409295"/>
                    <a:gd name="connsiteY2-316" fmla="*/ 570752 h 570752"/>
                    <a:gd name="connsiteX3-317" fmla="*/ 24913 w 1409295"/>
                    <a:gd name="connsiteY3-318" fmla="*/ 106408 h 570752"/>
                    <a:gd name="connsiteX4-319" fmla="*/ 0 w 1409295"/>
                    <a:gd name="connsiteY4-320" fmla="*/ 11135 h 570752"/>
                    <a:gd name="connsiteX0-321" fmla="*/ 0 w 1409295"/>
                    <a:gd name="connsiteY0-322" fmla="*/ 11135 h 570752"/>
                    <a:gd name="connsiteX1-323" fmla="*/ 1409295 w 1409295"/>
                    <a:gd name="connsiteY1-324" fmla="*/ 477310 h 570752"/>
                    <a:gd name="connsiteX2-325" fmla="*/ 1395008 w 1409295"/>
                    <a:gd name="connsiteY2-326" fmla="*/ 570752 h 570752"/>
                    <a:gd name="connsiteX3-327" fmla="*/ 24913 w 1409295"/>
                    <a:gd name="connsiteY3-328" fmla="*/ 106408 h 570752"/>
                    <a:gd name="connsiteX4-329" fmla="*/ 0 w 1409295"/>
                    <a:gd name="connsiteY4-330" fmla="*/ 11135 h 570752"/>
                    <a:gd name="connsiteX0-331" fmla="*/ 0 w 1409295"/>
                    <a:gd name="connsiteY0-332" fmla="*/ 16139 h 575756"/>
                    <a:gd name="connsiteX1-333" fmla="*/ 1409295 w 1409295"/>
                    <a:gd name="connsiteY1-334" fmla="*/ 482314 h 575756"/>
                    <a:gd name="connsiteX2-335" fmla="*/ 1395008 w 1409295"/>
                    <a:gd name="connsiteY2-336" fmla="*/ 575756 h 575756"/>
                    <a:gd name="connsiteX3-337" fmla="*/ 24913 w 1409295"/>
                    <a:gd name="connsiteY3-338" fmla="*/ 111412 h 575756"/>
                    <a:gd name="connsiteX4-339" fmla="*/ 0 w 1409295"/>
                    <a:gd name="connsiteY4-340" fmla="*/ 16139 h 575756"/>
                    <a:gd name="connsiteX0-341" fmla="*/ 0 w 1412226"/>
                    <a:gd name="connsiteY0-342" fmla="*/ 16368 h 575985"/>
                    <a:gd name="connsiteX1-343" fmla="*/ 1412226 w 1412226"/>
                    <a:gd name="connsiteY1-344" fmla="*/ 479612 h 575985"/>
                    <a:gd name="connsiteX2-345" fmla="*/ 1395008 w 1412226"/>
                    <a:gd name="connsiteY2-346" fmla="*/ 575985 h 575985"/>
                    <a:gd name="connsiteX3-347" fmla="*/ 24913 w 1412226"/>
                    <a:gd name="connsiteY3-348" fmla="*/ 111641 h 575985"/>
                    <a:gd name="connsiteX4-349" fmla="*/ 0 w 1412226"/>
                    <a:gd name="connsiteY4-350" fmla="*/ 16368 h 575985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412226" h="575985">
                      <a:moveTo>
                        <a:pt x="0" y="16368"/>
                      </a:moveTo>
                      <a:cubicBezTo>
                        <a:pt x="629905" y="-45300"/>
                        <a:pt x="977447" y="58424"/>
                        <a:pt x="1412226" y="479612"/>
                      </a:cubicBezTo>
                      <a:lnTo>
                        <a:pt x="1395008" y="575985"/>
                      </a:lnTo>
                      <a:cubicBezTo>
                        <a:pt x="885858" y="110898"/>
                        <a:pt x="559017" y="54492"/>
                        <a:pt x="24913" y="111641"/>
                      </a:cubicBezTo>
                      <a:lnTo>
                        <a:pt x="0" y="16368"/>
                      </a:lnTo>
                      <a:close/>
                    </a:path>
                  </a:pathLst>
                </a:custGeom>
                <a:gradFill>
                  <a:gsLst>
                    <a:gs pos="24000">
                      <a:schemeClr val="accent4"/>
                    </a:gs>
                    <a:gs pos="100000">
                      <a:schemeClr val="accent3"/>
                    </a:gs>
                  </a:gsLst>
                  <a:lin ang="168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1" name="矩形 3"/>
                <p:cNvSpPr/>
                <p:nvPr/>
              </p:nvSpPr>
              <p:spPr>
                <a:xfrm>
                  <a:off x="3796779" y="3026840"/>
                  <a:ext cx="648642" cy="472060"/>
                </a:xfrm>
                <a:custGeom>
                  <a:avLst/>
                  <a:gdLst>
                    <a:gd name="connsiteX0" fmla="*/ 0 w 720080"/>
                    <a:gd name="connsiteY0" fmla="*/ 0 h 72008"/>
                    <a:gd name="connsiteX1" fmla="*/ 720080 w 720080"/>
                    <a:gd name="connsiteY1" fmla="*/ 0 h 72008"/>
                    <a:gd name="connsiteX2" fmla="*/ 720080 w 720080"/>
                    <a:gd name="connsiteY2" fmla="*/ 72008 h 72008"/>
                    <a:gd name="connsiteX3" fmla="*/ 0 w 720080"/>
                    <a:gd name="connsiteY3" fmla="*/ 72008 h 72008"/>
                    <a:gd name="connsiteX4" fmla="*/ 0 w 720080"/>
                    <a:gd name="connsiteY4" fmla="*/ 0 h 72008"/>
                    <a:gd name="connsiteX0-1" fmla="*/ 0 w 1241573"/>
                    <a:gd name="connsiteY0-2" fmla="*/ 481013 h 553021"/>
                    <a:gd name="connsiteX1-3" fmla="*/ 1241573 w 1241573"/>
                    <a:gd name="connsiteY1-4" fmla="*/ 0 h 553021"/>
                    <a:gd name="connsiteX2-5" fmla="*/ 720080 w 1241573"/>
                    <a:gd name="connsiteY2-6" fmla="*/ 553021 h 553021"/>
                    <a:gd name="connsiteX3-7" fmla="*/ 0 w 1241573"/>
                    <a:gd name="connsiteY3-8" fmla="*/ 553021 h 553021"/>
                    <a:gd name="connsiteX4-9" fmla="*/ 0 w 1241573"/>
                    <a:gd name="connsiteY4-10" fmla="*/ 481013 h 553021"/>
                    <a:gd name="connsiteX0-11" fmla="*/ 0 w 1246336"/>
                    <a:gd name="connsiteY0-12" fmla="*/ 481013 h 553021"/>
                    <a:gd name="connsiteX1-13" fmla="*/ 1241573 w 1246336"/>
                    <a:gd name="connsiteY1-14" fmla="*/ 0 h 553021"/>
                    <a:gd name="connsiteX2-15" fmla="*/ 1246336 w 1246336"/>
                    <a:gd name="connsiteY2-16" fmla="*/ 81533 h 553021"/>
                    <a:gd name="connsiteX3-17" fmla="*/ 0 w 1246336"/>
                    <a:gd name="connsiteY3-18" fmla="*/ 553021 h 553021"/>
                    <a:gd name="connsiteX4-19" fmla="*/ 0 w 1246336"/>
                    <a:gd name="connsiteY4-20" fmla="*/ 481013 h 553021"/>
                    <a:gd name="connsiteX0-21" fmla="*/ 0 w 1246336"/>
                    <a:gd name="connsiteY0-22" fmla="*/ 481013 h 595884"/>
                    <a:gd name="connsiteX1-23" fmla="*/ 1241573 w 1246336"/>
                    <a:gd name="connsiteY1-24" fmla="*/ 0 h 595884"/>
                    <a:gd name="connsiteX2-25" fmla="*/ 1246336 w 1246336"/>
                    <a:gd name="connsiteY2-26" fmla="*/ 81533 h 595884"/>
                    <a:gd name="connsiteX3-27" fmla="*/ 19050 w 1246336"/>
                    <a:gd name="connsiteY3-28" fmla="*/ 595884 h 595884"/>
                    <a:gd name="connsiteX4-29" fmla="*/ 0 w 1246336"/>
                    <a:gd name="connsiteY4-30" fmla="*/ 481013 h 595884"/>
                    <a:gd name="connsiteX0-31" fmla="*/ 0 w 1246336"/>
                    <a:gd name="connsiteY0-32" fmla="*/ 481013 h 481013"/>
                    <a:gd name="connsiteX1-33" fmla="*/ 1241573 w 1246336"/>
                    <a:gd name="connsiteY1-34" fmla="*/ 0 h 481013"/>
                    <a:gd name="connsiteX2-35" fmla="*/ 1246336 w 1246336"/>
                    <a:gd name="connsiteY2-36" fmla="*/ 81533 h 481013"/>
                    <a:gd name="connsiteX3-37" fmla="*/ 585788 w 1246336"/>
                    <a:gd name="connsiteY3-38" fmla="*/ 462534 h 481013"/>
                    <a:gd name="connsiteX4-39" fmla="*/ 0 w 1246336"/>
                    <a:gd name="connsiteY4-40" fmla="*/ 481013 h 481013"/>
                    <a:gd name="connsiteX0-41" fmla="*/ 26193 w 660548"/>
                    <a:gd name="connsiteY0-42" fmla="*/ 373856 h 462534"/>
                    <a:gd name="connsiteX1-43" fmla="*/ 655785 w 660548"/>
                    <a:gd name="connsiteY1-44" fmla="*/ 0 h 462534"/>
                    <a:gd name="connsiteX2-45" fmla="*/ 660548 w 660548"/>
                    <a:gd name="connsiteY2-46" fmla="*/ 81533 h 462534"/>
                    <a:gd name="connsiteX3-47" fmla="*/ 0 w 660548"/>
                    <a:gd name="connsiteY3-48" fmla="*/ 462534 h 462534"/>
                    <a:gd name="connsiteX4-49" fmla="*/ 26193 w 660548"/>
                    <a:gd name="connsiteY4-50" fmla="*/ 373856 h 462534"/>
                    <a:gd name="connsiteX0-51" fmla="*/ 38099 w 672454"/>
                    <a:gd name="connsiteY0-52" fmla="*/ 373856 h 460153"/>
                    <a:gd name="connsiteX1-53" fmla="*/ 667691 w 672454"/>
                    <a:gd name="connsiteY1-54" fmla="*/ 0 h 460153"/>
                    <a:gd name="connsiteX2-55" fmla="*/ 672454 w 672454"/>
                    <a:gd name="connsiteY2-56" fmla="*/ 81533 h 460153"/>
                    <a:gd name="connsiteX3-57" fmla="*/ 0 w 672454"/>
                    <a:gd name="connsiteY3-58" fmla="*/ 460153 h 460153"/>
                    <a:gd name="connsiteX4-59" fmla="*/ 38099 w 672454"/>
                    <a:gd name="connsiteY4-60" fmla="*/ 373856 h 460153"/>
                    <a:gd name="connsiteX0-61" fmla="*/ 14287 w 648642"/>
                    <a:gd name="connsiteY0-62" fmla="*/ 373856 h 460153"/>
                    <a:gd name="connsiteX1-63" fmla="*/ 643879 w 648642"/>
                    <a:gd name="connsiteY1-64" fmla="*/ 0 h 460153"/>
                    <a:gd name="connsiteX2-65" fmla="*/ 648642 w 648642"/>
                    <a:gd name="connsiteY2-66" fmla="*/ 81533 h 460153"/>
                    <a:gd name="connsiteX3-67" fmla="*/ 0 w 648642"/>
                    <a:gd name="connsiteY3-68" fmla="*/ 460153 h 460153"/>
                    <a:gd name="connsiteX4-69" fmla="*/ 14287 w 648642"/>
                    <a:gd name="connsiteY4-70" fmla="*/ 373856 h 460153"/>
                    <a:gd name="connsiteX0-71" fmla="*/ 19050 w 653405"/>
                    <a:gd name="connsiteY0-72" fmla="*/ 373856 h 472060"/>
                    <a:gd name="connsiteX1-73" fmla="*/ 648642 w 653405"/>
                    <a:gd name="connsiteY1-74" fmla="*/ 0 h 472060"/>
                    <a:gd name="connsiteX2-75" fmla="*/ 653405 w 653405"/>
                    <a:gd name="connsiteY2-76" fmla="*/ 81533 h 472060"/>
                    <a:gd name="connsiteX3-77" fmla="*/ 0 w 653405"/>
                    <a:gd name="connsiteY3-78" fmla="*/ 472060 h 472060"/>
                    <a:gd name="connsiteX4-79" fmla="*/ 19050 w 653405"/>
                    <a:gd name="connsiteY4-80" fmla="*/ 373856 h 472060"/>
                    <a:gd name="connsiteX0-81" fmla="*/ 19050 w 648642"/>
                    <a:gd name="connsiteY0-82" fmla="*/ 373856 h 472060"/>
                    <a:gd name="connsiteX1-83" fmla="*/ 648642 w 648642"/>
                    <a:gd name="connsiteY1-84" fmla="*/ 0 h 472060"/>
                    <a:gd name="connsiteX2-85" fmla="*/ 620068 w 648642"/>
                    <a:gd name="connsiteY2-86" fmla="*/ 83915 h 472060"/>
                    <a:gd name="connsiteX3-87" fmla="*/ 0 w 648642"/>
                    <a:gd name="connsiteY3-88" fmla="*/ 472060 h 472060"/>
                    <a:gd name="connsiteX4-89" fmla="*/ 19050 w 648642"/>
                    <a:gd name="connsiteY4-90" fmla="*/ 373856 h 47206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648642" h="472060">
                      <a:moveTo>
                        <a:pt x="19050" y="373856"/>
                      </a:moveTo>
                      <a:lnTo>
                        <a:pt x="648642" y="0"/>
                      </a:lnTo>
                      <a:lnTo>
                        <a:pt x="620068" y="83915"/>
                      </a:lnTo>
                      <a:lnTo>
                        <a:pt x="0" y="472060"/>
                      </a:lnTo>
                      <a:lnTo>
                        <a:pt x="19050" y="373856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4"/>
                    </a:gs>
                    <a:gs pos="31000">
                      <a:schemeClr val="accent3"/>
                    </a:gs>
                  </a:gsLst>
                  <a:lin ang="162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2" name="矩形 1"/>
                <p:cNvSpPr/>
                <p:nvPr/>
              </p:nvSpPr>
              <p:spPr>
                <a:xfrm>
                  <a:off x="2402655" y="2641427"/>
                  <a:ext cx="2044380" cy="774800"/>
                </a:xfrm>
                <a:custGeom>
                  <a:avLst/>
                  <a:gdLst>
                    <a:gd name="connsiteX0" fmla="*/ 0 w 1296144"/>
                    <a:gd name="connsiteY0" fmla="*/ 0 h 648072"/>
                    <a:gd name="connsiteX1" fmla="*/ 1296144 w 1296144"/>
                    <a:gd name="connsiteY1" fmla="*/ 0 h 648072"/>
                    <a:gd name="connsiteX2" fmla="*/ 1296144 w 1296144"/>
                    <a:gd name="connsiteY2" fmla="*/ 648072 h 648072"/>
                    <a:gd name="connsiteX3" fmla="*/ 0 w 1296144"/>
                    <a:gd name="connsiteY3" fmla="*/ 648072 h 648072"/>
                    <a:gd name="connsiteX4" fmla="*/ 0 w 1296144"/>
                    <a:gd name="connsiteY4" fmla="*/ 0 h 648072"/>
                    <a:gd name="connsiteX0-1" fmla="*/ 802481 w 2098625"/>
                    <a:gd name="connsiteY0-2" fmla="*/ 0 h 648072"/>
                    <a:gd name="connsiteX1-3" fmla="*/ 2098625 w 2098625"/>
                    <a:gd name="connsiteY1-4" fmla="*/ 0 h 648072"/>
                    <a:gd name="connsiteX2-5" fmla="*/ 2098625 w 2098625"/>
                    <a:gd name="connsiteY2-6" fmla="*/ 648072 h 648072"/>
                    <a:gd name="connsiteX3-7" fmla="*/ 0 w 2098625"/>
                    <a:gd name="connsiteY3-8" fmla="*/ 219447 h 648072"/>
                    <a:gd name="connsiteX4-9" fmla="*/ 802481 w 2098625"/>
                    <a:gd name="connsiteY4-10" fmla="*/ 0 h 648072"/>
                    <a:gd name="connsiteX0-11" fmla="*/ 969169 w 2098625"/>
                    <a:gd name="connsiteY0-12" fmla="*/ 0 h 721891"/>
                    <a:gd name="connsiteX1-13" fmla="*/ 2098625 w 2098625"/>
                    <a:gd name="connsiteY1-14" fmla="*/ 73819 h 721891"/>
                    <a:gd name="connsiteX2-15" fmla="*/ 2098625 w 2098625"/>
                    <a:gd name="connsiteY2-16" fmla="*/ 721891 h 721891"/>
                    <a:gd name="connsiteX3-17" fmla="*/ 0 w 2098625"/>
                    <a:gd name="connsiteY3-18" fmla="*/ 293266 h 721891"/>
                    <a:gd name="connsiteX4-19" fmla="*/ 969169 w 2098625"/>
                    <a:gd name="connsiteY4-20" fmla="*/ 0 h 721891"/>
                    <a:gd name="connsiteX0-21" fmla="*/ 969169 w 2098625"/>
                    <a:gd name="connsiteY0-22" fmla="*/ 0 h 764754"/>
                    <a:gd name="connsiteX1-23" fmla="*/ 2098625 w 2098625"/>
                    <a:gd name="connsiteY1-24" fmla="*/ 73819 h 764754"/>
                    <a:gd name="connsiteX2-25" fmla="*/ 1491407 w 2098625"/>
                    <a:gd name="connsiteY2-26" fmla="*/ 764754 h 764754"/>
                    <a:gd name="connsiteX3-27" fmla="*/ 0 w 2098625"/>
                    <a:gd name="connsiteY3-28" fmla="*/ 293266 h 764754"/>
                    <a:gd name="connsiteX4-29" fmla="*/ 969169 w 2098625"/>
                    <a:gd name="connsiteY4-30" fmla="*/ 0 h 764754"/>
                    <a:gd name="connsiteX0-31" fmla="*/ 969169 w 2101006"/>
                    <a:gd name="connsiteY0-32" fmla="*/ 0 h 764754"/>
                    <a:gd name="connsiteX1-33" fmla="*/ 2101006 w 2101006"/>
                    <a:gd name="connsiteY1-34" fmla="*/ 390526 h 764754"/>
                    <a:gd name="connsiteX2-35" fmla="*/ 1491407 w 2101006"/>
                    <a:gd name="connsiteY2-36" fmla="*/ 764754 h 764754"/>
                    <a:gd name="connsiteX3-37" fmla="*/ 0 w 2101006"/>
                    <a:gd name="connsiteY3-38" fmla="*/ 293266 h 764754"/>
                    <a:gd name="connsiteX4-39" fmla="*/ 969169 w 2101006"/>
                    <a:gd name="connsiteY4-40" fmla="*/ 0 h 764754"/>
                    <a:gd name="connsiteX0-41" fmla="*/ 969169 w 2101006"/>
                    <a:gd name="connsiteY0-42" fmla="*/ 0 h 764754"/>
                    <a:gd name="connsiteX1-43" fmla="*/ 2101006 w 2101006"/>
                    <a:gd name="connsiteY1-44" fmla="*/ 390526 h 764754"/>
                    <a:gd name="connsiteX2-45" fmla="*/ 1491407 w 2101006"/>
                    <a:gd name="connsiteY2-46" fmla="*/ 764754 h 764754"/>
                    <a:gd name="connsiteX3-47" fmla="*/ 0 w 2101006"/>
                    <a:gd name="connsiteY3-48" fmla="*/ 293266 h 764754"/>
                    <a:gd name="connsiteX4-49" fmla="*/ 969169 w 2101006"/>
                    <a:gd name="connsiteY4-50" fmla="*/ 0 h 764754"/>
                    <a:gd name="connsiteX0-51" fmla="*/ 969169 w 2101006"/>
                    <a:gd name="connsiteY0-52" fmla="*/ 2072 h 766826"/>
                    <a:gd name="connsiteX1-53" fmla="*/ 2101006 w 2101006"/>
                    <a:gd name="connsiteY1-54" fmla="*/ 392598 h 766826"/>
                    <a:gd name="connsiteX2-55" fmla="*/ 1491407 w 2101006"/>
                    <a:gd name="connsiteY2-56" fmla="*/ 766826 h 766826"/>
                    <a:gd name="connsiteX3-57" fmla="*/ 0 w 2101006"/>
                    <a:gd name="connsiteY3-58" fmla="*/ 295338 h 766826"/>
                    <a:gd name="connsiteX4-59" fmla="*/ 969169 w 2101006"/>
                    <a:gd name="connsiteY4-60" fmla="*/ 2072 h 766826"/>
                    <a:gd name="connsiteX0-61" fmla="*/ 969169 w 2117675"/>
                    <a:gd name="connsiteY0-62" fmla="*/ 2158 h 766912"/>
                    <a:gd name="connsiteX1-63" fmla="*/ 2117675 w 2117675"/>
                    <a:gd name="connsiteY1-64" fmla="*/ 387922 h 766912"/>
                    <a:gd name="connsiteX2-65" fmla="*/ 1491407 w 2117675"/>
                    <a:gd name="connsiteY2-66" fmla="*/ 766912 h 766912"/>
                    <a:gd name="connsiteX3-67" fmla="*/ 0 w 2117675"/>
                    <a:gd name="connsiteY3-68" fmla="*/ 295424 h 766912"/>
                    <a:gd name="connsiteX4-69" fmla="*/ 969169 w 2117675"/>
                    <a:gd name="connsiteY4-70" fmla="*/ 2158 h 766912"/>
                    <a:gd name="connsiteX0-71" fmla="*/ 969169 w 2117675"/>
                    <a:gd name="connsiteY0-72" fmla="*/ 2158 h 771675"/>
                    <a:gd name="connsiteX1-73" fmla="*/ 2117675 w 2117675"/>
                    <a:gd name="connsiteY1-74" fmla="*/ 387922 h 771675"/>
                    <a:gd name="connsiteX2-75" fmla="*/ 1481882 w 2117675"/>
                    <a:gd name="connsiteY2-76" fmla="*/ 771675 h 771675"/>
                    <a:gd name="connsiteX3-77" fmla="*/ 0 w 2117675"/>
                    <a:gd name="connsiteY3-78" fmla="*/ 295424 h 771675"/>
                    <a:gd name="connsiteX4-79" fmla="*/ 969169 w 2117675"/>
                    <a:gd name="connsiteY4-80" fmla="*/ 2158 h 771675"/>
                    <a:gd name="connsiteX0-81" fmla="*/ 969169 w 2117675"/>
                    <a:gd name="connsiteY0-82" fmla="*/ 2158 h 771675"/>
                    <a:gd name="connsiteX1-83" fmla="*/ 2117675 w 2117675"/>
                    <a:gd name="connsiteY1-84" fmla="*/ 387922 h 771675"/>
                    <a:gd name="connsiteX2-85" fmla="*/ 1481882 w 2117675"/>
                    <a:gd name="connsiteY2-86" fmla="*/ 771675 h 771675"/>
                    <a:gd name="connsiteX3-87" fmla="*/ 0 w 2117675"/>
                    <a:gd name="connsiteY3-88" fmla="*/ 295424 h 771675"/>
                    <a:gd name="connsiteX4-89" fmla="*/ 969169 w 2117675"/>
                    <a:gd name="connsiteY4-90" fmla="*/ 2158 h 771675"/>
                    <a:gd name="connsiteX0-91" fmla="*/ 969169 w 2117675"/>
                    <a:gd name="connsiteY0-92" fmla="*/ 2158 h 771675"/>
                    <a:gd name="connsiteX1-93" fmla="*/ 2117675 w 2117675"/>
                    <a:gd name="connsiteY1-94" fmla="*/ 387922 h 771675"/>
                    <a:gd name="connsiteX2-95" fmla="*/ 1481882 w 2117675"/>
                    <a:gd name="connsiteY2-96" fmla="*/ 771675 h 771675"/>
                    <a:gd name="connsiteX3-97" fmla="*/ 0 w 2117675"/>
                    <a:gd name="connsiteY3-98" fmla="*/ 295424 h 771675"/>
                    <a:gd name="connsiteX4-99" fmla="*/ 969169 w 2117675"/>
                    <a:gd name="connsiteY4-100" fmla="*/ 2158 h 771675"/>
                    <a:gd name="connsiteX0-101" fmla="*/ 969169 w 2117675"/>
                    <a:gd name="connsiteY0-102" fmla="*/ 2158 h 776438"/>
                    <a:gd name="connsiteX1-103" fmla="*/ 2117675 w 2117675"/>
                    <a:gd name="connsiteY1-104" fmla="*/ 387922 h 776438"/>
                    <a:gd name="connsiteX2-105" fmla="*/ 1477119 w 2117675"/>
                    <a:gd name="connsiteY2-106" fmla="*/ 776438 h 776438"/>
                    <a:gd name="connsiteX3-107" fmla="*/ 0 w 2117675"/>
                    <a:gd name="connsiteY3-108" fmla="*/ 295424 h 776438"/>
                    <a:gd name="connsiteX4-109" fmla="*/ 969169 w 2117675"/>
                    <a:gd name="connsiteY4-110" fmla="*/ 2158 h 776438"/>
                    <a:gd name="connsiteX0-111" fmla="*/ 969169 w 2117675"/>
                    <a:gd name="connsiteY0-112" fmla="*/ 2158 h 776438"/>
                    <a:gd name="connsiteX1-113" fmla="*/ 2117675 w 2117675"/>
                    <a:gd name="connsiteY1-114" fmla="*/ 387922 h 776438"/>
                    <a:gd name="connsiteX2-115" fmla="*/ 1477119 w 2117675"/>
                    <a:gd name="connsiteY2-116" fmla="*/ 776438 h 776438"/>
                    <a:gd name="connsiteX3-117" fmla="*/ 0 w 2117675"/>
                    <a:gd name="connsiteY3-118" fmla="*/ 295424 h 776438"/>
                    <a:gd name="connsiteX4-119" fmla="*/ 969169 w 2117675"/>
                    <a:gd name="connsiteY4-120" fmla="*/ 2158 h 776438"/>
                    <a:gd name="connsiteX0-121" fmla="*/ 969169 w 2117675"/>
                    <a:gd name="connsiteY0-122" fmla="*/ 2158 h 776438"/>
                    <a:gd name="connsiteX1-123" fmla="*/ 2117675 w 2117675"/>
                    <a:gd name="connsiteY1-124" fmla="*/ 387922 h 776438"/>
                    <a:gd name="connsiteX2-125" fmla="*/ 1477119 w 2117675"/>
                    <a:gd name="connsiteY2-126" fmla="*/ 776438 h 776438"/>
                    <a:gd name="connsiteX3-127" fmla="*/ 0 w 2117675"/>
                    <a:gd name="connsiteY3-128" fmla="*/ 295424 h 776438"/>
                    <a:gd name="connsiteX4-129" fmla="*/ 969169 w 2117675"/>
                    <a:gd name="connsiteY4-130" fmla="*/ 2158 h 776438"/>
                    <a:gd name="connsiteX0-131" fmla="*/ 969169 w 2117675"/>
                    <a:gd name="connsiteY0-132" fmla="*/ 5624 h 779904"/>
                    <a:gd name="connsiteX1-133" fmla="*/ 2117675 w 2117675"/>
                    <a:gd name="connsiteY1-134" fmla="*/ 391388 h 779904"/>
                    <a:gd name="connsiteX2-135" fmla="*/ 1477119 w 2117675"/>
                    <a:gd name="connsiteY2-136" fmla="*/ 779904 h 779904"/>
                    <a:gd name="connsiteX3-137" fmla="*/ 0 w 2117675"/>
                    <a:gd name="connsiteY3-138" fmla="*/ 298890 h 779904"/>
                    <a:gd name="connsiteX4-139" fmla="*/ 969169 w 2117675"/>
                    <a:gd name="connsiteY4-140" fmla="*/ 5624 h 779904"/>
                    <a:gd name="connsiteX0-141" fmla="*/ 969169 w 2117675"/>
                    <a:gd name="connsiteY0-142" fmla="*/ 5624 h 779904"/>
                    <a:gd name="connsiteX1-143" fmla="*/ 2117675 w 2117675"/>
                    <a:gd name="connsiteY1-144" fmla="*/ 391388 h 779904"/>
                    <a:gd name="connsiteX2-145" fmla="*/ 1477119 w 2117675"/>
                    <a:gd name="connsiteY2-146" fmla="*/ 779904 h 779904"/>
                    <a:gd name="connsiteX3-147" fmla="*/ 0 w 2117675"/>
                    <a:gd name="connsiteY3-148" fmla="*/ 298890 h 779904"/>
                    <a:gd name="connsiteX4-149" fmla="*/ 969169 w 2117675"/>
                    <a:gd name="connsiteY4-150" fmla="*/ 5624 h 779904"/>
                    <a:gd name="connsiteX0-151" fmla="*/ 969169 w 2117675"/>
                    <a:gd name="connsiteY0-152" fmla="*/ 5624 h 779904"/>
                    <a:gd name="connsiteX1-153" fmla="*/ 2117675 w 2117675"/>
                    <a:gd name="connsiteY1-154" fmla="*/ 391388 h 779904"/>
                    <a:gd name="connsiteX2-155" fmla="*/ 1477119 w 2117675"/>
                    <a:gd name="connsiteY2-156" fmla="*/ 779904 h 779904"/>
                    <a:gd name="connsiteX3-157" fmla="*/ 0 w 2117675"/>
                    <a:gd name="connsiteY3-158" fmla="*/ 298890 h 779904"/>
                    <a:gd name="connsiteX4-159" fmla="*/ 969169 w 2117675"/>
                    <a:gd name="connsiteY4-160" fmla="*/ 5624 h 779904"/>
                    <a:gd name="connsiteX0-161" fmla="*/ 913466 w 2061972"/>
                    <a:gd name="connsiteY0-162" fmla="*/ 5624 h 779904"/>
                    <a:gd name="connsiteX1-163" fmla="*/ 2061972 w 2061972"/>
                    <a:gd name="connsiteY1-164" fmla="*/ 391388 h 779904"/>
                    <a:gd name="connsiteX2-165" fmla="*/ 1421416 w 2061972"/>
                    <a:gd name="connsiteY2-166" fmla="*/ 779904 h 779904"/>
                    <a:gd name="connsiteX3-167" fmla="*/ 0 w 2061972"/>
                    <a:gd name="connsiteY3-168" fmla="*/ 310617 h 779904"/>
                    <a:gd name="connsiteX4-169" fmla="*/ 913466 w 2061972"/>
                    <a:gd name="connsiteY4-170" fmla="*/ 5624 h 779904"/>
                    <a:gd name="connsiteX0-171" fmla="*/ 954511 w 2061972"/>
                    <a:gd name="connsiteY0-172" fmla="*/ 5737 h 777085"/>
                    <a:gd name="connsiteX1-173" fmla="*/ 2061972 w 2061972"/>
                    <a:gd name="connsiteY1-174" fmla="*/ 388569 h 777085"/>
                    <a:gd name="connsiteX2-175" fmla="*/ 1421416 w 2061972"/>
                    <a:gd name="connsiteY2-176" fmla="*/ 777085 h 777085"/>
                    <a:gd name="connsiteX3-177" fmla="*/ 0 w 2061972"/>
                    <a:gd name="connsiteY3-178" fmla="*/ 307798 h 777085"/>
                    <a:gd name="connsiteX4-179" fmla="*/ 954511 w 2061972"/>
                    <a:gd name="connsiteY4-180" fmla="*/ 5737 h 777085"/>
                    <a:gd name="connsiteX0-181" fmla="*/ 954511 w 2061972"/>
                    <a:gd name="connsiteY0-182" fmla="*/ 3453 h 774801"/>
                    <a:gd name="connsiteX1-183" fmla="*/ 2061972 w 2061972"/>
                    <a:gd name="connsiteY1-184" fmla="*/ 386285 h 774801"/>
                    <a:gd name="connsiteX2-185" fmla="*/ 1421416 w 2061972"/>
                    <a:gd name="connsiteY2-186" fmla="*/ 774801 h 774801"/>
                    <a:gd name="connsiteX3-187" fmla="*/ 0 w 2061972"/>
                    <a:gd name="connsiteY3-188" fmla="*/ 305514 h 774801"/>
                    <a:gd name="connsiteX4-189" fmla="*/ 954511 w 2061972"/>
                    <a:gd name="connsiteY4-190" fmla="*/ 3453 h 774801"/>
                    <a:gd name="connsiteX0-191" fmla="*/ 933988 w 2041449"/>
                    <a:gd name="connsiteY0-192" fmla="*/ 3453 h 774801"/>
                    <a:gd name="connsiteX1-193" fmla="*/ 2041449 w 2041449"/>
                    <a:gd name="connsiteY1-194" fmla="*/ 386285 h 774801"/>
                    <a:gd name="connsiteX2-195" fmla="*/ 1400893 w 2041449"/>
                    <a:gd name="connsiteY2-196" fmla="*/ 774801 h 774801"/>
                    <a:gd name="connsiteX3-197" fmla="*/ 0 w 2041449"/>
                    <a:gd name="connsiteY3-198" fmla="*/ 305514 h 774801"/>
                    <a:gd name="connsiteX4-199" fmla="*/ 933988 w 2041449"/>
                    <a:gd name="connsiteY4-200" fmla="*/ 3453 h 774801"/>
                    <a:gd name="connsiteX0-201" fmla="*/ 925192 w 2032653"/>
                    <a:gd name="connsiteY0-202" fmla="*/ 3453 h 774801"/>
                    <a:gd name="connsiteX1-203" fmla="*/ 2032653 w 2032653"/>
                    <a:gd name="connsiteY1-204" fmla="*/ 386285 h 774801"/>
                    <a:gd name="connsiteX2-205" fmla="*/ 1392097 w 2032653"/>
                    <a:gd name="connsiteY2-206" fmla="*/ 774801 h 774801"/>
                    <a:gd name="connsiteX3-207" fmla="*/ 0 w 2032653"/>
                    <a:gd name="connsiteY3-208" fmla="*/ 299650 h 774801"/>
                    <a:gd name="connsiteX4-209" fmla="*/ 925192 w 2032653"/>
                    <a:gd name="connsiteY4-210" fmla="*/ 3453 h 774801"/>
                    <a:gd name="connsiteX0-211" fmla="*/ 936919 w 2044380"/>
                    <a:gd name="connsiteY0-212" fmla="*/ 3453 h 774801"/>
                    <a:gd name="connsiteX1-213" fmla="*/ 2044380 w 2044380"/>
                    <a:gd name="connsiteY1-214" fmla="*/ 386285 h 774801"/>
                    <a:gd name="connsiteX2-215" fmla="*/ 1403824 w 2044380"/>
                    <a:gd name="connsiteY2-216" fmla="*/ 774801 h 774801"/>
                    <a:gd name="connsiteX3-217" fmla="*/ 0 w 2044380"/>
                    <a:gd name="connsiteY3-218" fmla="*/ 296718 h 774801"/>
                    <a:gd name="connsiteX4-219" fmla="*/ 936919 w 2044380"/>
                    <a:gd name="connsiteY4-220" fmla="*/ 3453 h 774801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2044380" h="774801">
                      <a:moveTo>
                        <a:pt x="936919" y="3453"/>
                      </a:moveTo>
                      <a:cubicBezTo>
                        <a:pt x="1415284" y="-19500"/>
                        <a:pt x="1671864" y="67992"/>
                        <a:pt x="2044380" y="386285"/>
                      </a:cubicBezTo>
                      <a:lnTo>
                        <a:pt x="1403824" y="774801"/>
                      </a:lnTo>
                      <a:cubicBezTo>
                        <a:pt x="1016840" y="359414"/>
                        <a:pt x="580609" y="231810"/>
                        <a:pt x="0" y="296718"/>
                      </a:cubicBezTo>
                      <a:lnTo>
                        <a:pt x="936919" y="3453"/>
                      </a:lnTo>
                      <a:close/>
                    </a:path>
                  </a:pathLst>
                </a:custGeom>
                <a:gradFill>
                  <a:gsLst>
                    <a:gs pos="67000">
                      <a:schemeClr val="accent4"/>
                    </a:gs>
                    <a:gs pos="100000">
                      <a:schemeClr val="accent3"/>
                    </a:gs>
                  </a:gsLst>
                  <a:lin ang="162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19" name="矩形 1"/>
              <p:cNvSpPr/>
              <p:nvPr/>
            </p:nvSpPr>
            <p:spPr>
              <a:xfrm>
                <a:off x="3326751" y="2378015"/>
                <a:ext cx="759006" cy="313966"/>
              </a:xfrm>
              <a:custGeom>
                <a:avLst/>
                <a:gdLst/>
                <a:ahLst/>
                <a:cxnLst/>
                <a:rect l="l" t="t" r="r" b="b"/>
                <a:pathLst>
                  <a:path w="759006" h="313966">
                    <a:moveTo>
                      <a:pt x="759006" y="0"/>
                    </a:moveTo>
                    <a:cubicBezTo>
                      <a:pt x="720023" y="99571"/>
                      <a:pt x="699689" y="205036"/>
                      <a:pt x="699379" y="313966"/>
                    </a:cubicBezTo>
                    <a:cubicBezTo>
                      <a:pt x="494976" y="227877"/>
                      <a:pt x="266166" y="207821"/>
                      <a:pt x="0" y="237577"/>
                    </a:cubicBezTo>
                    <a:close/>
                  </a:path>
                </a:pathLst>
              </a:custGeom>
              <a:gradFill>
                <a:gsLst>
                  <a:gs pos="95000">
                    <a:schemeClr val="bg1">
                      <a:alpha val="20000"/>
                    </a:schemeClr>
                  </a:gs>
                  <a:gs pos="0">
                    <a:schemeClr val="bg1">
                      <a:alpha val="20000"/>
                    </a:schemeClr>
                  </a:gs>
                </a:gsLst>
                <a:lin ang="48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7" name="TextBox 116"/>
            <p:cNvSpPr txBox="1"/>
            <p:nvPr/>
          </p:nvSpPr>
          <p:spPr>
            <a:xfrm>
              <a:off x="4322812" y="2551422"/>
              <a:ext cx="275110" cy="300081"/>
            </a:xfrm>
            <a:prstGeom prst="rect">
              <a:avLst/>
            </a:prstGeom>
            <a:noFill/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prstClr val="white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S</a:t>
              </a:r>
              <a:endParaRPr lang="zh-CN" altLang="en-US" b="1" dirty="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4075523" y="2630731"/>
            <a:ext cx="2071717" cy="841601"/>
            <a:chOff x="2323409" y="2636324"/>
            <a:chExt cx="2123625" cy="862576"/>
          </a:xfrm>
        </p:grpSpPr>
        <p:grpSp>
          <p:nvGrpSpPr>
            <p:cNvPr id="124" name="组合 123"/>
            <p:cNvGrpSpPr/>
            <p:nvPr/>
          </p:nvGrpSpPr>
          <p:grpSpPr>
            <a:xfrm>
              <a:off x="2323409" y="2636324"/>
              <a:ext cx="2123625" cy="862576"/>
              <a:chOff x="2323409" y="2636324"/>
              <a:chExt cx="2123625" cy="862576"/>
            </a:xfrm>
          </p:grpSpPr>
          <p:grpSp>
            <p:nvGrpSpPr>
              <p:cNvPr id="127" name="组合 126"/>
              <p:cNvGrpSpPr/>
              <p:nvPr/>
            </p:nvGrpSpPr>
            <p:grpSpPr>
              <a:xfrm>
                <a:off x="2329359" y="2636324"/>
                <a:ext cx="2117675" cy="862576"/>
                <a:chOff x="2329359" y="2636324"/>
                <a:chExt cx="2117675" cy="862576"/>
              </a:xfrm>
              <a:effectLst>
                <a:outerShdw blurRad="292100" dist="419100" dir="654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29" name="矩形 2"/>
                <p:cNvSpPr/>
                <p:nvPr/>
              </p:nvSpPr>
              <p:spPr>
                <a:xfrm>
                  <a:off x="2338512" y="2921548"/>
                  <a:ext cx="1473795" cy="575642"/>
                </a:xfrm>
                <a:custGeom>
                  <a:avLst/>
                  <a:gdLst>
                    <a:gd name="connsiteX0" fmla="*/ 0 w 576064"/>
                    <a:gd name="connsiteY0" fmla="*/ 0 h 124398"/>
                    <a:gd name="connsiteX1" fmla="*/ 576064 w 576064"/>
                    <a:gd name="connsiteY1" fmla="*/ 0 h 124398"/>
                    <a:gd name="connsiteX2" fmla="*/ 576064 w 576064"/>
                    <a:gd name="connsiteY2" fmla="*/ 124398 h 124398"/>
                    <a:gd name="connsiteX3" fmla="*/ 0 w 576064"/>
                    <a:gd name="connsiteY3" fmla="*/ 124398 h 124398"/>
                    <a:gd name="connsiteX4" fmla="*/ 0 w 576064"/>
                    <a:gd name="connsiteY4" fmla="*/ 0 h 124398"/>
                    <a:gd name="connsiteX0-1" fmla="*/ 0 w 726083"/>
                    <a:gd name="connsiteY0-2" fmla="*/ 0 h 488730"/>
                    <a:gd name="connsiteX1-3" fmla="*/ 726083 w 726083"/>
                    <a:gd name="connsiteY1-4" fmla="*/ 364332 h 488730"/>
                    <a:gd name="connsiteX2-5" fmla="*/ 726083 w 726083"/>
                    <a:gd name="connsiteY2-6" fmla="*/ 488730 h 488730"/>
                    <a:gd name="connsiteX3-7" fmla="*/ 150019 w 726083"/>
                    <a:gd name="connsiteY3-8" fmla="*/ 488730 h 488730"/>
                    <a:gd name="connsiteX4-9" fmla="*/ 0 w 726083"/>
                    <a:gd name="connsiteY4-10" fmla="*/ 0 h 488730"/>
                    <a:gd name="connsiteX0-11" fmla="*/ 0 w 726083"/>
                    <a:gd name="connsiteY0-12" fmla="*/ 0 h 488730"/>
                    <a:gd name="connsiteX1-13" fmla="*/ 726083 w 726083"/>
                    <a:gd name="connsiteY1-14" fmla="*/ 364332 h 488730"/>
                    <a:gd name="connsiteX2-15" fmla="*/ 726083 w 726083"/>
                    <a:gd name="connsiteY2-16" fmla="*/ 488730 h 488730"/>
                    <a:gd name="connsiteX3-17" fmla="*/ 4763 w 726083"/>
                    <a:gd name="connsiteY3-18" fmla="*/ 110111 h 488730"/>
                    <a:gd name="connsiteX4-19" fmla="*/ 0 w 726083"/>
                    <a:gd name="connsiteY4-20" fmla="*/ 0 h 488730"/>
                    <a:gd name="connsiteX0-21" fmla="*/ 0 w 1478558"/>
                    <a:gd name="connsiteY0-22" fmla="*/ 0 h 488730"/>
                    <a:gd name="connsiteX1-23" fmla="*/ 1478558 w 1478558"/>
                    <a:gd name="connsiteY1-24" fmla="*/ 481014 h 488730"/>
                    <a:gd name="connsiteX2-25" fmla="*/ 726083 w 1478558"/>
                    <a:gd name="connsiteY2-26" fmla="*/ 488730 h 488730"/>
                    <a:gd name="connsiteX3-27" fmla="*/ 4763 w 1478558"/>
                    <a:gd name="connsiteY3-28" fmla="*/ 110111 h 488730"/>
                    <a:gd name="connsiteX4-29" fmla="*/ 0 w 1478558"/>
                    <a:gd name="connsiteY4-30" fmla="*/ 0 h 488730"/>
                    <a:gd name="connsiteX0-31" fmla="*/ 0 w 1483321"/>
                    <a:gd name="connsiteY0-32" fmla="*/ 0 h 562549"/>
                    <a:gd name="connsiteX1-33" fmla="*/ 1478558 w 1483321"/>
                    <a:gd name="connsiteY1-34" fmla="*/ 481014 h 562549"/>
                    <a:gd name="connsiteX2-35" fmla="*/ 1483321 w 1483321"/>
                    <a:gd name="connsiteY2-36" fmla="*/ 562549 h 562549"/>
                    <a:gd name="connsiteX3-37" fmla="*/ 4763 w 1483321"/>
                    <a:gd name="connsiteY3-38" fmla="*/ 110111 h 562549"/>
                    <a:gd name="connsiteX4-39" fmla="*/ 0 w 1483321"/>
                    <a:gd name="connsiteY4-40" fmla="*/ 0 h 562549"/>
                    <a:gd name="connsiteX0-41" fmla="*/ 0 w 1483321"/>
                    <a:gd name="connsiteY0-42" fmla="*/ 0 h 562549"/>
                    <a:gd name="connsiteX1-43" fmla="*/ 1478558 w 1483321"/>
                    <a:gd name="connsiteY1-44" fmla="*/ 481014 h 562549"/>
                    <a:gd name="connsiteX2-45" fmla="*/ 1483321 w 1483321"/>
                    <a:gd name="connsiteY2-46" fmla="*/ 562549 h 562549"/>
                    <a:gd name="connsiteX3-47" fmla="*/ 4763 w 1483321"/>
                    <a:gd name="connsiteY3-48" fmla="*/ 110111 h 562549"/>
                    <a:gd name="connsiteX4-49" fmla="*/ 0 w 1483321"/>
                    <a:gd name="connsiteY4-50" fmla="*/ 0 h 562549"/>
                    <a:gd name="connsiteX0-51" fmla="*/ 0 w 1483321"/>
                    <a:gd name="connsiteY0-52" fmla="*/ 0 h 562549"/>
                    <a:gd name="connsiteX1-53" fmla="*/ 1478558 w 1483321"/>
                    <a:gd name="connsiteY1-54" fmla="*/ 481014 h 562549"/>
                    <a:gd name="connsiteX2-55" fmla="*/ 1483321 w 1483321"/>
                    <a:gd name="connsiteY2-56" fmla="*/ 562549 h 562549"/>
                    <a:gd name="connsiteX3-57" fmla="*/ 4763 w 1483321"/>
                    <a:gd name="connsiteY3-58" fmla="*/ 110111 h 562549"/>
                    <a:gd name="connsiteX4-59" fmla="*/ 0 w 1483321"/>
                    <a:gd name="connsiteY4-60" fmla="*/ 0 h 562549"/>
                    <a:gd name="connsiteX0-61" fmla="*/ 0 w 1483321"/>
                    <a:gd name="connsiteY0-62" fmla="*/ 0 h 562549"/>
                    <a:gd name="connsiteX1-63" fmla="*/ 1478558 w 1483321"/>
                    <a:gd name="connsiteY1-64" fmla="*/ 481014 h 562549"/>
                    <a:gd name="connsiteX2-65" fmla="*/ 1483321 w 1483321"/>
                    <a:gd name="connsiteY2-66" fmla="*/ 562549 h 562549"/>
                    <a:gd name="connsiteX3-67" fmla="*/ 4763 w 1483321"/>
                    <a:gd name="connsiteY3-68" fmla="*/ 110111 h 562549"/>
                    <a:gd name="connsiteX4-69" fmla="*/ 0 w 1483321"/>
                    <a:gd name="connsiteY4-70" fmla="*/ 0 h 562549"/>
                    <a:gd name="connsiteX0-71" fmla="*/ 0 w 1483321"/>
                    <a:gd name="connsiteY0-72" fmla="*/ 6683 h 569232"/>
                    <a:gd name="connsiteX1-73" fmla="*/ 1478558 w 1483321"/>
                    <a:gd name="connsiteY1-74" fmla="*/ 487697 h 569232"/>
                    <a:gd name="connsiteX2-75" fmla="*/ 1483321 w 1483321"/>
                    <a:gd name="connsiteY2-76" fmla="*/ 569232 h 569232"/>
                    <a:gd name="connsiteX3-77" fmla="*/ 4763 w 1483321"/>
                    <a:gd name="connsiteY3-78" fmla="*/ 116794 h 569232"/>
                    <a:gd name="connsiteX4-79" fmla="*/ 0 w 1483321"/>
                    <a:gd name="connsiteY4-80" fmla="*/ 6683 h 569232"/>
                    <a:gd name="connsiteX0-81" fmla="*/ 0 w 1478558"/>
                    <a:gd name="connsiteY0-82" fmla="*/ 6683 h 559707"/>
                    <a:gd name="connsiteX1-83" fmla="*/ 1478558 w 1478558"/>
                    <a:gd name="connsiteY1-84" fmla="*/ 487697 h 559707"/>
                    <a:gd name="connsiteX2-85" fmla="*/ 1440459 w 1478558"/>
                    <a:gd name="connsiteY2-86" fmla="*/ 559707 h 559707"/>
                    <a:gd name="connsiteX3-87" fmla="*/ 4763 w 1478558"/>
                    <a:gd name="connsiteY3-88" fmla="*/ 116794 h 559707"/>
                    <a:gd name="connsiteX4-89" fmla="*/ 0 w 1478558"/>
                    <a:gd name="connsiteY4-90" fmla="*/ 6683 h 559707"/>
                    <a:gd name="connsiteX0-91" fmla="*/ 0 w 1478558"/>
                    <a:gd name="connsiteY0-92" fmla="*/ 6683 h 559707"/>
                    <a:gd name="connsiteX1-93" fmla="*/ 1478558 w 1478558"/>
                    <a:gd name="connsiteY1-94" fmla="*/ 487697 h 559707"/>
                    <a:gd name="connsiteX2-95" fmla="*/ 1440459 w 1478558"/>
                    <a:gd name="connsiteY2-96" fmla="*/ 559707 h 559707"/>
                    <a:gd name="connsiteX3-97" fmla="*/ 4763 w 1478558"/>
                    <a:gd name="connsiteY3-98" fmla="*/ 116794 h 559707"/>
                    <a:gd name="connsiteX4-99" fmla="*/ 0 w 1478558"/>
                    <a:gd name="connsiteY4-100" fmla="*/ 6683 h 559707"/>
                    <a:gd name="connsiteX0-101" fmla="*/ 0 w 1478558"/>
                    <a:gd name="connsiteY0-102" fmla="*/ 6683 h 559707"/>
                    <a:gd name="connsiteX1-103" fmla="*/ 1478558 w 1478558"/>
                    <a:gd name="connsiteY1-104" fmla="*/ 487697 h 559707"/>
                    <a:gd name="connsiteX2-105" fmla="*/ 1440459 w 1478558"/>
                    <a:gd name="connsiteY2-106" fmla="*/ 559707 h 559707"/>
                    <a:gd name="connsiteX3-107" fmla="*/ 4763 w 1478558"/>
                    <a:gd name="connsiteY3-108" fmla="*/ 116794 h 559707"/>
                    <a:gd name="connsiteX4-109" fmla="*/ 0 w 1478558"/>
                    <a:gd name="connsiteY4-110" fmla="*/ 6683 h 559707"/>
                    <a:gd name="connsiteX0-111" fmla="*/ 0 w 1478558"/>
                    <a:gd name="connsiteY0-112" fmla="*/ 6683 h 559707"/>
                    <a:gd name="connsiteX1-113" fmla="*/ 1478558 w 1478558"/>
                    <a:gd name="connsiteY1-114" fmla="*/ 487697 h 559707"/>
                    <a:gd name="connsiteX2-115" fmla="*/ 1440459 w 1478558"/>
                    <a:gd name="connsiteY2-116" fmla="*/ 559707 h 559707"/>
                    <a:gd name="connsiteX3-117" fmla="*/ 4763 w 1478558"/>
                    <a:gd name="connsiteY3-118" fmla="*/ 116794 h 559707"/>
                    <a:gd name="connsiteX4-119" fmla="*/ 0 w 1478558"/>
                    <a:gd name="connsiteY4-120" fmla="*/ 6683 h 559707"/>
                    <a:gd name="connsiteX0-121" fmla="*/ 0 w 1478558"/>
                    <a:gd name="connsiteY0-122" fmla="*/ 6683 h 559707"/>
                    <a:gd name="connsiteX1-123" fmla="*/ 1478558 w 1478558"/>
                    <a:gd name="connsiteY1-124" fmla="*/ 487697 h 559707"/>
                    <a:gd name="connsiteX2-125" fmla="*/ 1440459 w 1478558"/>
                    <a:gd name="connsiteY2-126" fmla="*/ 559707 h 559707"/>
                    <a:gd name="connsiteX3-127" fmla="*/ 4763 w 1478558"/>
                    <a:gd name="connsiteY3-128" fmla="*/ 116794 h 559707"/>
                    <a:gd name="connsiteX4-129" fmla="*/ 0 w 1478558"/>
                    <a:gd name="connsiteY4-130" fmla="*/ 6683 h 559707"/>
                    <a:gd name="connsiteX0-131" fmla="*/ 0 w 1478558"/>
                    <a:gd name="connsiteY0-132" fmla="*/ 6683 h 559707"/>
                    <a:gd name="connsiteX1-133" fmla="*/ 1478558 w 1478558"/>
                    <a:gd name="connsiteY1-134" fmla="*/ 487697 h 559707"/>
                    <a:gd name="connsiteX2-135" fmla="*/ 1440459 w 1478558"/>
                    <a:gd name="connsiteY2-136" fmla="*/ 559707 h 559707"/>
                    <a:gd name="connsiteX3-137" fmla="*/ 4763 w 1478558"/>
                    <a:gd name="connsiteY3-138" fmla="*/ 116794 h 559707"/>
                    <a:gd name="connsiteX4-139" fmla="*/ 0 w 1478558"/>
                    <a:gd name="connsiteY4-140" fmla="*/ 6683 h 559707"/>
                    <a:gd name="connsiteX0-141" fmla="*/ 0 w 1478558"/>
                    <a:gd name="connsiteY0-142" fmla="*/ 6683 h 573994"/>
                    <a:gd name="connsiteX1-143" fmla="*/ 1478558 w 1478558"/>
                    <a:gd name="connsiteY1-144" fmla="*/ 487697 h 573994"/>
                    <a:gd name="connsiteX2-145" fmla="*/ 1445221 w 1478558"/>
                    <a:gd name="connsiteY2-146" fmla="*/ 573994 h 573994"/>
                    <a:gd name="connsiteX3-147" fmla="*/ 4763 w 1478558"/>
                    <a:gd name="connsiteY3-148" fmla="*/ 116794 h 573994"/>
                    <a:gd name="connsiteX4-149" fmla="*/ 0 w 1478558"/>
                    <a:gd name="connsiteY4-150" fmla="*/ 6683 h 573994"/>
                    <a:gd name="connsiteX0-151" fmla="*/ 0 w 1478558"/>
                    <a:gd name="connsiteY0-152" fmla="*/ 6683 h 573994"/>
                    <a:gd name="connsiteX1-153" fmla="*/ 1478558 w 1478558"/>
                    <a:gd name="connsiteY1-154" fmla="*/ 487697 h 573994"/>
                    <a:gd name="connsiteX2-155" fmla="*/ 1445221 w 1478558"/>
                    <a:gd name="connsiteY2-156" fmla="*/ 573994 h 573994"/>
                    <a:gd name="connsiteX3-157" fmla="*/ 4763 w 1478558"/>
                    <a:gd name="connsiteY3-158" fmla="*/ 116794 h 573994"/>
                    <a:gd name="connsiteX4-159" fmla="*/ 0 w 1478558"/>
                    <a:gd name="connsiteY4-160" fmla="*/ 6683 h 573994"/>
                    <a:gd name="connsiteX0-161" fmla="*/ 0 w 1478558"/>
                    <a:gd name="connsiteY0-162" fmla="*/ 7185 h 574496"/>
                    <a:gd name="connsiteX1-163" fmla="*/ 1478558 w 1478558"/>
                    <a:gd name="connsiteY1-164" fmla="*/ 488199 h 574496"/>
                    <a:gd name="connsiteX2-165" fmla="*/ 1445221 w 1478558"/>
                    <a:gd name="connsiteY2-166" fmla="*/ 574496 h 574496"/>
                    <a:gd name="connsiteX3-167" fmla="*/ 4763 w 1478558"/>
                    <a:gd name="connsiteY3-168" fmla="*/ 117296 h 574496"/>
                    <a:gd name="connsiteX4-169" fmla="*/ 0 w 1478558"/>
                    <a:gd name="connsiteY4-170" fmla="*/ 7185 h 574496"/>
                    <a:gd name="connsiteX0-171" fmla="*/ 0 w 1478558"/>
                    <a:gd name="connsiteY0-172" fmla="*/ 7185 h 576878"/>
                    <a:gd name="connsiteX1-173" fmla="*/ 1478558 w 1478558"/>
                    <a:gd name="connsiteY1-174" fmla="*/ 488199 h 576878"/>
                    <a:gd name="connsiteX2-175" fmla="*/ 1464271 w 1478558"/>
                    <a:gd name="connsiteY2-176" fmla="*/ 576878 h 576878"/>
                    <a:gd name="connsiteX3-177" fmla="*/ 4763 w 1478558"/>
                    <a:gd name="connsiteY3-178" fmla="*/ 117296 h 576878"/>
                    <a:gd name="connsiteX4-179" fmla="*/ 0 w 1478558"/>
                    <a:gd name="connsiteY4-180" fmla="*/ 7185 h 576878"/>
                    <a:gd name="connsiteX0-181" fmla="*/ 0 w 1478558"/>
                    <a:gd name="connsiteY0-182" fmla="*/ 7376 h 577069"/>
                    <a:gd name="connsiteX1-183" fmla="*/ 1478558 w 1478558"/>
                    <a:gd name="connsiteY1-184" fmla="*/ 483627 h 577069"/>
                    <a:gd name="connsiteX2-185" fmla="*/ 1464271 w 1478558"/>
                    <a:gd name="connsiteY2-186" fmla="*/ 577069 h 577069"/>
                    <a:gd name="connsiteX3-187" fmla="*/ 4763 w 1478558"/>
                    <a:gd name="connsiteY3-188" fmla="*/ 117487 h 577069"/>
                    <a:gd name="connsiteX4-189" fmla="*/ 0 w 1478558"/>
                    <a:gd name="connsiteY4-190" fmla="*/ 7376 h 577069"/>
                    <a:gd name="connsiteX0-191" fmla="*/ 0 w 1478558"/>
                    <a:gd name="connsiteY0-192" fmla="*/ 6934 h 576627"/>
                    <a:gd name="connsiteX1-193" fmla="*/ 1478558 w 1478558"/>
                    <a:gd name="connsiteY1-194" fmla="*/ 483185 h 576627"/>
                    <a:gd name="connsiteX2-195" fmla="*/ 1464271 w 1478558"/>
                    <a:gd name="connsiteY2-196" fmla="*/ 576627 h 576627"/>
                    <a:gd name="connsiteX3-197" fmla="*/ 4763 w 1478558"/>
                    <a:gd name="connsiteY3-198" fmla="*/ 117045 h 576627"/>
                    <a:gd name="connsiteX4-199" fmla="*/ 0 w 1478558"/>
                    <a:gd name="connsiteY4-200" fmla="*/ 6934 h 576627"/>
                    <a:gd name="connsiteX0-201" fmla="*/ 0 w 1478558"/>
                    <a:gd name="connsiteY0-202" fmla="*/ 6934 h 576627"/>
                    <a:gd name="connsiteX1-203" fmla="*/ 1478558 w 1478558"/>
                    <a:gd name="connsiteY1-204" fmla="*/ 483185 h 576627"/>
                    <a:gd name="connsiteX2-205" fmla="*/ 1464271 w 1478558"/>
                    <a:gd name="connsiteY2-206" fmla="*/ 576627 h 576627"/>
                    <a:gd name="connsiteX3-207" fmla="*/ 23813 w 1478558"/>
                    <a:gd name="connsiteY3-208" fmla="*/ 112283 h 576627"/>
                    <a:gd name="connsiteX4-209" fmla="*/ 0 w 1478558"/>
                    <a:gd name="connsiteY4-210" fmla="*/ 6934 h 576627"/>
                    <a:gd name="connsiteX0-211" fmla="*/ 0 w 1473795"/>
                    <a:gd name="connsiteY0-212" fmla="*/ 6934 h 576627"/>
                    <a:gd name="connsiteX1-213" fmla="*/ 1473795 w 1473795"/>
                    <a:gd name="connsiteY1-214" fmla="*/ 483185 h 576627"/>
                    <a:gd name="connsiteX2-215" fmla="*/ 1459508 w 1473795"/>
                    <a:gd name="connsiteY2-216" fmla="*/ 576627 h 576627"/>
                    <a:gd name="connsiteX3-217" fmla="*/ 19050 w 1473795"/>
                    <a:gd name="connsiteY3-218" fmla="*/ 112283 h 576627"/>
                    <a:gd name="connsiteX4-219" fmla="*/ 0 w 1473795"/>
                    <a:gd name="connsiteY4-220" fmla="*/ 6934 h 576627"/>
                    <a:gd name="connsiteX0-221" fmla="*/ 0 w 1473795"/>
                    <a:gd name="connsiteY0-222" fmla="*/ 7206 h 569755"/>
                    <a:gd name="connsiteX1-223" fmla="*/ 1473795 w 1473795"/>
                    <a:gd name="connsiteY1-224" fmla="*/ 476313 h 569755"/>
                    <a:gd name="connsiteX2-225" fmla="*/ 1459508 w 1473795"/>
                    <a:gd name="connsiteY2-226" fmla="*/ 569755 h 569755"/>
                    <a:gd name="connsiteX3-227" fmla="*/ 19050 w 1473795"/>
                    <a:gd name="connsiteY3-228" fmla="*/ 105411 h 569755"/>
                    <a:gd name="connsiteX4-229" fmla="*/ 0 w 1473795"/>
                    <a:gd name="connsiteY4-230" fmla="*/ 7206 h 569755"/>
                    <a:gd name="connsiteX0-231" fmla="*/ 0 w 1473795"/>
                    <a:gd name="connsiteY0-232" fmla="*/ 12924 h 575473"/>
                    <a:gd name="connsiteX1-233" fmla="*/ 1473795 w 1473795"/>
                    <a:gd name="connsiteY1-234" fmla="*/ 482031 h 575473"/>
                    <a:gd name="connsiteX2-235" fmla="*/ 1459508 w 1473795"/>
                    <a:gd name="connsiteY2-236" fmla="*/ 575473 h 575473"/>
                    <a:gd name="connsiteX3-237" fmla="*/ 19050 w 1473795"/>
                    <a:gd name="connsiteY3-238" fmla="*/ 111129 h 575473"/>
                    <a:gd name="connsiteX4-239" fmla="*/ 0 w 1473795"/>
                    <a:gd name="connsiteY4-240" fmla="*/ 12924 h 575473"/>
                    <a:gd name="connsiteX0-241" fmla="*/ 0 w 1473795"/>
                    <a:gd name="connsiteY0-242" fmla="*/ 13093 h 575642"/>
                    <a:gd name="connsiteX1-243" fmla="*/ 1473795 w 1473795"/>
                    <a:gd name="connsiteY1-244" fmla="*/ 479298 h 575642"/>
                    <a:gd name="connsiteX2-245" fmla="*/ 1459508 w 1473795"/>
                    <a:gd name="connsiteY2-246" fmla="*/ 575642 h 575642"/>
                    <a:gd name="connsiteX3-247" fmla="*/ 19050 w 1473795"/>
                    <a:gd name="connsiteY3-248" fmla="*/ 111298 h 575642"/>
                    <a:gd name="connsiteX4-249" fmla="*/ 0 w 1473795"/>
                    <a:gd name="connsiteY4-250" fmla="*/ 13093 h 575642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473795" h="575642">
                      <a:moveTo>
                        <a:pt x="0" y="13093"/>
                      </a:moveTo>
                      <a:cubicBezTo>
                        <a:pt x="521429" y="-45644"/>
                        <a:pt x="1021424" y="90360"/>
                        <a:pt x="1473795" y="479298"/>
                      </a:cubicBezTo>
                      <a:lnTo>
                        <a:pt x="1459508" y="575642"/>
                      </a:lnTo>
                      <a:cubicBezTo>
                        <a:pt x="935699" y="139872"/>
                        <a:pt x="447609" y="54149"/>
                        <a:pt x="19050" y="111298"/>
                      </a:cubicBezTo>
                      <a:lnTo>
                        <a:pt x="0" y="13093"/>
                      </a:lnTo>
                      <a:close/>
                    </a:path>
                  </a:pathLst>
                </a:custGeom>
                <a:gradFill>
                  <a:gsLst>
                    <a:gs pos="24000">
                      <a:schemeClr val="bg2"/>
                    </a:gs>
                    <a:gs pos="100000">
                      <a:schemeClr val="tx2"/>
                    </a:gs>
                  </a:gsLst>
                  <a:lin ang="168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0" name="矩形 3"/>
                <p:cNvSpPr/>
                <p:nvPr/>
              </p:nvSpPr>
              <p:spPr>
                <a:xfrm>
                  <a:off x="3796779" y="3026840"/>
                  <a:ext cx="648642" cy="472060"/>
                </a:xfrm>
                <a:custGeom>
                  <a:avLst/>
                  <a:gdLst>
                    <a:gd name="connsiteX0" fmla="*/ 0 w 720080"/>
                    <a:gd name="connsiteY0" fmla="*/ 0 h 72008"/>
                    <a:gd name="connsiteX1" fmla="*/ 720080 w 720080"/>
                    <a:gd name="connsiteY1" fmla="*/ 0 h 72008"/>
                    <a:gd name="connsiteX2" fmla="*/ 720080 w 720080"/>
                    <a:gd name="connsiteY2" fmla="*/ 72008 h 72008"/>
                    <a:gd name="connsiteX3" fmla="*/ 0 w 720080"/>
                    <a:gd name="connsiteY3" fmla="*/ 72008 h 72008"/>
                    <a:gd name="connsiteX4" fmla="*/ 0 w 720080"/>
                    <a:gd name="connsiteY4" fmla="*/ 0 h 72008"/>
                    <a:gd name="connsiteX0-1" fmla="*/ 0 w 1241573"/>
                    <a:gd name="connsiteY0-2" fmla="*/ 481013 h 553021"/>
                    <a:gd name="connsiteX1-3" fmla="*/ 1241573 w 1241573"/>
                    <a:gd name="connsiteY1-4" fmla="*/ 0 h 553021"/>
                    <a:gd name="connsiteX2-5" fmla="*/ 720080 w 1241573"/>
                    <a:gd name="connsiteY2-6" fmla="*/ 553021 h 553021"/>
                    <a:gd name="connsiteX3-7" fmla="*/ 0 w 1241573"/>
                    <a:gd name="connsiteY3-8" fmla="*/ 553021 h 553021"/>
                    <a:gd name="connsiteX4-9" fmla="*/ 0 w 1241573"/>
                    <a:gd name="connsiteY4-10" fmla="*/ 481013 h 553021"/>
                    <a:gd name="connsiteX0-11" fmla="*/ 0 w 1246336"/>
                    <a:gd name="connsiteY0-12" fmla="*/ 481013 h 553021"/>
                    <a:gd name="connsiteX1-13" fmla="*/ 1241573 w 1246336"/>
                    <a:gd name="connsiteY1-14" fmla="*/ 0 h 553021"/>
                    <a:gd name="connsiteX2-15" fmla="*/ 1246336 w 1246336"/>
                    <a:gd name="connsiteY2-16" fmla="*/ 81533 h 553021"/>
                    <a:gd name="connsiteX3-17" fmla="*/ 0 w 1246336"/>
                    <a:gd name="connsiteY3-18" fmla="*/ 553021 h 553021"/>
                    <a:gd name="connsiteX4-19" fmla="*/ 0 w 1246336"/>
                    <a:gd name="connsiteY4-20" fmla="*/ 481013 h 553021"/>
                    <a:gd name="connsiteX0-21" fmla="*/ 0 w 1246336"/>
                    <a:gd name="connsiteY0-22" fmla="*/ 481013 h 595884"/>
                    <a:gd name="connsiteX1-23" fmla="*/ 1241573 w 1246336"/>
                    <a:gd name="connsiteY1-24" fmla="*/ 0 h 595884"/>
                    <a:gd name="connsiteX2-25" fmla="*/ 1246336 w 1246336"/>
                    <a:gd name="connsiteY2-26" fmla="*/ 81533 h 595884"/>
                    <a:gd name="connsiteX3-27" fmla="*/ 19050 w 1246336"/>
                    <a:gd name="connsiteY3-28" fmla="*/ 595884 h 595884"/>
                    <a:gd name="connsiteX4-29" fmla="*/ 0 w 1246336"/>
                    <a:gd name="connsiteY4-30" fmla="*/ 481013 h 595884"/>
                    <a:gd name="connsiteX0-31" fmla="*/ 0 w 1246336"/>
                    <a:gd name="connsiteY0-32" fmla="*/ 481013 h 481013"/>
                    <a:gd name="connsiteX1-33" fmla="*/ 1241573 w 1246336"/>
                    <a:gd name="connsiteY1-34" fmla="*/ 0 h 481013"/>
                    <a:gd name="connsiteX2-35" fmla="*/ 1246336 w 1246336"/>
                    <a:gd name="connsiteY2-36" fmla="*/ 81533 h 481013"/>
                    <a:gd name="connsiteX3-37" fmla="*/ 585788 w 1246336"/>
                    <a:gd name="connsiteY3-38" fmla="*/ 462534 h 481013"/>
                    <a:gd name="connsiteX4-39" fmla="*/ 0 w 1246336"/>
                    <a:gd name="connsiteY4-40" fmla="*/ 481013 h 481013"/>
                    <a:gd name="connsiteX0-41" fmla="*/ 26193 w 660548"/>
                    <a:gd name="connsiteY0-42" fmla="*/ 373856 h 462534"/>
                    <a:gd name="connsiteX1-43" fmla="*/ 655785 w 660548"/>
                    <a:gd name="connsiteY1-44" fmla="*/ 0 h 462534"/>
                    <a:gd name="connsiteX2-45" fmla="*/ 660548 w 660548"/>
                    <a:gd name="connsiteY2-46" fmla="*/ 81533 h 462534"/>
                    <a:gd name="connsiteX3-47" fmla="*/ 0 w 660548"/>
                    <a:gd name="connsiteY3-48" fmla="*/ 462534 h 462534"/>
                    <a:gd name="connsiteX4-49" fmla="*/ 26193 w 660548"/>
                    <a:gd name="connsiteY4-50" fmla="*/ 373856 h 462534"/>
                    <a:gd name="connsiteX0-51" fmla="*/ 38099 w 672454"/>
                    <a:gd name="connsiteY0-52" fmla="*/ 373856 h 460153"/>
                    <a:gd name="connsiteX1-53" fmla="*/ 667691 w 672454"/>
                    <a:gd name="connsiteY1-54" fmla="*/ 0 h 460153"/>
                    <a:gd name="connsiteX2-55" fmla="*/ 672454 w 672454"/>
                    <a:gd name="connsiteY2-56" fmla="*/ 81533 h 460153"/>
                    <a:gd name="connsiteX3-57" fmla="*/ 0 w 672454"/>
                    <a:gd name="connsiteY3-58" fmla="*/ 460153 h 460153"/>
                    <a:gd name="connsiteX4-59" fmla="*/ 38099 w 672454"/>
                    <a:gd name="connsiteY4-60" fmla="*/ 373856 h 460153"/>
                    <a:gd name="connsiteX0-61" fmla="*/ 14287 w 648642"/>
                    <a:gd name="connsiteY0-62" fmla="*/ 373856 h 460153"/>
                    <a:gd name="connsiteX1-63" fmla="*/ 643879 w 648642"/>
                    <a:gd name="connsiteY1-64" fmla="*/ 0 h 460153"/>
                    <a:gd name="connsiteX2-65" fmla="*/ 648642 w 648642"/>
                    <a:gd name="connsiteY2-66" fmla="*/ 81533 h 460153"/>
                    <a:gd name="connsiteX3-67" fmla="*/ 0 w 648642"/>
                    <a:gd name="connsiteY3-68" fmla="*/ 460153 h 460153"/>
                    <a:gd name="connsiteX4-69" fmla="*/ 14287 w 648642"/>
                    <a:gd name="connsiteY4-70" fmla="*/ 373856 h 460153"/>
                    <a:gd name="connsiteX0-71" fmla="*/ 19050 w 653405"/>
                    <a:gd name="connsiteY0-72" fmla="*/ 373856 h 472060"/>
                    <a:gd name="connsiteX1-73" fmla="*/ 648642 w 653405"/>
                    <a:gd name="connsiteY1-74" fmla="*/ 0 h 472060"/>
                    <a:gd name="connsiteX2-75" fmla="*/ 653405 w 653405"/>
                    <a:gd name="connsiteY2-76" fmla="*/ 81533 h 472060"/>
                    <a:gd name="connsiteX3-77" fmla="*/ 0 w 653405"/>
                    <a:gd name="connsiteY3-78" fmla="*/ 472060 h 472060"/>
                    <a:gd name="connsiteX4-79" fmla="*/ 19050 w 653405"/>
                    <a:gd name="connsiteY4-80" fmla="*/ 373856 h 472060"/>
                    <a:gd name="connsiteX0-81" fmla="*/ 19050 w 648642"/>
                    <a:gd name="connsiteY0-82" fmla="*/ 373856 h 472060"/>
                    <a:gd name="connsiteX1-83" fmla="*/ 648642 w 648642"/>
                    <a:gd name="connsiteY1-84" fmla="*/ 0 h 472060"/>
                    <a:gd name="connsiteX2-85" fmla="*/ 620068 w 648642"/>
                    <a:gd name="connsiteY2-86" fmla="*/ 83915 h 472060"/>
                    <a:gd name="connsiteX3-87" fmla="*/ 0 w 648642"/>
                    <a:gd name="connsiteY3-88" fmla="*/ 472060 h 472060"/>
                    <a:gd name="connsiteX4-89" fmla="*/ 19050 w 648642"/>
                    <a:gd name="connsiteY4-90" fmla="*/ 373856 h 472060"/>
                    <a:gd name="connsiteX0-91" fmla="*/ 1633 w 648642"/>
                    <a:gd name="connsiteY0-92" fmla="*/ 388370 h 472060"/>
                    <a:gd name="connsiteX1-93" fmla="*/ 648642 w 648642"/>
                    <a:gd name="connsiteY1-94" fmla="*/ 0 h 472060"/>
                    <a:gd name="connsiteX2-95" fmla="*/ 620068 w 648642"/>
                    <a:gd name="connsiteY2-96" fmla="*/ 83915 h 472060"/>
                    <a:gd name="connsiteX3-97" fmla="*/ 0 w 648642"/>
                    <a:gd name="connsiteY3-98" fmla="*/ 472060 h 472060"/>
                    <a:gd name="connsiteX4-99" fmla="*/ 1633 w 648642"/>
                    <a:gd name="connsiteY4-100" fmla="*/ 388370 h 472060"/>
                    <a:gd name="connsiteX0-101" fmla="*/ 7439 w 648642"/>
                    <a:gd name="connsiteY0-102" fmla="*/ 385467 h 472060"/>
                    <a:gd name="connsiteX1-103" fmla="*/ 648642 w 648642"/>
                    <a:gd name="connsiteY1-104" fmla="*/ 0 h 472060"/>
                    <a:gd name="connsiteX2-105" fmla="*/ 620068 w 648642"/>
                    <a:gd name="connsiteY2-106" fmla="*/ 83915 h 472060"/>
                    <a:gd name="connsiteX3-107" fmla="*/ 0 w 648642"/>
                    <a:gd name="connsiteY3-108" fmla="*/ 472060 h 472060"/>
                    <a:gd name="connsiteX4-109" fmla="*/ 7439 w 648642"/>
                    <a:gd name="connsiteY4-110" fmla="*/ 385467 h 47206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648642" h="472060">
                      <a:moveTo>
                        <a:pt x="7439" y="385467"/>
                      </a:moveTo>
                      <a:lnTo>
                        <a:pt x="648642" y="0"/>
                      </a:lnTo>
                      <a:lnTo>
                        <a:pt x="620068" y="83915"/>
                      </a:lnTo>
                      <a:lnTo>
                        <a:pt x="0" y="472060"/>
                      </a:lnTo>
                      <a:cubicBezTo>
                        <a:pt x="544" y="444163"/>
                        <a:pt x="6895" y="413364"/>
                        <a:pt x="7439" y="38546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2"/>
                    </a:gs>
                    <a:gs pos="31000">
                      <a:schemeClr val="tx2"/>
                    </a:gs>
                  </a:gsLst>
                  <a:lin ang="162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1" name="矩形 1"/>
                <p:cNvSpPr/>
                <p:nvPr/>
              </p:nvSpPr>
              <p:spPr>
                <a:xfrm>
                  <a:off x="2329359" y="2636324"/>
                  <a:ext cx="2117675" cy="779904"/>
                </a:xfrm>
                <a:custGeom>
                  <a:avLst/>
                  <a:gdLst>
                    <a:gd name="connsiteX0" fmla="*/ 0 w 1296144"/>
                    <a:gd name="connsiteY0" fmla="*/ 0 h 648072"/>
                    <a:gd name="connsiteX1" fmla="*/ 1296144 w 1296144"/>
                    <a:gd name="connsiteY1" fmla="*/ 0 h 648072"/>
                    <a:gd name="connsiteX2" fmla="*/ 1296144 w 1296144"/>
                    <a:gd name="connsiteY2" fmla="*/ 648072 h 648072"/>
                    <a:gd name="connsiteX3" fmla="*/ 0 w 1296144"/>
                    <a:gd name="connsiteY3" fmla="*/ 648072 h 648072"/>
                    <a:gd name="connsiteX4" fmla="*/ 0 w 1296144"/>
                    <a:gd name="connsiteY4" fmla="*/ 0 h 648072"/>
                    <a:gd name="connsiteX0-1" fmla="*/ 802481 w 2098625"/>
                    <a:gd name="connsiteY0-2" fmla="*/ 0 h 648072"/>
                    <a:gd name="connsiteX1-3" fmla="*/ 2098625 w 2098625"/>
                    <a:gd name="connsiteY1-4" fmla="*/ 0 h 648072"/>
                    <a:gd name="connsiteX2-5" fmla="*/ 2098625 w 2098625"/>
                    <a:gd name="connsiteY2-6" fmla="*/ 648072 h 648072"/>
                    <a:gd name="connsiteX3-7" fmla="*/ 0 w 2098625"/>
                    <a:gd name="connsiteY3-8" fmla="*/ 219447 h 648072"/>
                    <a:gd name="connsiteX4-9" fmla="*/ 802481 w 2098625"/>
                    <a:gd name="connsiteY4-10" fmla="*/ 0 h 648072"/>
                    <a:gd name="connsiteX0-11" fmla="*/ 969169 w 2098625"/>
                    <a:gd name="connsiteY0-12" fmla="*/ 0 h 721891"/>
                    <a:gd name="connsiteX1-13" fmla="*/ 2098625 w 2098625"/>
                    <a:gd name="connsiteY1-14" fmla="*/ 73819 h 721891"/>
                    <a:gd name="connsiteX2-15" fmla="*/ 2098625 w 2098625"/>
                    <a:gd name="connsiteY2-16" fmla="*/ 721891 h 721891"/>
                    <a:gd name="connsiteX3-17" fmla="*/ 0 w 2098625"/>
                    <a:gd name="connsiteY3-18" fmla="*/ 293266 h 721891"/>
                    <a:gd name="connsiteX4-19" fmla="*/ 969169 w 2098625"/>
                    <a:gd name="connsiteY4-20" fmla="*/ 0 h 721891"/>
                    <a:gd name="connsiteX0-21" fmla="*/ 969169 w 2098625"/>
                    <a:gd name="connsiteY0-22" fmla="*/ 0 h 764754"/>
                    <a:gd name="connsiteX1-23" fmla="*/ 2098625 w 2098625"/>
                    <a:gd name="connsiteY1-24" fmla="*/ 73819 h 764754"/>
                    <a:gd name="connsiteX2-25" fmla="*/ 1491407 w 2098625"/>
                    <a:gd name="connsiteY2-26" fmla="*/ 764754 h 764754"/>
                    <a:gd name="connsiteX3-27" fmla="*/ 0 w 2098625"/>
                    <a:gd name="connsiteY3-28" fmla="*/ 293266 h 764754"/>
                    <a:gd name="connsiteX4-29" fmla="*/ 969169 w 2098625"/>
                    <a:gd name="connsiteY4-30" fmla="*/ 0 h 764754"/>
                    <a:gd name="connsiteX0-31" fmla="*/ 969169 w 2101006"/>
                    <a:gd name="connsiteY0-32" fmla="*/ 0 h 764754"/>
                    <a:gd name="connsiteX1-33" fmla="*/ 2101006 w 2101006"/>
                    <a:gd name="connsiteY1-34" fmla="*/ 390526 h 764754"/>
                    <a:gd name="connsiteX2-35" fmla="*/ 1491407 w 2101006"/>
                    <a:gd name="connsiteY2-36" fmla="*/ 764754 h 764754"/>
                    <a:gd name="connsiteX3-37" fmla="*/ 0 w 2101006"/>
                    <a:gd name="connsiteY3-38" fmla="*/ 293266 h 764754"/>
                    <a:gd name="connsiteX4-39" fmla="*/ 969169 w 2101006"/>
                    <a:gd name="connsiteY4-40" fmla="*/ 0 h 764754"/>
                    <a:gd name="connsiteX0-41" fmla="*/ 969169 w 2101006"/>
                    <a:gd name="connsiteY0-42" fmla="*/ 0 h 764754"/>
                    <a:gd name="connsiteX1-43" fmla="*/ 2101006 w 2101006"/>
                    <a:gd name="connsiteY1-44" fmla="*/ 390526 h 764754"/>
                    <a:gd name="connsiteX2-45" fmla="*/ 1491407 w 2101006"/>
                    <a:gd name="connsiteY2-46" fmla="*/ 764754 h 764754"/>
                    <a:gd name="connsiteX3-47" fmla="*/ 0 w 2101006"/>
                    <a:gd name="connsiteY3-48" fmla="*/ 293266 h 764754"/>
                    <a:gd name="connsiteX4-49" fmla="*/ 969169 w 2101006"/>
                    <a:gd name="connsiteY4-50" fmla="*/ 0 h 764754"/>
                    <a:gd name="connsiteX0-51" fmla="*/ 969169 w 2101006"/>
                    <a:gd name="connsiteY0-52" fmla="*/ 2072 h 766826"/>
                    <a:gd name="connsiteX1-53" fmla="*/ 2101006 w 2101006"/>
                    <a:gd name="connsiteY1-54" fmla="*/ 392598 h 766826"/>
                    <a:gd name="connsiteX2-55" fmla="*/ 1491407 w 2101006"/>
                    <a:gd name="connsiteY2-56" fmla="*/ 766826 h 766826"/>
                    <a:gd name="connsiteX3-57" fmla="*/ 0 w 2101006"/>
                    <a:gd name="connsiteY3-58" fmla="*/ 295338 h 766826"/>
                    <a:gd name="connsiteX4-59" fmla="*/ 969169 w 2101006"/>
                    <a:gd name="connsiteY4-60" fmla="*/ 2072 h 766826"/>
                    <a:gd name="connsiteX0-61" fmla="*/ 969169 w 2117675"/>
                    <a:gd name="connsiteY0-62" fmla="*/ 2158 h 766912"/>
                    <a:gd name="connsiteX1-63" fmla="*/ 2117675 w 2117675"/>
                    <a:gd name="connsiteY1-64" fmla="*/ 387922 h 766912"/>
                    <a:gd name="connsiteX2-65" fmla="*/ 1491407 w 2117675"/>
                    <a:gd name="connsiteY2-66" fmla="*/ 766912 h 766912"/>
                    <a:gd name="connsiteX3-67" fmla="*/ 0 w 2117675"/>
                    <a:gd name="connsiteY3-68" fmla="*/ 295424 h 766912"/>
                    <a:gd name="connsiteX4-69" fmla="*/ 969169 w 2117675"/>
                    <a:gd name="connsiteY4-70" fmla="*/ 2158 h 766912"/>
                    <a:gd name="connsiteX0-71" fmla="*/ 969169 w 2117675"/>
                    <a:gd name="connsiteY0-72" fmla="*/ 2158 h 771675"/>
                    <a:gd name="connsiteX1-73" fmla="*/ 2117675 w 2117675"/>
                    <a:gd name="connsiteY1-74" fmla="*/ 387922 h 771675"/>
                    <a:gd name="connsiteX2-75" fmla="*/ 1481882 w 2117675"/>
                    <a:gd name="connsiteY2-76" fmla="*/ 771675 h 771675"/>
                    <a:gd name="connsiteX3-77" fmla="*/ 0 w 2117675"/>
                    <a:gd name="connsiteY3-78" fmla="*/ 295424 h 771675"/>
                    <a:gd name="connsiteX4-79" fmla="*/ 969169 w 2117675"/>
                    <a:gd name="connsiteY4-80" fmla="*/ 2158 h 771675"/>
                    <a:gd name="connsiteX0-81" fmla="*/ 969169 w 2117675"/>
                    <a:gd name="connsiteY0-82" fmla="*/ 2158 h 771675"/>
                    <a:gd name="connsiteX1-83" fmla="*/ 2117675 w 2117675"/>
                    <a:gd name="connsiteY1-84" fmla="*/ 387922 h 771675"/>
                    <a:gd name="connsiteX2-85" fmla="*/ 1481882 w 2117675"/>
                    <a:gd name="connsiteY2-86" fmla="*/ 771675 h 771675"/>
                    <a:gd name="connsiteX3-87" fmla="*/ 0 w 2117675"/>
                    <a:gd name="connsiteY3-88" fmla="*/ 295424 h 771675"/>
                    <a:gd name="connsiteX4-89" fmla="*/ 969169 w 2117675"/>
                    <a:gd name="connsiteY4-90" fmla="*/ 2158 h 771675"/>
                    <a:gd name="connsiteX0-91" fmla="*/ 969169 w 2117675"/>
                    <a:gd name="connsiteY0-92" fmla="*/ 2158 h 771675"/>
                    <a:gd name="connsiteX1-93" fmla="*/ 2117675 w 2117675"/>
                    <a:gd name="connsiteY1-94" fmla="*/ 387922 h 771675"/>
                    <a:gd name="connsiteX2-95" fmla="*/ 1481882 w 2117675"/>
                    <a:gd name="connsiteY2-96" fmla="*/ 771675 h 771675"/>
                    <a:gd name="connsiteX3-97" fmla="*/ 0 w 2117675"/>
                    <a:gd name="connsiteY3-98" fmla="*/ 295424 h 771675"/>
                    <a:gd name="connsiteX4-99" fmla="*/ 969169 w 2117675"/>
                    <a:gd name="connsiteY4-100" fmla="*/ 2158 h 771675"/>
                    <a:gd name="connsiteX0-101" fmla="*/ 969169 w 2117675"/>
                    <a:gd name="connsiteY0-102" fmla="*/ 2158 h 776438"/>
                    <a:gd name="connsiteX1-103" fmla="*/ 2117675 w 2117675"/>
                    <a:gd name="connsiteY1-104" fmla="*/ 387922 h 776438"/>
                    <a:gd name="connsiteX2-105" fmla="*/ 1477119 w 2117675"/>
                    <a:gd name="connsiteY2-106" fmla="*/ 776438 h 776438"/>
                    <a:gd name="connsiteX3-107" fmla="*/ 0 w 2117675"/>
                    <a:gd name="connsiteY3-108" fmla="*/ 295424 h 776438"/>
                    <a:gd name="connsiteX4-109" fmla="*/ 969169 w 2117675"/>
                    <a:gd name="connsiteY4-110" fmla="*/ 2158 h 776438"/>
                    <a:gd name="connsiteX0-111" fmla="*/ 969169 w 2117675"/>
                    <a:gd name="connsiteY0-112" fmla="*/ 2158 h 776438"/>
                    <a:gd name="connsiteX1-113" fmla="*/ 2117675 w 2117675"/>
                    <a:gd name="connsiteY1-114" fmla="*/ 387922 h 776438"/>
                    <a:gd name="connsiteX2-115" fmla="*/ 1477119 w 2117675"/>
                    <a:gd name="connsiteY2-116" fmla="*/ 776438 h 776438"/>
                    <a:gd name="connsiteX3-117" fmla="*/ 0 w 2117675"/>
                    <a:gd name="connsiteY3-118" fmla="*/ 295424 h 776438"/>
                    <a:gd name="connsiteX4-119" fmla="*/ 969169 w 2117675"/>
                    <a:gd name="connsiteY4-120" fmla="*/ 2158 h 776438"/>
                    <a:gd name="connsiteX0-121" fmla="*/ 969169 w 2117675"/>
                    <a:gd name="connsiteY0-122" fmla="*/ 2158 h 776438"/>
                    <a:gd name="connsiteX1-123" fmla="*/ 2117675 w 2117675"/>
                    <a:gd name="connsiteY1-124" fmla="*/ 387922 h 776438"/>
                    <a:gd name="connsiteX2-125" fmla="*/ 1477119 w 2117675"/>
                    <a:gd name="connsiteY2-126" fmla="*/ 776438 h 776438"/>
                    <a:gd name="connsiteX3-127" fmla="*/ 0 w 2117675"/>
                    <a:gd name="connsiteY3-128" fmla="*/ 295424 h 776438"/>
                    <a:gd name="connsiteX4-129" fmla="*/ 969169 w 2117675"/>
                    <a:gd name="connsiteY4-130" fmla="*/ 2158 h 776438"/>
                    <a:gd name="connsiteX0-131" fmla="*/ 969169 w 2117675"/>
                    <a:gd name="connsiteY0-132" fmla="*/ 5624 h 779904"/>
                    <a:gd name="connsiteX1-133" fmla="*/ 2117675 w 2117675"/>
                    <a:gd name="connsiteY1-134" fmla="*/ 391388 h 779904"/>
                    <a:gd name="connsiteX2-135" fmla="*/ 1477119 w 2117675"/>
                    <a:gd name="connsiteY2-136" fmla="*/ 779904 h 779904"/>
                    <a:gd name="connsiteX3-137" fmla="*/ 0 w 2117675"/>
                    <a:gd name="connsiteY3-138" fmla="*/ 298890 h 779904"/>
                    <a:gd name="connsiteX4-139" fmla="*/ 969169 w 2117675"/>
                    <a:gd name="connsiteY4-140" fmla="*/ 5624 h 779904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2117675" h="779904">
                      <a:moveTo>
                        <a:pt x="969169" y="5624"/>
                      </a:moveTo>
                      <a:cubicBezTo>
                        <a:pt x="1517897" y="-26125"/>
                        <a:pt x="1745159" y="73095"/>
                        <a:pt x="2117675" y="391388"/>
                      </a:cubicBezTo>
                      <a:lnTo>
                        <a:pt x="1477119" y="779904"/>
                      </a:lnTo>
                      <a:cubicBezTo>
                        <a:pt x="1078408" y="399698"/>
                        <a:pt x="563017" y="245709"/>
                        <a:pt x="0" y="298890"/>
                      </a:cubicBezTo>
                      <a:lnTo>
                        <a:pt x="969169" y="5624"/>
                      </a:lnTo>
                      <a:close/>
                    </a:path>
                  </a:pathLst>
                </a:custGeom>
                <a:gradFill>
                  <a:gsLst>
                    <a:gs pos="67000">
                      <a:schemeClr val="bg2"/>
                    </a:gs>
                    <a:gs pos="100000">
                      <a:schemeClr val="tx2"/>
                    </a:gs>
                  </a:gsLst>
                  <a:lin ang="162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28" name="矩形 1"/>
              <p:cNvSpPr/>
              <p:nvPr/>
            </p:nvSpPr>
            <p:spPr>
              <a:xfrm>
                <a:off x="2323409" y="2636324"/>
                <a:ext cx="1847864" cy="779904"/>
              </a:xfrm>
              <a:custGeom>
                <a:avLst/>
                <a:gdLst/>
                <a:ahLst/>
                <a:cxnLst/>
                <a:rect l="l" t="t" r="r" b="b"/>
                <a:pathLst>
                  <a:path w="1847864" h="779904">
                    <a:moveTo>
                      <a:pt x="1160785" y="29"/>
                    </a:moveTo>
                    <a:cubicBezTo>
                      <a:pt x="1384664" y="1145"/>
                      <a:pt x="1550251" y="33714"/>
                      <a:pt x="1705539" y="108358"/>
                    </a:cubicBezTo>
                    <a:cubicBezTo>
                      <a:pt x="1711932" y="267614"/>
                      <a:pt x="1762280" y="418728"/>
                      <a:pt x="1847864" y="555036"/>
                    </a:cubicBezTo>
                    <a:lnTo>
                      <a:pt x="1477119" y="779904"/>
                    </a:lnTo>
                    <a:cubicBezTo>
                      <a:pt x="1078408" y="399698"/>
                      <a:pt x="563017" y="245709"/>
                      <a:pt x="0" y="298890"/>
                    </a:cubicBezTo>
                    <a:lnTo>
                      <a:pt x="969169" y="5624"/>
                    </a:lnTo>
                    <a:cubicBezTo>
                      <a:pt x="1037760" y="1656"/>
                      <a:pt x="1101328" y="-267"/>
                      <a:pt x="1160785" y="29"/>
                    </a:cubicBezTo>
                    <a:close/>
                  </a:path>
                </a:pathLst>
              </a:custGeom>
              <a:gradFill>
                <a:gsLst>
                  <a:gs pos="95000">
                    <a:schemeClr val="bg1">
                      <a:alpha val="20000"/>
                    </a:schemeClr>
                  </a:gs>
                  <a:gs pos="0">
                    <a:schemeClr val="bg1">
                      <a:alpha val="20000"/>
                    </a:schemeClr>
                  </a:gs>
                </a:gsLst>
                <a:lin ang="48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6" name="TextBox 125"/>
            <p:cNvSpPr txBox="1"/>
            <p:nvPr/>
          </p:nvSpPr>
          <p:spPr>
            <a:xfrm>
              <a:off x="3883578" y="2807214"/>
              <a:ext cx="295952" cy="300081"/>
            </a:xfrm>
            <a:prstGeom prst="rect">
              <a:avLst/>
            </a:prstGeom>
            <a:noFill/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prstClr val="white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O</a:t>
              </a:r>
              <a:endParaRPr lang="zh-CN" altLang="en-US" b="1" dirty="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6239282" y="2708241"/>
            <a:ext cx="1413020" cy="741901"/>
            <a:chOff x="4541381" y="2715766"/>
            <a:chExt cx="1448424" cy="760390"/>
          </a:xfrm>
        </p:grpSpPr>
        <p:grpSp>
          <p:nvGrpSpPr>
            <p:cNvPr id="133" name="组合 132"/>
            <p:cNvGrpSpPr/>
            <p:nvPr/>
          </p:nvGrpSpPr>
          <p:grpSpPr>
            <a:xfrm>
              <a:off x="4541381" y="2715766"/>
              <a:ext cx="1448424" cy="760390"/>
              <a:chOff x="3885010" y="3089595"/>
              <a:chExt cx="1802592" cy="946320"/>
            </a:xfrm>
            <a:effectLst>
              <a:outerShdw blurRad="292100" dist="419100" dir="654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35" name="矩形 2"/>
              <p:cNvSpPr/>
              <p:nvPr/>
            </p:nvSpPr>
            <p:spPr>
              <a:xfrm rot="2092662" flipV="1">
                <a:off x="3885010" y="3411305"/>
                <a:ext cx="1472564" cy="624610"/>
              </a:xfrm>
              <a:custGeom>
                <a:avLst/>
                <a:gdLst>
                  <a:gd name="connsiteX0" fmla="*/ 0 w 576064"/>
                  <a:gd name="connsiteY0" fmla="*/ 0 h 124398"/>
                  <a:gd name="connsiteX1" fmla="*/ 576064 w 576064"/>
                  <a:gd name="connsiteY1" fmla="*/ 0 h 124398"/>
                  <a:gd name="connsiteX2" fmla="*/ 576064 w 576064"/>
                  <a:gd name="connsiteY2" fmla="*/ 124398 h 124398"/>
                  <a:gd name="connsiteX3" fmla="*/ 0 w 576064"/>
                  <a:gd name="connsiteY3" fmla="*/ 124398 h 124398"/>
                  <a:gd name="connsiteX4" fmla="*/ 0 w 576064"/>
                  <a:gd name="connsiteY4" fmla="*/ 0 h 124398"/>
                  <a:gd name="connsiteX0-1" fmla="*/ 0 w 726083"/>
                  <a:gd name="connsiteY0-2" fmla="*/ 0 h 488730"/>
                  <a:gd name="connsiteX1-3" fmla="*/ 726083 w 726083"/>
                  <a:gd name="connsiteY1-4" fmla="*/ 364332 h 488730"/>
                  <a:gd name="connsiteX2-5" fmla="*/ 726083 w 726083"/>
                  <a:gd name="connsiteY2-6" fmla="*/ 488730 h 488730"/>
                  <a:gd name="connsiteX3-7" fmla="*/ 150019 w 726083"/>
                  <a:gd name="connsiteY3-8" fmla="*/ 488730 h 488730"/>
                  <a:gd name="connsiteX4-9" fmla="*/ 0 w 726083"/>
                  <a:gd name="connsiteY4-10" fmla="*/ 0 h 488730"/>
                  <a:gd name="connsiteX0-11" fmla="*/ 0 w 726083"/>
                  <a:gd name="connsiteY0-12" fmla="*/ 0 h 488730"/>
                  <a:gd name="connsiteX1-13" fmla="*/ 726083 w 726083"/>
                  <a:gd name="connsiteY1-14" fmla="*/ 364332 h 488730"/>
                  <a:gd name="connsiteX2-15" fmla="*/ 726083 w 726083"/>
                  <a:gd name="connsiteY2-16" fmla="*/ 488730 h 488730"/>
                  <a:gd name="connsiteX3-17" fmla="*/ 4763 w 726083"/>
                  <a:gd name="connsiteY3-18" fmla="*/ 110111 h 488730"/>
                  <a:gd name="connsiteX4-19" fmla="*/ 0 w 726083"/>
                  <a:gd name="connsiteY4-20" fmla="*/ 0 h 488730"/>
                  <a:gd name="connsiteX0-21" fmla="*/ 0 w 1478558"/>
                  <a:gd name="connsiteY0-22" fmla="*/ 0 h 488730"/>
                  <a:gd name="connsiteX1-23" fmla="*/ 1478558 w 1478558"/>
                  <a:gd name="connsiteY1-24" fmla="*/ 481014 h 488730"/>
                  <a:gd name="connsiteX2-25" fmla="*/ 726083 w 1478558"/>
                  <a:gd name="connsiteY2-26" fmla="*/ 488730 h 488730"/>
                  <a:gd name="connsiteX3-27" fmla="*/ 4763 w 1478558"/>
                  <a:gd name="connsiteY3-28" fmla="*/ 110111 h 488730"/>
                  <a:gd name="connsiteX4-29" fmla="*/ 0 w 1478558"/>
                  <a:gd name="connsiteY4-30" fmla="*/ 0 h 488730"/>
                  <a:gd name="connsiteX0-31" fmla="*/ 0 w 1483321"/>
                  <a:gd name="connsiteY0-32" fmla="*/ 0 h 562549"/>
                  <a:gd name="connsiteX1-33" fmla="*/ 1478558 w 1483321"/>
                  <a:gd name="connsiteY1-34" fmla="*/ 481014 h 562549"/>
                  <a:gd name="connsiteX2-35" fmla="*/ 1483321 w 1483321"/>
                  <a:gd name="connsiteY2-36" fmla="*/ 562549 h 562549"/>
                  <a:gd name="connsiteX3-37" fmla="*/ 4763 w 1483321"/>
                  <a:gd name="connsiteY3-38" fmla="*/ 110111 h 562549"/>
                  <a:gd name="connsiteX4-39" fmla="*/ 0 w 1483321"/>
                  <a:gd name="connsiteY4-40" fmla="*/ 0 h 562549"/>
                  <a:gd name="connsiteX0-41" fmla="*/ 0 w 1483321"/>
                  <a:gd name="connsiteY0-42" fmla="*/ 0 h 562549"/>
                  <a:gd name="connsiteX1-43" fmla="*/ 1478558 w 1483321"/>
                  <a:gd name="connsiteY1-44" fmla="*/ 481014 h 562549"/>
                  <a:gd name="connsiteX2-45" fmla="*/ 1483321 w 1483321"/>
                  <a:gd name="connsiteY2-46" fmla="*/ 562549 h 562549"/>
                  <a:gd name="connsiteX3-47" fmla="*/ 4763 w 1483321"/>
                  <a:gd name="connsiteY3-48" fmla="*/ 110111 h 562549"/>
                  <a:gd name="connsiteX4-49" fmla="*/ 0 w 1483321"/>
                  <a:gd name="connsiteY4-50" fmla="*/ 0 h 562549"/>
                  <a:gd name="connsiteX0-51" fmla="*/ 0 w 1483321"/>
                  <a:gd name="connsiteY0-52" fmla="*/ 0 h 562549"/>
                  <a:gd name="connsiteX1-53" fmla="*/ 1478558 w 1483321"/>
                  <a:gd name="connsiteY1-54" fmla="*/ 481014 h 562549"/>
                  <a:gd name="connsiteX2-55" fmla="*/ 1483321 w 1483321"/>
                  <a:gd name="connsiteY2-56" fmla="*/ 562549 h 562549"/>
                  <a:gd name="connsiteX3-57" fmla="*/ 4763 w 1483321"/>
                  <a:gd name="connsiteY3-58" fmla="*/ 110111 h 562549"/>
                  <a:gd name="connsiteX4-59" fmla="*/ 0 w 1483321"/>
                  <a:gd name="connsiteY4-60" fmla="*/ 0 h 562549"/>
                  <a:gd name="connsiteX0-61" fmla="*/ 0 w 1483321"/>
                  <a:gd name="connsiteY0-62" fmla="*/ 0 h 562549"/>
                  <a:gd name="connsiteX1-63" fmla="*/ 1478558 w 1483321"/>
                  <a:gd name="connsiteY1-64" fmla="*/ 481014 h 562549"/>
                  <a:gd name="connsiteX2-65" fmla="*/ 1483321 w 1483321"/>
                  <a:gd name="connsiteY2-66" fmla="*/ 562549 h 562549"/>
                  <a:gd name="connsiteX3-67" fmla="*/ 4763 w 1483321"/>
                  <a:gd name="connsiteY3-68" fmla="*/ 110111 h 562549"/>
                  <a:gd name="connsiteX4-69" fmla="*/ 0 w 1483321"/>
                  <a:gd name="connsiteY4-70" fmla="*/ 0 h 562549"/>
                  <a:gd name="connsiteX0-71" fmla="*/ 0 w 1483321"/>
                  <a:gd name="connsiteY0-72" fmla="*/ 6683 h 569232"/>
                  <a:gd name="connsiteX1-73" fmla="*/ 1478558 w 1483321"/>
                  <a:gd name="connsiteY1-74" fmla="*/ 487697 h 569232"/>
                  <a:gd name="connsiteX2-75" fmla="*/ 1483321 w 1483321"/>
                  <a:gd name="connsiteY2-76" fmla="*/ 569232 h 569232"/>
                  <a:gd name="connsiteX3-77" fmla="*/ 4763 w 1483321"/>
                  <a:gd name="connsiteY3-78" fmla="*/ 116794 h 569232"/>
                  <a:gd name="connsiteX4-79" fmla="*/ 0 w 1483321"/>
                  <a:gd name="connsiteY4-80" fmla="*/ 6683 h 569232"/>
                  <a:gd name="connsiteX0-81" fmla="*/ 0 w 1478558"/>
                  <a:gd name="connsiteY0-82" fmla="*/ 6683 h 559707"/>
                  <a:gd name="connsiteX1-83" fmla="*/ 1478558 w 1478558"/>
                  <a:gd name="connsiteY1-84" fmla="*/ 487697 h 559707"/>
                  <a:gd name="connsiteX2-85" fmla="*/ 1440459 w 1478558"/>
                  <a:gd name="connsiteY2-86" fmla="*/ 559707 h 559707"/>
                  <a:gd name="connsiteX3-87" fmla="*/ 4763 w 1478558"/>
                  <a:gd name="connsiteY3-88" fmla="*/ 116794 h 559707"/>
                  <a:gd name="connsiteX4-89" fmla="*/ 0 w 1478558"/>
                  <a:gd name="connsiteY4-90" fmla="*/ 6683 h 559707"/>
                  <a:gd name="connsiteX0-91" fmla="*/ 0 w 1478558"/>
                  <a:gd name="connsiteY0-92" fmla="*/ 6683 h 559707"/>
                  <a:gd name="connsiteX1-93" fmla="*/ 1478558 w 1478558"/>
                  <a:gd name="connsiteY1-94" fmla="*/ 487697 h 559707"/>
                  <a:gd name="connsiteX2-95" fmla="*/ 1440459 w 1478558"/>
                  <a:gd name="connsiteY2-96" fmla="*/ 559707 h 559707"/>
                  <a:gd name="connsiteX3-97" fmla="*/ 4763 w 1478558"/>
                  <a:gd name="connsiteY3-98" fmla="*/ 116794 h 559707"/>
                  <a:gd name="connsiteX4-99" fmla="*/ 0 w 1478558"/>
                  <a:gd name="connsiteY4-100" fmla="*/ 6683 h 559707"/>
                  <a:gd name="connsiteX0-101" fmla="*/ 0 w 1478558"/>
                  <a:gd name="connsiteY0-102" fmla="*/ 6683 h 559707"/>
                  <a:gd name="connsiteX1-103" fmla="*/ 1478558 w 1478558"/>
                  <a:gd name="connsiteY1-104" fmla="*/ 487697 h 559707"/>
                  <a:gd name="connsiteX2-105" fmla="*/ 1440459 w 1478558"/>
                  <a:gd name="connsiteY2-106" fmla="*/ 559707 h 559707"/>
                  <a:gd name="connsiteX3-107" fmla="*/ 4763 w 1478558"/>
                  <a:gd name="connsiteY3-108" fmla="*/ 116794 h 559707"/>
                  <a:gd name="connsiteX4-109" fmla="*/ 0 w 1478558"/>
                  <a:gd name="connsiteY4-110" fmla="*/ 6683 h 559707"/>
                  <a:gd name="connsiteX0-111" fmla="*/ 0 w 1478558"/>
                  <a:gd name="connsiteY0-112" fmla="*/ 6683 h 559707"/>
                  <a:gd name="connsiteX1-113" fmla="*/ 1478558 w 1478558"/>
                  <a:gd name="connsiteY1-114" fmla="*/ 487697 h 559707"/>
                  <a:gd name="connsiteX2-115" fmla="*/ 1440459 w 1478558"/>
                  <a:gd name="connsiteY2-116" fmla="*/ 559707 h 559707"/>
                  <a:gd name="connsiteX3-117" fmla="*/ 4763 w 1478558"/>
                  <a:gd name="connsiteY3-118" fmla="*/ 116794 h 559707"/>
                  <a:gd name="connsiteX4-119" fmla="*/ 0 w 1478558"/>
                  <a:gd name="connsiteY4-120" fmla="*/ 6683 h 559707"/>
                  <a:gd name="connsiteX0-121" fmla="*/ 0 w 1478558"/>
                  <a:gd name="connsiteY0-122" fmla="*/ 6683 h 559707"/>
                  <a:gd name="connsiteX1-123" fmla="*/ 1478558 w 1478558"/>
                  <a:gd name="connsiteY1-124" fmla="*/ 487697 h 559707"/>
                  <a:gd name="connsiteX2-125" fmla="*/ 1440459 w 1478558"/>
                  <a:gd name="connsiteY2-126" fmla="*/ 559707 h 559707"/>
                  <a:gd name="connsiteX3-127" fmla="*/ 4763 w 1478558"/>
                  <a:gd name="connsiteY3-128" fmla="*/ 116794 h 559707"/>
                  <a:gd name="connsiteX4-129" fmla="*/ 0 w 1478558"/>
                  <a:gd name="connsiteY4-130" fmla="*/ 6683 h 559707"/>
                  <a:gd name="connsiteX0-131" fmla="*/ 0 w 1478558"/>
                  <a:gd name="connsiteY0-132" fmla="*/ 6683 h 559707"/>
                  <a:gd name="connsiteX1-133" fmla="*/ 1478558 w 1478558"/>
                  <a:gd name="connsiteY1-134" fmla="*/ 487697 h 559707"/>
                  <a:gd name="connsiteX2-135" fmla="*/ 1440459 w 1478558"/>
                  <a:gd name="connsiteY2-136" fmla="*/ 559707 h 559707"/>
                  <a:gd name="connsiteX3-137" fmla="*/ 4763 w 1478558"/>
                  <a:gd name="connsiteY3-138" fmla="*/ 116794 h 559707"/>
                  <a:gd name="connsiteX4-139" fmla="*/ 0 w 1478558"/>
                  <a:gd name="connsiteY4-140" fmla="*/ 6683 h 559707"/>
                  <a:gd name="connsiteX0-141" fmla="*/ 0 w 1478558"/>
                  <a:gd name="connsiteY0-142" fmla="*/ 6683 h 573994"/>
                  <a:gd name="connsiteX1-143" fmla="*/ 1478558 w 1478558"/>
                  <a:gd name="connsiteY1-144" fmla="*/ 487697 h 573994"/>
                  <a:gd name="connsiteX2-145" fmla="*/ 1445221 w 1478558"/>
                  <a:gd name="connsiteY2-146" fmla="*/ 573994 h 573994"/>
                  <a:gd name="connsiteX3-147" fmla="*/ 4763 w 1478558"/>
                  <a:gd name="connsiteY3-148" fmla="*/ 116794 h 573994"/>
                  <a:gd name="connsiteX4-149" fmla="*/ 0 w 1478558"/>
                  <a:gd name="connsiteY4-150" fmla="*/ 6683 h 573994"/>
                  <a:gd name="connsiteX0-151" fmla="*/ 0 w 1478558"/>
                  <a:gd name="connsiteY0-152" fmla="*/ 6683 h 573994"/>
                  <a:gd name="connsiteX1-153" fmla="*/ 1478558 w 1478558"/>
                  <a:gd name="connsiteY1-154" fmla="*/ 487697 h 573994"/>
                  <a:gd name="connsiteX2-155" fmla="*/ 1445221 w 1478558"/>
                  <a:gd name="connsiteY2-156" fmla="*/ 573994 h 573994"/>
                  <a:gd name="connsiteX3-157" fmla="*/ 4763 w 1478558"/>
                  <a:gd name="connsiteY3-158" fmla="*/ 116794 h 573994"/>
                  <a:gd name="connsiteX4-159" fmla="*/ 0 w 1478558"/>
                  <a:gd name="connsiteY4-160" fmla="*/ 6683 h 573994"/>
                  <a:gd name="connsiteX0-161" fmla="*/ 0 w 1478558"/>
                  <a:gd name="connsiteY0-162" fmla="*/ 7185 h 574496"/>
                  <a:gd name="connsiteX1-163" fmla="*/ 1478558 w 1478558"/>
                  <a:gd name="connsiteY1-164" fmla="*/ 488199 h 574496"/>
                  <a:gd name="connsiteX2-165" fmla="*/ 1445221 w 1478558"/>
                  <a:gd name="connsiteY2-166" fmla="*/ 574496 h 574496"/>
                  <a:gd name="connsiteX3-167" fmla="*/ 4763 w 1478558"/>
                  <a:gd name="connsiteY3-168" fmla="*/ 117296 h 574496"/>
                  <a:gd name="connsiteX4-169" fmla="*/ 0 w 1478558"/>
                  <a:gd name="connsiteY4-170" fmla="*/ 7185 h 574496"/>
                  <a:gd name="connsiteX0-171" fmla="*/ 0 w 1478558"/>
                  <a:gd name="connsiteY0-172" fmla="*/ 7185 h 576878"/>
                  <a:gd name="connsiteX1-173" fmla="*/ 1478558 w 1478558"/>
                  <a:gd name="connsiteY1-174" fmla="*/ 488199 h 576878"/>
                  <a:gd name="connsiteX2-175" fmla="*/ 1464271 w 1478558"/>
                  <a:gd name="connsiteY2-176" fmla="*/ 576878 h 576878"/>
                  <a:gd name="connsiteX3-177" fmla="*/ 4763 w 1478558"/>
                  <a:gd name="connsiteY3-178" fmla="*/ 117296 h 576878"/>
                  <a:gd name="connsiteX4-179" fmla="*/ 0 w 1478558"/>
                  <a:gd name="connsiteY4-180" fmla="*/ 7185 h 576878"/>
                  <a:gd name="connsiteX0-181" fmla="*/ 0 w 1478558"/>
                  <a:gd name="connsiteY0-182" fmla="*/ 7376 h 577069"/>
                  <a:gd name="connsiteX1-183" fmla="*/ 1478558 w 1478558"/>
                  <a:gd name="connsiteY1-184" fmla="*/ 483627 h 577069"/>
                  <a:gd name="connsiteX2-185" fmla="*/ 1464271 w 1478558"/>
                  <a:gd name="connsiteY2-186" fmla="*/ 577069 h 577069"/>
                  <a:gd name="connsiteX3-187" fmla="*/ 4763 w 1478558"/>
                  <a:gd name="connsiteY3-188" fmla="*/ 117487 h 577069"/>
                  <a:gd name="connsiteX4-189" fmla="*/ 0 w 1478558"/>
                  <a:gd name="connsiteY4-190" fmla="*/ 7376 h 577069"/>
                  <a:gd name="connsiteX0-191" fmla="*/ 0 w 1478558"/>
                  <a:gd name="connsiteY0-192" fmla="*/ 6934 h 576627"/>
                  <a:gd name="connsiteX1-193" fmla="*/ 1478558 w 1478558"/>
                  <a:gd name="connsiteY1-194" fmla="*/ 483185 h 576627"/>
                  <a:gd name="connsiteX2-195" fmla="*/ 1464271 w 1478558"/>
                  <a:gd name="connsiteY2-196" fmla="*/ 576627 h 576627"/>
                  <a:gd name="connsiteX3-197" fmla="*/ 4763 w 1478558"/>
                  <a:gd name="connsiteY3-198" fmla="*/ 117045 h 576627"/>
                  <a:gd name="connsiteX4-199" fmla="*/ 0 w 1478558"/>
                  <a:gd name="connsiteY4-200" fmla="*/ 6934 h 576627"/>
                  <a:gd name="connsiteX0-201" fmla="*/ 0 w 1478558"/>
                  <a:gd name="connsiteY0-202" fmla="*/ 6934 h 576627"/>
                  <a:gd name="connsiteX1-203" fmla="*/ 1478558 w 1478558"/>
                  <a:gd name="connsiteY1-204" fmla="*/ 483185 h 576627"/>
                  <a:gd name="connsiteX2-205" fmla="*/ 1464271 w 1478558"/>
                  <a:gd name="connsiteY2-206" fmla="*/ 576627 h 576627"/>
                  <a:gd name="connsiteX3-207" fmla="*/ 23813 w 1478558"/>
                  <a:gd name="connsiteY3-208" fmla="*/ 112283 h 576627"/>
                  <a:gd name="connsiteX4-209" fmla="*/ 0 w 1478558"/>
                  <a:gd name="connsiteY4-210" fmla="*/ 6934 h 576627"/>
                  <a:gd name="connsiteX0-211" fmla="*/ 0 w 1473795"/>
                  <a:gd name="connsiteY0-212" fmla="*/ 6934 h 576627"/>
                  <a:gd name="connsiteX1-213" fmla="*/ 1473795 w 1473795"/>
                  <a:gd name="connsiteY1-214" fmla="*/ 483185 h 576627"/>
                  <a:gd name="connsiteX2-215" fmla="*/ 1459508 w 1473795"/>
                  <a:gd name="connsiteY2-216" fmla="*/ 576627 h 576627"/>
                  <a:gd name="connsiteX3-217" fmla="*/ 19050 w 1473795"/>
                  <a:gd name="connsiteY3-218" fmla="*/ 112283 h 576627"/>
                  <a:gd name="connsiteX4-219" fmla="*/ 0 w 1473795"/>
                  <a:gd name="connsiteY4-220" fmla="*/ 6934 h 576627"/>
                  <a:gd name="connsiteX0-221" fmla="*/ 0 w 1473795"/>
                  <a:gd name="connsiteY0-222" fmla="*/ 7206 h 569755"/>
                  <a:gd name="connsiteX1-223" fmla="*/ 1473795 w 1473795"/>
                  <a:gd name="connsiteY1-224" fmla="*/ 476313 h 569755"/>
                  <a:gd name="connsiteX2-225" fmla="*/ 1459508 w 1473795"/>
                  <a:gd name="connsiteY2-226" fmla="*/ 569755 h 569755"/>
                  <a:gd name="connsiteX3-227" fmla="*/ 19050 w 1473795"/>
                  <a:gd name="connsiteY3-228" fmla="*/ 105411 h 569755"/>
                  <a:gd name="connsiteX4-229" fmla="*/ 0 w 1473795"/>
                  <a:gd name="connsiteY4-230" fmla="*/ 7206 h 569755"/>
                  <a:gd name="connsiteX0-231" fmla="*/ 0 w 1473795"/>
                  <a:gd name="connsiteY0-232" fmla="*/ 12924 h 575473"/>
                  <a:gd name="connsiteX1-233" fmla="*/ 1473795 w 1473795"/>
                  <a:gd name="connsiteY1-234" fmla="*/ 482031 h 575473"/>
                  <a:gd name="connsiteX2-235" fmla="*/ 1459508 w 1473795"/>
                  <a:gd name="connsiteY2-236" fmla="*/ 575473 h 575473"/>
                  <a:gd name="connsiteX3-237" fmla="*/ 19050 w 1473795"/>
                  <a:gd name="connsiteY3-238" fmla="*/ 111129 h 575473"/>
                  <a:gd name="connsiteX4-239" fmla="*/ 0 w 1473795"/>
                  <a:gd name="connsiteY4-240" fmla="*/ 12924 h 575473"/>
                  <a:gd name="connsiteX0-241" fmla="*/ 0 w 1473795"/>
                  <a:gd name="connsiteY0-242" fmla="*/ 12924 h 575473"/>
                  <a:gd name="connsiteX1-243" fmla="*/ 1473795 w 1473795"/>
                  <a:gd name="connsiteY1-244" fmla="*/ 482031 h 575473"/>
                  <a:gd name="connsiteX2-245" fmla="*/ 1459508 w 1473795"/>
                  <a:gd name="connsiteY2-246" fmla="*/ 575473 h 575473"/>
                  <a:gd name="connsiteX3-247" fmla="*/ 37814 w 1473795"/>
                  <a:gd name="connsiteY3-248" fmla="*/ 99438 h 575473"/>
                  <a:gd name="connsiteX4-249" fmla="*/ 0 w 1473795"/>
                  <a:gd name="connsiteY4-250" fmla="*/ 12924 h 575473"/>
                  <a:gd name="connsiteX0-251" fmla="*/ 0 w 1461888"/>
                  <a:gd name="connsiteY0-252" fmla="*/ 13419 h 567670"/>
                  <a:gd name="connsiteX1-253" fmla="*/ 1461888 w 1461888"/>
                  <a:gd name="connsiteY1-254" fmla="*/ 474228 h 567670"/>
                  <a:gd name="connsiteX2-255" fmla="*/ 1447601 w 1461888"/>
                  <a:gd name="connsiteY2-256" fmla="*/ 567670 h 567670"/>
                  <a:gd name="connsiteX3-257" fmla="*/ 25907 w 1461888"/>
                  <a:gd name="connsiteY3-258" fmla="*/ 91635 h 567670"/>
                  <a:gd name="connsiteX4-259" fmla="*/ 0 w 1461888"/>
                  <a:gd name="connsiteY4-260" fmla="*/ 13419 h 567670"/>
                  <a:gd name="connsiteX0-261" fmla="*/ 0 w 1461888"/>
                  <a:gd name="connsiteY0-262" fmla="*/ 13419 h 627927"/>
                  <a:gd name="connsiteX1-263" fmla="*/ 1461888 w 1461888"/>
                  <a:gd name="connsiteY1-264" fmla="*/ 474228 h 627927"/>
                  <a:gd name="connsiteX2-265" fmla="*/ 1402061 w 1461888"/>
                  <a:gd name="connsiteY2-266" fmla="*/ 627927 h 627927"/>
                  <a:gd name="connsiteX3-267" fmla="*/ 25907 w 1461888"/>
                  <a:gd name="connsiteY3-268" fmla="*/ 91635 h 627927"/>
                  <a:gd name="connsiteX4-269" fmla="*/ 0 w 1461888"/>
                  <a:gd name="connsiteY4-270" fmla="*/ 13419 h 627927"/>
                  <a:gd name="connsiteX0-271" fmla="*/ 0 w 1472564"/>
                  <a:gd name="connsiteY0-272" fmla="*/ 8892 h 623400"/>
                  <a:gd name="connsiteX1-273" fmla="*/ 1472564 w 1472564"/>
                  <a:gd name="connsiteY1-274" fmla="*/ 576219 h 623400"/>
                  <a:gd name="connsiteX2-275" fmla="*/ 1402061 w 1472564"/>
                  <a:gd name="connsiteY2-276" fmla="*/ 623400 h 623400"/>
                  <a:gd name="connsiteX3-277" fmla="*/ 25907 w 1472564"/>
                  <a:gd name="connsiteY3-278" fmla="*/ 87108 h 623400"/>
                  <a:gd name="connsiteX4-279" fmla="*/ 0 w 1472564"/>
                  <a:gd name="connsiteY4-280" fmla="*/ 8892 h 623400"/>
                  <a:gd name="connsiteX0-281" fmla="*/ 0 w 1472564"/>
                  <a:gd name="connsiteY0-282" fmla="*/ 8892 h 623400"/>
                  <a:gd name="connsiteX1-283" fmla="*/ 1472564 w 1472564"/>
                  <a:gd name="connsiteY1-284" fmla="*/ 576219 h 623400"/>
                  <a:gd name="connsiteX2-285" fmla="*/ 1402061 w 1472564"/>
                  <a:gd name="connsiteY2-286" fmla="*/ 623400 h 623400"/>
                  <a:gd name="connsiteX3-287" fmla="*/ 25907 w 1472564"/>
                  <a:gd name="connsiteY3-288" fmla="*/ 87108 h 623400"/>
                  <a:gd name="connsiteX4-289" fmla="*/ 0 w 1472564"/>
                  <a:gd name="connsiteY4-290" fmla="*/ 8892 h 623400"/>
                  <a:gd name="connsiteX0-291" fmla="*/ 0 w 1472564"/>
                  <a:gd name="connsiteY0-292" fmla="*/ 8892 h 623400"/>
                  <a:gd name="connsiteX1-293" fmla="*/ 1472564 w 1472564"/>
                  <a:gd name="connsiteY1-294" fmla="*/ 576219 h 623400"/>
                  <a:gd name="connsiteX2-295" fmla="*/ 1402061 w 1472564"/>
                  <a:gd name="connsiteY2-296" fmla="*/ 623400 h 623400"/>
                  <a:gd name="connsiteX3-297" fmla="*/ 25907 w 1472564"/>
                  <a:gd name="connsiteY3-298" fmla="*/ 87108 h 623400"/>
                  <a:gd name="connsiteX4-299" fmla="*/ 0 w 1472564"/>
                  <a:gd name="connsiteY4-300" fmla="*/ 8892 h 623400"/>
                  <a:gd name="connsiteX0-301" fmla="*/ 0 w 1472564"/>
                  <a:gd name="connsiteY0-302" fmla="*/ 9380 h 623888"/>
                  <a:gd name="connsiteX1-303" fmla="*/ 1472564 w 1472564"/>
                  <a:gd name="connsiteY1-304" fmla="*/ 576707 h 623888"/>
                  <a:gd name="connsiteX2-305" fmla="*/ 1402061 w 1472564"/>
                  <a:gd name="connsiteY2-306" fmla="*/ 623888 h 623888"/>
                  <a:gd name="connsiteX3-307" fmla="*/ 25907 w 1472564"/>
                  <a:gd name="connsiteY3-308" fmla="*/ 87596 h 623888"/>
                  <a:gd name="connsiteX4-309" fmla="*/ 0 w 1472564"/>
                  <a:gd name="connsiteY4-310" fmla="*/ 9380 h 623888"/>
                  <a:gd name="connsiteX0-311" fmla="*/ 0 w 1472564"/>
                  <a:gd name="connsiteY0-312" fmla="*/ 9380 h 623888"/>
                  <a:gd name="connsiteX1-313" fmla="*/ 1472564 w 1472564"/>
                  <a:gd name="connsiteY1-314" fmla="*/ 576707 h 623888"/>
                  <a:gd name="connsiteX2-315" fmla="*/ 1402061 w 1472564"/>
                  <a:gd name="connsiteY2-316" fmla="*/ 623888 h 623888"/>
                  <a:gd name="connsiteX3-317" fmla="*/ 25907 w 1472564"/>
                  <a:gd name="connsiteY3-318" fmla="*/ 87596 h 623888"/>
                  <a:gd name="connsiteX4-319" fmla="*/ 0 w 1472564"/>
                  <a:gd name="connsiteY4-320" fmla="*/ 9380 h 623888"/>
                  <a:gd name="connsiteX0-321" fmla="*/ 0 w 1472564"/>
                  <a:gd name="connsiteY0-322" fmla="*/ 9380 h 624610"/>
                  <a:gd name="connsiteX1-323" fmla="*/ 1472564 w 1472564"/>
                  <a:gd name="connsiteY1-324" fmla="*/ 576707 h 624610"/>
                  <a:gd name="connsiteX2-325" fmla="*/ 1398019 w 1472564"/>
                  <a:gd name="connsiteY2-326" fmla="*/ 624610 h 624610"/>
                  <a:gd name="connsiteX3-327" fmla="*/ 25907 w 1472564"/>
                  <a:gd name="connsiteY3-328" fmla="*/ 87596 h 624610"/>
                  <a:gd name="connsiteX4-329" fmla="*/ 0 w 1472564"/>
                  <a:gd name="connsiteY4-330" fmla="*/ 9380 h 624610"/>
                  <a:gd name="connsiteX0-331" fmla="*/ 0 w 1472564"/>
                  <a:gd name="connsiteY0-332" fmla="*/ 9380 h 624610"/>
                  <a:gd name="connsiteX1-333" fmla="*/ 1472564 w 1472564"/>
                  <a:gd name="connsiteY1-334" fmla="*/ 576707 h 624610"/>
                  <a:gd name="connsiteX2-335" fmla="*/ 1398019 w 1472564"/>
                  <a:gd name="connsiteY2-336" fmla="*/ 624610 h 624610"/>
                  <a:gd name="connsiteX3-337" fmla="*/ 25907 w 1472564"/>
                  <a:gd name="connsiteY3-338" fmla="*/ 87596 h 624610"/>
                  <a:gd name="connsiteX4-339" fmla="*/ 0 w 1472564"/>
                  <a:gd name="connsiteY4-340" fmla="*/ 9380 h 6246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472564" h="624610">
                    <a:moveTo>
                      <a:pt x="0" y="9380"/>
                    </a:moveTo>
                    <a:cubicBezTo>
                      <a:pt x="521429" y="-49357"/>
                      <a:pt x="1031813" y="171099"/>
                      <a:pt x="1472564" y="576707"/>
                    </a:cubicBezTo>
                    <a:lnTo>
                      <a:pt x="1398019" y="624610"/>
                    </a:lnTo>
                    <a:cubicBezTo>
                      <a:pt x="963191" y="208400"/>
                      <a:pt x="474959" y="51809"/>
                      <a:pt x="25907" y="87596"/>
                    </a:cubicBezTo>
                    <a:lnTo>
                      <a:pt x="0" y="9380"/>
                    </a:lnTo>
                    <a:close/>
                  </a:path>
                </a:pathLst>
              </a:custGeom>
              <a:gradFill>
                <a:gsLst>
                  <a:gs pos="73000">
                    <a:schemeClr val="accent6"/>
                  </a:gs>
                  <a:gs pos="18000">
                    <a:schemeClr val="accent5"/>
                  </a:gs>
                </a:gsLst>
                <a:lin ang="168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6" name="矩形 6"/>
              <p:cNvSpPr/>
              <p:nvPr/>
            </p:nvSpPr>
            <p:spPr>
              <a:xfrm>
                <a:off x="5341991" y="3394812"/>
                <a:ext cx="345611" cy="536465"/>
              </a:xfrm>
              <a:custGeom>
                <a:avLst/>
                <a:gdLst>
                  <a:gd name="connsiteX0" fmla="*/ 0 w 720080"/>
                  <a:gd name="connsiteY0" fmla="*/ 0 h 72008"/>
                  <a:gd name="connsiteX1" fmla="*/ 720080 w 720080"/>
                  <a:gd name="connsiteY1" fmla="*/ 0 h 72008"/>
                  <a:gd name="connsiteX2" fmla="*/ 720080 w 720080"/>
                  <a:gd name="connsiteY2" fmla="*/ 72008 h 72008"/>
                  <a:gd name="connsiteX3" fmla="*/ 0 w 720080"/>
                  <a:gd name="connsiteY3" fmla="*/ 72008 h 72008"/>
                  <a:gd name="connsiteX4" fmla="*/ 0 w 720080"/>
                  <a:gd name="connsiteY4" fmla="*/ 0 h 72008"/>
                  <a:gd name="connsiteX0-1" fmla="*/ 0 w 720080"/>
                  <a:gd name="connsiteY0-2" fmla="*/ 827314 h 899322"/>
                  <a:gd name="connsiteX1-3" fmla="*/ 438503 w 720080"/>
                  <a:gd name="connsiteY1-4" fmla="*/ 0 h 899322"/>
                  <a:gd name="connsiteX2-5" fmla="*/ 720080 w 720080"/>
                  <a:gd name="connsiteY2-6" fmla="*/ 899322 h 899322"/>
                  <a:gd name="connsiteX3-7" fmla="*/ 0 w 720080"/>
                  <a:gd name="connsiteY3-8" fmla="*/ 899322 h 899322"/>
                  <a:gd name="connsiteX4-9" fmla="*/ 0 w 720080"/>
                  <a:gd name="connsiteY4-10" fmla="*/ 827314 h 899322"/>
                  <a:gd name="connsiteX0-11" fmla="*/ 124823 w 720080"/>
                  <a:gd name="connsiteY0-12" fmla="*/ 444137 h 899322"/>
                  <a:gd name="connsiteX1-13" fmla="*/ 438503 w 720080"/>
                  <a:gd name="connsiteY1-14" fmla="*/ 0 h 899322"/>
                  <a:gd name="connsiteX2-15" fmla="*/ 720080 w 720080"/>
                  <a:gd name="connsiteY2-16" fmla="*/ 899322 h 899322"/>
                  <a:gd name="connsiteX3-17" fmla="*/ 0 w 720080"/>
                  <a:gd name="connsiteY3-18" fmla="*/ 899322 h 899322"/>
                  <a:gd name="connsiteX4-19" fmla="*/ 124823 w 720080"/>
                  <a:gd name="connsiteY4-20" fmla="*/ 444137 h 899322"/>
                  <a:gd name="connsiteX0-21" fmla="*/ 0 w 595257"/>
                  <a:gd name="connsiteY0-22" fmla="*/ 444137 h 899322"/>
                  <a:gd name="connsiteX1-23" fmla="*/ 313680 w 595257"/>
                  <a:gd name="connsiteY1-24" fmla="*/ 0 h 899322"/>
                  <a:gd name="connsiteX2-25" fmla="*/ 595257 w 595257"/>
                  <a:gd name="connsiteY2-26" fmla="*/ 899322 h 899322"/>
                  <a:gd name="connsiteX3-27" fmla="*/ 29029 w 595257"/>
                  <a:gd name="connsiteY3-28" fmla="*/ 530659 h 899322"/>
                  <a:gd name="connsiteX4-29" fmla="*/ 0 w 595257"/>
                  <a:gd name="connsiteY4-30" fmla="*/ 444137 h 899322"/>
                  <a:gd name="connsiteX0-31" fmla="*/ 0 w 363028"/>
                  <a:gd name="connsiteY0-32" fmla="*/ 444137 h 530659"/>
                  <a:gd name="connsiteX1-33" fmla="*/ 313680 w 363028"/>
                  <a:gd name="connsiteY1-34" fmla="*/ 0 h 530659"/>
                  <a:gd name="connsiteX2-35" fmla="*/ 363028 w 363028"/>
                  <a:gd name="connsiteY2-36" fmla="*/ 51688 h 530659"/>
                  <a:gd name="connsiteX3-37" fmla="*/ 29029 w 363028"/>
                  <a:gd name="connsiteY3-38" fmla="*/ 530659 h 530659"/>
                  <a:gd name="connsiteX4-39" fmla="*/ 0 w 363028"/>
                  <a:gd name="connsiteY4-40" fmla="*/ 444137 h 530659"/>
                  <a:gd name="connsiteX0-41" fmla="*/ 0 w 339805"/>
                  <a:gd name="connsiteY0-42" fmla="*/ 444137 h 530659"/>
                  <a:gd name="connsiteX1-43" fmla="*/ 313680 w 339805"/>
                  <a:gd name="connsiteY1-44" fmla="*/ 0 h 530659"/>
                  <a:gd name="connsiteX2-45" fmla="*/ 339805 w 339805"/>
                  <a:gd name="connsiteY2-46" fmla="*/ 60397 h 530659"/>
                  <a:gd name="connsiteX3-47" fmla="*/ 29029 w 339805"/>
                  <a:gd name="connsiteY3-48" fmla="*/ 530659 h 530659"/>
                  <a:gd name="connsiteX4-49" fmla="*/ 0 w 339805"/>
                  <a:gd name="connsiteY4-50" fmla="*/ 444137 h 530659"/>
                  <a:gd name="connsiteX0-51" fmla="*/ 0 w 342708"/>
                  <a:gd name="connsiteY0-52" fmla="*/ 444137 h 530659"/>
                  <a:gd name="connsiteX1-53" fmla="*/ 313680 w 342708"/>
                  <a:gd name="connsiteY1-54" fmla="*/ 0 h 530659"/>
                  <a:gd name="connsiteX2-55" fmla="*/ 342708 w 342708"/>
                  <a:gd name="connsiteY2-56" fmla="*/ 69106 h 530659"/>
                  <a:gd name="connsiteX3-57" fmla="*/ 29029 w 342708"/>
                  <a:gd name="connsiteY3-58" fmla="*/ 530659 h 530659"/>
                  <a:gd name="connsiteX4-59" fmla="*/ 0 w 342708"/>
                  <a:gd name="connsiteY4-60" fmla="*/ 444137 h 530659"/>
                  <a:gd name="connsiteX0-61" fmla="*/ 0 w 345611"/>
                  <a:gd name="connsiteY0-62" fmla="*/ 455749 h 530659"/>
                  <a:gd name="connsiteX1-63" fmla="*/ 316583 w 345611"/>
                  <a:gd name="connsiteY1-64" fmla="*/ 0 h 530659"/>
                  <a:gd name="connsiteX2-65" fmla="*/ 345611 w 345611"/>
                  <a:gd name="connsiteY2-66" fmla="*/ 69106 h 530659"/>
                  <a:gd name="connsiteX3-67" fmla="*/ 31932 w 345611"/>
                  <a:gd name="connsiteY3-68" fmla="*/ 530659 h 530659"/>
                  <a:gd name="connsiteX4-69" fmla="*/ 0 w 345611"/>
                  <a:gd name="connsiteY4-70" fmla="*/ 455749 h 530659"/>
                  <a:gd name="connsiteX0-71" fmla="*/ 0 w 345611"/>
                  <a:gd name="connsiteY0-72" fmla="*/ 447041 h 530659"/>
                  <a:gd name="connsiteX1-73" fmla="*/ 316583 w 345611"/>
                  <a:gd name="connsiteY1-74" fmla="*/ 0 h 530659"/>
                  <a:gd name="connsiteX2-75" fmla="*/ 345611 w 345611"/>
                  <a:gd name="connsiteY2-76" fmla="*/ 69106 h 530659"/>
                  <a:gd name="connsiteX3-77" fmla="*/ 31932 w 345611"/>
                  <a:gd name="connsiteY3-78" fmla="*/ 530659 h 530659"/>
                  <a:gd name="connsiteX4-79" fmla="*/ 0 w 345611"/>
                  <a:gd name="connsiteY4-80" fmla="*/ 447041 h 530659"/>
                  <a:gd name="connsiteX0-81" fmla="*/ 0 w 345611"/>
                  <a:gd name="connsiteY0-82" fmla="*/ 455750 h 539368"/>
                  <a:gd name="connsiteX1-83" fmla="*/ 316583 w 345611"/>
                  <a:gd name="connsiteY1-84" fmla="*/ 0 h 539368"/>
                  <a:gd name="connsiteX2-85" fmla="*/ 345611 w 345611"/>
                  <a:gd name="connsiteY2-86" fmla="*/ 77815 h 539368"/>
                  <a:gd name="connsiteX3-87" fmla="*/ 31932 w 345611"/>
                  <a:gd name="connsiteY3-88" fmla="*/ 539368 h 539368"/>
                  <a:gd name="connsiteX4-89" fmla="*/ 0 w 345611"/>
                  <a:gd name="connsiteY4-90" fmla="*/ 455750 h 539368"/>
                  <a:gd name="connsiteX0-91" fmla="*/ 0 w 345611"/>
                  <a:gd name="connsiteY0-92" fmla="*/ 447041 h 530659"/>
                  <a:gd name="connsiteX1-93" fmla="*/ 313681 w 345611"/>
                  <a:gd name="connsiteY1-94" fmla="*/ 0 h 530659"/>
                  <a:gd name="connsiteX2-95" fmla="*/ 345611 w 345611"/>
                  <a:gd name="connsiteY2-96" fmla="*/ 69106 h 530659"/>
                  <a:gd name="connsiteX3-97" fmla="*/ 31932 w 345611"/>
                  <a:gd name="connsiteY3-98" fmla="*/ 530659 h 530659"/>
                  <a:gd name="connsiteX4-99" fmla="*/ 0 w 345611"/>
                  <a:gd name="connsiteY4-100" fmla="*/ 447041 h 530659"/>
                  <a:gd name="connsiteX0-101" fmla="*/ 0 w 345611"/>
                  <a:gd name="connsiteY0-102" fmla="*/ 449944 h 533562"/>
                  <a:gd name="connsiteX1-103" fmla="*/ 316584 w 345611"/>
                  <a:gd name="connsiteY1-104" fmla="*/ 0 h 533562"/>
                  <a:gd name="connsiteX2-105" fmla="*/ 345611 w 345611"/>
                  <a:gd name="connsiteY2-106" fmla="*/ 72009 h 533562"/>
                  <a:gd name="connsiteX3-107" fmla="*/ 31932 w 345611"/>
                  <a:gd name="connsiteY3-108" fmla="*/ 533562 h 533562"/>
                  <a:gd name="connsiteX4-109" fmla="*/ 0 w 345611"/>
                  <a:gd name="connsiteY4-110" fmla="*/ 449944 h 533562"/>
                  <a:gd name="connsiteX0-111" fmla="*/ 0 w 345611"/>
                  <a:gd name="connsiteY0-112" fmla="*/ 452847 h 536465"/>
                  <a:gd name="connsiteX1-113" fmla="*/ 316584 w 345611"/>
                  <a:gd name="connsiteY1-114" fmla="*/ 0 h 536465"/>
                  <a:gd name="connsiteX2-115" fmla="*/ 345611 w 345611"/>
                  <a:gd name="connsiteY2-116" fmla="*/ 74912 h 536465"/>
                  <a:gd name="connsiteX3-117" fmla="*/ 31932 w 345611"/>
                  <a:gd name="connsiteY3-118" fmla="*/ 536465 h 536465"/>
                  <a:gd name="connsiteX4-119" fmla="*/ 0 w 345611"/>
                  <a:gd name="connsiteY4-120" fmla="*/ 452847 h 53646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345611" h="536465">
                    <a:moveTo>
                      <a:pt x="0" y="452847"/>
                    </a:moveTo>
                    <a:lnTo>
                      <a:pt x="316584" y="0"/>
                    </a:lnTo>
                    <a:lnTo>
                      <a:pt x="345611" y="74912"/>
                    </a:lnTo>
                    <a:lnTo>
                      <a:pt x="31932" y="536465"/>
                    </a:lnTo>
                    <a:lnTo>
                      <a:pt x="0" y="45284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76000">
                    <a:schemeClr val="accent5"/>
                  </a:gs>
                </a:gsLst>
                <a:lin ang="162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7" name="矩形 5"/>
              <p:cNvSpPr/>
              <p:nvPr/>
            </p:nvSpPr>
            <p:spPr>
              <a:xfrm>
                <a:off x="3907589" y="3089595"/>
                <a:ext cx="1758804" cy="798481"/>
              </a:xfrm>
              <a:custGeom>
                <a:avLst/>
                <a:gdLst>
                  <a:gd name="connsiteX0" fmla="*/ 0 w 1134691"/>
                  <a:gd name="connsiteY0" fmla="*/ 0 h 504056"/>
                  <a:gd name="connsiteX1" fmla="*/ 1134691 w 1134691"/>
                  <a:gd name="connsiteY1" fmla="*/ 0 h 504056"/>
                  <a:gd name="connsiteX2" fmla="*/ 1134691 w 1134691"/>
                  <a:gd name="connsiteY2" fmla="*/ 504056 h 504056"/>
                  <a:gd name="connsiteX3" fmla="*/ 0 w 1134691"/>
                  <a:gd name="connsiteY3" fmla="*/ 504056 h 504056"/>
                  <a:gd name="connsiteX4" fmla="*/ 0 w 1134691"/>
                  <a:gd name="connsiteY4" fmla="*/ 0 h 504056"/>
                  <a:gd name="connsiteX0-1" fmla="*/ 386080 w 1134691"/>
                  <a:gd name="connsiteY0-2" fmla="*/ 0 h 913359"/>
                  <a:gd name="connsiteX1-3" fmla="*/ 1134691 w 1134691"/>
                  <a:gd name="connsiteY1-4" fmla="*/ 409303 h 913359"/>
                  <a:gd name="connsiteX2-5" fmla="*/ 1134691 w 1134691"/>
                  <a:gd name="connsiteY2-6" fmla="*/ 913359 h 913359"/>
                  <a:gd name="connsiteX3-7" fmla="*/ 0 w 1134691"/>
                  <a:gd name="connsiteY3-8" fmla="*/ 913359 h 913359"/>
                  <a:gd name="connsiteX4-9" fmla="*/ 386080 w 1134691"/>
                  <a:gd name="connsiteY4-10" fmla="*/ 0 h 913359"/>
                  <a:gd name="connsiteX0-11" fmla="*/ 592182 w 1340793"/>
                  <a:gd name="connsiteY0-12" fmla="*/ 0 h 913359"/>
                  <a:gd name="connsiteX1-13" fmla="*/ 1340793 w 1340793"/>
                  <a:gd name="connsiteY1-14" fmla="*/ 409303 h 913359"/>
                  <a:gd name="connsiteX2-15" fmla="*/ 1340793 w 1340793"/>
                  <a:gd name="connsiteY2-16" fmla="*/ 913359 h 913359"/>
                  <a:gd name="connsiteX3-17" fmla="*/ 0 w 1340793"/>
                  <a:gd name="connsiteY3-18" fmla="*/ 416970 h 913359"/>
                  <a:gd name="connsiteX4-19" fmla="*/ 592182 w 1340793"/>
                  <a:gd name="connsiteY4-20" fmla="*/ 0 h 913359"/>
                  <a:gd name="connsiteX0-21" fmla="*/ 592182 w 1758804"/>
                  <a:gd name="connsiteY0-22" fmla="*/ 0 h 913359"/>
                  <a:gd name="connsiteX1-23" fmla="*/ 1758804 w 1758804"/>
                  <a:gd name="connsiteY1-24" fmla="*/ 307703 h 913359"/>
                  <a:gd name="connsiteX2-25" fmla="*/ 1340793 w 1758804"/>
                  <a:gd name="connsiteY2-26" fmla="*/ 913359 h 913359"/>
                  <a:gd name="connsiteX3-27" fmla="*/ 0 w 1758804"/>
                  <a:gd name="connsiteY3-28" fmla="*/ 416970 h 913359"/>
                  <a:gd name="connsiteX4-29" fmla="*/ 592182 w 1758804"/>
                  <a:gd name="connsiteY4-30" fmla="*/ 0 h 913359"/>
                  <a:gd name="connsiteX0-31" fmla="*/ 592182 w 1758804"/>
                  <a:gd name="connsiteY0-32" fmla="*/ 0 h 774022"/>
                  <a:gd name="connsiteX1-33" fmla="*/ 1758804 w 1758804"/>
                  <a:gd name="connsiteY1-34" fmla="*/ 307703 h 774022"/>
                  <a:gd name="connsiteX2-35" fmla="*/ 1439490 w 1758804"/>
                  <a:gd name="connsiteY2-36" fmla="*/ 774022 h 774022"/>
                  <a:gd name="connsiteX3-37" fmla="*/ 0 w 1758804"/>
                  <a:gd name="connsiteY3-38" fmla="*/ 416970 h 774022"/>
                  <a:gd name="connsiteX4-39" fmla="*/ 592182 w 1758804"/>
                  <a:gd name="connsiteY4-40" fmla="*/ 0 h 774022"/>
                  <a:gd name="connsiteX0-41" fmla="*/ 592182 w 1758804"/>
                  <a:gd name="connsiteY0-42" fmla="*/ 0 h 669519"/>
                  <a:gd name="connsiteX1-43" fmla="*/ 1758804 w 1758804"/>
                  <a:gd name="connsiteY1-44" fmla="*/ 307703 h 669519"/>
                  <a:gd name="connsiteX2-45" fmla="*/ 1404656 w 1758804"/>
                  <a:gd name="connsiteY2-46" fmla="*/ 669519 h 669519"/>
                  <a:gd name="connsiteX3-47" fmla="*/ 0 w 1758804"/>
                  <a:gd name="connsiteY3-48" fmla="*/ 416970 h 669519"/>
                  <a:gd name="connsiteX4-49" fmla="*/ 592182 w 1758804"/>
                  <a:gd name="connsiteY4-50" fmla="*/ 0 h 669519"/>
                  <a:gd name="connsiteX0-51" fmla="*/ 592182 w 1758804"/>
                  <a:gd name="connsiteY0-52" fmla="*/ 0 h 756605"/>
                  <a:gd name="connsiteX1-53" fmla="*/ 1758804 w 1758804"/>
                  <a:gd name="connsiteY1-54" fmla="*/ 307703 h 756605"/>
                  <a:gd name="connsiteX2-55" fmla="*/ 1439490 w 1758804"/>
                  <a:gd name="connsiteY2-56" fmla="*/ 756605 h 756605"/>
                  <a:gd name="connsiteX3-57" fmla="*/ 0 w 1758804"/>
                  <a:gd name="connsiteY3-58" fmla="*/ 416970 h 756605"/>
                  <a:gd name="connsiteX4-59" fmla="*/ 592182 w 1758804"/>
                  <a:gd name="connsiteY4-60" fmla="*/ 0 h 756605"/>
                  <a:gd name="connsiteX0-61" fmla="*/ 592182 w 1758804"/>
                  <a:gd name="connsiteY0-62" fmla="*/ 0 h 756605"/>
                  <a:gd name="connsiteX1-63" fmla="*/ 1758804 w 1758804"/>
                  <a:gd name="connsiteY1-64" fmla="*/ 307703 h 756605"/>
                  <a:gd name="connsiteX2-65" fmla="*/ 1439490 w 1758804"/>
                  <a:gd name="connsiteY2-66" fmla="*/ 756605 h 756605"/>
                  <a:gd name="connsiteX3-67" fmla="*/ 0 w 1758804"/>
                  <a:gd name="connsiteY3-68" fmla="*/ 416970 h 756605"/>
                  <a:gd name="connsiteX4-69" fmla="*/ 592182 w 1758804"/>
                  <a:gd name="connsiteY4-70" fmla="*/ 0 h 756605"/>
                  <a:gd name="connsiteX0-71" fmla="*/ 592182 w 1758804"/>
                  <a:gd name="connsiteY0-72" fmla="*/ 0 h 756605"/>
                  <a:gd name="connsiteX1-73" fmla="*/ 1758804 w 1758804"/>
                  <a:gd name="connsiteY1-74" fmla="*/ 307703 h 756605"/>
                  <a:gd name="connsiteX2-75" fmla="*/ 1439490 w 1758804"/>
                  <a:gd name="connsiteY2-76" fmla="*/ 756605 h 756605"/>
                  <a:gd name="connsiteX3-77" fmla="*/ 0 w 1758804"/>
                  <a:gd name="connsiteY3-78" fmla="*/ 416970 h 756605"/>
                  <a:gd name="connsiteX4-79" fmla="*/ 592182 w 1758804"/>
                  <a:gd name="connsiteY4-80" fmla="*/ 0 h 756605"/>
                  <a:gd name="connsiteX0-81" fmla="*/ 592182 w 1758804"/>
                  <a:gd name="connsiteY0-82" fmla="*/ 0 h 796073"/>
                  <a:gd name="connsiteX1-83" fmla="*/ 1758804 w 1758804"/>
                  <a:gd name="connsiteY1-84" fmla="*/ 307703 h 796073"/>
                  <a:gd name="connsiteX2-85" fmla="*/ 1439490 w 1758804"/>
                  <a:gd name="connsiteY2-86" fmla="*/ 756605 h 796073"/>
                  <a:gd name="connsiteX3-87" fmla="*/ 0 w 1758804"/>
                  <a:gd name="connsiteY3-88" fmla="*/ 416970 h 796073"/>
                  <a:gd name="connsiteX4-89" fmla="*/ 592182 w 1758804"/>
                  <a:gd name="connsiteY4-90" fmla="*/ 0 h 796073"/>
                  <a:gd name="connsiteX0-91" fmla="*/ 592182 w 1758804"/>
                  <a:gd name="connsiteY0-92" fmla="*/ 0 h 796073"/>
                  <a:gd name="connsiteX1-93" fmla="*/ 1758804 w 1758804"/>
                  <a:gd name="connsiteY1-94" fmla="*/ 307703 h 796073"/>
                  <a:gd name="connsiteX2-95" fmla="*/ 1439490 w 1758804"/>
                  <a:gd name="connsiteY2-96" fmla="*/ 756605 h 796073"/>
                  <a:gd name="connsiteX3-97" fmla="*/ 0 w 1758804"/>
                  <a:gd name="connsiteY3-98" fmla="*/ 416970 h 796073"/>
                  <a:gd name="connsiteX4-99" fmla="*/ 592182 w 1758804"/>
                  <a:gd name="connsiteY4-100" fmla="*/ 0 h 796073"/>
                  <a:gd name="connsiteX0-101" fmla="*/ 592182 w 1758804"/>
                  <a:gd name="connsiteY0-102" fmla="*/ 0 h 796073"/>
                  <a:gd name="connsiteX1-103" fmla="*/ 1758804 w 1758804"/>
                  <a:gd name="connsiteY1-104" fmla="*/ 307703 h 796073"/>
                  <a:gd name="connsiteX2-105" fmla="*/ 1439490 w 1758804"/>
                  <a:gd name="connsiteY2-106" fmla="*/ 756605 h 796073"/>
                  <a:gd name="connsiteX3-107" fmla="*/ 0 w 1758804"/>
                  <a:gd name="connsiteY3-108" fmla="*/ 416970 h 796073"/>
                  <a:gd name="connsiteX4-109" fmla="*/ 592182 w 1758804"/>
                  <a:gd name="connsiteY4-110" fmla="*/ 0 h 796073"/>
                  <a:gd name="connsiteX0-111" fmla="*/ 592182 w 1758804"/>
                  <a:gd name="connsiteY0-112" fmla="*/ 0 h 796073"/>
                  <a:gd name="connsiteX1-113" fmla="*/ 1758804 w 1758804"/>
                  <a:gd name="connsiteY1-114" fmla="*/ 307703 h 796073"/>
                  <a:gd name="connsiteX2-115" fmla="*/ 1439490 w 1758804"/>
                  <a:gd name="connsiteY2-116" fmla="*/ 756605 h 796073"/>
                  <a:gd name="connsiteX3-117" fmla="*/ 0 w 1758804"/>
                  <a:gd name="connsiteY3-118" fmla="*/ 416970 h 796073"/>
                  <a:gd name="connsiteX4-119" fmla="*/ 592182 w 1758804"/>
                  <a:gd name="connsiteY4-120" fmla="*/ 0 h 796073"/>
                  <a:gd name="connsiteX0-121" fmla="*/ 592182 w 1758804"/>
                  <a:gd name="connsiteY0-122" fmla="*/ 0 h 796073"/>
                  <a:gd name="connsiteX1-123" fmla="*/ 1758804 w 1758804"/>
                  <a:gd name="connsiteY1-124" fmla="*/ 307703 h 796073"/>
                  <a:gd name="connsiteX2-125" fmla="*/ 1439490 w 1758804"/>
                  <a:gd name="connsiteY2-126" fmla="*/ 756605 h 796073"/>
                  <a:gd name="connsiteX3-127" fmla="*/ 0 w 1758804"/>
                  <a:gd name="connsiteY3-128" fmla="*/ 416970 h 796073"/>
                  <a:gd name="connsiteX4-129" fmla="*/ 592182 w 1758804"/>
                  <a:gd name="connsiteY4-130" fmla="*/ 0 h 796073"/>
                  <a:gd name="connsiteX0-131" fmla="*/ 592182 w 1758804"/>
                  <a:gd name="connsiteY0-132" fmla="*/ 0 h 790690"/>
                  <a:gd name="connsiteX1-133" fmla="*/ 1758804 w 1758804"/>
                  <a:gd name="connsiteY1-134" fmla="*/ 307703 h 790690"/>
                  <a:gd name="connsiteX2-135" fmla="*/ 1439490 w 1758804"/>
                  <a:gd name="connsiteY2-136" fmla="*/ 756605 h 790690"/>
                  <a:gd name="connsiteX3-137" fmla="*/ 0 w 1758804"/>
                  <a:gd name="connsiteY3-138" fmla="*/ 416970 h 790690"/>
                  <a:gd name="connsiteX4-139" fmla="*/ 592182 w 1758804"/>
                  <a:gd name="connsiteY4-140" fmla="*/ 0 h 790690"/>
                  <a:gd name="connsiteX0-141" fmla="*/ 592182 w 1758804"/>
                  <a:gd name="connsiteY0-142" fmla="*/ 0 h 798481"/>
                  <a:gd name="connsiteX1-143" fmla="*/ 1758804 w 1758804"/>
                  <a:gd name="connsiteY1-144" fmla="*/ 307703 h 798481"/>
                  <a:gd name="connsiteX2-145" fmla="*/ 1433562 w 1758804"/>
                  <a:gd name="connsiteY2-146" fmla="*/ 765496 h 798481"/>
                  <a:gd name="connsiteX3-147" fmla="*/ 0 w 1758804"/>
                  <a:gd name="connsiteY3-148" fmla="*/ 416970 h 798481"/>
                  <a:gd name="connsiteX4-149" fmla="*/ 592182 w 1758804"/>
                  <a:gd name="connsiteY4-150" fmla="*/ 0 h 79848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758804" h="798481">
                    <a:moveTo>
                      <a:pt x="592182" y="0"/>
                    </a:moveTo>
                    <a:cubicBezTo>
                      <a:pt x="853331" y="212876"/>
                      <a:pt x="1216079" y="379307"/>
                      <a:pt x="1758804" y="307703"/>
                    </a:cubicBezTo>
                    <a:lnTo>
                      <a:pt x="1433562" y="765496"/>
                    </a:lnTo>
                    <a:cubicBezTo>
                      <a:pt x="799881" y="868378"/>
                      <a:pt x="408135" y="724674"/>
                      <a:pt x="0" y="416970"/>
                    </a:cubicBezTo>
                    <a:lnTo>
                      <a:pt x="592182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/>
                  </a:gs>
                  <a:gs pos="100000">
                    <a:schemeClr val="accent5"/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34" name="TextBox 133"/>
            <p:cNvSpPr txBox="1"/>
            <p:nvPr/>
          </p:nvSpPr>
          <p:spPr>
            <a:xfrm>
              <a:off x="4723808" y="2850490"/>
              <a:ext cx="264689" cy="300081"/>
            </a:xfrm>
            <a:prstGeom prst="rect">
              <a:avLst/>
            </a:prstGeom>
            <a:noFill/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prstClr val="white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T</a:t>
              </a:r>
              <a:endParaRPr lang="zh-CN" altLang="en-US" b="1" dirty="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5598954" y="3072981"/>
            <a:ext cx="1758531" cy="923309"/>
            <a:chOff x="3885010" y="3089595"/>
            <a:chExt cx="1802592" cy="946320"/>
          </a:xfrm>
        </p:grpSpPr>
        <p:grpSp>
          <p:nvGrpSpPr>
            <p:cNvPr id="139" name="组合 138"/>
            <p:cNvGrpSpPr/>
            <p:nvPr/>
          </p:nvGrpSpPr>
          <p:grpSpPr>
            <a:xfrm>
              <a:off x="3885010" y="3089595"/>
              <a:ext cx="1802592" cy="946320"/>
              <a:chOff x="3885010" y="3089595"/>
              <a:chExt cx="1802592" cy="946320"/>
            </a:xfrm>
          </p:grpSpPr>
          <p:grpSp>
            <p:nvGrpSpPr>
              <p:cNvPr id="141" name="组合 140"/>
              <p:cNvGrpSpPr/>
              <p:nvPr/>
            </p:nvGrpSpPr>
            <p:grpSpPr>
              <a:xfrm>
                <a:off x="3885010" y="3089595"/>
                <a:ext cx="1802592" cy="946320"/>
                <a:chOff x="3885010" y="3089595"/>
                <a:chExt cx="1802592" cy="946320"/>
              </a:xfrm>
              <a:effectLst>
                <a:outerShdw blurRad="292100" dist="419100" dir="654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43" name="矩形 2"/>
                <p:cNvSpPr/>
                <p:nvPr/>
              </p:nvSpPr>
              <p:spPr>
                <a:xfrm rot="2092662" flipV="1">
                  <a:off x="3885010" y="3411305"/>
                  <a:ext cx="1472564" cy="624610"/>
                </a:xfrm>
                <a:custGeom>
                  <a:avLst/>
                  <a:gdLst>
                    <a:gd name="connsiteX0" fmla="*/ 0 w 576064"/>
                    <a:gd name="connsiteY0" fmla="*/ 0 h 124398"/>
                    <a:gd name="connsiteX1" fmla="*/ 576064 w 576064"/>
                    <a:gd name="connsiteY1" fmla="*/ 0 h 124398"/>
                    <a:gd name="connsiteX2" fmla="*/ 576064 w 576064"/>
                    <a:gd name="connsiteY2" fmla="*/ 124398 h 124398"/>
                    <a:gd name="connsiteX3" fmla="*/ 0 w 576064"/>
                    <a:gd name="connsiteY3" fmla="*/ 124398 h 124398"/>
                    <a:gd name="connsiteX4" fmla="*/ 0 w 576064"/>
                    <a:gd name="connsiteY4" fmla="*/ 0 h 124398"/>
                    <a:gd name="connsiteX0-1" fmla="*/ 0 w 726083"/>
                    <a:gd name="connsiteY0-2" fmla="*/ 0 h 488730"/>
                    <a:gd name="connsiteX1-3" fmla="*/ 726083 w 726083"/>
                    <a:gd name="connsiteY1-4" fmla="*/ 364332 h 488730"/>
                    <a:gd name="connsiteX2-5" fmla="*/ 726083 w 726083"/>
                    <a:gd name="connsiteY2-6" fmla="*/ 488730 h 488730"/>
                    <a:gd name="connsiteX3-7" fmla="*/ 150019 w 726083"/>
                    <a:gd name="connsiteY3-8" fmla="*/ 488730 h 488730"/>
                    <a:gd name="connsiteX4-9" fmla="*/ 0 w 726083"/>
                    <a:gd name="connsiteY4-10" fmla="*/ 0 h 488730"/>
                    <a:gd name="connsiteX0-11" fmla="*/ 0 w 726083"/>
                    <a:gd name="connsiteY0-12" fmla="*/ 0 h 488730"/>
                    <a:gd name="connsiteX1-13" fmla="*/ 726083 w 726083"/>
                    <a:gd name="connsiteY1-14" fmla="*/ 364332 h 488730"/>
                    <a:gd name="connsiteX2-15" fmla="*/ 726083 w 726083"/>
                    <a:gd name="connsiteY2-16" fmla="*/ 488730 h 488730"/>
                    <a:gd name="connsiteX3-17" fmla="*/ 4763 w 726083"/>
                    <a:gd name="connsiteY3-18" fmla="*/ 110111 h 488730"/>
                    <a:gd name="connsiteX4-19" fmla="*/ 0 w 726083"/>
                    <a:gd name="connsiteY4-20" fmla="*/ 0 h 488730"/>
                    <a:gd name="connsiteX0-21" fmla="*/ 0 w 1478558"/>
                    <a:gd name="connsiteY0-22" fmla="*/ 0 h 488730"/>
                    <a:gd name="connsiteX1-23" fmla="*/ 1478558 w 1478558"/>
                    <a:gd name="connsiteY1-24" fmla="*/ 481014 h 488730"/>
                    <a:gd name="connsiteX2-25" fmla="*/ 726083 w 1478558"/>
                    <a:gd name="connsiteY2-26" fmla="*/ 488730 h 488730"/>
                    <a:gd name="connsiteX3-27" fmla="*/ 4763 w 1478558"/>
                    <a:gd name="connsiteY3-28" fmla="*/ 110111 h 488730"/>
                    <a:gd name="connsiteX4-29" fmla="*/ 0 w 1478558"/>
                    <a:gd name="connsiteY4-30" fmla="*/ 0 h 488730"/>
                    <a:gd name="connsiteX0-31" fmla="*/ 0 w 1483321"/>
                    <a:gd name="connsiteY0-32" fmla="*/ 0 h 562549"/>
                    <a:gd name="connsiteX1-33" fmla="*/ 1478558 w 1483321"/>
                    <a:gd name="connsiteY1-34" fmla="*/ 481014 h 562549"/>
                    <a:gd name="connsiteX2-35" fmla="*/ 1483321 w 1483321"/>
                    <a:gd name="connsiteY2-36" fmla="*/ 562549 h 562549"/>
                    <a:gd name="connsiteX3-37" fmla="*/ 4763 w 1483321"/>
                    <a:gd name="connsiteY3-38" fmla="*/ 110111 h 562549"/>
                    <a:gd name="connsiteX4-39" fmla="*/ 0 w 1483321"/>
                    <a:gd name="connsiteY4-40" fmla="*/ 0 h 562549"/>
                    <a:gd name="connsiteX0-41" fmla="*/ 0 w 1483321"/>
                    <a:gd name="connsiteY0-42" fmla="*/ 0 h 562549"/>
                    <a:gd name="connsiteX1-43" fmla="*/ 1478558 w 1483321"/>
                    <a:gd name="connsiteY1-44" fmla="*/ 481014 h 562549"/>
                    <a:gd name="connsiteX2-45" fmla="*/ 1483321 w 1483321"/>
                    <a:gd name="connsiteY2-46" fmla="*/ 562549 h 562549"/>
                    <a:gd name="connsiteX3-47" fmla="*/ 4763 w 1483321"/>
                    <a:gd name="connsiteY3-48" fmla="*/ 110111 h 562549"/>
                    <a:gd name="connsiteX4-49" fmla="*/ 0 w 1483321"/>
                    <a:gd name="connsiteY4-50" fmla="*/ 0 h 562549"/>
                    <a:gd name="connsiteX0-51" fmla="*/ 0 w 1483321"/>
                    <a:gd name="connsiteY0-52" fmla="*/ 0 h 562549"/>
                    <a:gd name="connsiteX1-53" fmla="*/ 1478558 w 1483321"/>
                    <a:gd name="connsiteY1-54" fmla="*/ 481014 h 562549"/>
                    <a:gd name="connsiteX2-55" fmla="*/ 1483321 w 1483321"/>
                    <a:gd name="connsiteY2-56" fmla="*/ 562549 h 562549"/>
                    <a:gd name="connsiteX3-57" fmla="*/ 4763 w 1483321"/>
                    <a:gd name="connsiteY3-58" fmla="*/ 110111 h 562549"/>
                    <a:gd name="connsiteX4-59" fmla="*/ 0 w 1483321"/>
                    <a:gd name="connsiteY4-60" fmla="*/ 0 h 562549"/>
                    <a:gd name="connsiteX0-61" fmla="*/ 0 w 1483321"/>
                    <a:gd name="connsiteY0-62" fmla="*/ 0 h 562549"/>
                    <a:gd name="connsiteX1-63" fmla="*/ 1478558 w 1483321"/>
                    <a:gd name="connsiteY1-64" fmla="*/ 481014 h 562549"/>
                    <a:gd name="connsiteX2-65" fmla="*/ 1483321 w 1483321"/>
                    <a:gd name="connsiteY2-66" fmla="*/ 562549 h 562549"/>
                    <a:gd name="connsiteX3-67" fmla="*/ 4763 w 1483321"/>
                    <a:gd name="connsiteY3-68" fmla="*/ 110111 h 562549"/>
                    <a:gd name="connsiteX4-69" fmla="*/ 0 w 1483321"/>
                    <a:gd name="connsiteY4-70" fmla="*/ 0 h 562549"/>
                    <a:gd name="connsiteX0-71" fmla="*/ 0 w 1483321"/>
                    <a:gd name="connsiteY0-72" fmla="*/ 6683 h 569232"/>
                    <a:gd name="connsiteX1-73" fmla="*/ 1478558 w 1483321"/>
                    <a:gd name="connsiteY1-74" fmla="*/ 487697 h 569232"/>
                    <a:gd name="connsiteX2-75" fmla="*/ 1483321 w 1483321"/>
                    <a:gd name="connsiteY2-76" fmla="*/ 569232 h 569232"/>
                    <a:gd name="connsiteX3-77" fmla="*/ 4763 w 1483321"/>
                    <a:gd name="connsiteY3-78" fmla="*/ 116794 h 569232"/>
                    <a:gd name="connsiteX4-79" fmla="*/ 0 w 1483321"/>
                    <a:gd name="connsiteY4-80" fmla="*/ 6683 h 569232"/>
                    <a:gd name="connsiteX0-81" fmla="*/ 0 w 1478558"/>
                    <a:gd name="connsiteY0-82" fmla="*/ 6683 h 559707"/>
                    <a:gd name="connsiteX1-83" fmla="*/ 1478558 w 1478558"/>
                    <a:gd name="connsiteY1-84" fmla="*/ 487697 h 559707"/>
                    <a:gd name="connsiteX2-85" fmla="*/ 1440459 w 1478558"/>
                    <a:gd name="connsiteY2-86" fmla="*/ 559707 h 559707"/>
                    <a:gd name="connsiteX3-87" fmla="*/ 4763 w 1478558"/>
                    <a:gd name="connsiteY3-88" fmla="*/ 116794 h 559707"/>
                    <a:gd name="connsiteX4-89" fmla="*/ 0 w 1478558"/>
                    <a:gd name="connsiteY4-90" fmla="*/ 6683 h 559707"/>
                    <a:gd name="connsiteX0-91" fmla="*/ 0 w 1478558"/>
                    <a:gd name="connsiteY0-92" fmla="*/ 6683 h 559707"/>
                    <a:gd name="connsiteX1-93" fmla="*/ 1478558 w 1478558"/>
                    <a:gd name="connsiteY1-94" fmla="*/ 487697 h 559707"/>
                    <a:gd name="connsiteX2-95" fmla="*/ 1440459 w 1478558"/>
                    <a:gd name="connsiteY2-96" fmla="*/ 559707 h 559707"/>
                    <a:gd name="connsiteX3-97" fmla="*/ 4763 w 1478558"/>
                    <a:gd name="connsiteY3-98" fmla="*/ 116794 h 559707"/>
                    <a:gd name="connsiteX4-99" fmla="*/ 0 w 1478558"/>
                    <a:gd name="connsiteY4-100" fmla="*/ 6683 h 559707"/>
                    <a:gd name="connsiteX0-101" fmla="*/ 0 w 1478558"/>
                    <a:gd name="connsiteY0-102" fmla="*/ 6683 h 559707"/>
                    <a:gd name="connsiteX1-103" fmla="*/ 1478558 w 1478558"/>
                    <a:gd name="connsiteY1-104" fmla="*/ 487697 h 559707"/>
                    <a:gd name="connsiteX2-105" fmla="*/ 1440459 w 1478558"/>
                    <a:gd name="connsiteY2-106" fmla="*/ 559707 h 559707"/>
                    <a:gd name="connsiteX3-107" fmla="*/ 4763 w 1478558"/>
                    <a:gd name="connsiteY3-108" fmla="*/ 116794 h 559707"/>
                    <a:gd name="connsiteX4-109" fmla="*/ 0 w 1478558"/>
                    <a:gd name="connsiteY4-110" fmla="*/ 6683 h 559707"/>
                    <a:gd name="connsiteX0-111" fmla="*/ 0 w 1478558"/>
                    <a:gd name="connsiteY0-112" fmla="*/ 6683 h 559707"/>
                    <a:gd name="connsiteX1-113" fmla="*/ 1478558 w 1478558"/>
                    <a:gd name="connsiteY1-114" fmla="*/ 487697 h 559707"/>
                    <a:gd name="connsiteX2-115" fmla="*/ 1440459 w 1478558"/>
                    <a:gd name="connsiteY2-116" fmla="*/ 559707 h 559707"/>
                    <a:gd name="connsiteX3-117" fmla="*/ 4763 w 1478558"/>
                    <a:gd name="connsiteY3-118" fmla="*/ 116794 h 559707"/>
                    <a:gd name="connsiteX4-119" fmla="*/ 0 w 1478558"/>
                    <a:gd name="connsiteY4-120" fmla="*/ 6683 h 559707"/>
                    <a:gd name="connsiteX0-121" fmla="*/ 0 w 1478558"/>
                    <a:gd name="connsiteY0-122" fmla="*/ 6683 h 559707"/>
                    <a:gd name="connsiteX1-123" fmla="*/ 1478558 w 1478558"/>
                    <a:gd name="connsiteY1-124" fmla="*/ 487697 h 559707"/>
                    <a:gd name="connsiteX2-125" fmla="*/ 1440459 w 1478558"/>
                    <a:gd name="connsiteY2-126" fmla="*/ 559707 h 559707"/>
                    <a:gd name="connsiteX3-127" fmla="*/ 4763 w 1478558"/>
                    <a:gd name="connsiteY3-128" fmla="*/ 116794 h 559707"/>
                    <a:gd name="connsiteX4-129" fmla="*/ 0 w 1478558"/>
                    <a:gd name="connsiteY4-130" fmla="*/ 6683 h 559707"/>
                    <a:gd name="connsiteX0-131" fmla="*/ 0 w 1478558"/>
                    <a:gd name="connsiteY0-132" fmla="*/ 6683 h 559707"/>
                    <a:gd name="connsiteX1-133" fmla="*/ 1478558 w 1478558"/>
                    <a:gd name="connsiteY1-134" fmla="*/ 487697 h 559707"/>
                    <a:gd name="connsiteX2-135" fmla="*/ 1440459 w 1478558"/>
                    <a:gd name="connsiteY2-136" fmla="*/ 559707 h 559707"/>
                    <a:gd name="connsiteX3-137" fmla="*/ 4763 w 1478558"/>
                    <a:gd name="connsiteY3-138" fmla="*/ 116794 h 559707"/>
                    <a:gd name="connsiteX4-139" fmla="*/ 0 w 1478558"/>
                    <a:gd name="connsiteY4-140" fmla="*/ 6683 h 559707"/>
                    <a:gd name="connsiteX0-141" fmla="*/ 0 w 1478558"/>
                    <a:gd name="connsiteY0-142" fmla="*/ 6683 h 573994"/>
                    <a:gd name="connsiteX1-143" fmla="*/ 1478558 w 1478558"/>
                    <a:gd name="connsiteY1-144" fmla="*/ 487697 h 573994"/>
                    <a:gd name="connsiteX2-145" fmla="*/ 1445221 w 1478558"/>
                    <a:gd name="connsiteY2-146" fmla="*/ 573994 h 573994"/>
                    <a:gd name="connsiteX3-147" fmla="*/ 4763 w 1478558"/>
                    <a:gd name="connsiteY3-148" fmla="*/ 116794 h 573994"/>
                    <a:gd name="connsiteX4-149" fmla="*/ 0 w 1478558"/>
                    <a:gd name="connsiteY4-150" fmla="*/ 6683 h 573994"/>
                    <a:gd name="connsiteX0-151" fmla="*/ 0 w 1478558"/>
                    <a:gd name="connsiteY0-152" fmla="*/ 6683 h 573994"/>
                    <a:gd name="connsiteX1-153" fmla="*/ 1478558 w 1478558"/>
                    <a:gd name="connsiteY1-154" fmla="*/ 487697 h 573994"/>
                    <a:gd name="connsiteX2-155" fmla="*/ 1445221 w 1478558"/>
                    <a:gd name="connsiteY2-156" fmla="*/ 573994 h 573994"/>
                    <a:gd name="connsiteX3-157" fmla="*/ 4763 w 1478558"/>
                    <a:gd name="connsiteY3-158" fmla="*/ 116794 h 573994"/>
                    <a:gd name="connsiteX4-159" fmla="*/ 0 w 1478558"/>
                    <a:gd name="connsiteY4-160" fmla="*/ 6683 h 573994"/>
                    <a:gd name="connsiteX0-161" fmla="*/ 0 w 1478558"/>
                    <a:gd name="connsiteY0-162" fmla="*/ 7185 h 574496"/>
                    <a:gd name="connsiteX1-163" fmla="*/ 1478558 w 1478558"/>
                    <a:gd name="connsiteY1-164" fmla="*/ 488199 h 574496"/>
                    <a:gd name="connsiteX2-165" fmla="*/ 1445221 w 1478558"/>
                    <a:gd name="connsiteY2-166" fmla="*/ 574496 h 574496"/>
                    <a:gd name="connsiteX3-167" fmla="*/ 4763 w 1478558"/>
                    <a:gd name="connsiteY3-168" fmla="*/ 117296 h 574496"/>
                    <a:gd name="connsiteX4-169" fmla="*/ 0 w 1478558"/>
                    <a:gd name="connsiteY4-170" fmla="*/ 7185 h 574496"/>
                    <a:gd name="connsiteX0-171" fmla="*/ 0 w 1478558"/>
                    <a:gd name="connsiteY0-172" fmla="*/ 7185 h 576878"/>
                    <a:gd name="connsiteX1-173" fmla="*/ 1478558 w 1478558"/>
                    <a:gd name="connsiteY1-174" fmla="*/ 488199 h 576878"/>
                    <a:gd name="connsiteX2-175" fmla="*/ 1464271 w 1478558"/>
                    <a:gd name="connsiteY2-176" fmla="*/ 576878 h 576878"/>
                    <a:gd name="connsiteX3-177" fmla="*/ 4763 w 1478558"/>
                    <a:gd name="connsiteY3-178" fmla="*/ 117296 h 576878"/>
                    <a:gd name="connsiteX4-179" fmla="*/ 0 w 1478558"/>
                    <a:gd name="connsiteY4-180" fmla="*/ 7185 h 576878"/>
                    <a:gd name="connsiteX0-181" fmla="*/ 0 w 1478558"/>
                    <a:gd name="connsiteY0-182" fmla="*/ 7376 h 577069"/>
                    <a:gd name="connsiteX1-183" fmla="*/ 1478558 w 1478558"/>
                    <a:gd name="connsiteY1-184" fmla="*/ 483627 h 577069"/>
                    <a:gd name="connsiteX2-185" fmla="*/ 1464271 w 1478558"/>
                    <a:gd name="connsiteY2-186" fmla="*/ 577069 h 577069"/>
                    <a:gd name="connsiteX3-187" fmla="*/ 4763 w 1478558"/>
                    <a:gd name="connsiteY3-188" fmla="*/ 117487 h 577069"/>
                    <a:gd name="connsiteX4-189" fmla="*/ 0 w 1478558"/>
                    <a:gd name="connsiteY4-190" fmla="*/ 7376 h 577069"/>
                    <a:gd name="connsiteX0-191" fmla="*/ 0 w 1478558"/>
                    <a:gd name="connsiteY0-192" fmla="*/ 6934 h 576627"/>
                    <a:gd name="connsiteX1-193" fmla="*/ 1478558 w 1478558"/>
                    <a:gd name="connsiteY1-194" fmla="*/ 483185 h 576627"/>
                    <a:gd name="connsiteX2-195" fmla="*/ 1464271 w 1478558"/>
                    <a:gd name="connsiteY2-196" fmla="*/ 576627 h 576627"/>
                    <a:gd name="connsiteX3-197" fmla="*/ 4763 w 1478558"/>
                    <a:gd name="connsiteY3-198" fmla="*/ 117045 h 576627"/>
                    <a:gd name="connsiteX4-199" fmla="*/ 0 w 1478558"/>
                    <a:gd name="connsiteY4-200" fmla="*/ 6934 h 576627"/>
                    <a:gd name="connsiteX0-201" fmla="*/ 0 w 1478558"/>
                    <a:gd name="connsiteY0-202" fmla="*/ 6934 h 576627"/>
                    <a:gd name="connsiteX1-203" fmla="*/ 1478558 w 1478558"/>
                    <a:gd name="connsiteY1-204" fmla="*/ 483185 h 576627"/>
                    <a:gd name="connsiteX2-205" fmla="*/ 1464271 w 1478558"/>
                    <a:gd name="connsiteY2-206" fmla="*/ 576627 h 576627"/>
                    <a:gd name="connsiteX3-207" fmla="*/ 23813 w 1478558"/>
                    <a:gd name="connsiteY3-208" fmla="*/ 112283 h 576627"/>
                    <a:gd name="connsiteX4-209" fmla="*/ 0 w 1478558"/>
                    <a:gd name="connsiteY4-210" fmla="*/ 6934 h 576627"/>
                    <a:gd name="connsiteX0-211" fmla="*/ 0 w 1473795"/>
                    <a:gd name="connsiteY0-212" fmla="*/ 6934 h 576627"/>
                    <a:gd name="connsiteX1-213" fmla="*/ 1473795 w 1473795"/>
                    <a:gd name="connsiteY1-214" fmla="*/ 483185 h 576627"/>
                    <a:gd name="connsiteX2-215" fmla="*/ 1459508 w 1473795"/>
                    <a:gd name="connsiteY2-216" fmla="*/ 576627 h 576627"/>
                    <a:gd name="connsiteX3-217" fmla="*/ 19050 w 1473795"/>
                    <a:gd name="connsiteY3-218" fmla="*/ 112283 h 576627"/>
                    <a:gd name="connsiteX4-219" fmla="*/ 0 w 1473795"/>
                    <a:gd name="connsiteY4-220" fmla="*/ 6934 h 576627"/>
                    <a:gd name="connsiteX0-221" fmla="*/ 0 w 1473795"/>
                    <a:gd name="connsiteY0-222" fmla="*/ 7206 h 569755"/>
                    <a:gd name="connsiteX1-223" fmla="*/ 1473795 w 1473795"/>
                    <a:gd name="connsiteY1-224" fmla="*/ 476313 h 569755"/>
                    <a:gd name="connsiteX2-225" fmla="*/ 1459508 w 1473795"/>
                    <a:gd name="connsiteY2-226" fmla="*/ 569755 h 569755"/>
                    <a:gd name="connsiteX3-227" fmla="*/ 19050 w 1473795"/>
                    <a:gd name="connsiteY3-228" fmla="*/ 105411 h 569755"/>
                    <a:gd name="connsiteX4-229" fmla="*/ 0 w 1473795"/>
                    <a:gd name="connsiteY4-230" fmla="*/ 7206 h 569755"/>
                    <a:gd name="connsiteX0-231" fmla="*/ 0 w 1473795"/>
                    <a:gd name="connsiteY0-232" fmla="*/ 12924 h 575473"/>
                    <a:gd name="connsiteX1-233" fmla="*/ 1473795 w 1473795"/>
                    <a:gd name="connsiteY1-234" fmla="*/ 482031 h 575473"/>
                    <a:gd name="connsiteX2-235" fmla="*/ 1459508 w 1473795"/>
                    <a:gd name="connsiteY2-236" fmla="*/ 575473 h 575473"/>
                    <a:gd name="connsiteX3-237" fmla="*/ 19050 w 1473795"/>
                    <a:gd name="connsiteY3-238" fmla="*/ 111129 h 575473"/>
                    <a:gd name="connsiteX4-239" fmla="*/ 0 w 1473795"/>
                    <a:gd name="connsiteY4-240" fmla="*/ 12924 h 575473"/>
                    <a:gd name="connsiteX0-241" fmla="*/ 0 w 1473795"/>
                    <a:gd name="connsiteY0-242" fmla="*/ 12924 h 575473"/>
                    <a:gd name="connsiteX1-243" fmla="*/ 1473795 w 1473795"/>
                    <a:gd name="connsiteY1-244" fmla="*/ 482031 h 575473"/>
                    <a:gd name="connsiteX2-245" fmla="*/ 1459508 w 1473795"/>
                    <a:gd name="connsiteY2-246" fmla="*/ 575473 h 575473"/>
                    <a:gd name="connsiteX3-247" fmla="*/ 37814 w 1473795"/>
                    <a:gd name="connsiteY3-248" fmla="*/ 99438 h 575473"/>
                    <a:gd name="connsiteX4-249" fmla="*/ 0 w 1473795"/>
                    <a:gd name="connsiteY4-250" fmla="*/ 12924 h 575473"/>
                    <a:gd name="connsiteX0-251" fmla="*/ 0 w 1461888"/>
                    <a:gd name="connsiteY0-252" fmla="*/ 13419 h 567670"/>
                    <a:gd name="connsiteX1-253" fmla="*/ 1461888 w 1461888"/>
                    <a:gd name="connsiteY1-254" fmla="*/ 474228 h 567670"/>
                    <a:gd name="connsiteX2-255" fmla="*/ 1447601 w 1461888"/>
                    <a:gd name="connsiteY2-256" fmla="*/ 567670 h 567670"/>
                    <a:gd name="connsiteX3-257" fmla="*/ 25907 w 1461888"/>
                    <a:gd name="connsiteY3-258" fmla="*/ 91635 h 567670"/>
                    <a:gd name="connsiteX4-259" fmla="*/ 0 w 1461888"/>
                    <a:gd name="connsiteY4-260" fmla="*/ 13419 h 567670"/>
                    <a:gd name="connsiteX0-261" fmla="*/ 0 w 1461888"/>
                    <a:gd name="connsiteY0-262" fmla="*/ 13419 h 627927"/>
                    <a:gd name="connsiteX1-263" fmla="*/ 1461888 w 1461888"/>
                    <a:gd name="connsiteY1-264" fmla="*/ 474228 h 627927"/>
                    <a:gd name="connsiteX2-265" fmla="*/ 1402061 w 1461888"/>
                    <a:gd name="connsiteY2-266" fmla="*/ 627927 h 627927"/>
                    <a:gd name="connsiteX3-267" fmla="*/ 25907 w 1461888"/>
                    <a:gd name="connsiteY3-268" fmla="*/ 91635 h 627927"/>
                    <a:gd name="connsiteX4-269" fmla="*/ 0 w 1461888"/>
                    <a:gd name="connsiteY4-270" fmla="*/ 13419 h 627927"/>
                    <a:gd name="connsiteX0-271" fmla="*/ 0 w 1472564"/>
                    <a:gd name="connsiteY0-272" fmla="*/ 8892 h 623400"/>
                    <a:gd name="connsiteX1-273" fmla="*/ 1472564 w 1472564"/>
                    <a:gd name="connsiteY1-274" fmla="*/ 576219 h 623400"/>
                    <a:gd name="connsiteX2-275" fmla="*/ 1402061 w 1472564"/>
                    <a:gd name="connsiteY2-276" fmla="*/ 623400 h 623400"/>
                    <a:gd name="connsiteX3-277" fmla="*/ 25907 w 1472564"/>
                    <a:gd name="connsiteY3-278" fmla="*/ 87108 h 623400"/>
                    <a:gd name="connsiteX4-279" fmla="*/ 0 w 1472564"/>
                    <a:gd name="connsiteY4-280" fmla="*/ 8892 h 623400"/>
                    <a:gd name="connsiteX0-281" fmla="*/ 0 w 1472564"/>
                    <a:gd name="connsiteY0-282" fmla="*/ 8892 h 623400"/>
                    <a:gd name="connsiteX1-283" fmla="*/ 1472564 w 1472564"/>
                    <a:gd name="connsiteY1-284" fmla="*/ 576219 h 623400"/>
                    <a:gd name="connsiteX2-285" fmla="*/ 1402061 w 1472564"/>
                    <a:gd name="connsiteY2-286" fmla="*/ 623400 h 623400"/>
                    <a:gd name="connsiteX3-287" fmla="*/ 25907 w 1472564"/>
                    <a:gd name="connsiteY3-288" fmla="*/ 87108 h 623400"/>
                    <a:gd name="connsiteX4-289" fmla="*/ 0 w 1472564"/>
                    <a:gd name="connsiteY4-290" fmla="*/ 8892 h 623400"/>
                    <a:gd name="connsiteX0-291" fmla="*/ 0 w 1472564"/>
                    <a:gd name="connsiteY0-292" fmla="*/ 8892 h 623400"/>
                    <a:gd name="connsiteX1-293" fmla="*/ 1472564 w 1472564"/>
                    <a:gd name="connsiteY1-294" fmla="*/ 576219 h 623400"/>
                    <a:gd name="connsiteX2-295" fmla="*/ 1402061 w 1472564"/>
                    <a:gd name="connsiteY2-296" fmla="*/ 623400 h 623400"/>
                    <a:gd name="connsiteX3-297" fmla="*/ 25907 w 1472564"/>
                    <a:gd name="connsiteY3-298" fmla="*/ 87108 h 623400"/>
                    <a:gd name="connsiteX4-299" fmla="*/ 0 w 1472564"/>
                    <a:gd name="connsiteY4-300" fmla="*/ 8892 h 623400"/>
                    <a:gd name="connsiteX0-301" fmla="*/ 0 w 1472564"/>
                    <a:gd name="connsiteY0-302" fmla="*/ 9380 h 623888"/>
                    <a:gd name="connsiteX1-303" fmla="*/ 1472564 w 1472564"/>
                    <a:gd name="connsiteY1-304" fmla="*/ 576707 h 623888"/>
                    <a:gd name="connsiteX2-305" fmla="*/ 1402061 w 1472564"/>
                    <a:gd name="connsiteY2-306" fmla="*/ 623888 h 623888"/>
                    <a:gd name="connsiteX3-307" fmla="*/ 25907 w 1472564"/>
                    <a:gd name="connsiteY3-308" fmla="*/ 87596 h 623888"/>
                    <a:gd name="connsiteX4-309" fmla="*/ 0 w 1472564"/>
                    <a:gd name="connsiteY4-310" fmla="*/ 9380 h 623888"/>
                    <a:gd name="connsiteX0-311" fmla="*/ 0 w 1472564"/>
                    <a:gd name="connsiteY0-312" fmla="*/ 9380 h 623888"/>
                    <a:gd name="connsiteX1-313" fmla="*/ 1472564 w 1472564"/>
                    <a:gd name="connsiteY1-314" fmla="*/ 576707 h 623888"/>
                    <a:gd name="connsiteX2-315" fmla="*/ 1402061 w 1472564"/>
                    <a:gd name="connsiteY2-316" fmla="*/ 623888 h 623888"/>
                    <a:gd name="connsiteX3-317" fmla="*/ 25907 w 1472564"/>
                    <a:gd name="connsiteY3-318" fmla="*/ 87596 h 623888"/>
                    <a:gd name="connsiteX4-319" fmla="*/ 0 w 1472564"/>
                    <a:gd name="connsiteY4-320" fmla="*/ 9380 h 623888"/>
                    <a:gd name="connsiteX0-321" fmla="*/ 0 w 1472564"/>
                    <a:gd name="connsiteY0-322" fmla="*/ 9380 h 624610"/>
                    <a:gd name="connsiteX1-323" fmla="*/ 1472564 w 1472564"/>
                    <a:gd name="connsiteY1-324" fmla="*/ 576707 h 624610"/>
                    <a:gd name="connsiteX2-325" fmla="*/ 1398019 w 1472564"/>
                    <a:gd name="connsiteY2-326" fmla="*/ 624610 h 624610"/>
                    <a:gd name="connsiteX3-327" fmla="*/ 25907 w 1472564"/>
                    <a:gd name="connsiteY3-328" fmla="*/ 87596 h 624610"/>
                    <a:gd name="connsiteX4-329" fmla="*/ 0 w 1472564"/>
                    <a:gd name="connsiteY4-330" fmla="*/ 9380 h 624610"/>
                    <a:gd name="connsiteX0-331" fmla="*/ 0 w 1472564"/>
                    <a:gd name="connsiteY0-332" fmla="*/ 9380 h 624610"/>
                    <a:gd name="connsiteX1-333" fmla="*/ 1472564 w 1472564"/>
                    <a:gd name="connsiteY1-334" fmla="*/ 576707 h 624610"/>
                    <a:gd name="connsiteX2-335" fmla="*/ 1398019 w 1472564"/>
                    <a:gd name="connsiteY2-336" fmla="*/ 624610 h 624610"/>
                    <a:gd name="connsiteX3-337" fmla="*/ 25907 w 1472564"/>
                    <a:gd name="connsiteY3-338" fmla="*/ 87596 h 624610"/>
                    <a:gd name="connsiteX4-339" fmla="*/ 0 w 1472564"/>
                    <a:gd name="connsiteY4-340" fmla="*/ 9380 h 624610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472564" h="624610">
                      <a:moveTo>
                        <a:pt x="0" y="9380"/>
                      </a:moveTo>
                      <a:cubicBezTo>
                        <a:pt x="521429" y="-49357"/>
                        <a:pt x="1031813" y="171099"/>
                        <a:pt x="1472564" y="576707"/>
                      </a:cubicBezTo>
                      <a:lnTo>
                        <a:pt x="1398019" y="624610"/>
                      </a:lnTo>
                      <a:cubicBezTo>
                        <a:pt x="963191" y="208400"/>
                        <a:pt x="474959" y="51809"/>
                        <a:pt x="25907" y="87596"/>
                      </a:cubicBezTo>
                      <a:lnTo>
                        <a:pt x="0" y="9380"/>
                      </a:lnTo>
                      <a:close/>
                    </a:path>
                  </a:pathLst>
                </a:custGeom>
                <a:gradFill>
                  <a:gsLst>
                    <a:gs pos="73000">
                      <a:schemeClr val="accent2"/>
                    </a:gs>
                    <a:gs pos="18000">
                      <a:schemeClr val="accent1"/>
                    </a:gs>
                  </a:gsLst>
                  <a:lin ang="168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44" name="矩形 6"/>
                <p:cNvSpPr/>
                <p:nvPr/>
              </p:nvSpPr>
              <p:spPr>
                <a:xfrm>
                  <a:off x="5341991" y="3394812"/>
                  <a:ext cx="345611" cy="536465"/>
                </a:xfrm>
                <a:custGeom>
                  <a:avLst/>
                  <a:gdLst>
                    <a:gd name="connsiteX0" fmla="*/ 0 w 720080"/>
                    <a:gd name="connsiteY0" fmla="*/ 0 h 72008"/>
                    <a:gd name="connsiteX1" fmla="*/ 720080 w 720080"/>
                    <a:gd name="connsiteY1" fmla="*/ 0 h 72008"/>
                    <a:gd name="connsiteX2" fmla="*/ 720080 w 720080"/>
                    <a:gd name="connsiteY2" fmla="*/ 72008 h 72008"/>
                    <a:gd name="connsiteX3" fmla="*/ 0 w 720080"/>
                    <a:gd name="connsiteY3" fmla="*/ 72008 h 72008"/>
                    <a:gd name="connsiteX4" fmla="*/ 0 w 720080"/>
                    <a:gd name="connsiteY4" fmla="*/ 0 h 72008"/>
                    <a:gd name="connsiteX0-1" fmla="*/ 0 w 720080"/>
                    <a:gd name="connsiteY0-2" fmla="*/ 827314 h 899322"/>
                    <a:gd name="connsiteX1-3" fmla="*/ 438503 w 720080"/>
                    <a:gd name="connsiteY1-4" fmla="*/ 0 h 899322"/>
                    <a:gd name="connsiteX2-5" fmla="*/ 720080 w 720080"/>
                    <a:gd name="connsiteY2-6" fmla="*/ 899322 h 899322"/>
                    <a:gd name="connsiteX3-7" fmla="*/ 0 w 720080"/>
                    <a:gd name="connsiteY3-8" fmla="*/ 899322 h 899322"/>
                    <a:gd name="connsiteX4-9" fmla="*/ 0 w 720080"/>
                    <a:gd name="connsiteY4-10" fmla="*/ 827314 h 899322"/>
                    <a:gd name="connsiteX0-11" fmla="*/ 124823 w 720080"/>
                    <a:gd name="connsiteY0-12" fmla="*/ 444137 h 899322"/>
                    <a:gd name="connsiteX1-13" fmla="*/ 438503 w 720080"/>
                    <a:gd name="connsiteY1-14" fmla="*/ 0 h 899322"/>
                    <a:gd name="connsiteX2-15" fmla="*/ 720080 w 720080"/>
                    <a:gd name="connsiteY2-16" fmla="*/ 899322 h 899322"/>
                    <a:gd name="connsiteX3-17" fmla="*/ 0 w 720080"/>
                    <a:gd name="connsiteY3-18" fmla="*/ 899322 h 899322"/>
                    <a:gd name="connsiteX4-19" fmla="*/ 124823 w 720080"/>
                    <a:gd name="connsiteY4-20" fmla="*/ 444137 h 899322"/>
                    <a:gd name="connsiteX0-21" fmla="*/ 0 w 595257"/>
                    <a:gd name="connsiteY0-22" fmla="*/ 444137 h 899322"/>
                    <a:gd name="connsiteX1-23" fmla="*/ 313680 w 595257"/>
                    <a:gd name="connsiteY1-24" fmla="*/ 0 h 899322"/>
                    <a:gd name="connsiteX2-25" fmla="*/ 595257 w 595257"/>
                    <a:gd name="connsiteY2-26" fmla="*/ 899322 h 899322"/>
                    <a:gd name="connsiteX3-27" fmla="*/ 29029 w 595257"/>
                    <a:gd name="connsiteY3-28" fmla="*/ 530659 h 899322"/>
                    <a:gd name="connsiteX4-29" fmla="*/ 0 w 595257"/>
                    <a:gd name="connsiteY4-30" fmla="*/ 444137 h 899322"/>
                    <a:gd name="connsiteX0-31" fmla="*/ 0 w 363028"/>
                    <a:gd name="connsiteY0-32" fmla="*/ 444137 h 530659"/>
                    <a:gd name="connsiteX1-33" fmla="*/ 313680 w 363028"/>
                    <a:gd name="connsiteY1-34" fmla="*/ 0 h 530659"/>
                    <a:gd name="connsiteX2-35" fmla="*/ 363028 w 363028"/>
                    <a:gd name="connsiteY2-36" fmla="*/ 51688 h 530659"/>
                    <a:gd name="connsiteX3-37" fmla="*/ 29029 w 363028"/>
                    <a:gd name="connsiteY3-38" fmla="*/ 530659 h 530659"/>
                    <a:gd name="connsiteX4-39" fmla="*/ 0 w 363028"/>
                    <a:gd name="connsiteY4-40" fmla="*/ 444137 h 530659"/>
                    <a:gd name="connsiteX0-41" fmla="*/ 0 w 339805"/>
                    <a:gd name="connsiteY0-42" fmla="*/ 444137 h 530659"/>
                    <a:gd name="connsiteX1-43" fmla="*/ 313680 w 339805"/>
                    <a:gd name="connsiteY1-44" fmla="*/ 0 h 530659"/>
                    <a:gd name="connsiteX2-45" fmla="*/ 339805 w 339805"/>
                    <a:gd name="connsiteY2-46" fmla="*/ 60397 h 530659"/>
                    <a:gd name="connsiteX3-47" fmla="*/ 29029 w 339805"/>
                    <a:gd name="connsiteY3-48" fmla="*/ 530659 h 530659"/>
                    <a:gd name="connsiteX4-49" fmla="*/ 0 w 339805"/>
                    <a:gd name="connsiteY4-50" fmla="*/ 444137 h 530659"/>
                    <a:gd name="connsiteX0-51" fmla="*/ 0 w 342708"/>
                    <a:gd name="connsiteY0-52" fmla="*/ 444137 h 530659"/>
                    <a:gd name="connsiteX1-53" fmla="*/ 313680 w 342708"/>
                    <a:gd name="connsiteY1-54" fmla="*/ 0 h 530659"/>
                    <a:gd name="connsiteX2-55" fmla="*/ 342708 w 342708"/>
                    <a:gd name="connsiteY2-56" fmla="*/ 69106 h 530659"/>
                    <a:gd name="connsiteX3-57" fmla="*/ 29029 w 342708"/>
                    <a:gd name="connsiteY3-58" fmla="*/ 530659 h 530659"/>
                    <a:gd name="connsiteX4-59" fmla="*/ 0 w 342708"/>
                    <a:gd name="connsiteY4-60" fmla="*/ 444137 h 530659"/>
                    <a:gd name="connsiteX0-61" fmla="*/ 0 w 345611"/>
                    <a:gd name="connsiteY0-62" fmla="*/ 455749 h 530659"/>
                    <a:gd name="connsiteX1-63" fmla="*/ 316583 w 345611"/>
                    <a:gd name="connsiteY1-64" fmla="*/ 0 h 530659"/>
                    <a:gd name="connsiteX2-65" fmla="*/ 345611 w 345611"/>
                    <a:gd name="connsiteY2-66" fmla="*/ 69106 h 530659"/>
                    <a:gd name="connsiteX3-67" fmla="*/ 31932 w 345611"/>
                    <a:gd name="connsiteY3-68" fmla="*/ 530659 h 530659"/>
                    <a:gd name="connsiteX4-69" fmla="*/ 0 w 345611"/>
                    <a:gd name="connsiteY4-70" fmla="*/ 455749 h 530659"/>
                    <a:gd name="connsiteX0-71" fmla="*/ 0 w 345611"/>
                    <a:gd name="connsiteY0-72" fmla="*/ 447041 h 530659"/>
                    <a:gd name="connsiteX1-73" fmla="*/ 316583 w 345611"/>
                    <a:gd name="connsiteY1-74" fmla="*/ 0 h 530659"/>
                    <a:gd name="connsiteX2-75" fmla="*/ 345611 w 345611"/>
                    <a:gd name="connsiteY2-76" fmla="*/ 69106 h 530659"/>
                    <a:gd name="connsiteX3-77" fmla="*/ 31932 w 345611"/>
                    <a:gd name="connsiteY3-78" fmla="*/ 530659 h 530659"/>
                    <a:gd name="connsiteX4-79" fmla="*/ 0 w 345611"/>
                    <a:gd name="connsiteY4-80" fmla="*/ 447041 h 530659"/>
                    <a:gd name="connsiteX0-81" fmla="*/ 0 w 345611"/>
                    <a:gd name="connsiteY0-82" fmla="*/ 455750 h 539368"/>
                    <a:gd name="connsiteX1-83" fmla="*/ 316583 w 345611"/>
                    <a:gd name="connsiteY1-84" fmla="*/ 0 h 539368"/>
                    <a:gd name="connsiteX2-85" fmla="*/ 345611 w 345611"/>
                    <a:gd name="connsiteY2-86" fmla="*/ 77815 h 539368"/>
                    <a:gd name="connsiteX3-87" fmla="*/ 31932 w 345611"/>
                    <a:gd name="connsiteY3-88" fmla="*/ 539368 h 539368"/>
                    <a:gd name="connsiteX4-89" fmla="*/ 0 w 345611"/>
                    <a:gd name="connsiteY4-90" fmla="*/ 455750 h 539368"/>
                    <a:gd name="connsiteX0-91" fmla="*/ 0 w 345611"/>
                    <a:gd name="connsiteY0-92" fmla="*/ 447041 h 530659"/>
                    <a:gd name="connsiteX1-93" fmla="*/ 313681 w 345611"/>
                    <a:gd name="connsiteY1-94" fmla="*/ 0 h 530659"/>
                    <a:gd name="connsiteX2-95" fmla="*/ 345611 w 345611"/>
                    <a:gd name="connsiteY2-96" fmla="*/ 69106 h 530659"/>
                    <a:gd name="connsiteX3-97" fmla="*/ 31932 w 345611"/>
                    <a:gd name="connsiteY3-98" fmla="*/ 530659 h 530659"/>
                    <a:gd name="connsiteX4-99" fmla="*/ 0 w 345611"/>
                    <a:gd name="connsiteY4-100" fmla="*/ 447041 h 530659"/>
                    <a:gd name="connsiteX0-101" fmla="*/ 0 w 345611"/>
                    <a:gd name="connsiteY0-102" fmla="*/ 449944 h 533562"/>
                    <a:gd name="connsiteX1-103" fmla="*/ 316584 w 345611"/>
                    <a:gd name="connsiteY1-104" fmla="*/ 0 h 533562"/>
                    <a:gd name="connsiteX2-105" fmla="*/ 345611 w 345611"/>
                    <a:gd name="connsiteY2-106" fmla="*/ 72009 h 533562"/>
                    <a:gd name="connsiteX3-107" fmla="*/ 31932 w 345611"/>
                    <a:gd name="connsiteY3-108" fmla="*/ 533562 h 533562"/>
                    <a:gd name="connsiteX4-109" fmla="*/ 0 w 345611"/>
                    <a:gd name="connsiteY4-110" fmla="*/ 449944 h 533562"/>
                    <a:gd name="connsiteX0-111" fmla="*/ 0 w 345611"/>
                    <a:gd name="connsiteY0-112" fmla="*/ 452847 h 536465"/>
                    <a:gd name="connsiteX1-113" fmla="*/ 316584 w 345611"/>
                    <a:gd name="connsiteY1-114" fmla="*/ 0 h 536465"/>
                    <a:gd name="connsiteX2-115" fmla="*/ 345611 w 345611"/>
                    <a:gd name="connsiteY2-116" fmla="*/ 74912 h 536465"/>
                    <a:gd name="connsiteX3-117" fmla="*/ 31932 w 345611"/>
                    <a:gd name="connsiteY3-118" fmla="*/ 536465 h 536465"/>
                    <a:gd name="connsiteX4-119" fmla="*/ 0 w 345611"/>
                    <a:gd name="connsiteY4-120" fmla="*/ 452847 h 536465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345611" h="536465">
                      <a:moveTo>
                        <a:pt x="0" y="452847"/>
                      </a:moveTo>
                      <a:lnTo>
                        <a:pt x="316584" y="0"/>
                      </a:lnTo>
                      <a:lnTo>
                        <a:pt x="345611" y="74912"/>
                      </a:lnTo>
                      <a:lnTo>
                        <a:pt x="31932" y="536465"/>
                      </a:lnTo>
                      <a:lnTo>
                        <a:pt x="0" y="452847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2"/>
                    </a:gs>
                    <a:gs pos="76000">
                      <a:schemeClr val="accent1"/>
                    </a:gs>
                  </a:gsLst>
                  <a:lin ang="162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45" name="矩形 5"/>
                <p:cNvSpPr/>
                <p:nvPr/>
              </p:nvSpPr>
              <p:spPr>
                <a:xfrm>
                  <a:off x="3907589" y="3089595"/>
                  <a:ext cx="1758804" cy="796073"/>
                </a:xfrm>
                <a:custGeom>
                  <a:avLst/>
                  <a:gdLst>
                    <a:gd name="connsiteX0" fmla="*/ 0 w 1134691"/>
                    <a:gd name="connsiteY0" fmla="*/ 0 h 504056"/>
                    <a:gd name="connsiteX1" fmla="*/ 1134691 w 1134691"/>
                    <a:gd name="connsiteY1" fmla="*/ 0 h 504056"/>
                    <a:gd name="connsiteX2" fmla="*/ 1134691 w 1134691"/>
                    <a:gd name="connsiteY2" fmla="*/ 504056 h 504056"/>
                    <a:gd name="connsiteX3" fmla="*/ 0 w 1134691"/>
                    <a:gd name="connsiteY3" fmla="*/ 504056 h 504056"/>
                    <a:gd name="connsiteX4" fmla="*/ 0 w 1134691"/>
                    <a:gd name="connsiteY4" fmla="*/ 0 h 504056"/>
                    <a:gd name="connsiteX0-1" fmla="*/ 386080 w 1134691"/>
                    <a:gd name="connsiteY0-2" fmla="*/ 0 h 913359"/>
                    <a:gd name="connsiteX1-3" fmla="*/ 1134691 w 1134691"/>
                    <a:gd name="connsiteY1-4" fmla="*/ 409303 h 913359"/>
                    <a:gd name="connsiteX2-5" fmla="*/ 1134691 w 1134691"/>
                    <a:gd name="connsiteY2-6" fmla="*/ 913359 h 913359"/>
                    <a:gd name="connsiteX3-7" fmla="*/ 0 w 1134691"/>
                    <a:gd name="connsiteY3-8" fmla="*/ 913359 h 913359"/>
                    <a:gd name="connsiteX4-9" fmla="*/ 386080 w 1134691"/>
                    <a:gd name="connsiteY4-10" fmla="*/ 0 h 913359"/>
                    <a:gd name="connsiteX0-11" fmla="*/ 592182 w 1340793"/>
                    <a:gd name="connsiteY0-12" fmla="*/ 0 h 913359"/>
                    <a:gd name="connsiteX1-13" fmla="*/ 1340793 w 1340793"/>
                    <a:gd name="connsiteY1-14" fmla="*/ 409303 h 913359"/>
                    <a:gd name="connsiteX2-15" fmla="*/ 1340793 w 1340793"/>
                    <a:gd name="connsiteY2-16" fmla="*/ 913359 h 913359"/>
                    <a:gd name="connsiteX3-17" fmla="*/ 0 w 1340793"/>
                    <a:gd name="connsiteY3-18" fmla="*/ 416970 h 913359"/>
                    <a:gd name="connsiteX4-19" fmla="*/ 592182 w 1340793"/>
                    <a:gd name="connsiteY4-20" fmla="*/ 0 h 913359"/>
                    <a:gd name="connsiteX0-21" fmla="*/ 592182 w 1758804"/>
                    <a:gd name="connsiteY0-22" fmla="*/ 0 h 913359"/>
                    <a:gd name="connsiteX1-23" fmla="*/ 1758804 w 1758804"/>
                    <a:gd name="connsiteY1-24" fmla="*/ 307703 h 913359"/>
                    <a:gd name="connsiteX2-25" fmla="*/ 1340793 w 1758804"/>
                    <a:gd name="connsiteY2-26" fmla="*/ 913359 h 913359"/>
                    <a:gd name="connsiteX3-27" fmla="*/ 0 w 1758804"/>
                    <a:gd name="connsiteY3-28" fmla="*/ 416970 h 913359"/>
                    <a:gd name="connsiteX4-29" fmla="*/ 592182 w 1758804"/>
                    <a:gd name="connsiteY4-30" fmla="*/ 0 h 913359"/>
                    <a:gd name="connsiteX0-31" fmla="*/ 592182 w 1758804"/>
                    <a:gd name="connsiteY0-32" fmla="*/ 0 h 774022"/>
                    <a:gd name="connsiteX1-33" fmla="*/ 1758804 w 1758804"/>
                    <a:gd name="connsiteY1-34" fmla="*/ 307703 h 774022"/>
                    <a:gd name="connsiteX2-35" fmla="*/ 1439490 w 1758804"/>
                    <a:gd name="connsiteY2-36" fmla="*/ 774022 h 774022"/>
                    <a:gd name="connsiteX3-37" fmla="*/ 0 w 1758804"/>
                    <a:gd name="connsiteY3-38" fmla="*/ 416970 h 774022"/>
                    <a:gd name="connsiteX4-39" fmla="*/ 592182 w 1758804"/>
                    <a:gd name="connsiteY4-40" fmla="*/ 0 h 774022"/>
                    <a:gd name="connsiteX0-41" fmla="*/ 592182 w 1758804"/>
                    <a:gd name="connsiteY0-42" fmla="*/ 0 h 669519"/>
                    <a:gd name="connsiteX1-43" fmla="*/ 1758804 w 1758804"/>
                    <a:gd name="connsiteY1-44" fmla="*/ 307703 h 669519"/>
                    <a:gd name="connsiteX2-45" fmla="*/ 1404656 w 1758804"/>
                    <a:gd name="connsiteY2-46" fmla="*/ 669519 h 669519"/>
                    <a:gd name="connsiteX3-47" fmla="*/ 0 w 1758804"/>
                    <a:gd name="connsiteY3-48" fmla="*/ 416970 h 669519"/>
                    <a:gd name="connsiteX4-49" fmla="*/ 592182 w 1758804"/>
                    <a:gd name="connsiteY4-50" fmla="*/ 0 h 669519"/>
                    <a:gd name="connsiteX0-51" fmla="*/ 592182 w 1758804"/>
                    <a:gd name="connsiteY0-52" fmla="*/ 0 h 756605"/>
                    <a:gd name="connsiteX1-53" fmla="*/ 1758804 w 1758804"/>
                    <a:gd name="connsiteY1-54" fmla="*/ 307703 h 756605"/>
                    <a:gd name="connsiteX2-55" fmla="*/ 1439490 w 1758804"/>
                    <a:gd name="connsiteY2-56" fmla="*/ 756605 h 756605"/>
                    <a:gd name="connsiteX3-57" fmla="*/ 0 w 1758804"/>
                    <a:gd name="connsiteY3-58" fmla="*/ 416970 h 756605"/>
                    <a:gd name="connsiteX4-59" fmla="*/ 592182 w 1758804"/>
                    <a:gd name="connsiteY4-60" fmla="*/ 0 h 756605"/>
                    <a:gd name="connsiteX0-61" fmla="*/ 592182 w 1758804"/>
                    <a:gd name="connsiteY0-62" fmla="*/ 0 h 756605"/>
                    <a:gd name="connsiteX1-63" fmla="*/ 1758804 w 1758804"/>
                    <a:gd name="connsiteY1-64" fmla="*/ 307703 h 756605"/>
                    <a:gd name="connsiteX2-65" fmla="*/ 1439490 w 1758804"/>
                    <a:gd name="connsiteY2-66" fmla="*/ 756605 h 756605"/>
                    <a:gd name="connsiteX3-67" fmla="*/ 0 w 1758804"/>
                    <a:gd name="connsiteY3-68" fmla="*/ 416970 h 756605"/>
                    <a:gd name="connsiteX4-69" fmla="*/ 592182 w 1758804"/>
                    <a:gd name="connsiteY4-70" fmla="*/ 0 h 756605"/>
                    <a:gd name="connsiteX0-71" fmla="*/ 592182 w 1758804"/>
                    <a:gd name="connsiteY0-72" fmla="*/ 0 h 756605"/>
                    <a:gd name="connsiteX1-73" fmla="*/ 1758804 w 1758804"/>
                    <a:gd name="connsiteY1-74" fmla="*/ 307703 h 756605"/>
                    <a:gd name="connsiteX2-75" fmla="*/ 1439490 w 1758804"/>
                    <a:gd name="connsiteY2-76" fmla="*/ 756605 h 756605"/>
                    <a:gd name="connsiteX3-77" fmla="*/ 0 w 1758804"/>
                    <a:gd name="connsiteY3-78" fmla="*/ 416970 h 756605"/>
                    <a:gd name="connsiteX4-79" fmla="*/ 592182 w 1758804"/>
                    <a:gd name="connsiteY4-80" fmla="*/ 0 h 756605"/>
                    <a:gd name="connsiteX0-81" fmla="*/ 592182 w 1758804"/>
                    <a:gd name="connsiteY0-82" fmla="*/ 0 h 796073"/>
                    <a:gd name="connsiteX1-83" fmla="*/ 1758804 w 1758804"/>
                    <a:gd name="connsiteY1-84" fmla="*/ 307703 h 796073"/>
                    <a:gd name="connsiteX2-85" fmla="*/ 1439490 w 1758804"/>
                    <a:gd name="connsiteY2-86" fmla="*/ 756605 h 796073"/>
                    <a:gd name="connsiteX3-87" fmla="*/ 0 w 1758804"/>
                    <a:gd name="connsiteY3-88" fmla="*/ 416970 h 796073"/>
                    <a:gd name="connsiteX4-89" fmla="*/ 592182 w 1758804"/>
                    <a:gd name="connsiteY4-90" fmla="*/ 0 h 796073"/>
                    <a:gd name="connsiteX0-91" fmla="*/ 592182 w 1758804"/>
                    <a:gd name="connsiteY0-92" fmla="*/ 0 h 796073"/>
                    <a:gd name="connsiteX1-93" fmla="*/ 1758804 w 1758804"/>
                    <a:gd name="connsiteY1-94" fmla="*/ 307703 h 796073"/>
                    <a:gd name="connsiteX2-95" fmla="*/ 1439490 w 1758804"/>
                    <a:gd name="connsiteY2-96" fmla="*/ 756605 h 796073"/>
                    <a:gd name="connsiteX3-97" fmla="*/ 0 w 1758804"/>
                    <a:gd name="connsiteY3-98" fmla="*/ 416970 h 796073"/>
                    <a:gd name="connsiteX4-99" fmla="*/ 592182 w 1758804"/>
                    <a:gd name="connsiteY4-100" fmla="*/ 0 h 796073"/>
                    <a:gd name="connsiteX0-101" fmla="*/ 592182 w 1758804"/>
                    <a:gd name="connsiteY0-102" fmla="*/ 0 h 796073"/>
                    <a:gd name="connsiteX1-103" fmla="*/ 1758804 w 1758804"/>
                    <a:gd name="connsiteY1-104" fmla="*/ 307703 h 796073"/>
                    <a:gd name="connsiteX2-105" fmla="*/ 1439490 w 1758804"/>
                    <a:gd name="connsiteY2-106" fmla="*/ 756605 h 796073"/>
                    <a:gd name="connsiteX3-107" fmla="*/ 0 w 1758804"/>
                    <a:gd name="connsiteY3-108" fmla="*/ 416970 h 796073"/>
                    <a:gd name="connsiteX4-109" fmla="*/ 592182 w 1758804"/>
                    <a:gd name="connsiteY4-110" fmla="*/ 0 h 796073"/>
                    <a:gd name="connsiteX0-111" fmla="*/ 592182 w 1758804"/>
                    <a:gd name="connsiteY0-112" fmla="*/ 0 h 796073"/>
                    <a:gd name="connsiteX1-113" fmla="*/ 1758804 w 1758804"/>
                    <a:gd name="connsiteY1-114" fmla="*/ 307703 h 796073"/>
                    <a:gd name="connsiteX2-115" fmla="*/ 1439490 w 1758804"/>
                    <a:gd name="connsiteY2-116" fmla="*/ 756605 h 796073"/>
                    <a:gd name="connsiteX3-117" fmla="*/ 0 w 1758804"/>
                    <a:gd name="connsiteY3-118" fmla="*/ 416970 h 796073"/>
                    <a:gd name="connsiteX4-119" fmla="*/ 592182 w 1758804"/>
                    <a:gd name="connsiteY4-120" fmla="*/ 0 h 796073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1758804" h="796073">
                      <a:moveTo>
                        <a:pt x="592182" y="0"/>
                      </a:moveTo>
                      <a:cubicBezTo>
                        <a:pt x="853331" y="212876"/>
                        <a:pt x="1216079" y="379307"/>
                        <a:pt x="1758804" y="307703"/>
                      </a:cubicBezTo>
                      <a:lnTo>
                        <a:pt x="1439490" y="756605"/>
                      </a:lnTo>
                      <a:cubicBezTo>
                        <a:pt x="805809" y="872719"/>
                        <a:pt x="424676" y="724673"/>
                        <a:pt x="0" y="416970"/>
                      </a:cubicBezTo>
                      <a:lnTo>
                        <a:pt x="592182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42" name="矩形 5"/>
              <p:cNvSpPr/>
              <p:nvPr/>
            </p:nvSpPr>
            <p:spPr>
              <a:xfrm>
                <a:off x="3907590" y="3279249"/>
                <a:ext cx="1365363" cy="605446"/>
              </a:xfrm>
              <a:custGeom>
                <a:avLst/>
                <a:gdLst/>
                <a:ahLst/>
                <a:cxnLst/>
                <a:rect l="l" t="t" r="r" b="b"/>
                <a:pathLst>
                  <a:path w="1365363" h="605446">
                    <a:moveTo>
                      <a:pt x="323078" y="0"/>
                    </a:moveTo>
                    <a:cubicBezTo>
                      <a:pt x="541057" y="289956"/>
                      <a:pt x="917753" y="504182"/>
                      <a:pt x="1365363" y="577393"/>
                    </a:cubicBezTo>
                    <a:cubicBezTo>
                      <a:pt x="775693" y="671316"/>
                      <a:pt x="407935" y="523060"/>
                      <a:pt x="0" y="227487"/>
                    </a:cubicBezTo>
                    <a:close/>
                  </a:path>
                </a:pathLst>
              </a:custGeom>
              <a:gradFill>
                <a:gsLst>
                  <a:gs pos="95000">
                    <a:schemeClr val="bg1">
                      <a:alpha val="20000"/>
                    </a:schemeClr>
                  </a:gs>
                  <a:gs pos="0">
                    <a:schemeClr val="bg1">
                      <a:alpha val="20000"/>
                    </a:schemeClr>
                  </a:gs>
                </a:gsLst>
                <a:lin ang="48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0" name="TextBox 139"/>
            <p:cNvSpPr txBox="1"/>
            <p:nvPr/>
          </p:nvSpPr>
          <p:spPr>
            <a:xfrm>
              <a:off x="4230531" y="3138523"/>
              <a:ext cx="327214" cy="300081"/>
            </a:xfrm>
            <a:prstGeom prst="rect">
              <a:avLst/>
            </a:prstGeom>
            <a:noFill/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prstClr val="white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rPr>
                <a:t>W</a:t>
              </a:r>
              <a:endParaRPr lang="zh-CN" altLang="en-US" b="1" dirty="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146" name="Text Box 11"/>
          <p:cNvSpPr txBox="1">
            <a:spLocks noChangeArrowheads="1"/>
          </p:cNvSpPr>
          <p:nvPr/>
        </p:nvSpPr>
        <p:spPr bwMode="auto">
          <a:xfrm>
            <a:off x="1899320" y="1816100"/>
            <a:ext cx="2176203" cy="369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这里填写小标题</a:t>
            </a:r>
          </a:p>
        </p:txBody>
      </p:sp>
      <p:sp>
        <p:nvSpPr>
          <p:cNvPr id="147" name="矩形 146"/>
          <p:cNvSpPr/>
          <p:nvPr/>
        </p:nvSpPr>
        <p:spPr>
          <a:xfrm>
            <a:off x="1900422" y="2245587"/>
            <a:ext cx="2890762" cy="931012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ts val="2135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48" name="直接连接符 147"/>
          <p:cNvCxnSpPr/>
          <p:nvPr/>
        </p:nvCxnSpPr>
        <p:spPr>
          <a:xfrm>
            <a:off x="1868574" y="2218277"/>
            <a:ext cx="2940567" cy="0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Text Box 11"/>
          <p:cNvSpPr txBox="1">
            <a:spLocks noChangeArrowheads="1"/>
          </p:cNvSpPr>
          <p:nvPr/>
        </p:nvSpPr>
        <p:spPr bwMode="auto">
          <a:xfrm>
            <a:off x="1899320" y="3624709"/>
            <a:ext cx="2520280" cy="369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这里填写小标题</a:t>
            </a:r>
          </a:p>
        </p:txBody>
      </p:sp>
      <p:sp>
        <p:nvSpPr>
          <p:cNvPr id="150" name="矩形 149"/>
          <p:cNvSpPr/>
          <p:nvPr/>
        </p:nvSpPr>
        <p:spPr>
          <a:xfrm>
            <a:off x="1900422" y="4000825"/>
            <a:ext cx="2890762" cy="931012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ts val="2135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51" name="直接连接符 150"/>
          <p:cNvCxnSpPr/>
          <p:nvPr/>
        </p:nvCxnSpPr>
        <p:spPr>
          <a:xfrm>
            <a:off x="1868576" y="3985620"/>
            <a:ext cx="2922608" cy="0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直接连接符 151"/>
          <p:cNvCxnSpPr/>
          <p:nvPr/>
        </p:nvCxnSpPr>
        <p:spPr>
          <a:xfrm>
            <a:off x="7357484" y="2218277"/>
            <a:ext cx="2963005" cy="0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矩形 152"/>
          <p:cNvSpPr/>
          <p:nvPr/>
        </p:nvSpPr>
        <p:spPr>
          <a:xfrm>
            <a:off x="7387734" y="2245587"/>
            <a:ext cx="2890762" cy="931012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r">
              <a:lnSpc>
                <a:spcPts val="2135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4" name="Text Box 11"/>
          <p:cNvSpPr txBox="1">
            <a:spLocks noChangeArrowheads="1"/>
          </p:cNvSpPr>
          <p:nvPr/>
        </p:nvSpPr>
        <p:spPr bwMode="auto">
          <a:xfrm>
            <a:off x="8001001" y="1816100"/>
            <a:ext cx="2320592" cy="369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这里填写小标题</a:t>
            </a:r>
          </a:p>
        </p:txBody>
      </p:sp>
      <p:cxnSp>
        <p:nvCxnSpPr>
          <p:cNvPr id="155" name="直接连接符 154"/>
          <p:cNvCxnSpPr/>
          <p:nvPr/>
        </p:nvCxnSpPr>
        <p:spPr>
          <a:xfrm>
            <a:off x="7381383" y="4000824"/>
            <a:ext cx="2939106" cy="0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矩形 155"/>
          <p:cNvSpPr/>
          <p:nvPr/>
        </p:nvSpPr>
        <p:spPr>
          <a:xfrm>
            <a:off x="7387734" y="4000825"/>
            <a:ext cx="2890762" cy="931012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r">
              <a:lnSpc>
                <a:spcPts val="2135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7" name="Text Box 11"/>
          <p:cNvSpPr txBox="1">
            <a:spLocks noChangeArrowheads="1"/>
          </p:cNvSpPr>
          <p:nvPr/>
        </p:nvSpPr>
        <p:spPr bwMode="auto">
          <a:xfrm>
            <a:off x="8001001" y="3624709"/>
            <a:ext cx="2320591" cy="369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这里填写小标题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>
                <a:cs typeface="+mn-ea"/>
                <a:sym typeface="+mn-lt"/>
              </a:rPr>
              <a:t>单击此处添加标题文本</a:t>
            </a:r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Block Arc 38"/>
          <p:cNvSpPr/>
          <p:nvPr/>
        </p:nvSpPr>
        <p:spPr>
          <a:xfrm>
            <a:off x="7844592" y="2381788"/>
            <a:ext cx="2217290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4" name="Block Arc 37"/>
          <p:cNvSpPr/>
          <p:nvPr/>
        </p:nvSpPr>
        <p:spPr>
          <a:xfrm rot="10800000">
            <a:off x="5965305" y="2378906"/>
            <a:ext cx="2217290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5" name="Block Arc 36"/>
          <p:cNvSpPr/>
          <p:nvPr/>
        </p:nvSpPr>
        <p:spPr>
          <a:xfrm>
            <a:off x="4088116" y="2398722"/>
            <a:ext cx="2217290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6" name="Block Arc 51"/>
          <p:cNvSpPr/>
          <p:nvPr/>
        </p:nvSpPr>
        <p:spPr>
          <a:xfrm>
            <a:off x="2207778" y="2381788"/>
            <a:ext cx="2217290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8DC4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7" name="Block Arc 53"/>
          <p:cNvSpPr/>
          <p:nvPr/>
        </p:nvSpPr>
        <p:spPr>
          <a:xfrm>
            <a:off x="5965305" y="2381788"/>
            <a:ext cx="2217290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8DC4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9" name="Freeform 62"/>
          <p:cNvSpPr/>
          <p:nvPr/>
        </p:nvSpPr>
        <p:spPr>
          <a:xfrm>
            <a:off x="2681793" y="2868629"/>
            <a:ext cx="1288536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2018</a:t>
            </a:r>
            <a:endParaRPr lang="en-US" sz="24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0" name="Freeform 63"/>
          <p:cNvSpPr/>
          <p:nvPr/>
        </p:nvSpPr>
        <p:spPr>
          <a:xfrm>
            <a:off x="4561569" y="2868629"/>
            <a:ext cx="1288536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b="1" dirty="0" smtClean="0">
                <a:solidFill>
                  <a:schemeClr val="accent2"/>
                </a:solidFill>
                <a:cs typeface="+mn-ea"/>
                <a:sym typeface="+mn-lt"/>
              </a:rPr>
              <a:t>2019</a:t>
            </a:r>
            <a:endParaRPr lang="en-US" sz="2400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61" name="Freeform 64"/>
          <p:cNvSpPr/>
          <p:nvPr/>
        </p:nvSpPr>
        <p:spPr>
          <a:xfrm>
            <a:off x="6441344" y="2868629"/>
            <a:ext cx="1288536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2020</a:t>
            </a:r>
            <a:endParaRPr lang="en-US" sz="24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2" name="Freeform 65"/>
          <p:cNvSpPr/>
          <p:nvPr/>
        </p:nvSpPr>
        <p:spPr>
          <a:xfrm>
            <a:off x="8321119" y="2868629"/>
            <a:ext cx="1288536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491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b="1" dirty="0" smtClean="0">
                <a:solidFill>
                  <a:schemeClr val="accent2"/>
                </a:solidFill>
                <a:cs typeface="+mn-ea"/>
                <a:sym typeface="+mn-lt"/>
              </a:rPr>
              <a:t>2021</a:t>
            </a:r>
            <a:endParaRPr lang="en-US" sz="2400" b="1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84" name="Block Arc 35"/>
          <p:cNvSpPr/>
          <p:nvPr/>
        </p:nvSpPr>
        <p:spPr>
          <a:xfrm rot="10800000">
            <a:off x="2207777" y="2378904"/>
            <a:ext cx="2217290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5" name="Block Arc 52"/>
          <p:cNvSpPr/>
          <p:nvPr/>
        </p:nvSpPr>
        <p:spPr>
          <a:xfrm rot="10800000">
            <a:off x="4088118" y="2378906"/>
            <a:ext cx="2217290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7" name="Block Arc 54"/>
          <p:cNvSpPr/>
          <p:nvPr/>
        </p:nvSpPr>
        <p:spPr>
          <a:xfrm rot="10800000">
            <a:off x="7844594" y="2378906"/>
            <a:ext cx="2217290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5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2340168" y="1434527"/>
            <a:ext cx="992561" cy="33854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1" name="矩形 47"/>
          <p:cNvSpPr>
            <a:spLocks noChangeArrowheads="1"/>
          </p:cNvSpPr>
          <p:nvPr/>
        </p:nvSpPr>
        <p:spPr bwMode="auto">
          <a:xfrm>
            <a:off x="2340168" y="1758710"/>
            <a:ext cx="2689032" cy="498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6092595" y="1434527"/>
            <a:ext cx="992561" cy="33854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3" name="矩形 47"/>
          <p:cNvSpPr>
            <a:spLocks noChangeArrowheads="1"/>
          </p:cNvSpPr>
          <p:nvPr/>
        </p:nvSpPr>
        <p:spPr bwMode="auto">
          <a:xfrm>
            <a:off x="6092595" y="1758710"/>
            <a:ext cx="2810106" cy="498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cs typeface="+mn-ea"/>
                <a:sym typeface="+mn-lt"/>
              </a:rPr>
              <a:t>单击此处添加标题文本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645619" y="4714791"/>
            <a:ext cx="992561" cy="33854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矩形 47"/>
          <p:cNvSpPr>
            <a:spLocks noChangeArrowheads="1"/>
          </p:cNvSpPr>
          <p:nvPr/>
        </p:nvSpPr>
        <p:spPr bwMode="auto">
          <a:xfrm>
            <a:off x="4645619" y="5038974"/>
            <a:ext cx="2689032" cy="498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506419" y="4714791"/>
            <a:ext cx="992561" cy="33854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8506419" y="5038974"/>
            <a:ext cx="2689032" cy="498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1" name="Straight Connector 43"/>
          <p:cNvCxnSpPr/>
          <p:nvPr/>
        </p:nvCxnSpPr>
        <p:spPr>
          <a:xfrm>
            <a:off x="1986582" y="3272425"/>
            <a:ext cx="8115227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Rounded Rectangle 37"/>
          <p:cNvSpPr>
            <a:spLocks noChangeAspect="1"/>
          </p:cNvSpPr>
          <p:nvPr/>
        </p:nvSpPr>
        <p:spPr>
          <a:xfrm>
            <a:off x="2275867" y="2963022"/>
            <a:ext cx="683917" cy="68400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8DC4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8DC4C4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100" name="Rounded Rectangle 39"/>
          <p:cNvSpPr>
            <a:spLocks noChangeAspect="1"/>
          </p:cNvSpPr>
          <p:nvPr/>
        </p:nvSpPr>
        <p:spPr>
          <a:xfrm>
            <a:off x="3646416" y="2963022"/>
            <a:ext cx="683917" cy="684002"/>
          </a:xfrm>
          <a:prstGeom prst="roundRect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6" name="Rounded Rectangle 40"/>
          <p:cNvSpPr>
            <a:spLocks noChangeAspect="1"/>
          </p:cNvSpPr>
          <p:nvPr/>
        </p:nvSpPr>
        <p:spPr>
          <a:xfrm>
            <a:off x="5016964" y="2963022"/>
            <a:ext cx="683917" cy="68400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8DC4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8DC4C4"/>
                </a:solidFill>
                <a:cs typeface="+mn-ea"/>
                <a:sym typeface="+mn-lt"/>
              </a:rPr>
              <a:t>03</a:t>
            </a:r>
            <a:endParaRPr lang="en-US" sz="2800" dirty="0">
              <a:solidFill>
                <a:srgbClr val="8DC4C4"/>
              </a:solidFill>
              <a:cs typeface="+mn-ea"/>
              <a:sym typeface="+mn-lt"/>
            </a:endParaRPr>
          </a:p>
        </p:txBody>
      </p:sp>
      <p:sp>
        <p:nvSpPr>
          <p:cNvPr id="124" name="Rounded Rectangle 41"/>
          <p:cNvSpPr>
            <a:spLocks noChangeAspect="1"/>
          </p:cNvSpPr>
          <p:nvPr/>
        </p:nvSpPr>
        <p:spPr>
          <a:xfrm>
            <a:off x="6387512" y="2963022"/>
            <a:ext cx="683917" cy="684002"/>
          </a:xfrm>
          <a:prstGeom prst="roundRect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1" name="Rounded Rectangle 53"/>
          <p:cNvSpPr>
            <a:spLocks noChangeAspect="1"/>
          </p:cNvSpPr>
          <p:nvPr/>
        </p:nvSpPr>
        <p:spPr>
          <a:xfrm>
            <a:off x="7758061" y="2963022"/>
            <a:ext cx="683917" cy="68400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8DC4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8DC4C4"/>
                </a:solidFill>
                <a:cs typeface="+mn-ea"/>
                <a:sym typeface="+mn-lt"/>
              </a:rPr>
              <a:t>05</a:t>
            </a:r>
            <a:endParaRPr lang="en-US" sz="2800" dirty="0">
              <a:solidFill>
                <a:srgbClr val="8DC4C4"/>
              </a:solidFill>
              <a:cs typeface="+mn-ea"/>
              <a:sym typeface="+mn-lt"/>
            </a:endParaRPr>
          </a:p>
        </p:txBody>
      </p:sp>
      <p:sp>
        <p:nvSpPr>
          <p:cNvPr id="135" name="Rounded Rectangle 74"/>
          <p:cNvSpPr>
            <a:spLocks noChangeAspect="1"/>
          </p:cNvSpPr>
          <p:nvPr/>
        </p:nvSpPr>
        <p:spPr>
          <a:xfrm>
            <a:off x="9128607" y="2963022"/>
            <a:ext cx="683917" cy="684002"/>
          </a:xfrm>
          <a:prstGeom prst="roundRect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cs typeface="+mn-ea"/>
                <a:sym typeface="+mn-lt"/>
              </a:rPr>
              <a:t>06</a:t>
            </a:r>
            <a:endParaRPr 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126208" y="1563258"/>
            <a:ext cx="992561" cy="33854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3126206" y="1872710"/>
            <a:ext cx="1742102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869934" y="1563258"/>
            <a:ext cx="992561" cy="33854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5869931" y="1872710"/>
            <a:ext cx="1742102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608401" y="1563258"/>
            <a:ext cx="992561" cy="33854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8608398" y="1872710"/>
            <a:ext cx="1742102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481338" y="4060645"/>
            <a:ext cx="992561" cy="33854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矩形 47"/>
          <p:cNvSpPr>
            <a:spLocks noChangeArrowheads="1"/>
          </p:cNvSpPr>
          <p:nvPr/>
        </p:nvSpPr>
        <p:spPr bwMode="auto">
          <a:xfrm>
            <a:off x="1737897" y="4370097"/>
            <a:ext cx="1736003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225059" y="4060645"/>
            <a:ext cx="992561" cy="33854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4481617" y="4370097"/>
            <a:ext cx="1736003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7966152" y="4060645"/>
            <a:ext cx="992561" cy="338546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矩形 47"/>
          <p:cNvSpPr>
            <a:spLocks noChangeArrowheads="1"/>
          </p:cNvSpPr>
          <p:nvPr/>
        </p:nvSpPr>
        <p:spPr bwMode="auto">
          <a:xfrm>
            <a:off x="7222711" y="4370097"/>
            <a:ext cx="1736003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868306" y="1574294"/>
            <a:ext cx="981234" cy="1353167"/>
            <a:chOff x="4649153" y="1551432"/>
            <a:chExt cx="1207339" cy="1664759"/>
          </a:xfrm>
        </p:grpSpPr>
        <p:cxnSp>
          <p:nvCxnSpPr>
            <p:cNvPr id="104" name="Straight Connector 57"/>
            <p:cNvCxnSpPr/>
            <p:nvPr/>
          </p:nvCxnSpPr>
          <p:spPr>
            <a:xfrm>
              <a:off x="5252823" y="2787243"/>
              <a:ext cx="0" cy="428948"/>
            </a:xfrm>
            <a:prstGeom prst="line">
              <a:avLst/>
            </a:prstGeom>
            <a:ln w="19050" cap="rnd">
              <a:solidFill>
                <a:srgbClr val="8DC4C4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Rounded Rectangle 35"/>
            <p:cNvSpPr/>
            <p:nvPr/>
          </p:nvSpPr>
          <p:spPr>
            <a:xfrm>
              <a:off x="4649153" y="1551432"/>
              <a:ext cx="1207339" cy="1207339"/>
            </a:xfrm>
            <a:prstGeom prst="roundRect">
              <a:avLst/>
            </a:prstGeom>
            <a:solidFill>
              <a:srgbClr val="8DC4C4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3840" tIns="243840" rIns="243840" bIns="210677" numCol="1" spcCol="1270" anchor="ctr" anchorCtr="0">
              <a:noAutofit/>
            </a:bodyPr>
            <a:lstStyle/>
            <a:p>
              <a:pPr algn="ctr" defTabSz="118491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265" dirty="0"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>
            <a:grpSpLocks noChangeAspect="1"/>
          </p:cNvGrpSpPr>
          <p:nvPr/>
        </p:nvGrpSpPr>
        <p:grpSpPr>
          <a:xfrm>
            <a:off x="5191654" y="1803315"/>
            <a:ext cx="328892" cy="526714"/>
            <a:chOff x="8912226" y="6748292"/>
            <a:chExt cx="250825" cy="401638"/>
          </a:xfrm>
          <a:solidFill>
            <a:srgbClr val="9DA8B1"/>
          </a:solidFill>
        </p:grpSpPr>
        <p:sp>
          <p:nvSpPr>
            <p:cNvPr id="56" name="Freeform 550"/>
            <p:cNvSpPr/>
            <p:nvPr/>
          </p:nvSpPr>
          <p:spPr bwMode="auto">
            <a:xfrm>
              <a:off x="8912226" y="6859417"/>
              <a:ext cx="250825" cy="290513"/>
            </a:xfrm>
            <a:custGeom>
              <a:avLst/>
              <a:gdLst>
                <a:gd name="T0" fmla="*/ 180 w 180"/>
                <a:gd name="T1" fmla="*/ 68 h 209"/>
                <a:gd name="T2" fmla="*/ 180 w 180"/>
                <a:gd name="T3" fmla="*/ 15 h 209"/>
                <a:gd name="T4" fmla="*/ 156 w 180"/>
                <a:gd name="T5" fmla="*/ 15 h 209"/>
                <a:gd name="T6" fmla="*/ 156 w 180"/>
                <a:gd name="T7" fmla="*/ 68 h 209"/>
                <a:gd name="T8" fmla="*/ 92 w 180"/>
                <a:gd name="T9" fmla="*/ 132 h 209"/>
                <a:gd name="T10" fmla="*/ 91 w 180"/>
                <a:gd name="T11" fmla="*/ 132 h 209"/>
                <a:gd name="T12" fmla="*/ 90 w 180"/>
                <a:gd name="T13" fmla="*/ 132 h 209"/>
                <a:gd name="T14" fmla="*/ 90 w 180"/>
                <a:gd name="T15" fmla="*/ 132 h 209"/>
                <a:gd name="T16" fmla="*/ 89 w 180"/>
                <a:gd name="T17" fmla="*/ 132 h 209"/>
                <a:gd name="T18" fmla="*/ 24 w 180"/>
                <a:gd name="T19" fmla="*/ 68 h 209"/>
                <a:gd name="T20" fmla="*/ 24 w 180"/>
                <a:gd name="T21" fmla="*/ 15 h 209"/>
                <a:gd name="T22" fmla="*/ 0 w 180"/>
                <a:gd name="T23" fmla="*/ 15 h 209"/>
                <a:gd name="T24" fmla="*/ 0 w 180"/>
                <a:gd name="T25" fmla="*/ 68 h 209"/>
                <a:gd name="T26" fmla="*/ 76 w 180"/>
                <a:gd name="T27" fmla="*/ 156 h 209"/>
                <a:gd name="T28" fmla="*/ 76 w 180"/>
                <a:gd name="T29" fmla="*/ 194 h 209"/>
                <a:gd name="T30" fmla="*/ 22 w 180"/>
                <a:gd name="T31" fmla="*/ 209 h 209"/>
                <a:gd name="T32" fmla="*/ 159 w 180"/>
                <a:gd name="T33" fmla="*/ 209 h 209"/>
                <a:gd name="T34" fmla="*/ 104 w 180"/>
                <a:gd name="T35" fmla="*/ 193 h 209"/>
                <a:gd name="T36" fmla="*/ 104 w 180"/>
                <a:gd name="T37" fmla="*/ 156 h 209"/>
                <a:gd name="T38" fmla="*/ 180 w 180"/>
                <a:gd name="T39" fmla="*/ 68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0" h="209">
                  <a:moveTo>
                    <a:pt x="180" y="68"/>
                  </a:moveTo>
                  <a:cubicBezTo>
                    <a:pt x="180" y="68"/>
                    <a:pt x="180" y="38"/>
                    <a:pt x="180" y="15"/>
                  </a:cubicBezTo>
                  <a:cubicBezTo>
                    <a:pt x="180" y="0"/>
                    <a:pt x="156" y="0"/>
                    <a:pt x="156" y="15"/>
                  </a:cubicBezTo>
                  <a:cubicBezTo>
                    <a:pt x="156" y="38"/>
                    <a:pt x="156" y="68"/>
                    <a:pt x="156" y="68"/>
                  </a:cubicBezTo>
                  <a:cubicBezTo>
                    <a:pt x="156" y="104"/>
                    <a:pt x="128" y="132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0" y="132"/>
                    <a:pt x="90" y="132"/>
                    <a:pt x="90" y="132"/>
                  </a:cubicBezTo>
                  <a:cubicBezTo>
                    <a:pt x="90" y="132"/>
                    <a:pt x="90" y="132"/>
                    <a:pt x="90" y="132"/>
                  </a:cubicBezTo>
                  <a:cubicBezTo>
                    <a:pt x="90" y="132"/>
                    <a:pt x="89" y="132"/>
                    <a:pt x="89" y="132"/>
                  </a:cubicBezTo>
                  <a:cubicBezTo>
                    <a:pt x="53" y="132"/>
                    <a:pt x="24" y="104"/>
                    <a:pt x="24" y="68"/>
                  </a:cubicBezTo>
                  <a:cubicBezTo>
                    <a:pt x="24" y="68"/>
                    <a:pt x="24" y="38"/>
                    <a:pt x="24" y="15"/>
                  </a:cubicBezTo>
                  <a:cubicBezTo>
                    <a:pt x="24" y="0"/>
                    <a:pt x="0" y="0"/>
                    <a:pt x="0" y="15"/>
                  </a:cubicBezTo>
                  <a:cubicBezTo>
                    <a:pt x="0" y="22"/>
                    <a:pt x="0" y="68"/>
                    <a:pt x="0" y="68"/>
                  </a:cubicBezTo>
                  <a:cubicBezTo>
                    <a:pt x="0" y="113"/>
                    <a:pt x="33" y="149"/>
                    <a:pt x="76" y="156"/>
                  </a:cubicBezTo>
                  <a:cubicBezTo>
                    <a:pt x="76" y="194"/>
                    <a:pt x="76" y="194"/>
                    <a:pt x="76" y="194"/>
                  </a:cubicBezTo>
                  <a:cubicBezTo>
                    <a:pt x="22" y="209"/>
                    <a:pt x="22" y="209"/>
                    <a:pt x="22" y="209"/>
                  </a:cubicBezTo>
                  <a:cubicBezTo>
                    <a:pt x="159" y="209"/>
                    <a:pt x="159" y="209"/>
                    <a:pt x="159" y="209"/>
                  </a:cubicBezTo>
                  <a:cubicBezTo>
                    <a:pt x="104" y="193"/>
                    <a:pt x="104" y="193"/>
                    <a:pt x="104" y="193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47" y="150"/>
                    <a:pt x="180" y="113"/>
                    <a:pt x="18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Freeform 551"/>
            <p:cNvSpPr/>
            <p:nvPr/>
          </p:nvSpPr>
          <p:spPr bwMode="auto">
            <a:xfrm>
              <a:off x="8977313" y="6748292"/>
              <a:ext cx="120650" cy="263525"/>
            </a:xfrm>
            <a:custGeom>
              <a:avLst/>
              <a:gdLst>
                <a:gd name="T0" fmla="*/ 43 w 87"/>
                <a:gd name="T1" fmla="*/ 190 h 190"/>
                <a:gd name="T2" fmla="*/ 43 w 87"/>
                <a:gd name="T3" fmla="*/ 190 h 190"/>
                <a:gd name="T4" fmla="*/ 44 w 87"/>
                <a:gd name="T5" fmla="*/ 190 h 190"/>
                <a:gd name="T6" fmla="*/ 87 w 87"/>
                <a:gd name="T7" fmla="*/ 147 h 190"/>
                <a:gd name="T8" fmla="*/ 87 w 87"/>
                <a:gd name="T9" fmla="*/ 43 h 190"/>
                <a:gd name="T10" fmla="*/ 44 w 87"/>
                <a:gd name="T11" fmla="*/ 0 h 190"/>
                <a:gd name="T12" fmla="*/ 43 w 87"/>
                <a:gd name="T13" fmla="*/ 0 h 190"/>
                <a:gd name="T14" fmla="*/ 43 w 87"/>
                <a:gd name="T15" fmla="*/ 0 h 190"/>
                <a:gd name="T16" fmla="*/ 0 w 87"/>
                <a:gd name="T17" fmla="*/ 43 h 190"/>
                <a:gd name="T18" fmla="*/ 0 w 87"/>
                <a:gd name="T19" fmla="*/ 147 h 190"/>
                <a:gd name="T20" fmla="*/ 43 w 87"/>
                <a:gd name="T21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190">
                  <a:moveTo>
                    <a:pt x="43" y="190"/>
                  </a:moveTo>
                  <a:cubicBezTo>
                    <a:pt x="43" y="190"/>
                    <a:pt x="43" y="190"/>
                    <a:pt x="43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68" y="190"/>
                    <a:pt x="87" y="171"/>
                    <a:pt x="87" y="147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19"/>
                    <a:pt x="68" y="0"/>
                    <a:pt x="44" y="0"/>
                  </a:cubicBezTo>
                  <a:cubicBezTo>
                    <a:pt x="44" y="0"/>
                    <a:pt x="44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71"/>
                    <a:pt x="19" y="190"/>
                    <a:pt x="43" y="19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90">
                <a:solidFill>
                  <a:schemeClr val="tx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238855" y="3684223"/>
            <a:ext cx="981234" cy="1391349"/>
            <a:chOff x="6335516" y="4147213"/>
            <a:chExt cx="1207339" cy="1711733"/>
          </a:xfrm>
        </p:grpSpPr>
        <p:grpSp>
          <p:nvGrpSpPr>
            <p:cNvPr id="6" name="组合 5"/>
            <p:cNvGrpSpPr/>
            <p:nvPr/>
          </p:nvGrpSpPr>
          <p:grpSpPr>
            <a:xfrm>
              <a:off x="6335516" y="4147213"/>
              <a:ext cx="1207339" cy="1711733"/>
              <a:chOff x="6335516" y="4147213"/>
              <a:chExt cx="1207339" cy="1711733"/>
            </a:xfrm>
          </p:grpSpPr>
          <p:cxnSp>
            <p:nvCxnSpPr>
              <p:cNvPr id="122" name="Straight Connector 61"/>
              <p:cNvCxnSpPr/>
              <p:nvPr/>
            </p:nvCxnSpPr>
            <p:spPr>
              <a:xfrm flipV="1">
                <a:off x="6939185" y="4147213"/>
                <a:ext cx="0" cy="468680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3" name="Rounded Rectangle 34"/>
              <p:cNvSpPr/>
              <p:nvPr/>
            </p:nvSpPr>
            <p:spPr>
              <a:xfrm>
                <a:off x="6335516" y="4651607"/>
                <a:ext cx="1207339" cy="1207339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43840" tIns="210677" rIns="210677" bIns="121920" numCol="1" spcCol="1270" anchor="ctr" anchorCtr="0">
                <a:noAutofit/>
              </a:bodyPr>
              <a:lstStyle/>
              <a:p>
                <a:pPr algn="ctr" defTabSz="118491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4265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58" name="Group 9"/>
            <p:cNvGrpSpPr>
              <a:grpSpLocks noChangeAspect="1"/>
            </p:cNvGrpSpPr>
            <p:nvPr/>
          </p:nvGrpSpPr>
          <p:grpSpPr>
            <a:xfrm>
              <a:off x="6543185" y="4951791"/>
              <a:ext cx="792000" cy="587287"/>
              <a:chOff x="4572000" y="3414713"/>
              <a:chExt cx="374651" cy="277813"/>
            </a:xfrm>
            <a:solidFill>
              <a:schemeClr val="bg1"/>
            </a:solidFill>
          </p:grpSpPr>
          <p:sp>
            <p:nvSpPr>
              <p:cNvPr id="61" name="Freeform 17"/>
              <p:cNvSpPr/>
              <p:nvPr/>
            </p:nvSpPr>
            <p:spPr bwMode="auto">
              <a:xfrm>
                <a:off x="4713288" y="3481388"/>
                <a:ext cx="233363" cy="211138"/>
              </a:xfrm>
              <a:custGeom>
                <a:avLst/>
                <a:gdLst>
                  <a:gd name="T0" fmla="*/ 89 w 89"/>
                  <a:gd name="T1" fmla="*/ 33 h 81"/>
                  <a:gd name="T2" fmla="*/ 43 w 89"/>
                  <a:gd name="T3" fmla="*/ 0 h 81"/>
                  <a:gd name="T4" fmla="*/ 40 w 89"/>
                  <a:gd name="T5" fmla="*/ 1 h 81"/>
                  <a:gd name="T6" fmla="*/ 43 w 89"/>
                  <a:gd name="T7" fmla="*/ 11 h 81"/>
                  <a:gd name="T8" fmla="*/ 0 w 89"/>
                  <a:gd name="T9" fmla="*/ 44 h 81"/>
                  <a:gd name="T10" fmla="*/ 0 w 89"/>
                  <a:gd name="T11" fmla="*/ 44 h 81"/>
                  <a:gd name="T12" fmla="*/ 40 w 89"/>
                  <a:gd name="T13" fmla="*/ 65 h 81"/>
                  <a:gd name="T14" fmla="*/ 74 w 89"/>
                  <a:gd name="T15" fmla="*/ 81 h 81"/>
                  <a:gd name="T16" fmla="*/ 64 w 89"/>
                  <a:gd name="T17" fmla="*/ 62 h 81"/>
                  <a:gd name="T18" fmla="*/ 89 w 89"/>
                  <a:gd name="T19" fmla="*/ 33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" h="81">
                    <a:moveTo>
                      <a:pt x="89" y="33"/>
                    </a:moveTo>
                    <a:cubicBezTo>
                      <a:pt x="89" y="15"/>
                      <a:pt x="68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2" y="4"/>
                      <a:pt x="43" y="8"/>
                      <a:pt x="43" y="11"/>
                    </a:cubicBezTo>
                    <a:cubicBezTo>
                      <a:pt x="43" y="29"/>
                      <a:pt x="24" y="43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6" y="56"/>
                      <a:pt x="21" y="64"/>
                      <a:pt x="40" y="65"/>
                    </a:cubicBezTo>
                    <a:cubicBezTo>
                      <a:pt x="53" y="75"/>
                      <a:pt x="74" y="81"/>
                      <a:pt x="74" y="81"/>
                    </a:cubicBezTo>
                    <a:cubicBezTo>
                      <a:pt x="64" y="72"/>
                      <a:pt x="63" y="65"/>
                      <a:pt x="64" y="62"/>
                    </a:cubicBezTo>
                    <a:cubicBezTo>
                      <a:pt x="79" y="56"/>
                      <a:pt x="89" y="46"/>
                      <a:pt x="89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cs typeface="+mn-ea"/>
                  <a:sym typeface="+mn-lt"/>
                </a:endParaRPr>
              </a:p>
            </p:txBody>
          </p:sp>
          <p:sp>
            <p:nvSpPr>
              <p:cNvPr id="62" name="Freeform 18"/>
              <p:cNvSpPr/>
              <p:nvPr/>
            </p:nvSpPr>
            <p:spPr bwMode="auto">
              <a:xfrm>
                <a:off x="4572000" y="3414713"/>
                <a:ext cx="241300" cy="209550"/>
              </a:xfrm>
              <a:custGeom>
                <a:avLst/>
                <a:gdLst>
                  <a:gd name="T0" fmla="*/ 89 w 92"/>
                  <a:gd name="T1" fmla="*/ 21 h 80"/>
                  <a:gd name="T2" fmla="*/ 46 w 92"/>
                  <a:gd name="T3" fmla="*/ 0 h 80"/>
                  <a:gd name="T4" fmla="*/ 0 w 92"/>
                  <a:gd name="T5" fmla="*/ 32 h 80"/>
                  <a:gd name="T6" fmla="*/ 25 w 92"/>
                  <a:gd name="T7" fmla="*/ 61 h 80"/>
                  <a:gd name="T8" fmla="*/ 14 w 92"/>
                  <a:gd name="T9" fmla="*/ 80 h 80"/>
                  <a:gd name="T10" fmla="*/ 48 w 92"/>
                  <a:gd name="T11" fmla="*/ 65 h 80"/>
                  <a:gd name="T12" fmla="*/ 49 w 92"/>
                  <a:gd name="T13" fmla="*/ 64 h 80"/>
                  <a:gd name="T14" fmla="*/ 92 w 92"/>
                  <a:gd name="T15" fmla="*/ 32 h 80"/>
                  <a:gd name="T16" fmla="*/ 89 w 92"/>
                  <a:gd name="T17" fmla="*/ 2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2" h="80">
                    <a:moveTo>
                      <a:pt x="89" y="21"/>
                    </a:moveTo>
                    <a:cubicBezTo>
                      <a:pt x="83" y="9"/>
                      <a:pt x="66" y="0"/>
                      <a:pt x="46" y="0"/>
                    </a:cubicBezTo>
                    <a:cubicBezTo>
                      <a:pt x="20" y="0"/>
                      <a:pt x="0" y="14"/>
                      <a:pt x="0" y="32"/>
                    </a:cubicBezTo>
                    <a:cubicBezTo>
                      <a:pt x="0" y="45"/>
                      <a:pt x="10" y="56"/>
                      <a:pt x="25" y="61"/>
                    </a:cubicBezTo>
                    <a:cubicBezTo>
                      <a:pt x="26" y="65"/>
                      <a:pt x="25" y="71"/>
                      <a:pt x="14" y="80"/>
                    </a:cubicBezTo>
                    <a:cubicBezTo>
                      <a:pt x="14" y="80"/>
                      <a:pt x="36" y="75"/>
                      <a:pt x="48" y="65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73" y="63"/>
                      <a:pt x="92" y="49"/>
                      <a:pt x="92" y="32"/>
                    </a:cubicBezTo>
                    <a:cubicBezTo>
                      <a:pt x="92" y="28"/>
                      <a:pt x="91" y="25"/>
                      <a:pt x="8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3497758" y="3684223"/>
            <a:ext cx="981234" cy="1369209"/>
            <a:chOff x="2962791" y="4158915"/>
            <a:chExt cx="1207339" cy="1684495"/>
          </a:xfrm>
        </p:grpSpPr>
        <p:grpSp>
          <p:nvGrpSpPr>
            <p:cNvPr id="5" name="组合 4"/>
            <p:cNvGrpSpPr/>
            <p:nvPr/>
          </p:nvGrpSpPr>
          <p:grpSpPr>
            <a:xfrm>
              <a:off x="2962791" y="4158915"/>
              <a:ext cx="1207339" cy="1684495"/>
              <a:chOff x="2962791" y="4158915"/>
              <a:chExt cx="1207339" cy="1684495"/>
            </a:xfrm>
          </p:grpSpPr>
          <p:cxnSp>
            <p:nvCxnSpPr>
              <p:cNvPr id="98" name="Straight Connector 50"/>
              <p:cNvCxnSpPr/>
              <p:nvPr/>
            </p:nvCxnSpPr>
            <p:spPr>
              <a:xfrm flipV="1">
                <a:off x="3566460" y="4158915"/>
                <a:ext cx="0" cy="434813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9" name="Rounded Rectangle 36"/>
              <p:cNvSpPr/>
              <p:nvPr/>
            </p:nvSpPr>
            <p:spPr>
              <a:xfrm>
                <a:off x="2962791" y="4636071"/>
                <a:ext cx="1207339" cy="1207339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algn="ctr" defTabSz="118491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4265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63" name="Group 12"/>
            <p:cNvGrpSpPr>
              <a:grpSpLocks noChangeAspect="1"/>
            </p:cNvGrpSpPr>
            <p:nvPr/>
          </p:nvGrpSpPr>
          <p:grpSpPr>
            <a:xfrm>
              <a:off x="3227975" y="4903464"/>
              <a:ext cx="697327" cy="684000"/>
              <a:chOff x="2905125" y="4002088"/>
              <a:chExt cx="249238" cy="244475"/>
            </a:xfrm>
            <a:solidFill>
              <a:schemeClr val="bg1"/>
            </a:solidFill>
          </p:grpSpPr>
          <p:sp>
            <p:nvSpPr>
              <p:cNvPr id="64" name="Freeform 50"/>
              <p:cNvSpPr>
                <a:spLocks noEditPoints="1"/>
              </p:cNvSpPr>
              <p:nvPr/>
            </p:nvSpPr>
            <p:spPr bwMode="auto">
              <a:xfrm>
                <a:off x="2905125" y="4002088"/>
                <a:ext cx="249238" cy="244475"/>
              </a:xfrm>
              <a:custGeom>
                <a:avLst/>
                <a:gdLst>
                  <a:gd name="T0" fmla="*/ 82 w 95"/>
                  <a:gd name="T1" fmla="*/ 58 h 93"/>
                  <a:gd name="T2" fmla="*/ 95 w 95"/>
                  <a:gd name="T3" fmla="*/ 52 h 93"/>
                  <a:gd name="T4" fmla="*/ 95 w 95"/>
                  <a:gd name="T5" fmla="*/ 42 h 93"/>
                  <a:gd name="T6" fmla="*/ 82 w 95"/>
                  <a:gd name="T7" fmla="*/ 36 h 93"/>
                  <a:gd name="T8" fmla="*/ 79 w 95"/>
                  <a:gd name="T9" fmla="*/ 31 h 93"/>
                  <a:gd name="T10" fmla="*/ 84 w 95"/>
                  <a:gd name="T11" fmla="*/ 18 h 93"/>
                  <a:gd name="T12" fmla="*/ 77 w 95"/>
                  <a:gd name="T13" fmla="*/ 10 h 93"/>
                  <a:gd name="T14" fmla="*/ 64 w 95"/>
                  <a:gd name="T15" fmla="*/ 16 h 93"/>
                  <a:gd name="T16" fmla="*/ 58 w 95"/>
                  <a:gd name="T17" fmla="*/ 13 h 93"/>
                  <a:gd name="T18" fmla="*/ 52 w 95"/>
                  <a:gd name="T19" fmla="*/ 0 h 93"/>
                  <a:gd name="T20" fmla="*/ 42 w 95"/>
                  <a:gd name="T21" fmla="*/ 0 h 93"/>
                  <a:gd name="T22" fmla="*/ 36 w 95"/>
                  <a:gd name="T23" fmla="*/ 13 h 93"/>
                  <a:gd name="T24" fmla="*/ 31 w 95"/>
                  <a:gd name="T25" fmla="*/ 16 h 93"/>
                  <a:gd name="T26" fmla="*/ 17 w 95"/>
                  <a:gd name="T27" fmla="*/ 11 h 93"/>
                  <a:gd name="T28" fmla="*/ 10 w 95"/>
                  <a:gd name="T29" fmla="*/ 18 h 93"/>
                  <a:gd name="T30" fmla="*/ 15 w 95"/>
                  <a:gd name="T31" fmla="*/ 31 h 93"/>
                  <a:gd name="T32" fmla="*/ 13 w 95"/>
                  <a:gd name="T33" fmla="*/ 36 h 93"/>
                  <a:gd name="T34" fmla="*/ 0 w 95"/>
                  <a:gd name="T35" fmla="*/ 42 h 93"/>
                  <a:gd name="T36" fmla="*/ 0 w 95"/>
                  <a:gd name="T37" fmla="*/ 52 h 93"/>
                  <a:gd name="T38" fmla="*/ 13 w 95"/>
                  <a:gd name="T39" fmla="*/ 58 h 93"/>
                  <a:gd name="T40" fmla="*/ 15 w 95"/>
                  <a:gd name="T41" fmla="*/ 63 h 93"/>
                  <a:gd name="T42" fmla="*/ 10 w 95"/>
                  <a:gd name="T43" fmla="*/ 76 h 93"/>
                  <a:gd name="T44" fmla="*/ 18 w 95"/>
                  <a:gd name="T45" fmla="*/ 84 h 93"/>
                  <a:gd name="T46" fmla="*/ 31 w 95"/>
                  <a:gd name="T47" fmla="*/ 78 h 93"/>
                  <a:gd name="T48" fmla="*/ 37 w 95"/>
                  <a:gd name="T49" fmla="*/ 81 h 93"/>
                  <a:gd name="T50" fmla="*/ 42 w 95"/>
                  <a:gd name="T51" fmla="*/ 93 h 93"/>
                  <a:gd name="T52" fmla="*/ 53 w 95"/>
                  <a:gd name="T53" fmla="*/ 93 h 93"/>
                  <a:gd name="T54" fmla="*/ 58 w 95"/>
                  <a:gd name="T55" fmla="*/ 81 h 93"/>
                  <a:gd name="T56" fmla="*/ 64 w 95"/>
                  <a:gd name="T57" fmla="*/ 78 h 93"/>
                  <a:gd name="T58" fmla="*/ 77 w 95"/>
                  <a:gd name="T59" fmla="*/ 83 h 93"/>
                  <a:gd name="T60" fmla="*/ 85 w 95"/>
                  <a:gd name="T61" fmla="*/ 76 h 93"/>
                  <a:gd name="T62" fmla="*/ 79 w 95"/>
                  <a:gd name="T63" fmla="*/ 63 h 93"/>
                  <a:gd name="T64" fmla="*/ 82 w 95"/>
                  <a:gd name="T65" fmla="*/ 58 h 93"/>
                  <a:gd name="T66" fmla="*/ 47 w 95"/>
                  <a:gd name="T67" fmla="*/ 62 h 93"/>
                  <a:gd name="T68" fmla="*/ 32 w 95"/>
                  <a:gd name="T69" fmla="*/ 47 h 93"/>
                  <a:gd name="T70" fmla="*/ 47 w 95"/>
                  <a:gd name="T71" fmla="*/ 32 h 93"/>
                  <a:gd name="T72" fmla="*/ 63 w 95"/>
                  <a:gd name="T73" fmla="*/ 47 h 93"/>
                  <a:gd name="T74" fmla="*/ 47 w 95"/>
                  <a:gd name="T75" fmla="*/ 6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8"/>
                    </a:moveTo>
                    <a:cubicBezTo>
                      <a:pt x="82" y="58"/>
                      <a:pt x="95" y="53"/>
                      <a:pt x="95" y="52"/>
                    </a:cubicBezTo>
                    <a:cubicBezTo>
                      <a:pt x="95" y="42"/>
                      <a:pt x="95" y="42"/>
                      <a:pt x="95" y="42"/>
                    </a:cubicBezTo>
                    <a:cubicBezTo>
                      <a:pt x="95" y="41"/>
                      <a:pt x="82" y="36"/>
                      <a:pt x="82" y="36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9" y="31"/>
                      <a:pt x="85" y="18"/>
                      <a:pt x="84" y="18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10"/>
                      <a:pt x="64" y="16"/>
                      <a:pt x="64" y="16"/>
                    </a:cubicBezTo>
                    <a:cubicBezTo>
                      <a:pt x="58" y="13"/>
                      <a:pt x="58" y="13"/>
                      <a:pt x="58" y="13"/>
                    </a:cubicBezTo>
                    <a:cubicBezTo>
                      <a:pt x="58" y="13"/>
                      <a:pt x="53" y="0"/>
                      <a:pt x="5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36" y="13"/>
                      <a:pt x="36" y="13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1" y="16"/>
                      <a:pt x="18" y="10"/>
                      <a:pt x="17" y="11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9" y="18"/>
                      <a:pt x="15" y="31"/>
                      <a:pt x="15" y="31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3" y="58"/>
                      <a:pt x="13" y="58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3"/>
                      <a:pt x="10" y="76"/>
                      <a:pt x="10" y="76"/>
                    </a:cubicBezTo>
                    <a:cubicBezTo>
                      <a:pt x="18" y="84"/>
                      <a:pt x="18" y="84"/>
                      <a:pt x="18" y="84"/>
                    </a:cubicBezTo>
                    <a:cubicBezTo>
                      <a:pt x="18" y="84"/>
                      <a:pt x="31" y="78"/>
                      <a:pt x="31" y="78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7" y="81"/>
                      <a:pt x="42" y="93"/>
                      <a:pt x="42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3" y="93"/>
                      <a:pt x="58" y="81"/>
                      <a:pt x="58" y="81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4"/>
                      <a:pt x="77" y="83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85" y="76"/>
                      <a:pt x="79" y="63"/>
                      <a:pt x="79" y="63"/>
                    </a:cubicBezTo>
                    <a:lnTo>
                      <a:pt x="82" y="58"/>
                    </a:lnTo>
                    <a:close/>
                    <a:moveTo>
                      <a:pt x="47" y="62"/>
                    </a:moveTo>
                    <a:cubicBezTo>
                      <a:pt x="39" y="62"/>
                      <a:pt x="32" y="55"/>
                      <a:pt x="32" y="47"/>
                    </a:cubicBezTo>
                    <a:cubicBezTo>
                      <a:pt x="32" y="39"/>
                      <a:pt x="39" y="32"/>
                      <a:pt x="47" y="32"/>
                    </a:cubicBezTo>
                    <a:cubicBezTo>
                      <a:pt x="56" y="32"/>
                      <a:pt x="63" y="39"/>
                      <a:pt x="63" y="47"/>
                    </a:cubicBezTo>
                    <a:cubicBezTo>
                      <a:pt x="63" y="55"/>
                      <a:pt x="56" y="62"/>
                      <a:pt x="47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cs typeface="+mn-ea"/>
                  <a:sym typeface="+mn-lt"/>
                </a:endParaRPr>
              </a:p>
            </p:txBody>
          </p:sp>
          <p:sp>
            <p:nvSpPr>
              <p:cNvPr id="65" name="Oval 51"/>
              <p:cNvSpPr>
                <a:spLocks noChangeArrowheads="1"/>
              </p:cNvSpPr>
              <p:nvPr/>
            </p:nvSpPr>
            <p:spPr bwMode="auto">
              <a:xfrm>
                <a:off x="3005138" y="4102100"/>
                <a:ext cx="49213" cy="47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2127209" y="1573017"/>
            <a:ext cx="981234" cy="1354442"/>
            <a:chOff x="1276428" y="1549863"/>
            <a:chExt cx="1207339" cy="1666328"/>
          </a:xfrm>
        </p:grpSpPr>
        <p:cxnSp>
          <p:nvCxnSpPr>
            <p:cNvPr id="94" name="Straight Connector 38"/>
            <p:cNvCxnSpPr/>
            <p:nvPr/>
          </p:nvCxnSpPr>
          <p:spPr>
            <a:xfrm>
              <a:off x="1880097" y="2787243"/>
              <a:ext cx="0" cy="428948"/>
            </a:xfrm>
            <a:prstGeom prst="line">
              <a:avLst/>
            </a:prstGeom>
            <a:ln w="19050" cap="rnd">
              <a:solidFill>
                <a:srgbClr val="8DC4C4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Rounded Rectangle 32"/>
            <p:cNvSpPr/>
            <p:nvPr/>
          </p:nvSpPr>
          <p:spPr>
            <a:xfrm>
              <a:off x="1276428" y="1549863"/>
              <a:ext cx="1207339" cy="1207339"/>
            </a:xfrm>
            <a:prstGeom prst="roundRect">
              <a:avLst/>
            </a:prstGeom>
            <a:solidFill>
              <a:srgbClr val="8DC4C4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43840" tIns="243840" rIns="210677" bIns="210677" numCol="1" spcCol="1270" anchor="ctr" anchorCtr="0">
              <a:noAutofit/>
            </a:bodyPr>
            <a:lstStyle/>
            <a:p>
              <a:pPr algn="ctr" defTabSz="118491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800" dirty="0">
                <a:cs typeface="+mn-ea"/>
                <a:sym typeface="+mn-lt"/>
              </a:endParaRPr>
            </a:p>
          </p:txBody>
        </p:sp>
      </p:grpSp>
      <p:grpSp>
        <p:nvGrpSpPr>
          <p:cNvPr id="66" name="Group 15"/>
          <p:cNvGrpSpPr>
            <a:grpSpLocks noChangeAspect="1"/>
          </p:cNvGrpSpPr>
          <p:nvPr/>
        </p:nvGrpSpPr>
        <p:grpSpPr>
          <a:xfrm>
            <a:off x="2304600" y="1796273"/>
            <a:ext cx="643678" cy="475439"/>
            <a:chOff x="3052763" y="2647950"/>
            <a:chExt cx="346075" cy="255588"/>
          </a:xfrm>
          <a:solidFill>
            <a:schemeClr val="bg1"/>
          </a:solidFill>
        </p:grpSpPr>
        <p:sp>
          <p:nvSpPr>
            <p:cNvPr id="67" name="Freeform 108"/>
            <p:cNvSpPr/>
            <p:nvPr/>
          </p:nvSpPr>
          <p:spPr bwMode="auto">
            <a:xfrm>
              <a:off x="3175000" y="2825750"/>
              <a:ext cx="100013" cy="77788"/>
            </a:xfrm>
            <a:custGeom>
              <a:avLst/>
              <a:gdLst>
                <a:gd name="T0" fmla="*/ 36 w 38"/>
                <a:gd name="T1" fmla="*/ 11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6 w 38"/>
                <a:gd name="T11" fmla="*/ 1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0">
                  <a:moveTo>
                    <a:pt x="36" y="11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2"/>
                    <a:pt x="37" y="11"/>
                    <a:pt x="3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68" name="Freeform 109"/>
            <p:cNvSpPr/>
            <p:nvPr/>
          </p:nvSpPr>
          <p:spPr bwMode="auto">
            <a:xfrm>
              <a:off x="3109913" y="2736850"/>
              <a:ext cx="230188" cy="101600"/>
            </a:xfrm>
            <a:custGeom>
              <a:avLst/>
              <a:gdLst>
                <a:gd name="T0" fmla="*/ 87 w 88"/>
                <a:gd name="T1" fmla="*/ 24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7 w 88"/>
                <a:gd name="T15" fmla="*/ 26 h 39"/>
                <a:gd name="T16" fmla="*/ 87 w 88"/>
                <a:gd name="T17" fmla="*/ 26 h 39"/>
                <a:gd name="T18" fmla="*/ 87 w 88"/>
                <a:gd name="T19" fmla="*/ 2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39">
                  <a:moveTo>
                    <a:pt x="87" y="24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3" y="39"/>
                    <a:pt x="74" y="39"/>
                    <a:pt x="75" y="38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8" y="25"/>
                    <a:pt x="88" y="24"/>
                    <a:pt x="87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69" name="Freeform 110"/>
            <p:cNvSpPr/>
            <p:nvPr/>
          </p:nvSpPr>
          <p:spPr bwMode="auto">
            <a:xfrm>
              <a:off x="3052763" y="2647950"/>
              <a:ext cx="346075" cy="134938"/>
            </a:xfrm>
            <a:custGeom>
              <a:avLst/>
              <a:gdLst>
                <a:gd name="T0" fmla="*/ 131 w 132"/>
                <a:gd name="T1" fmla="*/ 36 h 52"/>
                <a:gd name="T2" fmla="*/ 131 w 132"/>
                <a:gd name="T3" fmla="*/ 36 h 52"/>
                <a:gd name="T4" fmla="*/ 1 w 132"/>
                <a:gd name="T5" fmla="*/ 36 h 52"/>
                <a:gd name="T6" fmla="*/ 1 w 132"/>
                <a:gd name="T7" fmla="*/ 38 h 52"/>
                <a:gd name="T8" fmla="*/ 13 w 132"/>
                <a:gd name="T9" fmla="*/ 51 h 52"/>
                <a:gd name="T10" fmla="*/ 16 w 132"/>
                <a:gd name="T11" fmla="*/ 51 h 52"/>
                <a:gd name="T12" fmla="*/ 116 w 132"/>
                <a:gd name="T13" fmla="*/ 51 h 52"/>
                <a:gd name="T14" fmla="*/ 118 w 132"/>
                <a:gd name="T15" fmla="*/ 51 h 52"/>
                <a:gd name="T16" fmla="*/ 131 w 132"/>
                <a:gd name="T17" fmla="*/ 38 h 52"/>
                <a:gd name="T18" fmla="*/ 131 w 132"/>
                <a:gd name="T19" fmla="*/ 38 h 52"/>
                <a:gd name="T20" fmla="*/ 131 w 132"/>
                <a:gd name="T21" fmla="*/ 3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52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6" y="0"/>
                    <a:pt x="1" y="36"/>
                  </a:cubicBezTo>
                  <a:cubicBezTo>
                    <a:pt x="0" y="37"/>
                    <a:pt x="0" y="38"/>
                    <a:pt x="1" y="38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4" y="52"/>
                    <a:pt x="15" y="52"/>
                    <a:pt x="16" y="51"/>
                  </a:cubicBezTo>
                  <a:cubicBezTo>
                    <a:pt x="43" y="23"/>
                    <a:pt x="88" y="23"/>
                    <a:pt x="116" y="51"/>
                  </a:cubicBezTo>
                  <a:cubicBezTo>
                    <a:pt x="117" y="52"/>
                    <a:pt x="118" y="52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8"/>
                    <a:pt x="132" y="37"/>
                    <a:pt x="1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609403" y="1574294"/>
            <a:ext cx="981234" cy="1353167"/>
            <a:chOff x="8021879" y="1551432"/>
            <a:chExt cx="1207339" cy="1664759"/>
          </a:xfrm>
        </p:grpSpPr>
        <p:grpSp>
          <p:nvGrpSpPr>
            <p:cNvPr id="4" name="组合 3"/>
            <p:cNvGrpSpPr/>
            <p:nvPr/>
          </p:nvGrpSpPr>
          <p:grpSpPr>
            <a:xfrm>
              <a:off x="8021879" y="1551432"/>
              <a:ext cx="1207339" cy="1664759"/>
              <a:chOff x="8021879" y="1551432"/>
              <a:chExt cx="1207339" cy="1664759"/>
            </a:xfrm>
          </p:grpSpPr>
          <p:cxnSp>
            <p:nvCxnSpPr>
              <p:cNvPr id="129" name="Straight Connector 51"/>
              <p:cNvCxnSpPr/>
              <p:nvPr/>
            </p:nvCxnSpPr>
            <p:spPr>
              <a:xfrm>
                <a:off x="8625548" y="2787243"/>
                <a:ext cx="0" cy="428948"/>
              </a:xfrm>
              <a:prstGeom prst="line">
                <a:avLst/>
              </a:prstGeom>
              <a:ln w="19050" cap="rnd">
                <a:solidFill>
                  <a:srgbClr val="8DC4C4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0" name="Rounded Rectangle 52"/>
              <p:cNvSpPr/>
              <p:nvPr/>
            </p:nvSpPr>
            <p:spPr>
              <a:xfrm>
                <a:off x="8021879" y="1551432"/>
                <a:ext cx="1207339" cy="1207339"/>
              </a:xfrm>
              <a:prstGeom prst="roundRect">
                <a:avLst/>
              </a:prstGeom>
              <a:solidFill>
                <a:srgbClr val="8DC4C4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43840" tIns="243840" rIns="243840" bIns="365760" numCol="1" spcCol="1270" anchor="ctr" anchorCtr="0">
                <a:noAutofit/>
              </a:bodyPr>
              <a:lstStyle/>
              <a:p>
                <a:pPr algn="ctr" defTabSz="118491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5335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8265548" y="1903661"/>
              <a:ext cx="720000" cy="486000"/>
              <a:chOff x="5356779" y="2874996"/>
              <a:chExt cx="240638" cy="182454"/>
            </a:xfrm>
          </p:grpSpPr>
          <p:sp>
            <p:nvSpPr>
              <p:cNvPr id="72" name="Freeform 12"/>
              <p:cNvSpPr/>
              <p:nvPr/>
            </p:nvSpPr>
            <p:spPr bwMode="auto">
              <a:xfrm>
                <a:off x="5364675" y="2874996"/>
                <a:ext cx="232742" cy="113878"/>
              </a:xfrm>
              <a:custGeom>
                <a:avLst/>
                <a:gdLst>
                  <a:gd name="T0" fmla="*/ 103 w 237"/>
                  <a:gd name="T1" fmla="*/ 99 h 116"/>
                  <a:gd name="T2" fmla="*/ 134 w 237"/>
                  <a:gd name="T3" fmla="*/ 95 h 116"/>
                  <a:gd name="T4" fmla="*/ 226 w 237"/>
                  <a:gd name="T5" fmla="*/ 12 h 116"/>
                  <a:gd name="T6" fmla="*/ 219 w 237"/>
                  <a:gd name="T7" fmla="*/ 0 h 116"/>
                  <a:gd name="T8" fmla="*/ 13 w 237"/>
                  <a:gd name="T9" fmla="*/ 0 h 116"/>
                  <a:gd name="T10" fmla="*/ 6 w 237"/>
                  <a:gd name="T11" fmla="*/ 10 h 116"/>
                  <a:gd name="T12" fmla="*/ 103 w 237"/>
                  <a:gd name="T13" fmla="*/ 99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7" h="116">
                    <a:moveTo>
                      <a:pt x="103" y="99"/>
                    </a:moveTo>
                    <a:cubicBezTo>
                      <a:pt x="103" y="99"/>
                      <a:pt x="115" y="116"/>
                      <a:pt x="134" y="95"/>
                    </a:cubicBezTo>
                    <a:cubicBezTo>
                      <a:pt x="226" y="12"/>
                      <a:pt x="226" y="12"/>
                      <a:pt x="226" y="12"/>
                    </a:cubicBezTo>
                    <a:cubicBezTo>
                      <a:pt x="226" y="12"/>
                      <a:pt x="237" y="1"/>
                      <a:pt x="219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0" y="1"/>
                      <a:pt x="6" y="10"/>
                    </a:cubicBezTo>
                    <a:lnTo>
                      <a:pt x="103" y="9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Freeform 13"/>
              <p:cNvSpPr/>
              <p:nvPr/>
            </p:nvSpPr>
            <p:spPr bwMode="auto">
              <a:xfrm>
                <a:off x="5515126" y="2893699"/>
                <a:ext cx="81460" cy="149205"/>
              </a:xfrm>
              <a:custGeom>
                <a:avLst/>
                <a:gdLst>
                  <a:gd name="T0" fmla="*/ 82 w 83"/>
                  <a:gd name="T1" fmla="*/ 132 h 152"/>
                  <a:gd name="T2" fmla="*/ 82 w 83"/>
                  <a:gd name="T3" fmla="*/ 17 h 152"/>
                  <a:gd name="T4" fmla="*/ 70 w 83"/>
                  <a:gd name="T5" fmla="*/ 12 h 152"/>
                  <a:gd name="T6" fmla="*/ 6 w 83"/>
                  <a:gd name="T7" fmla="*/ 74 h 152"/>
                  <a:gd name="T8" fmla="*/ 10 w 83"/>
                  <a:gd name="T9" fmla="*/ 84 h 152"/>
                  <a:gd name="T10" fmla="*/ 67 w 83"/>
                  <a:gd name="T11" fmla="*/ 137 h 152"/>
                  <a:gd name="T12" fmla="*/ 82 w 83"/>
                  <a:gd name="T13" fmla="*/ 13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152">
                    <a:moveTo>
                      <a:pt x="82" y="132"/>
                    </a:moveTo>
                    <a:cubicBezTo>
                      <a:pt x="82" y="17"/>
                      <a:pt x="82" y="17"/>
                      <a:pt x="82" y="17"/>
                    </a:cubicBezTo>
                    <a:cubicBezTo>
                      <a:pt x="80" y="0"/>
                      <a:pt x="70" y="12"/>
                      <a:pt x="70" y="12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0" y="80"/>
                      <a:pt x="10" y="84"/>
                      <a:pt x="10" y="84"/>
                    </a:cubicBezTo>
                    <a:cubicBezTo>
                      <a:pt x="67" y="137"/>
                      <a:pt x="67" y="137"/>
                      <a:pt x="67" y="137"/>
                    </a:cubicBezTo>
                    <a:cubicBezTo>
                      <a:pt x="83" y="152"/>
                      <a:pt x="82" y="132"/>
                      <a:pt x="82" y="1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Freeform 14"/>
              <p:cNvSpPr/>
              <p:nvPr/>
            </p:nvSpPr>
            <p:spPr bwMode="auto">
              <a:xfrm>
                <a:off x="5362597" y="2980977"/>
                <a:ext cx="229832" cy="76473"/>
              </a:xfrm>
              <a:custGeom>
                <a:avLst/>
                <a:gdLst>
                  <a:gd name="T0" fmla="*/ 224 w 234"/>
                  <a:gd name="T1" fmla="*/ 66 h 78"/>
                  <a:gd name="T2" fmla="*/ 144 w 234"/>
                  <a:gd name="T3" fmla="*/ 0 h 78"/>
                  <a:gd name="T4" fmla="*/ 117 w 234"/>
                  <a:gd name="T5" fmla="*/ 13 h 78"/>
                  <a:gd name="T6" fmla="*/ 90 w 234"/>
                  <a:gd name="T7" fmla="*/ 0 h 78"/>
                  <a:gd name="T8" fmla="*/ 10 w 234"/>
                  <a:gd name="T9" fmla="*/ 66 h 78"/>
                  <a:gd name="T10" fmla="*/ 13 w 234"/>
                  <a:gd name="T11" fmla="*/ 78 h 78"/>
                  <a:gd name="T12" fmla="*/ 117 w 234"/>
                  <a:gd name="T13" fmla="*/ 78 h 78"/>
                  <a:gd name="T14" fmla="*/ 118 w 234"/>
                  <a:gd name="T15" fmla="*/ 78 h 78"/>
                  <a:gd name="T16" fmla="*/ 221 w 234"/>
                  <a:gd name="T17" fmla="*/ 78 h 78"/>
                  <a:gd name="T18" fmla="*/ 224 w 234"/>
                  <a:gd name="T19" fmla="*/ 66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4" h="78">
                    <a:moveTo>
                      <a:pt x="224" y="66"/>
                    </a:moveTo>
                    <a:cubicBezTo>
                      <a:pt x="144" y="0"/>
                      <a:pt x="144" y="0"/>
                      <a:pt x="144" y="0"/>
                    </a:cubicBezTo>
                    <a:cubicBezTo>
                      <a:pt x="144" y="0"/>
                      <a:pt x="132" y="12"/>
                      <a:pt x="117" y="13"/>
                    </a:cubicBezTo>
                    <a:cubicBezTo>
                      <a:pt x="102" y="12"/>
                      <a:pt x="90" y="0"/>
                      <a:pt x="90" y="0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0" y="73"/>
                      <a:pt x="13" y="78"/>
                      <a:pt x="13" y="78"/>
                    </a:cubicBezTo>
                    <a:cubicBezTo>
                      <a:pt x="117" y="78"/>
                      <a:pt x="117" y="78"/>
                      <a:pt x="117" y="78"/>
                    </a:cubicBezTo>
                    <a:cubicBezTo>
                      <a:pt x="118" y="78"/>
                      <a:pt x="118" y="78"/>
                      <a:pt x="118" y="78"/>
                    </a:cubicBezTo>
                    <a:cubicBezTo>
                      <a:pt x="221" y="78"/>
                      <a:pt x="221" y="78"/>
                      <a:pt x="221" y="78"/>
                    </a:cubicBezTo>
                    <a:cubicBezTo>
                      <a:pt x="221" y="78"/>
                      <a:pt x="234" y="73"/>
                      <a:pt x="224" y="6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Freeform 15"/>
              <p:cNvSpPr/>
              <p:nvPr/>
            </p:nvSpPr>
            <p:spPr bwMode="auto">
              <a:xfrm>
                <a:off x="5356779" y="2896608"/>
                <a:ext cx="88525" cy="143386"/>
              </a:xfrm>
              <a:custGeom>
                <a:avLst/>
                <a:gdLst>
                  <a:gd name="T0" fmla="*/ 1 w 90"/>
                  <a:gd name="T1" fmla="*/ 127 h 146"/>
                  <a:gd name="T2" fmla="*/ 1 w 90"/>
                  <a:gd name="T3" fmla="*/ 17 h 146"/>
                  <a:gd name="T4" fmla="*/ 14 w 90"/>
                  <a:gd name="T5" fmla="*/ 11 h 146"/>
                  <a:gd name="T6" fmla="*/ 84 w 90"/>
                  <a:gd name="T7" fmla="*/ 71 h 146"/>
                  <a:gd name="T8" fmla="*/ 79 w 90"/>
                  <a:gd name="T9" fmla="*/ 81 h 146"/>
                  <a:gd name="T10" fmla="*/ 17 w 90"/>
                  <a:gd name="T11" fmla="*/ 131 h 146"/>
                  <a:gd name="T12" fmla="*/ 1 w 90"/>
                  <a:gd name="T13" fmla="*/ 12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46">
                    <a:moveTo>
                      <a:pt x="1" y="127"/>
                    </a:moveTo>
                    <a:cubicBezTo>
                      <a:pt x="1" y="17"/>
                      <a:pt x="1" y="17"/>
                      <a:pt x="1" y="17"/>
                    </a:cubicBezTo>
                    <a:cubicBezTo>
                      <a:pt x="4" y="0"/>
                      <a:pt x="14" y="11"/>
                      <a:pt x="14" y="11"/>
                    </a:cubicBezTo>
                    <a:cubicBezTo>
                      <a:pt x="84" y="71"/>
                      <a:pt x="84" y="71"/>
                      <a:pt x="84" y="71"/>
                    </a:cubicBezTo>
                    <a:cubicBezTo>
                      <a:pt x="90" y="76"/>
                      <a:pt x="79" y="81"/>
                      <a:pt x="79" y="81"/>
                    </a:cubicBezTo>
                    <a:cubicBezTo>
                      <a:pt x="17" y="131"/>
                      <a:pt x="17" y="131"/>
                      <a:pt x="17" y="131"/>
                    </a:cubicBezTo>
                    <a:cubicBezTo>
                      <a:pt x="0" y="146"/>
                      <a:pt x="1" y="127"/>
                      <a:pt x="1" y="12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8979949" y="3684223"/>
            <a:ext cx="981234" cy="1391349"/>
            <a:chOff x="9708239" y="4147213"/>
            <a:chExt cx="1207339" cy="1711733"/>
          </a:xfrm>
        </p:grpSpPr>
        <p:grpSp>
          <p:nvGrpSpPr>
            <p:cNvPr id="7" name="组合 6"/>
            <p:cNvGrpSpPr/>
            <p:nvPr/>
          </p:nvGrpSpPr>
          <p:grpSpPr>
            <a:xfrm>
              <a:off x="9708239" y="4147213"/>
              <a:ext cx="1207339" cy="1711733"/>
              <a:chOff x="9708239" y="4147213"/>
              <a:chExt cx="1207339" cy="1711733"/>
            </a:xfrm>
          </p:grpSpPr>
          <p:cxnSp>
            <p:nvCxnSpPr>
              <p:cNvPr id="133" name="Straight Connector 71"/>
              <p:cNvCxnSpPr/>
              <p:nvPr/>
            </p:nvCxnSpPr>
            <p:spPr>
              <a:xfrm flipV="1">
                <a:off x="10311908" y="4147213"/>
                <a:ext cx="0" cy="468680"/>
              </a:xfrm>
              <a:prstGeom prst="line">
                <a:avLst/>
              </a:prstGeom>
              <a:ln w="19050" cap="rnd">
                <a:solidFill>
                  <a:schemeClr val="accent2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4" name="Rounded Rectangle 73"/>
              <p:cNvSpPr/>
              <p:nvPr/>
            </p:nvSpPr>
            <p:spPr>
              <a:xfrm>
                <a:off x="9708239" y="4651607"/>
                <a:ext cx="1207339" cy="1207339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43840" tIns="210677" rIns="210677" bIns="210677" numCol="1" spcCol="1270" anchor="ctr" anchorCtr="0">
                <a:noAutofit/>
              </a:bodyPr>
              <a:lstStyle/>
              <a:p>
                <a:pPr algn="ctr" defTabSz="118491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4265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10034838" y="4952084"/>
              <a:ext cx="576000" cy="576000"/>
              <a:chOff x="5367288" y="3705211"/>
              <a:chExt cx="252966" cy="252966"/>
            </a:xfrm>
          </p:grpSpPr>
          <p:sp>
            <p:nvSpPr>
              <p:cNvPr id="78" name="Freeform 20"/>
              <p:cNvSpPr/>
              <p:nvPr/>
            </p:nvSpPr>
            <p:spPr bwMode="auto">
              <a:xfrm>
                <a:off x="5486631" y="3705211"/>
                <a:ext cx="133623" cy="133623"/>
              </a:xfrm>
              <a:custGeom>
                <a:avLst/>
                <a:gdLst>
                  <a:gd name="T0" fmla="*/ 31 w 111"/>
                  <a:gd name="T1" fmla="*/ 108 h 111"/>
                  <a:gd name="T2" fmla="*/ 42 w 111"/>
                  <a:gd name="T3" fmla="*/ 96 h 111"/>
                  <a:gd name="T4" fmla="*/ 54 w 111"/>
                  <a:gd name="T5" fmla="*/ 85 h 111"/>
                  <a:gd name="T6" fmla="*/ 58 w 111"/>
                  <a:gd name="T7" fmla="*/ 83 h 111"/>
                  <a:gd name="T8" fmla="*/ 71 w 111"/>
                  <a:gd name="T9" fmla="*/ 70 h 111"/>
                  <a:gd name="T10" fmla="*/ 82 w 111"/>
                  <a:gd name="T11" fmla="*/ 58 h 111"/>
                  <a:gd name="T12" fmla="*/ 53 w 111"/>
                  <a:gd name="T13" fmla="*/ 29 h 111"/>
                  <a:gd name="T14" fmla="*/ 41 w 111"/>
                  <a:gd name="T15" fmla="*/ 40 h 111"/>
                  <a:gd name="T16" fmla="*/ 28 w 111"/>
                  <a:gd name="T17" fmla="*/ 52 h 111"/>
                  <a:gd name="T18" fmla="*/ 26 w 111"/>
                  <a:gd name="T19" fmla="*/ 57 h 111"/>
                  <a:gd name="T20" fmla="*/ 14 w 111"/>
                  <a:gd name="T21" fmla="*/ 69 h 111"/>
                  <a:gd name="T22" fmla="*/ 2 w 111"/>
                  <a:gd name="T23" fmla="*/ 80 h 111"/>
                  <a:gd name="T24" fmla="*/ 0 w 111"/>
                  <a:gd name="T25" fmla="*/ 62 h 111"/>
                  <a:gd name="T26" fmla="*/ 22 w 111"/>
                  <a:gd name="T27" fmla="*/ 24 h 111"/>
                  <a:gd name="T28" fmla="*/ 67 w 111"/>
                  <a:gd name="T29" fmla="*/ 2 h 111"/>
                  <a:gd name="T30" fmla="*/ 109 w 111"/>
                  <a:gd name="T31" fmla="*/ 50 h 111"/>
                  <a:gd name="T32" fmla="*/ 87 w 111"/>
                  <a:gd name="T33" fmla="*/ 88 h 111"/>
                  <a:gd name="T34" fmla="*/ 49 w 111"/>
                  <a:gd name="T35" fmla="*/ 110 h 111"/>
                  <a:gd name="T36" fmla="*/ 31 w 111"/>
                  <a:gd name="T37" fmla="*/ 108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1" h="111">
                    <a:moveTo>
                      <a:pt x="31" y="108"/>
                    </a:moveTo>
                    <a:cubicBezTo>
                      <a:pt x="34" y="104"/>
                      <a:pt x="38" y="100"/>
                      <a:pt x="42" y="96"/>
                    </a:cubicBezTo>
                    <a:cubicBezTo>
                      <a:pt x="46" y="93"/>
                      <a:pt x="49" y="88"/>
                      <a:pt x="54" y="85"/>
                    </a:cubicBezTo>
                    <a:cubicBezTo>
                      <a:pt x="55" y="84"/>
                      <a:pt x="57" y="84"/>
                      <a:pt x="58" y="83"/>
                    </a:cubicBezTo>
                    <a:cubicBezTo>
                      <a:pt x="62" y="80"/>
                      <a:pt x="66" y="75"/>
                      <a:pt x="71" y="70"/>
                    </a:cubicBezTo>
                    <a:cubicBezTo>
                      <a:pt x="75" y="66"/>
                      <a:pt x="80" y="62"/>
                      <a:pt x="82" y="58"/>
                    </a:cubicBezTo>
                    <a:cubicBezTo>
                      <a:pt x="93" y="39"/>
                      <a:pt x="73" y="18"/>
                      <a:pt x="53" y="29"/>
                    </a:cubicBezTo>
                    <a:cubicBezTo>
                      <a:pt x="49" y="31"/>
                      <a:pt x="45" y="36"/>
                      <a:pt x="41" y="40"/>
                    </a:cubicBezTo>
                    <a:cubicBezTo>
                      <a:pt x="37" y="44"/>
                      <a:pt x="31" y="49"/>
                      <a:pt x="28" y="52"/>
                    </a:cubicBezTo>
                    <a:cubicBezTo>
                      <a:pt x="27" y="54"/>
                      <a:pt x="27" y="56"/>
                      <a:pt x="26" y="57"/>
                    </a:cubicBezTo>
                    <a:cubicBezTo>
                      <a:pt x="23" y="62"/>
                      <a:pt x="18" y="65"/>
                      <a:pt x="14" y="69"/>
                    </a:cubicBezTo>
                    <a:cubicBezTo>
                      <a:pt x="10" y="73"/>
                      <a:pt x="7" y="77"/>
                      <a:pt x="2" y="80"/>
                    </a:cubicBezTo>
                    <a:cubicBezTo>
                      <a:pt x="1" y="74"/>
                      <a:pt x="0" y="70"/>
                      <a:pt x="0" y="62"/>
                    </a:cubicBezTo>
                    <a:cubicBezTo>
                      <a:pt x="2" y="45"/>
                      <a:pt x="12" y="35"/>
                      <a:pt x="22" y="24"/>
                    </a:cubicBezTo>
                    <a:cubicBezTo>
                      <a:pt x="34" y="12"/>
                      <a:pt x="45" y="0"/>
                      <a:pt x="67" y="2"/>
                    </a:cubicBezTo>
                    <a:cubicBezTo>
                      <a:pt x="90" y="3"/>
                      <a:pt x="111" y="22"/>
                      <a:pt x="109" y="50"/>
                    </a:cubicBezTo>
                    <a:cubicBezTo>
                      <a:pt x="108" y="68"/>
                      <a:pt x="98" y="77"/>
                      <a:pt x="87" y="88"/>
                    </a:cubicBezTo>
                    <a:cubicBezTo>
                      <a:pt x="76" y="98"/>
                      <a:pt x="67" y="109"/>
                      <a:pt x="49" y="110"/>
                    </a:cubicBezTo>
                    <a:cubicBezTo>
                      <a:pt x="42" y="111"/>
                      <a:pt x="37" y="110"/>
                      <a:pt x="31" y="10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Freeform 21"/>
              <p:cNvSpPr/>
              <p:nvPr/>
            </p:nvSpPr>
            <p:spPr bwMode="auto">
              <a:xfrm>
                <a:off x="5439710" y="3776102"/>
                <a:ext cx="109653" cy="109653"/>
              </a:xfrm>
              <a:custGeom>
                <a:avLst/>
                <a:gdLst>
                  <a:gd name="T0" fmla="*/ 75 w 91"/>
                  <a:gd name="T1" fmla="*/ 2 h 91"/>
                  <a:gd name="T2" fmla="*/ 90 w 91"/>
                  <a:gd name="T3" fmla="*/ 15 h 91"/>
                  <a:gd name="T4" fmla="*/ 72 w 91"/>
                  <a:gd name="T5" fmla="*/ 36 h 91"/>
                  <a:gd name="T6" fmla="*/ 34 w 91"/>
                  <a:gd name="T7" fmla="*/ 74 h 91"/>
                  <a:gd name="T8" fmla="*/ 12 w 91"/>
                  <a:gd name="T9" fmla="*/ 91 h 91"/>
                  <a:gd name="T10" fmla="*/ 0 w 91"/>
                  <a:gd name="T11" fmla="*/ 79 h 91"/>
                  <a:gd name="T12" fmla="*/ 7 w 91"/>
                  <a:gd name="T13" fmla="*/ 67 h 91"/>
                  <a:gd name="T14" fmla="*/ 64 w 91"/>
                  <a:gd name="T15" fmla="*/ 10 h 91"/>
                  <a:gd name="T16" fmla="*/ 75 w 91"/>
                  <a:gd name="T17" fmla="*/ 2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91">
                    <a:moveTo>
                      <a:pt x="75" y="2"/>
                    </a:moveTo>
                    <a:cubicBezTo>
                      <a:pt x="84" y="0"/>
                      <a:pt x="91" y="6"/>
                      <a:pt x="90" y="15"/>
                    </a:cubicBezTo>
                    <a:cubicBezTo>
                      <a:pt x="89" y="22"/>
                      <a:pt x="77" y="31"/>
                      <a:pt x="72" y="36"/>
                    </a:cubicBezTo>
                    <a:cubicBezTo>
                      <a:pt x="58" y="49"/>
                      <a:pt x="47" y="60"/>
                      <a:pt x="34" y="74"/>
                    </a:cubicBezTo>
                    <a:cubicBezTo>
                      <a:pt x="28" y="79"/>
                      <a:pt x="21" y="90"/>
                      <a:pt x="12" y="91"/>
                    </a:cubicBezTo>
                    <a:cubicBezTo>
                      <a:pt x="6" y="91"/>
                      <a:pt x="0" y="86"/>
                      <a:pt x="0" y="79"/>
                    </a:cubicBezTo>
                    <a:cubicBezTo>
                      <a:pt x="0" y="74"/>
                      <a:pt x="3" y="70"/>
                      <a:pt x="7" y="67"/>
                    </a:cubicBezTo>
                    <a:cubicBezTo>
                      <a:pt x="26" y="47"/>
                      <a:pt x="45" y="29"/>
                      <a:pt x="64" y="10"/>
                    </a:cubicBezTo>
                    <a:cubicBezTo>
                      <a:pt x="67" y="7"/>
                      <a:pt x="70" y="2"/>
                      <a:pt x="75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Freeform 22"/>
              <p:cNvSpPr/>
              <p:nvPr/>
            </p:nvSpPr>
            <p:spPr bwMode="auto">
              <a:xfrm>
                <a:off x="5367288" y="3824554"/>
                <a:ext cx="133623" cy="133623"/>
              </a:xfrm>
              <a:custGeom>
                <a:avLst/>
                <a:gdLst>
                  <a:gd name="T0" fmla="*/ 80 w 111"/>
                  <a:gd name="T1" fmla="*/ 2 h 111"/>
                  <a:gd name="T2" fmla="*/ 78 w 111"/>
                  <a:gd name="T3" fmla="*/ 5 h 111"/>
                  <a:gd name="T4" fmla="*/ 57 w 111"/>
                  <a:gd name="T5" fmla="*/ 26 h 111"/>
                  <a:gd name="T6" fmla="*/ 40 w 111"/>
                  <a:gd name="T7" fmla="*/ 41 h 111"/>
                  <a:gd name="T8" fmla="*/ 26 w 111"/>
                  <a:gd name="T9" fmla="*/ 64 h 111"/>
                  <a:gd name="T10" fmla="*/ 56 w 111"/>
                  <a:gd name="T11" fmla="*/ 83 h 111"/>
                  <a:gd name="T12" fmla="*/ 70 w 111"/>
                  <a:gd name="T13" fmla="*/ 71 h 111"/>
                  <a:gd name="T14" fmla="*/ 82 w 111"/>
                  <a:gd name="T15" fmla="*/ 59 h 111"/>
                  <a:gd name="T16" fmla="*/ 85 w 111"/>
                  <a:gd name="T17" fmla="*/ 53 h 111"/>
                  <a:gd name="T18" fmla="*/ 97 w 111"/>
                  <a:gd name="T19" fmla="*/ 42 h 111"/>
                  <a:gd name="T20" fmla="*/ 108 w 111"/>
                  <a:gd name="T21" fmla="*/ 31 h 111"/>
                  <a:gd name="T22" fmla="*/ 111 w 111"/>
                  <a:gd name="T23" fmla="*/ 45 h 111"/>
                  <a:gd name="T24" fmla="*/ 89 w 111"/>
                  <a:gd name="T25" fmla="*/ 85 h 111"/>
                  <a:gd name="T26" fmla="*/ 42 w 111"/>
                  <a:gd name="T27" fmla="*/ 109 h 111"/>
                  <a:gd name="T28" fmla="*/ 2 w 111"/>
                  <a:gd name="T29" fmla="*/ 68 h 111"/>
                  <a:gd name="T30" fmla="*/ 25 w 111"/>
                  <a:gd name="T31" fmla="*/ 22 h 111"/>
                  <a:gd name="T32" fmla="*/ 64 w 111"/>
                  <a:gd name="T33" fmla="*/ 0 h 111"/>
                  <a:gd name="T34" fmla="*/ 80 w 111"/>
                  <a:gd name="T35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1" h="111">
                    <a:moveTo>
                      <a:pt x="80" y="2"/>
                    </a:moveTo>
                    <a:cubicBezTo>
                      <a:pt x="80" y="4"/>
                      <a:pt x="78" y="4"/>
                      <a:pt x="78" y="5"/>
                    </a:cubicBezTo>
                    <a:cubicBezTo>
                      <a:pt x="71" y="12"/>
                      <a:pt x="64" y="19"/>
                      <a:pt x="57" y="26"/>
                    </a:cubicBezTo>
                    <a:cubicBezTo>
                      <a:pt x="51" y="29"/>
                      <a:pt x="46" y="35"/>
                      <a:pt x="40" y="41"/>
                    </a:cubicBezTo>
                    <a:cubicBezTo>
                      <a:pt x="34" y="47"/>
                      <a:pt x="26" y="52"/>
                      <a:pt x="26" y="64"/>
                    </a:cubicBezTo>
                    <a:cubicBezTo>
                      <a:pt x="26" y="79"/>
                      <a:pt x="41" y="90"/>
                      <a:pt x="56" y="83"/>
                    </a:cubicBezTo>
                    <a:cubicBezTo>
                      <a:pt x="61" y="81"/>
                      <a:pt x="65" y="76"/>
                      <a:pt x="70" y="71"/>
                    </a:cubicBezTo>
                    <a:cubicBezTo>
                      <a:pt x="74" y="67"/>
                      <a:pt x="79" y="63"/>
                      <a:pt x="82" y="59"/>
                    </a:cubicBezTo>
                    <a:cubicBezTo>
                      <a:pt x="83" y="57"/>
                      <a:pt x="84" y="55"/>
                      <a:pt x="85" y="53"/>
                    </a:cubicBezTo>
                    <a:cubicBezTo>
                      <a:pt x="88" y="49"/>
                      <a:pt x="93" y="45"/>
                      <a:pt x="97" y="42"/>
                    </a:cubicBezTo>
                    <a:cubicBezTo>
                      <a:pt x="101" y="38"/>
                      <a:pt x="104" y="34"/>
                      <a:pt x="108" y="31"/>
                    </a:cubicBezTo>
                    <a:cubicBezTo>
                      <a:pt x="110" y="36"/>
                      <a:pt x="111" y="40"/>
                      <a:pt x="111" y="45"/>
                    </a:cubicBezTo>
                    <a:cubicBezTo>
                      <a:pt x="111" y="65"/>
                      <a:pt x="100" y="74"/>
                      <a:pt x="89" y="85"/>
                    </a:cubicBezTo>
                    <a:cubicBezTo>
                      <a:pt x="77" y="97"/>
                      <a:pt x="67" y="111"/>
                      <a:pt x="42" y="109"/>
                    </a:cubicBezTo>
                    <a:cubicBezTo>
                      <a:pt x="21" y="107"/>
                      <a:pt x="4" y="90"/>
                      <a:pt x="2" y="68"/>
                    </a:cubicBezTo>
                    <a:cubicBezTo>
                      <a:pt x="0" y="44"/>
                      <a:pt x="13" y="34"/>
                      <a:pt x="25" y="22"/>
                    </a:cubicBezTo>
                    <a:cubicBezTo>
                      <a:pt x="36" y="11"/>
                      <a:pt x="45" y="1"/>
                      <a:pt x="64" y="0"/>
                    </a:cubicBezTo>
                    <a:cubicBezTo>
                      <a:pt x="70" y="0"/>
                      <a:pt x="75" y="1"/>
                      <a:pt x="80" y="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cs typeface="+mn-ea"/>
                <a:sym typeface="+mn-lt"/>
              </a:rPr>
              <a:t>单击此处添加标题文本</a:t>
            </a:r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066486" y="-303360"/>
            <a:ext cx="8059028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1300" dirty="0" smtClean="0">
                <a:solidFill>
                  <a:srgbClr val="C0DEDF">
                    <a:alpha val="17000"/>
                  </a:srgb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03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48256" y="2819773"/>
            <a:ext cx="79498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800" b="1" spc="79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+mn-ea"/>
                <a:cs typeface="+mn-ea"/>
              </a:defRPr>
            </a:lvl1pPr>
          </a:lstStyle>
          <a:p>
            <a:r>
              <a:rPr lang="zh-CN" altLang="en-US" sz="4800" dirty="0" smtClean="0">
                <a:solidFill>
                  <a:srgbClr val="0B999A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lt"/>
              </a:rPr>
              <a:t>单击此处添加标题文本文</a:t>
            </a:r>
            <a:r>
              <a:rPr lang="zh-CN" altLang="en-US" sz="4800" dirty="0">
                <a:solidFill>
                  <a:srgbClr val="0B999A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lt"/>
              </a:rPr>
              <a:t>本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54656" y="3852165"/>
            <a:ext cx="7137044" cy="23083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290614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4554240" y="1537307"/>
            <a:ext cx="1831596" cy="1536949"/>
            <a:chOff x="3131840" y="1131590"/>
            <a:chExt cx="1716475" cy="1440160"/>
          </a:xfrm>
        </p:grpSpPr>
        <p:sp>
          <p:nvSpPr>
            <p:cNvPr id="47" name="椭圆 14"/>
            <p:cNvSpPr/>
            <p:nvPr/>
          </p:nvSpPr>
          <p:spPr>
            <a:xfrm>
              <a:off x="3131840" y="1131590"/>
              <a:ext cx="1716475" cy="1440160"/>
            </a:xfrm>
            <a:custGeom>
              <a:avLst/>
              <a:gdLst/>
              <a:ahLst/>
              <a:cxnLst/>
              <a:rect l="l" t="t" r="r" b="b"/>
              <a:pathLst>
                <a:path w="1716475" h="1440160">
                  <a:moveTo>
                    <a:pt x="1440160" y="0"/>
                  </a:moveTo>
                  <a:lnTo>
                    <a:pt x="1440160" y="756944"/>
                  </a:lnTo>
                  <a:cubicBezTo>
                    <a:pt x="1468984" y="728558"/>
                    <a:pt x="1508646" y="711534"/>
                    <a:pt x="1552284" y="711534"/>
                  </a:cubicBezTo>
                  <a:cubicBezTo>
                    <a:pt x="1642964" y="711534"/>
                    <a:pt x="1716475" y="785045"/>
                    <a:pt x="1716475" y="875725"/>
                  </a:cubicBezTo>
                  <a:cubicBezTo>
                    <a:pt x="1716475" y="966405"/>
                    <a:pt x="1642964" y="1039916"/>
                    <a:pt x="1552284" y="1039916"/>
                  </a:cubicBezTo>
                  <a:cubicBezTo>
                    <a:pt x="1508646" y="1039916"/>
                    <a:pt x="1468984" y="1022892"/>
                    <a:pt x="1440160" y="994507"/>
                  </a:cubicBezTo>
                  <a:lnTo>
                    <a:pt x="1440160" y="1440160"/>
                  </a:lnTo>
                  <a:lnTo>
                    <a:pt x="988891" y="1440160"/>
                  </a:lnTo>
                  <a:cubicBezTo>
                    <a:pt x="1025848" y="1411628"/>
                    <a:pt x="1048462" y="1366614"/>
                    <a:pt x="1048462" y="1316319"/>
                  </a:cubicBezTo>
                  <a:cubicBezTo>
                    <a:pt x="1048462" y="1225639"/>
                    <a:pt x="974951" y="1152128"/>
                    <a:pt x="884271" y="1152128"/>
                  </a:cubicBezTo>
                  <a:cubicBezTo>
                    <a:pt x="793591" y="1152128"/>
                    <a:pt x="720080" y="1225639"/>
                    <a:pt x="720080" y="1316319"/>
                  </a:cubicBezTo>
                  <a:cubicBezTo>
                    <a:pt x="720080" y="1366614"/>
                    <a:pt x="742695" y="1411628"/>
                    <a:pt x="779651" y="1440160"/>
                  </a:cubicBezTo>
                  <a:lnTo>
                    <a:pt x="0" y="1440160"/>
                  </a:lnTo>
                  <a:cubicBezTo>
                    <a:pt x="0" y="644782"/>
                    <a:pt x="644782" y="0"/>
                    <a:pt x="144016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37"/>
            <p:cNvSpPr>
              <a:spLocks noEditPoints="1"/>
            </p:cNvSpPr>
            <p:nvPr/>
          </p:nvSpPr>
          <p:spPr bwMode="auto">
            <a:xfrm>
              <a:off x="3639532" y="1560189"/>
              <a:ext cx="701089" cy="582961"/>
            </a:xfrm>
            <a:custGeom>
              <a:avLst/>
              <a:gdLst>
                <a:gd name="T0" fmla="*/ 274 w 309"/>
                <a:gd name="T1" fmla="*/ 0 h 257"/>
                <a:gd name="T2" fmla="*/ 309 w 309"/>
                <a:gd name="T3" fmla="*/ 34 h 257"/>
                <a:gd name="T4" fmla="*/ 299 w 309"/>
                <a:gd name="T5" fmla="*/ 129 h 257"/>
                <a:gd name="T6" fmla="*/ 247 w 309"/>
                <a:gd name="T7" fmla="*/ 139 h 257"/>
                <a:gd name="T8" fmla="*/ 195 w 309"/>
                <a:gd name="T9" fmla="*/ 202 h 257"/>
                <a:gd name="T10" fmla="*/ 195 w 309"/>
                <a:gd name="T11" fmla="*/ 139 h 257"/>
                <a:gd name="T12" fmla="*/ 168 w 309"/>
                <a:gd name="T13" fmla="*/ 123 h 257"/>
                <a:gd name="T14" fmla="*/ 211 w 309"/>
                <a:gd name="T15" fmla="*/ 123 h 257"/>
                <a:gd name="T16" fmla="*/ 211 w 309"/>
                <a:gd name="T17" fmla="*/ 157 h 257"/>
                <a:gd name="T18" fmla="*/ 239 w 309"/>
                <a:gd name="T19" fmla="*/ 123 h 257"/>
                <a:gd name="T20" fmla="*/ 274 w 309"/>
                <a:gd name="T21" fmla="*/ 123 h 257"/>
                <a:gd name="T22" fmla="*/ 293 w 309"/>
                <a:gd name="T23" fmla="*/ 104 h 257"/>
                <a:gd name="T24" fmla="*/ 287 w 309"/>
                <a:gd name="T25" fmla="*/ 21 h 257"/>
                <a:gd name="T26" fmla="*/ 102 w 309"/>
                <a:gd name="T27" fmla="*/ 16 h 257"/>
                <a:gd name="T28" fmla="*/ 83 w 309"/>
                <a:gd name="T29" fmla="*/ 34 h 257"/>
                <a:gd name="T30" fmla="*/ 76 w 309"/>
                <a:gd name="T31" fmla="*/ 118 h 257"/>
                <a:gd name="T32" fmla="*/ 67 w 309"/>
                <a:gd name="T33" fmla="*/ 104 h 257"/>
                <a:gd name="T34" fmla="*/ 77 w 309"/>
                <a:gd name="T35" fmla="*/ 10 h 257"/>
                <a:gd name="T36" fmla="*/ 44 w 309"/>
                <a:gd name="T37" fmla="*/ 115 h 257"/>
                <a:gd name="T38" fmla="*/ 44 w 309"/>
                <a:gd name="T39" fmla="*/ 171 h 257"/>
                <a:gd name="T40" fmla="*/ 44 w 309"/>
                <a:gd name="T41" fmla="*/ 115 h 257"/>
                <a:gd name="T42" fmla="*/ 88 w 309"/>
                <a:gd name="T43" fmla="*/ 123 h 257"/>
                <a:gd name="T44" fmla="*/ 156 w 309"/>
                <a:gd name="T45" fmla="*/ 123 h 257"/>
                <a:gd name="T46" fmla="*/ 92 w 309"/>
                <a:gd name="T47" fmla="*/ 250 h 257"/>
                <a:gd name="T48" fmla="*/ 96 w 309"/>
                <a:gd name="T49" fmla="*/ 201 h 257"/>
                <a:gd name="T50" fmla="*/ 96 w 309"/>
                <a:gd name="T51" fmla="*/ 257 h 257"/>
                <a:gd name="T52" fmla="*/ 149 w 309"/>
                <a:gd name="T53" fmla="*/ 250 h 257"/>
                <a:gd name="T54" fmla="*/ 153 w 309"/>
                <a:gd name="T55" fmla="*/ 201 h 257"/>
                <a:gd name="T56" fmla="*/ 175 w 309"/>
                <a:gd name="T57" fmla="*/ 250 h 257"/>
                <a:gd name="T58" fmla="*/ 153 w 309"/>
                <a:gd name="T59" fmla="*/ 161 h 257"/>
                <a:gd name="T60" fmla="*/ 70 w 309"/>
                <a:gd name="T61" fmla="*/ 183 h 257"/>
                <a:gd name="T62" fmla="*/ 92 w 309"/>
                <a:gd name="T63" fmla="*/ 250 h 257"/>
                <a:gd name="T64" fmla="*/ 19 w 309"/>
                <a:gd name="T65" fmla="*/ 207 h 257"/>
                <a:gd name="T66" fmla="*/ 22 w 309"/>
                <a:gd name="T67" fmla="*/ 248 h 257"/>
                <a:gd name="T68" fmla="*/ 58 w 309"/>
                <a:gd name="T69" fmla="*/ 252 h 257"/>
                <a:gd name="T70" fmla="*/ 59 w 309"/>
                <a:gd name="T71" fmla="*/ 175 h 257"/>
                <a:gd name="T72" fmla="*/ 0 w 309"/>
                <a:gd name="T73" fmla="*/ 193 h 257"/>
                <a:gd name="T74" fmla="*/ 19 w 309"/>
                <a:gd name="T75" fmla="*/ 24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9" h="257">
                  <a:moveTo>
                    <a:pt x="102" y="0"/>
                  </a:moveTo>
                  <a:cubicBezTo>
                    <a:pt x="274" y="0"/>
                    <a:pt x="274" y="0"/>
                    <a:pt x="274" y="0"/>
                  </a:cubicBezTo>
                  <a:cubicBezTo>
                    <a:pt x="284" y="0"/>
                    <a:pt x="292" y="4"/>
                    <a:pt x="299" y="10"/>
                  </a:cubicBezTo>
                  <a:cubicBezTo>
                    <a:pt x="305" y="16"/>
                    <a:pt x="309" y="25"/>
                    <a:pt x="309" y="34"/>
                  </a:cubicBezTo>
                  <a:cubicBezTo>
                    <a:pt x="309" y="104"/>
                    <a:pt x="309" y="104"/>
                    <a:pt x="309" y="104"/>
                  </a:cubicBezTo>
                  <a:cubicBezTo>
                    <a:pt x="309" y="114"/>
                    <a:pt x="305" y="122"/>
                    <a:pt x="299" y="129"/>
                  </a:cubicBezTo>
                  <a:cubicBezTo>
                    <a:pt x="292" y="135"/>
                    <a:pt x="284" y="139"/>
                    <a:pt x="274" y="139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10" y="184"/>
                    <a:pt x="210" y="184"/>
                    <a:pt x="210" y="184"/>
                  </a:cubicBezTo>
                  <a:cubicBezTo>
                    <a:pt x="195" y="202"/>
                    <a:pt x="195" y="202"/>
                    <a:pt x="195" y="202"/>
                  </a:cubicBezTo>
                  <a:cubicBezTo>
                    <a:pt x="195" y="179"/>
                    <a:pt x="195" y="179"/>
                    <a:pt x="195" y="179"/>
                  </a:cubicBezTo>
                  <a:cubicBezTo>
                    <a:pt x="195" y="139"/>
                    <a:pt x="195" y="139"/>
                    <a:pt x="195" y="139"/>
                  </a:cubicBezTo>
                  <a:cubicBezTo>
                    <a:pt x="165" y="139"/>
                    <a:pt x="165" y="139"/>
                    <a:pt x="165" y="139"/>
                  </a:cubicBezTo>
                  <a:cubicBezTo>
                    <a:pt x="167" y="134"/>
                    <a:pt x="168" y="128"/>
                    <a:pt x="168" y="123"/>
                  </a:cubicBezTo>
                  <a:cubicBezTo>
                    <a:pt x="203" y="123"/>
                    <a:pt x="203" y="123"/>
                    <a:pt x="203" y="123"/>
                  </a:cubicBezTo>
                  <a:cubicBezTo>
                    <a:pt x="211" y="123"/>
                    <a:pt x="211" y="123"/>
                    <a:pt x="211" y="123"/>
                  </a:cubicBezTo>
                  <a:cubicBezTo>
                    <a:pt x="211" y="131"/>
                    <a:pt x="211" y="131"/>
                    <a:pt x="211" y="131"/>
                  </a:cubicBezTo>
                  <a:cubicBezTo>
                    <a:pt x="211" y="157"/>
                    <a:pt x="211" y="157"/>
                    <a:pt x="211" y="157"/>
                  </a:cubicBezTo>
                  <a:cubicBezTo>
                    <a:pt x="237" y="126"/>
                    <a:pt x="237" y="126"/>
                    <a:pt x="237" y="126"/>
                  </a:cubicBezTo>
                  <a:cubicBezTo>
                    <a:pt x="239" y="123"/>
                    <a:pt x="239" y="123"/>
                    <a:pt x="239" y="123"/>
                  </a:cubicBezTo>
                  <a:cubicBezTo>
                    <a:pt x="243" y="123"/>
                    <a:pt x="243" y="123"/>
                    <a:pt x="243" y="123"/>
                  </a:cubicBezTo>
                  <a:cubicBezTo>
                    <a:pt x="274" y="123"/>
                    <a:pt x="274" y="123"/>
                    <a:pt x="274" y="123"/>
                  </a:cubicBezTo>
                  <a:cubicBezTo>
                    <a:pt x="279" y="123"/>
                    <a:pt x="284" y="121"/>
                    <a:pt x="287" y="117"/>
                  </a:cubicBezTo>
                  <a:cubicBezTo>
                    <a:pt x="291" y="114"/>
                    <a:pt x="293" y="109"/>
                    <a:pt x="293" y="104"/>
                  </a:cubicBezTo>
                  <a:cubicBezTo>
                    <a:pt x="293" y="34"/>
                    <a:pt x="293" y="34"/>
                    <a:pt x="293" y="34"/>
                  </a:cubicBezTo>
                  <a:cubicBezTo>
                    <a:pt x="293" y="29"/>
                    <a:pt x="291" y="25"/>
                    <a:pt x="287" y="21"/>
                  </a:cubicBezTo>
                  <a:cubicBezTo>
                    <a:pt x="284" y="18"/>
                    <a:pt x="279" y="16"/>
                    <a:pt x="274" y="16"/>
                  </a:cubicBezTo>
                  <a:cubicBezTo>
                    <a:pt x="102" y="16"/>
                    <a:pt x="102" y="16"/>
                    <a:pt x="102" y="16"/>
                  </a:cubicBezTo>
                  <a:cubicBezTo>
                    <a:pt x="96" y="16"/>
                    <a:pt x="92" y="18"/>
                    <a:pt x="88" y="21"/>
                  </a:cubicBezTo>
                  <a:cubicBezTo>
                    <a:pt x="85" y="25"/>
                    <a:pt x="83" y="29"/>
                    <a:pt x="83" y="34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79" y="104"/>
                    <a:pt x="76" y="111"/>
                    <a:pt x="76" y="118"/>
                  </a:cubicBezTo>
                  <a:cubicBezTo>
                    <a:pt x="73" y="115"/>
                    <a:pt x="71" y="113"/>
                    <a:pt x="68" y="110"/>
                  </a:cubicBezTo>
                  <a:cubicBezTo>
                    <a:pt x="67" y="108"/>
                    <a:pt x="67" y="106"/>
                    <a:pt x="67" y="10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25"/>
                    <a:pt x="71" y="16"/>
                    <a:pt x="77" y="10"/>
                  </a:cubicBezTo>
                  <a:cubicBezTo>
                    <a:pt x="83" y="4"/>
                    <a:pt x="92" y="0"/>
                    <a:pt x="102" y="0"/>
                  </a:cubicBezTo>
                  <a:close/>
                  <a:moveTo>
                    <a:pt x="44" y="115"/>
                  </a:moveTo>
                  <a:cubicBezTo>
                    <a:pt x="28" y="115"/>
                    <a:pt x="15" y="127"/>
                    <a:pt x="15" y="143"/>
                  </a:cubicBezTo>
                  <a:cubicBezTo>
                    <a:pt x="15" y="159"/>
                    <a:pt x="28" y="171"/>
                    <a:pt x="44" y="171"/>
                  </a:cubicBezTo>
                  <a:cubicBezTo>
                    <a:pt x="59" y="171"/>
                    <a:pt x="72" y="159"/>
                    <a:pt x="72" y="143"/>
                  </a:cubicBezTo>
                  <a:cubicBezTo>
                    <a:pt x="72" y="127"/>
                    <a:pt x="59" y="115"/>
                    <a:pt x="44" y="115"/>
                  </a:cubicBezTo>
                  <a:close/>
                  <a:moveTo>
                    <a:pt x="122" y="88"/>
                  </a:moveTo>
                  <a:cubicBezTo>
                    <a:pt x="103" y="88"/>
                    <a:pt x="88" y="104"/>
                    <a:pt x="88" y="123"/>
                  </a:cubicBezTo>
                  <a:cubicBezTo>
                    <a:pt x="88" y="141"/>
                    <a:pt x="103" y="157"/>
                    <a:pt x="122" y="157"/>
                  </a:cubicBezTo>
                  <a:cubicBezTo>
                    <a:pt x="141" y="157"/>
                    <a:pt x="156" y="141"/>
                    <a:pt x="156" y="123"/>
                  </a:cubicBezTo>
                  <a:cubicBezTo>
                    <a:pt x="156" y="104"/>
                    <a:pt x="141" y="88"/>
                    <a:pt x="122" y="88"/>
                  </a:cubicBezTo>
                  <a:close/>
                  <a:moveTo>
                    <a:pt x="92" y="250"/>
                  </a:moveTo>
                  <a:cubicBezTo>
                    <a:pt x="92" y="201"/>
                    <a:pt x="92" y="201"/>
                    <a:pt x="92" y="201"/>
                  </a:cubicBezTo>
                  <a:cubicBezTo>
                    <a:pt x="96" y="201"/>
                    <a:pt x="96" y="201"/>
                    <a:pt x="96" y="201"/>
                  </a:cubicBezTo>
                  <a:cubicBezTo>
                    <a:pt x="96" y="250"/>
                    <a:pt x="96" y="250"/>
                    <a:pt x="96" y="250"/>
                  </a:cubicBezTo>
                  <a:cubicBezTo>
                    <a:pt x="96" y="257"/>
                    <a:pt x="96" y="257"/>
                    <a:pt x="96" y="257"/>
                  </a:cubicBezTo>
                  <a:cubicBezTo>
                    <a:pt x="149" y="257"/>
                    <a:pt x="149" y="257"/>
                    <a:pt x="149" y="257"/>
                  </a:cubicBezTo>
                  <a:cubicBezTo>
                    <a:pt x="149" y="250"/>
                    <a:pt x="149" y="250"/>
                    <a:pt x="149" y="250"/>
                  </a:cubicBezTo>
                  <a:cubicBezTo>
                    <a:pt x="149" y="201"/>
                    <a:pt x="149" y="201"/>
                    <a:pt x="149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50"/>
                    <a:pt x="153" y="250"/>
                    <a:pt x="153" y="250"/>
                  </a:cubicBezTo>
                  <a:cubicBezTo>
                    <a:pt x="175" y="250"/>
                    <a:pt x="175" y="250"/>
                    <a:pt x="175" y="250"/>
                  </a:cubicBezTo>
                  <a:cubicBezTo>
                    <a:pt x="175" y="183"/>
                    <a:pt x="175" y="183"/>
                    <a:pt x="175" y="183"/>
                  </a:cubicBezTo>
                  <a:cubicBezTo>
                    <a:pt x="175" y="171"/>
                    <a:pt x="165" y="161"/>
                    <a:pt x="153" y="161"/>
                  </a:cubicBezTo>
                  <a:cubicBezTo>
                    <a:pt x="88" y="161"/>
                    <a:pt x="157" y="161"/>
                    <a:pt x="91" y="161"/>
                  </a:cubicBezTo>
                  <a:cubicBezTo>
                    <a:pt x="79" y="161"/>
                    <a:pt x="70" y="171"/>
                    <a:pt x="70" y="183"/>
                  </a:cubicBezTo>
                  <a:cubicBezTo>
                    <a:pt x="70" y="250"/>
                    <a:pt x="70" y="250"/>
                    <a:pt x="70" y="250"/>
                  </a:cubicBezTo>
                  <a:cubicBezTo>
                    <a:pt x="73" y="250"/>
                    <a:pt x="82" y="250"/>
                    <a:pt x="92" y="250"/>
                  </a:cubicBezTo>
                  <a:close/>
                  <a:moveTo>
                    <a:pt x="19" y="248"/>
                  </a:moveTo>
                  <a:cubicBezTo>
                    <a:pt x="19" y="207"/>
                    <a:pt x="19" y="207"/>
                    <a:pt x="19" y="207"/>
                  </a:cubicBezTo>
                  <a:cubicBezTo>
                    <a:pt x="22" y="207"/>
                    <a:pt x="22" y="207"/>
                    <a:pt x="22" y="207"/>
                  </a:cubicBezTo>
                  <a:cubicBezTo>
                    <a:pt x="22" y="248"/>
                    <a:pt x="22" y="248"/>
                    <a:pt x="22" y="248"/>
                  </a:cubicBezTo>
                  <a:cubicBezTo>
                    <a:pt x="22" y="252"/>
                    <a:pt x="22" y="252"/>
                    <a:pt x="22" y="252"/>
                  </a:cubicBezTo>
                  <a:cubicBezTo>
                    <a:pt x="58" y="252"/>
                    <a:pt x="58" y="252"/>
                    <a:pt x="58" y="252"/>
                  </a:cubicBezTo>
                  <a:cubicBezTo>
                    <a:pt x="58" y="183"/>
                    <a:pt x="58" y="183"/>
                    <a:pt x="58" y="183"/>
                  </a:cubicBezTo>
                  <a:cubicBezTo>
                    <a:pt x="58" y="180"/>
                    <a:pt x="59" y="177"/>
                    <a:pt x="59" y="175"/>
                  </a:cubicBezTo>
                  <a:cubicBezTo>
                    <a:pt x="18" y="175"/>
                    <a:pt x="18" y="175"/>
                    <a:pt x="18" y="175"/>
                  </a:cubicBezTo>
                  <a:cubicBezTo>
                    <a:pt x="8" y="175"/>
                    <a:pt x="0" y="183"/>
                    <a:pt x="0" y="193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4" y="248"/>
                    <a:pt x="11" y="248"/>
                    <a:pt x="19" y="2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073249" y="1531394"/>
            <a:ext cx="1536749" cy="1831835"/>
            <a:chOff x="4555375" y="1126049"/>
            <a:chExt cx="1440160" cy="1716475"/>
          </a:xfrm>
        </p:grpSpPr>
        <p:sp>
          <p:nvSpPr>
            <p:cNvPr id="50" name="椭圆 14"/>
            <p:cNvSpPr/>
            <p:nvPr/>
          </p:nvSpPr>
          <p:spPr>
            <a:xfrm rot="5400000">
              <a:off x="4417217" y="1264207"/>
              <a:ext cx="1716475" cy="1440160"/>
            </a:xfrm>
            <a:custGeom>
              <a:avLst/>
              <a:gdLst/>
              <a:ahLst/>
              <a:cxnLst/>
              <a:rect l="l" t="t" r="r" b="b"/>
              <a:pathLst>
                <a:path w="1716475" h="1440160">
                  <a:moveTo>
                    <a:pt x="1440160" y="0"/>
                  </a:moveTo>
                  <a:lnTo>
                    <a:pt x="1440160" y="756944"/>
                  </a:lnTo>
                  <a:cubicBezTo>
                    <a:pt x="1468984" y="728558"/>
                    <a:pt x="1508646" y="711534"/>
                    <a:pt x="1552284" y="711534"/>
                  </a:cubicBezTo>
                  <a:cubicBezTo>
                    <a:pt x="1642964" y="711534"/>
                    <a:pt x="1716475" y="785045"/>
                    <a:pt x="1716475" y="875725"/>
                  </a:cubicBezTo>
                  <a:cubicBezTo>
                    <a:pt x="1716475" y="966405"/>
                    <a:pt x="1642964" y="1039916"/>
                    <a:pt x="1552284" y="1039916"/>
                  </a:cubicBezTo>
                  <a:cubicBezTo>
                    <a:pt x="1508646" y="1039916"/>
                    <a:pt x="1468984" y="1022892"/>
                    <a:pt x="1440160" y="994507"/>
                  </a:cubicBezTo>
                  <a:lnTo>
                    <a:pt x="1440160" y="1440160"/>
                  </a:lnTo>
                  <a:lnTo>
                    <a:pt x="988891" y="1440160"/>
                  </a:lnTo>
                  <a:cubicBezTo>
                    <a:pt x="1025848" y="1411628"/>
                    <a:pt x="1048462" y="1366614"/>
                    <a:pt x="1048462" y="1316319"/>
                  </a:cubicBezTo>
                  <a:cubicBezTo>
                    <a:pt x="1048462" y="1225639"/>
                    <a:pt x="974951" y="1152128"/>
                    <a:pt x="884271" y="1152128"/>
                  </a:cubicBezTo>
                  <a:cubicBezTo>
                    <a:pt x="793591" y="1152128"/>
                    <a:pt x="720080" y="1225639"/>
                    <a:pt x="720080" y="1316319"/>
                  </a:cubicBezTo>
                  <a:cubicBezTo>
                    <a:pt x="720080" y="1366614"/>
                    <a:pt x="742695" y="1411628"/>
                    <a:pt x="779651" y="1440160"/>
                  </a:cubicBezTo>
                  <a:lnTo>
                    <a:pt x="0" y="1440160"/>
                  </a:lnTo>
                  <a:cubicBezTo>
                    <a:pt x="0" y="644782"/>
                    <a:pt x="644782" y="0"/>
                    <a:pt x="14401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42"/>
            <p:cNvSpPr>
              <a:spLocks noChangeAspect="1" noEditPoints="1"/>
            </p:cNvSpPr>
            <p:nvPr/>
          </p:nvSpPr>
          <p:spPr bwMode="auto">
            <a:xfrm>
              <a:off x="5047507" y="1560189"/>
              <a:ext cx="455894" cy="583200"/>
            </a:xfrm>
            <a:custGeom>
              <a:avLst/>
              <a:gdLst>
                <a:gd name="T0" fmla="*/ 49 w 224"/>
                <a:gd name="T1" fmla="*/ 93 h 287"/>
                <a:gd name="T2" fmla="*/ 54 w 224"/>
                <a:gd name="T3" fmla="*/ 281 h 287"/>
                <a:gd name="T4" fmla="*/ 21 w 224"/>
                <a:gd name="T5" fmla="*/ 279 h 287"/>
                <a:gd name="T6" fmla="*/ 0 w 224"/>
                <a:gd name="T7" fmla="*/ 254 h 287"/>
                <a:gd name="T8" fmla="*/ 12 w 224"/>
                <a:gd name="T9" fmla="*/ 70 h 287"/>
                <a:gd name="T10" fmla="*/ 171 w 224"/>
                <a:gd name="T11" fmla="*/ 217 h 287"/>
                <a:gd name="T12" fmla="*/ 190 w 224"/>
                <a:gd name="T13" fmla="*/ 166 h 287"/>
                <a:gd name="T14" fmla="*/ 185 w 224"/>
                <a:gd name="T15" fmla="*/ 183 h 287"/>
                <a:gd name="T16" fmla="*/ 181 w 224"/>
                <a:gd name="T17" fmla="*/ 188 h 287"/>
                <a:gd name="T18" fmla="*/ 161 w 224"/>
                <a:gd name="T19" fmla="*/ 188 h 287"/>
                <a:gd name="T20" fmla="*/ 156 w 224"/>
                <a:gd name="T21" fmla="*/ 183 h 287"/>
                <a:gd name="T22" fmla="*/ 192 w 224"/>
                <a:gd name="T23" fmla="*/ 137 h 287"/>
                <a:gd name="T24" fmla="*/ 193 w 224"/>
                <a:gd name="T25" fmla="*/ 138 h 287"/>
                <a:gd name="T26" fmla="*/ 196 w 224"/>
                <a:gd name="T27" fmla="*/ 139 h 287"/>
                <a:gd name="T28" fmla="*/ 197 w 224"/>
                <a:gd name="T29" fmla="*/ 139 h 287"/>
                <a:gd name="T30" fmla="*/ 198 w 224"/>
                <a:gd name="T31" fmla="*/ 140 h 287"/>
                <a:gd name="T32" fmla="*/ 199 w 224"/>
                <a:gd name="T33" fmla="*/ 141 h 287"/>
                <a:gd name="T34" fmla="*/ 200 w 224"/>
                <a:gd name="T35" fmla="*/ 142 h 287"/>
                <a:gd name="T36" fmla="*/ 202 w 224"/>
                <a:gd name="T37" fmla="*/ 143 h 287"/>
                <a:gd name="T38" fmla="*/ 203 w 224"/>
                <a:gd name="T39" fmla="*/ 144 h 287"/>
                <a:gd name="T40" fmla="*/ 204 w 224"/>
                <a:gd name="T41" fmla="*/ 145 h 287"/>
                <a:gd name="T42" fmla="*/ 205 w 224"/>
                <a:gd name="T43" fmla="*/ 146 h 287"/>
                <a:gd name="T44" fmla="*/ 219 w 224"/>
                <a:gd name="T45" fmla="*/ 185 h 287"/>
                <a:gd name="T46" fmla="*/ 219 w 224"/>
                <a:gd name="T47" fmla="*/ 250 h 287"/>
                <a:gd name="T48" fmla="*/ 124 w 224"/>
                <a:gd name="T49" fmla="*/ 178 h 287"/>
                <a:gd name="T50" fmla="*/ 124 w 224"/>
                <a:gd name="T51" fmla="*/ 178 h 287"/>
                <a:gd name="T52" fmla="*/ 118 w 224"/>
                <a:gd name="T53" fmla="*/ 283 h 287"/>
                <a:gd name="T54" fmla="*/ 118 w 224"/>
                <a:gd name="T55" fmla="*/ 283 h 287"/>
                <a:gd name="T56" fmla="*/ 191 w 224"/>
                <a:gd name="T57" fmla="*/ 234 h 287"/>
                <a:gd name="T58" fmla="*/ 172 w 224"/>
                <a:gd name="T59" fmla="*/ 37 h 287"/>
                <a:gd name="T60" fmla="*/ 52 w 224"/>
                <a:gd name="T61" fmla="*/ 83 h 287"/>
                <a:gd name="T62" fmla="*/ 40 w 224"/>
                <a:gd name="T63" fmla="*/ 82 h 287"/>
                <a:gd name="T64" fmla="*/ 155 w 224"/>
                <a:gd name="T65" fmla="*/ 26 h 287"/>
                <a:gd name="T66" fmla="*/ 40 w 224"/>
                <a:gd name="T67" fmla="*/ 82 h 287"/>
                <a:gd name="T68" fmla="*/ 148 w 224"/>
                <a:gd name="T69" fmla="*/ 19 h 287"/>
                <a:gd name="T70" fmla="*/ 25 w 224"/>
                <a:gd name="T71" fmla="*/ 72 h 287"/>
                <a:gd name="T72" fmla="*/ 62 w 224"/>
                <a:gd name="T73" fmla="*/ 100 h 287"/>
                <a:gd name="T74" fmla="*/ 194 w 224"/>
                <a:gd name="T75" fmla="*/ 40 h 287"/>
                <a:gd name="T76" fmla="*/ 203 w 224"/>
                <a:gd name="T77" fmla="*/ 130 h 287"/>
                <a:gd name="T78" fmla="*/ 202 w 224"/>
                <a:gd name="T79" fmla="*/ 129 h 287"/>
                <a:gd name="T80" fmla="*/ 199 w 224"/>
                <a:gd name="T81" fmla="*/ 127 h 287"/>
                <a:gd name="T82" fmla="*/ 198 w 224"/>
                <a:gd name="T83" fmla="*/ 127 h 287"/>
                <a:gd name="T84" fmla="*/ 172 w 224"/>
                <a:gd name="T85" fmla="*/ 121 h 287"/>
                <a:gd name="T86" fmla="*/ 112 w 224"/>
                <a:gd name="T87" fmla="*/ 178 h 287"/>
                <a:gd name="T88" fmla="*/ 72 w 224"/>
                <a:gd name="T89" fmla="*/ 286 h 287"/>
                <a:gd name="T90" fmla="*/ 21 w 224"/>
                <a:gd name="T91" fmla="*/ 65 h 287"/>
                <a:gd name="T92" fmla="*/ 145 w 224"/>
                <a:gd name="T93" fmla="*/ 1 h 287"/>
                <a:gd name="T94" fmla="*/ 21 w 224"/>
                <a:gd name="T95" fmla="*/ 6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4" h="287">
                  <a:moveTo>
                    <a:pt x="12" y="70"/>
                  </a:moveTo>
                  <a:cubicBezTo>
                    <a:pt x="16" y="77"/>
                    <a:pt x="21" y="82"/>
                    <a:pt x="27" y="86"/>
                  </a:cubicBezTo>
                  <a:cubicBezTo>
                    <a:pt x="33" y="90"/>
                    <a:pt x="41" y="92"/>
                    <a:pt x="49" y="93"/>
                  </a:cubicBezTo>
                  <a:cubicBezTo>
                    <a:pt x="52" y="94"/>
                    <a:pt x="54" y="97"/>
                    <a:pt x="54" y="100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4" y="281"/>
                    <a:pt x="54" y="281"/>
                    <a:pt x="54" y="281"/>
                  </a:cubicBezTo>
                  <a:cubicBezTo>
                    <a:pt x="54" y="285"/>
                    <a:pt x="52" y="287"/>
                    <a:pt x="48" y="287"/>
                  </a:cubicBezTo>
                  <a:cubicBezTo>
                    <a:pt x="47" y="287"/>
                    <a:pt x="47" y="287"/>
                    <a:pt x="47" y="287"/>
                  </a:cubicBezTo>
                  <a:cubicBezTo>
                    <a:pt x="38" y="286"/>
                    <a:pt x="29" y="283"/>
                    <a:pt x="21" y="279"/>
                  </a:cubicBezTo>
                  <a:cubicBezTo>
                    <a:pt x="13" y="274"/>
                    <a:pt x="6" y="267"/>
                    <a:pt x="1" y="257"/>
                  </a:cubicBezTo>
                  <a:cubicBezTo>
                    <a:pt x="0" y="256"/>
                    <a:pt x="0" y="255"/>
                    <a:pt x="0" y="254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0"/>
                    <a:pt x="3" y="67"/>
                    <a:pt x="6" y="67"/>
                  </a:cubicBezTo>
                  <a:cubicBezTo>
                    <a:pt x="9" y="67"/>
                    <a:pt x="11" y="68"/>
                    <a:pt x="12" y="70"/>
                  </a:cubicBezTo>
                  <a:close/>
                  <a:moveTo>
                    <a:pt x="135" y="180"/>
                  </a:moveTo>
                  <a:cubicBezTo>
                    <a:pt x="135" y="180"/>
                    <a:pt x="135" y="180"/>
                    <a:pt x="135" y="180"/>
                  </a:cubicBezTo>
                  <a:cubicBezTo>
                    <a:pt x="135" y="201"/>
                    <a:pt x="151" y="217"/>
                    <a:pt x="171" y="217"/>
                  </a:cubicBezTo>
                  <a:cubicBezTo>
                    <a:pt x="192" y="217"/>
                    <a:pt x="208" y="201"/>
                    <a:pt x="208" y="180"/>
                  </a:cubicBezTo>
                  <a:cubicBezTo>
                    <a:pt x="208" y="180"/>
                    <a:pt x="208" y="180"/>
                    <a:pt x="208" y="180"/>
                  </a:cubicBezTo>
                  <a:cubicBezTo>
                    <a:pt x="200" y="177"/>
                    <a:pt x="194" y="172"/>
                    <a:pt x="190" y="166"/>
                  </a:cubicBezTo>
                  <a:cubicBezTo>
                    <a:pt x="178" y="175"/>
                    <a:pt x="162" y="180"/>
                    <a:pt x="143" y="180"/>
                  </a:cubicBezTo>
                  <a:cubicBezTo>
                    <a:pt x="140" y="180"/>
                    <a:pt x="137" y="180"/>
                    <a:pt x="135" y="180"/>
                  </a:cubicBezTo>
                  <a:close/>
                  <a:moveTo>
                    <a:pt x="185" y="183"/>
                  </a:moveTo>
                  <a:cubicBezTo>
                    <a:pt x="188" y="183"/>
                    <a:pt x="190" y="185"/>
                    <a:pt x="190" y="188"/>
                  </a:cubicBezTo>
                  <a:cubicBezTo>
                    <a:pt x="190" y="191"/>
                    <a:pt x="188" y="193"/>
                    <a:pt x="185" y="193"/>
                  </a:cubicBezTo>
                  <a:cubicBezTo>
                    <a:pt x="183" y="193"/>
                    <a:pt x="181" y="191"/>
                    <a:pt x="181" y="188"/>
                  </a:cubicBezTo>
                  <a:cubicBezTo>
                    <a:pt x="181" y="185"/>
                    <a:pt x="183" y="183"/>
                    <a:pt x="185" y="183"/>
                  </a:cubicBezTo>
                  <a:close/>
                  <a:moveTo>
                    <a:pt x="156" y="183"/>
                  </a:moveTo>
                  <a:cubicBezTo>
                    <a:pt x="159" y="183"/>
                    <a:pt x="161" y="185"/>
                    <a:pt x="161" y="188"/>
                  </a:cubicBezTo>
                  <a:cubicBezTo>
                    <a:pt x="161" y="191"/>
                    <a:pt x="159" y="193"/>
                    <a:pt x="156" y="193"/>
                  </a:cubicBezTo>
                  <a:cubicBezTo>
                    <a:pt x="153" y="193"/>
                    <a:pt x="151" y="191"/>
                    <a:pt x="151" y="188"/>
                  </a:cubicBezTo>
                  <a:cubicBezTo>
                    <a:pt x="151" y="185"/>
                    <a:pt x="153" y="183"/>
                    <a:pt x="156" y="183"/>
                  </a:cubicBezTo>
                  <a:close/>
                  <a:moveTo>
                    <a:pt x="190" y="136"/>
                  </a:moveTo>
                  <a:cubicBezTo>
                    <a:pt x="190" y="136"/>
                    <a:pt x="190" y="136"/>
                    <a:pt x="190" y="136"/>
                  </a:cubicBezTo>
                  <a:cubicBezTo>
                    <a:pt x="191" y="136"/>
                    <a:pt x="192" y="137"/>
                    <a:pt x="192" y="137"/>
                  </a:cubicBezTo>
                  <a:cubicBezTo>
                    <a:pt x="193" y="137"/>
                    <a:pt x="193" y="137"/>
                    <a:pt x="193" y="137"/>
                  </a:cubicBezTo>
                  <a:cubicBezTo>
                    <a:pt x="193" y="137"/>
                    <a:pt x="193" y="137"/>
                    <a:pt x="193" y="137"/>
                  </a:cubicBezTo>
                  <a:cubicBezTo>
                    <a:pt x="193" y="138"/>
                    <a:pt x="193" y="138"/>
                    <a:pt x="193" y="138"/>
                  </a:cubicBezTo>
                  <a:cubicBezTo>
                    <a:pt x="194" y="138"/>
                    <a:pt x="195" y="138"/>
                    <a:pt x="195" y="138"/>
                  </a:cubicBezTo>
                  <a:cubicBezTo>
                    <a:pt x="195" y="138"/>
                    <a:pt x="195" y="138"/>
                    <a:pt x="195" y="138"/>
                  </a:cubicBezTo>
                  <a:cubicBezTo>
                    <a:pt x="195" y="139"/>
                    <a:pt x="196" y="139"/>
                    <a:pt x="196" y="139"/>
                  </a:cubicBezTo>
                  <a:cubicBezTo>
                    <a:pt x="196" y="139"/>
                    <a:pt x="196" y="139"/>
                    <a:pt x="196" y="139"/>
                  </a:cubicBezTo>
                  <a:cubicBezTo>
                    <a:pt x="196" y="139"/>
                    <a:pt x="196" y="139"/>
                    <a:pt x="197" y="139"/>
                  </a:cubicBezTo>
                  <a:cubicBezTo>
                    <a:pt x="197" y="139"/>
                    <a:pt x="197" y="139"/>
                    <a:pt x="197" y="139"/>
                  </a:cubicBezTo>
                  <a:cubicBezTo>
                    <a:pt x="197" y="140"/>
                    <a:pt x="197" y="140"/>
                    <a:pt x="197" y="140"/>
                  </a:cubicBezTo>
                  <a:cubicBezTo>
                    <a:pt x="198" y="140"/>
                    <a:pt x="198" y="140"/>
                    <a:pt x="198" y="140"/>
                  </a:cubicBezTo>
                  <a:cubicBezTo>
                    <a:pt x="198" y="140"/>
                    <a:pt x="198" y="140"/>
                    <a:pt x="198" y="140"/>
                  </a:cubicBezTo>
                  <a:cubicBezTo>
                    <a:pt x="198" y="141"/>
                    <a:pt x="198" y="141"/>
                    <a:pt x="198" y="141"/>
                  </a:cubicBezTo>
                  <a:cubicBezTo>
                    <a:pt x="199" y="141"/>
                    <a:pt x="199" y="141"/>
                    <a:pt x="199" y="141"/>
                  </a:cubicBezTo>
                  <a:cubicBezTo>
                    <a:pt x="199" y="141"/>
                    <a:pt x="199" y="141"/>
                    <a:pt x="199" y="141"/>
                  </a:cubicBezTo>
                  <a:cubicBezTo>
                    <a:pt x="199" y="141"/>
                    <a:pt x="200" y="141"/>
                    <a:pt x="200" y="141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201" y="142"/>
                    <a:pt x="201" y="142"/>
                    <a:pt x="201" y="142"/>
                  </a:cubicBezTo>
                  <a:cubicBezTo>
                    <a:pt x="201" y="142"/>
                    <a:pt x="201" y="142"/>
                    <a:pt x="201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5" y="146"/>
                    <a:pt x="205" y="146"/>
                    <a:pt x="205" y="146"/>
                  </a:cubicBezTo>
                  <a:cubicBezTo>
                    <a:pt x="205" y="146"/>
                    <a:pt x="205" y="146"/>
                    <a:pt x="205" y="146"/>
                  </a:cubicBezTo>
                  <a:cubicBezTo>
                    <a:pt x="214" y="154"/>
                    <a:pt x="219" y="166"/>
                    <a:pt x="219" y="180"/>
                  </a:cubicBezTo>
                  <a:cubicBezTo>
                    <a:pt x="219" y="181"/>
                    <a:pt x="219" y="183"/>
                    <a:pt x="219" y="185"/>
                  </a:cubicBezTo>
                  <a:cubicBezTo>
                    <a:pt x="219" y="185"/>
                    <a:pt x="219" y="185"/>
                    <a:pt x="219" y="185"/>
                  </a:cubicBezTo>
                  <a:cubicBezTo>
                    <a:pt x="219" y="185"/>
                    <a:pt x="219" y="185"/>
                    <a:pt x="219" y="185"/>
                  </a:cubicBezTo>
                  <a:cubicBezTo>
                    <a:pt x="219" y="250"/>
                    <a:pt x="219" y="250"/>
                    <a:pt x="219" y="250"/>
                  </a:cubicBezTo>
                  <a:cubicBezTo>
                    <a:pt x="200" y="215"/>
                    <a:pt x="147" y="214"/>
                    <a:pt x="124" y="24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5" y="153"/>
                    <a:pt x="146" y="132"/>
                    <a:pt x="172" y="132"/>
                  </a:cubicBezTo>
                  <a:cubicBezTo>
                    <a:pt x="178" y="132"/>
                    <a:pt x="184" y="134"/>
                    <a:pt x="190" y="136"/>
                  </a:cubicBezTo>
                  <a:close/>
                  <a:moveTo>
                    <a:pt x="118" y="283"/>
                  </a:moveTo>
                  <a:cubicBezTo>
                    <a:pt x="168" y="283"/>
                    <a:pt x="168" y="283"/>
                    <a:pt x="168" y="283"/>
                  </a:cubicBezTo>
                  <a:cubicBezTo>
                    <a:pt x="150" y="234"/>
                    <a:pt x="150" y="234"/>
                    <a:pt x="150" y="234"/>
                  </a:cubicBezTo>
                  <a:cubicBezTo>
                    <a:pt x="132" y="243"/>
                    <a:pt x="120" y="262"/>
                    <a:pt x="118" y="283"/>
                  </a:cubicBezTo>
                  <a:close/>
                  <a:moveTo>
                    <a:pt x="176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1" y="262"/>
                    <a:pt x="210" y="243"/>
                    <a:pt x="191" y="234"/>
                  </a:cubicBezTo>
                  <a:cubicBezTo>
                    <a:pt x="176" y="283"/>
                    <a:pt x="176" y="283"/>
                    <a:pt x="176" y="283"/>
                  </a:cubicBezTo>
                  <a:close/>
                  <a:moveTo>
                    <a:pt x="55" y="88"/>
                  </a:moveTo>
                  <a:cubicBezTo>
                    <a:pt x="172" y="37"/>
                    <a:pt x="172" y="37"/>
                    <a:pt x="172" y="37"/>
                  </a:cubicBezTo>
                  <a:cubicBezTo>
                    <a:pt x="174" y="37"/>
                    <a:pt x="175" y="35"/>
                    <a:pt x="174" y="34"/>
                  </a:cubicBezTo>
                  <a:cubicBezTo>
                    <a:pt x="173" y="32"/>
                    <a:pt x="172" y="32"/>
                    <a:pt x="170" y="32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51" y="83"/>
                    <a:pt x="50" y="85"/>
                    <a:pt x="51" y="87"/>
                  </a:cubicBezTo>
                  <a:cubicBezTo>
                    <a:pt x="51" y="88"/>
                    <a:pt x="53" y="89"/>
                    <a:pt x="55" y="88"/>
                  </a:cubicBezTo>
                  <a:close/>
                  <a:moveTo>
                    <a:pt x="40" y="82"/>
                  </a:moveTo>
                  <a:cubicBezTo>
                    <a:pt x="157" y="31"/>
                    <a:pt x="157" y="31"/>
                    <a:pt x="157" y="31"/>
                  </a:cubicBezTo>
                  <a:cubicBezTo>
                    <a:pt x="159" y="30"/>
                    <a:pt x="160" y="29"/>
                    <a:pt x="159" y="27"/>
                  </a:cubicBezTo>
                  <a:cubicBezTo>
                    <a:pt x="158" y="26"/>
                    <a:pt x="157" y="25"/>
                    <a:pt x="155" y="26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6" y="77"/>
                    <a:pt x="35" y="79"/>
                    <a:pt x="36" y="80"/>
                  </a:cubicBezTo>
                  <a:cubicBezTo>
                    <a:pt x="36" y="82"/>
                    <a:pt x="38" y="82"/>
                    <a:pt x="40" y="82"/>
                  </a:cubicBezTo>
                  <a:close/>
                  <a:moveTo>
                    <a:pt x="29" y="73"/>
                  </a:moveTo>
                  <a:cubicBezTo>
                    <a:pt x="147" y="23"/>
                    <a:pt x="147" y="23"/>
                    <a:pt x="147" y="23"/>
                  </a:cubicBezTo>
                  <a:cubicBezTo>
                    <a:pt x="148" y="22"/>
                    <a:pt x="149" y="21"/>
                    <a:pt x="148" y="19"/>
                  </a:cubicBezTo>
                  <a:cubicBezTo>
                    <a:pt x="148" y="18"/>
                    <a:pt x="146" y="17"/>
                    <a:pt x="145" y="1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5" y="69"/>
                    <a:pt x="25" y="71"/>
                    <a:pt x="25" y="72"/>
                  </a:cubicBezTo>
                  <a:cubicBezTo>
                    <a:pt x="26" y="73"/>
                    <a:pt x="27" y="74"/>
                    <a:pt x="29" y="73"/>
                  </a:cubicBezTo>
                  <a:close/>
                  <a:moveTo>
                    <a:pt x="62" y="280"/>
                  </a:moveTo>
                  <a:cubicBezTo>
                    <a:pt x="62" y="100"/>
                    <a:pt x="62" y="100"/>
                    <a:pt x="62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8"/>
                    <a:pt x="64" y="95"/>
                    <a:pt x="66" y="94"/>
                  </a:cubicBezTo>
                  <a:cubicBezTo>
                    <a:pt x="194" y="40"/>
                    <a:pt x="194" y="40"/>
                    <a:pt x="194" y="40"/>
                  </a:cubicBezTo>
                  <a:cubicBezTo>
                    <a:pt x="194" y="39"/>
                    <a:pt x="195" y="39"/>
                    <a:pt x="197" y="39"/>
                  </a:cubicBezTo>
                  <a:cubicBezTo>
                    <a:pt x="200" y="39"/>
                    <a:pt x="203" y="42"/>
                    <a:pt x="203" y="45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3" y="129"/>
                    <a:pt x="203" y="129"/>
                    <a:pt x="203" y="129"/>
                  </a:cubicBezTo>
                  <a:cubicBezTo>
                    <a:pt x="203" y="129"/>
                    <a:pt x="202" y="129"/>
                    <a:pt x="202" y="129"/>
                  </a:cubicBezTo>
                  <a:cubicBezTo>
                    <a:pt x="202" y="129"/>
                    <a:pt x="202" y="129"/>
                    <a:pt x="202" y="129"/>
                  </a:cubicBezTo>
                  <a:cubicBezTo>
                    <a:pt x="201" y="129"/>
                    <a:pt x="201" y="128"/>
                    <a:pt x="201" y="128"/>
                  </a:cubicBezTo>
                  <a:cubicBezTo>
                    <a:pt x="201" y="128"/>
                    <a:pt x="201" y="128"/>
                    <a:pt x="201" y="128"/>
                  </a:cubicBezTo>
                  <a:cubicBezTo>
                    <a:pt x="200" y="128"/>
                    <a:pt x="200" y="128"/>
                    <a:pt x="199" y="127"/>
                  </a:cubicBezTo>
                  <a:cubicBezTo>
                    <a:pt x="199" y="127"/>
                    <a:pt x="199" y="127"/>
                    <a:pt x="199" y="127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7" y="126"/>
                    <a:pt x="196" y="126"/>
                    <a:pt x="194" y="125"/>
                  </a:cubicBezTo>
                  <a:cubicBezTo>
                    <a:pt x="194" y="125"/>
                    <a:pt x="194" y="125"/>
                    <a:pt x="194" y="125"/>
                  </a:cubicBezTo>
                  <a:cubicBezTo>
                    <a:pt x="187" y="122"/>
                    <a:pt x="179" y="121"/>
                    <a:pt x="172" y="121"/>
                  </a:cubicBezTo>
                  <a:cubicBezTo>
                    <a:pt x="140" y="121"/>
                    <a:pt x="114" y="146"/>
                    <a:pt x="112" y="177"/>
                  </a:cubicBezTo>
                  <a:cubicBezTo>
                    <a:pt x="112" y="178"/>
                    <a:pt x="112" y="178"/>
                    <a:pt x="112" y="178"/>
                  </a:cubicBezTo>
                  <a:cubicBezTo>
                    <a:pt x="112" y="178"/>
                    <a:pt x="112" y="178"/>
                    <a:pt x="112" y="178"/>
                  </a:cubicBezTo>
                  <a:cubicBezTo>
                    <a:pt x="112" y="258"/>
                    <a:pt x="112" y="258"/>
                    <a:pt x="112" y="258"/>
                  </a:cubicBezTo>
                  <a:cubicBezTo>
                    <a:pt x="111" y="262"/>
                    <a:pt x="109" y="266"/>
                    <a:pt x="108" y="270"/>
                  </a:cubicBezTo>
                  <a:cubicBezTo>
                    <a:pt x="72" y="286"/>
                    <a:pt x="72" y="286"/>
                    <a:pt x="72" y="286"/>
                  </a:cubicBezTo>
                  <a:cubicBezTo>
                    <a:pt x="71" y="286"/>
                    <a:pt x="70" y="286"/>
                    <a:pt x="69" y="286"/>
                  </a:cubicBezTo>
                  <a:cubicBezTo>
                    <a:pt x="65" y="286"/>
                    <a:pt x="62" y="284"/>
                    <a:pt x="62" y="280"/>
                  </a:cubicBezTo>
                  <a:close/>
                  <a:moveTo>
                    <a:pt x="21" y="65"/>
                  </a:moveTo>
                  <a:cubicBezTo>
                    <a:pt x="18" y="66"/>
                    <a:pt x="15" y="64"/>
                    <a:pt x="14" y="62"/>
                  </a:cubicBezTo>
                  <a:cubicBezTo>
                    <a:pt x="13" y="60"/>
                    <a:pt x="15" y="57"/>
                    <a:pt x="17" y="56"/>
                  </a:cubicBezTo>
                  <a:cubicBezTo>
                    <a:pt x="145" y="1"/>
                    <a:pt x="145" y="1"/>
                    <a:pt x="145" y="1"/>
                  </a:cubicBezTo>
                  <a:cubicBezTo>
                    <a:pt x="147" y="0"/>
                    <a:pt x="150" y="1"/>
                    <a:pt x="151" y="3"/>
                  </a:cubicBezTo>
                  <a:cubicBezTo>
                    <a:pt x="152" y="6"/>
                    <a:pt x="151" y="9"/>
                    <a:pt x="149" y="10"/>
                  </a:cubicBezTo>
                  <a:lnTo>
                    <a:pt x="21" y="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170052" y="3138599"/>
            <a:ext cx="1536749" cy="1831835"/>
            <a:chOff x="2699794" y="2715765"/>
            <a:chExt cx="1440160" cy="1716475"/>
          </a:xfrm>
        </p:grpSpPr>
        <p:sp>
          <p:nvSpPr>
            <p:cNvPr id="53" name="椭圆 14"/>
            <p:cNvSpPr/>
            <p:nvPr/>
          </p:nvSpPr>
          <p:spPr>
            <a:xfrm rot="16200000">
              <a:off x="2561636" y="2853923"/>
              <a:ext cx="1716475" cy="1440160"/>
            </a:xfrm>
            <a:custGeom>
              <a:avLst/>
              <a:gdLst/>
              <a:ahLst/>
              <a:cxnLst/>
              <a:rect l="l" t="t" r="r" b="b"/>
              <a:pathLst>
                <a:path w="1716475" h="1440160">
                  <a:moveTo>
                    <a:pt x="1440160" y="0"/>
                  </a:moveTo>
                  <a:lnTo>
                    <a:pt x="1440160" y="756944"/>
                  </a:lnTo>
                  <a:cubicBezTo>
                    <a:pt x="1468984" y="728558"/>
                    <a:pt x="1508646" y="711534"/>
                    <a:pt x="1552284" y="711534"/>
                  </a:cubicBezTo>
                  <a:cubicBezTo>
                    <a:pt x="1642964" y="711534"/>
                    <a:pt x="1716475" y="785045"/>
                    <a:pt x="1716475" y="875725"/>
                  </a:cubicBezTo>
                  <a:cubicBezTo>
                    <a:pt x="1716475" y="966405"/>
                    <a:pt x="1642964" y="1039916"/>
                    <a:pt x="1552284" y="1039916"/>
                  </a:cubicBezTo>
                  <a:cubicBezTo>
                    <a:pt x="1508646" y="1039916"/>
                    <a:pt x="1468984" y="1022892"/>
                    <a:pt x="1440160" y="994507"/>
                  </a:cubicBezTo>
                  <a:lnTo>
                    <a:pt x="1440160" y="1440160"/>
                  </a:lnTo>
                  <a:lnTo>
                    <a:pt x="988891" y="1440160"/>
                  </a:lnTo>
                  <a:cubicBezTo>
                    <a:pt x="1025848" y="1411628"/>
                    <a:pt x="1048462" y="1366614"/>
                    <a:pt x="1048462" y="1316319"/>
                  </a:cubicBezTo>
                  <a:cubicBezTo>
                    <a:pt x="1048462" y="1225639"/>
                    <a:pt x="974951" y="1152128"/>
                    <a:pt x="884271" y="1152128"/>
                  </a:cubicBezTo>
                  <a:cubicBezTo>
                    <a:pt x="793591" y="1152128"/>
                    <a:pt x="720080" y="1225639"/>
                    <a:pt x="720080" y="1316319"/>
                  </a:cubicBezTo>
                  <a:cubicBezTo>
                    <a:pt x="720080" y="1366614"/>
                    <a:pt x="742695" y="1411628"/>
                    <a:pt x="779651" y="1440160"/>
                  </a:cubicBezTo>
                  <a:lnTo>
                    <a:pt x="0" y="1440160"/>
                  </a:lnTo>
                  <a:cubicBezTo>
                    <a:pt x="0" y="644782"/>
                    <a:pt x="644782" y="0"/>
                    <a:pt x="14401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47"/>
            <p:cNvSpPr>
              <a:spLocks noChangeAspect="1" noEditPoints="1"/>
            </p:cNvSpPr>
            <p:nvPr/>
          </p:nvSpPr>
          <p:spPr bwMode="auto">
            <a:xfrm>
              <a:off x="3060341" y="3265538"/>
              <a:ext cx="719064" cy="583200"/>
            </a:xfrm>
            <a:custGeom>
              <a:avLst/>
              <a:gdLst>
                <a:gd name="T0" fmla="*/ 214 w 329"/>
                <a:gd name="T1" fmla="*/ 10 h 267"/>
                <a:gd name="T2" fmla="*/ 297 w 329"/>
                <a:gd name="T3" fmla="*/ 115 h 267"/>
                <a:gd name="T4" fmla="*/ 221 w 329"/>
                <a:gd name="T5" fmla="*/ 247 h 267"/>
                <a:gd name="T6" fmla="*/ 137 w 329"/>
                <a:gd name="T7" fmla="*/ 265 h 267"/>
                <a:gd name="T8" fmla="*/ 128 w 329"/>
                <a:gd name="T9" fmla="*/ 256 h 267"/>
                <a:gd name="T10" fmla="*/ 113 w 329"/>
                <a:gd name="T11" fmla="*/ 170 h 267"/>
                <a:gd name="T12" fmla="*/ 11 w 329"/>
                <a:gd name="T13" fmla="*/ 151 h 267"/>
                <a:gd name="T14" fmla="*/ 11 w 329"/>
                <a:gd name="T15" fmla="*/ 10 h 267"/>
                <a:gd name="T16" fmla="*/ 227 w 329"/>
                <a:gd name="T17" fmla="*/ 195 h 267"/>
                <a:gd name="T18" fmla="*/ 227 w 329"/>
                <a:gd name="T19" fmla="*/ 187 h 267"/>
                <a:gd name="T20" fmla="*/ 292 w 329"/>
                <a:gd name="T21" fmla="*/ 176 h 267"/>
                <a:gd name="T22" fmla="*/ 227 w 329"/>
                <a:gd name="T23" fmla="*/ 149 h 267"/>
                <a:gd name="T24" fmla="*/ 292 w 329"/>
                <a:gd name="T25" fmla="*/ 149 h 267"/>
                <a:gd name="T26" fmla="*/ 126 w 329"/>
                <a:gd name="T27" fmla="*/ 86 h 267"/>
                <a:gd name="T28" fmla="*/ 126 w 329"/>
                <a:gd name="T29" fmla="*/ 77 h 267"/>
                <a:gd name="T30" fmla="*/ 192 w 329"/>
                <a:gd name="T31" fmla="*/ 67 h 267"/>
                <a:gd name="T32" fmla="*/ 126 w 329"/>
                <a:gd name="T33" fmla="*/ 39 h 267"/>
                <a:gd name="T34" fmla="*/ 192 w 329"/>
                <a:gd name="T35" fmla="*/ 39 h 267"/>
                <a:gd name="T36" fmla="*/ 58 w 329"/>
                <a:gd name="T37" fmla="*/ 36 h 267"/>
                <a:gd name="T38" fmla="*/ 77 w 329"/>
                <a:gd name="T39" fmla="*/ 83 h 267"/>
                <a:gd name="T40" fmla="*/ 96 w 329"/>
                <a:gd name="T41" fmla="*/ 36 h 267"/>
                <a:gd name="T42" fmla="*/ 70 w 329"/>
                <a:gd name="T43" fmla="*/ 124 h 267"/>
                <a:gd name="T44" fmla="*/ 77 w 329"/>
                <a:gd name="T45" fmla="*/ 95 h 267"/>
                <a:gd name="T46" fmla="*/ 73 w 329"/>
                <a:gd name="T47" fmla="*/ 94 h 267"/>
                <a:gd name="T48" fmla="*/ 81 w 329"/>
                <a:gd name="T49" fmla="*/ 93 h 267"/>
                <a:gd name="T50" fmla="*/ 88 w 329"/>
                <a:gd name="T51" fmla="*/ 85 h 267"/>
                <a:gd name="T52" fmla="*/ 65 w 329"/>
                <a:gd name="T53" fmla="*/ 85 h 267"/>
                <a:gd name="T54" fmla="*/ 81 w 329"/>
                <a:gd name="T55" fmla="*/ 45 h 267"/>
                <a:gd name="T56" fmla="*/ 53 w 329"/>
                <a:gd name="T57" fmla="*/ 56 h 267"/>
                <a:gd name="T58" fmla="*/ 94 w 329"/>
                <a:gd name="T59" fmla="*/ 72 h 267"/>
                <a:gd name="T60" fmla="*/ 94 w 329"/>
                <a:gd name="T61" fmla="*/ 50 h 267"/>
                <a:gd name="T62" fmla="*/ 224 w 329"/>
                <a:gd name="T63" fmla="*/ 126 h 267"/>
                <a:gd name="T64" fmla="*/ 186 w 329"/>
                <a:gd name="T65" fmla="*/ 162 h 267"/>
                <a:gd name="T66" fmla="*/ 173 w 329"/>
                <a:gd name="T67" fmla="*/ 200 h 267"/>
                <a:gd name="T68" fmla="*/ 127 w 329"/>
                <a:gd name="T69" fmla="*/ 170 h 267"/>
                <a:gd name="T70" fmla="*/ 155 w 329"/>
                <a:gd name="T71" fmla="*/ 221 h 267"/>
                <a:gd name="T72" fmla="*/ 182 w 329"/>
                <a:gd name="T73" fmla="*/ 229 h 267"/>
                <a:gd name="T74" fmla="*/ 221 w 329"/>
                <a:gd name="T75" fmla="*/ 233 h 267"/>
                <a:gd name="T76" fmla="*/ 288 w 329"/>
                <a:gd name="T77" fmla="*/ 127 h 267"/>
                <a:gd name="T78" fmla="*/ 146 w 329"/>
                <a:gd name="T79" fmla="*/ 115 h 267"/>
                <a:gd name="T80" fmla="*/ 203 w 329"/>
                <a:gd name="T81" fmla="*/ 20 h 267"/>
                <a:gd name="T82" fmla="*/ 21 w 329"/>
                <a:gd name="T83" fmla="*/ 20 h 267"/>
                <a:gd name="T84" fmla="*/ 21 w 329"/>
                <a:gd name="T85" fmla="*/ 141 h 267"/>
                <a:gd name="T86" fmla="*/ 210 w 329"/>
                <a:gd name="T87" fmla="*/ 108 h 267"/>
                <a:gd name="T88" fmla="*/ 148 w 329"/>
                <a:gd name="T89" fmla="*/ 148 h 267"/>
                <a:gd name="T90" fmla="*/ 171 w 329"/>
                <a:gd name="T91" fmla="*/ 174 h 267"/>
                <a:gd name="T92" fmla="*/ 188 w 329"/>
                <a:gd name="T93" fmla="*/ 148 h 267"/>
                <a:gd name="T94" fmla="*/ 210 w 329"/>
                <a:gd name="T95" fmla="*/ 10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9" h="267">
                  <a:moveTo>
                    <a:pt x="36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98" y="0"/>
                    <a:pt x="207" y="4"/>
                    <a:pt x="214" y="10"/>
                  </a:cubicBezTo>
                  <a:cubicBezTo>
                    <a:pt x="220" y="17"/>
                    <a:pt x="224" y="26"/>
                    <a:pt x="224" y="36"/>
                  </a:cubicBezTo>
                  <a:cubicBezTo>
                    <a:pt x="224" y="93"/>
                    <a:pt x="224" y="93"/>
                    <a:pt x="224" y="93"/>
                  </a:cubicBezTo>
                  <a:cubicBezTo>
                    <a:pt x="252" y="94"/>
                    <a:pt x="278" y="102"/>
                    <a:pt x="297" y="115"/>
                  </a:cubicBezTo>
                  <a:cubicBezTo>
                    <a:pt x="317" y="129"/>
                    <a:pt x="329" y="148"/>
                    <a:pt x="329" y="170"/>
                  </a:cubicBezTo>
                  <a:cubicBezTo>
                    <a:pt x="329" y="192"/>
                    <a:pt x="317" y="211"/>
                    <a:pt x="297" y="225"/>
                  </a:cubicBezTo>
                  <a:cubicBezTo>
                    <a:pt x="277" y="239"/>
                    <a:pt x="251" y="247"/>
                    <a:pt x="221" y="247"/>
                  </a:cubicBezTo>
                  <a:cubicBezTo>
                    <a:pt x="215" y="247"/>
                    <a:pt x="208" y="247"/>
                    <a:pt x="202" y="246"/>
                  </a:cubicBezTo>
                  <a:cubicBezTo>
                    <a:pt x="196" y="245"/>
                    <a:pt x="191" y="244"/>
                    <a:pt x="186" y="243"/>
                  </a:cubicBezTo>
                  <a:cubicBezTo>
                    <a:pt x="137" y="265"/>
                    <a:pt x="137" y="265"/>
                    <a:pt x="137" y="265"/>
                  </a:cubicBezTo>
                  <a:cubicBezTo>
                    <a:pt x="134" y="267"/>
                    <a:pt x="130" y="265"/>
                    <a:pt x="128" y="261"/>
                  </a:cubicBezTo>
                  <a:cubicBezTo>
                    <a:pt x="127" y="260"/>
                    <a:pt x="127" y="258"/>
                    <a:pt x="128" y="256"/>
                  </a:cubicBezTo>
                  <a:cubicBezTo>
                    <a:pt x="128" y="256"/>
                    <a:pt x="128" y="256"/>
                    <a:pt x="128" y="256"/>
                  </a:cubicBezTo>
                  <a:cubicBezTo>
                    <a:pt x="140" y="221"/>
                    <a:pt x="140" y="221"/>
                    <a:pt x="140" y="221"/>
                  </a:cubicBezTo>
                  <a:cubicBezTo>
                    <a:pt x="132" y="215"/>
                    <a:pt x="126" y="207"/>
                    <a:pt x="121" y="200"/>
                  </a:cubicBezTo>
                  <a:cubicBezTo>
                    <a:pt x="116" y="191"/>
                    <a:pt x="113" y="181"/>
                    <a:pt x="113" y="170"/>
                  </a:cubicBezTo>
                  <a:cubicBezTo>
                    <a:pt x="113" y="167"/>
                    <a:pt x="113" y="165"/>
                    <a:pt x="113" y="162"/>
                  </a:cubicBezTo>
                  <a:cubicBezTo>
                    <a:pt x="36" y="162"/>
                    <a:pt x="36" y="162"/>
                    <a:pt x="36" y="162"/>
                  </a:cubicBezTo>
                  <a:cubicBezTo>
                    <a:pt x="26" y="162"/>
                    <a:pt x="17" y="158"/>
                    <a:pt x="11" y="151"/>
                  </a:cubicBezTo>
                  <a:cubicBezTo>
                    <a:pt x="4" y="145"/>
                    <a:pt x="0" y="136"/>
                    <a:pt x="0" y="12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6"/>
                    <a:pt x="4" y="17"/>
                    <a:pt x="11" y="10"/>
                  </a:cubicBezTo>
                  <a:cubicBezTo>
                    <a:pt x="17" y="4"/>
                    <a:pt x="26" y="0"/>
                    <a:pt x="36" y="0"/>
                  </a:cubicBezTo>
                  <a:close/>
                  <a:moveTo>
                    <a:pt x="227" y="187"/>
                  </a:moveTo>
                  <a:cubicBezTo>
                    <a:pt x="227" y="195"/>
                    <a:pt x="227" y="195"/>
                    <a:pt x="227" y="195"/>
                  </a:cubicBezTo>
                  <a:cubicBezTo>
                    <a:pt x="292" y="195"/>
                    <a:pt x="292" y="195"/>
                    <a:pt x="292" y="195"/>
                  </a:cubicBezTo>
                  <a:cubicBezTo>
                    <a:pt x="292" y="187"/>
                    <a:pt x="292" y="187"/>
                    <a:pt x="292" y="187"/>
                  </a:cubicBezTo>
                  <a:cubicBezTo>
                    <a:pt x="227" y="187"/>
                    <a:pt x="227" y="187"/>
                    <a:pt x="227" y="187"/>
                  </a:cubicBezTo>
                  <a:close/>
                  <a:moveTo>
                    <a:pt x="227" y="168"/>
                  </a:moveTo>
                  <a:cubicBezTo>
                    <a:pt x="227" y="176"/>
                    <a:pt x="227" y="176"/>
                    <a:pt x="227" y="176"/>
                  </a:cubicBezTo>
                  <a:cubicBezTo>
                    <a:pt x="292" y="176"/>
                    <a:pt x="292" y="176"/>
                    <a:pt x="292" y="176"/>
                  </a:cubicBezTo>
                  <a:cubicBezTo>
                    <a:pt x="292" y="168"/>
                    <a:pt x="292" y="168"/>
                    <a:pt x="292" y="168"/>
                  </a:cubicBezTo>
                  <a:cubicBezTo>
                    <a:pt x="227" y="168"/>
                    <a:pt x="227" y="168"/>
                    <a:pt x="227" y="168"/>
                  </a:cubicBezTo>
                  <a:close/>
                  <a:moveTo>
                    <a:pt x="227" y="149"/>
                  </a:moveTo>
                  <a:cubicBezTo>
                    <a:pt x="227" y="157"/>
                    <a:pt x="227" y="157"/>
                    <a:pt x="227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49"/>
                    <a:pt x="292" y="149"/>
                    <a:pt x="292" y="149"/>
                  </a:cubicBezTo>
                  <a:cubicBezTo>
                    <a:pt x="227" y="149"/>
                    <a:pt x="227" y="149"/>
                    <a:pt x="227" y="149"/>
                  </a:cubicBezTo>
                  <a:close/>
                  <a:moveTo>
                    <a:pt x="126" y="77"/>
                  </a:moveTo>
                  <a:cubicBezTo>
                    <a:pt x="126" y="86"/>
                    <a:pt x="126" y="86"/>
                    <a:pt x="126" y="86"/>
                  </a:cubicBezTo>
                  <a:cubicBezTo>
                    <a:pt x="192" y="86"/>
                    <a:pt x="192" y="86"/>
                    <a:pt x="192" y="86"/>
                  </a:cubicBezTo>
                  <a:cubicBezTo>
                    <a:pt x="192" y="77"/>
                    <a:pt x="192" y="77"/>
                    <a:pt x="192" y="77"/>
                  </a:cubicBezTo>
                  <a:cubicBezTo>
                    <a:pt x="126" y="77"/>
                    <a:pt x="126" y="77"/>
                    <a:pt x="126" y="77"/>
                  </a:cubicBezTo>
                  <a:close/>
                  <a:moveTo>
                    <a:pt x="126" y="58"/>
                  </a:moveTo>
                  <a:cubicBezTo>
                    <a:pt x="126" y="67"/>
                    <a:pt x="126" y="67"/>
                    <a:pt x="126" y="67"/>
                  </a:cubicBezTo>
                  <a:cubicBezTo>
                    <a:pt x="192" y="67"/>
                    <a:pt x="192" y="67"/>
                    <a:pt x="192" y="67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26" y="58"/>
                    <a:pt x="126" y="58"/>
                    <a:pt x="126" y="58"/>
                  </a:cubicBezTo>
                  <a:close/>
                  <a:moveTo>
                    <a:pt x="126" y="39"/>
                  </a:moveTo>
                  <a:cubicBezTo>
                    <a:pt x="126" y="48"/>
                    <a:pt x="126" y="48"/>
                    <a:pt x="126" y="48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2" y="39"/>
                    <a:pt x="192" y="39"/>
                    <a:pt x="192" y="39"/>
                  </a:cubicBezTo>
                  <a:cubicBezTo>
                    <a:pt x="126" y="39"/>
                    <a:pt x="126" y="39"/>
                    <a:pt x="126" y="39"/>
                  </a:cubicBezTo>
                  <a:close/>
                  <a:moveTo>
                    <a:pt x="77" y="28"/>
                  </a:moveTo>
                  <a:cubicBezTo>
                    <a:pt x="70" y="28"/>
                    <a:pt x="63" y="31"/>
                    <a:pt x="58" y="36"/>
                  </a:cubicBezTo>
                  <a:cubicBezTo>
                    <a:pt x="53" y="41"/>
                    <a:pt x="50" y="48"/>
                    <a:pt x="50" y="56"/>
                  </a:cubicBezTo>
                  <a:cubicBezTo>
                    <a:pt x="50" y="63"/>
                    <a:pt x="53" y="70"/>
                    <a:pt x="58" y="75"/>
                  </a:cubicBezTo>
                  <a:cubicBezTo>
                    <a:pt x="63" y="80"/>
                    <a:pt x="70" y="83"/>
                    <a:pt x="77" y="83"/>
                  </a:cubicBezTo>
                  <a:cubicBezTo>
                    <a:pt x="85" y="83"/>
                    <a:pt x="92" y="80"/>
                    <a:pt x="96" y="75"/>
                  </a:cubicBezTo>
                  <a:cubicBezTo>
                    <a:pt x="101" y="70"/>
                    <a:pt x="104" y="63"/>
                    <a:pt x="104" y="56"/>
                  </a:cubicBezTo>
                  <a:cubicBezTo>
                    <a:pt x="104" y="48"/>
                    <a:pt x="101" y="41"/>
                    <a:pt x="96" y="36"/>
                  </a:cubicBezTo>
                  <a:cubicBezTo>
                    <a:pt x="92" y="31"/>
                    <a:pt x="85" y="28"/>
                    <a:pt x="77" y="28"/>
                  </a:cubicBezTo>
                  <a:close/>
                  <a:moveTo>
                    <a:pt x="76" y="95"/>
                  </a:moveTo>
                  <a:cubicBezTo>
                    <a:pt x="70" y="124"/>
                    <a:pt x="70" y="124"/>
                    <a:pt x="70" y="124"/>
                  </a:cubicBezTo>
                  <a:cubicBezTo>
                    <a:pt x="77" y="129"/>
                    <a:pt x="77" y="129"/>
                    <a:pt x="77" y="129"/>
                  </a:cubicBezTo>
                  <a:cubicBezTo>
                    <a:pt x="83" y="124"/>
                    <a:pt x="83" y="124"/>
                    <a:pt x="83" y="124"/>
                  </a:cubicBezTo>
                  <a:cubicBezTo>
                    <a:pt x="77" y="95"/>
                    <a:pt x="77" y="95"/>
                    <a:pt x="77" y="95"/>
                  </a:cubicBezTo>
                  <a:cubicBezTo>
                    <a:pt x="80" y="94"/>
                    <a:pt x="80" y="94"/>
                    <a:pt x="80" y="94"/>
                  </a:cubicBezTo>
                  <a:cubicBezTo>
                    <a:pt x="77" y="91"/>
                    <a:pt x="77" y="91"/>
                    <a:pt x="77" y="91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6" y="95"/>
                    <a:pt x="76" y="95"/>
                    <a:pt x="76" y="95"/>
                  </a:cubicBezTo>
                  <a:close/>
                  <a:moveTo>
                    <a:pt x="88" y="85"/>
                  </a:moveTo>
                  <a:cubicBezTo>
                    <a:pt x="81" y="93"/>
                    <a:pt x="81" y="93"/>
                    <a:pt x="81" y="93"/>
                  </a:cubicBezTo>
                  <a:cubicBezTo>
                    <a:pt x="88" y="124"/>
                    <a:pt x="88" y="124"/>
                    <a:pt x="88" y="124"/>
                  </a:cubicBezTo>
                  <a:cubicBezTo>
                    <a:pt x="116" y="124"/>
                    <a:pt x="116" y="124"/>
                    <a:pt x="116" y="124"/>
                  </a:cubicBezTo>
                  <a:cubicBezTo>
                    <a:pt x="115" y="106"/>
                    <a:pt x="104" y="90"/>
                    <a:pt x="88" y="85"/>
                  </a:cubicBezTo>
                  <a:close/>
                  <a:moveTo>
                    <a:pt x="66" y="124"/>
                  </a:moveTo>
                  <a:cubicBezTo>
                    <a:pt x="72" y="93"/>
                    <a:pt x="72" y="93"/>
                    <a:pt x="72" y="93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50" y="90"/>
                    <a:pt x="38" y="106"/>
                    <a:pt x="38" y="124"/>
                  </a:cubicBezTo>
                  <a:cubicBezTo>
                    <a:pt x="66" y="124"/>
                    <a:pt x="66" y="124"/>
                    <a:pt x="66" y="124"/>
                  </a:cubicBezTo>
                  <a:close/>
                  <a:moveTo>
                    <a:pt x="81" y="45"/>
                  </a:moveTo>
                  <a:cubicBezTo>
                    <a:pt x="80" y="46"/>
                    <a:pt x="80" y="46"/>
                    <a:pt x="79" y="46"/>
                  </a:cubicBezTo>
                  <a:cubicBezTo>
                    <a:pt x="70" y="51"/>
                    <a:pt x="59" y="51"/>
                    <a:pt x="54" y="51"/>
                  </a:cubicBezTo>
                  <a:cubicBezTo>
                    <a:pt x="54" y="53"/>
                    <a:pt x="53" y="54"/>
                    <a:pt x="53" y="56"/>
                  </a:cubicBezTo>
                  <a:cubicBezTo>
                    <a:pt x="53" y="62"/>
                    <a:pt x="56" y="68"/>
                    <a:pt x="60" y="72"/>
                  </a:cubicBezTo>
                  <a:cubicBezTo>
                    <a:pt x="65" y="77"/>
                    <a:pt x="71" y="79"/>
                    <a:pt x="77" y="79"/>
                  </a:cubicBezTo>
                  <a:cubicBezTo>
                    <a:pt x="84" y="79"/>
                    <a:pt x="90" y="77"/>
                    <a:pt x="94" y="72"/>
                  </a:cubicBezTo>
                  <a:cubicBezTo>
                    <a:pt x="98" y="68"/>
                    <a:pt x="101" y="62"/>
                    <a:pt x="101" y="56"/>
                  </a:cubicBezTo>
                  <a:cubicBezTo>
                    <a:pt x="101" y="54"/>
                    <a:pt x="101" y="52"/>
                    <a:pt x="100" y="51"/>
                  </a:cubicBezTo>
                  <a:cubicBezTo>
                    <a:pt x="98" y="51"/>
                    <a:pt x="96" y="51"/>
                    <a:pt x="94" y="50"/>
                  </a:cubicBezTo>
                  <a:cubicBezTo>
                    <a:pt x="89" y="49"/>
                    <a:pt x="85" y="48"/>
                    <a:pt x="81" y="45"/>
                  </a:cubicBezTo>
                  <a:close/>
                  <a:moveTo>
                    <a:pt x="224" y="107"/>
                  </a:moveTo>
                  <a:cubicBezTo>
                    <a:pt x="224" y="126"/>
                    <a:pt x="224" y="126"/>
                    <a:pt x="224" y="126"/>
                  </a:cubicBezTo>
                  <a:cubicBezTo>
                    <a:pt x="224" y="136"/>
                    <a:pt x="220" y="145"/>
                    <a:pt x="214" y="151"/>
                  </a:cubicBezTo>
                  <a:cubicBezTo>
                    <a:pt x="207" y="158"/>
                    <a:pt x="198" y="162"/>
                    <a:pt x="188" y="162"/>
                  </a:cubicBezTo>
                  <a:cubicBezTo>
                    <a:pt x="186" y="162"/>
                    <a:pt x="186" y="162"/>
                    <a:pt x="186" y="162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6" y="200"/>
                    <a:pt x="183" y="203"/>
                    <a:pt x="179" y="203"/>
                  </a:cubicBezTo>
                  <a:cubicBezTo>
                    <a:pt x="176" y="203"/>
                    <a:pt x="174" y="202"/>
                    <a:pt x="173" y="200"/>
                  </a:cubicBezTo>
                  <a:cubicBezTo>
                    <a:pt x="144" y="162"/>
                    <a:pt x="144" y="162"/>
                    <a:pt x="144" y="162"/>
                  </a:cubicBezTo>
                  <a:cubicBezTo>
                    <a:pt x="128" y="162"/>
                    <a:pt x="128" y="162"/>
                    <a:pt x="128" y="162"/>
                  </a:cubicBezTo>
                  <a:cubicBezTo>
                    <a:pt x="128" y="165"/>
                    <a:pt x="127" y="167"/>
                    <a:pt x="127" y="170"/>
                  </a:cubicBezTo>
                  <a:cubicBezTo>
                    <a:pt x="127" y="178"/>
                    <a:pt x="130" y="185"/>
                    <a:pt x="134" y="192"/>
                  </a:cubicBezTo>
                  <a:cubicBezTo>
                    <a:pt x="138" y="200"/>
                    <a:pt x="144" y="206"/>
                    <a:pt x="152" y="212"/>
                  </a:cubicBezTo>
                  <a:cubicBezTo>
                    <a:pt x="155" y="214"/>
                    <a:pt x="156" y="217"/>
                    <a:pt x="155" y="221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82" y="229"/>
                    <a:pt x="182" y="229"/>
                    <a:pt x="182" y="229"/>
                  </a:cubicBezTo>
                  <a:cubicBezTo>
                    <a:pt x="182" y="229"/>
                    <a:pt x="182" y="229"/>
                    <a:pt x="182" y="229"/>
                  </a:cubicBezTo>
                  <a:cubicBezTo>
                    <a:pt x="183" y="228"/>
                    <a:pt x="185" y="228"/>
                    <a:pt x="187" y="228"/>
                  </a:cubicBezTo>
                  <a:cubicBezTo>
                    <a:pt x="192" y="230"/>
                    <a:pt x="198" y="231"/>
                    <a:pt x="204" y="232"/>
                  </a:cubicBezTo>
                  <a:cubicBezTo>
                    <a:pt x="209" y="232"/>
                    <a:pt x="215" y="233"/>
                    <a:pt x="221" y="233"/>
                  </a:cubicBezTo>
                  <a:cubicBezTo>
                    <a:pt x="248" y="233"/>
                    <a:pt x="271" y="225"/>
                    <a:pt x="288" y="214"/>
                  </a:cubicBezTo>
                  <a:cubicBezTo>
                    <a:pt x="305" y="202"/>
                    <a:pt x="315" y="187"/>
                    <a:pt x="315" y="170"/>
                  </a:cubicBezTo>
                  <a:cubicBezTo>
                    <a:pt x="315" y="153"/>
                    <a:pt x="305" y="138"/>
                    <a:pt x="288" y="127"/>
                  </a:cubicBezTo>
                  <a:cubicBezTo>
                    <a:pt x="272" y="115"/>
                    <a:pt x="249" y="108"/>
                    <a:pt x="224" y="107"/>
                  </a:cubicBezTo>
                  <a:close/>
                  <a:moveTo>
                    <a:pt x="118" y="148"/>
                  </a:moveTo>
                  <a:cubicBezTo>
                    <a:pt x="123" y="135"/>
                    <a:pt x="133" y="124"/>
                    <a:pt x="146" y="115"/>
                  </a:cubicBezTo>
                  <a:cubicBezTo>
                    <a:pt x="162" y="103"/>
                    <a:pt x="185" y="95"/>
                    <a:pt x="210" y="93"/>
                  </a:cubicBezTo>
                  <a:cubicBezTo>
                    <a:pt x="210" y="36"/>
                    <a:pt x="210" y="36"/>
                    <a:pt x="210" y="36"/>
                  </a:cubicBezTo>
                  <a:cubicBezTo>
                    <a:pt x="210" y="30"/>
                    <a:pt x="207" y="24"/>
                    <a:pt x="203" y="20"/>
                  </a:cubicBezTo>
                  <a:cubicBezTo>
                    <a:pt x="200" y="17"/>
                    <a:pt x="194" y="14"/>
                    <a:pt x="188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25" y="17"/>
                    <a:pt x="21" y="20"/>
                  </a:cubicBezTo>
                  <a:cubicBezTo>
                    <a:pt x="17" y="24"/>
                    <a:pt x="15" y="30"/>
                    <a:pt x="15" y="3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32"/>
                    <a:pt x="17" y="137"/>
                    <a:pt x="21" y="141"/>
                  </a:cubicBezTo>
                  <a:cubicBezTo>
                    <a:pt x="25" y="145"/>
                    <a:pt x="30" y="148"/>
                    <a:pt x="36" y="148"/>
                  </a:cubicBezTo>
                  <a:cubicBezTo>
                    <a:pt x="118" y="148"/>
                    <a:pt x="118" y="148"/>
                    <a:pt x="118" y="148"/>
                  </a:cubicBezTo>
                  <a:close/>
                  <a:moveTo>
                    <a:pt x="210" y="108"/>
                  </a:moveTo>
                  <a:cubicBezTo>
                    <a:pt x="188" y="110"/>
                    <a:pt x="168" y="116"/>
                    <a:pt x="154" y="127"/>
                  </a:cubicBezTo>
                  <a:cubicBezTo>
                    <a:pt x="145" y="133"/>
                    <a:pt x="138" y="140"/>
                    <a:pt x="134" y="148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150" y="148"/>
                    <a:pt x="152" y="149"/>
                    <a:pt x="154" y="150"/>
                  </a:cubicBezTo>
                  <a:cubicBezTo>
                    <a:pt x="171" y="174"/>
                    <a:pt x="171" y="174"/>
                    <a:pt x="171" y="174"/>
                  </a:cubicBezTo>
                  <a:cubicBezTo>
                    <a:pt x="171" y="155"/>
                    <a:pt x="171" y="155"/>
                    <a:pt x="171" y="155"/>
                  </a:cubicBezTo>
                  <a:cubicBezTo>
                    <a:pt x="171" y="151"/>
                    <a:pt x="175" y="148"/>
                    <a:pt x="179" y="148"/>
                  </a:cubicBezTo>
                  <a:cubicBezTo>
                    <a:pt x="188" y="148"/>
                    <a:pt x="188" y="148"/>
                    <a:pt x="188" y="148"/>
                  </a:cubicBezTo>
                  <a:cubicBezTo>
                    <a:pt x="194" y="148"/>
                    <a:pt x="200" y="145"/>
                    <a:pt x="203" y="141"/>
                  </a:cubicBezTo>
                  <a:cubicBezTo>
                    <a:pt x="207" y="137"/>
                    <a:pt x="210" y="132"/>
                    <a:pt x="210" y="126"/>
                  </a:cubicBezTo>
                  <a:lnTo>
                    <a:pt x="210" y="1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778401" y="3061898"/>
            <a:ext cx="1831596" cy="1536949"/>
            <a:chOff x="4279059" y="2560170"/>
            <a:chExt cx="1716475" cy="1440160"/>
          </a:xfrm>
        </p:grpSpPr>
        <p:sp>
          <p:nvSpPr>
            <p:cNvPr id="56" name="椭圆 14"/>
            <p:cNvSpPr/>
            <p:nvPr/>
          </p:nvSpPr>
          <p:spPr>
            <a:xfrm rot="10800000">
              <a:off x="4279059" y="2560170"/>
              <a:ext cx="1716475" cy="1440160"/>
            </a:xfrm>
            <a:custGeom>
              <a:avLst/>
              <a:gdLst/>
              <a:ahLst/>
              <a:cxnLst/>
              <a:rect l="l" t="t" r="r" b="b"/>
              <a:pathLst>
                <a:path w="1716475" h="1440160">
                  <a:moveTo>
                    <a:pt x="1440160" y="0"/>
                  </a:moveTo>
                  <a:lnTo>
                    <a:pt x="1440160" y="756944"/>
                  </a:lnTo>
                  <a:cubicBezTo>
                    <a:pt x="1468984" y="728558"/>
                    <a:pt x="1508646" y="711534"/>
                    <a:pt x="1552284" y="711534"/>
                  </a:cubicBezTo>
                  <a:cubicBezTo>
                    <a:pt x="1642964" y="711534"/>
                    <a:pt x="1716475" y="785045"/>
                    <a:pt x="1716475" y="875725"/>
                  </a:cubicBezTo>
                  <a:cubicBezTo>
                    <a:pt x="1716475" y="966405"/>
                    <a:pt x="1642964" y="1039916"/>
                    <a:pt x="1552284" y="1039916"/>
                  </a:cubicBezTo>
                  <a:cubicBezTo>
                    <a:pt x="1508646" y="1039916"/>
                    <a:pt x="1468984" y="1022892"/>
                    <a:pt x="1440160" y="994507"/>
                  </a:cubicBezTo>
                  <a:lnTo>
                    <a:pt x="1440160" y="1440160"/>
                  </a:lnTo>
                  <a:lnTo>
                    <a:pt x="988891" y="1440160"/>
                  </a:lnTo>
                  <a:cubicBezTo>
                    <a:pt x="1025848" y="1411628"/>
                    <a:pt x="1048462" y="1366614"/>
                    <a:pt x="1048462" y="1316319"/>
                  </a:cubicBezTo>
                  <a:cubicBezTo>
                    <a:pt x="1048462" y="1225639"/>
                    <a:pt x="974951" y="1152128"/>
                    <a:pt x="884271" y="1152128"/>
                  </a:cubicBezTo>
                  <a:cubicBezTo>
                    <a:pt x="793591" y="1152128"/>
                    <a:pt x="720080" y="1225639"/>
                    <a:pt x="720080" y="1316319"/>
                  </a:cubicBezTo>
                  <a:cubicBezTo>
                    <a:pt x="720080" y="1366614"/>
                    <a:pt x="742695" y="1411628"/>
                    <a:pt x="779651" y="1440160"/>
                  </a:cubicBezTo>
                  <a:lnTo>
                    <a:pt x="0" y="1440160"/>
                  </a:lnTo>
                  <a:cubicBezTo>
                    <a:pt x="0" y="644782"/>
                    <a:pt x="644782" y="0"/>
                    <a:pt x="144016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4848315" y="2911753"/>
              <a:ext cx="674520" cy="583200"/>
              <a:chOff x="6314863" y="2442054"/>
              <a:chExt cx="674520" cy="583200"/>
            </a:xfrm>
          </p:grpSpPr>
          <p:sp>
            <p:nvSpPr>
              <p:cNvPr id="58" name="Freeform 52"/>
              <p:cNvSpPr>
                <a:spLocks noEditPoints="1"/>
              </p:cNvSpPr>
              <p:nvPr/>
            </p:nvSpPr>
            <p:spPr bwMode="auto">
              <a:xfrm>
                <a:off x="6430051" y="2690070"/>
                <a:ext cx="456598" cy="250091"/>
              </a:xfrm>
              <a:custGeom>
                <a:avLst/>
                <a:gdLst>
                  <a:gd name="T0" fmla="*/ 148 w 186"/>
                  <a:gd name="T1" fmla="*/ 81 h 102"/>
                  <a:gd name="T2" fmla="*/ 92 w 186"/>
                  <a:gd name="T3" fmla="*/ 88 h 102"/>
                  <a:gd name="T4" fmla="*/ 92 w 186"/>
                  <a:gd name="T5" fmla="*/ 64 h 102"/>
                  <a:gd name="T6" fmla="*/ 148 w 186"/>
                  <a:gd name="T7" fmla="*/ 71 h 102"/>
                  <a:gd name="T8" fmla="*/ 92 w 186"/>
                  <a:gd name="T9" fmla="*/ 64 h 102"/>
                  <a:gd name="T10" fmla="*/ 186 w 186"/>
                  <a:gd name="T11" fmla="*/ 44 h 102"/>
                  <a:gd name="T12" fmla="*/ 92 w 186"/>
                  <a:gd name="T13" fmla="*/ 51 h 102"/>
                  <a:gd name="T14" fmla="*/ 92 w 186"/>
                  <a:gd name="T15" fmla="*/ 25 h 102"/>
                  <a:gd name="T16" fmla="*/ 186 w 186"/>
                  <a:gd name="T17" fmla="*/ 32 h 102"/>
                  <a:gd name="T18" fmla="*/ 92 w 186"/>
                  <a:gd name="T19" fmla="*/ 25 h 102"/>
                  <a:gd name="T20" fmla="*/ 186 w 186"/>
                  <a:gd name="T21" fmla="*/ 6 h 102"/>
                  <a:gd name="T22" fmla="*/ 92 w 186"/>
                  <a:gd name="T23" fmla="*/ 13 h 102"/>
                  <a:gd name="T24" fmla="*/ 28 w 186"/>
                  <a:gd name="T25" fmla="*/ 3 h 102"/>
                  <a:gd name="T26" fmla="*/ 26 w 186"/>
                  <a:gd name="T27" fmla="*/ 4 h 102"/>
                  <a:gd name="T28" fmla="*/ 25 w 186"/>
                  <a:gd name="T29" fmla="*/ 4 h 102"/>
                  <a:gd name="T30" fmla="*/ 24 w 186"/>
                  <a:gd name="T31" fmla="*/ 5 h 102"/>
                  <a:gd name="T32" fmla="*/ 24 w 186"/>
                  <a:gd name="T33" fmla="*/ 5 h 102"/>
                  <a:gd name="T34" fmla="*/ 23 w 186"/>
                  <a:gd name="T35" fmla="*/ 6 h 102"/>
                  <a:gd name="T36" fmla="*/ 23 w 186"/>
                  <a:gd name="T37" fmla="*/ 6 h 102"/>
                  <a:gd name="T38" fmla="*/ 22 w 186"/>
                  <a:gd name="T39" fmla="*/ 6 h 102"/>
                  <a:gd name="T40" fmla="*/ 21 w 186"/>
                  <a:gd name="T41" fmla="*/ 7 h 102"/>
                  <a:gd name="T42" fmla="*/ 21 w 186"/>
                  <a:gd name="T43" fmla="*/ 7 h 102"/>
                  <a:gd name="T44" fmla="*/ 20 w 186"/>
                  <a:gd name="T45" fmla="*/ 8 h 102"/>
                  <a:gd name="T46" fmla="*/ 20 w 186"/>
                  <a:gd name="T47" fmla="*/ 8 h 102"/>
                  <a:gd name="T48" fmla="*/ 19 w 186"/>
                  <a:gd name="T49" fmla="*/ 8 h 102"/>
                  <a:gd name="T50" fmla="*/ 19 w 186"/>
                  <a:gd name="T51" fmla="*/ 9 h 102"/>
                  <a:gd name="T52" fmla="*/ 18 w 186"/>
                  <a:gd name="T53" fmla="*/ 9 h 102"/>
                  <a:gd name="T54" fmla="*/ 18 w 186"/>
                  <a:gd name="T55" fmla="*/ 10 h 102"/>
                  <a:gd name="T56" fmla="*/ 18 w 186"/>
                  <a:gd name="T57" fmla="*/ 10 h 102"/>
                  <a:gd name="T58" fmla="*/ 8 w 186"/>
                  <a:gd name="T59" fmla="*/ 28 h 102"/>
                  <a:gd name="T60" fmla="*/ 2 w 186"/>
                  <a:gd name="T61" fmla="*/ 61 h 102"/>
                  <a:gd name="T62" fmla="*/ 40 w 186"/>
                  <a:gd name="T63" fmla="*/ 1 h 102"/>
                  <a:gd name="T64" fmla="*/ 16 w 186"/>
                  <a:gd name="T65" fmla="*/ 30 h 102"/>
                  <a:gd name="T66" fmla="*/ 42 w 186"/>
                  <a:gd name="T67" fmla="*/ 16 h 102"/>
                  <a:gd name="T68" fmla="*/ 45 w 186"/>
                  <a:gd name="T69" fmla="*/ 30 h 102"/>
                  <a:gd name="T70" fmla="*/ 49 w 186"/>
                  <a:gd name="T71" fmla="*/ 30 h 102"/>
                  <a:gd name="T72" fmla="*/ 64 w 186"/>
                  <a:gd name="T73" fmla="*/ 33 h 102"/>
                  <a:gd name="T74" fmla="*/ 15 w 186"/>
                  <a:gd name="T75" fmla="*/ 33 h 102"/>
                  <a:gd name="T76" fmla="*/ 16 w 186"/>
                  <a:gd name="T77" fmla="*/ 30 h 102"/>
                  <a:gd name="T78" fmla="*/ 53 w 186"/>
                  <a:gd name="T79" fmla="*/ 38 h 102"/>
                  <a:gd name="T80" fmla="*/ 46 w 186"/>
                  <a:gd name="T81" fmla="*/ 38 h 102"/>
                  <a:gd name="T82" fmla="*/ 29 w 186"/>
                  <a:gd name="T83" fmla="*/ 35 h 102"/>
                  <a:gd name="T84" fmla="*/ 29 w 186"/>
                  <a:gd name="T85" fmla="*/ 42 h 102"/>
                  <a:gd name="T86" fmla="*/ 29 w 186"/>
                  <a:gd name="T87" fmla="*/ 35 h 102"/>
                  <a:gd name="T88" fmla="*/ 0 w 186"/>
                  <a:gd name="T89" fmla="*/ 102 h 102"/>
                  <a:gd name="T90" fmla="*/ 28 w 186"/>
                  <a:gd name="T91" fmla="*/ 96 h 102"/>
                  <a:gd name="T92" fmla="*/ 79 w 186"/>
                  <a:gd name="T93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86" h="102">
                    <a:moveTo>
                      <a:pt x="92" y="81"/>
                    </a:moveTo>
                    <a:cubicBezTo>
                      <a:pt x="148" y="81"/>
                      <a:pt x="148" y="81"/>
                      <a:pt x="148" y="81"/>
                    </a:cubicBezTo>
                    <a:cubicBezTo>
                      <a:pt x="148" y="88"/>
                      <a:pt x="148" y="88"/>
                      <a:pt x="148" y="88"/>
                    </a:cubicBezTo>
                    <a:cubicBezTo>
                      <a:pt x="92" y="88"/>
                      <a:pt x="92" y="88"/>
                      <a:pt x="92" y="88"/>
                    </a:cubicBezTo>
                    <a:cubicBezTo>
                      <a:pt x="92" y="81"/>
                      <a:pt x="92" y="81"/>
                      <a:pt x="92" y="81"/>
                    </a:cubicBezTo>
                    <a:close/>
                    <a:moveTo>
                      <a:pt x="92" y="64"/>
                    </a:moveTo>
                    <a:cubicBezTo>
                      <a:pt x="148" y="64"/>
                      <a:pt x="148" y="64"/>
                      <a:pt x="148" y="64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92" y="71"/>
                      <a:pt x="92" y="71"/>
                      <a:pt x="92" y="71"/>
                    </a:cubicBezTo>
                    <a:cubicBezTo>
                      <a:pt x="92" y="64"/>
                      <a:pt x="92" y="64"/>
                      <a:pt x="92" y="64"/>
                    </a:cubicBezTo>
                    <a:close/>
                    <a:moveTo>
                      <a:pt x="92" y="44"/>
                    </a:moveTo>
                    <a:cubicBezTo>
                      <a:pt x="186" y="44"/>
                      <a:pt x="186" y="44"/>
                      <a:pt x="186" y="44"/>
                    </a:cubicBezTo>
                    <a:cubicBezTo>
                      <a:pt x="186" y="51"/>
                      <a:pt x="186" y="51"/>
                      <a:pt x="186" y="51"/>
                    </a:cubicBezTo>
                    <a:cubicBezTo>
                      <a:pt x="92" y="51"/>
                      <a:pt x="92" y="51"/>
                      <a:pt x="92" y="51"/>
                    </a:cubicBezTo>
                    <a:cubicBezTo>
                      <a:pt x="92" y="44"/>
                      <a:pt x="92" y="44"/>
                      <a:pt x="92" y="44"/>
                    </a:cubicBezTo>
                    <a:close/>
                    <a:moveTo>
                      <a:pt x="92" y="25"/>
                    </a:moveTo>
                    <a:cubicBezTo>
                      <a:pt x="186" y="25"/>
                      <a:pt x="186" y="25"/>
                      <a:pt x="186" y="25"/>
                    </a:cubicBezTo>
                    <a:cubicBezTo>
                      <a:pt x="186" y="32"/>
                      <a:pt x="186" y="32"/>
                      <a:pt x="186" y="32"/>
                    </a:cubicBezTo>
                    <a:cubicBezTo>
                      <a:pt x="92" y="32"/>
                      <a:pt x="92" y="32"/>
                      <a:pt x="92" y="32"/>
                    </a:cubicBezTo>
                    <a:cubicBezTo>
                      <a:pt x="92" y="25"/>
                      <a:pt x="92" y="25"/>
                      <a:pt x="92" y="25"/>
                    </a:cubicBezTo>
                    <a:close/>
                    <a:moveTo>
                      <a:pt x="92" y="6"/>
                    </a:moveTo>
                    <a:cubicBezTo>
                      <a:pt x="186" y="6"/>
                      <a:pt x="186" y="6"/>
                      <a:pt x="186" y="6"/>
                    </a:cubicBezTo>
                    <a:cubicBezTo>
                      <a:pt x="186" y="13"/>
                      <a:pt x="186" y="13"/>
                      <a:pt x="186" y="13"/>
                    </a:cubicBezTo>
                    <a:cubicBezTo>
                      <a:pt x="92" y="13"/>
                      <a:pt x="92" y="13"/>
                      <a:pt x="92" y="13"/>
                    </a:cubicBezTo>
                    <a:cubicBezTo>
                      <a:pt x="92" y="6"/>
                      <a:pt x="92" y="6"/>
                      <a:pt x="92" y="6"/>
                    </a:cubicBezTo>
                    <a:close/>
                    <a:moveTo>
                      <a:pt x="28" y="3"/>
                    </a:moveTo>
                    <a:cubicBezTo>
                      <a:pt x="28" y="3"/>
                      <a:pt x="28" y="3"/>
                      <a:pt x="28" y="3"/>
                    </a:cubicBezTo>
                    <a:cubicBezTo>
                      <a:pt x="27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5" y="4"/>
                      <a:pt x="25" y="4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7"/>
                      <a:pt x="22" y="7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0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18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9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3" y="15"/>
                      <a:pt x="9" y="21"/>
                      <a:pt x="8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6" y="38"/>
                      <a:pt x="17" y="55"/>
                      <a:pt x="2" y="61"/>
                    </a:cubicBezTo>
                    <a:cubicBezTo>
                      <a:pt x="75" y="61"/>
                      <a:pt x="75" y="61"/>
                      <a:pt x="75" y="61"/>
                    </a:cubicBezTo>
                    <a:cubicBezTo>
                      <a:pt x="82" y="40"/>
                      <a:pt x="74" y="0"/>
                      <a:pt x="40" y="1"/>
                    </a:cubicBezTo>
                    <a:cubicBezTo>
                      <a:pt x="36" y="1"/>
                      <a:pt x="31" y="2"/>
                      <a:pt x="28" y="3"/>
                    </a:cubicBezTo>
                    <a:close/>
                    <a:moveTo>
                      <a:pt x="16" y="30"/>
                    </a:moveTo>
                    <a:cubicBezTo>
                      <a:pt x="40" y="30"/>
                      <a:pt x="40" y="30"/>
                      <a:pt x="40" y="30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4" y="31"/>
                      <a:pt x="64" y="32"/>
                      <a:pt x="64" y="33"/>
                    </a:cubicBezTo>
                    <a:cubicBezTo>
                      <a:pt x="64" y="47"/>
                      <a:pt x="53" y="58"/>
                      <a:pt x="40" y="58"/>
                    </a:cubicBezTo>
                    <a:cubicBezTo>
                      <a:pt x="26" y="58"/>
                      <a:pt x="15" y="47"/>
                      <a:pt x="15" y="33"/>
                    </a:cubicBezTo>
                    <a:cubicBezTo>
                      <a:pt x="15" y="31"/>
                      <a:pt x="15" y="29"/>
                      <a:pt x="16" y="27"/>
                    </a:cubicBezTo>
                    <a:cubicBezTo>
                      <a:pt x="16" y="29"/>
                      <a:pt x="16" y="30"/>
                      <a:pt x="16" y="30"/>
                    </a:cubicBezTo>
                    <a:close/>
                    <a:moveTo>
                      <a:pt x="49" y="35"/>
                    </a:moveTo>
                    <a:cubicBezTo>
                      <a:pt x="51" y="35"/>
                      <a:pt x="53" y="37"/>
                      <a:pt x="53" y="38"/>
                    </a:cubicBezTo>
                    <a:cubicBezTo>
                      <a:pt x="53" y="40"/>
                      <a:pt x="51" y="42"/>
                      <a:pt x="49" y="42"/>
                    </a:cubicBezTo>
                    <a:cubicBezTo>
                      <a:pt x="47" y="42"/>
                      <a:pt x="46" y="40"/>
                      <a:pt x="46" y="38"/>
                    </a:cubicBezTo>
                    <a:cubicBezTo>
                      <a:pt x="46" y="37"/>
                      <a:pt x="47" y="35"/>
                      <a:pt x="49" y="35"/>
                    </a:cubicBezTo>
                    <a:close/>
                    <a:moveTo>
                      <a:pt x="29" y="35"/>
                    </a:moveTo>
                    <a:cubicBezTo>
                      <a:pt x="31" y="35"/>
                      <a:pt x="33" y="37"/>
                      <a:pt x="33" y="38"/>
                    </a:cubicBezTo>
                    <a:cubicBezTo>
                      <a:pt x="33" y="40"/>
                      <a:pt x="31" y="42"/>
                      <a:pt x="29" y="42"/>
                    </a:cubicBezTo>
                    <a:cubicBezTo>
                      <a:pt x="28" y="42"/>
                      <a:pt x="26" y="40"/>
                      <a:pt x="26" y="38"/>
                    </a:cubicBezTo>
                    <a:cubicBezTo>
                      <a:pt x="26" y="37"/>
                      <a:pt x="28" y="35"/>
                      <a:pt x="29" y="35"/>
                    </a:cubicBezTo>
                    <a:close/>
                    <a:moveTo>
                      <a:pt x="79" y="102"/>
                    </a:moveTo>
                    <a:cubicBezTo>
                      <a:pt x="0" y="102"/>
                      <a:pt x="0" y="102"/>
                      <a:pt x="0" y="102"/>
                    </a:cubicBezTo>
                    <a:cubicBezTo>
                      <a:pt x="1" y="83"/>
                      <a:pt x="12" y="68"/>
                      <a:pt x="28" y="63"/>
                    </a:cubicBezTo>
                    <a:cubicBezTo>
                      <a:pt x="28" y="96"/>
                      <a:pt x="28" y="96"/>
                      <a:pt x="28" y="96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67" y="68"/>
                      <a:pt x="78" y="83"/>
                      <a:pt x="79" y="10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Freeform 53"/>
              <p:cNvSpPr>
                <a:spLocks noEditPoints="1"/>
              </p:cNvSpPr>
              <p:nvPr/>
            </p:nvSpPr>
            <p:spPr bwMode="auto">
              <a:xfrm>
                <a:off x="6314863" y="2442054"/>
                <a:ext cx="674520" cy="583200"/>
              </a:xfrm>
              <a:custGeom>
                <a:avLst/>
                <a:gdLst>
                  <a:gd name="T0" fmla="*/ 265 w 275"/>
                  <a:gd name="T1" fmla="*/ 71 h 238"/>
                  <a:gd name="T2" fmla="*/ 243 w 275"/>
                  <a:gd name="T3" fmla="*/ 62 h 238"/>
                  <a:gd name="T4" fmla="*/ 217 w 275"/>
                  <a:gd name="T5" fmla="*/ 62 h 238"/>
                  <a:gd name="T6" fmla="*/ 194 w 275"/>
                  <a:gd name="T7" fmla="*/ 43 h 238"/>
                  <a:gd name="T8" fmla="*/ 172 w 275"/>
                  <a:gd name="T9" fmla="*/ 43 h 238"/>
                  <a:gd name="T10" fmla="*/ 145 w 275"/>
                  <a:gd name="T11" fmla="*/ 0 h 238"/>
                  <a:gd name="T12" fmla="*/ 126 w 275"/>
                  <a:gd name="T13" fmla="*/ 0 h 238"/>
                  <a:gd name="T14" fmla="*/ 100 w 275"/>
                  <a:gd name="T15" fmla="*/ 43 h 238"/>
                  <a:gd name="T16" fmla="*/ 76 w 275"/>
                  <a:gd name="T17" fmla="*/ 44 h 238"/>
                  <a:gd name="T18" fmla="*/ 53 w 275"/>
                  <a:gd name="T19" fmla="*/ 62 h 238"/>
                  <a:gd name="T20" fmla="*/ 31 w 275"/>
                  <a:gd name="T21" fmla="*/ 62 h 238"/>
                  <a:gd name="T22" fmla="*/ 9 w 275"/>
                  <a:gd name="T23" fmla="*/ 71 h 238"/>
                  <a:gd name="T24" fmla="*/ 0 w 275"/>
                  <a:gd name="T25" fmla="*/ 93 h 238"/>
                  <a:gd name="T26" fmla="*/ 0 w 275"/>
                  <a:gd name="T27" fmla="*/ 207 h 238"/>
                  <a:gd name="T28" fmla="*/ 9 w 275"/>
                  <a:gd name="T29" fmla="*/ 229 h 238"/>
                  <a:gd name="T30" fmla="*/ 31 w 275"/>
                  <a:gd name="T31" fmla="*/ 238 h 238"/>
                  <a:gd name="T32" fmla="*/ 243 w 275"/>
                  <a:gd name="T33" fmla="*/ 238 h 238"/>
                  <a:gd name="T34" fmla="*/ 265 w 275"/>
                  <a:gd name="T35" fmla="*/ 229 h 238"/>
                  <a:gd name="T36" fmla="*/ 275 w 275"/>
                  <a:gd name="T37" fmla="*/ 207 h 238"/>
                  <a:gd name="T38" fmla="*/ 275 w 275"/>
                  <a:gd name="T39" fmla="*/ 93 h 238"/>
                  <a:gd name="T40" fmla="*/ 265 w 275"/>
                  <a:gd name="T41" fmla="*/ 71 h 238"/>
                  <a:gd name="T42" fmla="*/ 77 w 275"/>
                  <a:gd name="T43" fmla="*/ 50 h 238"/>
                  <a:gd name="T44" fmla="*/ 194 w 275"/>
                  <a:gd name="T45" fmla="*/ 49 h 238"/>
                  <a:gd name="T46" fmla="*/ 210 w 275"/>
                  <a:gd name="T47" fmla="*/ 58 h 238"/>
                  <a:gd name="T48" fmla="*/ 201 w 275"/>
                  <a:gd name="T49" fmla="*/ 56 h 238"/>
                  <a:gd name="T50" fmla="*/ 83 w 275"/>
                  <a:gd name="T51" fmla="*/ 57 h 238"/>
                  <a:gd name="T52" fmla="*/ 66 w 275"/>
                  <a:gd name="T53" fmla="*/ 74 h 238"/>
                  <a:gd name="T54" fmla="*/ 68 w 275"/>
                  <a:gd name="T55" fmla="*/ 83 h 238"/>
                  <a:gd name="T56" fmla="*/ 59 w 275"/>
                  <a:gd name="T57" fmla="*/ 68 h 238"/>
                  <a:gd name="T58" fmla="*/ 77 w 275"/>
                  <a:gd name="T59" fmla="*/ 50 h 238"/>
                  <a:gd name="T60" fmla="*/ 258 w 275"/>
                  <a:gd name="T61" fmla="*/ 207 h 238"/>
                  <a:gd name="T62" fmla="*/ 254 w 275"/>
                  <a:gd name="T63" fmla="*/ 217 h 238"/>
                  <a:gd name="T64" fmla="*/ 243 w 275"/>
                  <a:gd name="T65" fmla="*/ 222 h 238"/>
                  <a:gd name="T66" fmla="*/ 31 w 275"/>
                  <a:gd name="T67" fmla="*/ 222 h 238"/>
                  <a:gd name="T68" fmla="*/ 21 w 275"/>
                  <a:gd name="T69" fmla="*/ 217 h 238"/>
                  <a:gd name="T70" fmla="*/ 17 w 275"/>
                  <a:gd name="T71" fmla="*/ 207 h 238"/>
                  <a:gd name="T72" fmla="*/ 17 w 275"/>
                  <a:gd name="T73" fmla="*/ 93 h 238"/>
                  <a:gd name="T74" fmla="*/ 21 w 275"/>
                  <a:gd name="T75" fmla="*/ 83 h 238"/>
                  <a:gd name="T76" fmla="*/ 31 w 275"/>
                  <a:gd name="T77" fmla="*/ 78 h 238"/>
                  <a:gd name="T78" fmla="*/ 54 w 275"/>
                  <a:gd name="T79" fmla="*/ 78 h 238"/>
                  <a:gd name="T80" fmla="*/ 76 w 275"/>
                  <a:gd name="T81" fmla="*/ 92 h 238"/>
                  <a:gd name="T82" fmla="*/ 194 w 275"/>
                  <a:gd name="T83" fmla="*/ 92 h 238"/>
                  <a:gd name="T84" fmla="*/ 215 w 275"/>
                  <a:gd name="T85" fmla="*/ 78 h 238"/>
                  <a:gd name="T86" fmla="*/ 243 w 275"/>
                  <a:gd name="T87" fmla="*/ 78 h 238"/>
                  <a:gd name="T88" fmla="*/ 254 w 275"/>
                  <a:gd name="T89" fmla="*/ 83 h 238"/>
                  <a:gd name="T90" fmla="*/ 258 w 275"/>
                  <a:gd name="T91" fmla="*/ 93 h 238"/>
                  <a:gd name="T92" fmla="*/ 258 w 275"/>
                  <a:gd name="T93" fmla="*/ 207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5" h="238">
                    <a:moveTo>
                      <a:pt x="265" y="71"/>
                    </a:moveTo>
                    <a:cubicBezTo>
                      <a:pt x="260" y="65"/>
                      <a:pt x="252" y="62"/>
                      <a:pt x="243" y="62"/>
                    </a:cubicBezTo>
                    <a:cubicBezTo>
                      <a:pt x="217" y="62"/>
                      <a:pt x="217" y="62"/>
                      <a:pt x="217" y="62"/>
                    </a:cubicBezTo>
                    <a:cubicBezTo>
                      <a:pt x="215" y="51"/>
                      <a:pt x="205" y="43"/>
                      <a:pt x="194" y="43"/>
                    </a:cubicBezTo>
                    <a:cubicBezTo>
                      <a:pt x="172" y="43"/>
                      <a:pt x="172" y="43"/>
                      <a:pt x="172" y="43"/>
                    </a:cubicBezTo>
                    <a:cubicBezTo>
                      <a:pt x="155" y="30"/>
                      <a:pt x="148" y="15"/>
                      <a:pt x="145" y="0"/>
                    </a:cubicBezTo>
                    <a:cubicBezTo>
                      <a:pt x="138" y="0"/>
                      <a:pt x="132" y="0"/>
                      <a:pt x="126" y="0"/>
                    </a:cubicBezTo>
                    <a:cubicBezTo>
                      <a:pt x="123" y="20"/>
                      <a:pt x="114" y="33"/>
                      <a:pt x="100" y="43"/>
                    </a:cubicBezTo>
                    <a:cubicBezTo>
                      <a:pt x="76" y="44"/>
                      <a:pt x="76" y="44"/>
                      <a:pt x="76" y="44"/>
                    </a:cubicBezTo>
                    <a:cubicBezTo>
                      <a:pt x="65" y="44"/>
                      <a:pt x="56" y="51"/>
                      <a:pt x="53" y="62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23" y="62"/>
                      <a:pt x="15" y="65"/>
                      <a:pt x="9" y="71"/>
                    </a:cubicBezTo>
                    <a:cubicBezTo>
                      <a:pt x="3" y="77"/>
                      <a:pt x="0" y="84"/>
                      <a:pt x="0" y="93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0" y="215"/>
                      <a:pt x="3" y="223"/>
                      <a:pt x="9" y="229"/>
                    </a:cubicBezTo>
                    <a:cubicBezTo>
                      <a:pt x="15" y="235"/>
                      <a:pt x="23" y="238"/>
                      <a:pt x="31" y="238"/>
                    </a:cubicBezTo>
                    <a:cubicBezTo>
                      <a:pt x="243" y="238"/>
                      <a:pt x="243" y="238"/>
                      <a:pt x="243" y="238"/>
                    </a:cubicBezTo>
                    <a:cubicBezTo>
                      <a:pt x="252" y="238"/>
                      <a:pt x="260" y="235"/>
                      <a:pt x="265" y="229"/>
                    </a:cubicBezTo>
                    <a:cubicBezTo>
                      <a:pt x="271" y="223"/>
                      <a:pt x="275" y="215"/>
                      <a:pt x="275" y="207"/>
                    </a:cubicBezTo>
                    <a:cubicBezTo>
                      <a:pt x="275" y="93"/>
                      <a:pt x="275" y="93"/>
                      <a:pt x="275" y="93"/>
                    </a:cubicBezTo>
                    <a:cubicBezTo>
                      <a:pt x="275" y="84"/>
                      <a:pt x="271" y="77"/>
                      <a:pt x="265" y="71"/>
                    </a:cubicBezTo>
                    <a:close/>
                    <a:moveTo>
                      <a:pt x="77" y="50"/>
                    </a:moveTo>
                    <a:cubicBezTo>
                      <a:pt x="194" y="49"/>
                      <a:pt x="194" y="49"/>
                      <a:pt x="194" y="49"/>
                    </a:cubicBezTo>
                    <a:cubicBezTo>
                      <a:pt x="201" y="49"/>
                      <a:pt x="207" y="53"/>
                      <a:pt x="210" y="58"/>
                    </a:cubicBezTo>
                    <a:cubicBezTo>
                      <a:pt x="207" y="57"/>
                      <a:pt x="204" y="56"/>
                      <a:pt x="201" y="56"/>
                    </a:cubicBezTo>
                    <a:cubicBezTo>
                      <a:pt x="83" y="57"/>
                      <a:pt x="83" y="57"/>
                      <a:pt x="83" y="57"/>
                    </a:cubicBezTo>
                    <a:cubicBezTo>
                      <a:pt x="74" y="57"/>
                      <a:pt x="66" y="65"/>
                      <a:pt x="66" y="74"/>
                    </a:cubicBezTo>
                    <a:cubicBezTo>
                      <a:pt x="66" y="77"/>
                      <a:pt x="66" y="80"/>
                      <a:pt x="68" y="83"/>
                    </a:cubicBezTo>
                    <a:cubicBezTo>
                      <a:pt x="63" y="80"/>
                      <a:pt x="59" y="74"/>
                      <a:pt x="59" y="68"/>
                    </a:cubicBezTo>
                    <a:cubicBezTo>
                      <a:pt x="59" y="58"/>
                      <a:pt x="67" y="50"/>
                      <a:pt x="77" y="50"/>
                    </a:cubicBezTo>
                    <a:close/>
                    <a:moveTo>
                      <a:pt x="258" y="207"/>
                    </a:moveTo>
                    <a:cubicBezTo>
                      <a:pt x="258" y="211"/>
                      <a:pt x="256" y="214"/>
                      <a:pt x="254" y="217"/>
                    </a:cubicBezTo>
                    <a:cubicBezTo>
                      <a:pt x="251" y="220"/>
                      <a:pt x="247" y="222"/>
                      <a:pt x="243" y="222"/>
                    </a:cubicBezTo>
                    <a:cubicBezTo>
                      <a:pt x="31" y="222"/>
                      <a:pt x="31" y="222"/>
                      <a:pt x="31" y="222"/>
                    </a:cubicBezTo>
                    <a:cubicBezTo>
                      <a:pt x="27" y="222"/>
                      <a:pt x="24" y="220"/>
                      <a:pt x="21" y="217"/>
                    </a:cubicBezTo>
                    <a:cubicBezTo>
                      <a:pt x="18" y="214"/>
                      <a:pt x="17" y="211"/>
                      <a:pt x="17" y="207"/>
                    </a:cubicBezTo>
                    <a:cubicBezTo>
                      <a:pt x="17" y="93"/>
                      <a:pt x="17" y="93"/>
                      <a:pt x="17" y="93"/>
                    </a:cubicBezTo>
                    <a:cubicBezTo>
                      <a:pt x="17" y="89"/>
                      <a:pt x="18" y="85"/>
                      <a:pt x="21" y="83"/>
                    </a:cubicBezTo>
                    <a:cubicBezTo>
                      <a:pt x="24" y="80"/>
                      <a:pt x="27" y="78"/>
                      <a:pt x="31" y="78"/>
                    </a:cubicBezTo>
                    <a:cubicBezTo>
                      <a:pt x="54" y="78"/>
                      <a:pt x="54" y="78"/>
                      <a:pt x="54" y="78"/>
                    </a:cubicBezTo>
                    <a:cubicBezTo>
                      <a:pt x="58" y="87"/>
                      <a:pt x="67" y="92"/>
                      <a:pt x="76" y="92"/>
                    </a:cubicBezTo>
                    <a:cubicBezTo>
                      <a:pt x="194" y="92"/>
                      <a:pt x="194" y="92"/>
                      <a:pt x="194" y="92"/>
                    </a:cubicBezTo>
                    <a:cubicBezTo>
                      <a:pt x="203" y="92"/>
                      <a:pt x="211" y="86"/>
                      <a:pt x="215" y="78"/>
                    </a:cubicBezTo>
                    <a:cubicBezTo>
                      <a:pt x="243" y="78"/>
                      <a:pt x="243" y="78"/>
                      <a:pt x="243" y="78"/>
                    </a:cubicBezTo>
                    <a:cubicBezTo>
                      <a:pt x="247" y="78"/>
                      <a:pt x="251" y="80"/>
                      <a:pt x="254" y="83"/>
                    </a:cubicBezTo>
                    <a:cubicBezTo>
                      <a:pt x="256" y="85"/>
                      <a:pt x="258" y="89"/>
                      <a:pt x="258" y="93"/>
                    </a:cubicBezTo>
                    <a:lnTo>
                      <a:pt x="258" y="20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60" name="直接连接符 59"/>
          <p:cNvCxnSpPr/>
          <p:nvPr/>
        </p:nvCxnSpPr>
        <p:spPr>
          <a:xfrm flipH="1">
            <a:off x="4170051" y="2293275"/>
            <a:ext cx="768375" cy="0"/>
          </a:xfrm>
          <a:prstGeom prst="line">
            <a:avLst/>
          </a:prstGeom>
          <a:ln w="6350">
            <a:solidFill>
              <a:schemeClr val="bg1">
                <a:lumMod val="65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矩形 1"/>
          <p:cNvSpPr>
            <a:spLocks noChangeArrowheads="1"/>
          </p:cNvSpPr>
          <p:nvPr/>
        </p:nvSpPr>
        <p:spPr bwMode="auto">
          <a:xfrm>
            <a:off x="2149352" y="1951249"/>
            <a:ext cx="2020699" cy="86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algn="just">
              <a:defRPr/>
            </a:pPr>
            <a:r>
              <a:rPr lang="zh-CN" altLang="en-US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62" name="直接连接符 61"/>
          <p:cNvCxnSpPr/>
          <p:nvPr/>
        </p:nvCxnSpPr>
        <p:spPr>
          <a:xfrm flipH="1">
            <a:off x="4170051" y="4674681"/>
            <a:ext cx="768375" cy="0"/>
          </a:xfrm>
          <a:prstGeom prst="line">
            <a:avLst/>
          </a:prstGeom>
          <a:ln w="6350">
            <a:solidFill>
              <a:schemeClr val="bg1">
                <a:lumMod val="65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矩形 1"/>
          <p:cNvSpPr>
            <a:spLocks noChangeArrowheads="1"/>
          </p:cNvSpPr>
          <p:nvPr/>
        </p:nvSpPr>
        <p:spPr bwMode="auto">
          <a:xfrm>
            <a:off x="2149352" y="4332654"/>
            <a:ext cx="2020699" cy="86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algn="just">
              <a:defRPr/>
            </a:pPr>
            <a:r>
              <a:rPr lang="zh-CN" altLang="en-US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64" name="直接连接符 63"/>
          <p:cNvCxnSpPr/>
          <p:nvPr/>
        </p:nvCxnSpPr>
        <p:spPr>
          <a:xfrm flipH="1">
            <a:off x="7243551" y="2330938"/>
            <a:ext cx="549769" cy="0"/>
          </a:xfrm>
          <a:prstGeom prst="line">
            <a:avLst/>
          </a:prstGeom>
          <a:ln w="6350">
            <a:solidFill>
              <a:schemeClr val="bg1">
                <a:lumMod val="65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矩形 1"/>
          <p:cNvSpPr>
            <a:spLocks noChangeArrowheads="1"/>
          </p:cNvSpPr>
          <p:nvPr/>
        </p:nvSpPr>
        <p:spPr bwMode="auto">
          <a:xfrm>
            <a:off x="7796401" y="1988912"/>
            <a:ext cx="2020699" cy="86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algn="just">
              <a:defRPr/>
            </a:pPr>
            <a:r>
              <a:rPr lang="zh-CN" altLang="en-US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66" name="直接连接符 65"/>
          <p:cNvCxnSpPr/>
          <p:nvPr/>
        </p:nvCxnSpPr>
        <p:spPr>
          <a:xfrm flipH="1">
            <a:off x="7243551" y="3799539"/>
            <a:ext cx="549769" cy="0"/>
          </a:xfrm>
          <a:prstGeom prst="line">
            <a:avLst/>
          </a:prstGeom>
          <a:ln w="6350">
            <a:solidFill>
              <a:schemeClr val="bg1">
                <a:lumMod val="65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矩形 1"/>
          <p:cNvSpPr>
            <a:spLocks noChangeArrowheads="1"/>
          </p:cNvSpPr>
          <p:nvPr/>
        </p:nvSpPr>
        <p:spPr bwMode="auto">
          <a:xfrm>
            <a:off x="7796401" y="3457513"/>
            <a:ext cx="2020699" cy="86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algn="just">
              <a:defRPr/>
            </a:pPr>
            <a:r>
              <a:rPr lang="zh-CN" altLang="en-US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kern="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>
                <a:cs typeface="+mn-ea"/>
                <a:sym typeface="+mn-lt"/>
              </a:rPr>
              <a:t>单击此处添加标题文本</a:t>
            </a:r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燕尾形 9"/>
          <p:cNvSpPr/>
          <p:nvPr/>
        </p:nvSpPr>
        <p:spPr>
          <a:xfrm>
            <a:off x="1974850" y="3013076"/>
            <a:ext cx="1406570" cy="654724"/>
          </a:xfrm>
          <a:prstGeom prst="chevron">
            <a:avLst>
              <a:gd name="adj" fmla="val 4137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第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1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步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>
                <a:cs typeface="+mn-ea"/>
                <a:sym typeface="+mn-lt"/>
              </a:rPr>
              <a:t>单击此处添加标题文本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8" name="燕尾形 17"/>
          <p:cNvSpPr/>
          <p:nvPr/>
        </p:nvSpPr>
        <p:spPr>
          <a:xfrm>
            <a:off x="3168650" y="3013076"/>
            <a:ext cx="1406570" cy="654724"/>
          </a:xfrm>
          <a:prstGeom prst="chevron">
            <a:avLst>
              <a:gd name="adj" fmla="val 41371"/>
            </a:avLst>
          </a:prstGeom>
          <a:solidFill>
            <a:srgbClr val="8DC4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第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2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步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燕尾形 18"/>
          <p:cNvSpPr/>
          <p:nvPr/>
        </p:nvSpPr>
        <p:spPr>
          <a:xfrm>
            <a:off x="4362450" y="3013076"/>
            <a:ext cx="1406570" cy="654724"/>
          </a:xfrm>
          <a:prstGeom prst="chevron">
            <a:avLst>
              <a:gd name="adj" fmla="val 4137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第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3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步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燕尾形 19"/>
          <p:cNvSpPr/>
          <p:nvPr/>
        </p:nvSpPr>
        <p:spPr>
          <a:xfrm>
            <a:off x="5556250" y="3013076"/>
            <a:ext cx="1406570" cy="654724"/>
          </a:xfrm>
          <a:prstGeom prst="chevron">
            <a:avLst>
              <a:gd name="adj" fmla="val 41371"/>
            </a:avLst>
          </a:prstGeom>
          <a:solidFill>
            <a:srgbClr val="8DC4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第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4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步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燕尾形 20"/>
          <p:cNvSpPr/>
          <p:nvPr/>
        </p:nvSpPr>
        <p:spPr>
          <a:xfrm>
            <a:off x="6750050" y="3013076"/>
            <a:ext cx="1406570" cy="654724"/>
          </a:xfrm>
          <a:prstGeom prst="chevron">
            <a:avLst>
              <a:gd name="adj" fmla="val 4137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第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5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步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燕尾形 21"/>
          <p:cNvSpPr/>
          <p:nvPr/>
        </p:nvSpPr>
        <p:spPr>
          <a:xfrm>
            <a:off x="7943850" y="3013076"/>
            <a:ext cx="1406570" cy="654724"/>
          </a:xfrm>
          <a:prstGeom prst="chevron">
            <a:avLst>
              <a:gd name="adj" fmla="val 41371"/>
            </a:avLst>
          </a:prstGeom>
          <a:solidFill>
            <a:srgbClr val="8DC4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第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6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步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燕尾形 22"/>
          <p:cNvSpPr/>
          <p:nvPr/>
        </p:nvSpPr>
        <p:spPr>
          <a:xfrm>
            <a:off x="9137650" y="3013076"/>
            <a:ext cx="1406570" cy="654724"/>
          </a:xfrm>
          <a:prstGeom prst="chevron">
            <a:avLst>
              <a:gd name="adj" fmla="val 4137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600"/>
              </a:spcBef>
            </a:pP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第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7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步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16050" y="1901437"/>
            <a:ext cx="1720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此处添加详细文本描述，文字内容建议与标题相关尽量简洁生动……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136900" y="1803400"/>
            <a:ext cx="7119738" cy="1209676"/>
            <a:chOff x="2908300" y="1358900"/>
            <a:chExt cx="7119738" cy="1654176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2908300" y="1358900"/>
              <a:ext cx="0" cy="1654176"/>
            </a:xfrm>
            <a:prstGeom prst="line">
              <a:avLst/>
            </a:prstGeom>
            <a:ln>
              <a:solidFill>
                <a:srgbClr val="8DC4C4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5281546" y="1358900"/>
              <a:ext cx="0" cy="1654176"/>
            </a:xfrm>
            <a:prstGeom prst="line">
              <a:avLst/>
            </a:prstGeom>
            <a:ln>
              <a:solidFill>
                <a:srgbClr val="8DC4C4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7654792" y="1358900"/>
              <a:ext cx="0" cy="1654176"/>
            </a:xfrm>
            <a:prstGeom prst="line">
              <a:avLst/>
            </a:prstGeom>
            <a:ln>
              <a:solidFill>
                <a:srgbClr val="8DC4C4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10028038" y="1358900"/>
              <a:ext cx="0" cy="1654176"/>
            </a:xfrm>
            <a:prstGeom prst="line">
              <a:avLst/>
            </a:prstGeom>
            <a:ln>
              <a:solidFill>
                <a:srgbClr val="8DC4C4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 rot="10800000">
            <a:off x="1954147" y="3680215"/>
            <a:ext cx="7119738" cy="1323585"/>
            <a:chOff x="2908300" y="1358900"/>
            <a:chExt cx="7119738" cy="1654176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2908300" y="1358900"/>
              <a:ext cx="0" cy="1654176"/>
            </a:xfrm>
            <a:prstGeom prst="line">
              <a:avLst/>
            </a:prstGeom>
            <a:ln>
              <a:solidFill>
                <a:srgbClr val="8DC4C4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5281546" y="1358900"/>
              <a:ext cx="0" cy="1654176"/>
            </a:xfrm>
            <a:prstGeom prst="line">
              <a:avLst/>
            </a:prstGeom>
            <a:ln>
              <a:solidFill>
                <a:srgbClr val="8DC4C4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7654792" y="1358900"/>
              <a:ext cx="0" cy="1654176"/>
            </a:xfrm>
            <a:prstGeom prst="line">
              <a:avLst/>
            </a:prstGeom>
            <a:ln>
              <a:solidFill>
                <a:srgbClr val="8DC4C4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10028038" y="1358900"/>
              <a:ext cx="0" cy="1654176"/>
            </a:xfrm>
            <a:prstGeom prst="line">
              <a:avLst/>
            </a:prstGeom>
            <a:ln>
              <a:solidFill>
                <a:srgbClr val="8DC4C4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矩形 45"/>
          <p:cNvSpPr/>
          <p:nvPr/>
        </p:nvSpPr>
        <p:spPr>
          <a:xfrm>
            <a:off x="3792339" y="1901437"/>
            <a:ext cx="1720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此处添加详细文本描述，文字内容建议与标题相关尽量简洁生动……</a:t>
            </a:r>
          </a:p>
        </p:txBody>
      </p:sp>
      <p:sp>
        <p:nvSpPr>
          <p:cNvPr id="47" name="矩形 46"/>
          <p:cNvSpPr/>
          <p:nvPr/>
        </p:nvSpPr>
        <p:spPr>
          <a:xfrm>
            <a:off x="6168628" y="1901437"/>
            <a:ext cx="1720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此处添加详细文本描述，文字内容建议与标题相关尽量简洁生动……</a:t>
            </a:r>
          </a:p>
        </p:txBody>
      </p:sp>
      <p:sp>
        <p:nvSpPr>
          <p:cNvPr id="48" name="矩形 47"/>
          <p:cNvSpPr/>
          <p:nvPr/>
        </p:nvSpPr>
        <p:spPr>
          <a:xfrm>
            <a:off x="8544917" y="1901437"/>
            <a:ext cx="1720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此处添加详细文本描述，文字内容建议与标题相关尽量简洁生动……</a:t>
            </a:r>
          </a:p>
        </p:txBody>
      </p:sp>
      <p:sp>
        <p:nvSpPr>
          <p:cNvPr id="49" name="矩形 48"/>
          <p:cNvSpPr/>
          <p:nvPr/>
        </p:nvSpPr>
        <p:spPr>
          <a:xfrm>
            <a:off x="1954146" y="3899586"/>
            <a:ext cx="1720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此处添加详细文本描述，文字内容建议与标题相关尽量简洁生动……</a:t>
            </a:r>
          </a:p>
        </p:txBody>
      </p:sp>
      <p:sp>
        <p:nvSpPr>
          <p:cNvPr id="50" name="矩形 49"/>
          <p:cNvSpPr/>
          <p:nvPr/>
        </p:nvSpPr>
        <p:spPr>
          <a:xfrm>
            <a:off x="4330435" y="3899586"/>
            <a:ext cx="1720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此处添加详细文本描述，文字内容建议与标题相关尽量简洁生动……</a:t>
            </a:r>
          </a:p>
        </p:txBody>
      </p:sp>
      <p:sp>
        <p:nvSpPr>
          <p:cNvPr id="51" name="矩形 50"/>
          <p:cNvSpPr/>
          <p:nvPr/>
        </p:nvSpPr>
        <p:spPr>
          <a:xfrm>
            <a:off x="6706724" y="3899586"/>
            <a:ext cx="1720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此处添加详细文本描述，文字内容建议与标题相关尽量简洁生动……</a:t>
            </a:r>
          </a:p>
        </p:txBody>
      </p:sp>
      <p:sp>
        <p:nvSpPr>
          <p:cNvPr id="52" name="矩形 51"/>
          <p:cNvSpPr/>
          <p:nvPr/>
        </p:nvSpPr>
        <p:spPr>
          <a:xfrm>
            <a:off x="9083013" y="3899586"/>
            <a:ext cx="17208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此处添加详细文本描述，文字内容建议与标题相关尽量简洁生动……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387" b="25399"/>
          <a:stretch/>
        </p:blipFill>
        <p:spPr>
          <a:xfrm>
            <a:off x="794" y="1538513"/>
            <a:ext cx="12191205" cy="2671147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1877182" y="2411567"/>
            <a:ext cx="678217" cy="678305"/>
            <a:chOff x="1749034" y="2518611"/>
            <a:chExt cx="678305" cy="678305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39" name="矩形 38"/>
            <p:cNvSpPr/>
            <p:nvPr/>
          </p:nvSpPr>
          <p:spPr>
            <a:xfrm>
              <a:off x="1749034" y="2518611"/>
              <a:ext cx="678305" cy="678305"/>
            </a:xfrm>
            <a:prstGeom prst="rect">
              <a:avLst/>
            </a:prstGeom>
            <a:solidFill>
              <a:srgbClr val="8DC4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任意多边形 39"/>
            <p:cNvSpPr/>
            <p:nvPr/>
          </p:nvSpPr>
          <p:spPr bwMode="auto">
            <a:xfrm>
              <a:off x="1876928" y="2640785"/>
              <a:ext cx="422517" cy="409893"/>
            </a:xfrm>
            <a:custGeom>
              <a:avLst/>
              <a:gdLst>
                <a:gd name="connsiteX0" fmla="*/ 262805 w 519288"/>
                <a:gd name="connsiteY0" fmla="*/ 111558 h 503774"/>
                <a:gd name="connsiteX1" fmla="*/ 439744 w 519288"/>
                <a:gd name="connsiteY1" fmla="*/ 276036 h 503774"/>
                <a:gd name="connsiteX2" fmla="*/ 439744 w 519288"/>
                <a:gd name="connsiteY2" fmla="*/ 484796 h 503774"/>
                <a:gd name="connsiteX3" fmla="*/ 433425 w 519288"/>
                <a:gd name="connsiteY3" fmla="*/ 503774 h 503774"/>
                <a:gd name="connsiteX4" fmla="*/ 414467 w 519288"/>
                <a:gd name="connsiteY4" fmla="*/ 503774 h 503774"/>
                <a:gd name="connsiteX5" fmla="*/ 319678 w 519288"/>
                <a:gd name="connsiteY5" fmla="*/ 503774 h 503774"/>
                <a:gd name="connsiteX6" fmla="*/ 313359 w 519288"/>
                <a:gd name="connsiteY6" fmla="*/ 503774 h 503774"/>
                <a:gd name="connsiteX7" fmla="*/ 307040 w 519288"/>
                <a:gd name="connsiteY7" fmla="*/ 497448 h 503774"/>
                <a:gd name="connsiteX8" fmla="*/ 307040 w 519288"/>
                <a:gd name="connsiteY8" fmla="*/ 396231 h 503774"/>
                <a:gd name="connsiteX9" fmla="*/ 212251 w 519288"/>
                <a:gd name="connsiteY9" fmla="*/ 396231 h 503774"/>
                <a:gd name="connsiteX10" fmla="*/ 212251 w 519288"/>
                <a:gd name="connsiteY10" fmla="*/ 497448 h 503774"/>
                <a:gd name="connsiteX11" fmla="*/ 212251 w 519288"/>
                <a:gd name="connsiteY11" fmla="*/ 503774 h 503774"/>
                <a:gd name="connsiteX12" fmla="*/ 199612 w 519288"/>
                <a:gd name="connsiteY12" fmla="*/ 503774 h 503774"/>
                <a:gd name="connsiteX13" fmla="*/ 104823 w 519288"/>
                <a:gd name="connsiteY13" fmla="*/ 503774 h 503774"/>
                <a:gd name="connsiteX14" fmla="*/ 92185 w 519288"/>
                <a:gd name="connsiteY14" fmla="*/ 503774 h 503774"/>
                <a:gd name="connsiteX15" fmla="*/ 79546 w 519288"/>
                <a:gd name="connsiteY15" fmla="*/ 484796 h 503774"/>
                <a:gd name="connsiteX16" fmla="*/ 79546 w 519288"/>
                <a:gd name="connsiteY16" fmla="*/ 276036 h 503774"/>
                <a:gd name="connsiteX17" fmla="*/ 259644 w 519288"/>
                <a:gd name="connsiteY17" fmla="*/ 0 h 503774"/>
                <a:gd name="connsiteX18" fmla="*/ 281809 w 519288"/>
                <a:gd name="connsiteY18" fmla="*/ 9516 h 503774"/>
                <a:gd name="connsiteX19" fmla="*/ 370468 w 519288"/>
                <a:gd name="connsiteY19" fmla="*/ 91992 h 503774"/>
                <a:gd name="connsiteX20" fmla="*/ 370468 w 519288"/>
                <a:gd name="connsiteY20" fmla="*/ 22205 h 503774"/>
                <a:gd name="connsiteX21" fmla="*/ 383134 w 519288"/>
                <a:gd name="connsiteY21" fmla="*/ 9516 h 503774"/>
                <a:gd name="connsiteX22" fmla="*/ 414798 w 519288"/>
                <a:gd name="connsiteY22" fmla="*/ 9516 h 503774"/>
                <a:gd name="connsiteX23" fmla="*/ 427463 w 519288"/>
                <a:gd name="connsiteY23" fmla="*/ 22205 h 503774"/>
                <a:gd name="connsiteX24" fmla="*/ 427463 w 519288"/>
                <a:gd name="connsiteY24" fmla="*/ 142746 h 503774"/>
                <a:gd name="connsiteX25" fmla="*/ 509789 w 519288"/>
                <a:gd name="connsiteY25" fmla="*/ 218877 h 503774"/>
                <a:gd name="connsiteX26" fmla="*/ 509789 w 519288"/>
                <a:gd name="connsiteY26" fmla="*/ 269631 h 503774"/>
                <a:gd name="connsiteX27" fmla="*/ 465460 w 519288"/>
                <a:gd name="connsiteY27" fmla="*/ 269631 h 503774"/>
                <a:gd name="connsiteX28" fmla="*/ 262810 w 519288"/>
                <a:gd name="connsiteY28" fmla="*/ 79303 h 503774"/>
                <a:gd name="connsiteX29" fmla="*/ 60161 w 519288"/>
                <a:gd name="connsiteY29" fmla="*/ 269631 h 503774"/>
                <a:gd name="connsiteX30" fmla="*/ 34830 w 519288"/>
                <a:gd name="connsiteY30" fmla="*/ 275975 h 503774"/>
                <a:gd name="connsiteX31" fmla="*/ 9499 w 519288"/>
                <a:gd name="connsiteY31" fmla="*/ 269631 h 503774"/>
                <a:gd name="connsiteX32" fmla="*/ 9499 w 519288"/>
                <a:gd name="connsiteY32" fmla="*/ 218877 h 503774"/>
                <a:gd name="connsiteX33" fmla="*/ 237479 w 519288"/>
                <a:gd name="connsiteY33" fmla="*/ 9516 h 503774"/>
                <a:gd name="connsiteX34" fmla="*/ 259644 w 519288"/>
                <a:gd name="connsiteY34" fmla="*/ 0 h 50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19288" h="503774">
                  <a:moveTo>
                    <a:pt x="262805" y="111558"/>
                  </a:moveTo>
                  <a:cubicBezTo>
                    <a:pt x="262805" y="111558"/>
                    <a:pt x="262805" y="111558"/>
                    <a:pt x="439744" y="276036"/>
                  </a:cubicBezTo>
                  <a:cubicBezTo>
                    <a:pt x="439744" y="276036"/>
                    <a:pt x="439744" y="276036"/>
                    <a:pt x="439744" y="484796"/>
                  </a:cubicBezTo>
                  <a:cubicBezTo>
                    <a:pt x="439744" y="497448"/>
                    <a:pt x="433425" y="503774"/>
                    <a:pt x="433425" y="503774"/>
                  </a:cubicBezTo>
                  <a:cubicBezTo>
                    <a:pt x="427106" y="503774"/>
                    <a:pt x="420786" y="503774"/>
                    <a:pt x="414467" y="503774"/>
                  </a:cubicBezTo>
                  <a:cubicBezTo>
                    <a:pt x="414467" y="503774"/>
                    <a:pt x="414467" y="503774"/>
                    <a:pt x="319678" y="503774"/>
                  </a:cubicBezTo>
                  <a:cubicBezTo>
                    <a:pt x="319678" y="503774"/>
                    <a:pt x="313359" y="503774"/>
                    <a:pt x="313359" y="503774"/>
                  </a:cubicBezTo>
                  <a:cubicBezTo>
                    <a:pt x="313359" y="503774"/>
                    <a:pt x="307040" y="497448"/>
                    <a:pt x="307040" y="497448"/>
                  </a:cubicBezTo>
                  <a:cubicBezTo>
                    <a:pt x="307040" y="497448"/>
                    <a:pt x="307040" y="497448"/>
                    <a:pt x="307040" y="396231"/>
                  </a:cubicBezTo>
                  <a:cubicBezTo>
                    <a:pt x="307040" y="396231"/>
                    <a:pt x="307040" y="396231"/>
                    <a:pt x="212251" y="396231"/>
                  </a:cubicBezTo>
                  <a:cubicBezTo>
                    <a:pt x="212251" y="396231"/>
                    <a:pt x="212251" y="396231"/>
                    <a:pt x="212251" y="497448"/>
                  </a:cubicBezTo>
                  <a:cubicBezTo>
                    <a:pt x="212251" y="497448"/>
                    <a:pt x="212251" y="503774"/>
                    <a:pt x="212251" y="503774"/>
                  </a:cubicBezTo>
                  <a:cubicBezTo>
                    <a:pt x="205931" y="503774"/>
                    <a:pt x="205931" y="503774"/>
                    <a:pt x="199612" y="503774"/>
                  </a:cubicBezTo>
                  <a:cubicBezTo>
                    <a:pt x="199612" y="503774"/>
                    <a:pt x="199612" y="503774"/>
                    <a:pt x="104823" y="503774"/>
                  </a:cubicBezTo>
                  <a:cubicBezTo>
                    <a:pt x="98504" y="503774"/>
                    <a:pt x="98504" y="503774"/>
                    <a:pt x="92185" y="503774"/>
                  </a:cubicBezTo>
                  <a:cubicBezTo>
                    <a:pt x="85865" y="503774"/>
                    <a:pt x="79546" y="497448"/>
                    <a:pt x="79546" y="484796"/>
                  </a:cubicBezTo>
                  <a:cubicBezTo>
                    <a:pt x="79546" y="484796"/>
                    <a:pt x="79546" y="484796"/>
                    <a:pt x="79546" y="276036"/>
                  </a:cubicBezTo>
                  <a:close/>
                  <a:moveTo>
                    <a:pt x="259644" y="0"/>
                  </a:moveTo>
                  <a:cubicBezTo>
                    <a:pt x="267560" y="0"/>
                    <a:pt x="275476" y="3172"/>
                    <a:pt x="281809" y="9516"/>
                  </a:cubicBezTo>
                  <a:cubicBezTo>
                    <a:pt x="281809" y="9516"/>
                    <a:pt x="281809" y="9516"/>
                    <a:pt x="370468" y="91992"/>
                  </a:cubicBezTo>
                  <a:cubicBezTo>
                    <a:pt x="370468" y="91992"/>
                    <a:pt x="370468" y="91992"/>
                    <a:pt x="370468" y="22205"/>
                  </a:cubicBezTo>
                  <a:cubicBezTo>
                    <a:pt x="370468" y="15861"/>
                    <a:pt x="376801" y="9516"/>
                    <a:pt x="383134" y="9516"/>
                  </a:cubicBezTo>
                  <a:cubicBezTo>
                    <a:pt x="383134" y="9516"/>
                    <a:pt x="383134" y="9516"/>
                    <a:pt x="414798" y="9516"/>
                  </a:cubicBezTo>
                  <a:cubicBezTo>
                    <a:pt x="421130" y="9516"/>
                    <a:pt x="427463" y="15861"/>
                    <a:pt x="427463" y="22205"/>
                  </a:cubicBezTo>
                  <a:cubicBezTo>
                    <a:pt x="427463" y="22205"/>
                    <a:pt x="427463" y="22205"/>
                    <a:pt x="427463" y="142746"/>
                  </a:cubicBezTo>
                  <a:cubicBezTo>
                    <a:pt x="427463" y="142746"/>
                    <a:pt x="427463" y="142746"/>
                    <a:pt x="509789" y="218877"/>
                  </a:cubicBezTo>
                  <a:cubicBezTo>
                    <a:pt x="522455" y="231565"/>
                    <a:pt x="522455" y="250598"/>
                    <a:pt x="509789" y="269631"/>
                  </a:cubicBezTo>
                  <a:cubicBezTo>
                    <a:pt x="503457" y="282319"/>
                    <a:pt x="478126" y="282319"/>
                    <a:pt x="465460" y="269631"/>
                  </a:cubicBezTo>
                  <a:cubicBezTo>
                    <a:pt x="465460" y="269631"/>
                    <a:pt x="465460" y="269631"/>
                    <a:pt x="262810" y="79303"/>
                  </a:cubicBezTo>
                  <a:cubicBezTo>
                    <a:pt x="262810" y="79303"/>
                    <a:pt x="262810" y="79303"/>
                    <a:pt x="60161" y="269631"/>
                  </a:cubicBezTo>
                  <a:cubicBezTo>
                    <a:pt x="53828" y="275975"/>
                    <a:pt x="41163" y="275975"/>
                    <a:pt x="34830" y="275975"/>
                  </a:cubicBezTo>
                  <a:cubicBezTo>
                    <a:pt x="28497" y="275975"/>
                    <a:pt x="15831" y="275975"/>
                    <a:pt x="9499" y="269631"/>
                  </a:cubicBezTo>
                  <a:cubicBezTo>
                    <a:pt x="-3167" y="250598"/>
                    <a:pt x="-3167" y="231565"/>
                    <a:pt x="9499" y="218877"/>
                  </a:cubicBezTo>
                  <a:cubicBezTo>
                    <a:pt x="9499" y="218877"/>
                    <a:pt x="9499" y="218877"/>
                    <a:pt x="237479" y="9516"/>
                  </a:cubicBezTo>
                  <a:cubicBezTo>
                    <a:pt x="243812" y="3172"/>
                    <a:pt x="251728" y="0"/>
                    <a:pt x="2596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25"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050133" y="2411567"/>
            <a:ext cx="678217" cy="678305"/>
            <a:chOff x="7020885" y="2518611"/>
            <a:chExt cx="678305" cy="678305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42" name="矩形 41"/>
            <p:cNvSpPr/>
            <p:nvPr/>
          </p:nvSpPr>
          <p:spPr>
            <a:xfrm>
              <a:off x="7020885" y="2518611"/>
              <a:ext cx="678305" cy="678305"/>
            </a:xfrm>
            <a:prstGeom prst="rect">
              <a:avLst/>
            </a:prstGeom>
            <a:solidFill>
              <a:srgbClr val="0B99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118"/>
            <p:cNvSpPr>
              <a:spLocks noEditPoints="1"/>
            </p:cNvSpPr>
            <p:nvPr/>
          </p:nvSpPr>
          <p:spPr bwMode="auto">
            <a:xfrm>
              <a:off x="7146390" y="2647185"/>
              <a:ext cx="427294" cy="397093"/>
            </a:xfrm>
            <a:custGeom>
              <a:avLst/>
              <a:gdLst>
                <a:gd name="T0" fmla="*/ 80 w 85"/>
                <a:gd name="T1" fmla="*/ 53 h 85"/>
                <a:gd name="T2" fmla="*/ 80 w 85"/>
                <a:gd name="T3" fmla="*/ 80 h 85"/>
                <a:gd name="T4" fmla="*/ 74 w 85"/>
                <a:gd name="T5" fmla="*/ 85 h 85"/>
                <a:gd name="T6" fmla="*/ 10 w 85"/>
                <a:gd name="T7" fmla="*/ 85 h 85"/>
                <a:gd name="T8" fmla="*/ 5 w 85"/>
                <a:gd name="T9" fmla="*/ 80 h 85"/>
                <a:gd name="T10" fmla="*/ 5 w 85"/>
                <a:gd name="T11" fmla="*/ 53 h 85"/>
                <a:gd name="T12" fmla="*/ 17 w 85"/>
                <a:gd name="T13" fmla="*/ 56 h 85"/>
                <a:gd name="T14" fmla="*/ 17 w 85"/>
                <a:gd name="T15" fmla="*/ 60 h 85"/>
                <a:gd name="T16" fmla="*/ 20 w 85"/>
                <a:gd name="T17" fmla="*/ 60 h 85"/>
                <a:gd name="T18" fmla="*/ 20 w 85"/>
                <a:gd name="T19" fmla="*/ 68 h 85"/>
                <a:gd name="T20" fmla="*/ 27 w 85"/>
                <a:gd name="T21" fmla="*/ 68 h 85"/>
                <a:gd name="T22" fmla="*/ 27 w 85"/>
                <a:gd name="T23" fmla="*/ 60 h 85"/>
                <a:gd name="T24" fmla="*/ 30 w 85"/>
                <a:gd name="T25" fmla="*/ 60 h 85"/>
                <a:gd name="T26" fmla="*/ 30 w 85"/>
                <a:gd name="T27" fmla="*/ 57 h 85"/>
                <a:gd name="T28" fmla="*/ 54 w 85"/>
                <a:gd name="T29" fmla="*/ 57 h 85"/>
                <a:gd name="T30" fmla="*/ 54 w 85"/>
                <a:gd name="T31" fmla="*/ 60 h 85"/>
                <a:gd name="T32" fmla="*/ 57 w 85"/>
                <a:gd name="T33" fmla="*/ 60 h 85"/>
                <a:gd name="T34" fmla="*/ 57 w 85"/>
                <a:gd name="T35" fmla="*/ 68 h 85"/>
                <a:gd name="T36" fmla="*/ 63 w 85"/>
                <a:gd name="T37" fmla="*/ 68 h 85"/>
                <a:gd name="T38" fmla="*/ 63 w 85"/>
                <a:gd name="T39" fmla="*/ 60 h 85"/>
                <a:gd name="T40" fmla="*/ 66 w 85"/>
                <a:gd name="T41" fmla="*/ 60 h 85"/>
                <a:gd name="T42" fmla="*/ 66 w 85"/>
                <a:gd name="T43" fmla="*/ 56 h 85"/>
                <a:gd name="T44" fmla="*/ 80 w 85"/>
                <a:gd name="T45" fmla="*/ 53 h 85"/>
                <a:gd name="T46" fmla="*/ 31 w 85"/>
                <a:gd name="T47" fmla="*/ 0 h 85"/>
                <a:gd name="T48" fmla="*/ 54 w 85"/>
                <a:gd name="T49" fmla="*/ 0 h 85"/>
                <a:gd name="T50" fmla="*/ 61 w 85"/>
                <a:gd name="T51" fmla="*/ 7 h 85"/>
                <a:gd name="T52" fmla="*/ 61 w 85"/>
                <a:gd name="T53" fmla="*/ 16 h 85"/>
                <a:gd name="T54" fmla="*/ 53 w 85"/>
                <a:gd name="T55" fmla="*/ 16 h 85"/>
                <a:gd name="T56" fmla="*/ 53 w 85"/>
                <a:gd name="T57" fmla="*/ 8 h 85"/>
                <a:gd name="T58" fmla="*/ 32 w 85"/>
                <a:gd name="T59" fmla="*/ 8 h 85"/>
                <a:gd name="T60" fmla="*/ 32 w 85"/>
                <a:gd name="T61" fmla="*/ 16 h 85"/>
                <a:gd name="T62" fmla="*/ 24 w 85"/>
                <a:gd name="T63" fmla="*/ 16 h 85"/>
                <a:gd name="T64" fmla="*/ 24 w 85"/>
                <a:gd name="T65" fmla="*/ 7 h 85"/>
                <a:gd name="T66" fmla="*/ 31 w 85"/>
                <a:gd name="T67" fmla="*/ 0 h 85"/>
                <a:gd name="T68" fmla="*/ 0 w 85"/>
                <a:gd name="T69" fmla="*/ 20 h 85"/>
                <a:gd name="T70" fmla="*/ 0 w 85"/>
                <a:gd name="T71" fmla="*/ 48 h 85"/>
                <a:gd name="T72" fmla="*/ 85 w 85"/>
                <a:gd name="T73" fmla="*/ 48 h 85"/>
                <a:gd name="T74" fmla="*/ 85 w 85"/>
                <a:gd name="T75" fmla="*/ 20 h 85"/>
                <a:gd name="T76" fmla="*/ 0 w 85"/>
                <a:gd name="T77" fmla="*/ 2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5" h="85">
                  <a:moveTo>
                    <a:pt x="80" y="53"/>
                  </a:moveTo>
                  <a:cubicBezTo>
                    <a:pt x="80" y="80"/>
                    <a:pt x="80" y="80"/>
                    <a:pt x="80" y="80"/>
                  </a:cubicBezTo>
                  <a:cubicBezTo>
                    <a:pt x="80" y="83"/>
                    <a:pt x="78" y="85"/>
                    <a:pt x="74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7" y="85"/>
                    <a:pt x="5" y="83"/>
                    <a:pt x="5" y="8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9" y="54"/>
                    <a:pt x="13" y="55"/>
                    <a:pt x="17" y="56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8" y="58"/>
                    <a:pt x="46" y="58"/>
                    <a:pt x="54" y="57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71" y="55"/>
                    <a:pt x="75" y="54"/>
                    <a:pt x="80" y="53"/>
                  </a:cubicBezTo>
                  <a:close/>
                  <a:moveTo>
                    <a:pt x="31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8" y="0"/>
                    <a:pt x="61" y="3"/>
                    <a:pt x="61" y="7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7" y="0"/>
                    <a:pt x="31" y="0"/>
                  </a:cubicBezTo>
                  <a:close/>
                  <a:moveTo>
                    <a:pt x="0" y="2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27" y="55"/>
                    <a:pt x="56" y="55"/>
                    <a:pt x="85" y="48"/>
                  </a:cubicBezTo>
                  <a:cubicBezTo>
                    <a:pt x="85" y="20"/>
                    <a:pt x="85" y="20"/>
                    <a:pt x="85" y="2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636607" y="2411567"/>
            <a:ext cx="678217" cy="678305"/>
            <a:chOff x="9504811" y="2518611"/>
            <a:chExt cx="678305" cy="678305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47" name="矩形 46"/>
            <p:cNvSpPr/>
            <p:nvPr/>
          </p:nvSpPr>
          <p:spPr>
            <a:xfrm>
              <a:off x="9504811" y="2518611"/>
              <a:ext cx="678305" cy="678305"/>
            </a:xfrm>
            <a:prstGeom prst="rect">
              <a:avLst/>
            </a:prstGeom>
            <a:solidFill>
              <a:srgbClr val="8DC4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169"/>
            <p:cNvSpPr/>
            <p:nvPr/>
          </p:nvSpPr>
          <p:spPr bwMode="auto">
            <a:xfrm>
              <a:off x="9653076" y="2657549"/>
              <a:ext cx="381775" cy="376364"/>
            </a:xfrm>
            <a:custGeom>
              <a:avLst/>
              <a:gdLst>
                <a:gd name="T0" fmla="*/ 29 w 85"/>
                <a:gd name="T1" fmla="*/ 0 h 78"/>
                <a:gd name="T2" fmla="*/ 34 w 85"/>
                <a:gd name="T3" fmla="*/ 29 h 78"/>
                <a:gd name="T4" fmla="*/ 8 w 85"/>
                <a:gd name="T5" fmla="*/ 29 h 78"/>
                <a:gd name="T6" fmla="*/ 6 w 85"/>
                <a:gd name="T7" fmla="*/ 29 h 78"/>
                <a:gd name="T8" fmla="*/ 0 w 85"/>
                <a:gd name="T9" fmla="*/ 35 h 78"/>
                <a:gd name="T10" fmla="*/ 0 w 85"/>
                <a:gd name="T11" fmla="*/ 35 h 78"/>
                <a:gd name="T12" fmla="*/ 4 w 85"/>
                <a:gd name="T13" fmla="*/ 42 h 78"/>
                <a:gd name="T14" fmla="*/ 0 w 85"/>
                <a:gd name="T15" fmla="*/ 47 h 78"/>
                <a:gd name="T16" fmla="*/ 0 w 85"/>
                <a:gd name="T17" fmla="*/ 47 h 78"/>
                <a:gd name="T18" fmla="*/ 5 w 85"/>
                <a:gd name="T19" fmla="*/ 54 h 78"/>
                <a:gd name="T20" fmla="*/ 4 w 85"/>
                <a:gd name="T21" fmla="*/ 58 h 78"/>
                <a:gd name="T22" fmla="*/ 4 w 85"/>
                <a:gd name="T23" fmla="*/ 58 h 78"/>
                <a:gd name="T24" fmla="*/ 10 w 85"/>
                <a:gd name="T25" fmla="*/ 65 h 78"/>
                <a:gd name="T26" fmla="*/ 11 w 85"/>
                <a:gd name="T27" fmla="*/ 65 h 78"/>
                <a:gd name="T28" fmla="*/ 9 w 85"/>
                <a:gd name="T29" fmla="*/ 70 h 78"/>
                <a:gd name="T30" fmla="*/ 9 w 85"/>
                <a:gd name="T31" fmla="*/ 70 h 78"/>
                <a:gd name="T32" fmla="*/ 15 w 85"/>
                <a:gd name="T33" fmla="*/ 77 h 78"/>
                <a:gd name="T34" fmla="*/ 29 w 85"/>
                <a:gd name="T35" fmla="*/ 77 h 78"/>
                <a:gd name="T36" fmla="*/ 45 w 85"/>
                <a:gd name="T37" fmla="*/ 77 h 78"/>
                <a:gd name="T38" fmla="*/ 46 w 85"/>
                <a:gd name="T39" fmla="*/ 77 h 78"/>
                <a:gd name="T40" fmla="*/ 51 w 85"/>
                <a:gd name="T41" fmla="*/ 71 h 78"/>
                <a:gd name="T42" fmla="*/ 66 w 85"/>
                <a:gd name="T43" fmla="*/ 69 h 78"/>
                <a:gd name="T44" fmla="*/ 66 w 85"/>
                <a:gd name="T45" fmla="*/ 78 h 78"/>
                <a:gd name="T46" fmla="*/ 85 w 85"/>
                <a:gd name="T47" fmla="*/ 78 h 78"/>
                <a:gd name="T48" fmla="*/ 85 w 85"/>
                <a:gd name="T49" fmla="*/ 25 h 78"/>
                <a:gd name="T50" fmla="*/ 66 w 85"/>
                <a:gd name="T51" fmla="*/ 25 h 78"/>
                <a:gd name="T52" fmla="*/ 66 w 85"/>
                <a:gd name="T53" fmla="*/ 32 h 78"/>
                <a:gd name="T54" fmla="*/ 61 w 85"/>
                <a:gd name="T55" fmla="*/ 32 h 78"/>
                <a:gd name="T56" fmla="*/ 29 w 85"/>
                <a:gd name="T5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5" h="78">
                  <a:moveTo>
                    <a:pt x="29" y="0"/>
                  </a:moveTo>
                  <a:cubicBezTo>
                    <a:pt x="1" y="7"/>
                    <a:pt x="33" y="28"/>
                    <a:pt x="34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0" y="32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1" y="41"/>
                    <a:pt x="4" y="42"/>
                  </a:cubicBezTo>
                  <a:cubicBezTo>
                    <a:pt x="2" y="43"/>
                    <a:pt x="0" y="45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1"/>
                    <a:pt x="2" y="53"/>
                    <a:pt x="5" y="54"/>
                  </a:cubicBezTo>
                  <a:cubicBezTo>
                    <a:pt x="4" y="55"/>
                    <a:pt x="4" y="57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62"/>
                    <a:pt x="7" y="65"/>
                    <a:pt x="10" y="65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9" y="66"/>
                    <a:pt x="9" y="68"/>
                    <a:pt x="9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9" y="74"/>
                    <a:pt x="12" y="77"/>
                    <a:pt x="15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57" y="16"/>
                    <a:pt x="32" y="17"/>
                    <a:pt x="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463657" y="2411567"/>
            <a:ext cx="678217" cy="678305"/>
            <a:chOff x="4428623" y="2518611"/>
            <a:chExt cx="678305" cy="678305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61" name="矩形 60"/>
            <p:cNvSpPr/>
            <p:nvPr/>
          </p:nvSpPr>
          <p:spPr>
            <a:xfrm>
              <a:off x="4428623" y="2518611"/>
              <a:ext cx="678305" cy="67830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任意多边形 61"/>
            <p:cNvSpPr/>
            <p:nvPr/>
          </p:nvSpPr>
          <p:spPr bwMode="auto">
            <a:xfrm>
              <a:off x="4524983" y="2663841"/>
              <a:ext cx="485585" cy="363780"/>
            </a:xfrm>
            <a:custGeom>
              <a:avLst/>
              <a:gdLst>
                <a:gd name="connsiteX0" fmla="*/ 152941 w 574972"/>
                <a:gd name="connsiteY0" fmla="*/ 323694 h 399845"/>
                <a:gd name="connsiteX1" fmla="*/ 152941 w 574972"/>
                <a:gd name="connsiteY1" fmla="*/ 399844 h 399845"/>
                <a:gd name="connsiteX2" fmla="*/ 61228 w 574972"/>
                <a:gd name="connsiteY2" fmla="*/ 399844 h 399845"/>
                <a:gd name="connsiteX3" fmla="*/ 61228 w 574972"/>
                <a:gd name="connsiteY3" fmla="*/ 398217 h 399845"/>
                <a:gd name="connsiteX4" fmla="*/ 65606 w 574972"/>
                <a:gd name="connsiteY4" fmla="*/ 394470 h 399845"/>
                <a:gd name="connsiteX5" fmla="*/ 121790 w 574972"/>
                <a:gd name="connsiteY5" fmla="*/ 346388 h 399845"/>
                <a:gd name="connsiteX6" fmla="*/ 145086 w 574972"/>
                <a:gd name="connsiteY6" fmla="*/ 328444 h 399845"/>
                <a:gd name="connsiteX7" fmla="*/ 147415 w 574972"/>
                <a:gd name="connsiteY7" fmla="*/ 328444 h 399845"/>
                <a:gd name="connsiteX8" fmla="*/ 270881 w 574972"/>
                <a:gd name="connsiteY8" fmla="*/ 219691 h 399845"/>
                <a:gd name="connsiteX9" fmla="*/ 270881 w 574972"/>
                <a:gd name="connsiteY9" fmla="*/ 399845 h 399845"/>
                <a:gd name="connsiteX10" fmla="*/ 179168 w 574972"/>
                <a:gd name="connsiteY10" fmla="*/ 399845 h 399845"/>
                <a:gd name="connsiteX11" fmla="*/ 179168 w 574972"/>
                <a:gd name="connsiteY11" fmla="*/ 296830 h 399845"/>
                <a:gd name="connsiteX12" fmla="*/ 185489 w 574972"/>
                <a:gd name="connsiteY12" fmla="*/ 291396 h 399845"/>
                <a:gd name="connsiteX13" fmla="*/ 216939 w 574972"/>
                <a:gd name="connsiteY13" fmla="*/ 264361 h 399845"/>
                <a:gd name="connsiteX14" fmla="*/ 226257 w 574972"/>
                <a:gd name="connsiteY14" fmla="*/ 259235 h 399845"/>
                <a:gd name="connsiteX15" fmla="*/ 240235 w 574972"/>
                <a:gd name="connsiteY15" fmla="*/ 246418 h 399845"/>
                <a:gd name="connsiteX16" fmla="*/ 263531 w 574972"/>
                <a:gd name="connsiteY16" fmla="*/ 225912 h 399845"/>
                <a:gd name="connsiteX17" fmla="*/ 297108 w 574972"/>
                <a:gd name="connsiteY17" fmla="*/ 209429 h 399845"/>
                <a:gd name="connsiteX18" fmla="*/ 300913 w 574972"/>
                <a:gd name="connsiteY18" fmla="*/ 213616 h 399845"/>
                <a:gd name="connsiteX19" fmla="*/ 309758 w 574972"/>
                <a:gd name="connsiteY19" fmla="*/ 223349 h 399845"/>
                <a:gd name="connsiteX20" fmla="*/ 333054 w 574972"/>
                <a:gd name="connsiteY20" fmla="*/ 248982 h 399845"/>
                <a:gd name="connsiteX21" fmla="*/ 342372 w 574972"/>
                <a:gd name="connsiteY21" fmla="*/ 256672 h 399845"/>
                <a:gd name="connsiteX22" fmla="*/ 344702 w 574972"/>
                <a:gd name="connsiteY22" fmla="*/ 261799 h 399845"/>
                <a:gd name="connsiteX23" fmla="*/ 370328 w 574972"/>
                <a:gd name="connsiteY23" fmla="*/ 264362 h 399845"/>
                <a:gd name="connsiteX24" fmla="*/ 379646 w 574972"/>
                <a:gd name="connsiteY24" fmla="*/ 256672 h 399845"/>
                <a:gd name="connsiteX25" fmla="*/ 388821 w 574972"/>
                <a:gd name="connsiteY25" fmla="*/ 248907 h 399845"/>
                <a:gd name="connsiteX26" fmla="*/ 388821 w 574972"/>
                <a:gd name="connsiteY26" fmla="*/ 399844 h 399845"/>
                <a:gd name="connsiteX27" fmla="*/ 297108 w 574972"/>
                <a:gd name="connsiteY27" fmla="*/ 399844 h 399845"/>
                <a:gd name="connsiteX28" fmla="*/ 506761 w 574972"/>
                <a:gd name="connsiteY28" fmla="*/ 139370 h 399845"/>
                <a:gd name="connsiteX29" fmla="*/ 506761 w 574972"/>
                <a:gd name="connsiteY29" fmla="*/ 399844 h 399845"/>
                <a:gd name="connsiteX30" fmla="*/ 415048 w 574972"/>
                <a:gd name="connsiteY30" fmla="*/ 399844 h 399845"/>
                <a:gd name="connsiteX31" fmla="*/ 415048 w 574972"/>
                <a:gd name="connsiteY31" fmla="*/ 222112 h 399845"/>
                <a:gd name="connsiteX32" fmla="*/ 418375 w 574972"/>
                <a:gd name="connsiteY32" fmla="*/ 219183 h 399845"/>
                <a:gd name="connsiteX33" fmla="*/ 428203 w 574972"/>
                <a:gd name="connsiteY33" fmla="*/ 210532 h 399845"/>
                <a:gd name="connsiteX34" fmla="*/ 458488 w 574972"/>
                <a:gd name="connsiteY34" fmla="*/ 184898 h 399845"/>
                <a:gd name="connsiteX35" fmla="*/ 496198 w 574972"/>
                <a:gd name="connsiteY35" fmla="*/ 149332 h 399845"/>
                <a:gd name="connsiteX36" fmla="*/ 463151 w 574972"/>
                <a:gd name="connsiteY36" fmla="*/ 0 h 399845"/>
                <a:gd name="connsiteX37" fmla="*/ 533039 w 574972"/>
                <a:gd name="connsiteY37" fmla="*/ 0 h 399845"/>
                <a:gd name="connsiteX38" fmla="*/ 554006 w 574972"/>
                <a:gd name="connsiteY38" fmla="*/ 0 h 399845"/>
                <a:gd name="connsiteX39" fmla="*/ 567983 w 574972"/>
                <a:gd name="connsiteY39" fmla="*/ 5127 h 399845"/>
                <a:gd name="connsiteX40" fmla="*/ 574972 w 574972"/>
                <a:gd name="connsiteY40" fmla="*/ 20506 h 399845"/>
                <a:gd name="connsiteX41" fmla="*/ 574972 w 574972"/>
                <a:gd name="connsiteY41" fmla="*/ 117913 h 399845"/>
                <a:gd name="connsiteX42" fmla="*/ 554006 w 574972"/>
                <a:gd name="connsiteY42" fmla="*/ 138419 h 399845"/>
                <a:gd name="connsiteX43" fmla="*/ 535369 w 574972"/>
                <a:gd name="connsiteY43" fmla="*/ 117913 h 399845"/>
                <a:gd name="connsiteX44" fmla="*/ 535369 w 574972"/>
                <a:gd name="connsiteY44" fmla="*/ 66646 h 399845"/>
                <a:gd name="connsiteX45" fmla="*/ 533039 w 574972"/>
                <a:gd name="connsiteY45" fmla="*/ 69209 h 399845"/>
                <a:gd name="connsiteX46" fmla="*/ 467811 w 574972"/>
                <a:gd name="connsiteY46" fmla="*/ 130729 h 399845"/>
                <a:gd name="connsiteX47" fmla="*/ 437526 w 574972"/>
                <a:gd name="connsiteY47" fmla="*/ 156362 h 399845"/>
                <a:gd name="connsiteX48" fmla="*/ 414230 w 574972"/>
                <a:gd name="connsiteY48" fmla="*/ 176869 h 399845"/>
                <a:gd name="connsiteX49" fmla="*/ 383945 w 574972"/>
                <a:gd name="connsiteY49" fmla="*/ 202502 h 399845"/>
                <a:gd name="connsiteX50" fmla="*/ 374627 w 574972"/>
                <a:gd name="connsiteY50" fmla="*/ 210192 h 399845"/>
                <a:gd name="connsiteX51" fmla="*/ 349001 w 574972"/>
                <a:gd name="connsiteY51" fmla="*/ 207629 h 399845"/>
                <a:gd name="connsiteX52" fmla="*/ 346671 w 574972"/>
                <a:gd name="connsiteY52" fmla="*/ 202502 h 399845"/>
                <a:gd name="connsiteX53" fmla="*/ 337353 w 574972"/>
                <a:gd name="connsiteY53" fmla="*/ 194812 h 399845"/>
                <a:gd name="connsiteX54" fmla="*/ 314057 w 574972"/>
                <a:gd name="connsiteY54" fmla="*/ 169179 h 399845"/>
                <a:gd name="connsiteX55" fmla="*/ 293091 w 574972"/>
                <a:gd name="connsiteY55" fmla="*/ 146109 h 399845"/>
                <a:gd name="connsiteX56" fmla="*/ 262806 w 574972"/>
                <a:gd name="connsiteY56" fmla="*/ 171742 h 399845"/>
                <a:gd name="connsiteX57" fmla="*/ 239510 w 574972"/>
                <a:gd name="connsiteY57" fmla="*/ 192249 h 399845"/>
                <a:gd name="connsiteX58" fmla="*/ 225532 w 574972"/>
                <a:gd name="connsiteY58" fmla="*/ 205065 h 399845"/>
                <a:gd name="connsiteX59" fmla="*/ 216214 w 574972"/>
                <a:gd name="connsiteY59" fmla="*/ 210192 h 399845"/>
                <a:gd name="connsiteX60" fmla="*/ 141666 w 574972"/>
                <a:gd name="connsiteY60" fmla="*/ 274275 h 399845"/>
                <a:gd name="connsiteX61" fmla="*/ 139337 w 574972"/>
                <a:gd name="connsiteY61" fmla="*/ 274275 h 399845"/>
                <a:gd name="connsiteX62" fmla="*/ 116041 w 574972"/>
                <a:gd name="connsiteY62" fmla="*/ 292218 h 399845"/>
                <a:gd name="connsiteX63" fmla="*/ 32175 w 574972"/>
                <a:gd name="connsiteY63" fmla="*/ 363992 h 399845"/>
                <a:gd name="connsiteX64" fmla="*/ 22856 w 574972"/>
                <a:gd name="connsiteY64" fmla="*/ 366555 h 399845"/>
                <a:gd name="connsiteX65" fmla="*/ 4220 w 574972"/>
                <a:gd name="connsiteY65" fmla="*/ 358865 h 399845"/>
                <a:gd name="connsiteX66" fmla="*/ 6549 w 574972"/>
                <a:gd name="connsiteY66" fmla="*/ 328105 h 399845"/>
                <a:gd name="connsiteX67" fmla="*/ 18197 w 574972"/>
                <a:gd name="connsiteY67" fmla="*/ 317851 h 399845"/>
                <a:gd name="connsiteX68" fmla="*/ 116041 w 574972"/>
                <a:gd name="connsiteY68" fmla="*/ 238389 h 399845"/>
                <a:gd name="connsiteX69" fmla="*/ 139337 w 574972"/>
                <a:gd name="connsiteY69" fmla="*/ 220445 h 399845"/>
                <a:gd name="connsiteX70" fmla="*/ 141666 w 574972"/>
                <a:gd name="connsiteY70" fmla="*/ 217882 h 399845"/>
                <a:gd name="connsiteX71" fmla="*/ 216214 w 574972"/>
                <a:gd name="connsiteY71" fmla="*/ 156362 h 399845"/>
                <a:gd name="connsiteX72" fmla="*/ 223203 w 574972"/>
                <a:gd name="connsiteY72" fmla="*/ 148672 h 399845"/>
                <a:gd name="connsiteX73" fmla="*/ 239510 w 574972"/>
                <a:gd name="connsiteY73" fmla="*/ 138419 h 399845"/>
                <a:gd name="connsiteX74" fmla="*/ 262806 w 574972"/>
                <a:gd name="connsiteY74" fmla="*/ 117913 h 399845"/>
                <a:gd name="connsiteX75" fmla="*/ 283772 w 574972"/>
                <a:gd name="connsiteY75" fmla="*/ 99969 h 399845"/>
                <a:gd name="connsiteX76" fmla="*/ 309398 w 574972"/>
                <a:gd name="connsiteY76" fmla="*/ 102533 h 399845"/>
                <a:gd name="connsiteX77" fmla="*/ 314057 w 574972"/>
                <a:gd name="connsiteY77" fmla="*/ 107659 h 399845"/>
                <a:gd name="connsiteX78" fmla="*/ 337353 w 574972"/>
                <a:gd name="connsiteY78" fmla="*/ 133292 h 399845"/>
                <a:gd name="connsiteX79" fmla="*/ 346671 w 574972"/>
                <a:gd name="connsiteY79" fmla="*/ 140982 h 399845"/>
                <a:gd name="connsiteX80" fmla="*/ 365308 w 574972"/>
                <a:gd name="connsiteY80" fmla="*/ 161489 h 399845"/>
                <a:gd name="connsiteX81" fmla="*/ 383945 w 574972"/>
                <a:gd name="connsiteY81" fmla="*/ 146109 h 399845"/>
                <a:gd name="connsiteX82" fmla="*/ 414230 w 574972"/>
                <a:gd name="connsiteY82" fmla="*/ 120476 h 399845"/>
                <a:gd name="connsiteX83" fmla="*/ 437526 w 574972"/>
                <a:gd name="connsiteY83" fmla="*/ 99969 h 399845"/>
                <a:gd name="connsiteX84" fmla="*/ 477129 w 574972"/>
                <a:gd name="connsiteY84" fmla="*/ 61520 h 399845"/>
                <a:gd name="connsiteX85" fmla="*/ 498095 w 574972"/>
                <a:gd name="connsiteY85" fmla="*/ 43576 h 399845"/>
                <a:gd name="connsiteX86" fmla="*/ 486447 w 574972"/>
                <a:gd name="connsiteY86" fmla="*/ 43576 h 399845"/>
                <a:gd name="connsiteX87" fmla="*/ 463151 w 574972"/>
                <a:gd name="connsiteY87" fmla="*/ 43576 h 399845"/>
                <a:gd name="connsiteX88" fmla="*/ 456163 w 574972"/>
                <a:gd name="connsiteY88" fmla="*/ 41013 h 399845"/>
                <a:gd name="connsiteX89" fmla="*/ 442185 w 574972"/>
                <a:gd name="connsiteY89" fmla="*/ 20506 h 399845"/>
                <a:gd name="connsiteX90" fmla="*/ 453833 w 574972"/>
                <a:gd name="connsiteY90" fmla="*/ 2563 h 399845"/>
                <a:gd name="connsiteX91" fmla="*/ 456163 w 574972"/>
                <a:gd name="connsiteY91" fmla="*/ 2563 h 399845"/>
                <a:gd name="connsiteX92" fmla="*/ 463151 w 574972"/>
                <a:gd name="connsiteY92" fmla="*/ 0 h 399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574972" h="399845">
                  <a:moveTo>
                    <a:pt x="152941" y="323694"/>
                  </a:moveTo>
                  <a:lnTo>
                    <a:pt x="152941" y="399844"/>
                  </a:lnTo>
                  <a:lnTo>
                    <a:pt x="61228" y="399844"/>
                  </a:lnTo>
                  <a:lnTo>
                    <a:pt x="61228" y="398217"/>
                  </a:lnTo>
                  <a:lnTo>
                    <a:pt x="65606" y="394470"/>
                  </a:lnTo>
                  <a:cubicBezTo>
                    <a:pt x="121790" y="346388"/>
                    <a:pt x="121790" y="346388"/>
                    <a:pt x="121790" y="346388"/>
                  </a:cubicBezTo>
                  <a:cubicBezTo>
                    <a:pt x="145086" y="328444"/>
                    <a:pt x="145086" y="328444"/>
                    <a:pt x="145086" y="328444"/>
                  </a:cubicBezTo>
                  <a:cubicBezTo>
                    <a:pt x="147415" y="328444"/>
                    <a:pt x="147415" y="328444"/>
                    <a:pt x="147415" y="328444"/>
                  </a:cubicBezTo>
                  <a:close/>
                  <a:moveTo>
                    <a:pt x="270881" y="219691"/>
                  </a:moveTo>
                  <a:lnTo>
                    <a:pt x="270881" y="399845"/>
                  </a:lnTo>
                  <a:lnTo>
                    <a:pt x="179168" y="399845"/>
                  </a:lnTo>
                  <a:lnTo>
                    <a:pt x="179168" y="296830"/>
                  </a:lnTo>
                  <a:lnTo>
                    <a:pt x="185489" y="291396"/>
                  </a:lnTo>
                  <a:cubicBezTo>
                    <a:pt x="216939" y="264361"/>
                    <a:pt x="216939" y="264361"/>
                    <a:pt x="216939" y="264361"/>
                  </a:cubicBezTo>
                  <a:cubicBezTo>
                    <a:pt x="226257" y="259235"/>
                    <a:pt x="226257" y="259235"/>
                    <a:pt x="226257" y="259235"/>
                  </a:cubicBezTo>
                  <a:cubicBezTo>
                    <a:pt x="240235" y="246418"/>
                    <a:pt x="240235" y="246418"/>
                    <a:pt x="240235" y="246418"/>
                  </a:cubicBezTo>
                  <a:cubicBezTo>
                    <a:pt x="263531" y="225912"/>
                    <a:pt x="263531" y="225912"/>
                    <a:pt x="263531" y="225912"/>
                  </a:cubicBezTo>
                  <a:close/>
                  <a:moveTo>
                    <a:pt x="297108" y="209429"/>
                  </a:moveTo>
                  <a:lnTo>
                    <a:pt x="300913" y="213616"/>
                  </a:lnTo>
                  <a:cubicBezTo>
                    <a:pt x="309758" y="223349"/>
                    <a:pt x="309758" y="223349"/>
                    <a:pt x="309758" y="223349"/>
                  </a:cubicBezTo>
                  <a:cubicBezTo>
                    <a:pt x="333054" y="248982"/>
                    <a:pt x="333054" y="248982"/>
                    <a:pt x="333054" y="248982"/>
                  </a:cubicBezTo>
                  <a:cubicBezTo>
                    <a:pt x="342372" y="256672"/>
                    <a:pt x="342372" y="256672"/>
                    <a:pt x="342372" y="256672"/>
                  </a:cubicBezTo>
                  <a:cubicBezTo>
                    <a:pt x="344702" y="261799"/>
                    <a:pt x="344702" y="261799"/>
                    <a:pt x="344702" y="261799"/>
                  </a:cubicBezTo>
                  <a:cubicBezTo>
                    <a:pt x="351691" y="269489"/>
                    <a:pt x="363339" y="269489"/>
                    <a:pt x="370328" y="264362"/>
                  </a:cubicBezTo>
                  <a:cubicBezTo>
                    <a:pt x="379646" y="256672"/>
                    <a:pt x="379646" y="256672"/>
                    <a:pt x="379646" y="256672"/>
                  </a:cubicBezTo>
                  <a:lnTo>
                    <a:pt x="388821" y="248907"/>
                  </a:lnTo>
                  <a:lnTo>
                    <a:pt x="388821" y="399844"/>
                  </a:lnTo>
                  <a:lnTo>
                    <a:pt x="297108" y="399844"/>
                  </a:lnTo>
                  <a:close/>
                  <a:moveTo>
                    <a:pt x="506761" y="139370"/>
                  </a:moveTo>
                  <a:lnTo>
                    <a:pt x="506761" y="399844"/>
                  </a:lnTo>
                  <a:lnTo>
                    <a:pt x="415048" y="399844"/>
                  </a:lnTo>
                  <a:lnTo>
                    <a:pt x="415048" y="222112"/>
                  </a:lnTo>
                  <a:lnTo>
                    <a:pt x="418375" y="219183"/>
                  </a:lnTo>
                  <a:cubicBezTo>
                    <a:pt x="428203" y="210532"/>
                    <a:pt x="428203" y="210532"/>
                    <a:pt x="428203" y="210532"/>
                  </a:cubicBezTo>
                  <a:cubicBezTo>
                    <a:pt x="458488" y="184898"/>
                    <a:pt x="458488" y="184898"/>
                    <a:pt x="458488" y="184898"/>
                  </a:cubicBezTo>
                  <a:cubicBezTo>
                    <a:pt x="474795" y="169518"/>
                    <a:pt x="487025" y="157984"/>
                    <a:pt x="496198" y="149332"/>
                  </a:cubicBezTo>
                  <a:close/>
                  <a:moveTo>
                    <a:pt x="463151" y="0"/>
                  </a:moveTo>
                  <a:cubicBezTo>
                    <a:pt x="463151" y="0"/>
                    <a:pt x="463151" y="0"/>
                    <a:pt x="533039" y="0"/>
                  </a:cubicBezTo>
                  <a:cubicBezTo>
                    <a:pt x="533039" y="0"/>
                    <a:pt x="533039" y="0"/>
                    <a:pt x="554006" y="0"/>
                  </a:cubicBezTo>
                  <a:cubicBezTo>
                    <a:pt x="558665" y="0"/>
                    <a:pt x="563324" y="2563"/>
                    <a:pt x="567983" y="5127"/>
                  </a:cubicBezTo>
                  <a:cubicBezTo>
                    <a:pt x="572643" y="10253"/>
                    <a:pt x="574972" y="15380"/>
                    <a:pt x="574972" y="20506"/>
                  </a:cubicBezTo>
                  <a:lnTo>
                    <a:pt x="574972" y="117913"/>
                  </a:lnTo>
                  <a:cubicBezTo>
                    <a:pt x="574972" y="128166"/>
                    <a:pt x="565654" y="138419"/>
                    <a:pt x="554006" y="138419"/>
                  </a:cubicBezTo>
                  <a:cubicBezTo>
                    <a:pt x="542358" y="138419"/>
                    <a:pt x="535369" y="128166"/>
                    <a:pt x="535369" y="117913"/>
                  </a:cubicBezTo>
                  <a:cubicBezTo>
                    <a:pt x="535369" y="117913"/>
                    <a:pt x="535369" y="117913"/>
                    <a:pt x="535369" y="66646"/>
                  </a:cubicBezTo>
                  <a:cubicBezTo>
                    <a:pt x="535369" y="66646"/>
                    <a:pt x="535369" y="66646"/>
                    <a:pt x="533039" y="69209"/>
                  </a:cubicBezTo>
                  <a:cubicBezTo>
                    <a:pt x="533039" y="69209"/>
                    <a:pt x="533039" y="69209"/>
                    <a:pt x="467811" y="130729"/>
                  </a:cubicBezTo>
                  <a:cubicBezTo>
                    <a:pt x="467811" y="130729"/>
                    <a:pt x="467811" y="130729"/>
                    <a:pt x="437526" y="156362"/>
                  </a:cubicBezTo>
                  <a:cubicBezTo>
                    <a:pt x="437526" y="156362"/>
                    <a:pt x="437526" y="156362"/>
                    <a:pt x="414230" y="176869"/>
                  </a:cubicBezTo>
                  <a:cubicBezTo>
                    <a:pt x="414230" y="176869"/>
                    <a:pt x="414230" y="176869"/>
                    <a:pt x="383945" y="202502"/>
                  </a:cubicBezTo>
                  <a:cubicBezTo>
                    <a:pt x="383945" y="202502"/>
                    <a:pt x="383945" y="202502"/>
                    <a:pt x="374627" y="210192"/>
                  </a:cubicBezTo>
                  <a:cubicBezTo>
                    <a:pt x="367638" y="215319"/>
                    <a:pt x="355990" y="215319"/>
                    <a:pt x="349001" y="207629"/>
                  </a:cubicBezTo>
                  <a:cubicBezTo>
                    <a:pt x="349001" y="207629"/>
                    <a:pt x="349001" y="207629"/>
                    <a:pt x="346671" y="202502"/>
                  </a:cubicBezTo>
                  <a:cubicBezTo>
                    <a:pt x="346671" y="202502"/>
                    <a:pt x="346671" y="202502"/>
                    <a:pt x="337353" y="194812"/>
                  </a:cubicBezTo>
                  <a:cubicBezTo>
                    <a:pt x="337353" y="194812"/>
                    <a:pt x="337353" y="194812"/>
                    <a:pt x="314057" y="169179"/>
                  </a:cubicBezTo>
                  <a:cubicBezTo>
                    <a:pt x="314057" y="169179"/>
                    <a:pt x="314057" y="169179"/>
                    <a:pt x="293091" y="146109"/>
                  </a:cubicBezTo>
                  <a:cubicBezTo>
                    <a:pt x="293091" y="146109"/>
                    <a:pt x="293091" y="146109"/>
                    <a:pt x="262806" y="171742"/>
                  </a:cubicBezTo>
                  <a:cubicBezTo>
                    <a:pt x="262806" y="171742"/>
                    <a:pt x="262806" y="171742"/>
                    <a:pt x="239510" y="192249"/>
                  </a:cubicBezTo>
                  <a:cubicBezTo>
                    <a:pt x="239510" y="192249"/>
                    <a:pt x="239510" y="192249"/>
                    <a:pt x="225532" y="205065"/>
                  </a:cubicBezTo>
                  <a:cubicBezTo>
                    <a:pt x="225532" y="205065"/>
                    <a:pt x="225532" y="205065"/>
                    <a:pt x="216214" y="210192"/>
                  </a:cubicBezTo>
                  <a:cubicBezTo>
                    <a:pt x="216214" y="210192"/>
                    <a:pt x="216214" y="210192"/>
                    <a:pt x="141666" y="274275"/>
                  </a:cubicBezTo>
                  <a:cubicBezTo>
                    <a:pt x="141666" y="274275"/>
                    <a:pt x="141666" y="274275"/>
                    <a:pt x="139337" y="274275"/>
                  </a:cubicBezTo>
                  <a:cubicBezTo>
                    <a:pt x="139337" y="274275"/>
                    <a:pt x="139337" y="274275"/>
                    <a:pt x="116041" y="292218"/>
                  </a:cubicBezTo>
                  <a:cubicBezTo>
                    <a:pt x="116041" y="292218"/>
                    <a:pt x="116041" y="292218"/>
                    <a:pt x="32175" y="363992"/>
                  </a:cubicBezTo>
                  <a:cubicBezTo>
                    <a:pt x="29845" y="366555"/>
                    <a:pt x="25186" y="366555"/>
                    <a:pt x="22856" y="366555"/>
                  </a:cubicBezTo>
                  <a:cubicBezTo>
                    <a:pt x="15868" y="369118"/>
                    <a:pt x="8879" y="366555"/>
                    <a:pt x="4220" y="358865"/>
                  </a:cubicBezTo>
                  <a:cubicBezTo>
                    <a:pt x="-2769" y="348612"/>
                    <a:pt x="-440" y="335795"/>
                    <a:pt x="6549" y="328105"/>
                  </a:cubicBezTo>
                  <a:cubicBezTo>
                    <a:pt x="6549" y="328105"/>
                    <a:pt x="6549" y="328105"/>
                    <a:pt x="18197" y="317851"/>
                  </a:cubicBezTo>
                  <a:cubicBezTo>
                    <a:pt x="18197" y="317851"/>
                    <a:pt x="18197" y="317851"/>
                    <a:pt x="116041" y="238389"/>
                  </a:cubicBezTo>
                  <a:cubicBezTo>
                    <a:pt x="116041" y="238389"/>
                    <a:pt x="116041" y="238389"/>
                    <a:pt x="139337" y="220445"/>
                  </a:cubicBezTo>
                  <a:cubicBezTo>
                    <a:pt x="139337" y="220445"/>
                    <a:pt x="139337" y="220445"/>
                    <a:pt x="141666" y="217882"/>
                  </a:cubicBezTo>
                  <a:cubicBezTo>
                    <a:pt x="141666" y="217882"/>
                    <a:pt x="141666" y="217882"/>
                    <a:pt x="216214" y="156362"/>
                  </a:cubicBezTo>
                  <a:cubicBezTo>
                    <a:pt x="216214" y="156362"/>
                    <a:pt x="216214" y="156362"/>
                    <a:pt x="223203" y="148672"/>
                  </a:cubicBezTo>
                  <a:cubicBezTo>
                    <a:pt x="223203" y="148672"/>
                    <a:pt x="223203" y="148672"/>
                    <a:pt x="239510" y="138419"/>
                  </a:cubicBezTo>
                  <a:cubicBezTo>
                    <a:pt x="239510" y="138419"/>
                    <a:pt x="239510" y="138419"/>
                    <a:pt x="262806" y="117913"/>
                  </a:cubicBezTo>
                  <a:cubicBezTo>
                    <a:pt x="262806" y="117913"/>
                    <a:pt x="262806" y="117913"/>
                    <a:pt x="283772" y="99969"/>
                  </a:cubicBezTo>
                  <a:cubicBezTo>
                    <a:pt x="293091" y="92279"/>
                    <a:pt x="302409" y="94843"/>
                    <a:pt x="309398" y="102533"/>
                  </a:cubicBezTo>
                  <a:cubicBezTo>
                    <a:pt x="309398" y="102533"/>
                    <a:pt x="309398" y="102533"/>
                    <a:pt x="314057" y="107659"/>
                  </a:cubicBezTo>
                  <a:cubicBezTo>
                    <a:pt x="314057" y="107659"/>
                    <a:pt x="314057" y="107659"/>
                    <a:pt x="337353" y="133292"/>
                  </a:cubicBezTo>
                  <a:cubicBezTo>
                    <a:pt x="337353" y="133292"/>
                    <a:pt x="337353" y="133292"/>
                    <a:pt x="346671" y="140982"/>
                  </a:cubicBezTo>
                  <a:cubicBezTo>
                    <a:pt x="346671" y="140982"/>
                    <a:pt x="346671" y="140982"/>
                    <a:pt x="365308" y="161489"/>
                  </a:cubicBezTo>
                  <a:cubicBezTo>
                    <a:pt x="365308" y="161489"/>
                    <a:pt x="365308" y="161489"/>
                    <a:pt x="383945" y="146109"/>
                  </a:cubicBezTo>
                  <a:cubicBezTo>
                    <a:pt x="383945" y="146109"/>
                    <a:pt x="383945" y="146109"/>
                    <a:pt x="414230" y="120476"/>
                  </a:cubicBezTo>
                  <a:cubicBezTo>
                    <a:pt x="414230" y="120476"/>
                    <a:pt x="414230" y="120476"/>
                    <a:pt x="437526" y="99969"/>
                  </a:cubicBezTo>
                  <a:cubicBezTo>
                    <a:pt x="437526" y="99969"/>
                    <a:pt x="437526" y="99969"/>
                    <a:pt x="477129" y="61520"/>
                  </a:cubicBezTo>
                  <a:cubicBezTo>
                    <a:pt x="477129" y="61520"/>
                    <a:pt x="477129" y="61520"/>
                    <a:pt x="498095" y="43576"/>
                  </a:cubicBezTo>
                  <a:cubicBezTo>
                    <a:pt x="498095" y="43576"/>
                    <a:pt x="498095" y="43576"/>
                    <a:pt x="486447" y="43576"/>
                  </a:cubicBezTo>
                  <a:cubicBezTo>
                    <a:pt x="486447" y="43576"/>
                    <a:pt x="486447" y="43576"/>
                    <a:pt x="463151" y="43576"/>
                  </a:cubicBezTo>
                  <a:cubicBezTo>
                    <a:pt x="460822" y="43576"/>
                    <a:pt x="458492" y="43576"/>
                    <a:pt x="456163" y="41013"/>
                  </a:cubicBezTo>
                  <a:cubicBezTo>
                    <a:pt x="449174" y="38450"/>
                    <a:pt x="442185" y="30760"/>
                    <a:pt x="442185" y="20506"/>
                  </a:cubicBezTo>
                  <a:cubicBezTo>
                    <a:pt x="442185" y="12816"/>
                    <a:pt x="446844" y="5127"/>
                    <a:pt x="453833" y="2563"/>
                  </a:cubicBezTo>
                  <a:cubicBezTo>
                    <a:pt x="453833" y="2563"/>
                    <a:pt x="456163" y="2563"/>
                    <a:pt x="456163" y="2563"/>
                  </a:cubicBezTo>
                  <a:cubicBezTo>
                    <a:pt x="458492" y="0"/>
                    <a:pt x="460822" y="0"/>
                    <a:pt x="4631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3" name="矩形 62"/>
          <p:cNvSpPr/>
          <p:nvPr/>
        </p:nvSpPr>
        <p:spPr>
          <a:xfrm>
            <a:off x="1100759" y="3568390"/>
            <a:ext cx="2231063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cs typeface="+mn-ea"/>
                <a:sym typeface="+mn-lt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8860184" y="3568390"/>
            <a:ext cx="2231063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cs typeface="+mn-ea"/>
                <a:sym typeface="+mn-lt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3687234" y="3568390"/>
            <a:ext cx="2231063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cs typeface="+mn-ea"/>
                <a:sym typeface="+mn-lt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273710" y="3568390"/>
            <a:ext cx="2231063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cs typeface="+mn-ea"/>
                <a:sym typeface="+mn-lt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7" name="TextBox 14"/>
          <p:cNvSpPr txBox="1"/>
          <p:nvPr/>
        </p:nvSpPr>
        <p:spPr>
          <a:xfrm>
            <a:off x="1089377" y="4597440"/>
            <a:ext cx="2253825" cy="743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TextBox 14"/>
          <p:cNvSpPr txBox="1"/>
          <p:nvPr/>
        </p:nvSpPr>
        <p:spPr>
          <a:xfrm>
            <a:off x="3675852" y="4597440"/>
            <a:ext cx="2253825" cy="743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TextBox 14"/>
          <p:cNvSpPr txBox="1"/>
          <p:nvPr/>
        </p:nvSpPr>
        <p:spPr>
          <a:xfrm>
            <a:off x="8848802" y="4597440"/>
            <a:ext cx="2253825" cy="743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TextBox 14"/>
          <p:cNvSpPr txBox="1"/>
          <p:nvPr/>
        </p:nvSpPr>
        <p:spPr>
          <a:xfrm>
            <a:off x="6262328" y="4597440"/>
            <a:ext cx="2253825" cy="743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cs typeface="+mn-ea"/>
                <a:sym typeface="+mn-lt"/>
              </a:rPr>
              <a:t>单击此处添加标题文本</a:t>
            </a:r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98185" y="2009957"/>
            <a:ext cx="427812" cy="797559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en-US" altLang="zh-CN" sz="5300" b="1" dirty="0">
                <a:solidFill>
                  <a:schemeClr val="accent4"/>
                </a:solidFill>
                <a:cs typeface="+mn-ea"/>
                <a:sym typeface="+mn-lt"/>
              </a:rPr>
              <a:t>A</a:t>
            </a:r>
            <a:endParaRPr lang="zh-CN" altLang="en-US" sz="5300" b="1" dirty="0">
              <a:solidFill>
                <a:schemeClr val="accent4"/>
              </a:solidFill>
              <a:cs typeface="+mn-ea"/>
              <a:sym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04272" y="1706068"/>
            <a:ext cx="427812" cy="938706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en-US" altLang="zh-CN" sz="53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B</a:t>
            </a:r>
            <a:endParaRPr lang="zh-CN" altLang="en-US" sz="53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10359" y="2273379"/>
            <a:ext cx="427812" cy="938706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en-US" altLang="zh-CN" sz="5300" b="1" dirty="0">
                <a:solidFill>
                  <a:srgbClr val="0B999A"/>
                </a:solidFill>
                <a:cs typeface="+mn-ea"/>
                <a:sym typeface="+mn-lt"/>
              </a:rPr>
              <a:t>C</a:t>
            </a:r>
            <a:endParaRPr lang="zh-CN" altLang="en-US" sz="5300" b="1" dirty="0">
              <a:solidFill>
                <a:srgbClr val="0B999A"/>
              </a:solidFill>
              <a:cs typeface="+mn-ea"/>
              <a:sym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316446" y="1521487"/>
            <a:ext cx="427812" cy="938706"/>
          </a:xfrm>
          <a:prstGeom prst="rect">
            <a:avLst/>
          </a:prstGeom>
          <a:noFill/>
        </p:spPr>
        <p:txBody>
          <a:bodyPr wrap="square" lIns="121908" tIns="60954" rIns="121908" bIns="60954" rtlCol="0">
            <a:spAutoFit/>
          </a:bodyPr>
          <a:lstStyle/>
          <a:p>
            <a:pPr algn="ctr"/>
            <a:r>
              <a:rPr lang="en-US" altLang="zh-CN" sz="53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D</a:t>
            </a:r>
            <a:endParaRPr lang="zh-CN" altLang="en-US" sz="53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493542" y="2658995"/>
            <a:ext cx="237096" cy="237127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20000"/>
              </a:lnSpc>
            </a:pPr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1931513" y="2773567"/>
            <a:ext cx="1377543" cy="440106"/>
          </a:xfrm>
          <a:custGeom>
            <a:avLst/>
            <a:gdLst>
              <a:gd name="connsiteX0" fmla="*/ 0 w 1779373"/>
              <a:gd name="connsiteY0" fmla="*/ 568411 h 568411"/>
              <a:gd name="connsiteX1" fmla="*/ 864973 w 1779373"/>
              <a:gd name="connsiteY1" fmla="*/ 0 h 568411"/>
              <a:gd name="connsiteX2" fmla="*/ 1779373 w 1779373"/>
              <a:gd name="connsiteY2" fmla="*/ 543698 h 568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79373" h="568411">
                <a:moveTo>
                  <a:pt x="0" y="568411"/>
                </a:moveTo>
                <a:lnTo>
                  <a:pt x="864973" y="0"/>
                </a:lnTo>
                <a:lnTo>
                  <a:pt x="1779373" y="543698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31202" y="3173487"/>
            <a:ext cx="1981610" cy="1503783"/>
          </a:xfrm>
          <a:custGeom>
            <a:avLst/>
            <a:gdLst/>
            <a:ahLst/>
            <a:cxnLst/>
            <a:rect l="l" t="t" r="r" b="b"/>
            <a:pathLst>
              <a:path w="1759038" h="1334706">
                <a:moveTo>
                  <a:pt x="65637" y="63758"/>
                </a:moveTo>
                <a:lnTo>
                  <a:pt x="65637" y="1271391"/>
                </a:lnTo>
                <a:lnTo>
                  <a:pt x="1711798" y="1271391"/>
                </a:lnTo>
                <a:lnTo>
                  <a:pt x="1711798" y="63758"/>
                </a:lnTo>
                <a:close/>
                <a:moveTo>
                  <a:pt x="0" y="0"/>
                </a:moveTo>
                <a:lnTo>
                  <a:pt x="1759038" y="0"/>
                </a:lnTo>
                <a:lnTo>
                  <a:pt x="1759038" y="1334706"/>
                </a:lnTo>
                <a:lnTo>
                  <a:pt x="0" y="133470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20000"/>
              </a:lnSpc>
            </a:pPr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87994" y="3327220"/>
            <a:ext cx="1196338" cy="286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784072" y="3659732"/>
            <a:ext cx="16982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37289" y="2355107"/>
            <a:ext cx="1981610" cy="2018275"/>
            <a:chOff x="2782116" y="2727231"/>
            <a:chExt cx="1759038" cy="1791351"/>
          </a:xfrm>
        </p:grpSpPr>
        <p:sp>
          <p:nvSpPr>
            <p:cNvPr id="19" name="任意多边形 18"/>
            <p:cNvSpPr/>
            <p:nvPr/>
          </p:nvSpPr>
          <p:spPr>
            <a:xfrm>
              <a:off x="3048696" y="2828921"/>
              <a:ext cx="1222819" cy="390623"/>
            </a:xfrm>
            <a:custGeom>
              <a:avLst/>
              <a:gdLst>
                <a:gd name="connsiteX0" fmla="*/ 0 w 1779373"/>
                <a:gd name="connsiteY0" fmla="*/ 568411 h 568411"/>
                <a:gd name="connsiteX1" fmla="*/ 864973 w 1779373"/>
                <a:gd name="connsiteY1" fmla="*/ 0 h 568411"/>
                <a:gd name="connsiteX2" fmla="*/ 1779373 w 1779373"/>
                <a:gd name="connsiteY2" fmla="*/ 543698 h 56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79373" h="568411">
                  <a:moveTo>
                    <a:pt x="0" y="568411"/>
                  </a:moveTo>
                  <a:lnTo>
                    <a:pt x="864973" y="0"/>
                  </a:lnTo>
                  <a:lnTo>
                    <a:pt x="1779373" y="543698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3547599" y="2727231"/>
              <a:ext cx="210466" cy="21046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10"/>
            <p:cNvSpPr/>
            <p:nvPr/>
          </p:nvSpPr>
          <p:spPr>
            <a:xfrm>
              <a:off x="2782116" y="3183876"/>
              <a:ext cx="1759038" cy="1334706"/>
            </a:xfrm>
            <a:custGeom>
              <a:avLst/>
              <a:gdLst/>
              <a:ahLst/>
              <a:cxnLst/>
              <a:rect l="l" t="t" r="r" b="b"/>
              <a:pathLst>
                <a:path w="1759038" h="1334706">
                  <a:moveTo>
                    <a:pt x="65637" y="63758"/>
                  </a:moveTo>
                  <a:lnTo>
                    <a:pt x="65637" y="1271391"/>
                  </a:lnTo>
                  <a:lnTo>
                    <a:pt x="1711798" y="1271391"/>
                  </a:lnTo>
                  <a:lnTo>
                    <a:pt x="1711798" y="63758"/>
                  </a:lnTo>
                  <a:close/>
                  <a:moveTo>
                    <a:pt x="0" y="0"/>
                  </a:moveTo>
                  <a:lnTo>
                    <a:pt x="1759038" y="0"/>
                  </a:lnTo>
                  <a:lnTo>
                    <a:pt x="1759038" y="1334706"/>
                  </a:lnTo>
                  <a:lnTo>
                    <a:pt x="0" y="1334706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243375" y="2922417"/>
            <a:ext cx="1981610" cy="2018275"/>
            <a:chOff x="4829186" y="3230756"/>
            <a:chExt cx="1759038" cy="1791351"/>
          </a:xfrm>
        </p:grpSpPr>
        <p:sp>
          <p:nvSpPr>
            <p:cNvPr id="29" name="任意多边形 28"/>
            <p:cNvSpPr/>
            <p:nvPr/>
          </p:nvSpPr>
          <p:spPr>
            <a:xfrm>
              <a:off x="5095766" y="3332446"/>
              <a:ext cx="1222819" cy="390623"/>
            </a:xfrm>
            <a:custGeom>
              <a:avLst/>
              <a:gdLst>
                <a:gd name="connsiteX0" fmla="*/ 0 w 1779373"/>
                <a:gd name="connsiteY0" fmla="*/ 568411 h 568411"/>
                <a:gd name="connsiteX1" fmla="*/ 864973 w 1779373"/>
                <a:gd name="connsiteY1" fmla="*/ 0 h 568411"/>
                <a:gd name="connsiteX2" fmla="*/ 1779373 w 1779373"/>
                <a:gd name="connsiteY2" fmla="*/ 543698 h 56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79373" h="568411">
                  <a:moveTo>
                    <a:pt x="0" y="568411"/>
                  </a:moveTo>
                  <a:lnTo>
                    <a:pt x="864973" y="0"/>
                  </a:lnTo>
                  <a:lnTo>
                    <a:pt x="1779373" y="543698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5594669" y="3230756"/>
              <a:ext cx="210466" cy="21046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1" name="矩形 10"/>
            <p:cNvSpPr/>
            <p:nvPr/>
          </p:nvSpPr>
          <p:spPr>
            <a:xfrm>
              <a:off x="4829186" y="3687401"/>
              <a:ext cx="1759038" cy="1334706"/>
            </a:xfrm>
            <a:custGeom>
              <a:avLst/>
              <a:gdLst/>
              <a:ahLst/>
              <a:cxnLst/>
              <a:rect l="l" t="t" r="r" b="b"/>
              <a:pathLst>
                <a:path w="1759038" h="1334706">
                  <a:moveTo>
                    <a:pt x="65637" y="63758"/>
                  </a:moveTo>
                  <a:lnTo>
                    <a:pt x="65637" y="1271391"/>
                  </a:lnTo>
                  <a:lnTo>
                    <a:pt x="1711798" y="1271391"/>
                  </a:lnTo>
                  <a:lnTo>
                    <a:pt x="1711798" y="63758"/>
                  </a:lnTo>
                  <a:close/>
                  <a:moveTo>
                    <a:pt x="0" y="0"/>
                  </a:moveTo>
                  <a:lnTo>
                    <a:pt x="1759038" y="0"/>
                  </a:lnTo>
                  <a:lnTo>
                    <a:pt x="1759038" y="1334706"/>
                  </a:lnTo>
                  <a:lnTo>
                    <a:pt x="0" y="1334706"/>
                  </a:lnTo>
                  <a:close/>
                </a:path>
              </a:pathLst>
            </a:custGeom>
            <a:solidFill>
              <a:srgbClr val="0B99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549463" y="2170526"/>
            <a:ext cx="1981610" cy="2018275"/>
            <a:chOff x="6876256" y="2563403"/>
            <a:chExt cx="1759038" cy="1791351"/>
          </a:xfrm>
        </p:grpSpPr>
        <p:sp>
          <p:nvSpPr>
            <p:cNvPr id="39" name="任意多边形 38"/>
            <p:cNvSpPr/>
            <p:nvPr/>
          </p:nvSpPr>
          <p:spPr>
            <a:xfrm>
              <a:off x="7142836" y="2665093"/>
              <a:ext cx="1222819" cy="390623"/>
            </a:xfrm>
            <a:custGeom>
              <a:avLst/>
              <a:gdLst>
                <a:gd name="connsiteX0" fmla="*/ 0 w 1779373"/>
                <a:gd name="connsiteY0" fmla="*/ 568411 h 568411"/>
                <a:gd name="connsiteX1" fmla="*/ 864973 w 1779373"/>
                <a:gd name="connsiteY1" fmla="*/ 0 h 568411"/>
                <a:gd name="connsiteX2" fmla="*/ 1779373 w 1779373"/>
                <a:gd name="connsiteY2" fmla="*/ 543698 h 568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79373" h="568411">
                  <a:moveTo>
                    <a:pt x="0" y="568411"/>
                  </a:moveTo>
                  <a:lnTo>
                    <a:pt x="864973" y="0"/>
                  </a:lnTo>
                  <a:lnTo>
                    <a:pt x="1779373" y="543698"/>
                  </a:lnTo>
                </a:path>
              </a:pathLst>
            </a:cu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7641739" y="2563403"/>
              <a:ext cx="210466" cy="21046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1" name="矩形 10"/>
            <p:cNvSpPr/>
            <p:nvPr/>
          </p:nvSpPr>
          <p:spPr>
            <a:xfrm>
              <a:off x="6876256" y="3020048"/>
              <a:ext cx="1759038" cy="1334706"/>
            </a:xfrm>
            <a:custGeom>
              <a:avLst/>
              <a:gdLst/>
              <a:ahLst/>
              <a:cxnLst/>
              <a:rect l="l" t="t" r="r" b="b"/>
              <a:pathLst>
                <a:path w="1759038" h="1334706">
                  <a:moveTo>
                    <a:pt x="65637" y="63758"/>
                  </a:moveTo>
                  <a:lnTo>
                    <a:pt x="65637" y="1271391"/>
                  </a:lnTo>
                  <a:lnTo>
                    <a:pt x="1711798" y="1271391"/>
                  </a:lnTo>
                  <a:lnTo>
                    <a:pt x="1711798" y="63758"/>
                  </a:lnTo>
                  <a:close/>
                  <a:moveTo>
                    <a:pt x="0" y="0"/>
                  </a:moveTo>
                  <a:lnTo>
                    <a:pt x="1759038" y="0"/>
                  </a:lnTo>
                  <a:lnTo>
                    <a:pt x="1759038" y="1334706"/>
                  </a:lnTo>
                  <a:lnTo>
                    <a:pt x="0" y="1334706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lnSpc>
                  <a:spcPct val="120000"/>
                </a:lnSpc>
              </a:pPr>
              <a:endParaRPr lang="zh-CN" altLang="en-US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cs typeface="+mn-ea"/>
                <a:sym typeface="+mn-lt"/>
              </a:rPr>
              <a:t>单击此处添加标题文本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282876" y="3043490"/>
            <a:ext cx="1196338" cy="286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36" name="TextBox 12"/>
          <p:cNvSpPr txBox="1"/>
          <p:nvPr/>
        </p:nvSpPr>
        <p:spPr>
          <a:xfrm>
            <a:off x="4078954" y="3376002"/>
            <a:ext cx="16982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608986" y="3590642"/>
            <a:ext cx="1196338" cy="286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40" name="TextBox 12"/>
          <p:cNvSpPr txBox="1"/>
          <p:nvPr/>
        </p:nvSpPr>
        <p:spPr>
          <a:xfrm>
            <a:off x="6405064" y="3923154"/>
            <a:ext cx="16982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895580" y="2827032"/>
            <a:ext cx="1196338" cy="286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单击添加标题</a:t>
            </a:r>
          </a:p>
        </p:txBody>
      </p:sp>
      <p:sp>
        <p:nvSpPr>
          <p:cNvPr id="46" name="TextBox 12"/>
          <p:cNvSpPr txBox="1"/>
          <p:nvPr/>
        </p:nvSpPr>
        <p:spPr>
          <a:xfrm>
            <a:off x="8691658" y="3159544"/>
            <a:ext cx="16982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B99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35954" y="1915615"/>
            <a:ext cx="5724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B999A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单击此处添加标题文本文</a:t>
            </a:r>
            <a:r>
              <a:rPr lang="zh-CN" altLang="en-US" sz="3600" b="1" dirty="0">
                <a:solidFill>
                  <a:srgbClr val="0B999A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本</a:t>
            </a:r>
            <a:endParaRPr lang="en-US" altLang="zh-CN" sz="3600" b="1" dirty="0">
              <a:solidFill>
                <a:srgbClr val="0B999A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306202" y="2857031"/>
            <a:ext cx="540000" cy="540000"/>
          </a:xfrm>
          <a:prstGeom prst="ellipse">
            <a:avLst/>
          </a:prstGeom>
          <a:solidFill>
            <a:srgbClr val="0B99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cs typeface="+mn-ea"/>
                <a:sym typeface="+mn-lt"/>
              </a:rPr>
              <a:t>2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306202" y="1994737"/>
            <a:ext cx="540000" cy="540000"/>
          </a:xfrm>
          <a:prstGeom prst="ellipse">
            <a:avLst/>
          </a:prstGeom>
          <a:solidFill>
            <a:srgbClr val="0B99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cs typeface="+mn-ea"/>
                <a:sym typeface="+mn-lt"/>
              </a:rPr>
              <a:t>1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3306202" y="3719325"/>
            <a:ext cx="540000" cy="540000"/>
          </a:xfrm>
          <a:prstGeom prst="ellipse">
            <a:avLst/>
          </a:prstGeom>
          <a:solidFill>
            <a:srgbClr val="0B99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cs typeface="+mn-ea"/>
                <a:sym typeface="+mn-lt"/>
              </a:rPr>
              <a:t>3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306202" y="4581619"/>
            <a:ext cx="540000" cy="540000"/>
          </a:xfrm>
          <a:prstGeom prst="ellipse">
            <a:avLst/>
          </a:prstGeom>
          <a:solidFill>
            <a:srgbClr val="0B99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cs typeface="+mn-ea"/>
                <a:sym typeface="+mn-lt"/>
              </a:rPr>
              <a:t>4</a:t>
            </a:r>
            <a:endParaRPr lang="zh-CN" altLang="en-US" sz="3200" b="1" dirty="0"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035954" y="2777909"/>
            <a:ext cx="5724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B999A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单击此处添加标题文本文</a:t>
            </a:r>
            <a:r>
              <a:rPr lang="zh-CN" altLang="en-US" sz="3600" b="1" dirty="0">
                <a:solidFill>
                  <a:srgbClr val="0B999A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本</a:t>
            </a:r>
            <a:endParaRPr lang="en-US" altLang="zh-CN" sz="3600" b="1" dirty="0">
              <a:solidFill>
                <a:srgbClr val="0B999A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031539" y="4502497"/>
            <a:ext cx="5724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B999A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单击此处添加标题文本文</a:t>
            </a:r>
            <a:r>
              <a:rPr lang="zh-CN" altLang="en-US" sz="3600" b="1" dirty="0">
                <a:solidFill>
                  <a:srgbClr val="0B999A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本</a:t>
            </a:r>
            <a:endParaRPr lang="en-US" altLang="zh-CN" sz="3600" b="1" dirty="0">
              <a:solidFill>
                <a:srgbClr val="0B999A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035954" y="3640203"/>
            <a:ext cx="57246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0B999A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单击此处添加标题文本文</a:t>
            </a:r>
            <a:r>
              <a:rPr lang="zh-CN" altLang="en-US" sz="3600" b="1" dirty="0">
                <a:solidFill>
                  <a:srgbClr val="0B999A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本</a:t>
            </a:r>
            <a:endParaRPr lang="en-US" altLang="zh-CN" sz="3600" b="1" dirty="0">
              <a:solidFill>
                <a:srgbClr val="0B999A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311150" y="798389"/>
            <a:ext cx="2273300" cy="960031"/>
          </a:xfrm>
          <a:prstGeom prst="roundRect">
            <a:avLst>
              <a:gd name="adj" fmla="val 0"/>
            </a:avLst>
          </a:prstGeom>
          <a:solidFill>
            <a:srgbClr val="0B99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54158" y="847517"/>
            <a:ext cx="178728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目录</a:t>
            </a:r>
          </a:p>
          <a:p>
            <a:pPr algn="ctr"/>
            <a:r>
              <a:rPr lang="zh-CN" altLang="en-US" dirty="0">
                <a:solidFill>
                  <a:schemeClr val="bg1"/>
                </a:solidFill>
              </a:rPr>
              <a:t>CONTENTS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463755" y="2044963"/>
            <a:ext cx="936755" cy="1056762"/>
            <a:chOff x="4188905" y="1440667"/>
            <a:chExt cx="909796" cy="1026215"/>
          </a:xfrm>
        </p:grpSpPr>
        <p:sp>
          <p:nvSpPr>
            <p:cNvPr id="8" name="Freeform 6"/>
            <p:cNvSpPr/>
            <p:nvPr/>
          </p:nvSpPr>
          <p:spPr bwMode="auto">
            <a:xfrm>
              <a:off x="4188905" y="1440667"/>
              <a:ext cx="909796" cy="1026215"/>
            </a:xfrm>
            <a:custGeom>
              <a:avLst/>
              <a:gdLst/>
              <a:ahLst/>
              <a:cxnLst/>
              <a:rect l="l" t="t" r="r" b="b"/>
              <a:pathLst>
                <a:path w="1414998" h="1596064">
                  <a:moveTo>
                    <a:pt x="707499" y="288032"/>
                  </a:moveTo>
                  <a:cubicBezTo>
                    <a:pt x="647846" y="288032"/>
                    <a:pt x="599487" y="336391"/>
                    <a:pt x="599487" y="396044"/>
                  </a:cubicBezTo>
                  <a:cubicBezTo>
                    <a:pt x="599487" y="455697"/>
                    <a:pt x="647846" y="504056"/>
                    <a:pt x="707499" y="504056"/>
                  </a:cubicBezTo>
                  <a:cubicBezTo>
                    <a:pt x="767152" y="504056"/>
                    <a:pt x="815511" y="455697"/>
                    <a:pt x="815511" y="396044"/>
                  </a:cubicBezTo>
                  <a:cubicBezTo>
                    <a:pt x="815511" y="336391"/>
                    <a:pt x="767152" y="288032"/>
                    <a:pt x="707499" y="288032"/>
                  </a:cubicBezTo>
                  <a:close/>
                  <a:moveTo>
                    <a:pt x="709774" y="0"/>
                  </a:moveTo>
                  <a:cubicBezTo>
                    <a:pt x="796221" y="118227"/>
                    <a:pt x="937266" y="190982"/>
                    <a:pt x="1085135" y="190982"/>
                  </a:cubicBezTo>
                  <a:cubicBezTo>
                    <a:pt x="1203431" y="190982"/>
                    <a:pt x="1314902" y="145510"/>
                    <a:pt x="1401349" y="65934"/>
                  </a:cubicBezTo>
                  <a:cubicBezTo>
                    <a:pt x="1410448" y="161425"/>
                    <a:pt x="1414998" y="281926"/>
                    <a:pt x="1414998" y="361502"/>
                  </a:cubicBezTo>
                  <a:cubicBezTo>
                    <a:pt x="1414998" y="652522"/>
                    <a:pt x="1342201" y="936721"/>
                    <a:pt x="1210256" y="1164081"/>
                  </a:cubicBezTo>
                  <a:cubicBezTo>
                    <a:pt x="1080586" y="1380073"/>
                    <a:pt x="903142" y="1534677"/>
                    <a:pt x="707499" y="1596064"/>
                  </a:cubicBezTo>
                  <a:cubicBezTo>
                    <a:pt x="511856" y="1534677"/>
                    <a:pt x="334413" y="1380073"/>
                    <a:pt x="207017" y="1164081"/>
                  </a:cubicBezTo>
                  <a:cubicBezTo>
                    <a:pt x="75072" y="936721"/>
                    <a:pt x="0" y="652522"/>
                    <a:pt x="0" y="361502"/>
                  </a:cubicBezTo>
                  <a:cubicBezTo>
                    <a:pt x="0" y="279652"/>
                    <a:pt x="6825" y="161425"/>
                    <a:pt x="15924" y="65934"/>
                  </a:cubicBezTo>
                  <a:cubicBezTo>
                    <a:pt x="100096" y="145510"/>
                    <a:pt x="213842" y="190982"/>
                    <a:pt x="332138" y="190982"/>
                  </a:cubicBezTo>
                  <a:cubicBezTo>
                    <a:pt x="482282" y="190982"/>
                    <a:pt x="621052" y="118227"/>
                    <a:pt x="70977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标题层"/>
            <p:cNvSpPr txBox="1"/>
            <p:nvPr/>
          </p:nvSpPr>
          <p:spPr bwMode="auto">
            <a:xfrm>
              <a:off x="4345154" y="1851670"/>
              <a:ext cx="617718" cy="380873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en-US" altLang="zh-CN" sz="27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01</a:t>
              </a:r>
              <a:endParaRPr lang="zh-CN" altLang="en-US" sz="270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202010" y="2573204"/>
            <a:ext cx="1056624" cy="936877"/>
            <a:chOff x="4905912" y="1953640"/>
            <a:chExt cx="1026214" cy="909796"/>
          </a:xfrm>
          <a:effectLst/>
        </p:grpSpPr>
        <p:sp>
          <p:nvSpPr>
            <p:cNvPr id="11" name="Freeform 6"/>
            <p:cNvSpPr/>
            <p:nvPr/>
          </p:nvSpPr>
          <p:spPr bwMode="auto">
            <a:xfrm rot="3600000">
              <a:off x="4964121" y="1895431"/>
              <a:ext cx="909796" cy="1026214"/>
            </a:xfrm>
            <a:custGeom>
              <a:avLst/>
              <a:gdLst/>
              <a:ahLst/>
              <a:cxnLst/>
              <a:rect l="l" t="t" r="r" b="b"/>
              <a:pathLst>
                <a:path w="1414998" h="1596064">
                  <a:moveTo>
                    <a:pt x="707499" y="288032"/>
                  </a:moveTo>
                  <a:cubicBezTo>
                    <a:pt x="647846" y="288032"/>
                    <a:pt x="599487" y="336391"/>
                    <a:pt x="599487" y="396044"/>
                  </a:cubicBezTo>
                  <a:cubicBezTo>
                    <a:pt x="599487" y="455697"/>
                    <a:pt x="647846" y="504056"/>
                    <a:pt x="707499" y="504056"/>
                  </a:cubicBezTo>
                  <a:cubicBezTo>
                    <a:pt x="767152" y="504056"/>
                    <a:pt x="815511" y="455697"/>
                    <a:pt x="815511" y="396044"/>
                  </a:cubicBezTo>
                  <a:cubicBezTo>
                    <a:pt x="815511" y="336391"/>
                    <a:pt x="767152" y="288032"/>
                    <a:pt x="707499" y="288032"/>
                  </a:cubicBezTo>
                  <a:close/>
                  <a:moveTo>
                    <a:pt x="709774" y="0"/>
                  </a:moveTo>
                  <a:cubicBezTo>
                    <a:pt x="796221" y="118227"/>
                    <a:pt x="937266" y="190982"/>
                    <a:pt x="1085135" y="190982"/>
                  </a:cubicBezTo>
                  <a:cubicBezTo>
                    <a:pt x="1203431" y="190982"/>
                    <a:pt x="1314902" y="145510"/>
                    <a:pt x="1401349" y="65934"/>
                  </a:cubicBezTo>
                  <a:cubicBezTo>
                    <a:pt x="1410448" y="161425"/>
                    <a:pt x="1414998" y="281926"/>
                    <a:pt x="1414998" y="361502"/>
                  </a:cubicBezTo>
                  <a:cubicBezTo>
                    <a:pt x="1414998" y="652522"/>
                    <a:pt x="1342201" y="936721"/>
                    <a:pt x="1210256" y="1164081"/>
                  </a:cubicBezTo>
                  <a:cubicBezTo>
                    <a:pt x="1080586" y="1380073"/>
                    <a:pt x="903142" y="1534677"/>
                    <a:pt x="707499" y="1596064"/>
                  </a:cubicBezTo>
                  <a:cubicBezTo>
                    <a:pt x="511856" y="1534677"/>
                    <a:pt x="334413" y="1380073"/>
                    <a:pt x="207017" y="1164081"/>
                  </a:cubicBezTo>
                  <a:cubicBezTo>
                    <a:pt x="75072" y="936721"/>
                    <a:pt x="0" y="652522"/>
                    <a:pt x="0" y="361502"/>
                  </a:cubicBezTo>
                  <a:cubicBezTo>
                    <a:pt x="0" y="279652"/>
                    <a:pt x="6825" y="161425"/>
                    <a:pt x="15924" y="65934"/>
                  </a:cubicBezTo>
                  <a:cubicBezTo>
                    <a:pt x="100096" y="145510"/>
                    <a:pt x="213842" y="190982"/>
                    <a:pt x="332138" y="190982"/>
                  </a:cubicBezTo>
                  <a:cubicBezTo>
                    <a:pt x="482282" y="190982"/>
                    <a:pt x="621052" y="118227"/>
                    <a:pt x="709774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标题层"/>
            <p:cNvSpPr txBox="1"/>
            <p:nvPr/>
          </p:nvSpPr>
          <p:spPr bwMode="auto">
            <a:xfrm>
              <a:off x="4968794" y="2315656"/>
              <a:ext cx="617718" cy="380873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en-US" altLang="zh-CN" sz="27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02</a:t>
              </a:r>
              <a:endParaRPr lang="zh-CN" altLang="en-US" sz="270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192798" y="3479161"/>
            <a:ext cx="1056624" cy="936877"/>
            <a:chOff x="4896966" y="2833409"/>
            <a:chExt cx="1026215" cy="909796"/>
          </a:xfrm>
        </p:grpSpPr>
        <p:sp>
          <p:nvSpPr>
            <p:cNvPr id="14" name="Freeform 6"/>
            <p:cNvSpPr/>
            <p:nvPr/>
          </p:nvSpPr>
          <p:spPr bwMode="auto">
            <a:xfrm rot="18000000" flipV="1">
              <a:off x="4955176" y="2775199"/>
              <a:ext cx="909796" cy="1026215"/>
            </a:xfrm>
            <a:custGeom>
              <a:avLst/>
              <a:gdLst/>
              <a:ahLst/>
              <a:cxnLst/>
              <a:rect l="l" t="t" r="r" b="b"/>
              <a:pathLst>
                <a:path w="1414998" h="1596064">
                  <a:moveTo>
                    <a:pt x="707499" y="288032"/>
                  </a:moveTo>
                  <a:cubicBezTo>
                    <a:pt x="647846" y="288032"/>
                    <a:pt x="599487" y="336391"/>
                    <a:pt x="599487" y="396044"/>
                  </a:cubicBezTo>
                  <a:cubicBezTo>
                    <a:pt x="599487" y="455697"/>
                    <a:pt x="647846" y="504056"/>
                    <a:pt x="707499" y="504056"/>
                  </a:cubicBezTo>
                  <a:cubicBezTo>
                    <a:pt x="767152" y="504056"/>
                    <a:pt x="815511" y="455697"/>
                    <a:pt x="815511" y="396044"/>
                  </a:cubicBezTo>
                  <a:cubicBezTo>
                    <a:pt x="815511" y="336391"/>
                    <a:pt x="767152" y="288032"/>
                    <a:pt x="707499" y="288032"/>
                  </a:cubicBezTo>
                  <a:close/>
                  <a:moveTo>
                    <a:pt x="709774" y="0"/>
                  </a:moveTo>
                  <a:cubicBezTo>
                    <a:pt x="796221" y="118227"/>
                    <a:pt x="937266" y="190982"/>
                    <a:pt x="1085135" y="190982"/>
                  </a:cubicBezTo>
                  <a:cubicBezTo>
                    <a:pt x="1203431" y="190982"/>
                    <a:pt x="1314902" y="145510"/>
                    <a:pt x="1401349" y="65934"/>
                  </a:cubicBezTo>
                  <a:cubicBezTo>
                    <a:pt x="1410448" y="161425"/>
                    <a:pt x="1414998" y="281926"/>
                    <a:pt x="1414998" y="361502"/>
                  </a:cubicBezTo>
                  <a:cubicBezTo>
                    <a:pt x="1414998" y="652522"/>
                    <a:pt x="1342201" y="936721"/>
                    <a:pt x="1210256" y="1164081"/>
                  </a:cubicBezTo>
                  <a:cubicBezTo>
                    <a:pt x="1080586" y="1380073"/>
                    <a:pt x="903142" y="1534677"/>
                    <a:pt x="707499" y="1596064"/>
                  </a:cubicBezTo>
                  <a:cubicBezTo>
                    <a:pt x="511856" y="1534677"/>
                    <a:pt x="334413" y="1380073"/>
                    <a:pt x="207017" y="1164081"/>
                  </a:cubicBezTo>
                  <a:cubicBezTo>
                    <a:pt x="75072" y="936721"/>
                    <a:pt x="0" y="652522"/>
                    <a:pt x="0" y="361502"/>
                  </a:cubicBezTo>
                  <a:cubicBezTo>
                    <a:pt x="0" y="279652"/>
                    <a:pt x="6825" y="161425"/>
                    <a:pt x="15924" y="65934"/>
                  </a:cubicBezTo>
                  <a:cubicBezTo>
                    <a:pt x="100096" y="145510"/>
                    <a:pt x="213842" y="190982"/>
                    <a:pt x="332138" y="190982"/>
                  </a:cubicBezTo>
                  <a:cubicBezTo>
                    <a:pt x="482282" y="190982"/>
                    <a:pt x="621052" y="118227"/>
                    <a:pt x="70977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标题层"/>
            <p:cNvSpPr txBox="1"/>
            <p:nvPr/>
          </p:nvSpPr>
          <p:spPr bwMode="auto">
            <a:xfrm>
              <a:off x="4968794" y="3031611"/>
              <a:ext cx="617718" cy="380873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en-US" altLang="zh-CN" sz="27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03</a:t>
              </a:r>
              <a:endParaRPr lang="zh-CN" altLang="en-US" sz="270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463755" y="3880665"/>
            <a:ext cx="936755" cy="1056762"/>
            <a:chOff x="4188905" y="3262326"/>
            <a:chExt cx="909796" cy="1026215"/>
          </a:xfrm>
        </p:grpSpPr>
        <p:sp>
          <p:nvSpPr>
            <p:cNvPr id="17" name="Freeform 6"/>
            <p:cNvSpPr/>
            <p:nvPr/>
          </p:nvSpPr>
          <p:spPr bwMode="auto">
            <a:xfrm flipH="1" flipV="1">
              <a:off x="4188905" y="3262326"/>
              <a:ext cx="909796" cy="1026215"/>
            </a:xfrm>
            <a:custGeom>
              <a:avLst/>
              <a:gdLst/>
              <a:ahLst/>
              <a:cxnLst/>
              <a:rect l="l" t="t" r="r" b="b"/>
              <a:pathLst>
                <a:path w="1414998" h="1596064">
                  <a:moveTo>
                    <a:pt x="707499" y="288032"/>
                  </a:moveTo>
                  <a:cubicBezTo>
                    <a:pt x="647846" y="288032"/>
                    <a:pt x="599487" y="336391"/>
                    <a:pt x="599487" y="396044"/>
                  </a:cubicBezTo>
                  <a:cubicBezTo>
                    <a:pt x="599487" y="455697"/>
                    <a:pt x="647846" y="504056"/>
                    <a:pt x="707499" y="504056"/>
                  </a:cubicBezTo>
                  <a:cubicBezTo>
                    <a:pt x="767152" y="504056"/>
                    <a:pt x="815511" y="455697"/>
                    <a:pt x="815511" y="396044"/>
                  </a:cubicBezTo>
                  <a:cubicBezTo>
                    <a:pt x="815511" y="336391"/>
                    <a:pt x="767152" y="288032"/>
                    <a:pt x="707499" y="288032"/>
                  </a:cubicBezTo>
                  <a:close/>
                  <a:moveTo>
                    <a:pt x="709774" y="0"/>
                  </a:moveTo>
                  <a:cubicBezTo>
                    <a:pt x="796221" y="118227"/>
                    <a:pt x="937266" y="190982"/>
                    <a:pt x="1085135" y="190982"/>
                  </a:cubicBezTo>
                  <a:cubicBezTo>
                    <a:pt x="1203431" y="190982"/>
                    <a:pt x="1314902" y="145510"/>
                    <a:pt x="1401349" y="65934"/>
                  </a:cubicBezTo>
                  <a:cubicBezTo>
                    <a:pt x="1410448" y="161425"/>
                    <a:pt x="1414998" y="281926"/>
                    <a:pt x="1414998" y="361502"/>
                  </a:cubicBezTo>
                  <a:cubicBezTo>
                    <a:pt x="1414998" y="652522"/>
                    <a:pt x="1342201" y="936721"/>
                    <a:pt x="1210256" y="1164081"/>
                  </a:cubicBezTo>
                  <a:cubicBezTo>
                    <a:pt x="1080586" y="1380073"/>
                    <a:pt x="903142" y="1534677"/>
                    <a:pt x="707499" y="1596064"/>
                  </a:cubicBezTo>
                  <a:cubicBezTo>
                    <a:pt x="511856" y="1534677"/>
                    <a:pt x="334413" y="1380073"/>
                    <a:pt x="207017" y="1164081"/>
                  </a:cubicBezTo>
                  <a:cubicBezTo>
                    <a:pt x="75072" y="936721"/>
                    <a:pt x="0" y="652522"/>
                    <a:pt x="0" y="361502"/>
                  </a:cubicBezTo>
                  <a:cubicBezTo>
                    <a:pt x="0" y="279652"/>
                    <a:pt x="6825" y="161425"/>
                    <a:pt x="15924" y="65934"/>
                  </a:cubicBezTo>
                  <a:cubicBezTo>
                    <a:pt x="100096" y="145510"/>
                    <a:pt x="213842" y="190982"/>
                    <a:pt x="332138" y="190982"/>
                  </a:cubicBezTo>
                  <a:cubicBezTo>
                    <a:pt x="482282" y="190982"/>
                    <a:pt x="621052" y="118227"/>
                    <a:pt x="709774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标题层"/>
            <p:cNvSpPr txBox="1"/>
            <p:nvPr/>
          </p:nvSpPr>
          <p:spPr bwMode="auto">
            <a:xfrm>
              <a:off x="4345154" y="3431721"/>
              <a:ext cx="617718" cy="380873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en-US" altLang="zh-CN" sz="27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04</a:t>
              </a:r>
              <a:endParaRPr lang="zh-CN" altLang="en-US" sz="270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587206" y="2610059"/>
            <a:ext cx="1056624" cy="936877"/>
            <a:chOff x="3337582" y="1989430"/>
            <a:chExt cx="1026215" cy="909796"/>
          </a:xfrm>
        </p:grpSpPr>
        <p:sp>
          <p:nvSpPr>
            <p:cNvPr id="20" name="Freeform 6"/>
            <p:cNvSpPr/>
            <p:nvPr/>
          </p:nvSpPr>
          <p:spPr bwMode="auto">
            <a:xfrm rot="18000000" flipH="1">
              <a:off x="3395792" y="1931220"/>
              <a:ext cx="909796" cy="1026215"/>
            </a:xfrm>
            <a:custGeom>
              <a:avLst/>
              <a:gdLst/>
              <a:ahLst/>
              <a:cxnLst/>
              <a:rect l="l" t="t" r="r" b="b"/>
              <a:pathLst>
                <a:path w="1414998" h="1596064">
                  <a:moveTo>
                    <a:pt x="707499" y="288032"/>
                  </a:moveTo>
                  <a:cubicBezTo>
                    <a:pt x="647846" y="288032"/>
                    <a:pt x="599487" y="336391"/>
                    <a:pt x="599487" y="396044"/>
                  </a:cubicBezTo>
                  <a:cubicBezTo>
                    <a:pt x="599487" y="455697"/>
                    <a:pt x="647846" y="504056"/>
                    <a:pt x="707499" y="504056"/>
                  </a:cubicBezTo>
                  <a:cubicBezTo>
                    <a:pt x="767152" y="504056"/>
                    <a:pt x="815511" y="455697"/>
                    <a:pt x="815511" y="396044"/>
                  </a:cubicBezTo>
                  <a:cubicBezTo>
                    <a:pt x="815511" y="336391"/>
                    <a:pt x="767152" y="288032"/>
                    <a:pt x="707499" y="288032"/>
                  </a:cubicBezTo>
                  <a:close/>
                  <a:moveTo>
                    <a:pt x="709774" y="0"/>
                  </a:moveTo>
                  <a:cubicBezTo>
                    <a:pt x="796221" y="118227"/>
                    <a:pt x="937266" y="190982"/>
                    <a:pt x="1085135" y="190982"/>
                  </a:cubicBezTo>
                  <a:cubicBezTo>
                    <a:pt x="1203431" y="190982"/>
                    <a:pt x="1314902" y="145510"/>
                    <a:pt x="1401349" y="65934"/>
                  </a:cubicBezTo>
                  <a:cubicBezTo>
                    <a:pt x="1410448" y="161425"/>
                    <a:pt x="1414998" y="281926"/>
                    <a:pt x="1414998" y="361502"/>
                  </a:cubicBezTo>
                  <a:cubicBezTo>
                    <a:pt x="1414998" y="652522"/>
                    <a:pt x="1342201" y="936721"/>
                    <a:pt x="1210256" y="1164081"/>
                  </a:cubicBezTo>
                  <a:cubicBezTo>
                    <a:pt x="1080586" y="1380073"/>
                    <a:pt x="903142" y="1534677"/>
                    <a:pt x="707499" y="1596064"/>
                  </a:cubicBezTo>
                  <a:cubicBezTo>
                    <a:pt x="511856" y="1534677"/>
                    <a:pt x="334413" y="1380073"/>
                    <a:pt x="207017" y="1164081"/>
                  </a:cubicBezTo>
                  <a:cubicBezTo>
                    <a:pt x="75072" y="936721"/>
                    <a:pt x="0" y="652522"/>
                    <a:pt x="0" y="361502"/>
                  </a:cubicBezTo>
                  <a:cubicBezTo>
                    <a:pt x="0" y="279652"/>
                    <a:pt x="6825" y="161425"/>
                    <a:pt x="15924" y="65934"/>
                  </a:cubicBezTo>
                  <a:cubicBezTo>
                    <a:pt x="100096" y="145510"/>
                    <a:pt x="213842" y="190982"/>
                    <a:pt x="332138" y="190982"/>
                  </a:cubicBezTo>
                  <a:cubicBezTo>
                    <a:pt x="482282" y="190982"/>
                    <a:pt x="621052" y="118227"/>
                    <a:pt x="709774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标题层"/>
            <p:cNvSpPr txBox="1"/>
            <p:nvPr/>
          </p:nvSpPr>
          <p:spPr bwMode="auto">
            <a:xfrm>
              <a:off x="3635896" y="2315656"/>
              <a:ext cx="617718" cy="380873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en-US" altLang="zh-CN" sz="27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06</a:t>
              </a:r>
              <a:endParaRPr lang="zh-CN" altLang="en-US" sz="270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587206" y="3479161"/>
            <a:ext cx="1056624" cy="936877"/>
            <a:chOff x="3364425" y="2869202"/>
            <a:chExt cx="1026215" cy="909796"/>
          </a:xfrm>
        </p:grpSpPr>
        <p:sp>
          <p:nvSpPr>
            <p:cNvPr id="23" name="Freeform 6"/>
            <p:cNvSpPr/>
            <p:nvPr/>
          </p:nvSpPr>
          <p:spPr bwMode="auto">
            <a:xfrm rot="3600000" flipH="1" flipV="1">
              <a:off x="3422635" y="2810992"/>
              <a:ext cx="909796" cy="1026215"/>
            </a:xfrm>
            <a:custGeom>
              <a:avLst/>
              <a:gdLst/>
              <a:ahLst/>
              <a:cxnLst/>
              <a:rect l="l" t="t" r="r" b="b"/>
              <a:pathLst>
                <a:path w="1414998" h="1596064">
                  <a:moveTo>
                    <a:pt x="707499" y="288032"/>
                  </a:moveTo>
                  <a:cubicBezTo>
                    <a:pt x="647846" y="288032"/>
                    <a:pt x="599487" y="336391"/>
                    <a:pt x="599487" y="396044"/>
                  </a:cubicBezTo>
                  <a:cubicBezTo>
                    <a:pt x="599487" y="455697"/>
                    <a:pt x="647846" y="504056"/>
                    <a:pt x="707499" y="504056"/>
                  </a:cubicBezTo>
                  <a:cubicBezTo>
                    <a:pt x="767152" y="504056"/>
                    <a:pt x="815511" y="455697"/>
                    <a:pt x="815511" y="396044"/>
                  </a:cubicBezTo>
                  <a:cubicBezTo>
                    <a:pt x="815511" y="336391"/>
                    <a:pt x="767152" y="288032"/>
                    <a:pt x="707499" y="288032"/>
                  </a:cubicBezTo>
                  <a:close/>
                  <a:moveTo>
                    <a:pt x="709774" y="0"/>
                  </a:moveTo>
                  <a:cubicBezTo>
                    <a:pt x="796221" y="118227"/>
                    <a:pt x="937266" y="190982"/>
                    <a:pt x="1085135" y="190982"/>
                  </a:cubicBezTo>
                  <a:cubicBezTo>
                    <a:pt x="1203431" y="190982"/>
                    <a:pt x="1314902" y="145510"/>
                    <a:pt x="1401349" y="65934"/>
                  </a:cubicBezTo>
                  <a:cubicBezTo>
                    <a:pt x="1410448" y="161425"/>
                    <a:pt x="1414998" y="281926"/>
                    <a:pt x="1414998" y="361502"/>
                  </a:cubicBezTo>
                  <a:cubicBezTo>
                    <a:pt x="1414998" y="652522"/>
                    <a:pt x="1342201" y="936721"/>
                    <a:pt x="1210256" y="1164081"/>
                  </a:cubicBezTo>
                  <a:cubicBezTo>
                    <a:pt x="1080586" y="1380073"/>
                    <a:pt x="903142" y="1534677"/>
                    <a:pt x="707499" y="1596064"/>
                  </a:cubicBezTo>
                  <a:cubicBezTo>
                    <a:pt x="511856" y="1534677"/>
                    <a:pt x="334413" y="1380073"/>
                    <a:pt x="207017" y="1164081"/>
                  </a:cubicBezTo>
                  <a:cubicBezTo>
                    <a:pt x="75072" y="936721"/>
                    <a:pt x="0" y="652522"/>
                    <a:pt x="0" y="361502"/>
                  </a:cubicBezTo>
                  <a:cubicBezTo>
                    <a:pt x="0" y="279652"/>
                    <a:pt x="6825" y="161425"/>
                    <a:pt x="15924" y="65934"/>
                  </a:cubicBezTo>
                  <a:cubicBezTo>
                    <a:pt x="100096" y="145510"/>
                    <a:pt x="213842" y="190982"/>
                    <a:pt x="332138" y="190982"/>
                  </a:cubicBezTo>
                  <a:cubicBezTo>
                    <a:pt x="482282" y="190982"/>
                    <a:pt x="621052" y="118227"/>
                    <a:pt x="70977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标题层"/>
            <p:cNvSpPr txBox="1"/>
            <p:nvPr/>
          </p:nvSpPr>
          <p:spPr bwMode="auto">
            <a:xfrm>
              <a:off x="3635896" y="3059045"/>
              <a:ext cx="617718" cy="380873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ctr" defTabSz="1218565">
                <a:defRPr/>
              </a:pPr>
              <a:r>
                <a:rPr lang="en-US" altLang="zh-CN" sz="27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05</a:t>
              </a:r>
              <a:endParaRPr lang="zh-CN" altLang="en-US" sz="270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Freeform 6"/>
          <p:cNvSpPr>
            <a:spLocks noChangeAspect="1" noEditPoints="1"/>
          </p:cNvSpPr>
          <p:nvPr/>
        </p:nvSpPr>
        <p:spPr bwMode="auto">
          <a:xfrm>
            <a:off x="5667587" y="3317544"/>
            <a:ext cx="529096" cy="430824"/>
          </a:xfrm>
          <a:custGeom>
            <a:avLst/>
            <a:gdLst>
              <a:gd name="T0" fmla="*/ 36 w 113"/>
              <a:gd name="T1" fmla="*/ 11 h 86"/>
              <a:gd name="T2" fmla="*/ 106 w 113"/>
              <a:gd name="T3" fmla="*/ 32 h 86"/>
              <a:gd name="T4" fmla="*/ 102 w 113"/>
              <a:gd name="T5" fmla="*/ 35 h 86"/>
              <a:gd name="T6" fmla="*/ 99 w 113"/>
              <a:gd name="T7" fmla="*/ 39 h 86"/>
              <a:gd name="T8" fmla="*/ 95 w 113"/>
              <a:gd name="T9" fmla="*/ 43 h 86"/>
              <a:gd name="T10" fmla="*/ 91 w 113"/>
              <a:gd name="T11" fmla="*/ 86 h 86"/>
              <a:gd name="T12" fmla="*/ 91 w 113"/>
              <a:gd name="T13" fmla="*/ 47 h 86"/>
              <a:gd name="T14" fmla="*/ 81 w 113"/>
              <a:gd name="T15" fmla="*/ 86 h 86"/>
              <a:gd name="T16" fmla="*/ 77 w 113"/>
              <a:gd name="T17" fmla="*/ 59 h 86"/>
              <a:gd name="T18" fmla="*/ 74 w 113"/>
              <a:gd name="T19" fmla="*/ 56 h 86"/>
              <a:gd name="T20" fmla="*/ 70 w 113"/>
              <a:gd name="T21" fmla="*/ 86 h 86"/>
              <a:gd name="T22" fmla="*/ 70 w 113"/>
              <a:gd name="T23" fmla="*/ 54 h 86"/>
              <a:gd name="T24" fmla="*/ 59 w 113"/>
              <a:gd name="T25" fmla="*/ 86 h 86"/>
              <a:gd name="T26" fmla="*/ 56 w 113"/>
              <a:gd name="T27" fmla="*/ 65 h 86"/>
              <a:gd name="T28" fmla="*/ 52 w 113"/>
              <a:gd name="T29" fmla="*/ 68 h 86"/>
              <a:gd name="T30" fmla="*/ 48 w 113"/>
              <a:gd name="T31" fmla="*/ 86 h 86"/>
              <a:gd name="T32" fmla="*/ 48 w 113"/>
              <a:gd name="T33" fmla="*/ 71 h 86"/>
              <a:gd name="T34" fmla="*/ 38 w 113"/>
              <a:gd name="T35" fmla="*/ 86 h 86"/>
              <a:gd name="T36" fmla="*/ 34 w 113"/>
              <a:gd name="T37" fmla="*/ 70 h 86"/>
              <a:gd name="T38" fmla="*/ 31 w 113"/>
              <a:gd name="T39" fmla="*/ 67 h 86"/>
              <a:gd name="T40" fmla="*/ 27 w 113"/>
              <a:gd name="T41" fmla="*/ 86 h 86"/>
              <a:gd name="T42" fmla="*/ 27 w 113"/>
              <a:gd name="T43" fmla="*/ 67 h 86"/>
              <a:gd name="T44" fmla="*/ 16 w 113"/>
              <a:gd name="T45" fmla="*/ 86 h 86"/>
              <a:gd name="T46" fmla="*/ 5 w 113"/>
              <a:gd name="T47" fmla="*/ 79 h 86"/>
              <a:gd name="T48" fmla="*/ 2 w 113"/>
              <a:gd name="T49" fmla="*/ 76 h 86"/>
              <a:gd name="T50" fmla="*/ 0 w 113"/>
              <a:gd name="T51" fmla="*/ 58 h 86"/>
              <a:gd name="T52" fmla="*/ 38 w 113"/>
              <a:gd name="T53" fmla="*/ 64 h 86"/>
              <a:gd name="T54" fmla="*/ 70 w 113"/>
              <a:gd name="T55" fmla="*/ 45 h 86"/>
              <a:gd name="T56" fmla="*/ 82 w 113"/>
              <a:gd name="T57" fmla="*/ 46 h 86"/>
              <a:gd name="T58" fmla="*/ 111 w 113"/>
              <a:gd name="T59" fmla="*/ 13 h 86"/>
              <a:gd name="T60" fmla="*/ 89 w 113"/>
              <a:gd name="T61" fmla="*/ 10 h 86"/>
              <a:gd name="T62" fmla="*/ 74 w 113"/>
              <a:gd name="T63" fmla="*/ 31 h 86"/>
              <a:gd name="T64" fmla="*/ 42 w 113"/>
              <a:gd name="T65" fmla="*/ 49 h 86"/>
              <a:gd name="T66" fmla="*/ 25 w 113"/>
              <a:gd name="T67" fmla="*/ 43 h 86"/>
              <a:gd name="T68" fmla="*/ 13 w 113"/>
              <a:gd name="T69" fmla="*/ 86 h 86"/>
              <a:gd name="T70" fmla="*/ 13 w 113"/>
              <a:gd name="T71" fmla="*/ 75 h 86"/>
              <a:gd name="T72" fmla="*/ 31 w 113"/>
              <a:gd name="T73" fmla="*/ 12 h 86"/>
              <a:gd name="T74" fmla="*/ 49 w 113"/>
              <a:gd name="T75" fmla="*/ 19 h 86"/>
              <a:gd name="T76" fmla="*/ 39 w 113"/>
              <a:gd name="T77" fmla="*/ 19 h 86"/>
              <a:gd name="T78" fmla="*/ 43 w 113"/>
              <a:gd name="T79" fmla="*/ 44 h 86"/>
              <a:gd name="T80" fmla="*/ 34 w 113"/>
              <a:gd name="T81" fmla="*/ 31 h 86"/>
              <a:gd name="T82" fmla="*/ 20 w 113"/>
              <a:gd name="T83" fmla="*/ 38 h 86"/>
              <a:gd name="T84" fmla="*/ 30 w 113"/>
              <a:gd name="T85" fmla="*/ 17 h 86"/>
              <a:gd name="T86" fmla="*/ 21 w 113"/>
              <a:gd name="T87" fmla="*/ 22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3" h="86">
                <a:moveTo>
                  <a:pt x="36" y="2"/>
                </a:moveTo>
                <a:cubicBezTo>
                  <a:pt x="39" y="2"/>
                  <a:pt x="41" y="4"/>
                  <a:pt x="41" y="6"/>
                </a:cubicBezTo>
                <a:cubicBezTo>
                  <a:pt x="41" y="9"/>
                  <a:pt x="39" y="11"/>
                  <a:pt x="36" y="11"/>
                </a:cubicBezTo>
                <a:cubicBezTo>
                  <a:pt x="34" y="11"/>
                  <a:pt x="32" y="9"/>
                  <a:pt x="32" y="6"/>
                </a:cubicBezTo>
                <a:cubicBezTo>
                  <a:pt x="32" y="4"/>
                  <a:pt x="34" y="2"/>
                  <a:pt x="36" y="2"/>
                </a:cubicBezTo>
                <a:close/>
                <a:moveTo>
                  <a:pt x="106" y="32"/>
                </a:moveTo>
                <a:cubicBezTo>
                  <a:pt x="106" y="86"/>
                  <a:pt x="106" y="86"/>
                  <a:pt x="106" y="86"/>
                </a:cubicBezTo>
                <a:cubicBezTo>
                  <a:pt x="102" y="86"/>
                  <a:pt x="102" y="86"/>
                  <a:pt x="102" y="86"/>
                </a:cubicBezTo>
                <a:cubicBezTo>
                  <a:pt x="102" y="35"/>
                  <a:pt x="102" y="35"/>
                  <a:pt x="102" y="35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6" y="32"/>
                  <a:pt x="106" y="32"/>
                  <a:pt x="106" y="32"/>
                </a:cubicBezTo>
                <a:close/>
                <a:moveTo>
                  <a:pt x="99" y="39"/>
                </a:moveTo>
                <a:cubicBezTo>
                  <a:pt x="99" y="86"/>
                  <a:pt x="99" y="86"/>
                  <a:pt x="99" y="86"/>
                </a:cubicBezTo>
                <a:cubicBezTo>
                  <a:pt x="97" y="86"/>
                  <a:pt x="96" y="86"/>
                  <a:pt x="95" y="86"/>
                </a:cubicBezTo>
                <a:cubicBezTo>
                  <a:pt x="95" y="43"/>
                  <a:pt x="95" y="43"/>
                  <a:pt x="95" y="43"/>
                </a:cubicBezTo>
                <a:cubicBezTo>
                  <a:pt x="99" y="39"/>
                  <a:pt x="99" y="39"/>
                  <a:pt x="99" y="39"/>
                </a:cubicBezTo>
                <a:close/>
                <a:moveTo>
                  <a:pt x="91" y="47"/>
                </a:moveTo>
                <a:cubicBezTo>
                  <a:pt x="91" y="86"/>
                  <a:pt x="91" y="86"/>
                  <a:pt x="91" y="86"/>
                </a:cubicBezTo>
                <a:cubicBezTo>
                  <a:pt x="90" y="86"/>
                  <a:pt x="89" y="86"/>
                  <a:pt x="88" y="86"/>
                </a:cubicBezTo>
                <a:cubicBezTo>
                  <a:pt x="88" y="51"/>
                  <a:pt x="88" y="51"/>
                  <a:pt x="88" y="51"/>
                </a:cubicBezTo>
                <a:cubicBezTo>
                  <a:pt x="91" y="47"/>
                  <a:pt x="91" y="47"/>
                  <a:pt x="91" y="47"/>
                </a:cubicBezTo>
                <a:close/>
                <a:moveTo>
                  <a:pt x="84" y="55"/>
                </a:moveTo>
                <a:cubicBezTo>
                  <a:pt x="84" y="86"/>
                  <a:pt x="84" y="86"/>
                  <a:pt x="84" y="86"/>
                </a:cubicBezTo>
                <a:cubicBezTo>
                  <a:pt x="83" y="86"/>
                  <a:pt x="82" y="86"/>
                  <a:pt x="81" y="86"/>
                </a:cubicBezTo>
                <a:cubicBezTo>
                  <a:pt x="81" y="59"/>
                  <a:pt x="81" y="59"/>
                  <a:pt x="81" y="59"/>
                </a:cubicBezTo>
                <a:cubicBezTo>
                  <a:pt x="84" y="55"/>
                  <a:pt x="84" y="55"/>
                  <a:pt x="84" y="55"/>
                </a:cubicBezTo>
                <a:close/>
                <a:moveTo>
                  <a:pt x="77" y="59"/>
                </a:moveTo>
                <a:cubicBezTo>
                  <a:pt x="77" y="86"/>
                  <a:pt x="77" y="86"/>
                  <a:pt x="77" y="86"/>
                </a:cubicBezTo>
                <a:cubicBezTo>
                  <a:pt x="76" y="86"/>
                  <a:pt x="75" y="86"/>
                  <a:pt x="74" y="86"/>
                </a:cubicBezTo>
                <a:cubicBezTo>
                  <a:pt x="74" y="56"/>
                  <a:pt x="74" y="56"/>
                  <a:pt x="74" y="56"/>
                </a:cubicBezTo>
                <a:cubicBezTo>
                  <a:pt x="77" y="59"/>
                  <a:pt x="77" y="59"/>
                  <a:pt x="77" y="59"/>
                </a:cubicBezTo>
                <a:close/>
                <a:moveTo>
                  <a:pt x="70" y="54"/>
                </a:moveTo>
                <a:cubicBezTo>
                  <a:pt x="70" y="86"/>
                  <a:pt x="70" y="86"/>
                  <a:pt x="70" y="86"/>
                </a:cubicBezTo>
                <a:cubicBezTo>
                  <a:pt x="69" y="86"/>
                  <a:pt x="68" y="86"/>
                  <a:pt x="66" y="86"/>
                </a:cubicBezTo>
                <a:cubicBezTo>
                  <a:pt x="66" y="57"/>
                  <a:pt x="66" y="57"/>
                  <a:pt x="66" y="57"/>
                </a:cubicBezTo>
                <a:cubicBezTo>
                  <a:pt x="70" y="54"/>
                  <a:pt x="70" y="54"/>
                  <a:pt x="70" y="54"/>
                </a:cubicBezTo>
                <a:close/>
                <a:moveTo>
                  <a:pt x="63" y="59"/>
                </a:moveTo>
                <a:cubicBezTo>
                  <a:pt x="63" y="86"/>
                  <a:pt x="63" y="86"/>
                  <a:pt x="63" y="86"/>
                </a:cubicBezTo>
                <a:cubicBezTo>
                  <a:pt x="62" y="86"/>
                  <a:pt x="60" y="86"/>
                  <a:pt x="59" y="86"/>
                </a:cubicBezTo>
                <a:cubicBezTo>
                  <a:pt x="59" y="62"/>
                  <a:pt x="59" y="62"/>
                  <a:pt x="59" y="62"/>
                </a:cubicBezTo>
                <a:cubicBezTo>
                  <a:pt x="63" y="59"/>
                  <a:pt x="63" y="59"/>
                  <a:pt x="63" y="59"/>
                </a:cubicBezTo>
                <a:close/>
                <a:moveTo>
                  <a:pt x="56" y="65"/>
                </a:moveTo>
                <a:cubicBezTo>
                  <a:pt x="56" y="86"/>
                  <a:pt x="56" y="86"/>
                  <a:pt x="56" y="86"/>
                </a:cubicBezTo>
                <a:cubicBezTo>
                  <a:pt x="54" y="86"/>
                  <a:pt x="53" y="86"/>
                  <a:pt x="52" y="86"/>
                </a:cubicBezTo>
                <a:cubicBezTo>
                  <a:pt x="52" y="68"/>
                  <a:pt x="52" y="68"/>
                  <a:pt x="52" y="68"/>
                </a:cubicBezTo>
                <a:cubicBezTo>
                  <a:pt x="56" y="65"/>
                  <a:pt x="56" y="65"/>
                  <a:pt x="56" y="65"/>
                </a:cubicBezTo>
                <a:close/>
                <a:moveTo>
                  <a:pt x="48" y="71"/>
                </a:moveTo>
                <a:cubicBezTo>
                  <a:pt x="48" y="86"/>
                  <a:pt x="48" y="86"/>
                  <a:pt x="48" y="86"/>
                </a:cubicBezTo>
                <a:cubicBezTo>
                  <a:pt x="47" y="86"/>
                  <a:pt x="46" y="86"/>
                  <a:pt x="45" y="86"/>
                </a:cubicBezTo>
                <a:cubicBezTo>
                  <a:pt x="45" y="73"/>
                  <a:pt x="45" y="73"/>
                  <a:pt x="45" y="73"/>
                </a:cubicBezTo>
                <a:cubicBezTo>
                  <a:pt x="48" y="71"/>
                  <a:pt x="48" y="71"/>
                  <a:pt x="48" y="71"/>
                </a:cubicBezTo>
                <a:close/>
                <a:moveTo>
                  <a:pt x="41" y="75"/>
                </a:moveTo>
                <a:cubicBezTo>
                  <a:pt x="41" y="86"/>
                  <a:pt x="41" y="86"/>
                  <a:pt x="41" y="86"/>
                </a:cubicBezTo>
                <a:cubicBezTo>
                  <a:pt x="40" y="86"/>
                  <a:pt x="39" y="86"/>
                  <a:pt x="38" y="86"/>
                </a:cubicBezTo>
                <a:cubicBezTo>
                  <a:pt x="38" y="72"/>
                  <a:pt x="38" y="72"/>
                  <a:pt x="38" y="72"/>
                </a:cubicBezTo>
                <a:cubicBezTo>
                  <a:pt x="41" y="75"/>
                  <a:pt x="41" y="75"/>
                  <a:pt x="41" y="75"/>
                </a:cubicBezTo>
                <a:close/>
                <a:moveTo>
                  <a:pt x="34" y="70"/>
                </a:moveTo>
                <a:cubicBezTo>
                  <a:pt x="34" y="86"/>
                  <a:pt x="34" y="86"/>
                  <a:pt x="34" y="86"/>
                </a:cubicBezTo>
                <a:cubicBezTo>
                  <a:pt x="33" y="86"/>
                  <a:pt x="32" y="86"/>
                  <a:pt x="31" y="86"/>
                </a:cubicBezTo>
                <a:cubicBezTo>
                  <a:pt x="31" y="67"/>
                  <a:pt x="31" y="67"/>
                  <a:pt x="31" y="67"/>
                </a:cubicBezTo>
                <a:cubicBezTo>
                  <a:pt x="34" y="70"/>
                  <a:pt x="34" y="70"/>
                  <a:pt x="34" y="70"/>
                </a:cubicBezTo>
                <a:close/>
                <a:moveTo>
                  <a:pt x="27" y="67"/>
                </a:moveTo>
                <a:cubicBezTo>
                  <a:pt x="27" y="86"/>
                  <a:pt x="27" y="86"/>
                  <a:pt x="27" y="86"/>
                </a:cubicBezTo>
                <a:cubicBezTo>
                  <a:pt x="26" y="86"/>
                  <a:pt x="25" y="86"/>
                  <a:pt x="23" y="86"/>
                </a:cubicBezTo>
                <a:cubicBezTo>
                  <a:pt x="23" y="69"/>
                  <a:pt x="23" y="69"/>
                  <a:pt x="23" y="69"/>
                </a:cubicBezTo>
                <a:cubicBezTo>
                  <a:pt x="27" y="67"/>
                  <a:pt x="27" y="67"/>
                  <a:pt x="27" y="67"/>
                </a:cubicBezTo>
                <a:close/>
                <a:moveTo>
                  <a:pt x="20" y="71"/>
                </a:moveTo>
                <a:cubicBezTo>
                  <a:pt x="20" y="86"/>
                  <a:pt x="20" y="86"/>
                  <a:pt x="20" y="86"/>
                </a:cubicBezTo>
                <a:cubicBezTo>
                  <a:pt x="19" y="86"/>
                  <a:pt x="17" y="86"/>
                  <a:pt x="16" y="86"/>
                </a:cubicBezTo>
                <a:cubicBezTo>
                  <a:pt x="16" y="73"/>
                  <a:pt x="16" y="73"/>
                  <a:pt x="16" y="73"/>
                </a:cubicBezTo>
                <a:cubicBezTo>
                  <a:pt x="20" y="71"/>
                  <a:pt x="20" y="71"/>
                  <a:pt x="20" y="71"/>
                </a:cubicBezTo>
                <a:close/>
                <a:moveTo>
                  <a:pt x="5" y="79"/>
                </a:moveTo>
                <a:cubicBezTo>
                  <a:pt x="5" y="86"/>
                  <a:pt x="5" y="86"/>
                  <a:pt x="5" y="86"/>
                </a:cubicBezTo>
                <a:cubicBezTo>
                  <a:pt x="2" y="86"/>
                  <a:pt x="2" y="86"/>
                  <a:pt x="2" y="86"/>
                </a:cubicBezTo>
                <a:cubicBezTo>
                  <a:pt x="2" y="76"/>
                  <a:pt x="2" y="76"/>
                  <a:pt x="2" y="76"/>
                </a:cubicBezTo>
                <a:cubicBezTo>
                  <a:pt x="4" y="80"/>
                  <a:pt x="4" y="80"/>
                  <a:pt x="4" y="80"/>
                </a:cubicBezTo>
                <a:cubicBezTo>
                  <a:pt x="5" y="79"/>
                  <a:pt x="5" y="79"/>
                  <a:pt x="5" y="79"/>
                </a:cubicBezTo>
                <a:close/>
                <a:moveTo>
                  <a:pt x="0" y="58"/>
                </a:moveTo>
                <a:cubicBezTo>
                  <a:pt x="7" y="70"/>
                  <a:pt x="7" y="70"/>
                  <a:pt x="7" y="70"/>
                </a:cubicBezTo>
                <a:cubicBezTo>
                  <a:pt x="29" y="57"/>
                  <a:pt x="29" y="57"/>
                  <a:pt x="29" y="57"/>
                </a:cubicBezTo>
                <a:cubicBezTo>
                  <a:pt x="38" y="64"/>
                  <a:pt x="38" y="64"/>
                  <a:pt x="38" y="64"/>
                </a:cubicBezTo>
                <a:cubicBezTo>
                  <a:pt x="42" y="66"/>
                  <a:pt x="42" y="66"/>
                  <a:pt x="42" y="66"/>
                </a:cubicBezTo>
                <a:cubicBezTo>
                  <a:pt x="46" y="63"/>
                  <a:pt x="46" y="63"/>
                  <a:pt x="46" y="63"/>
                </a:cubicBezTo>
                <a:cubicBezTo>
                  <a:pt x="70" y="45"/>
                  <a:pt x="70" y="45"/>
                  <a:pt x="70" y="45"/>
                </a:cubicBezTo>
                <a:cubicBezTo>
                  <a:pt x="73" y="47"/>
                  <a:pt x="73" y="47"/>
                  <a:pt x="73" y="47"/>
                </a:cubicBezTo>
                <a:cubicBezTo>
                  <a:pt x="78" y="51"/>
                  <a:pt x="78" y="51"/>
                  <a:pt x="78" y="51"/>
                </a:cubicBezTo>
                <a:cubicBezTo>
                  <a:pt x="82" y="46"/>
                  <a:pt x="82" y="46"/>
                  <a:pt x="82" y="46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9" y="26"/>
                  <a:pt x="109" y="26"/>
                  <a:pt x="109" y="26"/>
                </a:cubicBezTo>
                <a:cubicBezTo>
                  <a:pt x="111" y="13"/>
                  <a:pt x="111" y="13"/>
                  <a:pt x="111" y="13"/>
                </a:cubicBezTo>
                <a:cubicBezTo>
                  <a:pt x="113" y="0"/>
                  <a:pt x="113" y="0"/>
                  <a:pt x="113" y="0"/>
                </a:cubicBezTo>
                <a:cubicBezTo>
                  <a:pt x="101" y="5"/>
                  <a:pt x="101" y="5"/>
                  <a:pt x="101" y="5"/>
                </a:cubicBezTo>
                <a:cubicBezTo>
                  <a:pt x="89" y="10"/>
                  <a:pt x="89" y="10"/>
                  <a:pt x="89" y="10"/>
                </a:cubicBezTo>
                <a:cubicBezTo>
                  <a:pt x="93" y="13"/>
                  <a:pt x="93" y="13"/>
                  <a:pt x="93" y="13"/>
                </a:cubicBezTo>
                <a:cubicBezTo>
                  <a:pt x="76" y="32"/>
                  <a:pt x="76" y="32"/>
                  <a:pt x="76" y="32"/>
                </a:cubicBezTo>
                <a:cubicBezTo>
                  <a:pt x="74" y="31"/>
                  <a:pt x="74" y="31"/>
                  <a:pt x="74" y="31"/>
                </a:cubicBezTo>
                <a:cubicBezTo>
                  <a:pt x="70" y="28"/>
                  <a:pt x="70" y="28"/>
                  <a:pt x="70" y="28"/>
                </a:cubicBezTo>
                <a:cubicBezTo>
                  <a:pt x="65" y="31"/>
                  <a:pt x="65" y="31"/>
                  <a:pt x="65" y="31"/>
                </a:cubicBezTo>
                <a:cubicBezTo>
                  <a:pt x="42" y="49"/>
                  <a:pt x="42" y="49"/>
                  <a:pt x="42" y="49"/>
                </a:cubicBezTo>
                <a:cubicBezTo>
                  <a:pt x="33" y="43"/>
                  <a:pt x="33" y="43"/>
                  <a:pt x="33" y="43"/>
                </a:cubicBezTo>
                <a:cubicBezTo>
                  <a:pt x="29" y="41"/>
                  <a:pt x="29" y="41"/>
                  <a:pt x="29" y="41"/>
                </a:cubicBezTo>
                <a:cubicBezTo>
                  <a:pt x="25" y="43"/>
                  <a:pt x="25" y="43"/>
                  <a:pt x="25" y="43"/>
                </a:cubicBezTo>
                <a:cubicBezTo>
                  <a:pt x="0" y="58"/>
                  <a:pt x="0" y="58"/>
                  <a:pt x="0" y="58"/>
                </a:cubicBezTo>
                <a:close/>
                <a:moveTo>
                  <a:pt x="13" y="75"/>
                </a:moveTo>
                <a:cubicBezTo>
                  <a:pt x="13" y="86"/>
                  <a:pt x="13" y="86"/>
                  <a:pt x="13" y="86"/>
                </a:cubicBezTo>
                <a:cubicBezTo>
                  <a:pt x="11" y="86"/>
                  <a:pt x="10" y="86"/>
                  <a:pt x="9" y="86"/>
                </a:cubicBezTo>
                <a:cubicBezTo>
                  <a:pt x="9" y="77"/>
                  <a:pt x="9" y="77"/>
                  <a:pt x="9" y="77"/>
                </a:cubicBezTo>
                <a:cubicBezTo>
                  <a:pt x="13" y="75"/>
                  <a:pt x="13" y="75"/>
                  <a:pt x="13" y="75"/>
                </a:cubicBezTo>
                <a:close/>
                <a:moveTo>
                  <a:pt x="21" y="22"/>
                </a:moveTo>
                <a:cubicBezTo>
                  <a:pt x="23" y="17"/>
                  <a:pt x="23" y="17"/>
                  <a:pt x="23" y="17"/>
                </a:cubicBezTo>
                <a:cubicBezTo>
                  <a:pt x="31" y="12"/>
                  <a:pt x="31" y="12"/>
                  <a:pt x="3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3" y="19"/>
                  <a:pt x="43" y="19"/>
                  <a:pt x="43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1"/>
                  <a:pt x="49" y="21"/>
                  <a:pt x="49" y="21"/>
                </a:cubicBezTo>
                <a:cubicBezTo>
                  <a:pt x="41" y="22"/>
                  <a:pt x="41" y="22"/>
                  <a:pt x="41" y="22"/>
                </a:cubicBezTo>
                <a:cubicBezTo>
                  <a:pt x="39" y="19"/>
                  <a:pt x="39" y="19"/>
                  <a:pt x="39" y="19"/>
                </a:cubicBezTo>
                <a:cubicBezTo>
                  <a:pt x="37" y="26"/>
                  <a:pt x="37" y="26"/>
                  <a:pt x="37" y="26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44"/>
                  <a:pt x="43" y="44"/>
                  <a:pt x="43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39" y="35"/>
                  <a:pt x="39" y="35"/>
                  <a:pt x="39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32" y="33"/>
                  <a:pt x="31" y="38"/>
                  <a:pt x="31" y="38"/>
                </a:cubicBezTo>
                <a:cubicBezTo>
                  <a:pt x="21" y="40"/>
                  <a:pt x="21" y="40"/>
                  <a:pt x="21" y="40"/>
                </a:cubicBezTo>
                <a:cubicBezTo>
                  <a:pt x="20" y="38"/>
                  <a:pt x="20" y="38"/>
                  <a:pt x="20" y="38"/>
                </a:cubicBezTo>
                <a:cubicBezTo>
                  <a:pt x="27" y="35"/>
                  <a:pt x="27" y="35"/>
                  <a:pt x="27" y="35"/>
                </a:cubicBezTo>
                <a:cubicBezTo>
                  <a:pt x="29" y="25"/>
                  <a:pt x="29" y="25"/>
                  <a:pt x="29" y="25"/>
                </a:cubicBezTo>
                <a:cubicBezTo>
                  <a:pt x="30" y="17"/>
                  <a:pt x="30" y="17"/>
                  <a:pt x="30" y="17"/>
                </a:cubicBezTo>
                <a:cubicBezTo>
                  <a:pt x="26" y="18"/>
                  <a:pt x="26" y="18"/>
                  <a:pt x="26" y="18"/>
                </a:cubicBezTo>
                <a:cubicBezTo>
                  <a:pt x="23" y="24"/>
                  <a:pt x="23" y="24"/>
                  <a:pt x="23" y="24"/>
                </a:cubicBezTo>
                <a:lnTo>
                  <a:pt x="21" y="2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023989" y="1359988"/>
            <a:ext cx="3837312" cy="533467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ctr">
              <a:lnSpc>
                <a:spcPts val="1600"/>
              </a:lnSpc>
            </a:pPr>
            <a:r>
              <a:rPr lang="zh-CN" alt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3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6961191" y="2906830"/>
            <a:ext cx="391089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30" name="矩形 29"/>
          <p:cNvSpPr/>
          <p:nvPr/>
        </p:nvSpPr>
        <p:spPr>
          <a:xfrm>
            <a:off x="7373043" y="2621586"/>
            <a:ext cx="3231457" cy="533467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3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6961191" y="4086673"/>
            <a:ext cx="391089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32" name="矩形 31"/>
          <p:cNvSpPr/>
          <p:nvPr/>
        </p:nvSpPr>
        <p:spPr>
          <a:xfrm>
            <a:off x="7373043" y="3801429"/>
            <a:ext cx="3231457" cy="533467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3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023989" y="5132024"/>
            <a:ext cx="3837312" cy="533467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ctr">
              <a:lnSpc>
                <a:spcPts val="1600"/>
              </a:lnSpc>
            </a:pPr>
            <a:r>
              <a:rPr lang="zh-CN" alt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3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4452846" y="2946064"/>
            <a:ext cx="423284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35" name="矩形 34"/>
          <p:cNvSpPr/>
          <p:nvPr/>
        </p:nvSpPr>
        <p:spPr>
          <a:xfrm>
            <a:off x="1498600" y="2660751"/>
            <a:ext cx="2954245" cy="533467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r">
              <a:lnSpc>
                <a:spcPts val="1600"/>
              </a:lnSpc>
            </a:pPr>
            <a:r>
              <a:rPr lang="zh-CN" alt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3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4452846" y="4086673"/>
            <a:ext cx="423284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37" name="矩形 36"/>
          <p:cNvSpPr/>
          <p:nvPr/>
        </p:nvSpPr>
        <p:spPr>
          <a:xfrm>
            <a:off x="1498600" y="3801360"/>
            <a:ext cx="2954245" cy="533467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r">
              <a:lnSpc>
                <a:spcPts val="1600"/>
              </a:lnSpc>
            </a:pPr>
            <a:r>
              <a:rPr lang="zh-CN" altLang="en-US" sz="13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3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13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>
                <a:cs typeface="+mn-ea"/>
                <a:sym typeface="+mn-lt"/>
              </a:rPr>
              <a:t>单击此处添加标题文本</a:t>
            </a:r>
            <a:endParaRPr lang="zh-CN" altLang="en-US" dirty="0"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066486" y="-303360"/>
            <a:ext cx="8059028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1300" dirty="0" smtClean="0">
                <a:solidFill>
                  <a:srgbClr val="C0DEDF">
                    <a:alpha val="17000"/>
                  </a:srgb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04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48256" y="2819773"/>
            <a:ext cx="79498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800" b="1" spc="79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+mn-ea"/>
                <a:cs typeface="+mn-ea"/>
              </a:defRPr>
            </a:lvl1pPr>
          </a:lstStyle>
          <a:p>
            <a:r>
              <a:rPr lang="zh-CN" altLang="en-US" sz="4800" dirty="0" smtClean="0">
                <a:solidFill>
                  <a:srgbClr val="0B999A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lt"/>
              </a:rPr>
              <a:t>单击此处添加标题文本文</a:t>
            </a:r>
            <a:r>
              <a:rPr lang="zh-CN" altLang="en-US" sz="4800" dirty="0">
                <a:solidFill>
                  <a:srgbClr val="0B999A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lt"/>
              </a:rPr>
              <a:t>本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54656" y="3852165"/>
            <a:ext cx="7137044" cy="23083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4075931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六边形 2"/>
          <p:cNvSpPr/>
          <p:nvPr/>
        </p:nvSpPr>
        <p:spPr>
          <a:xfrm>
            <a:off x="4560859" y="2211130"/>
            <a:ext cx="2803514" cy="2416822"/>
          </a:xfrm>
          <a:prstGeom prst="hexagon">
            <a:avLst/>
          </a:prstGeom>
          <a:solidFill>
            <a:srgbClr val="0B99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六边形 39"/>
          <p:cNvSpPr/>
          <p:nvPr/>
        </p:nvSpPr>
        <p:spPr>
          <a:xfrm>
            <a:off x="4829936" y="2408977"/>
            <a:ext cx="2261022" cy="1949157"/>
          </a:xfrm>
          <a:prstGeom prst="hexagon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/>
          <p:cNvGrpSpPr/>
          <p:nvPr/>
        </p:nvGrpSpPr>
        <p:grpSpPr>
          <a:xfrm>
            <a:off x="1453041" y="2034790"/>
            <a:ext cx="4066352" cy="157845"/>
            <a:chOff x="1161799" y="2300503"/>
            <a:chExt cx="3050161" cy="118384"/>
          </a:xfrm>
        </p:grpSpPr>
        <p:cxnSp>
          <p:nvCxnSpPr>
            <p:cNvPr id="60" name="直接连接符 59"/>
            <p:cNvCxnSpPr/>
            <p:nvPr/>
          </p:nvCxnSpPr>
          <p:spPr>
            <a:xfrm flipH="1" flipV="1">
              <a:off x="4093576" y="2300503"/>
              <a:ext cx="118384" cy="118384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ysDash"/>
            </a:ln>
            <a:effectLst/>
          </p:spPr>
        </p:cxnSp>
        <p:cxnSp>
          <p:nvCxnSpPr>
            <p:cNvPr id="61" name="直接连接符 60"/>
            <p:cNvCxnSpPr/>
            <p:nvPr/>
          </p:nvCxnSpPr>
          <p:spPr>
            <a:xfrm flipH="1">
              <a:off x="1161799" y="2300503"/>
              <a:ext cx="2931778" cy="0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ysDash"/>
            </a:ln>
            <a:effectLst/>
          </p:spPr>
        </p:cxnSp>
      </p:grpSp>
      <p:sp>
        <p:nvSpPr>
          <p:cNvPr id="62" name="椭圆 61"/>
          <p:cNvSpPr/>
          <p:nvPr/>
        </p:nvSpPr>
        <p:spPr>
          <a:xfrm>
            <a:off x="5475090" y="2160301"/>
            <a:ext cx="126174" cy="123165"/>
          </a:xfrm>
          <a:prstGeom prst="ellipse">
            <a:avLst/>
          </a:prstGeom>
          <a:solidFill>
            <a:sysClr val="window" lastClr="FFFFFF">
              <a:lumMod val="75000"/>
            </a:sysClr>
          </a:solidFill>
          <a:ln w="381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121908" tIns="60954" rIns="121908" bIns="60954" rtlCol="0" anchor="ctr"/>
          <a:lstStyle/>
          <a:p>
            <a:pPr algn="ctr" defTabSz="1218565">
              <a:defRPr/>
            </a:pPr>
            <a:endParaRPr lang="zh-CN" altLang="en-US" sz="2400" ker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1493850" y="1379240"/>
            <a:ext cx="2687674" cy="533480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4829937" y="3282858"/>
            <a:ext cx="126174" cy="123165"/>
          </a:xfrm>
          <a:prstGeom prst="ellipse">
            <a:avLst/>
          </a:prstGeom>
          <a:solidFill>
            <a:sysClr val="window" lastClr="FFFFFF">
              <a:lumMod val="75000"/>
            </a:sysClr>
          </a:solidFill>
          <a:ln w="381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121908" tIns="60954" rIns="121908" bIns="60954" rtlCol="0" anchor="ctr"/>
          <a:lstStyle/>
          <a:p>
            <a:pPr algn="ctr" defTabSz="1218565">
              <a:defRPr/>
            </a:pPr>
            <a:endParaRPr lang="zh-CN" altLang="en-US" sz="2400" ker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65" name="直接连接符 64"/>
          <p:cNvCxnSpPr/>
          <p:nvPr/>
        </p:nvCxnSpPr>
        <p:spPr>
          <a:xfrm flipH="1">
            <a:off x="1493850" y="3344440"/>
            <a:ext cx="3336088" cy="0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ysDash"/>
          </a:ln>
          <a:effectLst/>
        </p:spPr>
      </p:cxnSp>
      <p:sp>
        <p:nvSpPr>
          <p:cNvPr id="66" name="矩形 65"/>
          <p:cNvSpPr/>
          <p:nvPr/>
        </p:nvSpPr>
        <p:spPr>
          <a:xfrm>
            <a:off x="1493850" y="2723389"/>
            <a:ext cx="2687674" cy="533480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7" name="组合 66"/>
          <p:cNvGrpSpPr/>
          <p:nvPr/>
        </p:nvGrpSpPr>
        <p:grpSpPr>
          <a:xfrm flipV="1">
            <a:off x="1493850" y="4697377"/>
            <a:ext cx="4081522" cy="157845"/>
            <a:chOff x="1150420" y="2300503"/>
            <a:chExt cx="3061540" cy="118384"/>
          </a:xfrm>
        </p:grpSpPr>
        <p:cxnSp>
          <p:nvCxnSpPr>
            <p:cNvPr id="68" name="直接连接符 67"/>
            <p:cNvCxnSpPr/>
            <p:nvPr/>
          </p:nvCxnSpPr>
          <p:spPr>
            <a:xfrm flipH="1" flipV="1">
              <a:off x="4093576" y="2300503"/>
              <a:ext cx="118384" cy="118384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ysDash"/>
            </a:ln>
            <a:effectLst/>
          </p:spPr>
        </p:cxnSp>
        <p:cxnSp>
          <p:nvCxnSpPr>
            <p:cNvPr id="69" name="直接连接符 68"/>
            <p:cNvCxnSpPr/>
            <p:nvPr/>
          </p:nvCxnSpPr>
          <p:spPr>
            <a:xfrm flipH="1" flipV="1">
              <a:off x="1150420" y="2300503"/>
              <a:ext cx="2943157" cy="0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ysDash"/>
            </a:ln>
            <a:effectLst/>
          </p:spPr>
        </p:cxnSp>
      </p:grpSp>
      <p:sp>
        <p:nvSpPr>
          <p:cNvPr id="70" name="椭圆 69"/>
          <p:cNvSpPr/>
          <p:nvPr/>
        </p:nvSpPr>
        <p:spPr>
          <a:xfrm>
            <a:off x="5572559" y="4581261"/>
            <a:ext cx="126174" cy="123165"/>
          </a:xfrm>
          <a:prstGeom prst="ellipse">
            <a:avLst/>
          </a:prstGeom>
          <a:solidFill>
            <a:sysClr val="window" lastClr="FFFFFF">
              <a:lumMod val="75000"/>
            </a:sysClr>
          </a:solidFill>
          <a:ln w="381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121908" tIns="60954" rIns="121908" bIns="60954" rtlCol="0" anchor="ctr"/>
          <a:lstStyle/>
          <a:p>
            <a:pPr algn="ctr" defTabSz="1218565">
              <a:defRPr/>
            </a:pPr>
            <a:endParaRPr lang="zh-CN" altLang="en-US" sz="2400" ker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549314" y="4246801"/>
            <a:ext cx="2687674" cy="533480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2" name="组合 71"/>
          <p:cNvGrpSpPr/>
          <p:nvPr/>
        </p:nvGrpSpPr>
        <p:grpSpPr>
          <a:xfrm flipH="1">
            <a:off x="6413368" y="2033422"/>
            <a:ext cx="4066352" cy="157845"/>
            <a:chOff x="1161799" y="2300503"/>
            <a:chExt cx="3050161" cy="118384"/>
          </a:xfrm>
        </p:grpSpPr>
        <p:cxnSp>
          <p:nvCxnSpPr>
            <p:cNvPr id="73" name="直接连接符 72"/>
            <p:cNvCxnSpPr/>
            <p:nvPr/>
          </p:nvCxnSpPr>
          <p:spPr>
            <a:xfrm flipH="1" flipV="1">
              <a:off x="4093576" y="2300503"/>
              <a:ext cx="118384" cy="118384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ysDash"/>
            </a:ln>
            <a:effectLst/>
          </p:spPr>
        </p:cxnSp>
        <p:cxnSp>
          <p:nvCxnSpPr>
            <p:cNvPr id="74" name="直接连接符 73"/>
            <p:cNvCxnSpPr/>
            <p:nvPr/>
          </p:nvCxnSpPr>
          <p:spPr>
            <a:xfrm flipH="1">
              <a:off x="1161799" y="2300503"/>
              <a:ext cx="2931778" cy="0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ysDash"/>
            </a:ln>
            <a:effectLst/>
          </p:spPr>
        </p:cxnSp>
      </p:grpSp>
      <p:sp>
        <p:nvSpPr>
          <p:cNvPr id="75" name="椭圆 74"/>
          <p:cNvSpPr/>
          <p:nvPr/>
        </p:nvSpPr>
        <p:spPr>
          <a:xfrm>
            <a:off x="6320946" y="2160301"/>
            <a:ext cx="126174" cy="123165"/>
          </a:xfrm>
          <a:prstGeom prst="ellipse">
            <a:avLst/>
          </a:prstGeom>
          <a:solidFill>
            <a:sysClr val="window" lastClr="FFFFFF">
              <a:lumMod val="75000"/>
            </a:sysClr>
          </a:solidFill>
          <a:ln w="381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121908" tIns="60954" rIns="121908" bIns="60954" rtlCol="0" anchor="ctr"/>
          <a:lstStyle/>
          <a:p>
            <a:pPr algn="ctr" defTabSz="1218565">
              <a:defRPr/>
            </a:pPr>
            <a:endParaRPr lang="zh-CN" altLang="en-US" sz="2400" ker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7792045" y="1501309"/>
            <a:ext cx="2687674" cy="533480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6948054" y="3296376"/>
            <a:ext cx="126174" cy="123165"/>
          </a:xfrm>
          <a:prstGeom prst="ellipse">
            <a:avLst/>
          </a:prstGeom>
          <a:solidFill>
            <a:sysClr val="window" lastClr="FFFFFF">
              <a:lumMod val="75000"/>
            </a:sysClr>
          </a:solidFill>
          <a:ln w="381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121908" tIns="60954" rIns="121908" bIns="60954" rtlCol="0" anchor="ctr"/>
          <a:lstStyle/>
          <a:p>
            <a:pPr algn="ctr" defTabSz="1218565">
              <a:defRPr/>
            </a:pPr>
            <a:endParaRPr lang="zh-CN" altLang="en-US" sz="2400" ker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78" name="直接连接符 77"/>
          <p:cNvCxnSpPr/>
          <p:nvPr/>
        </p:nvCxnSpPr>
        <p:spPr>
          <a:xfrm flipH="1">
            <a:off x="7095294" y="3362693"/>
            <a:ext cx="3336088" cy="0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ysDash"/>
          </a:ln>
          <a:effectLst/>
        </p:spPr>
      </p:cxnSp>
      <p:sp>
        <p:nvSpPr>
          <p:cNvPr id="79" name="矩形 78"/>
          <p:cNvSpPr/>
          <p:nvPr/>
        </p:nvSpPr>
        <p:spPr>
          <a:xfrm>
            <a:off x="7792045" y="2723389"/>
            <a:ext cx="2687674" cy="533480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0" name="组合 79"/>
          <p:cNvGrpSpPr/>
          <p:nvPr/>
        </p:nvGrpSpPr>
        <p:grpSpPr>
          <a:xfrm flipH="1" flipV="1">
            <a:off x="6352277" y="4697377"/>
            <a:ext cx="4081522" cy="157845"/>
            <a:chOff x="1150420" y="2300503"/>
            <a:chExt cx="3061540" cy="118384"/>
          </a:xfrm>
        </p:grpSpPr>
        <p:cxnSp>
          <p:nvCxnSpPr>
            <p:cNvPr id="81" name="直接连接符 80"/>
            <p:cNvCxnSpPr/>
            <p:nvPr/>
          </p:nvCxnSpPr>
          <p:spPr>
            <a:xfrm flipH="1" flipV="1">
              <a:off x="4093576" y="2300503"/>
              <a:ext cx="118384" cy="118384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ysDash"/>
            </a:ln>
            <a:effectLst/>
          </p:spPr>
        </p:cxnSp>
        <p:cxnSp>
          <p:nvCxnSpPr>
            <p:cNvPr id="82" name="直接连接符 81"/>
            <p:cNvCxnSpPr/>
            <p:nvPr/>
          </p:nvCxnSpPr>
          <p:spPr>
            <a:xfrm flipH="1" flipV="1">
              <a:off x="1150420" y="2300503"/>
              <a:ext cx="2943157" cy="0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ysDash"/>
            </a:ln>
            <a:effectLst/>
          </p:spPr>
        </p:cxnSp>
      </p:grpSp>
      <p:sp>
        <p:nvSpPr>
          <p:cNvPr id="83" name="椭圆 82"/>
          <p:cNvSpPr/>
          <p:nvPr/>
        </p:nvSpPr>
        <p:spPr>
          <a:xfrm>
            <a:off x="6253579" y="4581261"/>
            <a:ext cx="126174" cy="123165"/>
          </a:xfrm>
          <a:prstGeom prst="ellipse">
            <a:avLst/>
          </a:prstGeom>
          <a:solidFill>
            <a:sysClr val="window" lastClr="FFFFFF">
              <a:lumMod val="75000"/>
            </a:sysClr>
          </a:solidFill>
          <a:ln w="381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121908" tIns="60954" rIns="121908" bIns="60954" rtlCol="0" anchor="ctr"/>
          <a:lstStyle/>
          <a:p>
            <a:pPr algn="ctr" defTabSz="1218565">
              <a:defRPr/>
            </a:pPr>
            <a:endParaRPr lang="zh-CN" altLang="en-US" sz="2400" kern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7792045" y="4213393"/>
            <a:ext cx="2687674" cy="533480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>
                <a:cs typeface="+mn-ea"/>
                <a:sym typeface="+mn-lt"/>
              </a:rPr>
              <a:t>单击此处添加标题文本</a:t>
            </a:r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50"/>
          <p:cNvSpPr/>
          <p:nvPr>
            <p:custDataLst>
              <p:tags r:id="rId1"/>
            </p:custDataLst>
          </p:nvPr>
        </p:nvSpPr>
        <p:spPr bwMode="auto">
          <a:xfrm>
            <a:off x="1866901" y="1650999"/>
            <a:ext cx="4114082" cy="1586472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3274" tIns="46637" rIns="93274" bIns="46637" numCol="1" rtlCol="0" anchor="ctr" anchorCtr="0" compatLnSpc="1"/>
          <a:lstStyle/>
          <a:p>
            <a:pPr algn="ctr" defTabSz="1242695"/>
            <a:endParaRPr lang="en-US" sz="2700" dirty="0">
              <a:ln>
                <a:solidFill>
                  <a:schemeClr val="tx1">
                    <a:alpha val="99000"/>
                  </a:schemeClr>
                </a:solidFill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34" name="Rectangle 50"/>
          <p:cNvSpPr/>
          <p:nvPr>
            <p:custDataLst>
              <p:tags r:id="rId2"/>
            </p:custDataLst>
          </p:nvPr>
        </p:nvSpPr>
        <p:spPr bwMode="auto">
          <a:xfrm flipH="1">
            <a:off x="6223000" y="1650998"/>
            <a:ext cx="4114081" cy="1586471"/>
          </a:xfrm>
          <a:prstGeom prst="rect">
            <a:avLst/>
          </a:prstGeom>
          <a:solidFill>
            <a:srgbClr val="8DC4C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3274" tIns="46637" rIns="93274" bIns="46637" numCol="1" rtlCol="0" anchor="ctr" anchorCtr="0" compatLnSpc="1"/>
          <a:lstStyle/>
          <a:p>
            <a:pPr algn="ctr" defTabSz="1242695"/>
            <a:endParaRPr lang="en-US" sz="2700" dirty="0">
              <a:ln>
                <a:solidFill>
                  <a:schemeClr val="tx1">
                    <a:alpha val="99000"/>
                  </a:schemeClr>
                </a:solidFill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40" name="Rectangle 50"/>
          <p:cNvSpPr/>
          <p:nvPr>
            <p:custDataLst>
              <p:tags r:id="rId3"/>
            </p:custDataLst>
          </p:nvPr>
        </p:nvSpPr>
        <p:spPr bwMode="auto">
          <a:xfrm rot="10800000">
            <a:off x="6222999" y="3453368"/>
            <a:ext cx="4114082" cy="1586472"/>
          </a:xfrm>
          <a:prstGeom prst="rect">
            <a:avLst/>
          </a:prstGeom>
          <a:solidFill>
            <a:schemeClr val="accent2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3274" tIns="46637" rIns="93274" bIns="46637" numCol="1" rtlCol="0" anchor="ctr" anchorCtr="0" compatLnSpc="1"/>
          <a:lstStyle/>
          <a:p>
            <a:pPr algn="ctr" defTabSz="1242695"/>
            <a:endParaRPr lang="en-US" sz="2700" dirty="0">
              <a:ln>
                <a:solidFill>
                  <a:schemeClr val="tx1">
                    <a:alpha val="99000"/>
                  </a:schemeClr>
                </a:solidFill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43" name="Rectangle 50"/>
          <p:cNvSpPr/>
          <p:nvPr>
            <p:custDataLst>
              <p:tags r:id="rId4"/>
            </p:custDataLst>
          </p:nvPr>
        </p:nvSpPr>
        <p:spPr bwMode="auto">
          <a:xfrm rot="10800000" flipH="1">
            <a:off x="1866901" y="3453370"/>
            <a:ext cx="4114081" cy="1586471"/>
          </a:xfrm>
          <a:prstGeom prst="rect">
            <a:avLst/>
          </a:prstGeom>
          <a:solidFill>
            <a:srgbClr val="8DC4C4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3274" tIns="46637" rIns="93274" bIns="46637" numCol="1" rtlCol="0" anchor="ctr" anchorCtr="0" compatLnSpc="1"/>
          <a:lstStyle/>
          <a:p>
            <a:pPr algn="ctr" defTabSz="1242695"/>
            <a:endParaRPr lang="en-US" sz="2700" dirty="0">
              <a:ln>
                <a:solidFill>
                  <a:schemeClr val="tx1">
                    <a:alpha val="99000"/>
                  </a:schemeClr>
                </a:solidFill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46" name="六边形 45"/>
          <p:cNvSpPr/>
          <p:nvPr/>
        </p:nvSpPr>
        <p:spPr>
          <a:xfrm rot="5400000">
            <a:off x="4958040" y="2359255"/>
            <a:ext cx="2287902" cy="1972328"/>
          </a:xfrm>
          <a:prstGeom prst="hexagon">
            <a:avLst/>
          </a:prstGeom>
          <a:blipFill dpi="0" rotWithShape="1">
            <a:blip r:embed="rId7"/>
            <a:srcRect/>
            <a:tile tx="0" ty="0" sx="100000" sy="100000" flip="none" algn="tl"/>
          </a:blip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cs typeface="+mn-ea"/>
                <a:sym typeface="+mn-lt"/>
              </a:rPr>
              <a:t>单击此处添加标题文本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615093" y="2132170"/>
            <a:ext cx="23244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49" name="矩形 48"/>
          <p:cNvSpPr/>
          <p:nvPr/>
        </p:nvSpPr>
        <p:spPr>
          <a:xfrm>
            <a:off x="2615093" y="3946473"/>
            <a:ext cx="23244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50" name="矩形 49"/>
          <p:cNvSpPr/>
          <p:nvPr/>
        </p:nvSpPr>
        <p:spPr>
          <a:xfrm>
            <a:off x="7440703" y="2115102"/>
            <a:ext cx="24114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51" name="矩形 50"/>
          <p:cNvSpPr/>
          <p:nvPr/>
        </p:nvSpPr>
        <p:spPr>
          <a:xfrm>
            <a:off x="7440703" y="3929405"/>
            <a:ext cx="24114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446"/>
          <a:stretch/>
        </p:blipFill>
        <p:spPr>
          <a:xfrm>
            <a:off x="6196081" y="3347831"/>
            <a:ext cx="4040165" cy="184647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9401" y="1532666"/>
            <a:ext cx="4014716" cy="1815164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/>
          <a:extLst/>
        </p:spPr>
      </p:pic>
      <p:sp>
        <p:nvSpPr>
          <p:cNvPr id="25" name="等腰三角形 24"/>
          <p:cNvSpPr/>
          <p:nvPr/>
        </p:nvSpPr>
        <p:spPr>
          <a:xfrm rot="5400000">
            <a:off x="6169951" y="2373624"/>
            <a:ext cx="205222" cy="176893"/>
          </a:xfrm>
          <a:prstGeom prst="triangle">
            <a:avLst/>
          </a:prstGeom>
          <a:solidFill>
            <a:srgbClr val="8DC4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616438" y="1828163"/>
            <a:ext cx="22044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616438" y="2250505"/>
            <a:ext cx="3594361" cy="618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等腰三角形 28"/>
          <p:cNvSpPr/>
          <p:nvPr/>
        </p:nvSpPr>
        <p:spPr>
          <a:xfrm rot="16200000" flipH="1">
            <a:off x="6005025" y="4220558"/>
            <a:ext cx="205222" cy="176893"/>
          </a:xfrm>
          <a:prstGeom prst="triangle">
            <a:avLst/>
          </a:prstGeom>
          <a:solidFill>
            <a:srgbClr val="0B99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684838" y="3743872"/>
            <a:ext cx="22044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319707" y="4166214"/>
            <a:ext cx="3594361" cy="618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cs typeface="+mn-ea"/>
                <a:sym typeface="+mn-lt"/>
              </a:rPr>
              <a:t>单击此处添加标题文本</a:t>
            </a:r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43" r="30164"/>
          <a:stretch/>
        </p:blipFill>
        <p:spPr>
          <a:xfrm>
            <a:off x="2169401" y="1527933"/>
            <a:ext cx="4028199" cy="18426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99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37" b="28874"/>
          <a:stretch/>
        </p:blipFill>
        <p:spPr>
          <a:xfrm>
            <a:off x="1409085" y="2821222"/>
            <a:ext cx="3066750" cy="1620305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4572234" y="2824838"/>
            <a:ext cx="3062801" cy="161668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720112" y="2824838"/>
            <a:ext cx="3062801" cy="161668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572234" y="1123061"/>
            <a:ext cx="3062801" cy="161668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409086" y="1123061"/>
            <a:ext cx="3062801" cy="1616689"/>
          </a:xfrm>
          <a:prstGeom prst="rect">
            <a:avLst/>
          </a:prstGeom>
          <a:solidFill>
            <a:schemeClr val="tx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720113" y="1123061"/>
            <a:ext cx="3062802" cy="1616689"/>
          </a:xfrm>
          <a:prstGeom prst="rect">
            <a:avLst/>
          </a:prstGeom>
          <a:solidFill>
            <a:srgbClr val="0B999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矩形 1"/>
          <p:cNvSpPr>
            <a:spLocks noChangeArrowheads="1"/>
          </p:cNvSpPr>
          <p:nvPr/>
        </p:nvSpPr>
        <p:spPr bwMode="auto">
          <a:xfrm>
            <a:off x="1494164" y="1633594"/>
            <a:ext cx="2892647" cy="677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algn="just"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kern="0" dirty="0" smtClean="0">
                <a:solidFill>
                  <a:prstClr val="white"/>
                </a:solidFill>
                <a:cs typeface="+mn-ea"/>
                <a:sym typeface="+mn-lt"/>
              </a:rPr>
              <a:t>... ...</a:t>
            </a:r>
            <a:endParaRPr lang="zh-CN" altLang="en-US" sz="120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3" name="矩形 1"/>
          <p:cNvSpPr>
            <a:spLocks noChangeArrowheads="1"/>
          </p:cNvSpPr>
          <p:nvPr/>
        </p:nvSpPr>
        <p:spPr bwMode="auto">
          <a:xfrm>
            <a:off x="7805190" y="1633594"/>
            <a:ext cx="2892647" cy="677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/>
          <a:p>
            <a:pPr algn="just"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kern="0" dirty="0" smtClean="0">
                <a:solidFill>
                  <a:prstClr val="white"/>
                </a:solidFill>
                <a:cs typeface="+mn-ea"/>
                <a:sym typeface="+mn-lt"/>
              </a:rPr>
              <a:t>... ...</a:t>
            </a:r>
            <a:endParaRPr lang="zh-CN" altLang="en-US" sz="120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4" name="Text Box 11"/>
          <p:cNvSpPr txBox="1">
            <a:spLocks noChangeArrowheads="1"/>
          </p:cNvSpPr>
          <p:nvPr/>
        </p:nvSpPr>
        <p:spPr bwMode="auto">
          <a:xfrm>
            <a:off x="1409085" y="4715827"/>
            <a:ext cx="9373827" cy="5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ts val="1735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单击此处添加标题文本文</a:t>
            </a:r>
            <a:r>
              <a:rPr lang="zh-CN" altLang="en-US" dirty="0"/>
              <a:t>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2519828" y="2737976"/>
            <a:ext cx="954449" cy="822907"/>
            <a:chOff x="2708888" y="2737974"/>
            <a:chExt cx="954573" cy="822907"/>
          </a:xfrm>
        </p:grpSpPr>
        <p:sp>
          <p:nvSpPr>
            <p:cNvPr id="54" name="等腰三角形 53"/>
            <p:cNvSpPr/>
            <p:nvPr/>
          </p:nvSpPr>
          <p:spPr>
            <a:xfrm>
              <a:off x="2708888" y="2737974"/>
              <a:ext cx="954573" cy="822907"/>
            </a:xfrm>
            <a:prstGeom prst="triangle">
              <a:avLst/>
            </a:prstGeom>
            <a:solidFill>
              <a:srgbClr val="8DC4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80"/>
            <p:cNvSpPr>
              <a:spLocks noEditPoints="1"/>
            </p:cNvSpPr>
            <p:nvPr/>
          </p:nvSpPr>
          <p:spPr bwMode="auto">
            <a:xfrm>
              <a:off x="2986943" y="3120852"/>
              <a:ext cx="322263" cy="323850"/>
            </a:xfrm>
            <a:custGeom>
              <a:avLst/>
              <a:gdLst>
                <a:gd name="T0" fmla="*/ 1017 w 1017"/>
                <a:gd name="T1" fmla="*/ 28 h 1017"/>
                <a:gd name="T2" fmla="*/ 1017 w 1017"/>
                <a:gd name="T3" fmla="*/ 25 h 1017"/>
                <a:gd name="T4" fmla="*/ 1015 w 1017"/>
                <a:gd name="T5" fmla="*/ 19 h 1017"/>
                <a:gd name="T6" fmla="*/ 1014 w 1017"/>
                <a:gd name="T7" fmla="*/ 17 h 1017"/>
                <a:gd name="T8" fmla="*/ 1011 w 1017"/>
                <a:gd name="T9" fmla="*/ 12 h 1017"/>
                <a:gd name="T10" fmla="*/ 1008 w 1017"/>
                <a:gd name="T11" fmla="*/ 9 h 1017"/>
                <a:gd name="T12" fmla="*/ 1005 w 1017"/>
                <a:gd name="T13" fmla="*/ 6 h 1017"/>
                <a:gd name="T14" fmla="*/ 1003 w 1017"/>
                <a:gd name="T15" fmla="*/ 5 h 1017"/>
                <a:gd name="T16" fmla="*/ 1002 w 1017"/>
                <a:gd name="T17" fmla="*/ 4 h 1017"/>
                <a:gd name="T18" fmla="*/ 1002 w 1017"/>
                <a:gd name="T19" fmla="*/ 4 h 1017"/>
                <a:gd name="T20" fmla="*/ 995 w 1017"/>
                <a:gd name="T21" fmla="*/ 1 h 1017"/>
                <a:gd name="T22" fmla="*/ 991 w 1017"/>
                <a:gd name="T23" fmla="*/ 0 h 1017"/>
                <a:gd name="T24" fmla="*/ 984 w 1017"/>
                <a:gd name="T25" fmla="*/ 0 h 1017"/>
                <a:gd name="T26" fmla="*/ 983 w 1017"/>
                <a:gd name="T27" fmla="*/ 0 h 1017"/>
                <a:gd name="T28" fmla="*/ 977 w 1017"/>
                <a:gd name="T29" fmla="*/ 1 h 1017"/>
                <a:gd name="T30" fmla="*/ 973 w 1017"/>
                <a:gd name="T31" fmla="*/ 2 h 1017"/>
                <a:gd name="T32" fmla="*/ 968 w 1017"/>
                <a:gd name="T33" fmla="*/ 5 h 1017"/>
                <a:gd name="T34" fmla="*/ 968 w 1017"/>
                <a:gd name="T35" fmla="*/ 5 h 1017"/>
                <a:gd name="T36" fmla="*/ 10 w 1017"/>
                <a:gd name="T37" fmla="*/ 676 h 1017"/>
                <a:gd name="T38" fmla="*/ 1 w 1017"/>
                <a:gd name="T39" fmla="*/ 689 h 1017"/>
                <a:gd name="T40" fmla="*/ 0 w 1017"/>
                <a:gd name="T41" fmla="*/ 704 h 1017"/>
                <a:gd name="T42" fmla="*/ 3 w 1017"/>
                <a:gd name="T43" fmla="*/ 713 h 1017"/>
                <a:gd name="T44" fmla="*/ 13 w 1017"/>
                <a:gd name="T45" fmla="*/ 724 h 1017"/>
                <a:gd name="T46" fmla="*/ 27 w 1017"/>
                <a:gd name="T47" fmla="*/ 731 h 1017"/>
                <a:gd name="T48" fmla="*/ 350 w 1017"/>
                <a:gd name="T49" fmla="*/ 985 h 1017"/>
                <a:gd name="T50" fmla="*/ 351 w 1017"/>
                <a:gd name="T51" fmla="*/ 988 h 1017"/>
                <a:gd name="T52" fmla="*/ 354 w 1017"/>
                <a:gd name="T53" fmla="*/ 1000 h 1017"/>
                <a:gd name="T54" fmla="*/ 357 w 1017"/>
                <a:gd name="T55" fmla="*/ 1005 h 1017"/>
                <a:gd name="T56" fmla="*/ 365 w 1017"/>
                <a:gd name="T57" fmla="*/ 1012 h 1017"/>
                <a:gd name="T58" fmla="*/ 368 w 1017"/>
                <a:gd name="T59" fmla="*/ 1014 h 1017"/>
                <a:gd name="T60" fmla="*/ 376 w 1017"/>
                <a:gd name="T61" fmla="*/ 1016 h 1017"/>
                <a:gd name="T62" fmla="*/ 382 w 1017"/>
                <a:gd name="T63" fmla="*/ 1017 h 1017"/>
                <a:gd name="T64" fmla="*/ 393 w 1017"/>
                <a:gd name="T65" fmla="*/ 1015 h 1017"/>
                <a:gd name="T66" fmla="*/ 399 w 1017"/>
                <a:gd name="T67" fmla="*/ 1012 h 1017"/>
                <a:gd name="T68" fmla="*/ 405 w 1017"/>
                <a:gd name="T69" fmla="*/ 1006 h 1017"/>
                <a:gd name="T70" fmla="*/ 524 w 1017"/>
                <a:gd name="T71" fmla="*/ 821 h 1017"/>
                <a:gd name="T72" fmla="*/ 876 w 1017"/>
                <a:gd name="T73" fmla="*/ 1013 h 1017"/>
                <a:gd name="T74" fmla="*/ 891 w 1017"/>
                <a:gd name="T75" fmla="*/ 1017 h 1017"/>
                <a:gd name="T76" fmla="*/ 906 w 1017"/>
                <a:gd name="T77" fmla="*/ 1013 h 1017"/>
                <a:gd name="T78" fmla="*/ 921 w 1017"/>
                <a:gd name="T79" fmla="*/ 996 h 1017"/>
                <a:gd name="T80" fmla="*/ 1017 w 1017"/>
                <a:gd name="T81" fmla="*/ 34 h 1017"/>
                <a:gd name="T82" fmla="*/ 367 w 1017"/>
                <a:gd name="T83" fmla="*/ 667 h 1017"/>
                <a:gd name="T84" fmla="*/ 367 w 1017"/>
                <a:gd name="T85" fmla="*/ 667 h 1017"/>
                <a:gd name="T86" fmla="*/ 760 w 1017"/>
                <a:gd name="T87" fmla="*/ 328 h 1017"/>
                <a:gd name="T88" fmla="*/ 557 w 1017"/>
                <a:gd name="T89" fmla="*/ 767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17" h="1017">
                  <a:moveTo>
                    <a:pt x="1017" y="31"/>
                  </a:moveTo>
                  <a:lnTo>
                    <a:pt x="1017" y="31"/>
                  </a:lnTo>
                  <a:lnTo>
                    <a:pt x="1017" y="28"/>
                  </a:lnTo>
                  <a:lnTo>
                    <a:pt x="1017" y="28"/>
                  </a:lnTo>
                  <a:lnTo>
                    <a:pt x="1017" y="25"/>
                  </a:lnTo>
                  <a:lnTo>
                    <a:pt x="1017" y="25"/>
                  </a:lnTo>
                  <a:lnTo>
                    <a:pt x="1016" y="23"/>
                  </a:lnTo>
                  <a:lnTo>
                    <a:pt x="1016" y="23"/>
                  </a:lnTo>
                  <a:lnTo>
                    <a:pt x="1015" y="19"/>
                  </a:lnTo>
                  <a:lnTo>
                    <a:pt x="1015" y="19"/>
                  </a:lnTo>
                  <a:lnTo>
                    <a:pt x="1014" y="17"/>
                  </a:lnTo>
                  <a:lnTo>
                    <a:pt x="1014" y="17"/>
                  </a:lnTo>
                  <a:lnTo>
                    <a:pt x="1013" y="15"/>
                  </a:lnTo>
                  <a:lnTo>
                    <a:pt x="1013" y="15"/>
                  </a:lnTo>
                  <a:lnTo>
                    <a:pt x="1011" y="12"/>
                  </a:lnTo>
                  <a:lnTo>
                    <a:pt x="1011" y="12"/>
                  </a:lnTo>
                  <a:lnTo>
                    <a:pt x="1008" y="9"/>
                  </a:lnTo>
                  <a:lnTo>
                    <a:pt x="1008" y="9"/>
                  </a:lnTo>
                  <a:lnTo>
                    <a:pt x="1006" y="7"/>
                  </a:lnTo>
                  <a:lnTo>
                    <a:pt x="1006" y="7"/>
                  </a:lnTo>
                  <a:lnTo>
                    <a:pt x="1005" y="6"/>
                  </a:lnTo>
                  <a:lnTo>
                    <a:pt x="1005" y="6"/>
                  </a:lnTo>
                  <a:lnTo>
                    <a:pt x="1003" y="5"/>
                  </a:lnTo>
                  <a:lnTo>
                    <a:pt x="1003" y="5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1002" y="4"/>
                  </a:lnTo>
                  <a:lnTo>
                    <a:pt x="998" y="2"/>
                  </a:lnTo>
                  <a:lnTo>
                    <a:pt x="998" y="2"/>
                  </a:lnTo>
                  <a:lnTo>
                    <a:pt x="995" y="1"/>
                  </a:lnTo>
                  <a:lnTo>
                    <a:pt x="995" y="1"/>
                  </a:lnTo>
                  <a:lnTo>
                    <a:pt x="991" y="0"/>
                  </a:lnTo>
                  <a:lnTo>
                    <a:pt x="991" y="0"/>
                  </a:lnTo>
                  <a:lnTo>
                    <a:pt x="988" y="0"/>
                  </a:lnTo>
                  <a:lnTo>
                    <a:pt x="988" y="0"/>
                  </a:lnTo>
                  <a:lnTo>
                    <a:pt x="984" y="0"/>
                  </a:lnTo>
                  <a:lnTo>
                    <a:pt x="984" y="0"/>
                  </a:lnTo>
                  <a:lnTo>
                    <a:pt x="983" y="0"/>
                  </a:lnTo>
                  <a:lnTo>
                    <a:pt x="983" y="0"/>
                  </a:lnTo>
                  <a:lnTo>
                    <a:pt x="981" y="0"/>
                  </a:lnTo>
                  <a:lnTo>
                    <a:pt x="981" y="0"/>
                  </a:lnTo>
                  <a:lnTo>
                    <a:pt x="977" y="1"/>
                  </a:lnTo>
                  <a:lnTo>
                    <a:pt x="977" y="1"/>
                  </a:lnTo>
                  <a:lnTo>
                    <a:pt x="973" y="2"/>
                  </a:lnTo>
                  <a:lnTo>
                    <a:pt x="973" y="2"/>
                  </a:lnTo>
                  <a:lnTo>
                    <a:pt x="971" y="3"/>
                  </a:lnTo>
                  <a:lnTo>
                    <a:pt x="971" y="3"/>
                  </a:lnTo>
                  <a:lnTo>
                    <a:pt x="968" y="5"/>
                  </a:lnTo>
                  <a:lnTo>
                    <a:pt x="968" y="5"/>
                  </a:lnTo>
                  <a:lnTo>
                    <a:pt x="968" y="5"/>
                  </a:lnTo>
                  <a:lnTo>
                    <a:pt x="968" y="5"/>
                  </a:lnTo>
                  <a:lnTo>
                    <a:pt x="14" y="673"/>
                  </a:lnTo>
                  <a:lnTo>
                    <a:pt x="14" y="673"/>
                  </a:lnTo>
                  <a:lnTo>
                    <a:pt x="10" y="676"/>
                  </a:lnTo>
                  <a:lnTo>
                    <a:pt x="6" y="680"/>
                  </a:lnTo>
                  <a:lnTo>
                    <a:pt x="3" y="684"/>
                  </a:lnTo>
                  <a:lnTo>
                    <a:pt x="1" y="689"/>
                  </a:lnTo>
                  <a:lnTo>
                    <a:pt x="0" y="693"/>
                  </a:lnTo>
                  <a:lnTo>
                    <a:pt x="0" y="698"/>
                  </a:lnTo>
                  <a:lnTo>
                    <a:pt x="0" y="704"/>
                  </a:lnTo>
                  <a:lnTo>
                    <a:pt x="1" y="708"/>
                  </a:lnTo>
                  <a:lnTo>
                    <a:pt x="1" y="708"/>
                  </a:lnTo>
                  <a:lnTo>
                    <a:pt x="3" y="713"/>
                  </a:lnTo>
                  <a:lnTo>
                    <a:pt x="6" y="718"/>
                  </a:lnTo>
                  <a:lnTo>
                    <a:pt x="10" y="721"/>
                  </a:lnTo>
                  <a:lnTo>
                    <a:pt x="13" y="724"/>
                  </a:lnTo>
                  <a:lnTo>
                    <a:pt x="17" y="727"/>
                  </a:lnTo>
                  <a:lnTo>
                    <a:pt x="21" y="730"/>
                  </a:lnTo>
                  <a:lnTo>
                    <a:pt x="27" y="731"/>
                  </a:lnTo>
                  <a:lnTo>
                    <a:pt x="32" y="731"/>
                  </a:lnTo>
                  <a:lnTo>
                    <a:pt x="350" y="731"/>
                  </a:lnTo>
                  <a:lnTo>
                    <a:pt x="350" y="985"/>
                  </a:lnTo>
                  <a:lnTo>
                    <a:pt x="350" y="985"/>
                  </a:lnTo>
                  <a:lnTo>
                    <a:pt x="351" y="988"/>
                  </a:lnTo>
                  <a:lnTo>
                    <a:pt x="351" y="988"/>
                  </a:lnTo>
                  <a:lnTo>
                    <a:pt x="352" y="995"/>
                  </a:lnTo>
                  <a:lnTo>
                    <a:pt x="352" y="995"/>
                  </a:lnTo>
                  <a:lnTo>
                    <a:pt x="354" y="1000"/>
                  </a:lnTo>
                  <a:lnTo>
                    <a:pt x="354" y="1000"/>
                  </a:lnTo>
                  <a:lnTo>
                    <a:pt x="357" y="1005"/>
                  </a:lnTo>
                  <a:lnTo>
                    <a:pt x="357" y="1005"/>
                  </a:lnTo>
                  <a:lnTo>
                    <a:pt x="362" y="1010"/>
                  </a:lnTo>
                  <a:lnTo>
                    <a:pt x="362" y="1010"/>
                  </a:lnTo>
                  <a:lnTo>
                    <a:pt x="365" y="1012"/>
                  </a:lnTo>
                  <a:lnTo>
                    <a:pt x="365" y="1012"/>
                  </a:lnTo>
                  <a:lnTo>
                    <a:pt x="368" y="1014"/>
                  </a:lnTo>
                  <a:lnTo>
                    <a:pt x="368" y="1014"/>
                  </a:lnTo>
                  <a:lnTo>
                    <a:pt x="370" y="1015"/>
                  </a:lnTo>
                  <a:lnTo>
                    <a:pt x="370" y="1015"/>
                  </a:lnTo>
                  <a:lnTo>
                    <a:pt x="376" y="1016"/>
                  </a:lnTo>
                  <a:lnTo>
                    <a:pt x="382" y="1017"/>
                  </a:lnTo>
                  <a:lnTo>
                    <a:pt x="382" y="1017"/>
                  </a:lnTo>
                  <a:lnTo>
                    <a:pt x="382" y="1017"/>
                  </a:lnTo>
                  <a:lnTo>
                    <a:pt x="387" y="1016"/>
                  </a:lnTo>
                  <a:lnTo>
                    <a:pt x="393" y="1015"/>
                  </a:lnTo>
                  <a:lnTo>
                    <a:pt x="393" y="1015"/>
                  </a:lnTo>
                  <a:lnTo>
                    <a:pt x="395" y="1014"/>
                  </a:lnTo>
                  <a:lnTo>
                    <a:pt x="395" y="1014"/>
                  </a:lnTo>
                  <a:lnTo>
                    <a:pt x="399" y="1012"/>
                  </a:lnTo>
                  <a:lnTo>
                    <a:pt x="403" y="1007"/>
                  </a:lnTo>
                  <a:lnTo>
                    <a:pt x="403" y="1007"/>
                  </a:lnTo>
                  <a:lnTo>
                    <a:pt x="405" y="1006"/>
                  </a:lnTo>
                  <a:lnTo>
                    <a:pt x="405" y="1006"/>
                  </a:lnTo>
                  <a:lnTo>
                    <a:pt x="409" y="1002"/>
                  </a:lnTo>
                  <a:lnTo>
                    <a:pt x="524" y="821"/>
                  </a:lnTo>
                  <a:lnTo>
                    <a:pt x="524" y="821"/>
                  </a:lnTo>
                  <a:lnTo>
                    <a:pt x="526" y="822"/>
                  </a:lnTo>
                  <a:lnTo>
                    <a:pt x="876" y="1013"/>
                  </a:lnTo>
                  <a:lnTo>
                    <a:pt x="876" y="1013"/>
                  </a:lnTo>
                  <a:lnTo>
                    <a:pt x="883" y="1016"/>
                  </a:lnTo>
                  <a:lnTo>
                    <a:pt x="891" y="1017"/>
                  </a:lnTo>
                  <a:lnTo>
                    <a:pt x="898" y="1016"/>
                  </a:lnTo>
                  <a:lnTo>
                    <a:pt x="906" y="1013"/>
                  </a:lnTo>
                  <a:lnTo>
                    <a:pt x="906" y="1013"/>
                  </a:lnTo>
                  <a:lnTo>
                    <a:pt x="912" y="1009"/>
                  </a:lnTo>
                  <a:lnTo>
                    <a:pt x="917" y="1003"/>
                  </a:lnTo>
                  <a:lnTo>
                    <a:pt x="921" y="996"/>
                  </a:lnTo>
                  <a:lnTo>
                    <a:pt x="922" y="988"/>
                  </a:lnTo>
                  <a:lnTo>
                    <a:pt x="1017" y="34"/>
                  </a:lnTo>
                  <a:lnTo>
                    <a:pt x="1017" y="34"/>
                  </a:lnTo>
                  <a:lnTo>
                    <a:pt x="1017" y="31"/>
                  </a:lnTo>
                  <a:lnTo>
                    <a:pt x="1017" y="31"/>
                  </a:lnTo>
                  <a:close/>
                  <a:moveTo>
                    <a:pt x="367" y="667"/>
                  </a:moveTo>
                  <a:lnTo>
                    <a:pt x="133" y="667"/>
                  </a:lnTo>
                  <a:lnTo>
                    <a:pt x="773" y="219"/>
                  </a:lnTo>
                  <a:lnTo>
                    <a:pt x="367" y="667"/>
                  </a:lnTo>
                  <a:close/>
                  <a:moveTo>
                    <a:pt x="413" y="875"/>
                  </a:moveTo>
                  <a:lnTo>
                    <a:pt x="413" y="711"/>
                  </a:lnTo>
                  <a:lnTo>
                    <a:pt x="760" y="328"/>
                  </a:lnTo>
                  <a:lnTo>
                    <a:pt x="413" y="875"/>
                  </a:lnTo>
                  <a:close/>
                  <a:moveTo>
                    <a:pt x="864" y="934"/>
                  </a:moveTo>
                  <a:lnTo>
                    <a:pt x="557" y="767"/>
                  </a:lnTo>
                  <a:lnTo>
                    <a:pt x="941" y="162"/>
                  </a:lnTo>
                  <a:lnTo>
                    <a:pt x="864" y="9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086337" y="2737976"/>
            <a:ext cx="954449" cy="822907"/>
            <a:chOff x="6276000" y="2737974"/>
            <a:chExt cx="954573" cy="822907"/>
          </a:xfrm>
        </p:grpSpPr>
        <p:sp>
          <p:nvSpPr>
            <p:cNvPr id="55" name="等腰三角形 54"/>
            <p:cNvSpPr/>
            <p:nvPr/>
          </p:nvSpPr>
          <p:spPr>
            <a:xfrm>
              <a:off x="6276000" y="2737974"/>
              <a:ext cx="954573" cy="822907"/>
            </a:xfrm>
            <a:prstGeom prst="triangle">
              <a:avLst/>
            </a:prstGeom>
            <a:solidFill>
              <a:srgbClr val="0B99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49"/>
            <p:cNvSpPr>
              <a:spLocks noEditPoints="1"/>
            </p:cNvSpPr>
            <p:nvPr/>
          </p:nvSpPr>
          <p:spPr bwMode="auto">
            <a:xfrm>
              <a:off x="6591361" y="3120852"/>
              <a:ext cx="323850" cy="323850"/>
            </a:xfrm>
            <a:custGeom>
              <a:avLst/>
              <a:gdLst>
                <a:gd name="T0" fmla="*/ 992 w 1017"/>
                <a:gd name="T1" fmla="*/ 1 h 1018"/>
                <a:gd name="T2" fmla="*/ 808 w 1017"/>
                <a:gd name="T3" fmla="*/ 193 h 1018"/>
                <a:gd name="T4" fmla="*/ 732 w 1017"/>
                <a:gd name="T5" fmla="*/ 277 h 1018"/>
                <a:gd name="T6" fmla="*/ 563 w 1017"/>
                <a:gd name="T7" fmla="*/ 447 h 1018"/>
                <a:gd name="T8" fmla="*/ 480 w 1017"/>
                <a:gd name="T9" fmla="*/ 519 h 1018"/>
                <a:gd name="T10" fmla="*/ 222 w 1017"/>
                <a:gd name="T11" fmla="*/ 604 h 1018"/>
                <a:gd name="T12" fmla="*/ 131 w 1017"/>
                <a:gd name="T13" fmla="*/ 672 h 1018"/>
                <a:gd name="T14" fmla="*/ 0 w 1017"/>
                <a:gd name="T15" fmla="*/ 986 h 1018"/>
                <a:gd name="T16" fmla="*/ 46 w 1017"/>
                <a:gd name="T17" fmla="*/ 1014 h 1018"/>
                <a:gd name="T18" fmla="*/ 275 w 1017"/>
                <a:gd name="T19" fmla="*/ 780 h 1018"/>
                <a:gd name="T20" fmla="*/ 505 w 1017"/>
                <a:gd name="T21" fmla="*/ 608 h 1018"/>
                <a:gd name="T22" fmla="*/ 618 w 1017"/>
                <a:gd name="T23" fmla="*/ 625 h 1018"/>
                <a:gd name="T24" fmla="*/ 668 w 1017"/>
                <a:gd name="T25" fmla="*/ 534 h 1018"/>
                <a:gd name="T26" fmla="*/ 864 w 1017"/>
                <a:gd name="T27" fmla="*/ 375 h 1018"/>
                <a:gd name="T28" fmla="*/ 922 w 1017"/>
                <a:gd name="T29" fmla="*/ 287 h 1018"/>
                <a:gd name="T30" fmla="*/ 211 w 1017"/>
                <a:gd name="T31" fmla="*/ 730 h 1018"/>
                <a:gd name="T32" fmla="*/ 211 w 1017"/>
                <a:gd name="T33" fmla="*/ 671 h 1018"/>
                <a:gd name="T34" fmla="*/ 253 w 1017"/>
                <a:gd name="T35" fmla="*/ 706 h 1018"/>
                <a:gd name="T36" fmla="*/ 555 w 1017"/>
                <a:gd name="T37" fmla="*/ 568 h 1018"/>
                <a:gd name="T38" fmla="*/ 566 w 1017"/>
                <a:gd name="T39" fmla="*/ 510 h 1018"/>
                <a:gd name="T40" fmla="*/ 602 w 1017"/>
                <a:gd name="T41" fmla="*/ 554 h 1018"/>
                <a:gd name="T42" fmla="*/ 804 w 1017"/>
                <a:gd name="T43" fmla="*/ 309 h 1018"/>
                <a:gd name="T44" fmla="*/ 826 w 1017"/>
                <a:gd name="T45" fmla="*/ 255 h 1018"/>
                <a:gd name="T46" fmla="*/ 853 w 1017"/>
                <a:gd name="T47" fmla="*/ 304 h 1018"/>
                <a:gd name="T48" fmla="*/ 164 w 1017"/>
                <a:gd name="T49" fmla="*/ 968 h 1018"/>
                <a:gd name="T50" fmla="*/ 191 w 1017"/>
                <a:gd name="T51" fmla="*/ 1018 h 1018"/>
                <a:gd name="T52" fmla="*/ 214 w 1017"/>
                <a:gd name="T53" fmla="*/ 964 h 1018"/>
                <a:gd name="T54" fmla="*/ 321 w 1017"/>
                <a:gd name="T55" fmla="*/ 973 h 1018"/>
                <a:gd name="T56" fmla="*/ 356 w 1017"/>
                <a:gd name="T57" fmla="*/ 1017 h 1018"/>
                <a:gd name="T58" fmla="*/ 367 w 1017"/>
                <a:gd name="T59" fmla="*/ 959 h 1018"/>
                <a:gd name="T60" fmla="*/ 478 w 1017"/>
                <a:gd name="T61" fmla="*/ 980 h 1018"/>
                <a:gd name="T62" fmla="*/ 522 w 1017"/>
                <a:gd name="T63" fmla="*/ 1015 h 1018"/>
                <a:gd name="T64" fmla="*/ 522 w 1017"/>
                <a:gd name="T65" fmla="*/ 957 h 1018"/>
                <a:gd name="T66" fmla="*/ 637 w 1017"/>
                <a:gd name="T67" fmla="*/ 986 h 1018"/>
                <a:gd name="T68" fmla="*/ 686 w 1017"/>
                <a:gd name="T69" fmla="*/ 1013 h 1018"/>
                <a:gd name="T70" fmla="*/ 674 w 1017"/>
                <a:gd name="T71" fmla="*/ 955 h 1018"/>
                <a:gd name="T72" fmla="*/ 795 w 1017"/>
                <a:gd name="T73" fmla="*/ 986 h 1018"/>
                <a:gd name="T74" fmla="*/ 849 w 1017"/>
                <a:gd name="T75" fmla="*/ 1009 h 1018"/>
                <a:gd name="T76" fmla="*/ 826 w 1017"/>
                <a:gd name="T77" fmla="*/ 954 h 1018"/>
                <a:gd name="T78" fmla="*/ 955 w 1017"/>
                <a:gd name="T79" fmla="*/ 993 h 1018"/>
                <a:gd name="T80" fmla="*/ 1012 w 1017"/>
                <a:gd name="T81" fmla="*/ 1005 h 1018"/>
                <a:gd name="T82" fmla="*/ 986 w 1017"/>
                <a:gd name="T83" fmla="*/ 954 h 1018"/>
                <a:gd name="T84" fmla="*/ 61 w 1017"/>
                <a:gd name="T85" fmla="*/ 815 h 1018"/>
                <a:gd name="T86" fmla="*/ 2 w 1017"/>
                <a:gd name="T87" fmla="*/ 815 h 1018"/>
                <a:gd name="T88" fmla="*/ 31 w 1017"/>
                <a:gd name="T89" fmla="*/ 700 h 1018"/>
                <a:gd name="T90" fmla="*/ 58 w 1017"/>
                <a:gd name="T91" fmla="*/ 650 h 1018"/>
                <a:gd name="T92" fmla="*/ 0 w 1017"/>
                <a:gd name="T93" fmla="*/ 662 h 1018"/>
                <a:gd name="T94" fmla="*/ 31 w 1017"/>
                <a:gd name="T95" fmla="*/ 541 h 1018"/>
                <a:gd name="T96" fmla="*/ 54 w 1017"/>
                <a:gd name="T97" fmla="*/ 486 h 1018"/>
                <a:gd name="T98" fmla="*/ 0 w 1017"/>
                <a:gd name="T99" fmla="*/ 509 h 1018"/>
                <a:gd name="T100" fmla="*/ 38 w 1017"/>
                <a:gd name="T101" fmla="*/ 381 h 1018"/>
                <a:gd name="T102" fmla="*/ 50 w 1017"/>
                <a:gd name="T103" fmla="*/ 324 h 1018"/>
                <a:gd name="T104" fmla="*/ 0 w 1017"/>
                <a:gd name="T105" fmla="*/ 350 h 1018"/>
                <a:gd name="T106" fmla="*/ 44 w 1017"/>
                <a:gd name="T107" fmla="*/ 220 h 1018"/>
                <a:gd name="T108" fmla="*/ 44 w 1017"/>
                <a:gd name="T109" fmla="*/ 162 h 1018"/>
                <a:gd name="T110" fmla="*/ 0 w 1017"/>
                <a:gd name="T111" fmla="*/ 198 h 1018"/>
                <a:gd name="T112" fmla="*/ 50 w 1017"/>
                <a:gd name="T113" fmla="*/ 58 h 1018"/>
                <a:gd name="T114" fmla="*/ 38 w 1017"/>
                <a:gd name="T115" fmla="*/ 1 h 1018"/>
                <a:gd name="T116" fmla="*/ 2 w 1017"/>
                <a:gd name="T117" fmla="*/ 44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017" h="1018">
                  <a:moveTo>
                    <a:pt x="1012" y="50"/>
                  </a:moveTo>
                  <a:lnTo>
                    <a:pt x="1012" y="50"/>
                  </a:lnTo>
                  <a:lnTo>
                    <a:pt x="1015" y="44"/>
                  </a:lnTo>
                  <a:lnTo>
                    <a:pt x="1017" y="38"/>
                  </a:lnTo>
                  <a:lnTo>
                    <a:pt x="1017" y="31"/>
                  </a:lnTo>
                  <a:lnTo>
                    <a:pt x="1017" y="26"/>
                  </a:lnTo>
                  <a:lnTo>
                    <a:pt x="1015" y="20"/>
                  </a:lnTo>
                  <a:lnTo>
                    <a:pt x="1012" y="14"/>
                  </a:lnTo>
                  <a:lnTo>
                    <a:pt x="1009" y="10"/>
                  </a:lnTo>
                  <a:lnTo>
                    <a:pt x="1003" y="6"/>
                  </a:lnTo>
                  <a:lnTo>
                    <a:pt x="1003" y="6"/>
                  </a:lnTo>
                  <a:lnTo>
                    <a:pt x="998" y="2"/>
                  </a:lnTo>
                  <a:lnTo>
                    <a:pt x="992" y="1"/>
                  </a:lnTo>
                  <a:lnTo>
                    <a:pt x="985" y="0"/>
                  </a:lnTo>
                  <a:lnTo>
                    <a:pt x="980" y="1"/>
                  </a:lnTo>
                  <a:lnTo>
                    <a:pt x="973" y="2"/>
                  </a:lnTo>
                  <a:lnTo>
                    <a:pt x="968" y="6"/>
                  </a:lnTo>
                  <a:lnTo>
                    <a:pt x="964" y="10"/>
                  </a:lnTo>
                  <a:lnTo>
                    <a:pt x="959" y="14"/>
                  </a:lnTo>
                  <a:lnTo>
                    <a:pt x="841" y="192"/>
                  </a:lnTo>
                  <a:lnTo>
                    <a:pt x="841" y="192"/>
                  </a:lnTo>
                  <a:lnTo>
                    <a:pt x="834" y="191"/>
                  </a:lnTo>
                  <a:lnTo>
                    <a:pt x="826" y="191"/>
                  </a:lnTo>
                  <a:lnTo>
                    <a:pt x="826" y="191"/>
                  </a:lnTo>
                  <a:lnTo>
                    <a:pt x="817" y="191"/>
                  </a:lnTo>
                  <a:lnTo>
                    <a:pt x="808" y="193"/>
                  </a:lnTo>
                  <a:lnTo>
                    <a:pt x="799" y="196"/>
                  </a:lnTo>
                  <a:lnTo>
                    <a:pt x="790" y="199"/>
                  </a:lnTo>
                  <a:lnTo>
                    <a:pt x="781" y="203"/>
                  </a:lnTo>
                  <a:lnTo>
                    <a:pt x="774" y="207"/>
                  </a:lnTo>
                  <a:lnTo>
                    <a:pt x="766" y="213"/>
                  </a:lnTo>
                  <a:lnTo>
                    <a:pt x="760" y="219"/>
                  </a:lnTo>
                  <a:lnTo>
                    <a:pt x="753" y="226"/>
                  </a:lnTo>
                  <a:lnTo>
                    <a:pt x="748" y="233"/>
                  </a:lnTo>
                  <a:lnTo>
                    <a:pt x="743" y="241"/>
                  </a:lnTo>
                  <a:lnTo>
                    <a:pt x="738" y="249"/>
                  </a:lnTo>
                  <a:lnTo>
                    <a:pt x="736" y="258"/>
                  </a:lnTo>
                  <a:lnTo>
                    <a:pt x="733" y="267"/>
                  </a:lnTo>
                  <a:lnTo>
                    <a:pt x="732" y="277"/>
                  </a:lnTo>
                  <a:lnTo>
                    <a:pt x="731" y="287"/>
                  </a:lnTo>
                  <a:lnTo>
                    <a:pt x="731" y="287"/>
                  </a:lnTo>
                  <a:lnTo>
                    <a:pt x="732" y="294"/>
                  </a:lnTo>
                  <a:lnTo>
                    <a:pt x="733" y="302"/>
                  </a:lnTo>
                  <a:lnTo>
                    <a:pt x="736" y="316"/>
                  </a:lnTo>
                  <a:lnTo>
                    <a:pt x="623" y="461"/>
                  </a:lnTo>
                  <a:lnTo>
                    <a:pt x="623" y="461"/>
                  </a:lnTo>
                  <a:lnTo>
                    <a:pt x="612" y="454"/>
                  </a:lnTo>
                  <a:lnTo>
                    <a:pt x="599" y="450"/>
                  </a:lnTo>
                  <a:lnTo>
                    <a:pt x="586" y="447"/>
                  </a:lnTo>
                  <a:lnTo>
                    <a:pt x="572" y="446"/>
                  </a:lnTo>
                  <a:lnTo>
                    <a:pt x="572" y="446"/>
                  </a:lnTo>
                  <a:lnTo>
                    <a:pt x="563" y="447"/>
                  </a:lnTo>
                  <a:lnTo>
                    <a:pt x="554" y="448"/>
                  </a:lnTo>
                  <a:lnTo>
                    <a:pt x="545" y="450"/>
                  </a:lnTo>
                  <a:lnTo>
                    <a:pt x="537" y="453"/>
                  </a:lnTo>
                  <a:lnTo>
                    <a:pt x="528" y="456"/>
                  </a:lnTo>
                  <a:lnTo>
                    <a:pt x="521" y="462"/>
                  </a:lnTo>
                  <a:lnTo>
                    <a:pt x="513" y="467"/>
                  </a:lnTo>
                  <a:lnTo>
                    <a:pt x="507" y="472"/>
                  </a:lnTo>
                  <a:lnTo>
                    <a:pt x="500" y="479"/>
                  </a:lnTo>
                  <a:lnTo>
                    <a:pt x="495" y="486"/>
                  </a:lnTo>
                  <a:lnTo>
                    <a:pt x="490" y="494"/>
                  </a:lnTo>
                  <a:lnTo>
                    <a:pt x="486" y="501"/>
                  </a:lnTo>
                  <a:lnTo>
                    <a:pt x="483" y="510"/>
                  </a:lnTo>
                  <a:lnTo>
                    <a:pt x="480" y="519"/>
                  </a:lnTo>
                  <a:lnTo>
                    <a:pt x="479" y="528"/>
                  </a:lnTo>
                  <a:lnTo>
                    <a:pt x="478" y="537"/>
                  </a:lnTo>
                  <a:lnTo>
                    <a:pt x="297" y="642"/>
                  </a:lnTo>
                  <a:lnTo>
                    <a:pt x="297" y="642"/>
                  </a:lnTo>
                  <a:lnTo>
                    <a:pt x="291" y="633"/>
                  </a:lnTo>
                  <a:lnTo>
                    <a:pt x="282" y="627"/>
                  </a:lnTo>
                  <a:lnTo>
                    <a:pt x="274" y="620"/>
                  </a:lnTo>
                  <a:lnTo>
                    <a:pt x="265" y="615"/>
                  </a:lnTo>
                  <a:lnTo>
                    <a:pt x="256" y="611"/>
                  </a:lnTo>
                  <a:lnTo>
                    <a:pt x="245" y="608"/>
                  </a:lnTo>
                  <a:lnTo>
                    <a:pt x="234" y="605"/>
                  </a:lnTo>
                  <a:lnTo>
                    <a:pt x="222" y="604"/>
                  </a:lnTo>
                  <a:lnTo>
                    <a:pt x="222" y="604"/>
                  </a:lnTo>
                  <a:lnTo>
                    <a:pt x="213" y="605"/>
                  </a:lnTo>
                  <a:lnTo>
                    <a:pt x="203" y="606"/>
                  </a:lnTo>
                  <a:lnTo>
                    <a:pt x="194" y="609"/>
                  </a:lnTo>
                  <a:lnTo>
                    <a:pt x="186" y="612"/>
                  </a:lnTo>
                  <a:lnTo>
                    <a:pt x="177" y="616"/>
                  </a:lnTo>
                  <a:lnTo>
                    <a:pt x="170" y="620"/>
                  </a:lnTo>
                  <a:lnTo>
                    <a:pt x="162" y="627"/>
                  </a:lnTo>
                  <a:lnTo>
                    <a:pt x="155" y="632"/>
                  </a:lnTo>
                  <a:lnTo>
                    <a:pt x="149" y="640"/>
                  </a:lnTo>
                  <a:lnTo>
                    <a:pt x="144" y="647"/>
                  </a:lnTo>
                  <a:lnTo>
                    <a:pt x="139" y="655"/>
                  </a:lnTo>
                  <a:lnTo>
                    <a:pt x="134" y="663"/>
                  </a:lnTo>
                  <a:lnTo>
                    <a:pt x="131" y="672"/>
                  </a:lnTo>
                  <a:lnTo>
                    <a:pt x="129" y="681"/>
                  </a:lnTo>
                  <a:lnTo>
                    <a:pt x="128" y="690"/>
                  </a:lnTo>
                  <a:lnTo>
                    <a:pt x="127" y="700"/>
                  </a:lnTo>
                  <a:lnTo>
                    <a:pt x="127" y="700"/>
                  </a:lnTo>
                  <a:lnTo>
                    <a:pt x="128" y="715"/>
                  </a:lnTo>
                  <a:lnTo>
                    <a:pt x="132" y="730"/>
                  </a:lnTo>
                  <a:lnTo>
                    <a:pt x="138" y="743"/>
                  </a:lnTo>
                  <a:lnTo>
                    <a:pt x="145" y="756"/>
                  </a:lnTo>
                  <a:lnTo>
                    <a:pt x="6" y="969"/>
                  </a:lnTo>
                  <a:lnTo>
                    <a:pt x="6" y="969"/>
                  </a:lnTo>
                  <a:lnTo>
                    <a:pt x="2" y="975"/>
                  </a:lnTo>
                  <a:lnTo>
                    <a:pt x="0" y="981"/>
                  </a:lnTo>
                  <a:lnTo>
                    <a:pt x="0" y="986"/>
                  </a:lnTo>
                  <a:lnTo>
                    <a:pt x="0" y="993"/>
                  </a:lnTo>
                  <a:lnTo>
                    <a:pt x="2" y="998"/>
                  </a:lnTo>
                  <a:lnTo>
                    <a:pt x="6" y="1003"/>
                  </a:lnTo>
                  <a:lnTo>
                    <a:pt x="9" y="1009"/>
                  </a:lnTo>
                  <a:lnTo>
                    <a:pt x="14" y="1013"/>
                  </a:lnTo>
                  <a:lnTo>
                    <a:pt x="14" y="1013"/>
                  </a:lnTo>
                  <a:lnTo>
                    <a:pt x="19" y="1015"/>
                  </a:lnTo>
                  <a:lnTo>
                    <a:pt x="23" y="1016"/>
                  </a:lnTo>
                  <a:lnTo>
                    <a:pt x="27" y="1017"/>
                  </a:lnTo>
                  <a:lnTo>
                    <a:pt x="31" y="1018"/>
                  </a:lnTo>
                  <a:lnTo>
                    <a:pt x="31" y="1018"/>
                  </a:lnTo>
                  <a:lnTo>
                    <a:pt x="40" y="1017"/>
                  </a:lnTo>
                  <a:lnTo>
                    <a:pt x="46" y="1014"/>
                  </a:lnTo>
                  <a:lnTo>
                    <a:pt x="53" y="1010"/>
                  </a:lnTo>
                  <a:lnTo>
                    <a:pt x="58" y="1003"/>
                  </a:lnTo>
                  <a:lnTo>
                    <a:pt x="198" y="792"/>
                  </a:lnTo>
                  <a:lnTo>
                    <a:pt x="198" y="792"/>
                  </a:lnTo>
                  <a:lnTo>
                    <a:pt x="210" y="794"/>
                  </a:lnTo>
                  <a:lnTo>
                    <a:pt x="222" y="795"/>
                  </a:lnTo>
                  <a:lnTo>
                    <a:pt x="222" y="795"/>
                  </a:lnTo>
                  <a:lnTo>
                    <a:pt x="232" y="795"/>
                  </a:lnTo>
                  <a:lnTo>
                    <a:pt x="242" y="793"/>
                  </a:lnTo>
                  <a:lnTo>
                    <a:pt x="250" y="791"/>
                  </a:lnTo>
                  <a:lnTo>
                    <a:pt x="259" y="788"/>
                  </a:lnTo>
                  <a:lnTo>
                    <a:pt x="267" y="785"/>
                  </a:lnTo>
                  <a:lnTo>
                    <a:pt x="275" y="780"/>
                  </a:lnTo>
                  <a:lnTo>
                    <a:pt x="282" y="775"/>
                  </a:lnTo>
                  <a:lnTo>
                    <a:pt x="289" y="769"/>
                  </a:lnTo>
                  <a:lnTo>
                    <a:pt x="294" y="762"/>
                  </a:lnTo>
                  <a:lnTo>
                    <a:pt x="301" y="756"/>
                  </a:lnTo>
                  <a:lnTo>
                    <a:pt x="305" y="748"/>
                  </a:lnTo>
                  <a:lnTo>
                    <a:pt x="309" y="740"/>
                  </a:lnTo>
                  <a:lnTo>
                    <a:pt x="313" y="731"/>
                  </a:lnTo>
                  <a:lnTo>
                    <a:pt x="315" y="722"/>
                  </a:lnTo>
                  <a:lnTo>
                    <a:pt x="317" y="714"/>
                  </a:lnTo>
                  <a:lnTo>
                    <a:pt x="318" y="704"/>
                  </a:lnTo>
                  <a:lnTo>
                    <a:pt x="497" y="599"/>
                  </a:lnTo>
                  <a:lnTo>
                    <a:pt x="497" y="599"/>
                  </a:lnTo>
                  <a:lnTo>
                    <a:pt x="505" y="608"/>
                  </a:lnTo>
                  <a:lnTo>
                    <a:pt x="512" y="614"/>
                  </a:lnTo>
                  <a:lnTo>
                    <a:pt x="521" y="620"/>
                  </a:lnTo>
                  <a:lnTo>
                    <a:pt x="530" y="626"/>
                  </a:lnTo>
                  <a:lnTo>
                    <a:pt x="540" y="630"/>
                  </a:lnTo>
                  <a:lnTo>
                    <a:pt x="551" y="633"/>
                  </a:lnTo>
                  <a:lnTo>
                    <a:pt x="561" y="635"/>
                  </a:lnTo>
                  <a:lnTo>
                    <a:pt x="572" y="637"/>
                  </a:lnTo>
                  <a:lnTo>
                    <a:pt x="572" y="637"/>
                  </a:lnTo>
                  <a:lnTo>
                    <a:pt x="582" y="635"/>
                  </a:lnTo>
                  <a:lnTo>
                    <a:pt x="591" y="634"/>
                  </a:lnTo>
                  <a:lnTo>
                    <a:pt x="601" y="632"/>
                  </a:lnTo>
                  <a:lnTo>
                    <a:pt x="610" y="629"/>
                  </a:lnTo>
                  <a:lnTo>
                    <a:pt x="618" y="625"/>
                  </a:lnTo>
                  <a:lnTo>
                    <a:pt x="626" y="620"/>
                  </a:lnTo>
                  <a:lnTo>
                    <a:pt x="633" y="615"/>
                  </a:lnTo>
                  <a:lnTo>
                    <a:pt x="640" y="609"/>
                  </a:lnTo>
                  <a:lnTo>
                    <a:pt x="646" y="602"/>
                  </a:lnTo>
                  <a:lnTo>
                    <a:pt x="652" y="595"/>
                  </a:lnTo>
                  <a:lnTo>
                    <a:pt x="656" y="586"/>
                  </a:lnTo>
                  <a:lnTo>
                    <a:pt x="660" y="579"/>
                  </a:lnTo>
                  <a:lnTo>
                    <a:pt x="663" y="569"/>
                  </a:lnTo>
                  <a:lnTo>
                    <a:pt x="666" y="560"/>
                  </a:lnTo>
                  <a:lnTo>
                    <a:pt x="668" y="551"/>
                  </a:lnTo>
                  <a:lnTo>
                    <a:pt x="668" y="541"/>
                  </a:lnTo>
                  <a:lnTo>
                    <a:pt x="668" y="541"/>
                  </a:lnTo>
                  <a:lnTo>
                    <a:pt x="668" y="534"/>
                  </a:lnTo>
                  <a:lnTo>
                    <a:pt x="667" y="526"/>
                  </a:lnTo>
                  <a:lnTo>
                    <a:pt x="663" y="512"/>
                  </a:lnTo>
                  <a:lnTo>
                    <a:pt x="777" y="367"/>
                  </a:lnTo>
                  <a:lnTo>
                    <a:pt x="777" y="367"/>
                  </a:lnTo>
                  <a:lnTo>
                    <a:pt x="788" y="374"/>
                  </a:lnTo>
                  <a:lnTo>
                    <a:pt x="801" y="378"/>
                  </a:lnTo>
                  <a:lnTo>
                    <a:pt x="814" y="381"/>
                  </a:lnTo>
                  <a:lnTo>
                    <a:pt x="826" y="382"/>
                  </a:lnTo>
                  <a:lnTo>
                    <a:pt x="826" y="382"/>
                  </a:lnTo>
                  <a:lnTo>
                    <a:pt x="837" y="381"/>
                  </a:lnTo>
                  <a:lnTo>
                    <a:pt x="846" y="380"/>
                  </a:lnTo>
                  <a:lnTo>
                    <a:pt x="855" y="378"/>
                  </a:lnTo>
                  <a:lnTo>
                    <a:pt x="864" y="375"/>
                  </a:lnTo>
                  <a:lnTo>
                    <a:pt x="873" y="370"/>
                  </a:lnTo>
                  <a:lnTo>
                    <a:pt x="880" y="366"/>
                  </a:lnTo>
                  <a:lnTo>
                    <a:pt x="888" y="360"/>
                  </a:lnTo>
                  <a:lnTo>
                    <a:pt x="894" y="354"/>
                  </a:lnTo>
                  <a:lnTo>
                    <a:pt x="900" y="347"/>
                  </a:lnTo>
                  <a:lnTo>
                    <a:pt x="906" y="340"/>
                  </a:lnTo>
                  <a:lnTo>
                    <a:pt x="911" y="332"/>
                  </a:lnTo>
                  <a:lnTo>
                    <a:pt x="914" y="323"/>
                  </a:lnTo>
                  <a:lnTo>
                    <a:pt x="918" y="315"/>
                  </a:lnTo>
                  <a:lnTo>
                    <a:pt x="921" y="306"/>
                  </a:lnTo>
                  <a:lnTo>
                    <a:pt x="922" y="296"/>
                  </a:lnTo>
                  <a:lnTo>
                    <a:pt x="922" y="287"/>
                  </a:lnTo>
                  <a:lnTo>
                    <a:pt x="922" y="287"/>
                  </a:lnTo>
                  <a:lnTo>
                    <a:pt x="922" y="277"/>
                  </a:lnTo>
                  <a:lnTo>
                    <a:pt x="921" y="269"/>
                  </a:lnTo>
                  <a:lnTo>
                    <a:pt x="919" y="260"/>
                  </a:lnTo>
                  <a:lnTo>
                    <a:pt x="916" y="252"/>
                  </a:lnTo>
                  <a:lnTo>
                    <a:pt x="912" y="244"/>
                  </a:lnTo>
                  <a:lnTo>
                    <a:pt x="908" y="237"/>
                  </a:lnTo>
                  <a:lnTo>
                    <a:pt x="903" y="230"/>
                  </a:lnTo>
                  <a:lnTo>
                    <a:pt x="897" y="223"/>
                  </a:lnTo>
                  <a:lnTo>
                    <a:pt x="1012" y="50"/>
                  </a:lnTo>
                  <a:close/>
                  <a:moveTo>
                    <a:pt x="222" y="732"/>
                  </a:moveTo>
                  <a:lnTo>
                    <a:pt x="222" y="732"/>
                  </a:lnTo>
                  <a:lnTo>
                    <a:pt x="216" y="731"/>
                  </a:lnTo>
                  <a:lnTo>
                    <a:pt x="211" y="730"/>
                  </a:lnTo>
                  <a:lnTo>
                    <a:pt x="205" y="727"/>
                  </a:lnTo>
                  <a:lnTo>
                    <a:pt x="200" y="722"/>
                  </a:lnTo>
                  <a:lnTo>
                    <a:pt x="197" y="718"/>
                  </a:lnTo>
                  <a:lnTo>
                    <a:pt x="193" y="713"/>
                  </a:lnTo>
                  <a:lnTo>
                    <a:pt x="191" y="706"/>
                  </a:lnTo>
                  <a:lnTo>
                    <a:pt x="191" y="700"/>
                  </a:lnTo>
                  <a:lnTo>
                    <a:pt x="191" y="700"/>
                  </a:lnTo>
                  <a:lnTo>
                    <a:pt x="191" y="693"/>
                  </a:lnTo>
                  <a:lnTo>
                    <a:pt x="193" y="688"/>
                  </a:lnTo>
                  <a:lnTo>
                    <a:pt x="197" y="683"/>
                  </a:lnTo>
                  <a:lnTo>
                    <a:pt x="200" y="677"/>
                  </a:lnTo>
                  <a:lnTo>
                    <a:pt x="205" y="674"/>
                  </a:lnTo>
                  <a:lnTo>
                    <a:pt x="211" y="671"/>
                  </a:lnTo>
                  <a:lnTo>
                    <a:pt x="216" y="669"/>
                  </a:lnTo>
                  <a:lnTo>
                    <a:pt x="222" y="669"/>
                  </a:lnTo>
                  <a:lnTo>
                    <a:pt x="222" y="669"/>
                  </a:lnTo>
                  <a:lnTo>
                    <a:pt x="229" y="669"/>
                  </a:lnTo>
                  <a:lnTo>
                    <a:pt x="235" y="671"/>
                  </a:lnTo>
                  <a:lnTo>
                    <a:pt x="241" y="674"/>
                  </a:lnTo>
                  <a:lnTo>
                    <a:pt x="245" y="677"/>
                  </a:lnTo>
                  <a:lnTo>
                    <a:pt x="249" y="683"/>
                  </a:lnTo>
                  <a:lnTo>
                    <a:pt x="252" y="688"/>
                  </a:lnTo>
                  <a:lnTo>
                    <a:pt x="253" y="693"/>
                  </a:lnTo>
                  <a:lnTo>
                    <a:pt x="255" y="700"/>
                  </a:lnTo>
                  <a:lnTo>
                    <a:pt x="255" y="700"/>
                  </a:lnTo>
                  <a:lnTo>
                    <a:pt x="253" y="706"/>
                  </a:lnTo>
                  <a:lnTo>
                    <a:pt x="252" y="713"/>
                  </a:lnTo>
                  <a:lnTo>
                    <a:pt x="249" y="718"/>
                  </a:lnTo>
                  <a:lnTo>
                    <a:pt x="245" y="722"/>
                  </a:lnTo>
                  <a:lnTo>
                    <a:pt x="241" y="727"/>
                  </a:lnTo>
                  <a:lnTo>
                    <a:pt x="235" y="730"/>
                  </a:lnTo>
                  <a:lnTo>
                    <a:pt x="229" y="731"/>
                  </a:lnTo>
                  <a:lnTo>
                    <a:pt x="222" y="732"/>
                  </a:lnTo>
                  <a:lnTo>
                    <a:pt x="222" y="732"/>
                  </a:lnTo>
                  <a:close/>
                  <a:moveTo>
                    <a:pt x="572" y="573"/>
                  </a:moveTo>
                  <a:lnTo>
                    <a:pt x="572" y="573"/>
                  </a:lnTo>
                  <a:lnTo>
                    <a:pt x="566" y="572"/>
                  </a:lnTo>
                  <a:lnTo>
                    <a:pt x="560" y="570"/>
                  </a:lnTo>
                  <a:lnTo>
                    <a:pt x="555" y="568"/>
                  </a:lnTo>
                  <a:lnTo>
                    <a:pt x="550" y="564"/>
                  </a:lnTo>
                  <a:lnTo>
                    <a:pt x="546" y="559"/>
                  </a:lnTo>
                  <a:lnTo>
                    <a:pt x="543" y="554"/>
                  </a:lnTo>
                  <a:lnTo>
                    <a:pt x="541" y="547"/>
                  </a:lnTo>
                  <a:lnTo>
                    <a:pt x="541" y="541"/>
                  </a:lnTo>
                  <a:lnTo>
                    <a:pt x="541" y="541"/>
                  </a:lnTo>
                  <a:lnTo>
                    <a:pt x="541" y="535"/>
                  </a:lnTo>
                  <a:lnTo>
                    <a:pt x="543" y="528"/>
                  </a:lnTo>
                  <a:lnTo>
                    <a:pt x="546" y="523"/>
                  </a:lnTo>
                  <a:lnTo>
                    <a:pt x="550" y="519"/>
                  </a:lnTo>
                  <a:lnTo>
                    <a:pt x="555" y="514"/>
                  </a:lnTo>
                  <a:lnTo>
                    <a:pt x="560" y="512"/>
                  </a:lnTo>
                  <a:lnTo>
                    <a:pt x="566" y="510"/>
                  </a:lnTo>
                  <a:lnTo>
                    <a:pt x="572" y="509"/>
                  </a:lnTo>
                  <a:lnTo>
                    <a:pt x="572" y="509"/>
                  </a:lnTo>
                  <a:lnTo>
                    <a:pt x="579" y="510"/>
                  </a:lnTo>
                  <a:lnTo>
                    <a:pt x="585" y="512"/>
                  </a:lnTo>
                  <a:lnTo>
                    <a:pt x="590" y="514"/>
                  </a:lnTo>
                  <a:lnTo>
                    <a:pt x="595" y="519"/>
                  </a:lnTo>
                  <a:lnTo>
                    <a:pt x="599" y="523"/>
                  </a:lnTo>
                  <a:lnTo>
                    <a:pt x="602" y="528"/>
                  </a:lnTo>
                  <a:lnTo>
                    <a:pt x="603" y="535"/>
                  </a:lnTo>
                  <a:lnTo>
                    <a:pt x="604" y="541"/>
                  </a:lnTo>
                  <a:lnTo>
                    <a:pt x="604" y="541"/>
                  </a:lnTo>
                  <a:lnTo>
                    <a:pt x="603" y="547"/>
                  </a:lnTo>
                  <a:lnTo>
                    <a:pt x="602" y="554"/>
                  </a:lnTo>
                  <a:lnTo>
                    <a:pt x="599" y="559"/>
                  </a:lnTo>
                  <a:lnTo>
                    <a:pt x="595" y="564"/>
                  </a:lnTo>
                  <a:lnTo>
                    <a:pt x="590" y="568"/>
                  </a:lnTo>
                  <a:lnTo>
                    <a:pt x="585" y="570"/>
                  </a:lnTo>
                  <a:lnTo>
                    <a:pt x="579" y="572"/>
                  </a:lnTo>
                  <a:lnTo>
                    <a:pt x="572" y="573"/>
                  </a:lnTo>
                  <a:lnTo>
                    <a:pt x="572" y="573"/>
                  </a:lnTo>
                  <a:close/>
                  <a:moveTo>
                    <a:pt x="826" y="318"/>
                  </a:moveTo>
                  <a:lnTo>
                    <a:pt x="826" y="318"/>
                  </a:lnTo>
                  <a:lnTo>
                    <a:pt x="820" y="318"/>
                  </a:lnTo>
                  <a:lnTo>
                    <a:pt x="815" y="316"/>
                  </a:lnTo>
                  <a:lnTo>
                    <a:pt x="809" y="313"/>
                  </a:lnTo>
                  <a:lnTo>
                    <a:pt x="804" y="309"/>
                  </a:lnTo>
                  <a:lnTo>
                    <a:pt x="801" y="304"/>
                  </a:lnTo>
                  <a:lnTo>
                    <a:pt x="797" y="299"/>
                  </a:lnTo>
                  <a:lnTo>
                    <a:pt x="795" y="293"/>
                  </a:lnTo>
                  <a:lnTo>
                    <a:pt x="795" y="287"/>
                  </a:lnTo>
                  <a:lnTo>
                    <a:pt x="795" y="287"/>
                  </a:lnTo>
                  <a:lnTo>
                    <a:pt x="795" y="280"/>
                  </a:lnTo>
                  <a:lnTo>
                    <a:pt x="797" y="274"/>
                  </a:lnTo>
                  <a:lnTo>
                    <a:pt x="801" y="269"/>
                  </a:lnTo>
                  <a:lnTo>
                    <a:pt x="804" y="264"/>
                  </a:lnTo>
                  <a:lnTo>
                    <a:pt x="809" y="260"/>
                  </a:lnTo>
                  <a:lnTo>
                    <a:pt x="815" y="258"/>
                  </a:lnTo>
                  <a:lnTo>
                    <a:pt x="820" y="256"/>
                  </a:lnTo>
                  <a:lnTo>
                    <a:pt x="826" y="255"/>
                  </a:lnTo>
                  <a:lnTo>
                    <a:pt x="826" y="255"/>
                  </a:lnTo>
                  <a:lnTo>
                    <a:pt x="833" y="256"/>
                  </a:lnTo>
                  <a:lnTo>
                    <a:pt x="839" y="258"/>
                  </a:lnTo>
                  <a:lnTo>
                    <a:pt x="845" y="260"/>
                  </a:lnTo>
                  <a:lnTo>
                    <a:pt x="849" y="264"/>
                  </a:lnTo>
                  <a:lnTo>
                    <a:pt x="853" y="269"/>
                  </a:lnTo>
                  <a:lnTo>
                    <a:pt x="856" y="274"/>
                  </a:lnTo>
                  <a:lnTo>
                    <a:pt x="858" y="280"/>
                  </a:lnTo>
                  <a:lnTo>
                    <a:pt x="859" y="287"/>
                  </a:lnTo>
                  <a:lnTo>
                    <a:pt x="859" y="287"/>
                  </a:lnTo>
                  <a:lnTo>
                    <a:pt x="858" y="293"/>
                  </a:lnTo>
                  <a:lnTo>
                    <a:pt x="856" y="299"/>
                  </a:lnTo>
                  <a:lnTo>
                    <a:pt x="853" y="304"/>
                  </a:lnTo>
                  <a:lnTo>
                    <a:pt x="849" y="309"/>
                  </a:lnTo>
                  <a:lnTo>
                    <a:pt x="845" y="313"/>
                  </a:lnTo>
                  <a:lnTo>
                    <a:pt x="839" y="316"/>
                  </a:lnTo>
                  <a:lnTo>
                    <a:pt x="833" y="318"/>
                  </a:lnTo>
                  <a:lnTo>
                    <a:pt x="826" y="318"/>
                  </a:lnTo>
                  <a:lnTo>
                    <a:pt x="826" y="318"/>
                  </a:lnTo>
                  <a:close/>
                  <a:moveTo>
                    <a:pt x="191" y="954"/>
                  </a:moveTo>
                  <a:lnTo>
                    <a:pt x="191" y="954"/>
                  </a:lnTo>
                  <a:lnTo>
                    <a:pt x="185" y="955"/>
                  </a:lnTo>
                  <a:lnTo>
                    <a:pt x="178" y="957"/>
                  </a:lnTo>
                  <a:lnTo>
                    <a:pt x="173" y="959"/>
                  </a:lnTo>
                  <a:lnTo>
                    <a:pt x="169" y="964"/>
                  </a:lnTo>
                  <a:lnTo>
                    <a:pt x="164" y="968"/>
                  </a:lnTo>
                  <a:lnTo>
                    <a:pt x="161" y="973"/>
                  </a:lnTo>
                  <a:lnTo>
                    <a:pt x="160" y="980"/>
                  </a:lnTo>
                  <a:lnTo>
                    <a:pt x="159" y="986"/>
                  </a:lnTo>
                  <a:lnTo>
                    <a:pt x="159" y="986"/>
                  </a:lnTo>
                  <a:lnTo>
                    <a:pt x="160" y="993"/>
                  </a:lnTo>
                  <a:lnTo>
                    <a:pt x="161" y="999"/>
                  </a:lnTo>
                  <a:lnTo>
                    <a:pt x="164" y="1005"/>
                  </a:lnTo>
                  <a:lnTo>
                    <a:pt x="169" y="1009"/>
                  </a:lnTo>
                  <a:lnTo>
                    <a:pt x="173" y="1013"/>
                  </a:lnTo>
                  <a:lnTo>
                    <a:pt x="178" y="1015"/>
                  </a:lnTo>
                  <a:lnTo>
                    <a:pt x="185" y="1017"/>
                  </a:lnTo>
                  <a:lnTo>
                    <a:pt x="191" y="1018"/>
                  </a:lnTo>
                  <a:lnTo>
                    <a:pt x="191" y="1018"/>
                  </a:lnTo>
                  <a:lnTo>
                    <a:pt x="198" y="1017"/>
                  </a:lnTo>
                  <a:lnTo>
                    <a:pt x="203" y="1015"/>
                  </a:lnTo>
                  <a:lnTo>
                    <a:pt x="208" y="1013"/>
                  </a:lnTo>
                  <a:lnTo>
                    <a:pt x="214" y="1009"/>
                  </a:lnTo>
                  <a:lnTo>
                    <a:pt x="217" y="1005"/>
                  </a:lnTo>
                  <a:lnTo>
                    <a:pt x="220" y="999"/>
                  </a:lnTo>
                  <a:lnTo>
                    <a:pt x="222" y="993"/>
                  </a:lnTo>
                  <a:lnTo>
                    <a:pt x="222" y="986"/>
                  </a:lnTo>
                  <a:lnTo>
                    <a:pt x="222" y="986"/>
                  </a:lnTo>
                  <a:lnTo>
                    <a:pt x="222" y="980"/>
                  </a:lnTo>
                  <a:lnTo>
                    <a:pt x="220" y="973"/>
                  </a:lnTo>
                  <a:lnTo>
                    <a:pt x="217" y="968"/>
                  </a:lnTo>
                  <a:lnTo>
                    <a:pt x="214" y="964"/>
                  </a:lnTo>
                  <a:lnTo>
                    <a:pt x="208" y="959"/>
                  </a:lnTo>
                  <a:lnTo>
                    <a:pt x="203" y="957"/>
                  </a:lnTo>
                  <a:lnTo>
                    <a:pt x="198" y="955"/>
                  </a:lnTo>
                  <a:lnTo>
                    <a:pt x="191" y="954"/>
                  </a:lnTo>
                  <a:lnTo>
                    <a:pt x="191" y="954"/>
                  </a:lnTo>
                  <a:close/>
                  <a:moveTo>
                    <a:pt x="350" y="954"/>
                  </a:moveTo>
                  <a:lnTo>
                    <a:pt x="350" y="954"/>
                  </a:lnTo>
                  <a:lnTo>
                    <a:pt x="344" y="955"/>
                  </a:lnTo>
                  <a:lnTo>
                    <a:pt x="337" y="957"/>
                  </a:lnTo>
                  <a:lnTo>
                    <a:pt x="332" y="959"/>
                  </a:lnTo>
                  <a:lnTo>
                    <a:pt x="328" y="964"/>
                  </a:lnTo>
                  <a:lnTo>
                    <a:pt x="323" y="968"/>
                  </a:lnTo>
                  <a:lnTo>
                    <a:pt x="321" y="973"/>
                  </a:lnTo>
                  <a:lnTo>
                    <a:pt x="319" y="980"/>
                  </a:lnTo>
                  <a:lnTo>
                    <a:pt x="318" y="986"/>
                  </a:lnTo>
                  <a:lnTo>
                    <a:pt x="318" y="986"/>
                  </a:lnTo>
                  <a:lnTo>
                    <a:pt x="319" y="993"/>
                  </a:lnTo>
                  <a:lnTo>
                    <a:pt x="321" y="999"/>
                  </a:lnTo>
                  <a:lnTo>
                    <a:pt x="323" y="1005"/>
                  </a:lnTo>
                  <a:lnTo>
                    <a:pt x="328" y="1009"/>
                  </a:lnTo>
                  <a:lnTo>
                    <a:pt x="332" y="1013"/>
                  </a:lnTo>
                  <a:lnTo>
                    <a:pt x="337" y="1015"/>
                  </a:lnTo>
                  <a:lnTo>
                    <a:pt x="344" y="1017"/>
                  </a:lnTo>
                  <a:lnTo>
                    <a:pt x="350" y="1018"/>
                  </a:lnTo>
                  <a:lnTo>
                    <a:pt x="350" y="1018"/>
                  </a:lnTo>
                  <a:lnTo>
                    <a:pt x="356" y="1017"/>
                  </a:lnTo>
                  <a:lnTo>
                    <a:pt x="362" y="1015"/>
                  </a:lnTo>
                  <a:lnTo>
                    <a:pt x="367" y="1013"/>
                  </a:lnTo>
                  <a:lnTo>
                    <a:pt x="373" y="1009"/>
                  </a:lnTo>
                  <a:lnTo>
                    <a:pt x="376" y="1005"/>
                  </a:lnTo>
                  <a:lnTo>
                    <a:pt x="379" y="999"/>
                  </a:lnTo>
                  <a:lnTo>
                    <a:pt x="381" y="993"/>
                  </a:lnTo>
                  <a:lnTo>
                    <a:pt x="381" y="986"/>
                  </a:lnTo>
                  <a:lnTo>
                    <a:pt x="381" y="986"/>
                  </a:lnTo>
                  <a:lnTo>
                    <a:pt x="381" y="980"/>
                  </a:lnTo>
                  <a:lnTo>
                    <a:pt x="379" y="973"/>
                  </a:lnTo>
                  <a:lnTo>
                    <a:pt x="376" y="968"/>
                  </a:lnTo>
                  <a:lnTo>
                    <a:pt x="373" y="964"/>
                  </a:lnTo>
                  <a:lnTo>
                    <a:pt x="367" y="959"/>
                  </a:lnTo>
                  <a:lnTo>
                    <a:pt x="362" y="957"/>
                  </a:lnTo>
                  <a:lnTo>
                    <a:pt x="356" y="955"/>
                  </a:lnTo>
                  <a:lnTo>
                    <a:pt x="350" y="954"/>
                  </a:lnTo>
                  <a:lnTo>
                    <a:pt x="350" y="954"/>
                  </a:lnTo>
                  <a:close/>
                  <a:moveTo>
                    <a:pt x="509" y="954"/>
                  </a:moveTo>
                  <a:lnTo>
                    <a:pt x="509" y="954"/>
                  </a:lnTo>
                  <a:lnTo>
                    <a:pt x="502" y="955"/>
                  </a:lnTo>
                  <a:lnTo>
                    <a:pt x="496" y="957"/>
                  </a:lnTo>
                  <a:lnTo>
                    <a:pt x="491" y="959"/>
                  </a:lnTo>
                  <a:lnTo>
                    <a:pt x="486" y="964"/>
                  </a:lnTo>
                  <a:lnTo>
                    <a:pt x="482" y="968"/>
                  </a:lnTo>
                  <a:lnTo>
                    <a:pt x="480" y="973"/>
                  </a:lnTo>
                  <a:lnTo>
                    <a:pt x="478" y="980"/>
                  </a:lnTo>
                  <a:lnTo>
                    <a:pt x="477" y="986"/>
                  </a:lnTo>
                  <a:lnTo>
                    <a:pt x="477" y="986"/>
                  </a:lnTo>
                  <a:lnTo>
                    <a:pt x="478" y="993"/>
                  </a:lnTo>
                  <a:lnTo>
                    <a:pt x="480" y="999"/>
                  </a:lnTo>
                  <a:lnTo>
                    <a:pt x="482" y="1005"/>
                  </a:lnTo>
                  <a:lnTo>
                    <a:pt x="486" y="1009"/>
                  </a:lnTo>
                  <a:lnTo>
                    <a:pt x="491" y="1013"/>
                  </a:lnTo>
                  <a:lnTo>
                    <a:pt x="496" y="1015"/>
                  </a:lnTo>
                  <a:lnTo>
                    <a:pt x="502" y="1017"/>
                  </a:lnTo>
                  <a:lnTo>
                    <a:pt x="509" y="1018"/>
                  </a:lnTo>
                  <a:lnTo>
                    <a:pt x="509" y="1018"/>
                  </a:lnTo>
                  <a:lnTo>
                    <a:pt x="515" y="1017"/>
                  </a:lnTo>
                  <a:lnTo>
                    <a:pt x="522" y="1015"/>
                  </a:lnTo>
                  <a:lnTo>
                    <a:pt x="527" y="1013"/>
                  </a:lnTo>
                  <a:lnTo>
                    <a:pt x="531" y="1009"/>
                  </a:lnTo>
                  <a:lnTo>
                    <a:pt x="536" y="1005"/>
                  </a:lnTo>
                  <a:lnTo>
                    <a:pt x="538" y="999"/>
                  </a:lnTo>
                  <a:lnTo>
                    <a:pt x="540" y="993"/>
                  </a:lnTo>
                  <a:lnTo>
                    <a:pt x="541" y="986"/>
                  </a:lnTo>
                  <a:lnTo>
                    <a:pt x="541" y="986"/>
                  </a:lnTo>
                  <a:lnTo>
                    <a:pt x="540" y="980"/>
                  </a:lnTo>
                  <a:lnTo>
                    <a:pt x="538" y="973"/>
                  </a:lnTo>
                  <a:lnTo>
                    <a:pt x="536" y="968"/>
                  </a:lnTo>
                  <a:lnTo>
                    <a:pt x="531" y="964"/>
                  </a:lnTo>
                  <a:lnTo>
                    <a:pt x="527" y="959"/>
                  </a:lnTo>
                  <a:lnTo>
                    <a:pt x="522" y="957"/>
                  </a:lnTo>
                  <a:lnTo>
                    <a:pt x="515" y="955"/>
                  </a:lnTo>
                  <a:lnTo>
                    <a:pt x="509" y="954"/>
                  </a:lnTo>
                  <a:lnTo>
                    <a:pt x="509" y="954"/>
                  </a:lnTo>
                  <a:close/>
                  <a:moveTo>
                    <a:pt x="668" y="954"/>
                  </a:moveTo>
                  <a:lnTo>
                    <a:pt x="668" y="954"/>
                  </a:lnTo>
                  <a:lnTo>
                    <a:pt x="661" y="955"/>
                  </a:lnTo>
                  <a:lnTo>
                    <a:pt x="656" y="957"/>
                  </a:lnTo>
                  <a:lnTo>
                    <a:pt x="650" y="959"/>
                  </a:lnTo>
                  <a:lnTo>
                    <a:pt x="645" y="964"/>
                  </a:lnTo>
                  <a:lnTo>
                    <a:pt x="642" y="968"/>
                  </a:lnTo>
                  <a:lnTo>
                    <a:pt x="639" y="973"/>
                  </a:lnTo>
                  <a:lnTo>
                    <a:pt x="637" y="980"/>
                  </a:lnTo>
                  <a:lnTo>
                    <a:pt x="637" y="986"/>
                  </a:lnTo>
                  <a:lnTo>
                    <a:pt x="637" y="986"/>
                  </a:lnTo>
                  <a:lnTo>
                    <a:pt x="637" y="993"/>
                  </a:lnTo>
                  <a:lnTo>
                    <a:pt x="639" y="999"/>
                  </a:lnTo>
                  <a:lnTo>
                    <a:pt x="642" y="1005"/>
                  </a:lnTo>
                  <a:lnTo>
                    <a:pt x="645" y="1009"/>
                  </a:lnTo>
                  <a:lnTo>
                    <a:pt x="650" y="1013"/>
                  </a:lnTo>
                  <a:lnTo>
                    <a:pt x="656" y="1015"/>
                  </a:lnTo>
                  <a:lnTo>
                    <a:pt x="661" y="1017"/>
                  </a:lnTo>
                  <a:lnTo>
                    <a:pt x="668" y="1018"/>
                  </a:lnTo>
                  <a:lnTo>
                    <a:pt x="668" y="1018"/>
                  </a:lnTo>
                  <a:lnTo>
                    <a:pt x="674" y="1017"/>
                  </a:lnTo>
                  <a:lnTo>
                    <a:pt x="681" y="1015"/>
                  </a:lnTo>
                  <a:lnTo>
                    <a:pt x="686" y="1013"/>
                  </a:lnTo>
                  <a:lnTo>
                    <a:pt x="690" y="1009"/>
                  </a:lnTo>
                  <a:lnTo>
                    <a:pt x="694" y="1005"/>
                  </a:lnTo>
                  <a:lnTo>
                    <a:pt x="698" y="999"/>
                  </a:lnTo>
                  <a:lnTo>
                    <a:pt x="699" y="993"/>
                  </a:lnTo>
                  <a:lnTo>
                    <a:pt x="700" y="986"/>
                  </a:lnTo>
                  <a:lnTo>
                    <a:pt x="700" y="986"/>
                  </a:lnTo>
                  <a:lnTo>
                    <a:pt x="699" y="980"/>
                  </a:lnTo>
                  <a:lnTo>
                    <a:pt x="698" y="973"/>
                  </a:lnTo>
                  <a:lnTo>
                    <a:pt x="694" y="968"/>
                  </a:lnTo>
                  <a:lnTo>
                    <a:pt x="690" y="964"/>
                  </a:lnTo>
                  <a:lnTo>
                    <a:pt x="686" y="959"/>
                  </a:lnTo>
                  <a:lnTo>
                    <a:pt x="681" y="957"/>
                  </a:lnTo>
                  <a:lnTo>
                    <a:pt x="674" y="955"/>
                  </a:lnTo>
                  <a:lnTo>
                    <a:pt x="668" y="954"/>
                  </a:lnTo>
                  <a:lnTo>
                    <a:pt x="668" y="954"/>
                  </a:lnTo>
                  <a:close/>
                  <a:moveTo>
                    <a:pt x="826" y="954"/>
                  </a:moveTo>
                  <a:lnTo>
                    <a:pt x="826" y="954"/>
                  </a:lnTo>
                  <a:lnTo>
                    <a:pt x="820" y="955"/>
                  </a:lnTo>
                  <a:lnTo>
                    <a:pt x="815" y="957"/>
                  </a:lnTo>
                  <a:lnTo>
                    <a:pt x="809" y="959"/>
                  </a:lnTo>
                  <a:lnTo>
                    <a:pt x="804" y="964"/>
                  </a:lnTo>
                  <a:lnTo>
                    <a:pt x="801" y="968"/>
                  </a:lnTo>
                  <a:lnTo>
                    <a:pt x="797" y="973"/>
                  </a:lnTo>
                  <a:lnTo>
                    <a:pt x="795" y="980"/>
                  </a:lnTo>
                  <a:lnTo>
                    <a:pt x="795" y="986"/>
                  </a:lnTo>
                  <a:lnTo>
                    <a:pt x="795" y="986"/>
                  </a:lnTo>
                  <a:lnTo>
                    <a:pt x="795" y="993"/>
                  </a:lnTo>
                  <a:lnTo>
                    <a:pt x="797" y="999"/>
                  </a:lnTo>
                  <a:lnTo>
                    <a:pt x="801" y="1005"/>
                  </a:lnTo>
                  <a:lnTo>
                    <a:pt x="804" y="1009"/>
                  </a:lnTo>
                  <a:lnTo>
                    <a:pt x="809" y="1013"/>
                  </a:lnTo>
                  <a:lnTo>
                    <a:pt x="815" y="1015"/>
                  </a:lnTo>
                  <a:lnTo>
                    <a:pt x="820" y="1017"/>
                  </a:lnTo>
                  <a:lnTo>
                    <a:pt x="826" y="1018"/>
                  </a:lnTo>
                  <a:lnTo>
                    <a:pt x="826" y="1018"/>
                  </a:lnTo>
                  <a:lnTo>
                    <a:pt x="833" y="1017"/>
                  </a:lnTo>
                  <a:lnTo>
                    <a:pt x="839" y="1015"/>
                  </a:lnTo>
                  <a:lnTo>
                    <a:pt x="845" y="1013"/>
                  </a:lnTo>
                  <a:lnTo>
                    <a:pt x="849" y="1009"/>
                  </a:lnTo>
                  <a:lnTo>
                    <a:pt x="853" y="1005"/>
                  </a:lnTo>
                  <a:lnTo>
                    <a:pt x="856" y="999"/>
                  </a:lnTo>
                  <a:lnTo>
                    <a:pt x="858" y="993"/>
                  </a:lnTo>
                  <a:lnTo>
                    <a:pt x="859" y="986"/>
                  </a:lnTo>
                  <a:lnTo>
                    <a:pt x="859" y="986"/>
                  </a:lnTo>
                  <a:lnTo>
                    <a:pt x="858" y="980"/>
                  </a:lnTo>
                  <a:lnTo>
                    <a:pt x="856" y="973"/>
                  </a:lnTo>
                  <a:lnTo>
                    <a:pt x="853" y="968"/>
                  </a:lnTo>
                  <a:lnTo>
                    <a:pt x="849" y="964"/>
                  </a:lnTo>
                  <a:lnTo>
                    <a:pt x="845" y="959"/>
                  </a:lnTo>
                  <a:lnTo>
                    <a:pt x="839" y="957"/>
                  </a:lnTo>
                  <a:lnTo>
                    <a:pt x="833" y="955"/>
                  </a:lnTo>
                  <a:lnTo>
                    <a:pt x="826" y="954"/>
                  </a:lnTo>
                  <a:lnTo>
                    <a:pt x="826" y="954"/>
                  </a:lnTo>
                  <a:close/>
                  <a:moveTo>
                    <a:pt x="986" y="954"/>
                  </a:moveTo>
                  <a:lnTo>
                    <a:pt x="986" y="954"/>
                  </a:lnTo>
                  <a:lnTo>
                    <a:pt x="980" y="955"/>
                  </a:lnTo>
                  <a:lnTo>
                    <a:pt x="973" y="957"/>
                  </a:lnTo>
                  <a:lnTo>
                    <a:pt x="968" y="959"/>
                  </a:lnTo>
                  <a:lnTo>
                    <a:pt x="964" y="964"/>
                  </a:lnTo>
                  <a:lnTo>
                    <a:pt x="959" y="968"/>
                  </a:lnTo>
                  <a:lnTo>
                    <a:pt x="956" y="973"/>
                  </a:lnTo>
                  <a:lnTo>
                    <a:pt x="955" y="980"/>
                  </a:lnTo>
                  <a:lnTo>
                    <a:pt x="954" y="986"/>
                  </a:lnTo>
                  <a:lnTo>
                    <a:pt x="954" y="986"/>
                  </a:lnTo>
                  <a:lnTo>
                    <a:pt x="955" y="993"/>
                  </a:lnTo>
                  <a:lnTo>
                    <a:pt x="956" y="999"/>
                  </a:lnTo>
                  <a:lnTo>
                    <a:pt x="959" y="1005"/>
                  </a:lnTo>
                  <a:lnTo>
                    <a:pt x="964" y="1009"/>
                  </a:lnTo>
                  <a:lnTo>
                    <a:pt x="968" y="1013"/>
                  </a:lnTo>
                  <a:lnTo>
                    <a:pt x="973" y="1015"/>
                  </a:lnTo>
                  <a:lnTo>
                    <a:pt x="980" y="1017"/>
                  </a:lnTo>
                  <a:lnTo>
                    <a:pt x="986" y="1018"/>
                  </a:lnTo>
                  <a:lnTo>
                    <a:pt x="986" y="1018"/>
                  </a:lnTo>
                  <a:lnTo>
                    <a:pt x="993" y="1017"/>
                  </a:lnTo>
                  <a:lnTo>
                    <a:pt x="998" y="1015"/>
                  </a:lnTo>
                  <a:lnTo>
                    <a:pt x="1003" y="1013"/>
                  </a:lnTo>
                  <a:lnTo>
                    <a:pt x="1009" y="1009"/>
                  </a:lnTo>
                  <a:lnTo>
                    <a:pt x="1012" y="1005"/>
                  </a:lnTo>
                  <a:lnTo>
                    <a:pt x="1015" y="999"/>
                  </a:lnTo>
                  <a:lnTo>
                    <a:pt x="1017" y="993"/>
                  </a:lnTo>
                  <a:lnTo>
                    <a:pt x="1017" y="986"/>
                  </a:lnTo>
                  <a:lnTo>
                    <a:pt x="1017" y="986"/>
                  </a:lnTo>
                  <a:lnTo>
                    <a:pt x="1017" y="980"/>
                  </a:lnTo>
                  <a:lnTo>
                    <a:pt x="1015" y="973"/>
                  </a:lnTo>
                  <a:lnTo>
                    <a:pt x="1012" y="968"/>
                  </a:lnTo>
                  <a:lnTo>
                    <a:pt x="1009" y="964"/>
                  </a:lnTo>
                  <a:lnTo>
                    <a:pt x="1003" y="959"/>
                  </a:lnTo>
                  <a:lnTo>
                    <a:pt x="998" y="957"/>
                  </a:lnTo>
                  <a:lnTo>
                    <a:pt x="993" y="955"/>
                  </a:lnTo>
                  <a:lnTo>
                    <a:pt x="986" y="954"/>
                  </a:lnTo>
                  <a:lnTo>
                    <a:pt x="986" y="954"/>
                  </a:lnTo>
                  <a:close/>
                  <a:moveTo>
                    <a:pt x="31" y="859"/>
                  </a:moveTo>
                  <a:lnTo>
                    <a:pt x="31" y="859"/>
                  </a:lnTo>
                  <a:lnTo>
                    <a:pt x="38" y="859"/>
                  </a:lnTo>
                  <a:lnTo>
                    <a:pt x="44" y="856"/>
                  </a:lnTo>
                  <a:lnTo>
                    <a:pt x="50" y="853"/>
                  </a:lnTo>
                  <a:lnTo>
                    <a:pt x="54" y="850"/>
                  </a:lnTo>
                  <a:lnTo>
                    <a:pt x="58" y="845"/>
                  </a:lnTo>
                  <a:lnTo>
                    <a:pt x="61" y="839"/>
                  </a:lnTo>
                  <a:lnTo>
                    <a:pt x="63" y="834"/>
                  </a:lnTo>
                  <a:lnTo>
                    <a:pt x="64" y="828"/>
                  </a:lnTo>
                  <a:lnTo>
                    <a:pt x="64" y="828"/>
                  </a:lnTo>
                  <a:lnTo>
                    <a:pt x="63" y="821"/>
                  </a:lnTo>
                  <a:lnTo>
                    <a:pt x="61" y="815"/>
                  </a:lnTo>
                  <a:lnTo>
                    <a:pt x="58" y="809"/>
                  </a:lnTo>
                  <a:lnTo>
                    <a:pt x="54" y="805"/>
                  </a:lnTo>
                  <a:lnTo>
                    <a:pt x="50" y="801"/>
                  </a:lnTo>
                  <a:lnTo>
                    <a:pt x="44" y="797"/>
                  </a:lnTo>
                  <a:lnTo>
                    <a:pt x="38" y="796"/>
                  </a:lnTo>
                  <a:lnTo>
                    <a:pt x="31" y="795"/>
                  </a:lnTo>
                  <a:lnTo>
                    <a:pt x="31" y="795"/>
                  </a:lnTo>
                  <a:lnTo>
                    <a:pt x="25" y="796"/>
                  </a:lnTo>
                  <a:lnTo>
                    <a:pt x="20" y="797"/>
                  </a:lnTo>
                  <a:lnTo>
                    <a:pt x="14" y="801"/>
                  </a:lnTo>
                  <a:lnTo>
                    <a:pt x="9" y="805"/>
                  </a:lnTo>
                  <a:lnTo>
                    <a:pt x="6" y="809"/>
                  </a:lnTo>
                  <a:lnTo>
                    <a:pt x="2" y="815"/>
                  </a:lnTo>
                  <a:lnTo>
                    <a:pt x="0" y="821"/>
                  </a:lnTo>
                  <a:lnTo>
                    <a:pt x="0" y="828"/>
                  </a:lnTo>
                  <a:lnTo>
                    <a:pt x="0" y="828"/>
                  </a:lnTo>
                  <a:lnTo>
                    <a:pt x="0" y="834"/>
                  </a:lnTo>
                  <a:lnTo>
                    <a:pt x="2" y="839"/>
                  </a:lnTo>
                  <a:lnTo>
                    <a:pt x="6" y="845"/>
                  </a:lnTo>
                  <a:lnTo>
                    <a:pt x="9" y="850"/>
                  </a:lnTo>
                  <a:lnTo>
                    <a:pt x="14" y="853"/>
                  </a:lnTo>
                  <a:lnTo>
                    <a:pt x="20" y="856"/>
                  </a:lnTo>
                  <a:lnTo>
                    <a:pt x="25" y="859"/>
                  </a:lnTo>
                  <a:lnTo>
                    <a:pt x="31" y="859"/>
                  </a:lnTo>
                  <a:lnTo>
                    <a:pt x="31" y="859"/>
                  </a:lnTo>
                  <a:close/>
                  <a:moveTo>
                    <a:pt x="31" y="700"/>
                  </a:moveTo>
                  <a:lnTo>
                    <a:pt x="31" y="700"/>
                  </a:lnTo>
                  <a:lnTo>
                    <a:pt x="38" y="700"/>
                  </a:lnTo>
                  <a:lnTo>
                    <a:pt x="44" y="698"/>
                  </a:lnTo>
                  <a:lnTo>
                    <a:pt x="50" y="694"/>
                  </a:lnTo>
                  <a:lnTo>
                    <a:pt x="54" y="691"/>
                  </a:lnTo>
                  <a:lnTo>
                    <a:pt x="58" y="686"/>
                  </a:lnTo>
                  <a:lnTo>
                    <a:pt x="61" y="681"/>
                  </a:lnTo>
                  <a:lnTo>
                    <a:pt x="63" y="675"/>
                  </a:lnTo>
                  <a:lnTo>
                    <a:pt x="64" y="669"/>
                  </a:lnTo>
                  <a:lnTo>
                    <a:pt x="64" y="669"/>
                  </a:lnTo>
                  <a:lnTo>
                    <a:pt x="63" y="662"/>
                  </a:lnTo>
                  <a:lnTo>
                    <a:pt x="61" y="656"/>
                  </a:lnTo>
                  <a:lnTo>
                    <a:pt x="58" y="650"/>
                  </a:lnTo>
                  <a:lnTo>
                    <a:pt x="54" y="646"/>
                  </a:lnTo>
                  <a:lnTo>
                    <a:pt x="50" y="642"/>
                  </a:lnTo>
                  <a:lnTo>
                    <a:pt x="44" y="639"/>
                  </a:lnTo>
                  <a:lnTo>
                    <a:pt x="38" y="638"/>
                  </a:lnTo>
                  <a:lnTo>
                    <a:pt x="31" y="637"/>
                  </a:lnTo>
                  <a:lnTo>
                    <a:pt x="31" y="637"/>
                  </a:lnTo>
                  <a:lnTo>
                    <a:pt x="25" y="638"/>
                  </a:lnTo>
                  <a:lnTo>
                    <a:pt x="20" y="639"/>
                  </a:lnTo>
                  <a:lnTo>
                    <a:pt x="14" y="642"/>
                  </a:lnTo>
                  <a:lnTo>
                    <a:pt x="9" y="646"/>
                  </a:lnTo>
                  <a:lnTo>
                    <a:pt x="6" y="650"/>
                  </a:lnTo>
                  <a:lnTo>
                    <a:pt x="2" y="656"/>
                  </a:lnTo>
                  <a:lnTo>
                    <a:pt x="0" y="662"/>
                  </a:lnTo>
                  <a:lnTo>
                    <a:pt x="0" y="669"/>
                  </a:lnTo>
                  <a:lnTo>
                    <a:pt x="0" y="669"/>
                  </a:lnTo>
                  <a:lnTo>
                    <a:pt x="0" y="675"/>
                  </a:lnTo>
                  <a:lnTo>
                    <a:pt x="2" y="681"/>
                  </a:lnTo>
                  <a:lnTo>
                    <a:pt x="6" y="686"/>
                  </a:lnTo>
                  <a:lnTo>
                    <a:pt x="9" y="691"/>
                  </a:lnTo>
                  <a:lnTo>
                    <a:pt x="14" y="694"/>
                  </a:lnTo>
                  <a:lnTo>
                    <a:pt x="20" y="698"/>
                  </a:lnTo>
                  <a:lnTo>
                    <a:pt x="25" y="700"/>
                  </a:lnTo>
                  <a:lnTo>
                    <a:pt x="31" y="700"/>
                  </a:lnTo>
                  <a:lnTo>
                    <a:pt x="31" y="700"/>
                  </a:lnTo>
                  <a:close/>
                  <a:moveTo>
                    <a:pt x="31" y="541"/>
                  </a:moveTo>
                  <a:lnTo>
                    <a:pt x="31" y="541"/>
                  </a:lnTo>
                  <a:lnTo>
                    <a:pt x="38" y="540"/>
                  </a:lnTo>
                  <a:lnTo>
                    <a:pt x="44" y="539"/>
                  </a:lnTo>
                  <a:lnTo>
                    <a:pt x="50" y="536"/>
                  </a:lnTo>
                  <a:lnTo>
                    <a:pt x="54" y="531"/>
                  </a:lnTo>
                  <a:lnTo>
                    <a:pt x="58" y="527"/>
                  </a:lnTo>
                  <a:lnTo>
                    <a:pt x="61" y="522"/>
                  </a:lnTo>
                  <a:lnTo>
                    <a:pt x="63" y="515"/>
                  </a:lnTo>
                  <a:lnTo>
                    <a:pt x="64" y="509"/>
                  </a:lnTo>
                  <a:lnTo>
                    <a:pt x="64" y="509"/>
                  </a:lnTo>
                  <a:lnTo>
                    <a:pt x="63" y="502"/>
                  </a:lnTo>
                  <a:lnTo>
                    <a:pt x="61" y="497"/>
                  </a:lnTo>
                  <a:lnTo>
                    <a:pt x="58" y="492"/>
                  </a:lnTo>
                  <a:lnTo>
                    <a:pt x="54" y="486"/>
                  </a:lnTo>
                  <a:lnTo>
                    <a:pt x="50" y="483"/>
                  </a:lnTo>
                  <a:lnTo>
                    <a:pt x="44" y="480"/>
                  </a:lnTo>
                  <a:lnTo>
                    <a:pt x="38" y="478"/>
                  </a:lnTo>
                  <a:lnTo>
                    <a:pt x="31" y="478"/>
                  </a:lnTo>
                  <a:lnTo>
                    <a:pt x="31" y="478"/>
                  </a:lnTo>
                  <a:lnTo>
                    <a:pt x="25" y="478"/>
                  </a:lnTo>
                  <a:lnTo>
                    <a:pt x="20" y="480"/>
                  </a:lnTo>
                  <a:lnTo>
                    <a:pt x="14" y="483"/>
                  </a:lnTo>
                  <a:lnTo>
                    <a:pt x="9" y="486"/>
                  </a:lnTo>
                  <a:lnTo>
                    <a:pt x="6" y="492"/>
                  </a:lnTo>
                  <a:lnTo>
                    <a:pt x="2" y="497"/>
                  </a:lnTo>
                  <a:lnTo>
                    <a:pt x="0" y="502"/>
                  </a:lnTo>
                  <a:lnTo>
                    <a:pt x="0" y="509"/>
                  </a:lnTo>
                  <a:lnTo>
                    <a:pt x="0" y="509"/>
                  </a:lnTo>
                  <a:lnTo>
                    <a:pt x="0" y="515"/>
                  </a:lnTo>
                  <a:lnTo>
                    <a:pt x="2" y="522"/>
                  </a:lnTo>
                  <a:lnTo>
                    <a:pt x="6" y="527"/>
                  </a:lnTo>
                  <a:lnTo>
                    <a:pt x="9" y="531"/>
                  </a:lnTo>
                  <a:lnTo>
                    <a:pt x="14" y="536"/>
                  </a:lnTo>
                  <a:lnTo>
                    <a:pt x="20" y="539"/>
                  </a:lnTo>
                  <a:lnTo>
                    <a:pt x="25" y="540"/>
                  </a:lnTo>
                  <a:lnTo>
                    <a:pt x="31" y="541"/>
                  </a:lnTo>
                  <a:lnTo>
                    <a:pt x="31" y="541"/>
                  </a:lnTo>
                  <a:close/>
                  <a:moveTo>
                    <a:pt x="31" y="382"/>
                  </a:moveTo>
                  <a:lnTo>
                    <a:pt x="31" y="382"/>
                  </a:lnTo>
                  <a:lnTo>
                    <a:pt x="38" y="381"/>
                  </a:lnTo>
                  <a:lnTo>
                    <a:pt x="44" y="379"/>
                  </a:lnTo>
                  <a:lnTo>
                    <a:pt x="50" y="377"/>
                  </a:lnTo>
                  <a:lnTo>
                    <a:pt x="54" y="373"/>
                  </a:lnTo>
                  <a:lnTo>
                    <a:pt x="58" y="368"/>
                  </a:lnTo>
                  <a:lnTo>
                    <a:pt x="61" y="363"/>
                  </a:lnTo>
                  <a:lnTo>
                    <a:pt x="63" y="357"/>
                  </a:lnTo>
                  <a:lnTo>
                    <a:pt x="64" y="350"/>
                  </a:lnTo>
                  <a:lnTo>
                    <a:pt x="64" y="350"/>
                  </a:lnTo>
                  <a:lnTo>
                    <a:pt x="63" y="344"/>
                  </a:lnTo>
                  <a:lnTo>
                    <a:pt x="61" y="338"/>
                  </a:lnTo>
                  <a:lnTo>
                    <a:pt x="58" y="333"/>
                  </a:lnTo>
                  <a:lnTo>
                    <a:pt x="54" y="328"/>
                  </a:lnTo>
                  <a:lnTo>
                    <a:pt x="50" y="324"/>
                  </a:lnTo>
                  <a:lnTo>
                    <a:pt x="44" y="321"/>
                  </a:lnTo>
                  <a:lnTo>
                    <a:pt x="38" y="319"/>
                  </a:lnTo>
                  <a:lnTo>
                    <a:pt x="31" y="318"/>
                  </a:lnTo>
                  <a:lnTo>
                    <a:pt x="31" y="318"/>
                  </a:lnTo>
                  <a:lnTo>
                    <a:pt x="25" y="319"/>
                  </a:lnTo>
                  <a:lnTo>
                    <a:pt x="20" y="321"/>
                  </a:lnTo>
                  <a:lnTo>
                    <a:pt x="14" y="324"/>
                  </a:lnTo>
                  <a:lnTo>
                    <a:pt x="9" y="328"/>
                  </a:lnTo>
                  <a:lnTo>
                    <a:pt x="6" y="333"/>
                  </a:lnTo>
                  <a:lnTo>
                    <a:pt x="2" y="338"/>
                  </a:lnTo>
                  <a:lnTo>
                    <a:pt x="0" y="344"/>
                  </a:lnTo>
                  <a:lnTo>
                    <a:pt x="0" y="350"/>
                  </a:lnTo>
                  <a:lnTo>
                    <a:pt x="0" y="350"/>
                  </a:lnTo>
                  <a:lnTo>
                    <a:pt x="0" y="357"/>
                  </a:lnTo>
                  <a:lnTo>
                    <a:pt x="2" y="363"/>
                  </a:lnTo>
                  <a:lnTo>
                    <a:pt x="6" y="368"/>
                  </a:lnTo>
                  <a:lnTo>
                    <a:pt x="9" y="373"/>
                  </a:lnTo>
                  <a:lnTo>
                    <a:pt x="14" y="377"/>
                  </a:lnTo>
                  <a:lnTo>
                    <a:pt x="20" y="379"/>
                  </a:lnTo>
                  <a:lnTo>
                    <a:pt x="25" y="381"/>
                  </a:lnTo>
                  <a:lnTo>
                    <a:pt x="31" y="382"/>
                  </a:lnTo>
                  <a:lnTo>
                    <a:pt x="31" y="382"/>
                  </a:lnTo>
                  <a:close/>
                  <a:moveTo>
                    <a:pt x="31" y="223"/>
                  </a:moveTo>
                  <a:lnTo>
                    <a:pt x="31" y="223"/>
                  </a:lnTo>
                  <a:lnTo>
                    <a:pt x="38" y="222"/>
                  </a:lnTo>
                  <a:lnTo>
                    <a:pt x="44" y="220"/>
                  </a:lnTo>
                  <a:lnTo>
                    <a:pt x="50" y="218"/>
                  </a:lnTo>
                  <a:lnTo>
                    <a:pt x="54" y="214"/>
                  </a:lnTo>
                  <a:lnTo>
                    <a:pt x="58" y="210"/>
                  </a:lnTo>
                  <a:lnTo>
                    <a:pt x="61" y="203"/>
                  </a:lnTo>
                  <a:lnTo>
                    <a:pt x="63" y="198"/>
                  </a:lnTo>
                  <a:lnTo>
                    <a:pt x="64" y="191"/>
                  </a:lnTo>
                  <a:lnTo>
                    <a:pt x="64" y="191"/>
                  </a:lnTo>
                  <a:lnTo>
                    <a:pt x="63" y="185"/>
                  </a:lnTo>
                  <a:lnTo>
                    <a:pt x="61" y="178"/>
                  </a:lnTo>
                  <a:lnTo>
                    <a:pt x="58" y="173"/>
                  </a:lnTo>
                  <a:lnTo>
                    <a:pt x="54" y="169"/>
                  </a:lnTo>
                  <a:lnTo>
                    <a:pt x="50" y="164"/>
                  </a:lnTo>
                  <a:lnTo>
                    <a:pt x="44" y="162"/>
                  </a:lnTo>
                  <a:lnTo>
                    <a:pt x="38" y="160"/>
                  </a:lnTo>
                  <a:lnTo>
                    <a:pt x="31" y="159"/>
                  </a:lnTo>
                  <a:lnTo>
                    <a:pt x="31" y="159"/>
                  </a:lnTo>
                  <a:lnTo>
                    <a:pt x="25" y="160"/>
                  </a:lnTo>
                  <a:lnTo>
                    <a:pt x="20" y="162"/>
                  </a:lnTo>
                  <a:lnTo>
                    <a:pt x="14" y="164"/>
                  </a:lnTo>
                  <a:lnTo>
                    <a:pt x="9" y="169"/>
                  </a:lnTo>
                  <a:lnTo>
                    <a:pt x="6" y="173"/>
                  </a:lnTo>
                  <a:lnTo>
                    <a:pt x="2" y="178"/>
                  </a:lnTo>
                  <a:lnTo>
                    <a:pt x="0" y="185"/>
                  </a:lnTo>
                  <a:lnTo>
                    <a:pt x="0" y="191"/>
                  </a:lnTo>
                  <a:lnTo>
                    <a:pt x="0" y="191"/>
                  </a:lnTo>
                  <a:lnTo>
                    <a:pt x="0" y="198"/>
                  </a:lnTo>
                  <a:lnTo>
                    <a:pt x="2" y="203"/>
                  </a:lnTo>
                  <a:lnTo>
                    <a:pt x="6" y="210"/>
                  </a:lnTo>
                  <a:lnTo>
                    <a:pt x="9" y="214"/>
                  </a:lnTo>
                  <a:lnTo>
                    <a:pt x="14" y="218"/>
                  </a:lnTo>
                  <a:lnTo>
                    <a:pt x="20" y="220"/>
                  </a:lnTo>
                  <a:lnTo>
                    <a:pt x="25" y="222"/>
                  </a:lnTo>
                  <a:lnTo>
                    <a:pt x="31" y="223"/>
                  </a:lnTo>
                  <a:lnTo>
                    <a:pt x="31" y="223"/>
                  </a:lnTo>
                  <a:close/>
                  <a:moveTo>
                    <a:pt x="31" y="64"/>
                  </a:moveTo>
                  <a:lnTo>
                    <a:pt x="31" y="64"/>
                  </a:lnTo>
                  <a:lnTo>
                    <a:pt x="38" y="64"/>
                  </a:lnTo>
                  <a:lnTo>
                    <a:pt x="44" y="61"/>
                  </a:lnTo>
                  <a:lnTo>
                    <a:pt x="50" y="58"/>
                  </a:lnTo>
                  <a:lnTo>
                    <a:pt x="54" y="55"/>
                  </a:lnTo>
                  <a:lnTo>
                    <a:pt x="58" y="50"/>
                  </a:lnTo>
                  <a:lnTo>
                    <a:pt x="61" y="44"/>
                  </a:lnTo>
                  <a:lnTo>
                    <a:pt x="63" y="39"/>
                  </a:lnTo>
                  <a:lnTo>
                    <a:pt x="64" y="32"/>
                  </a:lnTo>
                  <a:lnTo>
                    <a:pt x="64" y="32"/>
                  </a:lnTo>
                  <a:lnTo>
                    <a:pt x="63" y="26"/>
                  </a:lnTo>
                  <a:lnTo>
                    <a:pt x="61" y="20"/>
                  </a:lnTo>
                  <a:lnTo>
                    <a:pt x="58" y="14"/>
                  </a:lnTo>
                  <a:lnTo>
                    <a:pt x="54" y="10"/>
                  </a:lnTo>
                  <a:lnTo>
                    <a:pt x="50" y="6"/>
                  </a:lnTo>
                  <a:lnTo>
                    <a:pt x="44" y="2"/>
                  </a:lnTo>
                  <a:lnTo>
                    <a:pt x="38" y="1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25" y="1"/>
                  </a:lnTo>
                  <a:lnTo>
                    <a:pt x="20" y="2"/>
                  </a:lnTo>
                  <a:lnTo>
                    <a:pt x="14" y="6"/>
                  </a:lnTo>
                  <a:lnTo>
                    <a:pt x="9" y="10"/>
                  </a:lnTo>
                  <a:lnTo>
                    <a:pt x="6" y="14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9"/>
                  </a:lnTo>
                  <a:lnTo>
                    <a:pt x="2" y="44"/>
                  </a:lnTo>
                  <a:lnTo>
                    <a:pt x="6" y="50"/>
                  </a:lnTo>
                  <a:lnTo>
                    <a:pt x="9" y="55"/>
                  </a:lnTo>
                  <a:lnTo>
                    <a:pt x="14" y="58"/>
                  </a:lnTo>
                  <a:lnTo>
                    <a:pt x="20" y="61"/>
                  </a:lnTo>
                  <a:lnTo>
                    <a:pt x="25" y="64"/>
                  </a:lnTo>
                  <a:lnTo>
                    <a:pt x="31" y="64"/>
                  </a:lnTo>
                  <a:lnTo>
                    <a:pt x="31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662510" y="2737976"/>
            <a:ext cx="954449" cy="822907"/>
            <a:chOff x="9843113" y="2737974"/>
            <a:chExt cx="954573" cy="822907"/>
          </a:xfrm>
        </p:grpSpPr>
        <p:sp>
          <p:nvSpPr>
            <p:cNvPr id="56" name="等腰三角形 55"/>
            <p:cNvSpPr/>
            <p:nvPr/>
          </p:nvSpPr>
          <p:spPr>
            <a:xfrm>
              <a:off x="9843113" y="2737974"/>
              <a:ext cx="954573" cy="822907"/>
            </a:xfrm>
            <a:prstGeom prst="triangle">
              <a:avLst/>
            </a:prstGeom>
            <a:solidFill>
              <a:srgbClr val="8DC4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61"/>
            <p:cNvSpPr>
              <a:spLocks noEditPoints="1"/>
            </p:cNvSpPr>
            <p:nvPr/>
          </p:nvSpPr>
          <p:spPr bwMode="auto">
            <a:xfrm>
              <a:off x="10159268" y="3121646"/>
              <a:ext cx="322263" cy="322263"/>
            </a:xfrm>
            <a:custGeom>
              <a:avLst/>
              <a:gdLst>
                <a:gd name="T0" fmla="*/ 890 w 1018"/>
                <a:gd name="T1" fmla="*/ 61 h 1017"/>
                <a:gd name="T2" fmla="*/ 876 w 1018"/>
                <a:gd name="T3" fmla="*/ 5 h 1017"/>
                <a:gd name="T4" fmla="*/ 147 w 1018"/>
                <a:gd name="T5" fmla="*/ 2 h 1017"/>
                <a:gd name="T6" fmla="*/ 127 w 1018"/>
                <a:gd name="T7" fmla="*/ 31 h 1017"/>
                <a:gd name="T8" fmla="*/ 131 w 1018"/>
                <a:gd name="T9" fmla="*/ 148 h 1017"/>
                <a:gd name="T10" fmla="*/ 24 w 1018"/>
                <a:gd name="T11" fmla="*/ 243 h 1017"/>
                <a:gd name="T12" fmla="*/ 3 w 1018"/>
                <a:gd name="T13" fmla="*/ 383 h 1017"/>
                <a:gd name="T14" fmla="*/ 61 w 1018"/>
                <a:gd name="T15" fmla="*/ 493 h 1017"/>
                <a:gd name="T16" fmla="*/ 170 w 1018"/>
                <a:gd name="T17" fmla="*/ 551 h 1017"/>
                <a:gd name="T18" fmla="*/ 274 w 1018"/>
                <a:gd name="T19" fmla="*/ 546 h 1017"/>
                <a:gd name="T20" fmla="*/ 382 w 1018"/>
                <a:gd name="T21" fmla="*/ 690 h 1017"/>
                <a:gd name="T22" fmla="*/ 410 w 1018"/>
                <a:gd name="T23" fmla="*/ 735 h 1017"/>
                <a:gd name="T24" fmla="*/ 410 w 1018"/>
                <a:gd name="T25" fmla="*/ 791 h 1017"/>
                <a:gd name="T26" fmla="*/ 379 w 1018"/>
                <a:gd name="T27" fmla="*/ 837 h 1017"/>
                <a:gd name="T28" fmla="*/ 318 w 1018"/>
                <a:gd name="T29" fmla="*/ 858 h 1017"/>
                <a:gd name="T30" fmla="*/ 248 w 1018"/>
                <a:gd name="T31" fmla="*/ 880 h 1017"/>
                <a:gd name="T32" fmla="*/ 197 w 1018"/>
                <a:gd name="T33" fmla="*/ 948 h 1017"/>
                <a:gd name="T34" fmla="*/ 196 w 1018"/>
                <a:gd name="T35" fmla="*/ 1003 h 1017"/>
                <a:gd name="T36" fmla="*/ 795 w 1018"/>
                <a:gd name="T37" fmla="*/ 1017 h 1017"/>
                <a:gd name="T38" fmla="*/ 826 w 1018"/>
                <a:gd name="T39" fmla="*/ 992 h 1017"/>
                <a:gd name="T40" fmla="*/ 812 w 1018"/>
                <a:gd name="T41" fmla="*/ 925 h 1017"/>
                <a:gd name="T42" fmla="*/ 750 w 1018"/>
                <a:gd name="T43" fmla="*/ 869 h 1017"/>
                <a:gd name="T44" fmla="*/ 681 w 1018"/>
                <a:gd name="T45" fmla="*/ 856 h 1017"/>
                <a:gd name="T46" fmla="*/ 633 w 1018"/>
                <a:gd name="T47" fmla="*/ 830 h 1017"/>
                <a:gd name="T48" fmla="*/ 605 w 1018"/>
                <a:gd name="T49" fmla="*/ 772 h 1017"/>
                <a:gd name="T50" fmla="*/ 616 w 1018"/>
                <a:gd name="T51" fmla="*/ 718 h 1017"/>
                <a:gd name="T52" fmla="*/ 639 w 1018"/>
                <a:gd name="T53" fmla="*/ 683 h 1017"/>
                <a:gd name="T54" fmla="*/ 774 w 1018"/>
                <a:gd name="T55" fmla="*/ 554 h 1017"/>
                <a:gd name="T56" fmla="*/ 887 w 1018"/>
                <a:gd name="T57" fmla="*/ 540 h 1017"/>
                <a:gd name="T58" fmla="*/ 983 w 1018"/>
                <a:gd name="T59" fmla="*/ 461 h 1017"/>
                <a:gd name="T60" fmla="*/ 1018 w 1018"/>
                <a:gd name="T61" fmla="*/ 342 h 1017"/>
                <a:gd name="T62" fmla="*/ 971 w 1018"/>
                <a:gd name="T63" fmla="*/ 210 h 1017"/>
                <a:gd name="T64" fmla="*/ 154 w 1018"/>
                <a:gd name="T65" fmla="*/ 481 h 1017"/>
                <a:gd name="T66" fmla="*/ 88 w 1018"/>
                <a:gd name="T67" fmla="*/ 426 h 1017"/>
                <a:gd name="T68" fmla="*/ 63 w 1018"/>
                <a:gd name="T69" fmla="*/ 345 h 1017"/>
                <a:gd name="T70" fmla="*/ 92 w 1018"/>
                <a:gd name="T71" fmla="*/ 256 h 1017"/>
                <a:gd name="T72" fmla="*/ 152 w 1018"/>
                <a:gd name="T73" fmla="*/ 252 h 1017"/>
                <a:gd name="T74" fmla="*/ 241 w 1018"/>
                <a:gd name="T75" fmla="*/ 488 h 1017"/>
                <a:gd name="T76" fmla="*/ 176 w 1018"/>
                <a:gd name="T77" fmla="*/ 487 h 1017"/>
                <a:gd name="T78" fmla="*/ 717 w 1018"/>
                <a:gd name="T79" fmla="*/ 925 h 1017"/>
                <a:gd name="T80" fmla="*/ 263 w 1018"/>
                <a:gd name="T81" fmla="*/ 954 h 1017"/>
                <a:gd name="T82" fmla="*/ 301 w 1018"/>
                <a:gd name="T83" fmla="*/ 925 h 1017"/>
                <a:gd name="T84" fmla="*/ 380 w 1018"/>
                <a:gd name="T85" fmla="*/ 910 h 1017"/>
                <a:gd name="T86" fmla="*/ 448 w 1018"/>
                <a:gd name="T87" fmla="*/ 854 h 1017"/>
                <a:gd name="T88" fmla="*/ 476 w 1018"/>
                <a:gd name="T89" fmla="*/ 778 h 1017"/>
                <a:gd name="T90" fmla="*/ 509 w 1018"/>
                <a:gd name="T91" fmla="*/ 795 h 1017"/>
                <a:gd name="T92" fmla="*/ 543 w 1018"/>
                <a:gd name="T93" fmla="*/ 778 h 1017"/>
                <a:gd name="T94" fmla="*/ 578 w 1018"/>
                <a:gd name="T95" fmla="*/ 865 h 1017"/>
                <a:gd name="T96" fmla="*/ 653 w 1018"/>
                <a:gd name="T97" fmla="*/ 915 h 1017"/>
                <a:gd name="T98" fmla="*/ 494 w 1018"/>
                <a:gd name="T99" fmla="*/ 709 h 1017"/>
                <a:gd name="T100" fmla="*/ 329 w 1018"/>
                <a:gd name="T101" fmla="*/ 511 h 1017"/>
                <a:gd name="T102" fmla="*/ 247 w 1018"/>
                <a:gd name="T103" fmla="*/ 342 h 1017"/>
                <a:gd name="T104" fmla="*/ 196 w 1018"/>
                <a:gd name="T105" fmla="*/ 132 h 1017"/>
                <a:gd name="T106" fmla="*/ 817 w 1018"/>
                <a:gd name="T107" fmla="*/ 164 h 1017"/>
                <a:gd name="T108" fmla="*/ 762 w 1018"/>
                <a:gd name="T109" fmla="*/ 369 h 1017"/>
                <a:gd name="T110" fmla="*/ 663 w 1018"/>
                <a:gd name="T111" fmla="*/ 550 h 1017"/>
                <a:gd name="T112" fmla="*/ 509 w 1018"/>
                <a:gd name="T113" fmla="*/ 722 h 1017"/>
                <a:gd name="T114" fmla="*/ 911 w 1018"/>
                <a:gd name="T115" fmla="*/ 448 h 1017"/>
                <a:gd name="T116" fmla="*/ 842 w 1018"/>
                <a:gd name="T117" fmla="*/ 487 h 1017"/>
                <a:gd name="T118" fmla="*/ 777 w 1018"/>
                <a:gd name="T119" fmla="*/ 489 h 1017"/>
                <a:gd name="T120" fmla="*/ 866 w 1018"/>
                <a:gd name="T121" fmla="*/ 252 h 1017"/>
                <a:gd name="T122" fmla="*/ 926 w 1018"/>
                <a:gd name="T123" fmla="*/ 257 h 1017"/>
                <a:gd name="T124" fmla="*/ 955 w 1018"/>
                <a:gd name="T125" fmla="*/ 345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8" h="1017">
                  <a:moveTo>
                    <a:pt x="887" y="148"/>
                  </a:moveTo>
                  <a:lnTo>
                    <a:pt x="887" y="148"/>
                  </a:lnTo>
                  <a:lnTo>
                    <a:pt x="884" y="147"/>
                  </a:lnTo>
                  <a:lnTo>
                    <a:pt x="884" y="147"/>
                  </a:lnTo>
                  <a:lnTo>
                    <a:pt x="887" y="119"/>
                  </a:lnTo>
                  <a:lnTo>
                    <a:pt x="889" y="90"/>
                  </a:lnTo>
                  <a:lnTo>
                    <a:pt x="890" y="61"/>
                  </a:lnTo>
                  <a:lnTo>
                    <a:pt x="890" y="31"/>
                  </a:lnTo>
                  <a:lnTo>
                    <a:pt x="890" y="31"/>
                  </a:lnTo>
                  <a:lnTo>
                    <a:pt x="890" y="26"/>
                  </a:lnTo>
                  <a:lnTo>
                    <a:pt x="888" y="19"/>
                  </a:lnTo>
                  <a:lnTo>
                    <a:pt x="885" y="14"/>
                  </a:lnTo>
                  <a:lnTo>
                    <a:pt x="882" y="10"/>
                  </a:lnTo>
                  <a:lnTo>
                    <a:pt x="876" y="5"/>
                  </a:lnTo>
                  <a:lnTo>
                    <a:pt x="871" y="2"/>
                  </a:lnTo>
                  <a:lnTo>
                    <a:pt x="866" y="0"/>
                  </a:lnTo>
                  <a:lnTo>
                    <a:pt x="859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3" y="0"/>
                  </a:lnTo>
                  <a:lnTo>
                    <a:pt x="147" y="2"/>
                  </a:lnTo>
                  <a:lnTo>
                    <a:pt x="141" y="5"/>
                  </a:lnTo>
                  <a:lnTo>
                    <a:pt x="137" y="10"/>
                  </a:lnTo>
                  <a:lnTo>
                    <a:pt x="133" y="14"/>
                  </a:lnTo>
                  <a:lnTo>
                    <a:pt x="130" y="19"/>
                  </a:lnTo>
                  <a:lnTo>
                    <a:pt x="129" y="26"/>
                  </a:lnTo>
                  <a:lnTo>
                    <a:pt x="127" y="31"/>
                  </a:lnTo>
                  <a:lnTo>
                    <a:pt x="127" y="31"/>
                  </a:lnTo>
                  <a:lnTo>
                    <a:pt x="127" y="61"/>
                  </a:lnTo>
                  <a:lnTo>
                    <a:pt x="130" y="90"/>
                  </a:lnTo>
                  <a:lnTo>
                    <a:pt x="132" y="119"/>
                  </a:lnTo>
                  <a:lnTo>
                    <a:pt x="134" y="147"/>
                  </a:lnTo>
                  <a:lnTo>
                    <a:pt x="134" y="147"/>
                  </a:lnTo>
                  <a:lnTo>
                    <a:pt x="131" y="148"/>
                  </a:lnTo>
                  <a:lnTo>
                    <a:pt x="131" y="148"/>
                  </a:lnTo>
                  <a:lnTo>
                    <a:pt x="110" y="157"/>
                  </a:lnTo>
                  <a:lnTo>
                    <a:pt x="93" y="168"/>
                  </a:lnTo>
                  <a:lnTo>
                    <a:pt x="76" y="180"/>
                  </a:lnTo>
                  <a:lnTo>
                    <a:pt x="61" y="194"/>
                  </a:lnTo>
                  <a:lnTo>
                    <a:pt x="47" y="210"/>
                  </a:lnTo>
                  <a:lnTo>
                    <a:pt x="35" y="226"/>
                  </a:lnTo>
                  <a:lnTo>
                    <a:pt x="24" y="243"/>
                  </a:lnTo>
                  <a:lnTo>
                    <a:pt x="16" y="263"/>
                  </a:lnTo>
                  <a:lnTo>
                    <a:pt x="8" y="281"/>
                  </a:lnTo>
                  <a:lnTo>
                    <a:pt x="4" y="301"/>
                  </a:lnTo>
                  <a:lnTo>
                    <a:pt x="1" y="322"/>
                  </a:lnTo>
                  <a:lnTo>
                    <a:pt x="0" y="342"/>
                  </a:lnTo>
                  <a:lnTo>
                    <a:pt x="0" y="363"/>
                  </a:lnTo>
                  <a:lnTo>
                    <a:pt x="3" y="383"/>
                  </a:lnTo>
                  <a:lnTo>
                    <a:pt x="8" y="404"/>
                  </a:lnTo>
                  <a:lnTo>
                    <a:pt x="15" y="425"/>
                  </a:lnTo>
                  <a:lnTo>
                    <a:pt x="15" y="425"/>
                  </a:lnTo>
                  <a:lnTo>
                    <a:pt x="24" y="443"/>
                  </a:lnTo>
                  <a:lnTo>
                    <a:pt x="35" y="461"/>
                  </a:lnTo>
                  <a:lnTo>
                    <a:pt x="47" y="478"/>
                  </a:lnTo>
                  <a:lnTo>
                    <a:pt x="61" y="493"/>
                  </a:lnTo>
                  <a:lnTo>
                    <a:pt x="76" y="507"/>
                  </a:lnTo>
                  <a:lnTo>
                    <a:pt x="93" y="519"/>
                  </a:lnTo>
                  <a:lnTo>
                    <a:pt x="110" y="530"/>
                  </a:lnTo>
                  <a:lnTo>
                    <a:pt x="130" y="540"/>
                  </a:lnTo>
                  <a:lnTo>
                    <a:pt x="130" y="540"/>
                  </a:lnTo>
                  <a:lnTo>
                    <a:pt x="150" y="546"/>
                  </a:lnTo>
                  <a:lnTo>
                    <a:pt x="170" y="551"/>
                  </a:lnTo>
                  <a:lnTo>
                    <a:pt x="191" y="555"/>
                  </a:lnTo>
                  <a:lnTo>
                    <a:pt x="211" y="556"/>
                  </a:lnTo>
                  <a:lnTo>
                    <a:pt x="211" y="556"/>
                  </a:lnTo>
                  <a:lnTo>
                    <a:pt x="227" y="555"/>
                  </a:lnTo>
                  <a:lnTo>
                    <a:pt x="243" y="554"/>
                  </a:lnTo>
                  <a:lnTo>
                    <a:pt x="259" y="550"/>
                  </a:lnTo>
                  <a:lnTo>
                    <a:pt x="274" y="546"/>
                  </a:lnTo>
                  <a:lnTo>
                    <a:pt x="274" y="546"/>
                  </a:lnTo>
                  <a:lnTo>
                    <a:pt x="301" y="586"/>
                  </a:lnTo>
                  <a:lnTo>
                    <a:pt x="327" y="621"/>
                  </a:lnTo>
                  <a:lnTo>
                    <a:pt x="353" y="654"/>
                  </a:lnTo>
                  <a:lnTo>
                    <a:pt x="379" y="683"/>
                  </a:lnTo>
                  <a:lnTo>
                    <a:pt x="379" y="683"/>
                  </a:lnTo>
                  <a:lnTo>
                    <a:pt x="382" y="690"/>
                  </a:lnTo>
                  <a:lnTo>
                    <a:pt x="386" y="695"/>
                  </a:lnTo>
                  <a:lnTo>
                    <a:pt x="386" y="695"/>
                  </a:lnTo>
                  <a:lnTo>
                    <a:pt x="393" y="703"/>
                  </a:lnTo>
                  <a:lnTo>
                    <a:pt x="398" y="710"/>
                  </a:lnTo>
                  <a:lnTo>
                    <a:pt x="402" y="718"/>
                  </a:lnTo>
                  <a:lnTo>
                    <a:pt x="406" y="726"/>
                  </a:lnTo>
                  <a:lnTo>
                    <a:pt x="410" y="735"/>
                  </a:lnTo>
                  <a:lnTo>
                    <a:pt x="412" y="744"/>
                  </a:lnTo>
                  <a:lnTo>
                    <a:pt x="413" y="753"/>
                  </a:lnTo>
                  <a:lnTo>
                    <a:pt x="414" y="763"/>
                  </a:lnTo>
                  <a:lnTo>
                    <a:pt x="414" y="763"/>
                  </a:lnTo>
                  <a:lnTo>
                    <a:pt x="413" y="772"/>
                  </a:lnTo>
                  <a:lnTo>
                    <a:pt x="412" y="782"/>
                  </a:lnTo>
                  <a:lnTo>
                    <a:pt x="410" y="791"/>
                  </a:lnTo>
                  <a:lnTo>
                    <a:pt x="406" y="799"/>
                  </a:lnTo>
                  <a:lnTo>
                    <a:pt x="402" y="808"/>
                  </a:lnTo>
                  <a:lnTo>
                    <a:pt x="398" y="816"/>
                  </a:lnTo>
                  <a:lnTo>
                    <a:pt x="393" y="824"/>
                  </a:lnTo>
                  <a:lnTo>
                    <a:pt x="386" y="830"/>
                  </a:lnTo>
                  <a:lnTo>
                    <a:pt x="386" y="830"/>
                  </a:lnTo>
                  <a:lnTo>
                    <a:pt x="379" y="837"/>
                  </a:lnTo>
                  <a:lnTo>
                    <a:pt x="371" y="842"/>
                  </a:lnTo>
                  <a:lnTo>
                    <a:pt x="364" y="847"/>
                  </a:lnTo>
                  <a:lnTo>
                    <a:pt x="355" y="851"/>
                  </a:lnTo>
                  <a:lnTo>
                    <a:pt x="346" y="854"/>
                  </a:lnTo>
                  <a:lnTo>
                    <a:pt x="337" y="856"/>
                  </a:lnTo>
                  <a:lnTo>
                    <a:pt x="328" y="858"/>
                  </a:lnTo>
                  <a:lnTo>
                    <a:pt x="318" y="858"/>
                  </a:lnTo>
                  <a:lnTo>
                    <a:pt x="318" y="858"/>
                  </a:lnTo>
                  <a:lnTo>
                    <a:pt x="306" y="859"/>
                  </a:lnTo>
                  <a:lnTo>
                    <a:pt x="293" y="861"/>
                  </a:lnTo>
                  <a:lnTo>
                    <a:pt x="281" y="865"/>
                  </a:lnTo>
                  <a:lnTo>
                    <a:pt x="269" y="869"/>
                  </a:lnTo>
                  <a:lnTo>
                    <a:pt x="257" y="874"/>
                  </a:lnTo>
                  <a:lnTo>
                    <a:pt x="248" y="880"/>
                  </a:lnTo>
                  <a:lnTo>
                    <a:pt x="237" y="887"/>
                  </a:lnTo>
                  <a:lnTo>
                    <a:pt x="228" y="896"/>
                  </a:lnTo>
                  <a:lnTo>
                    <a:pt x="220" y="904"/>
                  </a:lnTo>
                  <a:lnTo>
                    <a:pt x="212" y="915"/>
                  </a:lnTo>
                  <a:lnTo>
                    <a:pt x="207" y="925"/>
                  </a:lnTo>
                  <a:lnTo>
                    <a:pt x="202" y="937"/>
                  </a:lnTo>
                  <a:lnTo>
                    <a:pt x="197" y="948"/>
                  </a:lnTo>
                  <a:lnTo>
                    <a:pt x="194" y="960"/>
                  </a:lnTo>
                  <a:lnTo>
                    <a:pt x="192" y="973"/>
                  </a:lnTo>
                  <a:lnTo>
                    <a:pt x="191" y="986"/>
                  </a:lnTo>
                  <a:lnTo>
                    <a:pt x="191" y="986"/>
                  </a:lnTo>
                  <a:lnTo>
                    <a:pt x="192" y="992"/>
                  </a:lnTo>
                  <a:lnTo>
                    <a:pt x="194" y="998"/>
                  </a:lnTo>
                  <a:lnTo>
                    <a:pt x="196" y="1003"/>
                  </a:lnTo>
                  <a:lnTo>
                    <a:pt x="200" y="1008"/>
                  </a:lnTo>
                  <a:lnTo>
                    <a:pt x="205" y="1012"/>
                  </a:lnTo>
                  <a:lnTo>
                    <a:pt x="210" y="1015"/>
                  </a:lnTo>
                  <a:lnTo>
                    <a:pt x="217" y="1017"/>
                  </a:lnTo>
                  <a:lnTo>
                    <a:pt x="223" y="1017"/>
                  </a:lnTo>
                  <a:lnTo>
                    <a:pt x="795" y="1017"/>
                  </a:lnTo>
                  <a:lnTo>
                    <a:pt x="795" y="1017"/>
                  </a:lnTo>
                  <a:lnTo>
                    <a:pt x="801" y="1017"/>
                  </a:lnTo>
                  <a:lnTo>
                    <a:pt x="808" y="1015"/>
                  </a:lnTo>
                  <a:lnTo>
                    <a:pt x="813" y="1012"/>
                  </a:lnTo>
                  <a:lnTo>
                    <a:pt x="817" y="1008"/>
                  </a:lnTo>
                  <a:lnTo>
                    <a:pt x="822" y="1003"/>
                  </a:lnTo>
                  <a:lnTo>
                    <a:pt x="825" y="998"/>
                  </a:lnTo>
                  <a:lnTo>
                    <a:pt x="826" y="992"/>
                  </a:lnTo>
                  <a:lnTo>
                    <a:pt x="827" y="986"/>
                  </a:lnTo>
                  <a:lnTo>
                    <a:pt x="827" y="986"/>
                  </a:lnTo>
                  <a:lnTo>
                    <a:pt x="826" y="973"/>
                  </a:lnTo>
                  <a:lnTo>
                    <a:pt x="825" y="960"/>
                  </a:lnTo>
                  <a:lnTo>
                    <a:pt x="822" y="948"/>
                  </a:lnTo>
                  <a:lnTo>
                    <a:pt x="817" y="937"/>
                  </a:lnTo>
                  <a:lnTo>
                    <a:pt x="812" y="925"/>
                  </a:lnTo>
                  <a:lnTo>
                    <a:pt x="806" y="915"/>
                  </a:lnTo>
                  <a:lnTo>
                    <a:pt x="798" y="904"/>
                  </a:lnTo>
                  <a:lnTo>
                    <a:pt x="790" y="896"/>
                  </a:lnTo>
                  <a:lnTo>
                    <a:pt x="781" y="887"/>
                  </a:lnTo>
                  <a:lnTo>
                    <a:pt x="771" y="880"/>
                  </a:lnTo>
                  <a:lnTo>
                    <a:pt x="761" y="874"/>
                  </a:lnTo>
                  <a:lnTo>
                    <a:pt x="750" y="869"/>
                  </a:lnTo>
                  <a:lnTo>
                    <a:pt x="738" y="865"/>
                  </a:lnTo>
                  <a:lnTo>
                    <a:pt x="725" y="861"/>
                  </a:lnTo>
                  <a:lnTo>
                    <a:pt x="713" y="859"/>
                  </a:lnTo>
                  <a:lnTo>
                    <a:pt x="699" y="858"/>
                  </a:lnTo>
                  <a:lnTo>
                    <a:pt x="699" y="858"/>
                  </a:lnTo>
                  <a:lnTo>
                    <a:pt x="691" y="858"/>
                  </a:lnTo>
                  <a:lnTo>
                    <a:pt x="681" y="856"/>
                  </a:lnTo>
                  <a:lnTo>
                    <a:pt x="673" y="854"/>
                  </a:lnTo>
                  <a:lnTo>
                    <a:pt x="663" y="851"/>
                  </a:lnTo>
                  <a:lnTo>
                    <a:pt x="655" y="847"/>
                  </a:lnTo>
                  <a:lnTo>
                    <a:pt x="647" y="842"/>
                  </a:lnTo>
                  <a:lnTo>
                    <a:pt x="639" y="837"/>
                  </a:lnTo>
                  <a:lnTo>
                    <a:pt x="633" y="830"/>
                  </a:lnTo>
                  <a:lnTo>
                    <a:pt x="633" y="830"/>
                  </a:lnTo>
                  <a:lnTo>
                    <a:pt x="626" y="824"/>
                  </a:lnTo>
                  <a:lnTo>
                    <a:pt x="620" y="816"/>
                  </a:lnTo>
                  <a:lnTo>
                    <a:pt x="616" y="808"/>
                  </a:lnTo>
                  <a:lnTo>
                    <a:pt x="611" y="799"/>
                  </a:lnTo>
                  <a:lnTo>
                    <a:pt x="608" y="791"/>
                  </a:lnTo>
                  <a:lnTo>
                    <a:pt x="606" y="782"/>
                  </a:lnTo>
                  <a:lnTo>
                    <a:pt x="605" y="772"/>
                  </a:lnTo>
                  <a:lnTo>
                    <a:pt x="605" y="763"/>
                  </a:lnTo>
                  <a:lnTo>
                    <a:pt x="605" y="763"/>
                  </a:lnTo>
                  <a:lnTo>
                    <a:pt x="605" y="753"/>
                  </a:lnTo>
                  <a:lnTo>
                    <a:pt x="606" y="744"/>
                  </a:lnTo>
                  <a:lnTo>
                    <a:pt x="608" y="735"/>
                  </a:lnTo>
                  <a:lnTo>
                    <a:pt x="611" y="726"/>
                  </a:lnTo>
                  <a:lnTo>
                    <a:pt x="616" y="718"/>
                  </a:lnTo>
                  <a:lnTo>
                    <a:pt x="620" y="710"/>
                  </a:lnTo>
                  <a:lnTo>
                    <a:pt x="626" y="703"/>
                  </a:lnTo>
                  <a:lnTo>
                    <a:pt x="633" y="695"/>
                  </a:lnTo>
                  <a:lnTo>
                    <a:pt x="633" y="695"/>
                  </a:lnTo>
                  <a:lnTo>
                    <a:pt x="637" y="690"/>
                  </a:lnTo>
                  <a:lnTo>
                    <a:pt x="639" y="683"/>
                  </a:lnTo>
                  <a:lnTo>
                    <a:pt x="639" y="683"/>
                  </a:lnTo>
                  <a:lnTo>
                    <a:pt x="665" y="654"/>
                  </a:lnTo>
                  <a:lnTo>
                    <a:pt x="691" y="622"/>
                  </a:lnTo>
                  <a:lnTo>
                    <a:pt x="718" y="586"/>
                  </a:lnTo>
                  <a:lnTo>
                    <a:pt x="743" y="546"/>
                  </a:lnTo>
                  <a:lnTo>
                    <a:pt x="743" y="546"/>
                  </a:lnTo>
                  <a:lnTo>
                    <a:pt x="758" y="550"/>
                  </a:lnTo>
                  <a:lnTo>
                    <a:pt x="774" y="554"/>
                  </a:lnTo>
                  <a:lnTo>
                    <a:pt x="791" y="555"/>
                  </a:lnTo>
                  <a:lnTo>
                    <a:pt x="806" y="556"/>
                  </a:lnTo>
                  <a:lnTo>
                    <a:pt x="806" y="556"/>
                  </a:lnTo>
                  <a:lnTo>
                    <a:pt x="827" y="555"/>
                  </a:lnTo>
                  <a:lnTo>
                    <a:pt x="847" y="551"/>
                  </a:lnTo>
                  <a:lnTo>
                    <a:pt x="868" y="546"/>
                  </a:lnTo>
                  <a:lnTo>
                    <a:pt x="887" y="540"/>
                  </a:lnTo>
                  <a:lnTo>
                    <a:pt x="887" y="540"/>
                  </a:lnTo>
                  <a:lnTo>
                    <a:pt x="906" y="530"/>
                  </a:lnTo>
                  <a:lnTo>
                    <a:pt x="925" y="519"/>
                  </a:lnTo>
                  <a:lnTo>
                    <a:pt x="941" y="507"/>
                  </a:lnTo>
                  <a:lnTo>
                    <a:pt x="956" y="493"/>
                  </a:lnTo>
                  <a:lnTo>
                    <a:pt x="970" y="478"/>
                  </a:lnTo>
                  <a:lnTo>
                    <a:pt x="983" y="461"/>
                  </a:lnTo>
                  <a:lnTo>
                    <a:pt x="993" y="443"/>
                  </a:lnTo>
                  <a:lnTo>
                    <a:pt x="1002" y="425"/>
                  </a:lnTo>
                  <a:lnTo>
                    <a:pt x="1002" y="425"/>
                  </a:lnTo>
                  <a:lnTo>
                    <a:pt x="1009" y="404"/>
                  </a:lnTo>
                  <a:lnTo>
                    <a:pt x="1014" y="383"/>
                  </a:lnTo>
                  <a:lnTo>
                    <a:pt x="1017" y="363"/>
                  </a:lnTo>
                  <a:lnTo>
                    <a:pt x="1018" y="342"/>
                  </a:lnTo>
                  <a:lnTo>
                    <a:pt x="1017" y="322"/>
                  </a:lnTo>
                  <a:lnTo>
                    <a:pt x="1014" y="301"/>
                  </a:lnTo>
                  <a:lnTo>
                    <a:pt x="1008" y="281"/>
                  </a:lnTo>
                  <a:lnTo>
                    <a:pt x="1002" y="263"/>
                  </a:lnTo>
                  <a:lnTo>
                    <a:pt x="993" y="243"/>
                  </a:lnTo>
                  <a:lnTo>
                    <a:pt x="983" y="226"/>
                  </a:lnTo>
                  <a:lnTo>
                    <a:pt x="971" y="210"/>
                  </a:lnTo>
                  <a:lnTo>
                    <a:pt x="957" y="194"/>
                  </a:lnTo>
                  <a:lnTo>
                    <a:pt x="942" y="180"/>
                  </a:lnTo>
                  <a:lnTo>
                    <a:pt x="925" y="168"/>
                  </a:lnTo>
                  <a:lnTo>
                    <a:pt x="906" y="157"/>
                  </a:lnTo>
                  <a:lnTo>
                    <a:pt x="887" y="148"/>
                  </a:lnTo>
                  <a:lnTo>
                    <a:pt x="887" y="148"/>
                  </a:lnTo>
                  <a:close/>
                  <a:moveTo>
                    <a:pt x="154" y="481"/>
                  </a:moveTo>
                  <a:lnTo>
                    <a:pt x="154" y="481"/>
                  </a:lnTo>
                  <a:lnTo>
                    <a:pt x="140" y="474"/>
                  </a:lnTo>
                  <a:lnTo>
                    <a:pt x="129" y="467"/>
                  </a:lnTo>
                  <a:lnTo>
                    <a:pt x="117" y="458"/>
                  </a:lnTo>
                  <a:lnTo>
                    <a:pt x="106" y="448"/>
                  </a:lnTo>
                  <a:lnTo>
                    <a:pt x="96" y="438"/>
                  </a:lnTo>
                  <a:lnTo>
                    <a:pt x="88" y="426"/>
                  </a:lnTo>
                  <a:lnTo>
                    <a:pt x="80" y="413"/>
                  </a:lnTo>
                  <a:lnTo>
                    <a:pt x="74" y="400"/>
                  </a:lnTo>
                  <a:lnTo>
                    <a:pt x="74" y="400"/>
                  </a:lnTo>
                  <a:lnTo>
                    <a:pt x="70" y="386"/>
                  </a:lnTo>
                  <a:lnTo>
                    <a:pt x="66" y="373"/>
                  </a:lnTo>
                  <a:lnTo>
                    <a:pt x="64" y="359"/>
                  </a:lnTo>
                  <a:lnTo>
                    <a:pt x="63" y="345"/>
                  </a:lnTo>
                  <a:lnTo>
                    <a:pt x="63" y="331"/>
                  </a:lnTo>
                  <a:lnTo>
                    <a:pt x="65" y="319"/>
                  </a:lnTo>
                  <a:lnTo>
                    <a:pt x="68" y="305"/>
                  </a:lnTo>
                  <a:lnTo>
                    <a:pt x="73" y="292"/>
                  </a:lnTo>
                  <a:lnTo>
                    <a:pt x="78" y="280"/>
                  </a:lnTo>
                  <a:lnTo>
                    <a:pt x="85" y="268"/>
                  </a:lnTo>
                  <a:lnTo>
                    <a:pt x="92" y="256"/>
                  </a:lnTo>
                  <a:lnTo>
                    <a:pt x="101" y="247"/>
                  </a:lnTo>
                  <a:lnTo>
                    <a:pt x="110" y="236"/>
                  </a:lnTo>
                  <a:lnTo>
                    <a:pt x="120" y="227"/>
                  </a:lnTo>
                  <a:lnTo>
                    <a:pt x="132" y="219"/>
                  </a:lnTo>
                  <a:lnTo>
                    <a:pt x="144" y="212"/>
                  </a:lnTo>
                  <a:lnTo>
                    <a:pt x="144" y="212"/>
                  </a:lnTo>
                  <a:lnTo>
                    <a:pt x="152" y="252"/>
                  </a:lnTo>
                  <a:lnTo>
                    <a:pt x="162" y="290"/>
                  </a:lnTo>
                  <a:lnTo>
                    <a:pt x="173" y="326"/>
                  </a:lnTo>
                  <a:lnTo>
                    <a:pt x="184" y="361"/>
                  </a:lnTo>
                  <a:lnTo>
                    <a:pt x="197" y="395"/>
                  </a:lnTo>
                  <a:lnTo>
                    <a:pt x="211" y="428"/>
                  </a:lnTo>
                  <a:lnTo>
                    <a:pt x="226" y="459"/>
                  </a:lnTo>
                  <a:lnTo>
                    <a:pt x="241" y="488"/>
                  </a:lnTo>
                  <a:lnTo>
                    <a:pt x="241" y="488"/>
                  </a:lnTo>
                  <a:lnTo>
                    <a:pt x="230" y="490"/>
                  </a:lnTo>
                  <a:lnTo>
                    <a:pt x="220" y="491"/>
                  </a:lnTo>
                  <a:lnTo>
                    <a:pt x="209" y="491"/>
                  </a:lnTo>
                  <a:lnTo>
                    <a:pt x="197" y="491"/>
                  </a:lnTo>
                  <a:lnTo>
                    <a:pt x="187" y="490"/>
                  </a:lnTo>
                  <a:lnTo>
                    <a:pt x="176" y="487"/>
                  </a:lnTo>
                  <a:lnTo>
                    <a:pt x="165" y="485"/>
                  </a:lnTo>
                  <a:lnTo>
                    <a:pt x="154" y="481"/>
                  </a:lnTo>
                  <a:lnTo>
                    <a:pt x="154" y="481"/>
                  </a:lnTo>
                  <a:close/>
                  <a:moveTo>
                    <a:pt x="699" y="922"/>
                  </a:moveTo>
                  <a:lnTo>
                    <a:pt x="699" y="922"/>
                  </a:lnTo>
                  <a:lnTo>
                    <a:pt x="709" y="923"/>
                  </a:lnTo>
                  <a:lnTo>
                    <a:pt x="717" y="925"/>
                  </a:lnTo>
                  <a:lnTo>
                    <a:pt x="725" y="927"/>
                  </a:lnTo>
                  <a:lnTo>
                    <a:pt x="733" y="931"/>
                  </a:lnTo>
                  <a:lnTo>
                    <a:pt x="739" y="935"/>
                  </a:lnTo>
                  <a:lnTo>
                    <a:pt x="746" y="941"/>
                  </a:lnTo>
                  <a:lnTo>
                    <a:pt x="751" y="947"/>
                  </a:lnTo>
                  <a:lnTo>
                    <a:pt x="755" y="954"/>
                  </a:lnTo>
                  <a:lnTo>
                    <a:pt x="263" y="954"/>
                  </a:lnTo>
                  <a:lnTo>
                    <a:pt x="263" y="954"/>
                  </a:lnTo>
                  <a:lnTo>
                    <a:pt x="268" y="947"/>
                  </a:lnTo>
                  <a:lnTo>
                    <a:pt x="273" y="941"/>
                  </a:lnTo>
                  <a:lnTo>
                    <a:pt x="279" y="935"/>
                  </a:lnTo>
                  <a:lnTo>
                    <a:pt x="286" y="931"/>
                  </a:lnTo>
                  <a:lnTo>
                    <a:pt x="294" y="927"/>
                  </a:lnTo>
                  <a:lnTo>
                    <a:pt x="301" y="925"/>
                  </a:lnTo>
                  <a:lnTo>
                    <a:pt x="310" y="923"/>
                  </a:lnTo>
                  <a:lnTo>
                    <a:pt x="318" y="922"/>
                  </a:lnTo>
                  <a:lnTo>
                    <a:pt x="318" y="922"/>
                  </a:lnTo>
                  <a:lnTo>
                    <a:pt x="333" y="922"/>
                  </a:lnTo>
                  <a:lnTo>
                    <a:pt x="350" y="919"/>
                  </a:lnTo>
                  <a:lnTo>
                    <a:pt x="365" y="915"/>
                  </a:lnTo>
                  <a:lnTo>
                    <a:pt x="380" y="910"/>
                  </a:lnTo>
                  <a:lnTo>
                    <a:pt x="394" y="903"/>
                  </a:lnTo>
                  <a:lnTo>
                    <a:pt x="406" y="896"/>
                  </a:lnTo>
                  <a:lnTo>
                    <a:pt x="419" y="886"/>
                  </a:lnTo>
                  <a:lnTo>
                    <a:pt x="431" y="875"/>
                  </a:lnTo>
                  <a:lnTo>
                    <a:pt x="431" y="875"/>
                  </a:lnTo>
                  <a:lnTo>
                    <a:pt x="440" y="865"/>
                  </a:lnTo>
                  <a:lnTo>
                    <a:pt x="448" y="854"/>
                  </a:lnTo>
                  <a:lnTo>
                    <a:pt x="456" y="842"/>
                  </a:lnTo>
                  <a:lnTo>
                    <a:pt x="462" y="830"/>
                  </a:lnTo>
                  <a:lnTo>
                    <a:pt x="468" y="817"/>
                  </a:lnTo>
                  <a:lnTo>
                    <a:pt x="471" y="805"/>
                  </a:lnTo>
                  <a:lnTo>
                    <a:pt x="474" y="792"/>
                  </a:lnTo>
                  <a:lnTo>
                    <a:pt x="476" y="778"/>
                  </a:lnTo>
                  <a:lnTo>
                    <a:pt x="476" y="778"/>
                  </a:lnTo>
                  <a:lnTo>
                    <a:pt x="490" y="788"/>
                  </a:lnTo>
                  <a:lnTo>
                    <a:pt x="490" y="788"/>
                  </a:lnTo>
                  <a:lnTo>
                    <a:pt x="494" y="792"/>
                  </a:lnTo>
                  <a:lnTo>
                    <a:pt x="500" y="793"/>
                  </a:lnTo>
                  <a:lnTo>
                    <a:pt x="504" y="795"/>
                  </a:lnTo>
                  <a:lnTo>
                    <a:pt x="509" y="795"/>
                  </a:lnTo>
                  <a:lnTo>
                    <a:pt x="509" y="795"/>
                  </a:lnTo>
                  <a:lnTo>
                    <a:pt x="514" y="795"/>
                  </a:lnTo>
                  <a:lnTo>
                    <a:pt x="519" y="793"/>
                  </a:lnTo>
                  <a:lnTo>
                    <a:pt x="523" y="792"/>
                  </a:lnTo>
                  <a:lnTo>
                    <a:pt x="528" y="788"/>
                  </a:lnTo>
                  <a:lnTo>
                    <a:pt x="528" y="788"/>
                  </a:lnTo>
                  <a:lnTo>
                    <a:pt x="543" y="778"/>
                  </a:lnTo>
                  <a:lnTo>
                    <a:pt x="543" y="778"/>
                  </a:lnTo>
                  <a:lnTo>
                    <a:pt x="544" y="792"/>
                  </a:lnTo>
                  <a:lnTo>
                    <a:pt x="547" y="805"/>
                  </a:lnTo>
                  <a:lnTo>
                    <a:pt x="551" y="817"/>
                  </a:lnTo>
                  <a:lnTo>
                    <a:pt x="557" y="830"/>
                  </a:lnTo>
                  <a:lnTo>
                    <a:pt x="562" y="842"/>
                  </a:lnTo>
                  <a:lnTo>
                    <a:pt x="570" y="854"/>
                  </a:lnTo>
                  <a:lnTo>
                    <a:pt x="578" y="865"/>
                  </a:lnTo>
                  <a:lnTo>
                    <a:pt x="588" y="875"/>
                  </a:lnTo>
                  <a:lnTo>
                    <a:pt x="588" y="875"/>
                  </a:lnTo>
                  <a:lnTo>
                    <a:pt x="600" y="886"/>
                  </a:lnTo>
                  <a:lnTo>
                    <a:pt x="611" y="896"/>
                  </a:lnTo>
                  <a:lnTo>
                    <a:pt x="625" y="903"/>
                  </a:lnTo>
                  <a:lnTo>
                    <a:pt x="639" y="910"/>
                  </a:lnTo>
                  <a:lnTo>
                    <a:pt x="653" y="915"/>
                  </a:lnTo>
                  <a:lnTo>
                    <a:pt x="668" y="919"/>
                  </a:lnTo>
                  <a:lnTo>
                    <a:pt x="684" y="922"/>
                  </a:lnTo>
                  <a:lnTo>
                    <a:pt x="699" y="922"/>
                  </a:lnTo>
                  <a:lnTo>
                    <a:pt x="699" y="922"/>
                  </a:lnTo>
                  <a:close/>
                  <a:moveTo>
                    <a:pt x="509" y="722"/>
                  </a:moveTo>
                  <a:lnTo>
                    <a:pt x="509" y="722"/>
                  </a:lnTo>
                  <a:lnTo>
                    <a:pt x="494" y="709"/>
                  </a:lnTo>
                  <a:lnTo>
                    <a:pt x="476" y="692"/>
                  </a:lnTo>
                  <a:lnTo>
                    <a:pt x="456" y="672"/>
                  </a:lnTo>
                  <a:lnTo>
                    <a:pt x="432" y="647"/>
                  </a:lnTo>
                  <a:lnTo>
                    <a:pt x="408" y="618"/>
                  </a:lnTo>
                  <a:lnTo>
                    <a:pt x="382" y="586"/>
                  </a:lnTo>
                  <a:lnTo>
                    <a:pt x="355" y="550"/>
                  </a:lnTo>
                  <a:lnTo>
                    <a:pt x="329" y="511"/>
                  </a:lnTo>
                  <a:lnTo>
                    <a:pt x="316" y="489"/>
                  </a:lnTo>
                  <a:lnTo>
                    <a:pt x="303" y="467"/>
                  </a:lnTo>
                  <a:lnTo>
                    <a:pt x="292" y="444"/>
                  </a:lnTo>
                  <a:lnTo>
                    <a:pt x="280" y="420"/>
                  </a:lnTo>
                  <a:lnTo>
                    <a:pt x="268" y="395"/>
                  </a:lnTo>
                  <a:lnTo>
                    <a:pt x="257" y="369"/>
                  </a:lnTo>
                  <a:lnTo>
                    <a:pt x="247" y="342"/>
                  </a:lnTo>
                  <a:lnTo>
                    <a:pt x="237" y="315"/>
                  </a:lnTo>
                  <a:lnTo>
                    <a:pt x="228" y="286"/>
                  </a:lnTo>
                  <a:lnTo>
                    <a:pt x="220" y="257"/>
                  </a:lnTo>
                  <a:lnTo>
                    <a:pt x="212" y="227"/>
                  </a:lnTo>
                  <a:lnTo>
                    <a:pt x="206" y="196"/>
                  </a:lnTo>
                  <a:lnTo>
                    <a:pt x="200" y="164"/>
                  </a:lnTo>
                  <a:lnTo>
                    <a:pt x="196" y="132"/>
                  </a:lnTo>
                  <a:lnTo>
                    <a:pt x="193" y="98"/>
                  </a:lnTo>
                  <a:lnTo>
                    <a:pt x="192" y="63"/>
                  </a:lnTo>
                  <a:lnTo>
                    <a:pt x="827" y="63"/>
                  </a:lnTo>
                  <a:lnTo>
                    <a:pt x="827" y="63"/>
                  </a:lnTo>
                  <a:lnTo>
                    <a:pt x="825" y="98"/>
                  </a:lnTo>
                  <a:lnTo>
                    <a:pt x="822" y="132"/>
                  </a:lnTo>
                  <a:lnTo>
                    <a:pt x="817" y="164"/>
                  </a:lnTo>
                  <a:lnTo>
                    <a:pt x="812" y="196"/>
                  </a:lnTo>
                  <a:lnTo>
                    <a:pt x="806" y="227"/>
                  </a:lnTo>
                  <a:lnTo>
                    <a:pt x="798" y="257"/>
                  </a:lnTo>
                  <a:lnTo>
                    <a:pt x="791" y="286"/>
                  </a:lnTo>
                  <a:lnTo>
                    <a:pt x="781" y="315"/>
                  </a:lnTo>
                  <a:lnTo>
                    <a:pt x="771" y="342"/>
                  </a:lnTo>
                  <a:lnTo>
                    <a:pt x="762" y="369"/>
                  </a:lnTo>
                  <a:lnTo>
                    <a:pt x="750" y="395"/>
                  </a:lnTo>
                  <a:lnTo>
                    <a:pt x="739" y="420"/>
                  </a:lnTo>
                  <a:lnTo>
                    <a:pt x="726" y="444"/>
                  </a:lnTo>
                  <a:lnTo>
                    <a:pt x="714" y="467"/>
                  </a:lnTo>
                  <a:lnTo>
                    <a:pt x="702" y="489"/>
                  </a:lnTo>
                  <a:lnTo>
                    <a:pt x="689" y="511"/>
                  </a:lnTo>
                  <a:lnTo>
                    <a:pt x="663" y="550"/>
                  </a:lnTo>
                  <a:lnTo>
                    <a:pt x="636" y="586"/>
                  </a:lnTo>
                  <a:lnTo>
                    <a:pt x="610" y="618"/>
                  </a:lnTo>
                  <a:lnTo>
                    <a:pt x="586" y="647"/>
                  </a:lnTo>
                  <a:lnTo>
                    <a:pt x="563" y="672"/>
                  </a:lnTo>
                  <a:lnTo>
                    <a:pt x="542" y="692"/>
                  </a:lnTo>
                  <a:lnTo>
                    <a:pt x="523" y="709"/>
                  </a:lnTo>
                  <a:lnTo>
                    <a:pt x="509" y="722"/>
                  </a:lnTo>
                  <a:lnTo>
                    <a:pt x="509" y="722"/>
                  </a:lnTo>
                  <a:close/>
                  <a:moveTo>
                    <a:pt x="943" y="400"/>
                  </a:moveTo>
                  <a:lnTo>
                    <a:pt x="943" y="400"/>
                  </a:lnTo>
                  <a:lnTo>
                    <a:pt x="936" y="413"/>
                  </a:lnTo>
                  <a:lnTo>
                    <a:pt x="929" y="426"/>
                  </a:lnTo>
                  <a:lnTo>
                    <a:pt x="920" y="438"/>
                  </a:lnTo>
                  <a:lnTo>
                    <a:pt x="911" y="448"/>
                  </a:lnTo>
                  <a:lnTo>
                    <a:pt x="900" y="458"/>
                  </a:lnTo>
                  <a:lnTo>
                    <a:pt x="889" y="467"/>
                  </a:lnTo>
                  <a:lnTo>
                    <a:pt x="876" y="474"/>
                  </a:lnTo>
                  <a:lnTo>
                    <a:pt x="864" y="481"/>
                  </a:lnTo>
                  <a:lnTo>
                    <a:pt x="864" y="481"/>
                  </a:lnTo>
                  <a:lnTo>
                    <a:pt x="853" y="485"/>
                  </a:lnTo>
                  <a:lnTo>
                    <a:pt x="842" y="487"/>
                  </a:lnTo>
                  <a:lnTo>
                    <a:pt x="831" y="490"/>
                  </a:lnTo>
                  <a:lnTo>
                    <a:pt x="821" y="491"/>
                  </a:lnTo>
                  <a:lnTo>
                    <a:pt x="809" y="491"/>
                  </a:lnTo>
                  <a:lnTo>
                    <a:pt x="798" y="491"/>
                  </a:lnTo>
                  <a:lnTo>
                    <a:pt x="787" y="490"/>
                  </a:lnTo>
                  <a:lnTo>
                    <a:pt x="777" y="489"/>
                  </a:lnTo>
                  <a:lnTo>
                    <a:pt x="777" y="489"/>
                  </a:lnTo>
                  <a:lnTo>
                    <a:pt x="792" y="459"/>
                  </a:lnTo>
                  <a:lnTo>
                    <a:pt x="807" y="428"/>
                  </a:lnTo>
                  <a:lnTo>
                    <a:pt x="821" y="396"/>
                  </a:lnTo>
                  <a:lnTo>
                    <a:pt x="833" y="361"/>
                  </a:lnTo>
                  <a:lnTo>
                    <a:pt x="845" y="326"/>
                  </a:lnTo>
                  <a:lnTo>
                    <a:pt x="856" y="290"/>
                  </a:lnTo>
                  <a:lnTo>
                    <a:pt x="866" y="252"/>
                  </a:lnTo>
                  <a:lnTo>
                    <a:pt x="874" y="212"/>
                  </a:lnTo>
                  <a:lnTo>
                    <a:pt x="874" y="212"/>
                  </a:lnTo>
                  <a:lnTo>
                    <a:pt x="886" y="220"/>
                  </a:lnTo>
                  <a:lnTo>
                    <a:pt x="898" y="227"/>
                  </a:lnTo>
                  <a:lnTo>
                    <a:pt x="908" y="237"/>
                  </a:lnTo>
                  <a:lnTo>
                    <a:pt x="917" y="247"/>
                  </a:lnTo>
                  <a:lnTo>
                    <a:pt x="926" y="257"/>
                  </a:lnTo>
                  <a:lnTo>
                    <a:pt x="933" y="268"/>
                  </a:lnTo>
                  <a:lnTo>
                    <a:pt x="940" y="280"/>
                  </a:lnTo>
                  <a:lnTo>
                    <a:pt x="945" y="293"/>
                  </a:lnTo>
                  <a:lnTo>
                    <a:pt x="949" y="306"/>
                  </a:lnTo>
                  <a:lnTo>
                    <a:pt x="952" y="319"/>
                  </a:lnTo>
                  <a:lnTo>
                    <a:pt x="954" y="332"/>
                  </a:lnTo>
                  <a:lnTo>
                    <a:pt x="955" y="345"/>
                  </a:lnTo>
                  <a:lnTo>
                    <a:pt x="954" y="359"/>
                  </a:lnTo>
                  <a:lnTo>
                    <a:pt x="952" y="373"/>
                  </a:lnTo>
                  <a:lnTo>
                    <a:pt x="948" y="386"/>
                  </a:lnTo>
                  <a:lnTo>
                    <a:pt x="943" y="400"/>
                  </a:lnTo>
                  <a:lnTo>
                    <a:pt x="943" y="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" name="椭圆 3"/>
          <p:cNvSpPr/>
          <p:nvPr/>
        </p:nvSpPr>
        <p:spPr>
          <a:xfrm>
            <a:off x="2349377" y="3750214"/>
            <a:ext cx="359953" cy="360000"/>
          </a:xfrm>
          <a:prstGeom prst="ellipse">
            <a:avLst/>
          </a:prstGeom>
          <a:solidFill>
            <a:srgbClr val="8DC4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916025" y="3750214"/>
            <a:ext cx="359953" cy="360000"/>
          </a:xfrm>
          <a:prstGeom prst="ellipse">
            <a:avLst/>
          </a:prstGeom>
          <a:solidFill>
            <a:srgbClr val="0B99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9482674" y="3750214"/>
            <a:ext cx="359953" cy="360000"/>
          </a:xfrm>
          <a:prstGeom prst="ellipse">
            <a:avLst/>
          </a:prstGeom>
          <a:solidFill>
            <a:srgbClr val="8DC4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872865" y="3930214"/>
            <a:ext cx="2879625" cy="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6439513" y="3930214"/>
            <a:ext cx="2879625" cy="0"/>
          </a:xfrm>
          <a:prstGeom prst="line">
            <a:avLst/>
          </a:prstGeom>
          <a:ln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任意多边形 64"/>
          <p:cNvSpPr/>
          <p:nvPr/>
        </p:nvSpPr>
        <p:spPr>
          <a:xfrm>
            <a:off x="1448404" y="1696938"/>
            <a:ext cx="2161895" cy="1863944"/>
          </a:xfrm>
          <a:custGeom>
            <a:avLst/>
            <a:gdLst>
              <a:gd name="connsiteX0" fmla="*/ 0 w 2162176"/>
              <a:gd name="connsiteY0" fmla="*/ 0 h 1863944"/>
              <a:gd name="connsiteX1" fmla="*/ 2162176 w 2162176"/>
              <a:gd name="connsiteY1" fmla="*/ 0 h 1863944"/>
              <a:gd name="connsiteX2" fmla="*/ 1081088 w 2162176"/>
              <a:gd name="connsiteY2" fmla="*/ 1863944 h 1863944"/>
              <a:gd name="connsiteX3" fmla="*/ 0 w 2162176"/>
              <a:gd name="connsiteY3" fmla="*/ 0 h 1863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2176" h="1863944">
                <a:moveTo>
                  <a:pt x="0" y="0"/>
                </a:moveTo>
                <a:lnTo>
                  <a:pt x="2162176" y="0"/>
                </a:lnTo>
                <a:lnTo>
                  <a:pt x="1081088" y="1863944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 l="-1" t="-38406" r="-3964" b="-5672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任意多边形 63"/>
          <p:cNvSpPr/>
          <p:nvPr/>
        </p:nvSpPr>
        <p:spPr>
          <a:xfrm>
            <a:off x="5015052" y="1696938"/>
            <a:ext cx="2161895" cy="1863944"/>
          </a:xfrm>
          <a:custGeom>
            <a:avLst/>
            <a:gdLst>
              <a:gd name="connsiteX0" fmla="*/ 0 w 2162176"/>
              <a:gd name="connsiteY0" fmla="*/ 0 h 1863944"/>
              <a:gd name="connsiteX1" fmla="*/ 2162176 w 2162176"/>
              <a:gd name="connsiteY1" fmla="*/ 0 h 1863944"/>
              <a:gd name="connsiteX2" fmla="*/ 1081088 w 2162176"/>
              <a:gd name="connsiteY2" fmla="*/ 1863944 h 1863944"/>
              <a:gd name="connsiteX3" fmla="*/ 0 w 2162176"/>
              <a:gd name="connsiteY3" fmla="*/ 0 h 1863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2176" h="1863944">
                <a:moveTo>
                  <a:pt x="0" y="0"/>
                </a:moveTo>
                <a:lnTo>
                  <a:pt x="2162176" y="0"/>
                </a:lnTo>
                <a:lnTo>
                  <a:pt x="1081088" y="1863944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 t="-1438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任意多边形 62"/>
          <p:cNvSpPr/>
          <p:nvPr/>
        </p:nvSpPr>
        <p:spPr>
          <a:xfrm>
            <a:off x="8581700" y="1696938"/>
            <a:ext cx="2161895" cy="1863944"/>
          </a:xfrm>
          <a:custGeom>
            <a:avLst/>
            <a:gdLst>
              <a:gd name="connsiteX0" fmla="*/ 0 w 2162176"/>
              <a:gd name="connsiteY0" fmla="*/ 0 h 1863944"/>
              <a:gd name="connsiteX1" fmla="*/ 2162176 w 2162176"/>
              <a:gd name="connsiteY1" fmla="*/ 0 h 1863944"/>
              <a:gd name="connsiteX2" fmla="*/ 1081088 w 2162176"/>
              <a:gd name="connsiteY2" fmla="*/ 1863944 h 1863944"/>
              <a:gd name="connsiteX3" fmla="*/ 0 w 2162176"/>
              <a:gd name="connsiteY3" fmla="*/ 0 h 1863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2176" h="1863944">
                <a:moveTo>
                  <a:pt x="0" y="0"/>
                </a:moveTo>
                <a:lnTo>
                  <a:pt x="2162176" y="0"/>
                </a:lnTo>
                <a:lnTo>
                  <a:pt x="1081088" y="1863944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6"/>
            <a:srcRect/>
            <a:stretch>
              <a:fillRect l="-26872" t="-24098" r="-26872" b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>
                <a:cs typeface="+mn-ea"/>
                <a:sym typeface="+mn-lt"/>
              </a:rPr>
              <a:t>单击此处添加标题文本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53568" y="4579120"/>
            <a:ext cx="2311523" cy="743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>
              <a:lnSpc>
                <a:spcPct val="12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04473" y="4240565"/>
            <a:ext cx="992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添加标题</a:t>
            </a:r>
            <a:endParaRPr lang="zh-CN" altLang="en-US" sz="1600" dirty="0"/>
          </a:p>
        </p:txBody>
      </p:sp>
      <p:sp>
        <p:nvSpPr>
          <p:cNvPr id="32" name="矩形 31"/>
          <p:cNvSpPr/>
          <p:nvPr/>
        </p:nvSpPr>
        <p:spPr>
          <a:xfrm>
            <a:off x="5120216" y="4579119"/>
            <a:ext cx="231152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>
              <a:lnSpc>
                <a:spcPct val="12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590047" y="4240565"/>
            <a:ext cx="992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添加标题</a:t>
            </a:r>
            <a:endParaRPr lang="zh-CN" altLang="en-US" sz="1600" dirty="0"/>
          </a:p>
        </p:txBody>
      </p:sp>
      <p:sp>
        <p:nvSpPr>
          <p:cNvPr id="35" name="矩形 34"/>
          <p:cNvSpPr/>
          <p:nvPr/>
        </p:nvSpPr>
        <p:spPr>
          <a:xfrm>
            <a:off x="8744747" y="4579119"/>
            <a:ext cx="2311523" cy="743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8565">
              <a:lnSpc>
                <a:spcPct val="12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214578" y="4240565"/>
            <a:ext cx="992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添加标题</a:t>
            </a:r>
            <a:endParaRPr lang="zh-CN" altLang="en-US" sz="1600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31202" y="1215870"/>
            <a:ext cx="3637656" cy="4223923"/>
            <a:chOff x="-75" y="1245167"/>
            <a:chExt cx="4331162" cy="5029199"/>
          </a:xfrm>
        </p:grpSpPr>
        <p:sp>
          <p:nvSpPr>
            <p:cNvPr id="39" name="等腰三角形 38"/>
            <p:cNvSpPr/>
            <p:nvPr/>
          </p:nvSpPr>
          <p:spPr>
            <a:xfrm rot="5400000">
              <a:off x="-85591" y="1331948"/>
              <a:ext cx="1257302" cy="1083740"/>
            </a:xfrm>
            <a:prstGeom prst="triangle">
              <a:avLst/>
            </a:prstGeom>
            <a:solidFill>
              <a:srgbClr val="0B99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等腰三角形 39"/>
            <p:cNvSpPr/>
            <p:nvPr/>
          </p:nvSpPr>
          <p:spPr>
            <a:xfrm rot="16200000">
              <a:off x="995618" y="1331948"/>
              <a:ext cx="1257302" cy="1083740"/>
            </a:xfrm>
            <a:prstGeom prst="triangle">
              <a:avLst/>
            </a:prstGeom>
            <a:solidFill>
              <a:srgbClr val="8DC4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等腰三角形 40"/>
            <p:cNvSpPr/>
            <p:nvPr/>
          </p:nvSpPr>
          <p:spPr>
            <a:xfrm rot="5400000">
              <a:off x="2079358" y="1331948"/>
              <a:ext cx="1257302" cy="1083740"/>
            </a:xfrm>
            <a:prstGeom prst="triangle">
              <a:avLst/>
            </a:prstGeom>
            <a:solidFill>
              <a:srgbClr val="E9F4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等腰三角形 41"/>
            <p:cNvSpPr/>
            <p:nvPr/>
          </p:nvSpPr>
          <p:spPr>
            <a:xfrm rot="16200000">
              <a:off x="-86856" y="1960597"/>
              <a:ext cx="1257302" cy="1083740"/>
            </a:xfrm>
            <a:prstGeom prst="triangle">
              <a:avLst/>
            </a:prstGeom>
            <a:solidFill>
              <a:srgbClr val="C0DE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等腰三角形 42"/>
            <p:cNvSpPr/>
            <p:nvPr/>
          </p:nvSpPr>
          <p:spPr>
            <a:xfrm rot="16200000">
              <a:off x="2078092" y="1960597"/>
              <a:ext cx="1257302" cy="1083740"/>
            </a:xfrm>
            <a:prstGeom prst="triangle">
              <a:avLst/>
            </a:prstGeom>
            <a:solidFill>
              <a:srgbClr val="0B99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等腰三角形 45"/>
            <p:cNvSpPr/>
            <p:nvPr/>
          </p:nvSpPr>
          <p:spPr>
            <a:xfrm rot="5400000">
              <a:off x="-85591" y="2589247"/>
              <a:ext cx="1257302" cy="108374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等腰三角形 46"/>
            <p:cNvSpPr/>
            <p:nvPr/>
          </p:nvSpPr>
          <p:spPr>
            <a:xfrm rot="16200000">
              <a:off x="3153623" y="2585775"/>
              <a:ext cx="1257302" cy="108374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等腰三角形 50"/>
            <p:cNvSpPr/>
            <p:nvPr/>
          </p:nvSpPr>
          <p:spPr>
            <a:xfrm rot="16200000">
              <a:off x="-86856" y="3217897"/>
              <a:ext cx="1257302" cy="108374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等腰三角形 55"/>
            <p:cNvSpPr/>
            <p:nvPr/>
          </p:nvSpPr>
          <p:spPr>
            <a:xfrm rot="5400000">
              <a:off x="-85591" y="3846546"/>
              <a:ext cx="1257302" cy="1083740"/>
            </a:xfrm>
            <a:prstGeom prst="triangle">
              <a:avLst/>
            </a:prstGeom>
            <a:solidFill>
              <a:srgbClr val="E9F4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等腰三角形 58"/>
            <p:cNvSpPr/>
            <p:nvPr/>
          </p:nvSpPr>
          <p:spPr>
            <a:xfrm rot="16200000">
              <a:off x="3160566" y="3846546"/>
              <a:ext cx="1257302" cy="1083740"/>
            </a:xfrm>
            <a:prstGeom prst="triangle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6200000">
              <a:off x="-86856" y="4475196"/>
              <a:ext cx="1257302" cy="1083740"/>
            </a:xfrm>
            <a:prstGeom prst="triangle">
              <a:avLst/>
            </a:prstGeom>
            <a:solidFill>
              <a:srgbClr val="C2E3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等腰三角形 64"/>
            <p:cNvSpPr/>
            <p:nvPr/>
          </p:nvSpPr>
          <p:spPr>
            <a:xfrm rot="16200000">
              <a:off x="2078092" y="4475196"/>
              <a:ext cx="1257302" cy="1083740"/>
            </a:xfrm>
            <a:prstGeom prst="triangle">
              <a:avLst/>
            </a:prstGeom>
            <a:solidFill>
              <a:srgbClr val="C0DE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等腰三角形 75"/>
            <p:cNvSpPr/>
            <p:nvPr/>
          </p:nvSpPr>
          <p:spPr>
            <a:xfrm rot="5400000">
              <a:off x="-85591" y="5103845"/>
              <a:ext cx="1257302" cy="1083740"/>
            </a:xfrm>
            <a:prstGeom prst="triangle">
              <a:avLst/>
            </a:prstGeom>
            <a:solidFill>
              <a:srgbClr val="E9F4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等腰三角形 77"/>
            <p:cNvSpPr/>
            <p:nvPr/>
          </p:nvSpPr>
          <p:spPr>
            <a:xfrm rot="5400000">
              <a:off x="3159254" y="4465925"/>
              <a:ext cx="1257302" cy="1083740"/>
            </a:xfrm>
            <a:prstGeom prst="triangle">
              <a:avLst/>
            </a:prstGeom>
            <a:solidFill>
              <a:srgbClr val="8DC4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1083666" y="1873816"/>
              <a:ext cx="3244891" cy="3764565"/>
            </a:xfrm>
            <a:custGeom>
              <a:avLst/>
              <a:gdLst>
                <a:gd name="connsiteX0" fmla="*/ 0 w 2225332"/>
                <a:gd name="connsiteY0" fmla="*/ 0 h 2581386"/>
                <a:gd name="connsiteX1" fmla="*/ 2225332 w 2225332"/>
                <a:gd name="connsiteY1" fmla="*/ 1290693 h 2581386"/>
                <a:gd name="connsiteX2" fmla="*/ 0 w 2225332"/>
                <a:gd name="connsiteY2" fmla="*/ 2581386 h 2581386"/>
                <a:gd name="connsiteX3" fmla="*/ 0 w 2225332"/>
                <a:gd name="connsiteY3" fmla="*/ 0 h 258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5332" h="2581386">
                  <a:moveTo>
                    <a:pt x="0" y="0"/>
                  </a:moveTo>
                  <a:lnTo>
                    <a:pt x="2225332" y="1290693"/>
                  </a:lnTo>
                  <a:lnTo>
                    <a:pt x="0" y="258138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等腰三角形 90"/>
            <p:cNvSpPr/>
            <p:nvPr/>
          </p:nvSpPr>
          <p:spPr>
            <a:xfrm rot="5400000">
              <a:off x="3158644" y="1949788"/>
              <a:ext cx="1257302" cy="1083739"/>
            </a:xfrm>
            <a:prstGeom prst="triangle">
              <a:avLst/>
            </a:prstGeom>
            <a:solidFill>
              <a:srgbClr val="C2E3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等腰三角形 91"/>
            <p:cNvSpPr/>
            <p:nvPr/>
          </p:nvSpPr>
          <p:spPr>
            <a:xfrm rot="16200000">
              <a:off x="1005094" y="5091871"/>
              <a:ext cx="1257302" cy="1083740"/>
            </a:xfrm>
            <a:prstGeom prst="triangle">
              <a:avLst/>
            </a:prstGeom>
            <a:solidFill>
              <a:srgbClr val="C2E3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等腰三角形 94"/>
            <p:cNvSpPr/>
            <p:nvPr/>
          </p:nvSpPr>
          <p:spPr>
            <a:xfrm rot="16200000">
              <a:off x="3148511" y="5098243"/>
              <a:ext cx="1257302" cy="108374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>
                <a:cs typeface="+mn-ea"/>
                <a:sym typeface="+mn-lt"/>
              </a:rPr>
              <a:t>单击此处添加标题文本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29794" y="2390501"/>
            <a:ext cx="49509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54" name="矩形 53"/>
          <p:cNvSpPr/>
          <p:nvPr/>
        </p:nvSpPr>
        <p:spPr>
          <a:xfrm>
            <a:off x="5729794" y="3673743"/>
            <a:ext cx="49509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圆角矩形 11"/>
          <p:cNvSpPr/>
          <p:nvPr/>
        </p:nvSpPr>
        <p:spPr>
          <a:xfrm>
            <a:off x="4959350" y="4545761"/>
            <a:ext cx="2273300" cy="307777"/>
          </a:xfrm>
          <a:prstGeom prst="roundRect">
            <a:avLst>
              <a:gd name="adj" fmla="val 50000"/>
            </a:avLst>
          </a:prstGeom>
          <a:solidFill>
            <a:srgbClr val="0B99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930805" y="747776"/>
            <a:ext cx="447556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 smtClean="0">
                <a:solidFill>
                  <a:srgbClr val="C0DEDF"/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2021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40986" y="2394626"/>
            <a:ext cx="97100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 smtClean="0">
                <a:solidFill>
                  <a:srgbClr val="0B999A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谢谢观看</a:t>
            </a:r>
            <a:endParaRPr lang="zh-CN" altLang="en-US" sz="8000" b="1" dirty="0">
              <a:solidFill>
                <a:srgbClr val="0B999A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49658" y="3733800"/>
            <a:ext cx="56246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smtClean="0">
                <a:solidFill>
                  <a:srgbClr val="0B999A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 PPT TEMPLATE OF XIAOQINGXIN WORK REPORT </a:t>
            </a:r>
            <a:endParaRPr lang="zh-CN" altLang="en-US" sz="1400" dirty="0">
              <a:solidFill>
                <a:srgbClr val="0B999A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+mn-lt"/>
            </a:endParaRPr>
          </a:p>
        </p:txBody>
      </p:sp>
      <p:sp>
        <p:nvSpPr>
          <p:cNvPr id="5" name="文本框 32"/>
          <p:cNvSpPr txBox="1">
            <a:spLocks noChangeArrowheads="1"/>
          </p:cNvSpPr>
          <p:nvPr/>
        </p:nvSpPr>
        <p:spPr bwMode="auto">
          <a:xfrm>
            <a:off x="5224248" y="4545761"/>
            <a:ext cx="18886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汇报人</a:t>
            </a:r>
            <a:r>
              <a:rPr lang="zh-CN" altLang="en-US" sz="14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：</a:t>
            </a:r>
            <a:r>
              <a:rPr lang="en-US" altLang="zh-CN" sz="14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51PPT</a:t>
            </a:r>
            <a:r>
              <a:rPr lang="zh-CN" altLang="en-US" sz="14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模板网</a:t>
            </a:r>
            <a:endParaRPr lang="zh-CN" altLang="en-US" sz="1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095893" y="3883843"/>
            <a:ext cx="8132190" cy="0"/>
            <a:chOff x="2029905" y="3883843"/>
            <a:chExt cx="8132190" cy="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8908330" y="3883843"/>
              <a:ext cx="125376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2029905" y="3883843"/>
              <a:ext cx="125376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95880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17523" y="3785419"/>
            <a:ext cx="474687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仅供学习参考之用！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359565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999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066486" y="-303360"/>
            <a:ext cx="8059028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1300" dirty="0" smtClean="0">
                <a:solidFill>
                  <a:srgbClr val="C0DEDF">
                    <a:alpha val="17000"/>
                  </a:srgb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01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48256" y="2819773"/>
            <a:ext cx="79498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800" b="1" spc="79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+mn-ea"/>
                <a:cs typeface="+mn-ea"/>
              </a:defRPr>
            </a:lvl1pPr>
          </a:lstStyle>
          <a:p>
            <a:r>
              <a:rPr lang="zh-CN" altLang="en-US" sz="4800" dirty="0" smtClean="0">
                <a:solidFill>
                  <a:srgbClr val="0B999A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lt"/>
              </a:rPr>
              <a:t>单击此处添加标题文本文</a:t>
            </a:r>
            <a:r>
              <a:rPr lang="zh-CN" altLang="en-US" sz="4800" dirty="0">
                <a:solidFill>
                  <a:srgbClr val="0B999A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lt"/>
              </a:rPr>
              <a:t>本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54656" y="3852165"/>
            <a:ext cx="7137044" cy="23083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椭圆 346"/>
          <p:cNvSpPr/>
          <p:nvPr/>
        </p:nvSpPr>
        <p:spPr>
          <a:xfrm>
            <a:off x="4482140" y="4483107"/>
            <a:ext cx="3071941" cy="749261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38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48" name="组合 347"/>
          <p:cNvGrpSpPr/>
          <p:nvPr/>
        </p:nvGrpSpPr>
        <p:grpSpPr>
          <a:xfrm>
            <a:off x="5220966" y="2035036"/>
            <a:ext cx="2082781" cy="1425477"/>
            <a:chOff x="4097229" y="1904756"/>
            <a:chExt cx="1562289" cy="1069108"/>
          </a:xfrm>
        </p:grpSpPr>
        <p:sp>
          <p:nvSpPr>
            <p:cNvPr id="349" name="矩形 5"/>
            <p:cNvSpPr/>
            <p:nvPr/>
          </p:nvSpPr>
          <p:spPr>
            <a:xfrm>
              <a:off x="4097229" y="1945520"/>
              <a:ext cx="1562289" cy="1028344"/>
            </a:xfrm>
            <a:custGeom>
              <a:avLst/>
              <a:gdLst>
                <a:gd name="connsiteX0" fmla="*/ 0 w 1440160"/>
                <a:gd name="connsiteY0" fmla="*/ 0 h 492857"/>
                <a:gd name="connsiteX1" fmla="*/ 1440160 w 1440160"/>
                <a:gd name="connsiteY1" fmla="*/ 0 h 492857"/>
                <a:gd name="connsiteX2" fmla="*/ 1440160 w 1440160"/>
                <a:gd name="connsiteY2" fmla="*/ 492857 h 492857"/>
                <a:gd name="connsiteX3" fmla="*/ 0 w 1440160"/>
                <a:gd name="connsiteY3" fmla="*/ 492857 h 492857"/>
                <a:gd name="connsiteX4" fmla="*/ 0 w 1440160"/>
                <a:gd name="connsiteY4" fmla="*/ 0 h 492857"/>
                <a:gd name="connsiteX0-1" fmla="*/ 306888 w 1440160"/>
                <a:gd name="connsiteY0-2" fmla="*/ 0 h 852980"/>
                <a:gd name="connsiteX1-3" fmla="*/ 1440160 w 1440160"/>
                <a:gd name="connsiteY1-4" fmla="*/ 360123 h 852980"/>
                <a:gd name="connsiteX2-5" fmla="*/ 1440160 w 1440160"/>
                <a:gd name="connsiteY2-6" fmla="*/ 852980 h 852980"/>
                <a:gd name="connsiteX3-7" fmla="*/ 0 w 1440160"/>
                <a:gd name="connsiteY3-8" fmla="*/ 852980 h 852980"/>
                <a:gd name="connsiteX4-9" fmla="*/ 306888 w 1440160"/>
                <a:gd name="connsiteY4-10" fmla="*/ 0 h 852980"/>
                <a:gd name="connsiteX0-11" fmla="*/ 93946 w 1227218"/>
                <a:gd name="connsiteY0-12" fmla="*/ 0 h 852980"/>
                <a:gd name="connsiteX1-13" fmla="*/ 1227218 w 1227218"/>
                <a:gd name="connsiteY1-14" fmla="*/ 360123 h 852980"/>
                <a:gd name="connsiteX2-15" fmla="*/ 1227218 w 1227218"/>
                <a:gd name="connsiteY2-16" fmla="*/ 852980 h 852980"/>
                <a:gd name="connsiteX3-17" fmla="*/ 0 w 1227218"/>
                <a:gd name="connsiteY3-18" fmla="*/ 289309 h 852980"/>
                <a:gd name="connsiteX4-19" fmla="*/ 93946 w 1227218"/>
                <a:gd name="connsiteY4-20" fmla="*/ 0 h 852980"/>
                <a:gd name="connsiteX0-21" fmla="*/ 93946 w 1405714"/>
                <a:gd name="connsiteY0-22" fmla="*/ 0 h 1028344"/>
                <a:gd name="connsiteX1-23" fmla="*/ 1227218 w 1405714"/>
                <a:gd name="connsiteY1-24" fmla="*/ 360123 h 1028344"/>
                <a:gd name="connsiteX2-25" fmla="*/ 1405714 w 1405714"/>
                <a:gd name="connsiteY2-26" fmla="*/ 1028344 h 1028344"/>
                <a:gd name="connsiteX3-27" fmla="*/ 0 w 1405714"/>
                <a:gd name="connsiteY3-28" fmla="*/ 289309 h 1028344"/>
                <a:gd name="connsiteX4-29" fmla="*/ 93946 w 1405714"/>
                <a:gd name="connsiteY4-30" fmla="*/ 0 h 1028344"/>
                <a:gd name="connsiteX0-31" fmla="*/ 93946 w 1543500"/>
                <a:gd name="connsiteY0-32" fmla="*/ 0 h 1028344"/>
                <a:gd name="connsiteX1-33" fmla="*/ 1543500 w 1543500"/>
                <a:gd name="connsiteY1-34" fmla="*/ 767219 h 1028344"/>
                <a:gd name="connsiteX2-35" fmla="*/ 1405714 w 1543500"/>
                <a:gd name="connsiteY2-36" fmla="*/ 1028344 h 1028344"/>
                <a:gd name="connsiteX3-37" fmla="*/ 0 w 1543500"/>
                <a:gd name="connsiteY3-38" fmla="*/ 289309 h 1028344"/>
                <a:gd name="connsiteX4-39" fmla="*/ 93946 w 1543500"/>
                <a:gd name="connsiteY4-40" fmla="*/ 0 h 1028344"/>
                <a:gd name="connsiteX0-41" fmla="*/ 93946 w 1543500"/>
                <a:gd name="connsiteY0-42" fmla="*/ 0 h 1028344"/>
                <a:gd name="connsiteX1-43" fmla="*/ 1543500 w 1543500"/>
                <a:gd name="connsiteY1-44" fmla="*/ 767219 h 1028344"/>
                <a:gd name="connsiteX2-45" fmla="*/ 1405714 w 1543500"/>
                <a:gd name="connsiteY2-46" fmla="*/ 1028344 h 1028344"/>
                <a:gd name="connsiteX3-47" fmla="*/ 0 w 1543500"/>
                <a:gd name="connsiteY3-48" fmla="*/ 289309 h 1028344"/>
                <a:gd name="connsiteX4-49" fmla="*/ 93946 w 1543500"/>
                <a:gd name="connsiteY4-50" fmla="*/ 0 h 1028344"/>
                <a:gd name="connsiteX0-51" fmla="*/ 93946 w 1543500"/>
                <a:gd name="connsiteY0-52" fmla="*/ 0 h 1028344"/>
                <a:gd name="connsiteX1-53" fmla="*/ 1543500 w 1543500"/>
                <a:gd name="connsiteY1-54" fmla="*/ 767219 h 1028344"/>
                <a:gd name="connsiteX2-55" fmla="*/ 1405714 w 1543500"/>
                <a:gd name="connsiteY2-56" fmla="*/ 1028344 h 1028344"/>
                <a:gd name="connsiteX3-57" fmla="*/ 0 w 1543500"/>
                <a:gd name="connsiteY3-58" fmla="*/ 289309 h 1028344"/>
                <a:gd name="connsiteX4-59" fmla="*/ 93946 w 1543500"/>
                <a:gd name="connsiteY4-60" fmla="*/ 0 h 1028344"/>
                <a:gd name="connsiteX0-61" fmla="*/ 93946 w 1543500"/>
                <a:gd name="connsiteY0-62" fmla="*/ 0 h 1028344"/>
                <a:gd name="connsiteX1-63" fmla="*/ 1543500 w 1543500"/>
                <a:gd name="connsiteY1-64" fmla="*/ 767219 h 1028344"/>
                <a:gd name="connsiteX2-65" fmla="*/ 1405714 w 1543500"/>
                <a:gd name="connsiteY2-66" fmla="*/ 1028344 h 1028344"/>
                <a:gd name="connsiteX3-67" fmla="*/ 0 w 1543500"/>
                <a:gd name="connsiteY3-68" fmla="*/ 289309 h 1028344"/>
                <a:gd name="connsiteX4-69" fmla="*/ 93946 w 1543500"/>
                <a:gd name="connsiteY4-70" fmla="*/ 0 h 1028344"/>
                <a:gd name="connsiteX0-71" fmla="*/ 93946 w 1543500"/>
                <a:gd name="connsiteY0-72" fmla="*/ 0 h 1028344"/>
                <a:gd name="connsiteX1-73" fmla="*/ 1321330 w 1543500"/>
                <a:gd name="connsiteY1-74" fmla="*/ 645560 h 1028344"/>
                <a:gd name="connsiteX2-75" fmla="*/ 1543500 w 1543500"/>
                <a:gd name="connsiteY2-76" fmla="*/ 767219 h 1028344"/>
                <a:gd name="connsiteX3-77" fmla="*/ 1405714 w 1543500"/>
                <a:gd name="connsiteY3-78" fmla="*/ 1028344 h 1028344"/>
                <a:gd name="connsiteX4-79" fmla="*/ 0 w 1543500"/>
                <a:gd name="connsiteY4-80" fmla="*/ 289309 h 1028344"/>
                <a:gd name="connsiteX5" fmla="*/ 93946 w 1543500"/>
                <a:gd name="connsiteY5" fmla="*/ 0 h 1028344"/>
                <a:gd name="connsiteX0-81" fmla="*/ 93946 w 1543500"/>
                <a:gd name="connsiteY0-82" fmla="*/ 0 h 1028344"/>
                <a:gd name="connsiteX1-83" fmla="*/ 1299409 w 1543500"/>
                <a:gd name="connsiteY1-84" fmla="*/ 717584 h 1028344"/>
                <a:gd name="connsiteX2-85" fmla="*/ 1543500 w 1543500"/>
                <a:gd name="connsiteY2-86" fmla="*/ 767219 h 1028344"/>
                <a:gd name="connsiteX3-87" fmla="*/ 1405714 w 1543500"/>
                <a:gd name="connsiteY3-88" fmla="*/ 1028344 h 1028344"/>
                <a:gd name="connsiteX4-89" fmla="*/ 0 w 1543500"/>
                <a:gd name="connsiteY4-90" fmla="*/ 289309 h 1028344"/>
                <a:gd name="connsiteX5-91" fmla="*/ 93946 w 1543500"/>
                <a:gd name="connsiteY5-92" fmla="*/ 0 h 1028344"/>
                <a:gd name="connsiteX0-93" fmla="*/ 122129 w 1571683"/>
                <a:gd name="connsiteY0-94" fmla="*/ 0 h 1028344"/>
                <a:gd name="connsiteX1-95" fmla="*/ 1327592 w 1571683"/>
                <a:gd name="connsiteY1-96" fmla="*/ 717584 h 1028344"/>
                <a:gd name="connsiteX2-97" fmla="*/ 1571683 w 1571683"/>
                <a:gd name="connsiteY2-98" fmla="*/ 767219 h 1028344"/>
                <a:gd name="connsiteX3-99" fmla="*/ 1433897 w 1571683"/>
                <a:gd name="connsiteY3-100" fmla="*/ 1028344 h 1028344"/>
                <a:gd name="connsiteX4-101" fmla="*/ 0 w 1571683"/>
                <a:gd name="connsiteY4-102" fmla="*/ 279915 h 1028344"/>
                <a:gd name="connsiteX5-103" fmla="*/ 122129 w 1571683"/>
                <a:gd name="connsiteY5-104" fmla="*/ 0 h 1028344"/>
                <a:gd name="connsiteX0-105" fmla="*/ 112735 w 1562289"/>
                <a:gd name="connsiteY0-106" fmla="*/ 0 h 1028344"/>
                <a:gd name="connsiteX1-107" fmla="*/ 1318198 w 1562289"/>
                <a:gd name="connsiteY1-108" fmla="*/ 717584 h 1028344"/>
                <a:gd name="connsiteX2-109" fmla="*/ 1562289 w 1562289"/>
                <a:gd name="connsiteY2-110" fmla="*/ 767219 h 1028344"/>
                <a:gd name="connsiteX3-111" fmla="*/ 1424503 w 1562289"/>
                <a:gd name="connsiteY3-112" fmla="*/ 1028344 h 1028344"/>
                <a:gd name="connsiteX4-113" fmla="*/ 0 w 1562289"/>
                <a:gd name="connsiteY4-114" fmla="*/ 264257 h 1028344"/>
                <a:gd name="connsiteX5-115" fmla="*/ 112735 w 1562289"/>
                <a:gd name="connsiteY5-116" fmla="*/ 0 h 1028344"/>
                <a:gd name="connsiteX0-117" fmla="*/ 112735 w 1562289"/>
                <a:gd name="connsiteY0-118" fmla="*/ 0 h 1028344"/>
                <a:gd name="connsiteX1-119" fmla="*/ 582295 w 1562289"/>
                <a:gd name="connsiteY1-120" fmla="*/ 279173 h 1028344"/>
                <a:gd name="connsiteX2-121" fmla="*/ 1318198 w 1562289"/>
                <a:gd name="connsiteY2-122" fmla="*/ 717584 h 1028344"/>
                <a:gd name="connsiteX3-123" fmla="*/ 1562289 w 1562289"/>
                <a:gd name="connsiteY3-124" fmla="*/ 767219 h 1028344"/>
                <a:gd name="connsiteX4-125" fmla="*/ 1424503 w 1562289"/>
                <a:gd name="connsiteY4-126" fmla="*/ 1028344 h 1028344"/>
                <a:gd name="connsiteX5-127" fmla="*/ 0 w 1562289"/>
                <a:gd name="connsiteY5-128" fmla="*/ 264257 h 1028344"/>
                <a:gd name="connsiteX6" fmla="*/ 112735 w 1562289"/>
                <a:gd name="connsiteY6" fmla="*/ 0 h 1028344"/>
                <a:gd name="connsiteX0-129" fmla="*/ 112735 w 1562289"/>
                <a:gd name="connsiteY0-130" fmla="*/ 0 h 1028344"/>
                <a:gd name="connsiteX1-131" fmla="*/ 582295 w 1562289"/>
                <a:gd name="connsiteY1-132" fmla="*/ 279173 h 1028344"/>
                <a:gd name="connsiteX2-133" fmla="*/ 1318198 w 1562289"/>
                <a:gd name="connsiteY2-134" fmla="*/ 717584 h 1028344"/>
                <a:gd name="connsiteX3-135" fmla="*/ 1562289 w 1562289"/>
                <a:gd name="connsiteY3-136" fmla="*/ 767219 h 1028344"/>
                <a:gd name="connsiteX4-137" fmla="*/ 1424503 w 1562289"/>
                <a:gd name="connsiteY4-138" fmla="*/ 1028344 h 1028344"/>
                <a:gd name="connsiteX5-139" fmla="*/ 0 w 1562289"/>
                <a:gd name="connsiteY5-140" fmla="*/ 264257 h 1028344"/>
                <a:gd name="connsiteX6-141" fmla="*/ 112735 w 1562289"/>
                <a:gd name="connsiteY6-142" fmla="*/ 0 h 1028344"/>
                <a:gd name="connsiteX0-143" fmla="*/ 112735 w 1562289"/>
                <a:gd name="connsiteY0-144" fmla="*/ 0 h 1028344"/>
                <a:gd name="connsiteX1-145" fmla="*/ 469560 w 1562289"/>
                <a:gd name="connsiteY1-146" fmla="*/ 232201 h 1028344"/>
                <a:gd name="connsiteX2-147" fmla="*/ 1318198 w 1562289"/>
                <a:gd name="connsiteY2-148" fmla="*/ 717584 h 1028344"/>
                <a:gd name="connsiteX3-149" fmla="*/ 1562289 w 1562289"/>
                <a:gd name="connsiteY3-150" fmla="*/ 767219 h 1028344"/>
                <a:gd name="connsiteX4-151" fmla="*/ 1424503 w 1562289"/>
                <a:gd name="connsiteY4-152" fmla="*/ 1028344 h 1028344"/>
                <a:gd name="connsiteX5-153" fmla="*/ 0 w 1562289"/>
                <a:gd name="connsiteY5-154" fmla="*/ 264257 h 1028344"/>
                <a:gd name="connsiteX6-155" fmla="*/ 112735 w 1562289"/>
                <a:gd name="connsiteY6-156" fmla="*/ 0 h 1028344"/>
                <a:gd name="connsiteX0-157" fmla="*/ 112735 w 1562289"/>
                <a:gd name="connsiteY0-158" fmla="*/ 0 h 1028344"/>
                <a:gd name="connsiteX1-159" fmla="*/ 469560 w 1562289"/>
                <a:gd name="connsiteY1-160" fmla="*/ 232201 h 1028344"/>
                <a:gd name="connsiteX2-161" fmla="*/ 1230516 w 1562289"/>
                <a:gd name="connsiteY2-162" fmla="*/ 661217 h 1028344"/>
                <a:gd name="connsiteX3-163" fmla="*/ 1562289 w 1562289"/>
                <a:gd name="connsiteY3-164" fmla="*/ 767219 h 1028344"/>
                <a:gd name="connsiteX4-165" fmla="*/ 1424503 w 1562289"/>
                <a:gd name="connsiteY4-166" fmla="*/ 1028344 h 1028344"/>
                <a:gd name="connsiteX5-167" fmla="*/ 0 w 1562289"/>
                <a:gd name="connsiteY5-168" fmla="*/ 264257 h 1028344"/>
                <a:gd name="connsiteX6-169" fmla="*/ 112735 w 1562289"/>
                <a:gd name="connsiteY6-170" fmla="*/ 0 h 1028344"/>
                <a:gd name="connsiteX0-171" fmla="*/ 112735 w 1562289"/>
                <a:gd name="connsiteY0-172" fmla="*/ 0 h 1028344"/>
                <a:gd name="connsiteX1-173" fmla="*/ 469560 w 1562289"/>
                <a:gd name="connsiteY1-174" fmla="*/ 232201 h 1028344"/>
                <a:gd name="connsiteX2-175" fmla="*/ 1230516 w 1562289"/>
                <a:gd name="connsiteY2-176" fmla="*/ 661217 h 1028344"/>
                <a:gd name="connsiteX3-177" fmla="*/ 1562289 w 1562289"/>
                <a:gd name="connsiteY3-178" fmla="*/ 767219 h 1028344"/>
                <a:gd name="connsiteX4-179" fmla="*/ 1424503 w 1562289"/>
                <a:gd name="connsiteY4-180" fmla="*/ 1028344 h 1028344"/>
                <a:gd name="connsiteX5-181" fmla="*/ 0 w 1562289"/>
                <a:gd name="connsiteY5-182" fmla="*/ 264257 h 1028344"/>
                <a:gd name="connsiteX6-183" fmla="*/ 112735 w 1562289"/>
                <a:gd name="connsiteY6-184" fmla="*/ 0 h 1028344"/>
                <a:gd name="connsiteX0-185" fmla="*/ 112735 w 1562289"/>
                <a:gd name="connsiteY0-186" fmla="*/ 0 h 1028344"/>
                <a:gd name="connsiteX1-187" fmla="*/ 469560 w 1562289"/>
                <a:gd name="connsiteY1-188" fmla="*/ 232201 h 1028344"/>
                <a:gd name="connsiteX2-189" fmla="*/ 1230516 w 1562289"/>
                <a:gd name="connsiteY2-190" fmla="*/ 661217 h 1028344"/>
                <a:gd name="connsiteX3-191" fmla="*/ 1562289 w 1562289"/>
                <a:gd name="connsiteY3-192" fmla="*/ 767219 h 1028344"/>
                <a:gd name="connsiteX4-193" fmla="*/ 1424503 w 1562289"/>
                <a:gd name="connsiteY4-194" fmla="*/ 1028344 h 1028344"/>
                <a:gd name="connsiteX5-195" fmla="*/ 0 w 1562289"/>
                <a:gd name="connsiteY5-196" fmla="*/ 264257 h 1028344"/>
                <a:gd name="connsiteX6-197" fmla="*/ 112735 w 1562289"/>
                <a:gd name="connsiteY6-198" fmla="*/ 0 h 1028344"/>
                <a:gd name="connsiteX0-199" fmla="*/ 112735 w 1562289"/>
                <a:gd name="connsiteY0-200" fmla="*/ 0 h 1028344"/>
                <a:gd name="connsiteX1-201" fmla="*/ 469560 w 1562289"/>
                <a:gd name="connsiteY1-202" fmla="*/ 232201 h 1028344"/>
                <a:gd name="connsiteX2-203" fmla="*/ 1230516 w 1562289"/>
                <a:gd name="connsiteY2-204" fmla="*/ 661217 h 1028344"/>
                <a:gd name="connsiteX3-205" fmla="*/ 1562289 w 1562289"/>
                <a:gd name="connsiteY3-206" fmla="*/ 767219 h 1028344"/>
                <a:gd name="connsiteX4-207" fmla="*/ 1424503 w 1562289"/>
                <a:gd name="connsiteY4-208" fmla="*/ 1028344 h 1028344"/>
                <a:gd name="connsiteX5-209" fmla="*/ 0 w 1562289"/>
                <a:gd name="connsiteY5-210" fmla="*/ 264257 h 1028344"/>
                <a:gd name="connsiteX6-211" fmla="*/ 112735 w 1562289"/>
                <a:gd name="connsiteY6-212" fmla="*/ 0 h 1028344"/>
                <a:gd name="connsiteX0-213" fmla="*/ 112735 w 1562289"/>
                <a:gd name="connsiteY0-214" fmla="*/ 0 h 1028344"/>
                <a:gd name="connsiteX1-215" fmla="*/ 469560 w 1562289"/>
                <a:gd name="connsiteY1-216" fmla="*/ 232201 h 1028344"/>
                <a:gd name="connsiteX2-217" fmla="*/ 1230516 w 1562289"/>
                <a:gd name="connsiteY2-218" fmla="*/ 661217 h 1028344"/>
                <a:gd name="connsiteX3-219" fmla="*/ 1562289 w 1562289"/>
                <a:gd name="connsiteY3-220" fmla="*/ 767219 h 1028344"/>
                <a:gd name="connsiteX4-221" fmla="*/ 1424503 w 1562289"/>
                <a:gd name="connsiteY4-222" fmla="*/ 1028344 h 1028344"/>
                <a:gd name="connsiteX5-223" fmla="*/ 0 w 1562289"/>
                <a:gd name="connsiteY5-224" fmla="*/ 264257 h 1028344"/>
                <a:gd name="connsiteX6-225" fmla="*/ 112735 w 1562289"/>
                <a:gd name="connsiteY6-226" fmla="*/ 0 h 1028344"/>
                <a:gd name="connsiteX0-227" fmla="*/ 112735 w 1562289"/>
                <a:gd name="connsiteY0-228" fmla="*/ 0 h 1028344"/>
                <a:gd name="connsiteX1-229" fmla="*/ 469560 w 1562289"/>
                <a:gd name="connsiteY1-230" fmla="*/ 232201 h 1028344"/>
                <a:gd name="connsiteX2-231" fmla="*/ 1230516 w 1562289"/>
                <a:gd name="connsiteY2-232" fmla="*/ 661217 h 1028344"/>
                <a:gd name="connsiteX3-233" fmla="*/ 1562289 w 1562289"/>
                <a:gd name="connsiteY3-234" fmla="*/ 767219 h 1028344"/>
                <a:gd name="connsiteX4-235" fmla="*/ 1424503 w 1562289"/>
                <a:gd name="connsiteY4-236" fmla="*/ 1028344 h 1028344"/>
                <a:gd name="connsiteX5-237" fmla="*/ 0 w 1562289"/>
                <a:gd name="connsiteY5-238" fmla="*/ 264257 h 1028344"/>
                <a:gd name="connsiteX6-239" fmla="*/ 112735 w 1562289"/>
                <a:gd name="connsiteY6-240" fmla="*/ 0 h 1028344"/>
                <a:gd name="connsiteX0-241" fmla="*/ 112735 w 1562289"/>
                <a:gd name="connsiteY0-242" fmla="*/ 0 h 1028344"/>
                <a:gd name="connsiteX1-243" fmla="*/ 469560 w 1562289"/>
                <a:gd name="connsiteY1-244" fmla="*/ 232201 h 1028344"/>
                <a:gd name="connsiteX2-245" fmla="*/ 1230516 w 1562289"/>
                <a:gd name="connsiteY2-246" fmla="*/ 661217 h 1028344"/>
                <a:gd name="connsiteX3-247" fmla="*/ 1562289 w 1562289"/>
                <a:gd name="connsiteY3-248" fmla="*/ 767219 h 1028344"/>
                <a:gd name="connsiteX4-249" fmla="*/ 1424503 w 1562289"/>
                <a:gd name="connsiteY4-250" fmla="*/ 1028344 h 1028344"/>
                <a:gd name="connsiteX5-251" fmla="*/ 0 w 1562289"/>
                <a:gd name="connsiteY5-252" fmla="*/ 264257 h 1028344"/>
                <a:gd name="connsiteX6-253" fmla="*/ 112735 w 1562289"/>
                <a:gd name="connsiteY6-254" fmla="*/ 0 h 1028344"/>
                <a:gd name="connsiteX0-255" fmla="*/ 112735 w 1562289"/>
                <a:gd name="connsiteY0-256" fmla="*/ 0 h 1028344"/>
                <a:gd name="connsiteX1-257" fmla="*/ 469560 w 1562289"/>
                <a:gd name="connsiteY1-258" fmla="*/ 232201 h 1028344"/>
                <a:gd name="connsiteX2-259" fmla="*/ 1230516 w 1562289"/>
                <a:gd name="connsiteY2-260" fmla="*/ 661217 h 1028344"/>
                <a:gd name="connsiteX3-261" fmla="*/ 1562289 w 1562289"/>
                <a:gd name="connsiteY3-262" fmla="*/ 767219 h 1028344"/>
                <a:gd name="connsiteX4-263" fmla="*/ 1424503 w 1562289"/>
                <a:gd name="connsiteY4-264" fmla="*/ 1028344 h 1028344"/>
                <a:gd name="connsiteX5-265" fmla="*/ 0 w 1562289"/>
                <a:gd name="connsiteY5-266" fmla="*/ 264257 h 1028344"/>
                <a:gd name="connsiteX6-267" fmla="*/ 112735 w 1562289"/>
                <a:gd name="connsiteY6-268" fmla="*/ 0 h 1028344"/>
                <a:gd name="connsiteX0-269" fmla="*/ 112735 w 1562289"/>
                <a:gd name="connsiteY0-270" fmla="*/ 0 h 1028344"/>
                <a:gd name="connsiteX1-271" fmla="*/ 469560 w 1562289"/>
                <a:gd name="connsiteY1-272" fmla="*/ 232201 h 1028344"/>
                <a:gd name="connsiteX2-273" fmla="*/ 1230516 w 1562289"/>
                <a:gd name="connsiteY2-274" fmla="*/ 661217 h 1028344"/>
                <a:gd name="connsiteX3-275" fmla="*/ 1562289 w 1562289"/>
                <a:gd name="connsiteY3-276" fmla="*/ 767219 h 1028344"/>
                <a:gd name="connsiteX4-277" fmla="*/ 1424503 w 1562289"/>
                <a:gd name="connsiteY4-278" fmla="*/ 1028344 h 1028344"/>
                <a:gd name="connsiteX5-279" fmla="*/ 722421 w 1562289"/>
                <a:gd name="connsiteY5-280" fmla="*/ 607180 h 1028344"/>
                <a:gd name="connsiteX6-281" fmla="*/ 0 w 1562289"/>
                <a:gd name="connsiteY6-282" fmla="*/ 264257 h 1028344"/>
                <a:gd name="connsiteX7" fmla="*/ 112735 w 1562289"/>
                <a:gd name="connsiteY7" fmla="*/ 0 h 1028344"/>
                <a:gd name="connsiteX0-283" fmla="*/ 112735 w 1562289"/>
                <a:gd name="connsiteY0-284" fmla="*/ 0 h 1028344"/>
                <a:gd name="connsiteX1-285" fmla="*/ 469560 w 1562289"/>
                <a:gd name="connsiteY1-286" fmla="*/ 232201 h 1028344"/>
                <a:gd name="connsiteX2-287" fmla="*/ 1230516 w 1562289"/>
                <a:gd name="connsiteY2-288" fmla="*/ 661217 h 1028344"/>
                <a:gd name="connsiteX3-289" fmla="*/ 1562289 w 1562289"/>
                <a:gd name="connsiteY3-290" fmla="*/ 767219 h 1028344"/>
                <a:gd name="connsiteX4-291" fmla="*/ 1424503 w 1562289"/>
                <a:gd name="connsiteY4-292" fmla="*/ 1028344 h 1028344"/>
                <a:gd name="connsiteX5-293" fmla="*/ 722421 w 1562289"/>
                <a:gd name="connsiteY5-294" fmla="*/ 607180 h 1028344"/>
                <a:gd name="connsiteX6-295" fmla="*/ 0 w 1562289"/>
                <a:gd name="connsiteY6-296" fmla="*/ 264257 h 1028344"/>
                <a:gd name="connsiteX7-297" fmla="*/ 112735 w 1562289"/>
                <a:gd name="connsiteY7-298" fmla="*/ 0 h 1028344"/>
                <a:gd name="connsiteX0-299" fmla="*/ 112735 w 1562289"/>
                <a:gd name="connsiteY0-300" fmla="*/ 0 h 1028344"/>
                <a:gd name="connsiteX1-301" fmla="*/ 469560 w 1562289"/>
                <a:gd name="connsiteY1-302" fmla="*/ 232201 h 1028344"/>
                <a:gd name="connsiteX2-303" fmla="*/ 1230516 w 1562289"/>
                <a:gd name="connsiteY2-304" fmla="*/ 661217 h 1028344"/>
                <a:gd name="connsiteX3-305" fmla="*/ 1562289 w 1562289"/>
                <a:gd name="connsiteY3-306" fmla="*/ 767219 h 1028344"/>
                <a:gd name="connsiteX4-307" fmla="*/ 1424503 w 1562289"/>
                <a:gd name="connsiteY4-308" fmla="*/ 1028344 h 1028344"/>
                <a:gd name="connsiteX5-309" fmla="*/ 722421 w 1562289"/>
                <a:gd name="connsiteY5-310" fmla="*/ 607180 h 1028344"/>
                <a:gd name="connsiteX6-311" fmla="*/ 0 w 1562289"/>
                <a:gd name="connsiteY6-312" fmla="*/ 264257 h 1028344"/>
                <a:gd name="connsiteX7-313" fmla="*/ 112735 w 1562289"/>
                <a:gd name="connsiteY7-314" fmla="*/ 0 h 1028344"/>
                <a:gd name="connsiteX0-315" fmla="*/ 112735 w 1562289"/>
                <a:gd name="connsiteY0-316" fmla="*/ 0 h 1028344"/>
                <a:gd name="connsiteX1-317" fmla="*/ 469560 w 1562289"/>
                <a:gd name="connsiteY1-318" fmla="*/ 232201 h 1028344"/>
                <a:gd name="connsiteX2-319" fmla="*/ 1230516 w 1562289"/>
                <a:gd name="connsiteY2-320" fmla="*/ 661217 h 1028344"/>
                <a:gd name="connsiteX3-321" fmla="*/ 1562289 w 1562289"/>
                <a:gd name="connsiteY3-322" fmla="*/ 767219 h 1028344"/>
                <a:gd name="connsiteX4-323" fmla="*/ 1424503 w 1562289"/>
                <a:gd name="connsiteY4-324" fmla="*/ 1028344 h 1028344"/>
                <a:gd name="connsiteX5-325" fmla="*/ 722421 w 1562289"/>
                <a:gd name="connsiteY5-326" fmla="*/ 607180 h 1028344"/>
                <a:gd name="connsiteX6-327" fmla="*/ 0 w 1562289"/>
                <a:gd name="connsiteY6-328" fmla="*/ 264257 h 1028344"/>
                <a:gd name="connsiteX7-329" fmla="*/ 112735 w 1562289"/>
                <a:gd name="connsiteY7-330" fmla="*/ 0 h 102834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91" y="connsiteY5-92"/>
                </a:cxn>
                <a:cxn ang="0">
                  <a:pos x="connsiteX6-141" y="connsiteY6-142"/>
                </a:cxn>
                <a:cxn ang="0">
                  <a:pos x="connsiteX7-297" y="connsiteY7-298"/>
                </a:cxn>
              </a:cxnLst>
              <a:rect l="l" t="t" r="r" b="b"/>
              <a:pathLst>
                <a:path w="1562289" h="1028344">
                  <a:moveTo>
                    <a:pt x="112735" y="0"/>
                  </a:moveTo>
                  <a:cubicBezTo>
                    <a:pt x="216020" y="187003"/>
                    <a:pt x="272330" y="198642"/>
                    <a:pt x="469560" y="232201"/>
                  </a:cubicBezTo>
                  <a:cubicBezTo>
                    <a:pt x="986259" y="300050"/>
                    <a:pt x="1089598" y="493160"/>
                    <a:pt x="1230516" y="661217"/>
                  </a:cubicBezTo>
                  <a:cubicBezTo>
                    <a:pt x="1344239" y="746655"/>
                    <a:pt x="1464224" y="763200"/>
                    <a:pt x="1562289" y="767219"/>
                  </a:cubicBezTo>
                  <a:lnTo>
                    <a:pt x="1424503" y="1028344"/>
                  </a:lnTo>
                  <a:cubicBezTo>
                    <a:pt x="1271825" y="1022308"/>
                    <a:pt x="950313" y="791678"/>
                    <a:pt x="722421" y="607180"/>
                  </a:cubicBezTo>
                  <a:cubicBezTo>
                    <a:pt x="304029" y="508407"/>
                    <a:pt x="88914" y="386091"/>
                    <a:pt x="0" y="264257"/>
                  </a:cubicBezTo>
                  <a:lnTo>
                    <a:pt x="112735" y="0"/>
                  </a:lnTo>
                  <a:close/>
                </a:path>
              </a:pathLst>
            </a:custGeom>
            <a:gradFill>
              <a:gsLst>
                <a:gs pos="20000">
                  <a:schemeClr val="accent4"/>
                </a:gs>
                <a:gs pos="52000">
                  <a:schemeClr val="accent3">
                    <a:lumMod val="75000"/>
                  </a:schemeClr>
                </a:gs>
              </a:gsLst>
              <a:lin ang="174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0" name="矩形 4"/>
            <p:cNvSpPr/>
            <p:nvPr/>
          </p:nvSpPr>
          <p:spPr>
            <a:xfrm>
              <a:off x="4209882" y="1904756"/>
              <a:ext cx="1446390" cy="807579"/>
            </a:xfrm>
            <a:custGeom>
              <a:avLst/>
              <a:gdLst>
                <a:gd name="connsiteX0" fmla="*/ 0 w 1584176"/>
                <a:gd name="connsiteY0" fmla="*/ 0 h 423268"/>
                <a:gd name="connsiteX1" fmla="*/ 1584176 w 1584176"/>
                <a:gd name="connsiteY1" fmla="*/ 0 h 423268"/>
                <a:gd name="connsiteX2" fmla="*/ 1584176 w 1584176"/>
                <a:gd name="connsiteY2" fmla="*/ 423268 h 423268"/>
                <a:gd name="connsiteX3" fmla="*/ 0 w 1584176"/>
                <a:gd name="connsiteY3" fmla="*/ 423268 h 423268"/>
                <a:gd name="connsiteX4" fmla="*/ 0 w 1584176"/>
                <a:gd name="connsiteY4" fmla="*/ 0 h 423268"/>
                <a:gd name="connsiteX0-1" fmla="*/ 0 w 1634280"/>
                <a:gd name="connsiteY0-2" fmla="*/ 72024 h 423268"/>
                <a:gd name="connsiteX1-3" fmla="*/ 1634280 w 1634280"/>
                <a:gd name="connsiteY1-4" fmla="*/ 0 h 423268"/>
                <a:gd name="connsiteX2-5" fmla="*/ 1634280 w 1634280"/>
                <a:gd name="connsiteY2-6" fmla="*/ 423268 h 423268"/>
                <a:gd name="connsiteX3-7" fmla="*/ 50104 w 1634280"/>
                <a:gd name="connsiteY3-8" fmla="*/ 423268 h 423268"/>
                <a:gd name="connsiteX4-9" fmla="*/ 0 w 1634280"/>
                <a:gd name="connsiteY4-10" fmla="*/ 72024 h 423268"/>
                <a:gd name="connsiteX0-11" fmla="*/ 0 w 1634280"/>
                <a:gd name="connsiteY0-12" fmla="*/ 72024 h 423268"/>
                <a:gd name="connsiteX1-13" fmla="*/ 1634280 w 1634280"/>
                <a:gd name="connsiteY1-14" fmla="*/ 0 h 423268"/>
                <a:gd name="connsiteX2-15" fmla="*/ 1634280 w 1634280"/>
                <a:gd name="connsiteY2-16" fmla="*/ 423268 h 423268"/>
                <a:gd name="connsiteX3-17" fmla="*/ 291230 w 1634280"/>
                <a:gd name="connsiteY3-18" fmla="*/ 310534 h 423268"/>
                <a:gd name="connsiteX4-19" fmla="*/ 0 w 1634280"/>
                <a:gd name="connsiteY4-20" fmla="*/ 72024 h 423268"/>
                <a:gd name="connsiteX0-21" fmla="*/ 0 w 1634280"/>
                <a:gd name="connsiteY0-22" fmla="*/ 72024 h 773997"/>
                <a:gd name="connsiteX1-23" fmla="*/ 1634280 w 1634280"/>
                <a:gd name="connsiteY1-24" fmla="*/ 0 h 773997"/>
                <a:gd name="connsiteX2-25" fmla="*/ 1180212 w 1634280"/>
                <a:gd name="connsiteY2-26" fmla="*/ 773997 h 773997"/>
                <a:gd name="connsiteX3-27" fmla="*/ 291230 w 1634280"/>
                <a:gd name="connsiteY3-28" fmla="*/ 310534 h 773997"/>
                <a:gd name="connsiteX4-29" fmla="*/ 0 w 1634280"/>
                <a:gd name="connsiteY4-30" fmla="*/ 72024 h 773997"/>
                <a:gd name="connsiteX0-31" fmla="*/ 0 w 1443258"/>
                <a:gd name="connsiteY0-32" fmla="*/ 0 h 770351"/>
                <a:gd name="connsiteX1-33" fmla="*/ 1443258 w 1443258"/>
                <a:gd name="connsiteY1-34" fmla="*/ 770351 h 770351"/>
                <a:gd name="connsiteX2-35" fmla="*/ 1180212 w 1443258"/>
                <a:gd name="connsiteY2-36" fmla="*/ 701973 h 770351"/>
                <a:gd name="connsiteX3-37" fmla="*/ 291230 w 1443258"/>
                <a:gd name="connsiteY3-38" fmla="*/ 238510 h 770351"/>
                <a:gd name="connsiteX4-39" fmla="*/ 0 w 1443258"/>
                <a:gd name="connsiteY4-40" fmla="*/ 0 h 770351"/>
                <a:gd name="connsiteX0-41" fmla="*/ 0 w 1443258"/>
                <a:gd name="connsiteY0-42" fmla="*/ 10951 h 781302"/>
                <a:gd name="connsiteX1-43" fmla="*/ 1443258 w 1443258"/>
                <a:gd name="connsiteY1-44" fmla="*/ 781302 h 781302"/>
                <a:gd name="connsiteX2-45" fmla="*/ 1180212 w 1443258"/>
                <a:gd name="connsiteY2-46" fmla="*/ 712924 h 781302"/>
                <a:gd name="connsiteX3-47" fmla="*/ 291230 w 1443258"/>
                <a:gd name="connsiteY3-48" fmla="*/ 249461 h 781302"/>
                <a:gd name="connsiteX4-49" fmla="*/ 0 w 1443258"/>
                <a:gd name="connsiteY4-50" fmla="*/ 10951 h 781302"/>
                <a:gd name="connsiteX0-51" fmla="*/ 0 w 1443258"/>
                <a:gd name="connsiteY0-52" fmla="*/ 18660 h 789011"/>
                <a:gd name="connsiteX1-53" fmla="*/ 1443258 w 1443258"/>
                <a:gd name="connsiteY1-54" fmla="*/ 789011 h 789011"/>
                <a:gd name="connsiteX2-55" fmla="*/ 1180212 w 1443258"/>
                <a:gd name="connsiteY2-56" fmla="*/ 720633 h 789011"/>
                <a:gd name="connsiteX3-57" fmla="*/ 291230 w 1443258"/>
                <a:gd name="connsiteY3-58" fmla="*/ 257170 h 789011"/>
                <a:gd name="connsiteX4-59" fmla="*/ 0 w 1443258"/>
                <a:gd name="connsiteY4-60" fmla="*/ 18660 h 789011"/>
                <a:gd name="connsiteX0-61" fmla="*/ 0 w 1443258"/>
                <a:gd name="connsiteY0-62" fmla="*/ 33226 h 803577"/>
                <a:gd name="connsiteX1-63" fmla="*/ 1443258 w 1443258"/>
                <a:gd name="connsiteY1-64" fmla="*/ 803577 h 803577"/>
                <a:gd name="connsiteX2-65" fmla="*/ 1180212 w 1443258"/>
                <a:gd name="connsiteY2-66" fmla="*/ 735199 h 803577"/>
                <a:gd name="connsiteX3-67" fmla="*/ 291230 w 1443258"/>
                <a:gd name="connsiteY3-68" fmla="*/ 271736 h 803577"/>
                <a:gd name="connsiteX4-69" fmla="*/ 0 w 1443258"/>
                <a:gd name="connsiteY4-70" fmla="*/ 33226 h 803577"/>
                <a:gd name="connsiteX0-71" fmla="*/ 0 w 1443258"/>
                <a:gd name="connsiteY0-72" fmla="*/ 33226 h 803577"/>
                <a:gd name="connsiteX1-73" fmla="*/ 1443258 w 1443258"/>
                <a:gd name="connsiteY1-74" fmla="*/ 803577 h 803577"/>
                <a:gd name="connsiteX2-75" fmla="*/ 1180212 w 1443258"/>
                <a:gd name="connsiteY2-76" fmla="*/ 735199 h 803577"/>
                <a:gd name="connsiteX3-77" fmla="*/ 291230 w 1443258"/>
                <a:gd name="connsiteY3-78" fmla="*/ 271736 h 803577"/>
                <a:gd name="connsiteX4-79" fmla="*/ 0 w 1443258"/>
                <a:gd name="connsiteY4-80" fmla="*/ 33226 h 803577"/>
                <a:gd name="connsiteX0-81" fmla="*/ 0 w 1443258"/>
                <a:gd name="connsiteY0-82" fmla="*/ 33226 h 803577"/>
                <a:gd name="connsiteX1-83" fmla="*/ 1443258 w 1443258"/>
                <a:gd name="connsiteY1-84" fmla="*/ 803577 h 803577"/>
                <a:gd name="connsiteX2-85" fmla="*/ 1180212 w 1443258"/>
                <a:gd name="connsiteY2-86" fmla="*/ 735199 h 803577"/>
                <a:gd name="connsiteX3-87" fmla="*/ 291230 w 1443258"/>
                <a:gd name="connsiteY3-88" fmla="*/ 271736 h 803577"/>
                <a:gd name="connsiteX4-89" fmla="*/ 0 w 1443258"/>
                <a:gd name="connsiteY4-90" fmla="*/ 33226 h 803577"/>
                <a:gd name="connsiteX0-91" fmla="*/ 0 w 1443258"/>
                <a:gd name="connsiteY0-92" fmla="*/ 33226 h 803577"/>
                <a:gd name="connsiteX1-93" fmla="*/ 1443258 w 1443258"/>
                <a:gd name="connsiteY1-94" fmla="*/ 803577 h 803577"/>
                <a:gd name="connsiteX2-95" fmla="*/ 1180212 w 1443258"/>
                <a:gd name="connsiteY2-96" fmla="*/ 735199 h 803577"/>
                <a:gd name="connsiteX3-97" fmla="*/ 291230 w 1443258"/>
                <a:gd name="connsiteY3-98" fmla="*/ 271736 h 803577"/>
                <a:gd name="connsiteX4-99" fmla="*/ 0 w 1443258"/>
                <a:gd name="connsiteY4-100" fmla="*/ 33226 h 803577"/>
                <a:gd name="connsiteX0-101" fmla="*/ 0 w 1443258"/>
                <a:gd name="connsiteY0-102" fmla="*/ 33226 h 803577"/>
                <a:gd name="connsiteX1-103" fmla="*/ 1443258 w 1443258"/>
                <a:gd name="connsiteY1-104" fmla="*/ 803577 h 803577"/>
                <a:gd name="connsiteX2-105" fmla="*/ 1180212 w 1443258"/>
                <a:gd name="connsiteY2-106" fmla="*/ 735199 h 803577"/>
                <a:gd name="connsiteX3-107" fmla="*/ 291230 w 1443258"/>
                <a:gd name="connsiteY3-108" fmla="*/ 271736 h 803577"/>
                <a:gd name="connsiteX4-109" fmla="*/ 0 w 1443258"/>
                <a:gd name="connsiteY4-110" fmla="*/ 33226 h 803577"/>
                <a:gd name="connsiteX0-111" fmla="*/ 0 w 1443258"/>
                <a:gd name="connsiteY0-112" fmla="*/ 33226 h 803577"/>
                <a:gd name="connsiteX1-113" fmla="*/ 1443258 w 1443258"/>
                <a:gd name="connsiteY1-114" fmla="*/ 803577 h 803577"/>
                <a:gd name="connsiteX2-115" fmla="*/ 1180212 w 1443258"/>
                <a:gd name="connsiteY2-116" fmla="*/ 735199 h 803577"/>
                <a:gd name="connsiteX3-117" fmla="*/ 291230 w 1443258"/>
                <a:gd name="connsiteY3-118" fmla="*/ 271736 h 803577"/>
                <a:gd name="connsiteX4-119" fmla="*/ 0 w 1443258"/>
                <a:gd name="connsiteY4-120" fmla="*/ 33226 h 803577"/>
                <a:gd name="connsiteX0-121" fmla="*/ 0 w 1443258"/>
                <a:gd name="connsiteY0-122" fmla="*/ 33226 h 803577"/>
                <a:gd name="connsiteX1-123" fmla="*/ 1443258 w 1443258"/>
                <a:gd name="connsiteY1-124" fmla="*/ 803577 h 803577"/>
                <a:gd name="connsiteX2-125" fmla="*/ 1142634 w 1443258"/>
                <a:gd name="connsiteY2-126" fmla="*/ 725804 h 803577"/>
                <a:gd name="connsiteX3-127" fmla="*/ 291230 w 1443258"/>
                <a:gd name="connsiteY3-128" fmla="*/ 271736 h 803577"/>
                <a:gd name="connsiteX4-129" fmla="*/ 0 w 1443258"/>
                <a:gd name="connsiteY4-130" fmla="*/ 33226 h 803577"/>
                <a:gd name="connsiteX0-131" fmla="*/ 0 w 1443258"/>
                <a:gd name="connsiteY0-132" fmla="*/ 33226 h 803577"/>
                <a:gd name="connsiteX1-133" fmla="*/ 1443258 w 1443258"/>
                <a:gd name="connsiteY1-134" fmla="*/ 803577 h 803577"/>
                <a:gd name="connsiteX2-135" fmla="*/ 1142634 w 1443258"/>
                <a:gd name="connsiteY2-136" fmla="*/ 725804 h 803577"/>
                <a:gd name="connsiteX3-137" fmla="*/ 291230 w 1443258"/>
                <a:gd name="connsiteY3-138" fmla="*/ 271736 h 803577"/>
                <a:gd name="connsiteX4-139" fmla="*/ 0 w 1443258"/>
                <a:gd name="connsiteY4-140" fmla="*/ 33226 h 803577"/>
                <a:gd name="connsiteX0-141" fmla="*/ 0 w 1443258"/>
                <a:gd name="connsiteY0-142" fmla="*/ 33226 h 803577"/>
                <a:gd name="connsiteX1-143" fmla="*/ 1443258 w 1443258"/>
                <a:gd name="connsiteY1-144" fmla="*/ 803577 h 803577"/>
                <a:gd name="connsiteX2-145" fmla="*/ 1142634 w 1443258"/>
                <a:gd name="connsiteY2-146" fmla="*/ 725804 h 803577"/>
                <a:gd name="connsiteX3-147" fmla="*/ 291230 w 1443258"/>
                <a:gd name="connsiteY3-148" fmla="*/ 271736 h 803577"/>
                <a:gd name="connsiteX4-149" fmla="*/ 0 w 1443258"/>
                <a:gd name="connsiteY4-150" fmla="*/ 33226 h 803577"/>
                <a:gd name="connsiteX0-151" fmla="*/ 0 w 1443258"/>
                <a:gd name="connsiteY0-152" fmla="*/ 33226 h 803577"/>
                <a:gd name="connsiteX1-153" fmla="*/ 1443258 w 1443258"/>
                <a:gd name="connsiteY1-154" fmla="*/ 803577 h 803577"/>
                <a:gd name="connsiteX2-155" fmla="*/ 1142634 w 1443258"/>
                <a:gd name="connsiteY2-156" fmla="*/ 725804 h 803577"/>
                <a:gd name="connsiteX3-157" fmla="*/ 291230 w 1443258"/>
                <a:gd name="connsiteY3-158" fmla="*/ 271736 h 803577"/>
                <a:gd name="connsiteX4-159" fmla="*/ 0 w 1443258"/>
                <a:gd name="connsiteY4-160" fmla="*/ 33226 h 803577"/>
                <a:gd name="connsiteX0-161" fmla="*/ 0 w 1443258"/>
                <a:gd name="connsiteY0-162" fmla="*/ 33226 h 803577"/>
                <a:gd name="connsiteX1-163" fmla="*/ 1443258 w 1443258"/>
                <a:gd name="connsiteY1-164" fmla="*/ 803577 h 803577"/>
                <a:gd name="connsiteX2-165" fmla="*/ 1142634 w 1443258"/>
                <a:gd name="connsiteY2-166" fmla="*/ 725804 h 803577"/>
                <a:gd name="connsiteX3-167" fmla="*/ 291230 w 1443258"/>
                <a:gd name="connsiteY3-168" fmla="*/ 271736 h 803577"/>
                <a:gd name="connsiteX4-169" fmla="*/ 0 w 1443258"/>
                <a:gd name="connsiteY4-170" fmla="*/ 33226 h 803577"/>
                <a:gd name="connsiteX0-171" fmla="*/ 0 w 1443258"/>
                <a:gd name="connsiteY0-172" fmla="*/ 33226 h 803577"/>
                <a:gd name="connsiteX1-173" fmla="*/ 1443258 w 1443258"/>
                <a:gd name="connsiteY1-174" fmla="*/ 803577 h 803577"/>
                <a:gd name="connsiteX2-175" fmla="*/ 1142634 w 1443258"/>
                <a:gd name="connsiteY2-176" fmla="*/ 725804 h 803577"/>
                <a:gd name="connsiteX3-177" fmla="*/ 241126 w 1443258"/>
                <a:gd name="connsiteY3-178" fmla="*/ 259210 h 803577"/>
                <a:gd name="connsiteX4-179" fmla="*/ 0 w 1443258"/>
                <a:gd name="connsiteY4-180" fmla="*/ 33226 h 803577"/>
                <a:gd name="connsiteX0-181" fmla="*/ 0 w 1443258"/>
                <a:gd name="connsiteY0-182" fmla="*/ 33226 h 803577"/>
                <a:gd name="connsiteX1-183" fmla="*/ 1443258 w 1443258"/>
                <a:gd name="connsiteY1-184" fmla="*/ 803577 h 803577"/>
                <a:gd name="connsiteX2-185" fmla="*/ 1142634 w 1443258"/>
                <a:gd name="connsiteY2-186" fmla="*/ 725804 h 803577"/>
                <a:gd name="connsiteX3-187" fmla="*/ 241126 w 1443258"/>
                <a:gd name="connsiteY3-188" fmla="*/ 259210 h 803577"/>
                <a:gd name="connsiteX4-189" fmla="*/ 0 w 1443258"/>
                <a:gd name="connsiteY4-190" fmla="*/ 33226 h 803577"/>
                <a:gd name="connsiteX0-191" fmla="*/ 0 w 1443258"/>
                <a:gd name="connsiteY0-192" fmla="*/ 33226 h 803577"/>
                <a:gd name="connsiteX1-193" fmla="*/ 1443258 w 1443258"/>
                <a:gd name="connsiteY1-194" fmla="*/ 803577 h 803577"/>
                <a:gd name="connsiteX2-195" fmla="*/ 1142634 w 1443258"/>
                <a:gd name="connsiteY2-196" fmla="*/ 725804 h 803577"/>
                <a:gd name="connsiteX3-197" fmla="*/ 241126 w 1443258"/>
                <a:gd name="connsiteY3-198" fmla="*/ 259210 h 803577"/>
                <a:gd name="connsiteX4-199" fmla="*/ 0 w 1443258"/>
                <a:gd name="connsiteY4-200" fmla="*/ 33226 h 803577"/>
                <a:gd name="connsiteX0-201" fmla="*/ 0 w 1443258"/>
                <a:gd name="connsiteY0-202" fmla="*/ 33226 h 803577"/>
                <a:gd name="connsiteX1-203" fmla="*/ 1443258 w 1443258"/>
                <a:gd name="connsiteY1-204" fmla="*/ 803577 h 803577"/>
                <a:gd name="connsiteX2-205" fmla="*/ 1142634 w 1443258"/>
                <a:gd name="connsiteY2-206" fmla="*/ 725804 h 803577"/>
                <a:gd name="connsiteX3-207" fmla="*/ 241126 w 1443258"/>
                <a:gd name="connsiteY3-208" fmla="*/ 259210 h 803577"/>
                <a:gd name="connsiteX4-209" fmla="*/ 0 w 1443258"/>
                <a:gd name="connsiteY4-210" fmla="*/ 33226 h 803577"/>
                <a:gd name="connsiteX0-211" fmla="*/ 0 w 1443258"/>
                <a:gd name="connsiteY0-212" fmla="*/ 33226 h 803577"/>
                <a:gd name="connsiteX1-213" fmla="*/ 1443258 w 1443258"/>
                <a:gd name="connsiteY1-214" fmla="*/ 803577 h 803577"/>
                <a:gd name="connsiteX2-215" fmla="*/ 1142634 w 1443258"/>
                <a:gd name="connsiteY2-216" fmla="*/ 725804 h 803577"/>
                <a:gd name="connsiteX3-217" fmla="*/ 241126 w 1443258"/>
                <a:gd name="connsiteY3-218" fmla="*/ 259210 h 803577"/>
                <a:gd name="connsiteX4-219" fmla="*/ 0 w 1443258"/>
                <a:gd name="connsiteY4-220" fmla="*/ 33226 h 803577"/>
                <a:gd name="connsiteX0-221" fmla="*/ 0 w 1443258"/>
                <a:gd name="connsiteY0-222" fmla="*/ 33226 h 804937"/>
                <a:gd name="connsiteX1-223" fmla="*/ 1443258 w 1443258"/>
                <a:gd name="connsiteY1-224" fmla="*/ 803577 h 804937"/>
                <a:gd name="connsiteX2-225" fmla="*/ 1142634 w 1443258"/>
                <a:gd name="connsiteY2-226" fmla="*/ 725804 h 804937"/>
                <a:gd name="connsiteX3-227" fmla="*/ 241126 w 1443258"/>
                <a:gd name="connsiteY3-228" fmla="*/ 259210 h 804937"/>
                <a:gd name="connsiteX4-229" fmla="*/ 0 w 1443258"/>
                <a:gd name="connsiteY4-230" fmla="*/ 33226 h 804937"/>
                <a:gd name="connsiteX0-231" fmla="*/ 0 w 1443258"/>
                <a:gd name="connsiteY0-232" fmla="*/ 33226 h 804937"/>
                <a:gd name="connsiteX1-233" fmla="*/ 1443258 w 1443258"/>
                <a:gd name="connsiteY1-234" fmla="*/ 803577 h 804937"/>
                <a:gd name="connsiteX2-235" fmla="*/ 1142634 w 1443258"/>
                <a:gd name="connsiteY2-236" fmla="*/ 725804 h 804937"/>
                <a:gd name="connsiteX3-237" fmla="*/ 241126 w 1443258"/>
                <a:gd name="connsiteY3-238" fmla="*/ 259210 h 804937"/>
                <a:gd name="connsiteX4-239" fmla="*/ 0 w 1443258"/>
                <a:gd name="connsiteY4-240" fmla="*/ 33226 h 804937"/>
                <a:gd name="connsiteX0-241" fmla="*/ 0 w 1443258"/>
                <a:gd name="connsiteY0-242" fmla="*/ 41673 h 813384"/>
                <a:gd name="connsiteX1-243" fmla="*/ 1443258 w 1443258"/>
                <a:gd name="connsiteY1-244" fmla="*/ 812024 h 813384"/>
                <a:gd name="connsiteX2-245" fmla="*/ 1142634 w 1443258"/>
                <a:gd name="connsiteY2-246" fmla="*/ 734251 h 813384"/>
                <a:gd name="connsiteX3-247" fmla="*/ 241126 w 1443258"/>
                <a:gd name="connsiteY3-248" fmla="*/ 267657 h 813384"/>
                <a:gd name="connsiteX4-249" fmla="*/ 0 w 1443258"/>
                <a:gd name="connsiteY4-250" fmla="*/ 41673 h 813384"/>
                <a:gd name="connsiteX0-251" fmla="*/ 0 w 1452652"/>
                <a:gd name="connsiteY0-252" fmla="*/ 41901 h 810481"/>
                <a:gd name="connsiteX1-253" fmla="*/ 1452652 w 1452652"/>
                <a:gd name="connsiteY1-254" fmla="*/ 809121 h 810481"/>
                <a:gd name="connsiteX2-255" fmla="*/ 1152028 w 1452652"/>
                <a:gd name="connsiteY2-256" fmla="*/ 731348 h 810481"/>
                <a:gd name="connsiteX3-257" fmla="*/ 250520 w 1452652"/>
                <a:gd name="connsiteY3-258" fmla="*/ 264754 h 810481"/>
                <a:gd name="connsiteX4-259" fmla="*/ 0 w 1452652"/>
                <a:gd name="connsiteY4-260" fmla="*/ 41901 h 810481"/>
                <a:gd name="connsiteX0-261" fmla="*/ 0 w 1452652"/>
                <a:gd name="connsiteY0-262" fmla="*/ 42598 h 801784"/>
                <a:gd name="connsiteX1-263" fmla="*/ 1452652 w 1452652"/>
                <a:gd name="connsiteY1-264" fmla="*/ 800424 h 801784"/>
                <a:gd name="connsiteX2-265" fmla="*/ 1152028 w 1452652"/>
                <a:gd name="connsiteY2-266" fmla="*/ 722651 h 801784"/>
                <a:gd name="connsiteX3-267" fmla="*/ 250520 w 1452652"/>
                <a:gd name="connsiteY3-268" fmla="*/ 256057 h 801784"/>
                <a:gd name="connsiteX4-269" fmla="*/ 0 w 1452652"/>
                <a:gd name="connsiteY4-270" fmla="*/ 42598 h 801784"/>
                <a:gd name="connsiteX0-271" fmla="*/ 0 w 1449521"/>
                <a:gd name="connsiteY0-272" fmla="*/ 42598 h 801784"/>
                <a:gd name="connsiteX1-273" fmla="*/ 1449521 w 1449521"/>
                <a:gd name="connsiteY1-274" fmla="*/ 800424 h 801784"/>
                <a:gd name="connsiteX2-275" fmla="*/ 1148897 w 1449521"/>
                <a:gd name="connsiteY2-276" fmla="*/ 722651 h 801784"/>
                <a:gd name="connsiteX3-277" fmla="*/ 247389 w 1449521"/>
                <a:gd name="connsiteY3-278" fmla="*/ 256057 h 801784"/>
                <a:gd name="connsiteX4-279" fmla="*/ 0 w 1449521"/>
                <a:gd name="connsiteY4-280" fmla="*/ 42598 h 801784"/>
                <a:gd name="connsiteX0-281" fmla="*/ 0 w 1446390"/>
                <a:gd name="connsiteY0-282" fmla="*/ 42130 h 807579"/>
                <a:gd name="connsiteX1-283" fmla="*/ 1446390 w 1446390"/>
                <a:gd name="connsiteY1-284" fmla="*/ 806219 h 807579"/>
                <a:gd name="connsiteX2-285" fmla="*/ 1145766 w 1446390"/>
                <a:gd name="connsiteY2-286" fmla="*/ 728446 h 807579"/>
                <a:gd name="connsiteX3-287" fmla="*/ 244258 w 1446390"/>
                <a:gd name="connsiteY3-288" fmla="*/ 261852 h 807579"/>
                <a:gd name="connsiteX4-289" fmla="*/ 0 w 1446390"/>
                <a:gd name="connsiteY4-290" fmla="*/ 42130 h 8075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446390" h="807579">
                  <a:moveTo>
                    <a:pt x="0" y="42130"/>
                  </a:moveTo>
                  <a:cubicBezTo>
                    <a:pt x="637662" y="-130103"/>
                    <a:pt x="1256534" y="245679"/>
                    <a:pt x="1446390" y="806219"/>
                  </a:cubicBezTo>
                  <a:cubicBezTo>
                    <a:pt x="1336788" y="814741"/>
                    <a:pt x="1233448" y="782554"/>
                    <a:pt x="1145766" y="728446"/>
                  </a:cubicBezTo>
                  <a:cubicBezTo>
                    <a:pt x="1018539" y="642852"/>
                    <a:pt x="903840" y="322395"/>
                    <a:pt x="244258" y="261852"/>
                  </a:cubicBezTo>
                  <a:cubicBezTo>
                    <a:pt x="90812" y="238716"/>
                    <a:pt x="40710" y="146686"/>
                    <a:pt x="0" y="42130"/>
                  </a:cubicBezTo>
                  <a:close/>
                </a:path>
              </a:pathLst>
            </a:custGeom>
            <a:gradFill>
              <a:gsLst>
                <a:gs pos="22000">
                  <a:schemeClr val="accent4"/>
                </a:gs>
                <a:gs pos="88333">
                  <a:schemeClr val="accent3">
                    <a:lumMod val="75000"/>
                  </a:schemeClr>
                </a:gs>
                <a:gs pos="80000">
                  <a:schemeClr val="accent3">
                    <a:lumMod val="75000"/>
                  </a:schemeClr>
                </a:gs>
              </a:gsLst>
              <a:lin ang="186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9" name="组合 358"/>
          <p:cNvGrpSpPr/>
          <p:nvPr/>
        </p:nvGrpSpPr>
        <p:grpSpPr>
          <a:xfrm>
            <a:off x="4579393" y="2170387"/>
            <a:ext cx="968350" cy="2183439"/>
            <a:chOff x="3564830" y="2205362"/>
            <a:chExt cx="726357" cy="1637579"/>
          </a:xfrm>
        </p:grpSpPr>
        <p:grpSp>
          <p:nvGrpSpPr>
            <p:cNvPr id="360" name="组合 359"/>
            <p:cNvGrpSpPr/>
            <p:nvPr/>
          </p:nvGrpSpPr>
          <p:grpSpPr>
            <a:xfrm>
              <a:off x="3564830" y="2205362"/>
              <a:ext cx="726357" cy="1637579"/>
              <a:chOff x="3564830" y="2205362"/>
              <a:chExt cx="726357" cy="1637579"/>
            </a:xfrm>
          </p:grpSpPr>
          <p:sp>
            <p:nvSpPr>
              <p:cNvPr id="362" name="等腰三角形 2"/>
              <p:cNvSpPr/>
              <p:nvPr/>
            </p:nvSpPr>
            <p:spPr>
              <a:xfrm>
                <a:off x="3564830" y="2540385"/>
                <a:ext cx="706795" cy="1302556"/>
              </a:xfrm>
              <a:custGeom>
                <a:avLst/>
                <a:gdLst>
                  <a:gd name="connsiteX0" fmla="*/ 0 w 648072"/>
                  <a:gd name="connsiteY0" fmla="*/ 648072 h 648072"/>
                  <a:gd name="connsiteX1" fmla="*/ 324036 w 648072"/>
                  <a:gd name="connsiteY1" fmla="*/ 0 h 648072"/>
                  <a:gd name="connsiteX2" fmla="*/ 648072 w 648072"/>
                  <a:gd name="connsiteY2" fmla="*/ 648072 h 648072"/>
                  <a:gd name="connsiteX3" fmla="*/ 0 w 648072"/>
                  <a:gd name="connsiteY3" fmla="*/ 648072 h 648072"/>
                  <a:gd name="connsiteX0-1" fmla="*/ 0 w 878313"/>
                  <a:gd name="connsiteY0-2" fmla="*/ 895461 h 895461"/>
                  <a:gd name="connsiteX1-3" fmla="*/ 878313 w 878313"/>
                  <a:gd name="connsiteY1-4" fmla="*/ 0 h 895461"/>
                  <a:gd name="connsiteX2-5" fmla="*/ 648072 w 878313"/>
                  <a:gd name="connsiteY2-6" fmla="*/ 895461 h 895461"/>
                  <a:gd name="connsiteX3-7" fmla="*/ 0 w 878313"/>
                  <a:gd name="connsiteY3-8" fmla="*/ 895461 h 895461"/>
                  <a:gd name="connsiteX0-9" fmla="*/ 0 w 1365187"/>
                  <a:gd name="connsiteY0-10" fmla="*/ 895461 h 1073957"/>
                  <a:gd name="connsiteX1-11" fmla="*/ 878313 w 1365187"/>
                  <a:gd name="connsiteY1-12" fmla="*/ 0 h 1073957"/>
                  <a:gd name="connsiteX2-13" fmla="*/ 1365187 w 1365187"/>
                  <a:gd name="connsiteY2-14" fmla="*/ 1073957 h 1073957"/>
                  <a:gd name="connsiteX3-15" fmla="*/ 0 w 1365187"/>
                  <a:gd name="connsiteY3-16" fmla="*/ 895461 h 1073957"/>
                  <a:gd name="connsiteX0-17" fmla="*/ 349237 w 486874"/>
                  <a:gd name="connsiteY0-18" fmla="*/ 1302556 h 1302556"/>
                  <a:gd name="connsiteX1-19" fmla="*/ 0 w 486874"/>
                  <a:gd name="connsiteY1-20" fmla="*/ 0 h 1302556"/>
                  <a:gd name="connsiteX2-21" fmla="*/ 486874 w 486874"/>
                  <a:gd name="connsiteY2-22" fmla="*/ 1073957 h 1302556"/>
                  <a:gd name="connsiteX3-23" fmla="*/ 349237 w 486874"/>
                  <a:gd name="connsiteY3-24" fmla="*/ 1302556 h 1302556"/>
                  <a:gd name="connsiteX0-25" fmla="*/ 349237 w 486874"/>
                  <a:gd name="connsiteY0-26" fmla="*/ 1302556 h 1302556"/>
                  <a:gd name="connsiteX1-27" fmla="*/ 0 w 486874"/>
                  <a:gd name="connsiteY1-28" fmla="*/ 0 h 1302556"/>
                  <a:gd name="connsiteX2-29" fmla="*/ 486874 w 486874"/>
                  <a:gd name="connsiteY2-30" fmla="*/ 1073957 h 1302556"/>
                  <a:gd name="connsiteX3-31" fmla="*/ 349237 w 486874"/>
                  <a:gd name="connsiteY3-32" fmla="*/ 1302556 h 1302556"/>
                  <a:gd name="connsiteX0-33" fmla="*/ 502951 w 640588"/>
                  <a:gd name="connsiteY0-34" fmla="*/ 1302556 h 1302556"/>
                  <a:gd name="connsiteX1-35" fmla="*/ 153714 w 640588"/>
                  <a:gd name="connsiteY1-36" fmla="*/ 0 h 1302556"/>
                  <a:gd name="connsiteX2-37" fmla="*/ 640588 w 640588"/>
                  <a:gd name="connsiteY2-38" fmla="*/ 1073957 h 1302556"/>
                  <a:gd name="connsiteX3-39" fmla="*/ 502951 w 640588"/>
                  <a:gd name="connsiteY3-40" fmla="*/ 1302556 h 1302556"/>
                  <a:gd name="connsiteX0-41" fmla="*/ 510790 w 648427"/>
                  <a:gd name="connsiteY0-42" fmla="*/ 1302556 h 1302556"/>
                  <a:gd name="connsiteX1-43" fmla="*/ 161553 w 648427"/>
                  <a:gd name="connsiteY1-44" fmla="*/ 0 h 1302556"/>
                  <a:gd name="connsiteX2-45" fmla="*/ 648427 w 648427"/>
                  <a:gd name="connsiteY2-46" fmla="*/ 1073957 h 1302556"/>
                  <a:gd name="connsiteX3-47" fmla="*/ 510790 w 648427"/>
                  <a:gd name="connsiteY3-48" fmla="*/ 1302556 h 1302556"/>
                  <a:gd name="connsiteX0-49" fmla="*/ 519054 w 644165"/>
                  <a:gd name="connsiteY0-50" fmla="*/ 1302556 h 1302556"/>
                  <a:gd name="connsiteX1-51" fmla="*/ 157291 w 644165"/>
                  <a:gd name="connsiteY1-52" fmla="*/ 0 h 1302556"/>
                  <a:gd name="connsiteX2-53" fmla="*/ 644165 w 644165"/>
                  <a:gd name="connsiteY2-54" fmla="*/ 1073957 h 1302556"/>
                  <a:gd name="connsiteX3-55" fmla="*/ 519054 w 644165"/>
                  <a:gd name="connsiteY3-56" fmla="*/ 1302556 h 1302556"/>
                  <a:gd name="connsiteX0-57" fmla="*/ 519054 w 644165"/>
                  <a:gd name="connsiteY0-58" fmla="*/ 1302556 h 1302556"/>
                  <a:gd name="connsiteX1-59" fmla="*/ 157291 w 644165"/>
                  <a:gd name="connsiteY1-60" fmla="*/ 0 h 1302556"/>
                  <a:gd name="connsiteX2-61" fmla="*/ 644165 w 644165"/>
                  <a:gd name="connsiteY2-62" fmla="*/ 1073957 h 1302556"/>
                  <a:gd name="connsiteX3-63" fmla="*/ 519054 w 644165"/>
                  <a:gd name="connsiteY3-64" fmla="*/ 1302556 h 1302556"/>
                  <a:gd name="connsiteX0-65" fmla="*/ 519054 w 644165"/>
                  <a:gd name="connsiteY0-66" fmla="*/ 1302556 h 1302556"/>
                  <a:gd name="connsiteX1-67" fmla="*/ 157291 w 644165"/>
                  <a:gd name="connsiteY1-68" fmla="*/ 0 h 1302556"/>
                  <a:gd name="connsiteX2-69" fmla="*/ 644165 w 644165"/>
                  <a:gd name="connsiteY2-70" fmla="*/ 1073957 h 1302556"/>
                  <a:gd name="connsiteX3-71" fmla="*/ 519054 w 644165"/>
                  <a:gd name="connsiteY3-72" fmla="*/ 1302556 h 1302556"/>
                  <a:gd name="connsiteX0-73" fmla="*/ 519054 w 644165"/>
                  <a:gd name="connsiteY0-74" fmla="*/ 1302556 h 1302556"/>
                  <a:gd name="connsiteX1-75" fmla="*/ 157291 w 644165"/>
                  <a:gd name="connsiteY1-76" fmla="*/ 0 h 1302556"/>
                  <a:gd name="connsiteX2-77" fmla="*/ 644165 w 644165"/>
                  <a:gd name="connsiteY2-78" fmla="*/ 1073957 h 1302556"/>
                  <a:gd name="connsiteX3-79" fmla="*/ 519054 w 644165"/>
                  <a:gd name="connsiteY3-80" fmla="*/ 1302556 h 1302556"/>
                  <a:gd name="connsiteX0-81" fmla="*/ 519054 w 641034"/>
                  <a:gd name="connsiteY0-82" fmla="*/ 1302556 h 1302556"/>
                  <a:gd name="connsiteX1-83" fmla="*/ 157291 w 641034"/>
                  <a:gd name="connsiteY1-84" fmla="*/ 0 h 1302556"/>
                  <a:gd name="connsiteX2-85" fmla="*/ 641034 w 641034"/>
                  <a:gd name="connsiteY2-86" fmla="*/ 1061431 h 1302556"/>
                  <a:gd name="connsiteX3-87" fmla="*/ 519054 w 641034"/>
                  <a:gd name="connsiteY3-88" fmla="*/ 1302556 h 1302556"/>
                  <a:gd name="connsiteX0-89" fmla="*/ 519054 w 709927"/>
                  <a:gd name="connsiteY0-90" fmla="*/ 1302556 h 1302556"/>
                  <a:gd name="connsiteX1-91" fmla="*/ 157291 w 709927"/>
                  <a:gd name="connsiteY1-92" fmla="*/ 0 h 1302556"/>
                  <a:gd name="connsiteX2-93" fmla="*/ 709927 w 709927"/>
                  <a:gd name="connsiteY2-94" fmla="*/ 964355 h 1302556"/>
                  <a:gd name="connsiteX3-95" fmla="*/ 519054 w 709927"/>
                  <a:gd name="connsiteY3-96" fmla="*/ 1302556 h 1302556"/>
                  <a:gd name="connsiteX0-97" fmla="*/ 519054 w 706795"/>
                  <a:gd name="connsiteY0-98" fmla="*/ 1302556 h 1302556"/>
                  <a:gd name="connsiteX1-99" fmla="*/ 157291 w 706795"/>
                  <a:gd name="connsiteY1-100" fmla="*/ 0 h 1302556"/>
                  <a:gd name="connsiteX2-101" fmla="*/ 706795 w 706795"/>
                  <a:gd name="connsiteY2-102" fmla="*/ 951829 h 1302556"/>
                  <a:gd name="connsiteX3-103" fmla="*/ 519054 w 706795"/>
                  <a:gd name="connsiteY3-104" fmla="*/ 1302556 h 130255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706795" h="1302556">
                    <a:moveTo>
                      <a:pt x="519054" y="1302556"/>
                    </a:moveTo>
                    <a:cubicBezTo>
                      <a:pt x="-89005" y="846450"/>
                      <a:pt x="-95814" y="421659"/>
                      <a:pt x="157291" y="0"/>
                    </a:cubicBezTo>
                    <a:cubicBezTo>
                      <a:pt x="47141" y="370512"/>
                      <a:pt x="297115" y="662736"/>
                      <a:pt x="706795" y="951829"/>
                    </a:cubicBezTo>
                    <a:lnTo>
                      <a:pt x="519054" y="1302556"/>
                    </a:lnTo>
                    <a:close/>
                  </a:path>
                </a:pathLst>
              </a:custGeom>
              <a:gradFill>
                <a:gsLst>
                  <a:gs pos="20000">
                    <a:schemeClr val="bg2"/>
                  </a:gs>
                  <a:gs pos="76000">
                    <a:schemeClr val="tx2">
                      <a:lumMod val="75000"/>
                    </a:schemeClr>
                  </a:gs>
                </a:gsLst>
                <a:lin ang="96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3" name="矩形 1"/>
              <p:cNvSpPr/>
              <p:nvPr/>
            </p:nvSpPr>
            <p:spPr>
              <a:xfrm>
                <a:off x="3675390" y="2205362"/>
                <a:ext cx="615797" cy="1409045"/>
              </a:xfrm>
              <a:custGeom>
                <a:avLst/>
                <a:gdLst>
                  <a:gd name="connsiteX0" fmla="*/ 0 w 792088"/>
                  <a:gd name="connsiteY0" fmla="*/ 0 h 576064"/>
                  <a:gd name="connsiteX1" fmla="*/ 792088 w 792088"/>
                  <a:gd name="connsiteY1" fmla="*/ 0 h 576064"/>
                  <a:gd name="connsiteX2" fmla="*/ 792088 w 792088"/>
                  <a:gd name="connsiteY2" fmla="*/ 576064 h 576064"/>
                  <a:gd name="connsiteX3" fmla="*/ 0 w 792088"/>
                  <a:gd name="connsiteY3" fmla="*/ 576064 h 576064"/>
                  <a:gd name="connsiteX4" fmla="*/ 0 w 792088"/>
                  <a:gd name="connsiteY4" fmla="*/ 0 h 576064"/>
                  <a:gd name="connsiteX0-1" fmla="*/ 0 w 857850"/>
                  <a:gd name="connsiteY0-2" fmla="*/ 90814 h 666878"/>
                  <a:gd name="connsiteX1-3" fmla="*/ 857850 w 857850"/>
                  <a:gd name="connsiteY1-4" fmla="*/ 0 h 666878"/>
                  <a:gd name="connsiteX2-5" fmla="*/ 792088 w 857850"/>
                  <a:gd name="connsiteY2-6" fmla="*/ 666878 h 666878"/>
                  <a:gd name="connsiteX3-7" fmla="*/ 0 w 857850"/>
                  <a:gd name="connsiteY3-8" fmla="*/ 666878 h 666878"/>
                  <a:gd name="connsiteX4-9" fmla="*/ 0 w 857850"/>
                  <a:gd name="connsiteY4-10" fmla="*/ 90814 h 666878"/>
                  <a:gd name="connsiteX0-11" fmla="*/ 723378 w 857850"/>
                  <a:gd name="connsiteY0-12" fmla="*/ 0 h 942451"/>
                  <a:gd name="connsiteX1-13" fmla="*/ 857850 w 857850"/>
                  <a:gd name="connsiteY1-14" fmla="*/ 275573 h 942451"/>
                  <a:gd name="connsiteX2-15" fmla="*/ 792088 w 857850"/>
                  <a:gd name="connsiteY2-16" fmla="*/ 942451 h 942451"/>
                  <a:gd name="connsiteX3-17" fmla="*/ 0 w 857850"/>
                  <a:gd name="connsiteY3-18" fmla="*/ 942451 h 942451"/>
                  <a:gd name="connsiteX4-19" fmla="*/ 723378 w 857850"/>
                  <a:gd name="connsiteY4-20" fmla="*/ 0 h 942451"/>
                  <a:gd name="connsiteX0-21" fmla="*/ 0 w 203548"/>
                  <a:gd name="connsiteY0-22" fmla="*/ 0 h 1409045"/>
                  <a:gd name="connsiteX1-23" fmla="*/ 134472 w 203548"/>
                  <a:gd name="connsiteY1-24" fmla="*/ 275573 h 1409045"/>
                  <a:gd name="connsiteX2-25" fmla="*/ 68710 w 203548"/>
                  <a:gd name="connsiteY2-26" fmla="*/ 942451 h 1409045"/>
                  <a:gd name="connsiteX3-27" fmla="*/ 203548 w 203548"/>
                  <a:gd name="connsiteY3-28" fmla="*/ 1409045 h 1409045"/>
                  <a:gd name="connsiteX4-29" fmla="*/ 0 w 203548"/>
                  <a:gd name="connsiteY4-30" fmla="*/ 0 h 1409045"/>
                  <a:gd name="connsiteX0-31" fmla="*/ 0 w 240943"/>
                  <a:gd name="connsiteY0-32" fmla="*/ 0 h 1409045"/>
                  <a:gd name="connsiteX1-33" fmla="*/ 134472 w 240943"/>
                  <a:gd name="connsiteY1-34" fmla="*/ 275573 h 1409045"/>
                  <a:gd name="connsiteX2-35" fmla="*/ 240943 w 240943"/>
                  <a:gd name="connsiteY2-36" fmla="*/ 1039528 h 1409045"/>
                  <a:gd name="connsiteX3-37" fmla="*/ 203548 w 240943"/>
                  <a:gd name="connsiteY3-38" fmla="*/ 1409045 h 1409045"/>
                  <a:gd name="connsiteX4-39" fmla="*/ 0 w 240943"/>
                  <a:gd name="connsiteY4-40" fmla="*/ 0 h 1409045"/>
                  <a:gd name="connsiteX0-41" fmla="*/ 213019 w 453962"/>
                  <a:gd name="connsiteY0-42" fmla="*/ 0 h 1409045"/>
                  <a:gd name="connsiteX1-43" fmla="*/ 347491 w 453962"/>
                  <a:gd name="connsiteY1-44" fmla="*/ 275573 h 1409045"/>
                  <a:gd name="connsiteX2-45" fmla="*/ 453962 w 453962"/>
                  <a:gd name="connsiteY2-46" fmla="*/ 1039528 h 1409045"/>
                  <a:gd name="connsiteX3-47" fmla="*/ 416567 w 453962"/>
                  <a:gd name="connsiteY3-48" fmla="*/ 1409045 h 1409045"/>
                  <a:gd name="connsiteX4-49" fmla="*/ 213019 w 453962"/>
                  <a:gd name="connsiteY4-50" fmla="*/ 0 h 1409045"/>
                  <a:gd name="connsiteX0-51" fmla="*/ 305613 w 546556"/>
                  <a:gd name="connsiteY0-52" fmla="*/ 0 h 1409045"/>
                  <a:gd name="connsiteX1-53" fmla="*/ 440085 w 546556"/>
                  <a:gd name="connsiteY1-54" fmla="*/ 275573 h 1409045"/>
                  <a:gd name="connsiteX2-55" fmla="*/ 546556 w 546556"/>
                  <a:gd name="connsiteY2-56" fmla="*/ 1039528 h 1409045"/>
                  <a:gd name="connsiteX3-57" fmla="*/ 509161 w 546556"/>
                  <a:gd name="connsiteY3-58" fmla="*/ 1409045 h 1409045"/>
                  <a:gd name="connsiteX4-59" fmla="*/ 305613 w 546556"/>
                  <a:gd name="connsiteY4-60" fmla="*/ 0 h 1409045"/>
                  <a:gd name="connsiteX0-61" fmla="*/ 324706 w 565649"/>
                  <a:gd name="connsiteY0-62" fmla="*/ 0 h 1409045"/>
                  <a:gd name="connsiteX1-63" fmla="*/ 459178 w 565649"/>
                  <a:gd name="connsiteY1-64" fmla="*/ 275573 h 1409045"/>
                  <a:gd name="connsiteX2-65" fmla="*/ 565649 w 565649"/>
                  <a:gd name="connsiteY2-66" fmla="*/ 1039528 h 1409045"/>
                  <a:gd name="connsiteX3-67" fmla="*/ 528254 w 565649"/>
                  <a:gd name="connsiteY3-68" fmla="*/ 1409045 h 1409045"/>
                  <a:gd name="connsiteX4-69" fmla="*/ 324706 w 565649"/>
                  <a:gd name="connsiteY4-70" fmla="*/ 0 h 1409045"/>
                  <a:gd name="connsiteX0-71" fmla="*/ 323844 w 564787"/>
                  <a:gd name="connsiteY0-72" fmla="*/ 0 h 1409045"/>
                  <a:gd name="connsiteX1-73" fmla="*/ 458316 w 564787"/>
                  <a:gd name="connsiteY1-74" fmla="*/ 275573 h 1409045"/>
                  <a:gd name="connsiteX2-75" fmla="*/ 564787 w 564787"/>
                  <a:gd name="connsiteY2-76" fmla="*/ 1039528 h 1409045"/>
                  <a:gd name="connsiteX3-77" fmla="*/ 527392 w 564787"/>
                  <a:gd name="connsiteY3-78" fmla="*/ 1409045 h 1409045"/>
                  <a:gd name="connsiteX4-79" fmla="*/ 323844 w 564787"/>
                  <a:gd name="connsiteY4-80" fmla="*/ 0 h 1409045"/>
                  <a:gd name="connsiteX0-81" fmla="*/ 323844 w 604774"/>
                  <a:gd name="connsiteY0-82" fmla="*/ 0 h 1409045"/>
                  <a:gd name="connsiteX1-83" fmla="*/ 458316 w 604774"/>
                  <a:gd name="connsiteY1-84" fmla="*/ 275573 h 1409045"/>
                  <a:gd name="connsiteX2-85" fmla="*/ 564787 w 604774"/>
                  <a:gd name="connsiteY2-86" fmla="*/ 1039528 h 1409045"/>
                  <a:gd name="connsiteX3-87" fmla="*/ 527392 w 604774"/>
                  <a:gd name="connsiteY3-88" fmla="*/ 1409045 h 1409045"/>
                  <a:gd name="connsiteX4-89" fmla="*/ 323844 w 604774"/>
                  <a:gd name="connsiteY4-90" fmla="*/ 0 h 1409045"/>
                  <a:gd name="connsiteX0-91" fmla="*/ 323844 w 604774"/>
                  <a:gd name="connsiteY0-92" fmla="*/ 0 h 1409045"/>
                  <a:gd name="connsiteX1-93" fmla="*/ 458316 w 604774"/>
                  <a:gd name="connsiteY1-94" fmla="*/ 275573 h 1409045"/>
                  <a:gd name="connsiteX2-95" fmla="*/ 564787 w 604774"/>
                  <a:gd name="connsiteY2-96" fmla="*/ 1039528 h 1409045"/>
                  <a:gd name="connsiteX3-97" fmla="*/ 527392 w 604774"/>
                  <a:gd name="connsiteY3-98" fmla="*/ 1409045 h 1409045"/>
                  <a:gd name="connsiteX4-99" fmla="*/ 323844 w 604774"/>
                  <a:gd name="connsiteY4-100" fmla="*/ 0 h 1409045"/>
                  <a:gd name="connsiteX0-101" fmla="*/ 323844 w 604774"/>
                  <a:gd name="connsiteY0-102" fmla="*/ 0 h 1409045"/>
                  <a:gd name="connsiteX1-103" fmla="*/ 458316 w 604774"/>
                  <a:gd name="connsiteY1-104" fmla="*/ 275573 h 1409045"/>
                  <a:gd name="connsiteX2-105" fmla="*/ 564787 w 604774"/>
                  <a:gd name="connsiteY2-106" fmla="*/ 1039528 h 1409045"/>
                  <a:gd name="connsiteX3-107" fmla="*/ 527392 w 604774"/>
                  <a:gd name="connsiteY3-108" fmla="*/ 1409045 h 1409045"/>
                  <a:gd name="connsiteX4-109" fmla="*/ 323844 w 604774"/>
                  <a:gd name="connsiteY4-110" fmla="*/ 0 h 1409045"/>
                  <a:gd name="connsiteX0-111" fmla="*/ 323844 w 604774"/>
                  <a:gd name="connsiteY0-112" fmla="*/ 0 h 1409045"/>
                  <a:gd name="connsiteX1-113" fmla="*/ 458316 w 604774"/>
                  <a:gd name="connsiteY1-114" fmla="*/ 275573 h 1409045"/>
                  <a:gd name="connsiteX2-115" fmla="*/ 564787 w 604774"/>
                  <a:gd name="connsiteY2-116" fmla="*/ 1039528 h 1409045"/>
                  <a:gd name="connsiteX3-117" fmla="*/ 527392 w 604774"/>
                  <a:gd name="connsiteY3-118" fmla="*/ 1409045 h 1409045"/>
                  <a:gd name="connsiteX4-119" fmla="*/ 323844 w 604774"/>
                  <a:gd name="connsiteY4-120" fmla="*/ 0 h 1409045"/>
                  <a:gd name="connsiteX0-121" fmla="*/ 323844 w 604774"/>
                  <a:gd name="connsiteY0-122" fmla="*/ 0 h 1409045"/>
                  <a:gd name="connsiteX1-123" fmla="*/ 458316 w 604774"/>
                  <a:gd name="connsiteY1-124" fmla="*/ 275573 h 1409045"/>
                  <a:gd name="connsiteX2-125" fmla="*/ 564787 w 604774"/>
                  <a:gd name="connsiteY2-126" fmla="*/ 1039528 h 1409045"/>
                  <a:gd name="connsiteX3-127" fmla="*/ 527392 w 604774"/>
                  <a:gd name="connsiteY3-128" fmla="*/ 1409045 h 1409045"/>
                  <a:gd name="connsiteX4-129" fmla="*/ 323844 w 604774"/>
                  <a:gd name="connsiteY4-130" fmla="*/ 0 h 1409045"/>
                  <a:gd name="connsiteX0-131" fmla="*/ 323844 w 604774"/>
                  <a:gd name="connsiteY0-132" fmla="*/ 0 h 1409045"/>
                  <a:gd name="connsiteX1-133" fmla="*/ 458316 w 604774"/>
                  <a:gd name="connsiteY1-134" fmla="*/ 275573 h 1409045"/>
                  <a:gd name="connsiteX2-135" fmla="*/ 564787 w 604774"/>
                  <a:gd name="connsiteY2-136" fmla="*/ 1039528 h 1409045"/>
                  <a:gd name="connsiteX3-137" fmla="*/ 527392 w 604774"/>
                  <a:gd name="connsiteY3-138" fmla="*/ 1409045 h 1409045"/>
                  <a:gd name="connsiteX4-139" fmla="*/ 323844 w 604774"/>
                  <a:gd name="connsiteY4-140" fmla="*/ 0 h 1409045"/>
                  <a:gd name="connsiteX0-141" fmla="*/ 323844 w 604774"/>
                  <a:gd name="connsiteY0-142" fmla="*/ 0 h 1409045"/>
                  <a:gd name="connsiteX1-143" fmla="*/ 458316 w 604774"/>
                  <a:gd name="connsiteY1-144" fmla="*/ 275573 h 1409045"/>
                  <a:gd name="connsiteX2-145" fmla="*/ 564787 w 604774"/>
                  <a:gd name="connsiteY2-146" fmla="*/ 1039528 h 1409045"/>
                  <a:gd name="connsiteX3-147" fmla="*/ 527392 w 604774"/>
                  <a:gd name="connsiteY3-148" fmla="*/ 1409045 h 1409045"/>
                  <a:gd name="connsiteX4-149" fmla="*/ 323844 w 604774"/>
                  <a:gd name="connsiteY4-150" fmla="*/ 0 h 1409045"/>
                  <a:gd name="connsiteX0-151" fmla="*/ 323844 w 604774"/>
                  <a:gd name="connsiteY0-152" fmla="*/ 0 h 1409045"/>
                  <a:gd name="connsiteX1-153" fmla="*/ 458316 w 604774"/>
                  <a:gd name="connsiteY1-154" fmla="*/ 275573 h 1409045"/>
                  <a:gd name="connsiteX2-155" fmla="*/ 564787 w 604774"/>
                  <a:gd name="connsiteY2-156" fmla="*/ 1039528 h 1409045"/>
                  <a:gd name="connsiteX3-157" fmla="*/ 527392 w 604774"/>
                  <a:gd name="connsiteY3-158" fmla="*/ 1409045 h 1409045"/>
                  <a:gd name="connsiteX4-159" fmla="*/ 323844 w 604774"/>
                  <a:gd name="connsiteY4-160" fmla="*/ 0 h 1409045"/>
                  <a:gd name="connsiteX0-161" fmla="*/ 323844 w 604774"/>
                  <a:gd name="connsiteY0-162" fmla="*/ 0 h 1409045"/>
                  <a:gd name="connsiteX1-163" fmla="*/ 458316 w 604774"/>
                  <a:gd name="connsiteY1-164" fmla="*/ 275573 h 1409045"/>
                  <a:gd name="connsiteX2-165" fmla="*/ 564787 w 604774"/>
                  <a:gd name="connsiteY2-166" fmla="*/ 1039528 h 1409045"/>
                  <a:gd name="connsiteX3-167" fmla="*/ 527392 w 604774"/>
                  <a:gd name="connsiteY3-168" fmla="*/ 1409045 h 1409045"/>
                  <a:gd name="connsiteX4-169" fmla="*/ 323844 w 604774"/>
                  <a:gd name="connsiteY4-170" fmla="*/ 0 h 1409045"/>
                  <a:gd name="connsiteX0-171" fmla="*/ 323844 w 604774"/>
                  <a:gd name="connsiteY0-172" fmla="*/ 0 h 1409045"/>
                  <a:gd name="connsiteX1-173" fmla="*/ 458316 w 604774"/>
                  <a:gd name="connsiteY1-174" fmla="*/ 275573 h 1409045"/>
                  <a:gd name="connsiteX2-175" fmla="*/ 564787 w 604774"/>
                  <a:gd name="connsiteY2-176" fmla="*/ 1039528 h 1409045"/>
                  <a:gd name="connsiteX3-177" fmla="*/ 527392 w 604774"/>
                  <a:gd name="connsiteY3-178" fmla="*/ 1409045 h 1409045"/>
                  <a:gd name="connsiteX4-179" fmla="*/ 323844 w 604774"/>
                  <a:gd name="connsiteY4-180" fmla="*/ 0 h 1409045"/>
                  <a:gd name="connsiteX0-181" fmla="*/ 323844 w 604774"/>
                  <a:gd name="connsiteY0-182" fmla="*/ 0 h 1409045"/>
                  <a:gd name="connsiteX1-183" fmla="*/ 458316 w 604774"/>
                  <a:gd name="connsiteY1-184" fmla="*/ 275573 h 1409045"/>
                  <a:gd name="connsiteX2-185" fmla="*/ 564787 w 604774"/>
                  <a:gd name="connsiteY2-186" fmla="*/ 1039528 h 1409045"/>
                  <a:gd name="connsiteX3-187" fmla="*/ 527392 w 604774"/>
                  <a:gd name="connsiteY3-188" fmla="*/ 1409045 h 1409045"/>
                  <a:gd name="connsiteX4-189" fmla="*/ 323844 w 604774"/>
                  <a:gd name="connsiteY4-190" fmla="*/ 0 h 1409045"/>
                  <a:gd name="connsiteX0-191" fmla="*/ 323844 w 608857"/>
                  <a:gd name="connsiteY0-192" fmla="*/ 0 h 1409045"/>
                  <a:gd name="connsiteX1-193" fmla="*/ 458316 w 608857"/>
                  <a:gd name="connsiteY1-194" fmla="*/ 275573 h 1409045"/>
                  <a:gd name="connsiteX2-195" fmla="*/ 564787 w 608857"/>
                  <a:gd name="connsiteY2-196" fmla="*/ 1039528 h 1409045"/>
                  <a:gd name="connsiteX3-197" fmla="*/ 527392 w 608857"/>
                  <a:gd name="connsiteY3-198" fmla="*/ 1409045 h 1409045"/>
                  <a:gd name="connsiteX4-199" fmla="*/ 323844 w 608857"/>
                  <a:gd name="connsiteY4-200" fmla="*/ 0 h 1409045"/>
                  <a:gd name="connsiteX0-201" fmla="*/ 323844 w 615797"/>
                  <a:gd name="connsiteY0-202" fmla="*/ 0 h 1409045"/>
                  <a:gd name="connsiteX1-203" fmla="*/ 458316 w 615797"/>
                  <a:gd name="connsiteY1-204" fmla="*/ 275573 h 1409045"/>
                  <a:gd name="connsiteX2-205" fmla="*/ 564787 w 615797"/>
                  <a:gd name="connsiteY2-206" fmla="*/ 1039528 h 1409045"/>
                  <a:gd name="connsiteX3-207" fmla="*/ 527392 w 615797"/>
                  <a:gd name="connsiteY3-208" fmla="*/ 1409045 h 1409045"/>
                  <a:gd name="connsiteX4-209" fmla="*/ 323844 w 615797"/>
                  <a:gd name="connsiteY4-210" fmla="*/ 0 h 140904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615797" h="1409045">
                    <a:moveTo>
                      <a:pt x="323844" y="0"/>
                    </a:moveTo>
                    <a:cubicBezTo>
                      <a:pt x="403114" y="32359"/>
                      <a:pt x="494911" y="177453"/>
                      <a:pt x="458316" y="275573"/>
                    </a:cubicBezTo>
                    <a:cubicBezTo>
                      <a:pt x="274601" y="661749"/>
                      <a:pt x="372723" y="809928"/>
                      <a:pt x="564787" y="1039528"/>
                    </a:cubicBezTo>
                    <a:cubicBezTo>
                      <a:pt x="683845" y="1237856"/>
                      <a:pt x="561777" y="1348503"/>
                      <a:pt x="527392" y="1409045"/>
                    </a:cubicBezTo>
                    <a:cubicBezTo>
                      <a:pt x="49316" y="1102201"/>
                      <a:pt x="-272187" y="422709"/>
                      <a:pt x="323844" y="0"/>
                    </a:cubicBezTo>
                    <a:close/>
                  </a:path>
                </a:pathLst>
              </a:custGeom>
              <a:gradFill>
                <a:gsLst>
                  <a:gs pos="12000">
                    <a:schemeClr val="bg2"/>
                  </a:gs>
                  <a:gs pos="88000">
                    <a:schemeClr val="tx2"/>
                  </a:gs>
                </a:gsLst>
                <a:lin ang="192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61" name="矩形 1"/>
            <p:cNvSpPr/>
            <p:nvPr/>
          </p:nvSpPr>
          <p:spPr>
            <a:xfrm>
              <a:off x="3675408" y="2623385"/>
              <a:ext cx="615778" cy="999334"/>
            </a:xfrm>
            <a:custGeom>
              <a:avLst/>
              <a:gdLst/>
              <a:ahLst/>
              <a:cxnLst/>
              <a:rect l="l" t="t" r="r" b="b"/>
              <a:pathLst>
                <a:path w="615778" h="999334">
                  <a:moveTo>
                    <a:pt x="395170" y="0"/>
                  </a:moveTo>
                  <a:lnTo>
                    <a:pt x="402204" y="307"/>
                  </a:lnTo>
                  <a:cubicBezTo>
                    <a:pt x="300615" y="290405"/>
                    <a:pt x="396742" y="428953"/>
                    <a:pt x="564768" y="629817"/>
                  </a:cubicBezTo>
                  <a:cubicBezTo>
                    <a:pt x="683826" y="828145"/>
                    <a:pt x="561758" y="938792"/>
                    <a:pt x="527373" y="999334"/>
                  </a:cubicBezTo>
                  <a:cubicBezTo>
                    <a:pt x="198798" y="788444"/>
                    <a:pt x="-55819" y="401529"/>
                    <a:pt x="10597" y="42937"/>
                  </a:cubicBezTo>
                  <a:cubicBezTo>
                    <a:pt x="133366" y="14333"/>
                    <a:pt x="262330" y="0"/>
                    <a:pt x="395170" y="0"/>
                  </a:cubicBezTo>
                  <a:close/>
                </a:path>
              </a:pathLst>
            </a:custGeom>
            <a:gradFill>
              <a:gsLst>
                <a:gs pos="95000">
                  <a:schemeClr val="bg1">
                    <a:alpha val="20000"/>
                  </a:schemeClr>
                </a:gs>
                <a:gs pos="0">
                  <a:schemeClr val="bg1">
                    <a:alpha val="20000"/>
                  </a:schemeClr>
                </a:gs>
              </a:gsLst>
              <a:lin ang="4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4" name="组合 363"/>
          <p:cNvGrpSpPr/>
          <p:nvPr/>
        </p:nvGrpSpPr>
        <p:grpSpPr>
          <a:xfrm>
            <a:off x="5410602" y="3560439"/>
            <a:ext cx="2200559" cy="963665"/>
            <a:chOff x="4188318" y="3247901"/>
            <a:chExt cx="1650634" cy="722749"/>
          </a:xfrm>
        </p:grpSpPr>
        <p:grpSp>
          <p:nvGrpSpPr>
            <p:cNvPr id="365" name="组合 364"/>
            <p:cNvGrpSpPr/>
            <p:nvPr/>
          </p:nvGrpSpPr>
          <p:grpSpPr>
            <a:xfrm rot="3371838" flipH="1">
              <a:off x="4652260" y="2783959"/>
              <a:ext cx="722749" cy="1650634"/>
              <a:chOff x="3568438" y="2192306"/>
              <a:chExt cx="722749" cy="1650634"/>
            </a:xfrm>
          </p:grpSpPr>
          <p:sp>
            <p:nvSpPr>
              <p:cNvPr id="367" name="等腰三角形 2"/>
              <p:cNvSpPr/>
              <p:nvPr/>
            </p:nvSpPr>
            <p:spPr>
              <a:xfrm>
                <a:off x="3568438" y="2472284"/>
                <a:ext cx="703187" cy="1370656"/>
              </a:xfrm>
              <a:custGeom>
                <a:avLst/>
                <a:gdLst>
                  <a:gd name="connsiteX0" fmla="*/ 0 w 648072"/>
                  <a:gd name="connsiteY0" fmla="*/ 648072 h 648072"/>
                  <a:gd name="connsiteX1" fmla="*/ 324036 w 648072"/>
                  <a:gd name="connsiteY1" fmla="*/ 0 h 648072"/>
                  <a:gd name="connsiteX2" fmla="*/ 648072 w 648072"/>
                  <a:gd name="connsiteY2" fmla="*/ 648072 h 648072"/>
                  <a:gd name="connsiteX3" fmla="*/ 0 w 648072"/>
                  <a:gd name="connsiteY3" fmla="*/ 648072 h 648072"/>
                  <a:gd name="connsiteX0-1" fmla="*/ 0 w 878313"/>
                  <a:gd name="connsiteY0-2" fmla="*/ 895461 h 895461"/>
                  <a:gd name="connsiteX1-3" fmla="*/ 878313 w 878313"/>
                  <a:gd name="connsiteY1-4" fmla="*/ 0 h 895461"/>
                  <a:gd name="connsiteX2-5" fmla="*/ 648072 w 878313"/>
                  <a:gd name="connsiteY2-6" fmla="*/ 895461 h 895461"/>
                  <a:gd name="connsiteX3-7" fmla="*/ 0 w 878313"/>
                  <a:gd name="connsiteY3-8" fmla="*/ 895461 h 895461"/>
                  <a:gd name="connsiteX0-9" fmla="*/ 0 w 1365187"/>
                  <a:gd name="connsiteY0-10" fmla="*/ 895461 h 1073957"/>
                  <a:gd name="connsiteX1-11" fmla="*/ 878313 w 1365187"/>
                  <a:gd name="connsiteY1-12" fmla="*/ 0 h 1073957"/>
                  <a:gd name="connsiteX2-13" fmla="*/ 1365187 w 1365187"/>
                  <a:gd name="connsiteY2-14" fmla="*/ 1073957 h 1073957"/>
                  <a:gd name="connsiteX3-15" fmla="*/ 0 w 1365187"/>
                  <a:gd name="connsiteY3-16" fmla="*/ 895461 h 1073957"/>
                  <a:gd name="connsiteX0-17" fmla="*/ 349237 w 486874"/>
                  <a:gd name="connsiteY0-18" fmla="*/ 1302556 h 1302556"/>
                  <a:gd name="connsiteX1-19" fmla="*/ 0 w 486874"/>
                  <a:gd name="connsiteY1-20" fmla="*/ 0 h 1302556"/>
                  <a:gd name="connsiteX2-21" fmla="*/ 486874 w 486874"/>
                  <a:gd name="connsiteY2-22" fmla="*/ 1073957 h 1302556"/>
                  <a:gd name="connsiteX3-23" fmla="*/ 349237 w 486874"/>
                  <a:gd name="connsiteY3-24" fmla="*/ 1302556 h 1302556"/>
                  <a:gd name="connsiteX0-25" fmla="*/ 349237 w 486874"/>
                  <a:gd name="connsiteY0-26" fmla="*/ 1302556 h 1302556"/>
                  <a:gd name="connsiteX1-27" fmla="*/ 0 w 486874"/>
                  <a:gd name="connsiteY1-28" fmla="*/ 0 h 1302556"/>
                  <a:gd name="connsiteX2-29" fmla="*/ 486874 w 486874"/>
                  <a:gd name="connsiteY2-30" fmla="*/ 1073957 h 1302556"/>
                  <a:gd name="connsiteX3-31" fmla="*/ 349237 w 486874"/>
                  <a:gd name="connsiteY3-32" fmla="*/ 1302556 h 1302556"/>
                  <a:gd name="connsiteX0-33" fmla="*/ 502951 w 640588"/>
                  <a:gd name="connsiteY0-34" fmla="*/ 1302556 h 1302556"/>
                  <a:gd name="connsiteX1-35" fmla="*/ 153714 w 640588"/>
                  <a:gd name="connsiteY1-36" fmla="*/ 0 h 1302556"/>
                  <a:gd name="connsiteX2-37" fmla="*/ 640588 w 640588"/>
                  <a:gd name="connsiteY2-38" fmla="*/ 1073957 h 1302556"/>
                  <a:gd name="connsiteX3-39" fmla="*/ 502951 w 640588"/>
                  <a:gd name="connsiteY3-40" fmla="*/ 1302556 h 1302556"/>
                  <a:gd name="connsiteX0-41" fmla="*/ 510790 w 648427"/>
                  <a:gd name="connsiteY0-42" fmla="*/ 1302556 h 1302556"/>
                  <a:gd name="connsiteX1-43" fmla="*/ 161553 w 648427"/>
                  <a:gd name="connsiteY1-44" fmla="*/ 0 h 1302556"/>
                  <a:gd name="connsiteX2-45" fmla="*/ 648427 w 648427"/>
                  <a:gd name="connsiteY2-46" fmla="*/ 1073957 h 1302556"/>
                  <a:gd name="connsiteX3-47" fmla="*/ 510790 w 648427"/>
                  <a:gd name="connsiteY3-48" fmla="*/ 1302556 h 1302556"/>
                  <a:gd name="connsiteX0-49" fmla="*/ 519054 w 644165"/>
                  <a:gd name="connsiteY0-50" fmla="*/ 1302556 h 1302556"/>
                  <a:gd name="connsiteX1-51" fmla="*/ 157291 w 644165"/>
                  <a:gd name="connsiteY1-52" fmla="*/ 0 h 1302556"/>
                  <a:gd name="connsiteX2-53" fmla="*/ 644165 w 644165"/>
                  <a:gd name="connsiteY2-54" fmla="*/ 1073957 h 1302556"/>
                  <a:gd name="connsiteX3-55" fmla="*/ 519054 w 644165"/>
                  <a:gd name="connsiteY3-56" fmla="*/ 1302556 h 1302556"/>
                  <a:gd name="connsiteX0-57" fmla="*/ 519054 w 644165"/>
                  <a:gd name="connsiteY0-58" fmla="*/ 1302556 h 1302556"/>
                  <a:gd name="connsiteX1-59" fmla="*/ 157291 w 644165"/>
                  <a:gd name="connsiteY1-60" fmla="*/ 0 h 1302556"/>
                  <a:gd name="connsiteX2-61" fmla="*/ 644165 w 644165"/>
                  <a:gd name="connsiteY2-62" fmla="*/ 1073957 h 1302556"/>
                  <a:gd name="connsiteX3-63" fmla="*/ 519054 w 644165"/>
                  <a:gd name="connsiteY3-64" fmla="*/ 1302556 h 1302556"/>
                  <a:gd name="connsiteX0-65" fmla="*/ 519054 w 644165"/>
                  <a:gd name="connsiteY0-66" fmla="*/ 1302556 h 1302556"/>
                  <a:gd name="connsiteX1-67" fmla="*/ 157291 w 644165"/>
                  <a:gd name="connsiteY1-68" fmla="*/ 0 h 1302556"/>
                  <a:gd name="connsiteX2-69" fmla="*/ 644165 w 644165"/>
                  <a:gd name="connsiteY2-70" fmla="*/ 1073957 h 1302556"/>
                  <a:gd name="connsiteX3-71" fmla="*/ 519054 w 644165"/>
                  <a:gd name="connsiteY3-72" fmla="*/ 1302556 h 1302556"/>
                  <a:gd name="connsiteX0-73" fmla="*/ 519054 w 644165"/>
                  <a:gd name="connsiteY0-74" fmla="*/ 1302556 h 1302556"/>
                  <a:gd name="connsiteX1-75" fmla="*/ 157291 w 644165"/>
                  <a:gd name="connsiteY1-76" fmla="*/ 0 h 1302556"/>
                  <a:gd name="connsiteX2-77" fmla="*/ 644165 w 644165"/>
                  <a:gd name="connsiteY2-78" fmla="*/ 1073957 h 1302556"/>
                  <a:gd name="connsiteX3-79" fmla="*/ 519054 w 644165"/>
                  <a:gd name="connsiteY3-80" fmla="*/ 1302556 h 1302556"/>
                  <a:gd name="connsiteX0-81" fmla="*/ 519054 w 641034"/>
                  <a:gd name="connsiteY0-82" fmla="*/ 1302556 h 1302556"/>
                  <a:gd name="connsiteX1-83" fmla="*/ 157291 w 641034"/>
                  <a:gd name="connsiteY1-84" fmla="*/ 0 h 1302556"/>
                  <a:gd name="connsiteX2-85" fmla="*/ 641034 w 641034"/>
                  <a:gd name="connsiteY2-86" fmla="*/ 1061431 h 1302556"/>
                  <a:gd name="connsiteX3-87" fmla="*/ 519054 w 641034"/>
                  <a:gd name="connsiteY3-88" fmla="*/ 1302556 h 1302556"/>
                  <a:gd name="connsiteX0-89" fmla="*/ 519054 w 709927"/>
                  <a:gd name="connsiteY0-90" fmla="*/ 1302556 h 1302556"/>
                  <a:gd name="connsiteX1-91" fmla="*/ 157291 w 709927"/>
                  <a:gd name="connsiteY1-92" fmla="*/ 0 h 1302556"/>
                  <a:gd name="connsiteX2-93" fmla="*/ 709927 w 709927"/>
                  <a:gd name="connsiteY2-94" fmla="*/ 964355 h 1302556"/>
                  <a:gd name="connsiteX3-95" fmla="*/ 519054 w 709927"/>
                  <a:gd name="connsiteY3-96" fmla="*/ 1302556 h 1302556"/>
                  <a:gd name="connsiteX0-97" fmla="*/ 519054 w 706795"/>
                  <a:gd name="connsiteY0-98" fmla="*/ 1302556 h 1302556"/>
                  <a:gd name="connsiteX1-99" fmla="*/ 157291 w 706795"/>
                  <a:gd name="connsiteY1-100" fmla="*/ 0 h 1302556"/>
                  <a:gd name="connsiteX2-101" fmla="*/ 706795 w 706795"/>
                  <a:gd name="connsiteY2-102" fmla="*/ 951829 h 1302556"/>
                  <a:gd name="connsiteX3-103" fmla="*/ 519054 w 706795"/>
                  <a:gd name="connsiteY3-104" fmla="*/ 1302556 h 1302556"/>
                  <a:gd name="connsiteX0-105" fmla="*/ 499333 w 687074"/>
                  <a:gd name="connsiteY0-106" fmla="*/ 1368660 h 1368660"/>
                  <a:gd name="connsiteX1-107" fmla="*/ 167820 w 687074"/>
                  <a:gd name="connsiteY1-108" fmla="*/ 0 h 1368660"/>
                  <a:gd name="connsiteX2-109" fmla="*/ 687074 w 687074"/>
                  <a:gd name="connsiteY2-110" fmla="*/ 1017933 h 1368660"/>
                  <a:gd name="connsiteX3-111" fmla="*/ 499333 w 687074"/>
                  <a:gd name="connsiteY3-112" fmla="*/ 1368660 h 1368660"/>
                  <a:gd name="connsiteX0-113" fmla="*/ 499333 w 687074"/>
                  <a:gd name="connsiteY0-114" fmla="*/ 1368660 h 1368660"/>
                  <a:gd name="connsiteX1-115" fmla="*/ 167820 w 687074"/>
                  <a:gd name="connsiteY1-116" fmla="*/ 0 h 1368660"/>
                  <a:gd name="connsiteX2-117" fmla="*/ 687074 w 687074"/>
                  <a:gd name="connsiteY2-118" fmla="*/ 1017933 h 1368660"/>
                  <a:gd name="connsiteX3-119" fmla="*/ 499333 w 687074"/>
                  <a:gd name="connsiteY3-120" fmla="*/ 1368660 h 1368660"/>
                  <a:gd name="connsiteX0-121" fmla="*/ 504739 w 692480"/>
                  <a:gd name="connsiteY0-122" fmla="*/ 1368660 h 1368660"/>
                  <a:gd name="connsiteX1-123" fmla="*/ 173226 w 692480"/>
                  <a:gd name="connsiteY1-124" fmla="*/ 0 h 1368660"/>
                  <a:gd name="connsiteX2-125" fmla="*/ 692480 w 692480"/>
                  <a:gd name="connsiteY2-126" fmla="*/ 1017933 h 1368660"/>
                  <a:gd name="connsiteX3-127" fmla="*/ 504739 w 692480"/>
                  <a:gd name="connsiteY3-128" fmla="*/ 1368660 h 1368660"/>
                  <a:gd name="connsiteX0-129" fmla="*/ 511573 w 699314"/>
                  <a:gd name="connsiteY0-130" fmla="*/ 1368660 h 1368660"/>
                  <a:gd name="connsiteX1-131" fmla="*/ 180060 w 699314"/>
                  <a:gd name="connsiteY1-132" fmla="*/ 0 h 1368660"/>
                  <a:gd name="connsiteX2-133" fmla="*/ 699314 w 699314"/>
                  <a:gd name="connsiteY2-134" fmla="*/ 1017933 h 1368660"/>
                  <a:gd name="connsiteX3-135" fmla="*/ 511573 w 699314"/>
                  <a:gd name="connsiteY3-136" fmla="*/ 1368660 h 1368660"/>
                  <a:gd name="connsiteX0-137" fmla="*/ 506912 w 694653"/>
                  <a:gd name="connsiteY0-138" fmla="*/ 1370656 h 1370656"/>
                  <a:gd name="connsiteX1-139" fmla="*/ 182661 w 694653"/>
                  <a:gd name="connsiteY1-140" fmla="*/ 0 h 1370656"/>
                  <a:gd name="connsiteX2-141" fmla="*/ 694653 w 694653"/>
                  <a:gd name="connsiteY2-142" fmla="*/ 1019929 h 1370656"/>
                  <a:gd name="connsiteX3-143" fmla="*/ 506912 w 694653"/>
                  <a:gd name="connsiteY3-144" fmla="*/ 1370656 h 1370656"/>
                  <a:gd name="connsiteX0-145" fmla="*/ 506912 w 694653"/>
                  <a:gd name="connsiteY0-146" fmla="*/ 1370656 h 1370656"/>
                  <a:gd name="connsiteX1-147" fmla="*/ 182661 w 694653"/>
                  <a:gd name="connsiteY1-148" fmla="*/ 0 h 1370656"/>
                  <a:gd name="connsiteX2-149" fmla="*/ 694653 w 694653"/>
                  <a:gd name="connsiteY2-150" fmla="*/ 1019929 h 1370656"/>
                  <a:gd name="connsiteX3-151" fmla="*/ 506912 w 694653"/>
                  <a:gd name="connsiteY3-152" fmla="*/ 1370656 h 1370656"/>
                  <a:gd name="connsiteX0-153" fmla="*/ 515446 w 703187"/>
                  <a:gd name="connsiteY0-154" fmla="*/ 1370656 h 1370656"/>
                  <a:gd name="connsiteX1-155" fmla="*/ 191195 w 703187"/>
                  <a:gd name="connsiteY1-156" fmla="*/ 0 h 1370656"/>
                  <a:gd name="connsiteX2-157" fmla="*/ 703187 w 703187"/>
                  <a:gd name="connsiteY2-158" fmla="*/ 1019929 h 1370656"/>
                  <a:gd name="connsiteX3-159" fmla="*/ 515446 w 703187"/>
                  <a:gd name="connsiteY3-160" fmla="*/ 1370656 h 137065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703187" h="1370656">
                    <a:moveTo>
                      <a:pt x="515446" y="1370656"/>
                    </a:moveTo>
                    <a:cubicBezTo>
                      <a:pt x="-92613" y="914550"/>
                      <a:pt x="-110187" y="388072"/>
                      <a:pt x="191195" y="0"/>
                    </a:cubicBezTo>
                    <a:cubicBezTo>
                      <a:pt x="20910" y="353458"/>
                      <a:pt x="293507" y="730836"/>
                      <a:pt x="703187" y="1019929"/>
                    </a:cubicBezTo>
                    <a:lnTo>
                      <a:pt x="515446" y="1370656"/>
                    </a:lnTo>
                    <a:close/>
                  </a:path>
                </a:pathLst>
              </a:custGeom>
              <a:gradFill>
                <a:gsLst>
                  <a:gs pos="20000">
                    <a:schemeClr val="accent2"/>
                  </a:gs>
                  <a:gs pos="76000">
                    <a:schemeClr val="accent1">
                      <a:lumMod val="75000"/>
                    </a:schemeClr>
                  </a:gs>
                </a:gsLst>
                <a:lin ang="96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8" name="矩形 1"/>
              <p:cNvSpPr/>
              <p:nvPr/>
            </p:nvSpPr>
            <p:spPr>
              <a:xfrm>
                <a:off x="3684587" y="2192306"/>
                <a:ext cx="606600" cy="1422100"/>
              </a:xfrm>
              <a:custGeom>
                <a:avLst/>
                <a:gdLst>
                  <a:gd name="connsiteX0" fmla="*/ 0 w 792088"/>
                  <a:gd name="connsiteY0" fmla="*/ 0 h 576064"/>
                  <a:gd name="connsiteX1" fmla="*/ 792088 w 792088"/>
                  <a:gd name="connsiteY1" fmla="*/ 0 h 576064"/>
                  <a:gd name="connsiteX2" fmla="*/ 792088 w 792088"/>
                  <a:gd name="connsiteY2" fmla="*/ 576064 h 576064"/>
                  <a:gd name="connsiteX3" fmla="*/ 0 w 792088"/>
                  <a:gd name="connsiteY3" fmla="*/ 576064 h 576064"/>
                  <a:gd name="connsiteX4" fmla="*/ 0 w 792088"/>
                  <a:gd name="connsiteY4" fmla="*/ 0 h 576064"/>
                  <a:gd name="connsiteX0-1" fmla="*/ 0 w 857850"/>
                  <a:gd name="connsiteY0-2" fmla="*/ 90814 h 666878"/>
                  <a:gd name="connsiteX1-3" fmla="*/ 857850 w 857850"/>
                  <a:gd name="connsiteY1-4" fmla="*/ 0 h 666878"/>
                  <a:gd name="connsiteX2-5" fmla="*/ 792088 w 857850"/>
                  <a:gd name="connsiteY2-6" fmla="*/ 666878 h 666878"/>
                  <a:gd name="connsiteX3-7" fmla="*/ 0 w 857850"/>
                  <a:gd name="connsiteY3-8" fmla="*/ 666878 h 666878"/>
                  <a:gd name="connsiteX4-9" fmla="*/ 0 w 857850"/>
                  <a:gd name="connsiteY4-10" fmla="*/ 90814 h 666878"/>
                  <a:gd name="connsiteX0-11" fmla="*/ 723378 w 857850"/>
                  <a:gd name="connsiteY0-12" fmla="*/ 0 h 942451"/>
                  <a:gd name="connsiteX1-13" fmla="*/ 857850 w 857850"/>
                  <a:gd name="connsiteY1-14" fmla="*/ 275573 h 942451"/>
                  <a:gd name="connsiteX2-15" fmla="*/ 792088 w 857850"/>
                  <a:gd name="connsiteY2-16" fmla="*/ 942451 h 942451"/>
                  <a:gd name="connsiteX3-17" fmla="*/ 0 w 857850"/>
                  <a:gd name="connsiteY3-18" fmla="*/ 942451 h 942451"/>
                  <a:gd name="connsiteX4-19" fmla="*/ 723378 w 857850"/>
                  <a:gd name="connsiteY4-20" fmla="*/ 0 h 942451"/>
                  <a:gd name="connsiteX0-21" fmla="*/ 0 w 203548"/>
                  <a:gd name="connsiteY0-22" fmla="*/ 0 h 1409045"/>
                  <a:gd name="connsiteX1-23" fmla="*/ 134472 w 203548"/>
                  <a:gd name="connsiteY1-24" fmla="*/ 275573 h 1409045"/>
                  <a:gd name="connsiteX2-25" fmla="*/ 68710 w 203548"/>
                  <a:gd name="connsiteY2-26" fmla="*/ 942451 h 1409045"/>
                  <a:gd name="connsiteX3-27" fmla="*/ 203548 w 203548"/>
                  <a:gd name="connsiteY3-28" fmla="*/ 1409045 h 1409045"/>
                  <a:gd name="connsiteX4-29" fmla="*/ 0 w 203548"/>
                  <a:gd name="connsiteY4-30" fmla="*/ 0 h 1409045"/>
                  <a:gd name="connsiteX0-31" fmla="*/ 0 w 240943"/>
                  <a:gd name="connsiteY0-32" fmla="*/ 0 h 1409045"/>
                  <a:gd name="connsiteX1-33" fmla="*/ 134472 w 240943"/>
                  <a:gd name="connsiteY1-34" fmla="*/ 275573 h 1409045"/>
                  <a:gd name="connsiteX2-35" fmla="*/ 240943 w 240943"/>
                  <a:gd name="connsiteY2-36" fmla="*/ 1039528 h 1409045"/>
                  <a:gd name="connsiteX3-37" fmla="*/ 203548 w 240943"/>
                  <a:gd name="connsiteY3-38" fmla="*/ 1409045 h 1409045"/>
                  <a:gd name="connsiteX4-39" fmla="*/ 0 w 240943"/>
                  <a:gd name="connsiteY4-40" fmla="*/ 0 h 1409045"/>
                  <a:gd name="connsiteX0-41" fmla="*/ 213019 w 453962"/>
                  <a:gd name="connsiteY0-42" fmla="*/ 0 h 1409045"/>
                  <a:gd name="connsiteX1-43" fmla="*/ 347491 w 453962"/>
                  <a:gd name="connsiteY1-44" fmla="*/ 275573 h 1409045"/>
                  <a:gd name="connsiteX2-45" fmla="*/ 453962 w 453962"/>
                  <a:gd name="connsiteY2-46" fmla="*/ 1039528 h 1409045"/>
                  <a:gd name="connsiteX3-47" fmla="*/ 416567 w 453962"/>
                  <a:gd name="connsiteY3-48" fmla="*/ 1409045 h 1409045"/>
                  <a:gd name="connsiteX4-49" fmla="*/ 213019 w 453962"/>
                  <a:gd name="connsiteY4-50" fmla="*/ 0 h 1409045"/>
                  <a:gd name="connsiteX0-51" fmla="*/ 305613 w 546556"/>
                  <a:gd name="connsiteY0-52" fmla="*/ 0 h 1409045"/>
                  <a:gd name="connsiteX1-53" fmla="*/ 440085 w 546556"/>
                  <a:gd name="connsiteY1-54" fmla="*/ 275573 h 1409045"/>
                  <a:gd name="connsiteX2-55" fmla="*/ 546556 w 546556"/>
                  <a:gd name="connsiteY2-56" fmla="*/ 1039528 h 1409045"/>
                  <a:gd name="connsiteX3-57" fmla="*/ 509161 w 546556"/>
                  <a:gd name="connsiteY3-58" fmla="*/ 1409045 h 1409045"/>
                  <a:gd name="connsiteX4-59" fmla="*/ 305613 w 546556"/>
                  <a:gd name="connsiteY4-60" fmla="*/ 0 h 1409045"/>
                  <a:gd name="connsiteX0-61" fmla="*/ 324706 w 565649"/>
                  <a:gd name="connsiteY0-62" fmla="*/ 0 h 1409045"/>
                  <a:gd name="connsiteX1-63" fmla="*/ 459178 w 565649"/>
                  <a:gd name="connsiteY1-64" fmla="*/ 275573 h 1409045"/>
                  <a:gd name="connsiteX2-65" fmla="*/ 565649 w 565649"/>
                  <a:gd name="connsiteY2-66" fmla="*/ 1039528 h 1409045"/>
                  <a:gd name="connsiteX3-67" fmla="*/ 528254 w 565649"/>
                  <a:gd name="connsiteY3-68" fmla="*/ 1409045 h 1409045"/>
                  <a:gd name="connsiteX4-69" fmla="*/ 324706 w 565649"/>
                  <a:gd name="connsiteY4-70" fmla="*/ 0 h 1409045"/>
                  <a:gd name="connsiteX0-71" fmla="*/ 323844 w 564787"/>
                  <a:gd name="connsiteY0-72" fmla="*/ 0 h 1409045"/>
                  <a:gd name="connsiteX1-73" fmla="*/ 458316 w 564787"/>
                  <a:gd name="connsiteY1-74" fmla="*/ 275573 h 1409045"/>
                  <a:gd name="connsiteX2-75" fmla="*/ 564787 w 564787"/>
                  <a:gd name="connsiteY2-76" fmla="*/ 1039528 h 1409045"/>
                  <a:gd name="connsiteX3-77" fmla="*/ 527392 w 564787"/>
                  <a:gd name="connsiteY3-78" fmla="*/ 1409045 h 1409045"/>
                  <a:gd name="connsiteX4-79" fmla="*/ 323844 w 564787"/>
                  <a:gd name="connsiteY4-80" fmla="*/ 0 h 1409045"/>
                  <a:gd name="connsiteX0-81" fmla="*/ 323844 w 604774"/>
                  <a:gd name="connsiteY0-82" fmla="*/ 0 h 1409045"/>
                  <a:gd name="connsiteX1-83" fmla="*/ 458316 w 604774"/>
                  <a:gd name="connsiteY1-84" fmla="*/ 275573 h 1409045"/>
                  <a:gd name="connsiteX2-85" fmla="*/ 564787 w 604774"/>
                  <a:gd name="connsiteY2-86" fmla="*/ 1039528 h 1409045"/>
                  <a:gd name="connsiteX3-87" fmla="*/ 527392 w 604774"/>
                  <a:gd name="connsiteY3-88" fmla="*/ 1409045 h 1409045"/>
                  <a:gd name="connsiteX4-89" fmla="*/ 323844 w 604774"/>
                  <a:gd name="connsiteY4-90" fmla="*/ 0 h 1409045"/>
                  <a:gd name="connsiteX0-91" fmla="*/ 323844 w 604774"/>
                  <a:gd name="connsiteY0-92" fmla="*/ 0 h 1409045"/>
                  <a:gd name="connsiteX1-93" fmla="*/ 458316 w 604774"/>
                  <a:gd name="connsiteY1-94" fmla="*/ 275573 h 1409045"/>
                  <a:gd name="connsiteX2-95" fmla="*/ 564787 w 604774"/>
                  <a:gd name="connsiteY2-96" fmla="*/ 1039528 h 1409045"/>
                  <a:gd name="connsiteX3-97" fmla="*/ 527392 w 604774"/>
                  <a:gd name="connsiteY3-98" fmla="*/ 1409045 h 1409045"/>
                  <a:gd name="connsiteX4-99" fmla="*/ 323844 w 604774"/>
                  <a:gd name="connsiteY4-100" fmla="*/ 0 h 1409045"/>
                  <a:gd name="connsiteX0-101" fmla="*/ 323844 w 604774"/>
                  <a:gd name="connsiteY0-102" fmla="*/ 0 h 1409045"/>
                  <a:gd name="connsiteX1-103" fmla="*/ 458316 w 604774"/>
                  <a:gd name="connsiteY1-104" fmla="*/ 275573 h 1409045"/>
                  <a:gd name="connsiteX2-105" fmla="*/ 564787 w 604774"/>
                  <a:gd name="connsiteY2-106" fmla="*/ 1039528 h 1409045"/>
                  <a:gd name="connsiteX3-107" fmla="*/ 527392 w 604774"/>
                  <a:gd name="connsiteY3-108" fmla="*/ 1409045 h 1409045"/>
                  <a:gd name="connsiteX4-109" fmla="*/ 323844 w 604774"/>
                  <a:gd name="connsiteY4-110" fmla="*/ 0 h 1409045"/>
                  <a:gd name="connsiteX0-111" fmla="*/ 323844 w 604774"/>
                  <a:gd name="connsiteY0-112" fmla="*/ 0 h 1409045"/>
                  <a:gd name="connsiteX1-113" fmla="*/ 458316 w 604774"/>
                  <a:gd name="connsiteY1-114" fmla="*/ 275573 h 1409045"/>
                  <a:gd name="connsiteX2-115" fmla="*/ 564787 w 604774"/>
                  <a:gd name="connsiteY2-116" fmla="*/ 1039528 h 1409045"/>
                  <a:gd name="connsiteX3-117" fmla="*/ 527392 w 604774"/>
                  <a:gd name="connsiteY3-118" fmla="*/ 1409045 h 1409045"/>
                  <a:gd name="connsiteX4-119" fmla="*/ 323844 w 604774"/>
                  <a:gd name="connsiteY4-120" fmla="*/ 0 h 1409045"/>
                  <a:gd name="connsiteX0-121" fmla="*/ 323844 w 604774"/>
                  <a:gd name="connsiteY0-122" fmla="*/ 0 h 1409045"/>
                  <a:gd name="connsiteX1-123" fmla="*/ 458316 w 604774"/>
                  <a:gd name="connsiteY1-124" fmla="*/ 275573 h 1409045"/>
                  <a:gd name="connsiteX2-125" fmla="*/ 564787 w 604774"/>
                  <a:gd name="connsiteY2-126" fmla="*/ 1039528 h 1409045"/>
                  <a:gd name="connsiteX3-127" fmla="*/ 527392 w 604774"/>
                  <a:gd name="connsiteY3-128" fmla="*/ 1409045 h 1409045"/>
                  <a:gd name="connsiteX4-129" fmla="*/ 323844 w 604774"/>
                  <a:gd name="connsiteY4-130" fmla="*/ 0 h 1409045"/>
                  <a:gd name="connsiteX0-131" fmla="*/ 323844 w 604774"/>
                  <a:gd name="connsiteY0-132" fmla="*/ 0 h 1409045"/>
                  <a:gd name="connsiteX1-133" fmla="*/ 458316 w 604774"/>
                  <a:gd name="connsiteY1-134" fmla="*/ 275573 h 1409045"/>
                  <a:gd name="connsiteX2-135" fmla="*/ 564787 w 604774"/>
                  <a:gd name="connsiteY2-136" fmla="*/ 1039528 h 1409045"/>
                  <a:gd name="connsiteX3-137" fmla="*/ 527392 w 604774"/>
                  <a:gd name="connsiteY3-138" fmla="*/ 1409045 h 1409045"/>
                  <a:gd name="connsiteX4-139" fmla="*/ 323844 w 604774"/>
                  <a:gd name="connsiteY4-140" fmla="*/ 0 h 1409045"/>
                  <a:gd name="connsiteX0-141" fmla="*/ 323844 w 604774"/>
                  <a:gd name="connsiteY0-142" fmla="*/ 0 h 1409045"/>
                  <a:gd name="connsiteX1-143" fmla="*/ 458316 w 604774"/>
                  <a:gd name="connsiteY1-144" fmla="*/ 275573 h 1409045"/>
                  <a:gd name="connsiteX2-145" fmla="*/ 564787 w 604774"/>
                  <a:gd name="connsiteY2-146" fmla="*/ 1039528 h 1409045"/>
                  <a:gd name="connsiteX3-147" fmla="*/ 527392 w 604774"/>
                  <a:gd name="connsiteY3-148" fmla="*/ 1409045 h 1409045"/>
                  <a:gd name="connsiteX4-149" fmla="*/ 323844 w 604774"/>
                  <a:gd name="connsiteY4-150" fmla="*/ 0 h 1409045"/>
                  <a:gd name="connsiteX0-151" fmla="*/ 323844 w 604774"/>
                  <a:gd name="connsiteY0-152" fmla="*/ 0 h 1409045"/>
                  <a:gd name="connsiteX1-153" fmla="*/ 458316 w 604774"/>
                  <a:gd name="connsiteY1-154" fmla="*/ 275573 h 1409045"/>
                  <a:gd name="connsiteX2-155" fmla="*/ 564787 w 604774"/>
                  <a:gd name="connsiteY2-156" fmla="*/ 1039528 h 1409045"/>
                  <a:gd name="connsiteX3-157" fmla="*/ 527392 w 604774"/>
                  <a:gd name="connsiteY3-158" fmla="*/ 1409045 h 1409045"/>
                  <a:gd name="connsiteX4-159" fmla="*/ 323844 w 604774"/>
                  <a:gd name="connsiteY4-160" fmla="*/ 0 h 1409045"/>
                  <a:gd name="connsiteX0-161" fmla="*/ 323844 w 604774"/>
                  <a:gd name="connsiteY0-162" fmla="*/ 0 h 1409045"/>
                  <a:gd name="connsiteX1-163" fmla="*/ 458316 w 604774"/>
                  <a:gd name="connsiteY1-164" fmla="*/ 275573 h 1409045"/>
                  <a:gd name="connsiteX2-165" fmla="*/ 564787 w 604774"/>
                  <a:gd name="connsiteY2-166" fmla="*/ 1039528 h 1409045"/>
                  <a:gd name="connsiteX3-167" fmla="*/ 527392 w 604774"/>
                  <a:gd name="connsiteY3-168" fmla="*/ 1409045 h 1409045"/>
                  <a:gd name="connsiteX4-169" fmla="*/ 323844 w 604774"/>
                  <a:gd name="connsiteY4-170" fmla="*/ 0 h 1409045"/>
                  <a:gd name="connsiteX0-171" fmla="*/ 323844 w 604774"/>
                  <a:gd name="connsiteY0-172" fmla="*/ 0 h 1409045"/>
                  <a:gd name="connsiteX1-173" fmla="*/ 458316 w 604774"/>
                  <a:gd name="connsiteY1-174" fmla="*/ 275573 h 1409045"/>
                  <a:gd name="connsiteX2-175" fmla="*/ 564787 w 604774"/>
                  <a:gd name="connsiteY2-176" fmla="*/ 1039528 h 1409045"/>
                  <a:gd name="connsiteX3-177" fmla="*/ 527392 w 604774"/>
                  <a:gd name="connsiteY3-178" fmla="*/ 1409045 h 1409045"/>
                  <a:gd name="connsiteX4-179" fmla="*/ 323844 w 604774"/>
                  <a:gd name="connsiteY4-180" fmla="*/ 0 h 1409045"/>
                  <a:gd name="connsiteX0-181" fmla="*/ 323844 w 604774"/>
                  <a:gd name="connsiteY0-182" fmla="*/ 0 h 1409045"/>
                  <a:gd name="connsiteX1-183" fmla="*/ 458316 w 604774"/>
                  <a:gd name="connsiteY1-184" fmla="*/ 275573 h 1409045"/>
                  <a:gd name="connsiteX2-185" fmla="*/ 564787 w 604774"/>
                  <a:gd name="connsiteY2-186" fmla="*/ 1039528 h 1409045"/>
                  <a:gd name="connsiteX3-187" fmla="*/ 527392 w 604774"/>
                  <a:gd name="connsiteY3-188" fmla="*/ 1409045 h 1409045"/>
                  <a:gd name="connsiteX4-189" fmla="*/ 323844 w 604774"/>
                  <a:gd name="connsiteY4-190" fmla="*/ 0 h 1409045"/>
                  <a:gd name="connsiteX0-191" fmla="*/ 323844 w 608857"/>
                  <a:gd name="connsiteY0-192" fmla="*/ 0 h 1409045"/>
                  <a:gd name="connsiteX1-193" fmla="*/ 458316 w 608857"/>
                  <a:gd name="connsiteY1-194" fmla="*/ 275573 h 1409045"/>
                  <a:gd name="connsiteX2-195" fmla="*/ 564787 w 608857"/>
                  <a:gd name="connsiteY2-196" fmla="*/ 1039528 h 1409045"/>
                  <a:gd name="connsiteX3-197" fmla="*/ 527392 w 608857"/>
                  <a:gd name="connsiteY3-198" fmla="*/ 1409045 h 1409045"/>
                  <a:gd name="connsiteX4-199" fmla="*/ 323844 w 608857"/>
                  <a:gd name="connsiteY4-200" fmla="*/ 0 h 1409045"/>
                  <a:gd name="connsiteX0-201" fmla="*/ 323844 w 615797"/>
                  <a:gd name="connsiteY0-202" fmla="*/ 0 h 1409045"/>
                  <a:gd name="connsiteX1-203" fmla="*/ 458316 w 615797"/>
                  <a:gd name="connsiteY1-204" fmla="*/ 275573 h 1409045"/>
                  <a:gd name="connsiteX2-205" fmla="*/ 564787 w 615797"/>
                  <a:gd name="connsiteY2-206" fmla="*/ 1039528 h 1409045"/>
                  <a:gd name="connsiteX3-207" fmla="*/ 527392 w 615797"/>
                  <a:gd name="connsiteY3-208" fmla="*/ 1409045 h 1409045"/>
                  <a:gd name="connsiteX4-209" fmla="*/ 323844 w 615797"/>
                  <a:gd name="connsiteY4-210" fmla="*/ 0 h 1409045"/>
                  <a:gd name="connsiteX0-211" fmla="*/ 328518 w 606600"/>
                  <a:gd name="connsiteY0-212" fmla="*/ 0 h 1422100"/>
                  <a:gd name="connsiteX1-213" fmla="*/ 449119 w 606600"/>
                  <a:gd name="connsiteY1-214" fmla="*/ 288628 h 1422100"/>
                  <a:gd name="connsiteX2-215" fmla="*/ 555590 w 606600"/>
                  <a:gd name="connsiteY2-216" fmla="*/ 1052583 h 1422100"/>
                  <a:gd name="connsiteX3-217" fmla="*/ 518195 w 606600"/>
                  <a:gd name="connsiteY3-218" fmla="*/ 1422100 h 1422100"/>
                  <a:gd name="connsiteX4-219" fmla="*/ 328518 w 606600"/>
                  <a:gd name="connsiteY4-220" fmla="*/ 0 h 1422100"/>
                  <a:gd name="connsiteX0-221" fmla="*/ 328518 w 606600"/>
                  <a:gd name="connsiteY0-222" fmla="*/ 0 h 1422100"/>
                  <a:gd name="connsiteX1-223" fmla="*/ 468260 w 606600"/>
                  <a:gd name="connsiteY1-224" fmla="*/ 305961 h 1422100"/>
                  <a:gd name="connsiteX2-225" fmla="*/ 555590 w 606600"/>
                  <a:gd name="connsiteY2-226" fmla="*/ 1052583 h 1422100"/>
                  <a:gd name="connsiteX3-227" fmla="*/ 518195 w 606600"/>
                  <a:gd name="connsiteY3-228" fmla="*/ 1422100 h 1422100"/>
                  <a:gd name="connsiteX4-229" fmla="*/ 328518 w 606600"/>
                  <a:gd name="connsiteY4-230" fmla="*/ 0 h 142210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606600" h="1422100">
                    <a:moveTo>
                      <a:pt x="328518" y="0"/>
                    </a:moveTo>
                    <a:cubicBezTo>
                      <a:pt x="407788" y="32359"/>
                      <a:pt x="504855" y="207841"/>
                      <a:pt x="468260" y="305961"/>
                    </a:cubicBezTo>
                    <a:cubicBezTo>
                      <a:pt x="284545" y="692137"/>
                      <a:pt x="363526" y="822983"/>
                      <a:pt x="555590" y="1052583"/>
                    </a:cubicBezTo>
                    <a:cubicBezTo>
                      <a:pt x="674648" y="1250911"/>
                      <a:pt x="552580" y="1361558"/>
                      <a:pt x="518195" y="1422100"/>
                    </a:cubicBezTo>
                    <a:cubicBezTo>
                      <a:pt x="40119" y="1115256"/>
                      <a:pt x="-267513" y="422709"/>
                      <a:pt x="328518" y="0"/>
                    </a:cubicBezTo>
                    <a:close/>
                  </a:path>
                </a:pathLst>
              </a:custGeom>
              <a:gradFill>
                <a:gsLst>
                  <a:gs pos="12000">
                    <a:schemeClr val="accent2"/>
                  </a:gs>
                  <a:gs pos="88000">
                    <a:schemeClr val="accent1"/>
                  </a:gs>
                </a:gsLst>
                <a:lin ang="192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66" name="矩形 1"/>
            <p:cNvSpPr/>
            <p:nvPr/>
          </p:nvSpPr>
          <p:spPr>
            <a:xfrm rot="3371838" flipH="1">
              <a:off x="4645938" y="3035636"/>
              <a:ext cx="605791" cy="1115902"/>
            </a:xfrm>
            <a:custGeom>
              <a:avLst/>
              <a:gdLst/>
              <a:ahLst/>
              <a:cxnLst/>
              <a:rect l="l" t="t" r="r" b="b"/>
              <a:pathLst>
                <a:path w="605791" h="1115902">
                  <a:moveTo>
                    <a:pt x="461533" y="12861"/>
                  </a:moveTo>
                  <a:cubicBezTo>
                    <a:pt x="323737" y="-6934"/>
                    <a:pt x="185415" y="-4085"/>
                    <a:pt x="51798" y="22852"/>
                  </a:cubicBezTo>
                  <a:cubicBezTo>
                    <a:pt x="-116966" y="416122"/>
                    <a:pt x="149839" y="879999"/>
                    <a:pt x="517386" y="1115902"/>
                  </a:cubicBezTo>
                  <a:cubicBezTo>
                    <a:pt x="551771" y="1055361"/>
                    <a:pt x="673839" y="944713"/>
                    <a:pt x="554781" y="746385"/>
                  </a:cubicBezTo>
                  <a:cubicBezTo>
                    <a:pt x="364888" y="519381"/>
                    <a:pt x="285536" y="388910"/>
                    <a:pt x="461533" y="12861"/>
                  </a:cubicBezTo>
                  <a:close/>
                </a:path>
              </a:pathLst>
            </a:custGeom>
            <a:gradFill>
              <a:gsLst>
                <a:gs pos="95000">
                  <a:schemeClr val="bg1">
                    <a:alpha val="20000"/>
                  </a:schemeClr>
                </a:gs>
                <a:gs pos="0">
                  <a:schemeClr val="bg1">
                    <a:alpha val="20000"/>
                  </a:schemeClr>
                </a:gs>
              </a:gsLst>
              <a:lin ang="48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369" name="直接连接符 368"/>
          <p:cNvCxnSpPr/>
          <p:nvPr/>
        </p:nvCxnSpPr>
        <p:spPr>
          <a:xfrm>
            <a:off x="6262355" y="2215476"/>
            <a:ext cx="3782555" cy="0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0" name="矩形 369"/>
          <p:cNvSpPr/>
          <p:nvPr/>
        </p:nvSpPr>
        <p:spPr>
          <a:xfrm>
            <a:off x="7410286" y="2215476"/>
            <a:ext cx="2665948" cy="635868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r">
              <a:lnSpc>
                <a:spcPts val="2135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1" name="Text Box 11"/>
          <p:cNvSpPr txBox="1">
            <a:spLocks noChangeArrowheads="1"/>
          </p:cNvSpPr>
          <p:nvPr/>
        </p:nvSpPr>
        <p:spPr bwMode="auto">
          <a:xfrm>
            <a:off x="8413500" y="1863382"/>
            <a:ext cx="1977571" cy="369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这里填写小标题</a:t>
            </a:r>
          </a:p>
        </p:txBody>
      </p:sp>
      <p:sp>
        <p:nvSpPr>
          <p:cNvPr id="375" name="Text Box 11"/>
          <p:cNvSpPr txBox="1">
            <a:spLocks noChangeArrowheads="1"/>
          </p:cNvSpPr>
          <p:nvPr/>
        </p:nvSpPr>
        <p:spPr bwMode="auto">
          <a:xfrm>
            <a:off x="1644062" y="2680484"/>
            <a:ext cx="1977571" cy="369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这里填写小标题</a:t>
            </a:r>
          </a:p>
        </p:txBody>
      </p:sp>
      <p:sp>
        <p:nvSpPr>
          <p:cNvPr id="376" name="矩形 375"/>
          <p:cNvSpPr/>
          <p:nvPr/>
        </p:nvSpPr>
        <p:spPr>
          <a:xfrm>
            <a:off x="1644062" y="3146259"/>
            <a:ext cx="2581636" cy="661707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ts val="2135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77" name="直接连接符 376"/>
          <p:cNvCxnSpPr/>
          <p:nvPr/>
        </p:nvCxnSpPr>
        <p:spPr>
          <a:xfrm>
            <a:off x="1760784" y="3111808"/>
            <a:ext cx="3289744" cy="0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>
                <a:cs typeface="+mn-ea"/>
                <a:sym typeface="+mn-lt"/>
              </a:rPr>
              <a:t>单击此处添加标题文本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7410286" y="4004870"/>
            <a:ext cx="2665948" cy="635868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r">
              <a:lnSpc>
                <a:spcPts val="2135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8" name="Text Box 11"/>
          <p:cNvSpPr txBox="1">
            <a:spLocks noChangeArrowheads="1"/>
          </p:cNvSpPr>
          <p:nvPr/>
        </p:nvSpPr>
        <p:spPr bwMode="auto">
          <a:xfrm>
            <a:off x="8413500" y="3652776"/>
            <a:ext cx="1977571" cy="369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这里填写小标题</a:t>
            </a:r>
          </a:p>
        </p:txBody>
      </p:sp>
      <p:cxnSp>
        <p:nvCxnSpPr>
          <p:cNvPr id="90" name="直接连接符 89"/>
          <p:cNvCxnSpPr/>
          <p:nvPr/>
        </p:nvCxnSpPr>
        <p:spPr>
          <a:xfrm>
            <a:off x="6262355" y="4023246"/>
            <a:ext cx="3782555" cy="0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 bwMode="auto">
          <a:xfrm>
            <a:off x="5077176" y="1250977"/>
            <a:ext cx="2034233" cy="1851357"/>
          </a:xfrm>
          <a:custGeom>
            <a:avLst/>
            <a:gdLst>
              <a:gd name="T0" fmla="*/ 880 w 6731"/>
              <a:gd name="T1" fmla="*/ 3869 h 6127"/>
              <a:gd name="T2" fmla="*/ 993 w 6731"/>
              <a:gd name="T3" fmla="*/ 3899 h 6127"/>
              <a:gd name="T4" fmla="*/ 1079 w 6731"/>
              <a:gd name="T5" fmla="*/ 3810 h 6127"/>
              <a:gd name="T6" fmla="*/ 1221 w 6731"/>
              <a:gd name="T7" fmla="*/ 3447 h 6127"/>
              <a:gd name="T8" fmla="*/ 1355 w 6731"/>
              <a:gd name="T9" fmla="*/ 3188 h 6127"/>
              <a:gd name="T10" fmla="*/ 1531 w 6731"/>
              <a:gd name="T11" fmla="*/ 2995 h 6127"/>
              <a:gd name="T12" fmla="*/ 1749 w 6731"/>
              <a:gd name="T13" fmla="*/ 2877 h 6127"/>
              <a:gd name="T14" fmla="*/ 1979 w 6731"/>
              <a:gd name="T15" fmla="*/ 2831 h 6127"/>
              <a:gd name="T16" fmla="*/ 2234 w 6731"/>
              <a:gd name="T17" fmla="*/ 2851 h 6127"/>
              <a:gd name="T18" fmla="*/ 2484 w 6731"/>
              <a:gd name="T19" fmla="*/ 2945 h 6127"/>
              <a:gd name="T20" fmla="*/ 2727 w 6731"/>
              <a:gd name="T21" fmla="*/ 3112 h 6127"/>
              <a:gd name="T22" fmla="*/ 2930 w 6731"/>
              <a:gd name="T23" fmla="*/ 3317 h 6127"/>
              <a:gd name="T24" fmla="*/ 3098 w 6731"/>
              <a:gd name="T25" fmla="*/ 3559 h 6127"/>
              <a:gd name="T26" fmla="*/ 3192 w 6731"/>
              <a:gd name="T27" fmla="*/ 3810 h 6127"/>
              <a:gd name="T28" fmla="*/ 3211 w 6731"/>
              <a:gd name="T29" fmla="*/ 4064 h 6127"/>
              <a:gd name="T30" fmla="*/ 3167 w 6731"/>
              <a:gd name="T31" fmla="*/ 4294 h 6127"/>
              <a:gd name="T32" fmla="*/ 3049 w 6731"/>
              <a:gd name="T33" fmla="*/ 4512 h 6127"/>
              <a:gd name="T34" fmla="*/ 2856 w 6731"/>
              <a:gd name="T35" fmla="*/ 4688 h 6127"/>
              <a:gd name="T36" fmla="*/ 2597 w 6731"/>
              <a:gd name="T37" fmla="*/ 4823 h 6127"/>
              <a:gd name="T38" fmla="*/ 2234 w 6731"/>
              <a:gd name="T39" fmla="*/ 4965 h 6127"/>
              <a:gd name="T40" fmla="*/ 2145 w 6731"/>
              <a:gd name="T41" fmla="*/ 5050 h 6127"/>
              <a:gd name="T42" fmla="*/ 2187 w 6731"/>
              <a:gd name="T43" fmla="*/ 5205 h 6127"/>
              <a:gd name="T44" fmla="*/ 2335 w 6731"/>
              <a:gd name="T45" fmla="*/ 5393 h 6127"/>
              <a:gd name="T46" fmla="*/ 2778 w 6731"/>
              <a:gd name="T47" fmla="*/ 5764 h 6127"/>
              <a:gd name="T48" fmla="*/ 3278 w 6731"/>
              <a:gd name="T49" fmla="*/ 6115 h 6127"/>
              <a:gd name="T50" fmla="*/ 3413 w 6731"/>
              <a:gd name="T51" fmla="*/ 6108 h 6127"/>
              <a:gd name="T52" fmla="*/ 3646 w 6731"/>
              <a:gd name="T53" fmla="*/ 5800 h 6127"/>
              <a:gd name="T54" fmla="*/ 4122 w 6731"/>
              <a:gd name="T55" fmla="*/ 5189 h 6127"/>
              <a:gd name="T56" fmla="*/ 4463 w 6731"/>
              <a:gd name="T57" fmla="*/ 4881 h 6127"/>
              <a:gd name="T58" fmla="*/ 4665 w 6731"/>
              <a:gd name="T59" fmla="*/ 4780 h 6127"/>
              <a:gd name="T60" fmla="*/ 4860 w 6731"/>
              <a:gd name="T61" fmla="*/ 4748 h 6127"/>
              <a:gd name="T62" fmla="*/ 5037 w 6731"/>
              <a:gd name="T63" fmla="*/ 4780 h 6127"/>
              <a:gd name="T64" fmla="*/ 5220 w 6731"/>
              <a:gd name="T65" fmla="*/ 4900 h 6127"/>
              <a:gd name="T66" fmla="*/ 5362 w 6731"/>
              <a:gd name="T67" fmla="*/ 5112 h 6127"/>
              <a:gd name="T68" fmla="*/ 5518 w 6731"/>
              <a:gd name="T69" fmla="*/ 5512 h 6127"/>
              <a:gd name="T70" fmla="*/ 5703 w 6731"/>
              <a:gd name="T71" fmla="*/ 5763 h 6127"/>
              <a:gd name="T72" fmla="*/ 5912 w 6731"/>
              <a:gd name="T73" fmla="*/ 5821 h 6127"/>
              <a:gd name="T74" fmla="*/ 6212 w 6731"/>
              <a:gd name="T75" fmla="*/ 5731 h 6127"/>
              <a:gd name="T76" fmla="*/ 6485 w 6731"/>
              <a:gd name="T77" fmla="*/ 5495 h 6127"/>
              <a:gd name="T78" fmla="*/ 6661 w 6731"/>
              <a:gd name="T79" fmla="*/ 5188 h 6127"/>
              <a:gd name="T80" fmla="*/ 6661 w 6731"/>
              <a:gd name="T81" fmla="*/ 4943 h 6127"/>
              <a:gd name="T82" fmla="*/ 6514 w 6731"/>
              <a:gd name="T83" fmla="*/ 4741 h 6127"/>
              <a:gd name="T84" fmla="*/ 6178 w 6731"/>
              <a:gd name="T85" fmla="*/ 4589 h 6127"/>
              <a:gd name="T86" fmla="*/ 5827 w 6731"/>
              <a:gd name="T87" fmla="*/ 4424 h 6127"/>
              <a:gd name="T88" fmla="*/ 5682 w 6731"/>
              <a:gd name="T89" fmla="*/ 4271 h 6127"/>
              <a:gd name="T90" fmla="*/ 5609 w 6731"/>
              <a:gd name="T91" fmla="*/ 4069 h 6127"/>
              <a:gd name="T92" fmla="*/ 5640 w 6731"/>
              <a:gd name="T93" fmla="*/ 3814 h 6127"/>
              <a:gd name="T94" fmla="*/ 5783 w 6731"/>
              <a:gd name="T95" fmla="*/ 3567 h 6127"/>
              <a:gd name="T96" fmla="*/ 6191 w 6731"/>
              <a:gd name="T97" fmla="*/ 3174 h 6127"/>
              <a:gd name="T98" fmla="*/ 6684 w 6731"/>
              <a:gd name="T99" fmla="*/ 2771 h 6127"/>
              <a:gd name="T100" fmla="*/ 6726 w 6731"/>
              <a:gd name="T101" fmla="*/ 2594 h 6127"/>
              <a:gd name="T102" fmla="*/ 4616 w 6731"/>
              <a:gd name="T103" fmla="*/ 449 h 6127"/>
              <a:gd name="T104" fmla="*/ 4298 w 6731"/>
              <a:gd name="T105" fmla="*/ 220 h 6127"/>
              <a:gd name="T106" fmla="*/ 3946 w 6731"/>
              <a:gd name="T107" fmla="*/ 72 h 6127"/>
              <a:gd name="T108" fmla="*/ 3575 w 6731"/>
              <a:gd name="T109" fmla="*/ 4 h 6127"/>
              <a:gd name="T110" fmla="*/ 3199 w 6731"/>
              <a:gd name="T111" fmla="*/ 18 h 6127"/>
              <a:gd name="T112" fmla="*/ 2833 w 6731"/>
              <a:gd name="T113" fmla="*/ 113 h 6127"/>
              <a:gd name="T114" fmla="*/ 2491 w 6731"/>
              <a:gd name="T115" fmla="*/ 287 h 6127"/>
              <a:gd name="T116" fmla="*/ 58 w 6731"/>
              <a:gd name="T117" fmla="*/ 2670 h 6127"/>
              <a:gd name="T118" fmla="*/ 1 w 6731"/>
              <a:gd name="T119" fmla="*/ 2795 h 6127"/>
              <a:gd name="T120" fmla="*/ 39 w 6731"/>
              <a:gd name="T121" fmla="*/ 2929 h 6127"/>
              <a:gd name="T122" fmla="*/ 590 w 6731"/>
              <a:gd name="T123" fmla="*/ 3606 h 6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731" h="6127">
                <a:moveTo>
                  <a:pt x="699" y="3723"/>
                </a:moveTo>
                <a:lnTo>
                  <a:pt x="699" y="3723"/>
                </a:lnTo>
                <a:lnTo>
                  <a:pt x="731" y="3753"/>
                </a:lnTo>
                <a:lnTo>
                  <a:pt x="761" y="3780"/>
                </a:lnTo>
                <a:lnTo>
                  <a:pt x="788" y="3804"/>
                </a:lnTo>
                <a:lnTo>
                  <a:pt x="814" y="3825"/>
                </a:lnTo>
                <a:lnTo>
                  <a:pt x="838" y="3842"/>
                </a:lnTo>
                <a:lnTo>
                  <a:pt x="860" y="3857"/>
                </a:lnTo>
                <a:lnTo>
                  <a:pt x="880" y="3869"/>
                </a:lnTo>
                <a:lnTo>
                  <a:pt x="899" y="3879"/>
                </a:lnTo>
                <a:lnTo>
                  <a:pt x="915" y="3887"/>
                </a:lnTo>
                <a:lnTo>
                  <a:pt x="930" y="3893"/>
                </a:lnTo>
                <a:lnTo>
                  <a:pt x="944" y="3896"/>
                </a:lnTo>
                <a:lnTo>
                  <a:pt x="957" y="3900"/>
                </a:lnTo>
                <a:lnTo>
                  <a:pt x="968" y="3901"/>
                </a:lnTo>
                <a:lnTo>
                  <a:pt x="978" y="3901"/>
                </a:lnTo>
                <a:lnTo>
                  <a:pt x="986" y="3900"/>
                </a:lnTo>
                <a:lnTo>
                  <a:pt x="993" y="3899"/>
                </a:lnTo>
                <a:lnTo>
                  <a:pt x="993" y="3899"/>
                </a:lnTo>
                <a:lnTo>
                  <a:pt x="1005" y="3894"/>
                </a:lnTo>
                <a:lnTo>
                  <a:pt x="1016" y="3888"/>
                </a:lnTo>
                <a:lnTo>
                  <a:pt x="1027" y="3880"/>
                </a:lnTo>
                <a:lnTo>
                  <a:pt x="1038" y="3869"/>
                </a:lnTo>
                <a:lnTo>
                  <a:pt x="1048" y="3857"/>
                </a:lnTo>
                <a:lnTo>
                  <a:pt x="1058" y="3843"/>
                </a:lnTo>
                <a:lnTo>
                  <a:pt x="1068" y="3827"/>
                </a:lnTo>
                <a:lnTo>
                  <a:pt x="1079" y="3810"/>
                </a:lnTo>
                <a:lnTo>
                  <a:pt x="1088" y="3790"/>
                </a:lnTo>
                <a:lnTo>
                  <a:pt x="1098" y="3768"/>
                </a:lnTo>
                <a:lnTo>
                  <a:pt x="1118" y="3722"/>
                </a:lnTo>
                <a:lnTo>
                  <a:pt x="1138" y="3669"/>
                </a:lnTo>
                <a:lnTo>
                  <a:pt x="1159" y="3609"/>
                </a:lnTo>
                <a:lnTo>
                  <a:pt x="1159" y="3609"/>
                </a:lnTo>
                <a:lnTo>
                  <a:pt x="1178" y="3556"/>
                </a:lnTo>
                <a:lnTo>
                  <a:pt x="1199" y="3502"/>
                </a:lnTo>
                <a:lnTo>
                  <a:pt x="1221" y="3447"/>
                </a:lnTo>
                <a:lnTo>
                  <a:pt x="1243" y="3390"/>
                </a:lnTo>
                <a:lnTo>
                  <a:pt x="1243" y="3390"/>
                </a:lnTo>
                <a:lnTo>
                  <a:pt x="1259" y="3359"/>
                </a:lnTo>
                <a:lnTo>
                  <a:pt x="1274" y="3327"/>
                </a:lnTo>
                <a:lnTo>
                  <a:pt x="1289" y="3298"/>
                </a:lnTo>
                <a:lnTo>
                  <a:pt x="1304" y="3269"/>
                </a:lnTo>
                <a:lnTo>
                  <a:pt x="1320" y="3241"/>
                </a:lnTo>
                <a:lnTo>
                  <a:pt x="1338" y="3214"/>
                </a:lnTo>
                <a:lnTo>
                  <a:pt x="1355" y="3188"/>
                </a:lnTo>
                <a:lnTo>
                  <a:pt x="1372" y="3162"/>
                </a:lnTo>
                <a:lnTo>
                  <a:pt x="1391" y="3138"/>
                </a:lnTo>
                <a:lnTo>
                  <a:pt x="1409" y="3115"/>
                </a:lnTo>
                <a:lnTo>
                  <a:pt x="1428" y="3092"/>
                </a:lnTo>
                <a:lnTo>
                  <a:pt x="1447" y="3071"/>
                </a:lnTo>
                <a:lnTo>
                  <a:pt x="1468" y="3050"/>
                </a:lnTo>
                <a:lnTo>
                  <a:pt x="1488" y="3031"/>
                </a:lnTo>
                <a:lnTo>
                  <a:pt x="1509" y="3012"/>
                </a:lnTo>
                <a:lnTo>
                  <a:pt x="1531" y="2995"/>
                </a:lnTo>
                <a:lnTo>
                  <a:pt x="1553" y="2978"/>
                </a:lnTo>
                <a:lnTo>
                  <a:pt x="1575" y="2962"/>
                </a:lnTo>
                <a:lnTo>
                  <a:pt x="1599" y="2947"/>
                </a:lnTo>
                <a:lnTo>
                  <a:pt x="1623" y="2933"/>
                </a:lnTo>
                <a:lnTo>
                  <a:pt x="1646" y="2920"/>
                </a:lnTo>
                <a:lnTo>
                  <a:pt x="1671" y="2908"/>
                </a:lnTo>
                <a:lnTo>
                  <a:pt x="1696" y="2896"/>
                </a:lnTo>
                <a:lnTo>
                  <a:pt x="1722" y="2887"/>
                </a:lnTo>
                <a:lnTo>
                  <a:pt x="1749" y="2877"/>
                </a:lnTo>
                <a:lnTo>
                  <a:pt x="1775" y="2868"/>
                </a:lnTo>
                <a:lnTo>
                  <a:pt x="1804" y="2860"/>
                </a:lnTo>
                <a:lnTo>
                  <a:pt x="1832" y="2853"/>
                </a:lnTo>
                <a:lnTo>
                  <a:pt x="1861" y="2847"/>
                </a:lnTo>
                <a:lnTo>
                  <a:pt x="1890" y="2842"/>
                </a:lnTo>
                <a:lnTo>
                  <a:pt x="1920" y="2838"/>
                </a:lnTo>
                <a:lnTo>
                  <a:pt x="1951" y="2833"/>
                </a:lnTo>
                <a:lnTo>
                  <a:pt x="1951" y="2833"/>
                </a:lnTo>
                <a:lnTo>
                  <a:pt x="1979" y="2831"/>
                </a:lnTo>
                <a:lnTo>
                  <a:pt x="2007" y="2830"/>
                </a:lnTo>
                <a:lnTo>
                  <a:pt x="2037" y="2829"/>
                </a:lnTo>
                <a:lnTo>
                  <a:pt x="2065" y="2830"/>
                </a:lnTo>
                <a:lnTo>
                  <a:pt x="2093" y="2831"/>
                </a:lnTo>
                <a:lnTo>
                  <a:pt x="2121" y="2833"/>
                </a:lnTo>
                <a:lnTo>
                  <a:pt x="2149" y="2837"/>
                </a:lnTo>
                <a:lnTo>
                  <a:pt x="2177" y="2840"/>
                </a:lnTo>
                <a:lnTo>
                  <a:pt x="2206" y="2845"/>
                </a:lnTo>
                <a:lnTo>
                  <a:pt x="2234" y="2851"/>
                </a:lnTo>
                <a:lnTo>
                  <a:pt x="2262" y="2858"/>
                </a:lnTo>
                <a:lnTo>
                  <a:pt x="2290" y="2866"/>
                </a:lnTo>
                <a:lnTo>
                  <a:pt x="2318" y="2875"/>
                </a:lnTo>
                <a:lnTo>
                  <a:pt x="2345" y="2883"/>
                </a:lnTo>
                <a:lnTo>
                  <a:pt x="2374" y="2894"/>
                </a:lnTo>
                <a:lnTo>
                  <a:pt x="2401" y="2905"/>
                </a:lnTo>
                <a:lnTo>
                  <a:pt x="2429" y="2918"/>
                </a:lnTo>
                <a:lnTo>
                  <a:pt x="2456" y="2931"/>
                </a:lnTo>
                <a:lnTo>
                  <a:pt x="2484" y="2945"/>
                </a:lnTo>
                <a:lnTo>
                  <a:pt x="2511" y="2960"/>
                </a:lnTo>
                <a:lnTo>
                  <a:pt x="2538" y="2975"/>
                </a:lnTo>
                <a:lnTo>
                  <a:pt x="2565" y="2993"/>
                </a:lnTo>
                <a:lnTo>
                  <a:pt x="2592" y="3010"/>
                </a:lnTo>
                <a:lnTo>
                  <a:pt x="2619" y="3028"/>
                </a:lnTo>
                <a:lnTo>
                  <a:pt x="2647" y="3048"/>
                </a:lnTo>
                <a:lnTo>
                  <a:pt x="2674" y="3069"/>
                </a:lnTo>
                <a:lnTo>
                  <a:pt x="2701" y="3090"/>
                </a:lnTo>
                <a:lnTo>
                  <a:pt x="2727" y="3112"/>
                </a:lnTo>
                <a:lnTo>
                  <a:pt x="2754" y="3136"/>
                </a:lnTo>
                <a:lnTo>
                  <a:pt x="2780" y="3160"/>
                </a:lnTo>
                <a:lnTo>
                  <a:pt x="2807" y="3184"/>
                </a:lnTo>
                <a:lnTo>
                  <a:pt x="2833" y="3210"/>
                </a:lnTo>
                <a:lnTo>
                  <a:pt x="2833" y="3210"/>
                </a:lnTo>
                <a:lnTo>
                  <a:pt x="2859" y="3236"/>
                </a:lnTo>
                <a:lnTo>
                  <a:pt x="2884" y="3262"/>
                </a:lnTo>
                <a:lnTo>
                  <a:pt x="2908" y="3290"/>
                </a:lnTo>
                <a:lnTo>
                  <a:pt x="2930" y="3317"/>
                </a:lnTo>
                <a:lnTo>
                  <a:pt x="2953" y="3343"/>
                </a:lnTo>
                <a:lnTo>
                  <a:pt x="2974" y="3370"/>
                </a:lnTo>
                <a:lnTo>
                  <a:pt x="2994" y="3397"/>
                </a:lnTo>
                <a:lnTo>
                  <a:pt x="3014" y="3424"/>
                </a:lnTo>
                <a:lnTo>
                  <a:pt x="3033" y="3451"/>
                </a:lnTo>
                <a:lnTo>
                  <a:pt x="3051" y="3478"/>
                </a:lnTo>
                <a:lnTo>
                  <a:pt x="3067" y="3505"/>
                </a:lnTo>
                <a:lnTo>
                  <a:pt x="3083" y="3532"/>
                </a:lnTo>
                <a:lnTo>
                  <a:pt x="3098" y="3559"/>
                </a:lnTo>
                <a:lnTo>
                  <a:pt x="3112" y="3588"/>
                </a:lnTo>
                <a:lnTo>
                  <a:pt x="3125" y="3615"/>
                </a:lnTo>
                <a:lnTo>
                  <a:pt x="3137" y="3642"/>
                </a:lnTo>
                <a:lnTo>
                  <a:pt x="3149" y="3670"/>
                </a:lnTo>
                <a:lnTo>
                  <a:pt x="3159" y="3698"/>
                </a:lnTo>
                <a:lnTo>
                  <a:pt x="3169" y="3725"/>
                </a:lnTo>
                <a:lnTo>
                  <a:pt x="3177" y="3753"/>
                </a:lnTo>
                <a:lnTo>
                  <a:pt x="3185" y="3781"/>
                </a:lnTo>
                <a:lnTo>
                  <a:pt x="3192" y="3810"/>
                </a:lnTo>
                <a:lnTo>
                  <a:pt x="3198" y="3837"/>
                </a:lnTo>
                <a:lnTo>
                  <a:pt x="3202" y="3865"/>
                </a:lnTo>
                <a:lnTo>
                  <a:pt x="3207" y="3893"/>
                </a:lnTo>
                <a:lnTo>
                  <a:pt x="3210" y="3922"/>
                </a:lnTo>
                <a:lnTo>
                  <a:pt x="3212" y="3951"/>
                </a:lnTo>
                <a:lnTo>
                  <a:pt x="3213" y="3979"/>
                </a:lnTo>
                <a:lnTo>
                  <a:pt x="3213" y="4007"/>
                </a:lnTo>
                <a:lnTo>
                  <a:pt x="3213" y="4035"/>
                </a:lnTo>
                <a:lnTo>
                  <a:pt x="3211" y="4064"/>
                </a:lnTo>
                <a:lnTo>
                  <a:pt x="3209" y="4092"/>
                </a:lnTo>
                <a:lnTo>
                  <a:pt x="3209" y="4092"/>
                </a:lnTo>
                <a:lnTo>
                  <a:pt x="3206" y="4123"/>
                </a:lnTo>
                <a:lnTo>
                  <a:pt x="3201" y="4153"/>
                </a:lnTo>
                <a:lnTo>
                  <a:pt x="3196" y="4182"/>
                </a:lnTo>
                <a:lnTo>
                  <a:pt x="3189" y="4212"/>
                </a:lnTo>
                <a:lnTo>
                  <a:pt x="3183" y="4240"/>
                </a:lnTo>
                <a:lnTo>
                  <a:pt x="3175" y="4267"/>
                </a:lnTo>
                <a:lnTo>
                  <a:pt x="3167" y="4294"/>
                </a:lnTo>
                <a:lnTo>
                  <a:pt x="3157" y="4321"/>
                </a:lnTo>
                <a:lnTo>
                  <a:pt x="3146" y="4346"/>
                </a:lnTo>
                <a:lnTo>
                  <a:pt x="3135" y="4372"/>
                </a:lnTo>
                <a:lnTo>
                  <a:pt x="3123" y="4397"/>
                </a:lnTo>
                <a:lnTo>
                  <a:pt x="3110" y="4421"/>
                </a:lnTo>
                <a:lnTo>
                  <a:pt x="3096" y="4445"/>
                </a:lnTo>
                <a:lnTo>
                  <a:pt x="3081" y="4467"/>
                </a:lnTo>
                <a:lnTo>
                  <a:pt x="3065" y="4490"/>
                </a:lnTo>
                <a:lnTo>
                  <a:pt x="3049" y="4512"/>
                </a:lnTo>
                <a:lnTo>
                  <a:pt x="3030" y="4533"/>
                </a:lnTo>
                <a:lnTo>
                  <a:pt x="3012" y="4555"/>
                </a:lnTo>
                <a:lnTo>
                  <a:pt x="2992" y="4576"/>
                </a:lnTo>
                <a:lnTo>
                  <a:pt x="2972" y="4595"/>
                </a:lnTo>
                <a:lnTo>
                  <a:pt x="2951" y="4615"/>
                </a:lnTo>
                <a:lnTo>
                  <a:pt x="2928" y="4634"/>
                </a:lnTo>
                <a:lnTo>
                  <a:pt x="2906" y="4653"/>
                </a:lnTo>
                <a:lnTo>
                  <a:pt x="2881" y="4671"/>
                </a:lnTo>
                <a:lnTo>
                  <a:pt x="2856" y="4688"/>
                </a:lnTo>
                <a:lnTo>
                  <a:pt x="2830" y="4706"/>
                </a:lnTo>
                <a:lnTo>
                  <a:pt x="2803" y="4722"/>
                </a:lnTo>
                <a:lnTo>
                  <a:pt x="2774" y="4738"/>
                </a:lnTo>
                <a:lnTo>
                  <a:pt x="2745" y="4754"/>
                </a:lnTo>
                <a:lnTo>
                  <a:pt x="2715" y="4770"/>
                </a:lnTo>
                <a:lnTo>
                  <a:pt x="2684" y="4785"/>
                </a:lnTo>
                <a:lnTo>
                  <a:pt x="2652" y="4799"/>
                </a:lnTo>
                <a:lnTo>
                  <a:pt x="2652" y="4799"/>
                </a:lnTo>
                <a:lnTo>
                  <a:pt x="2597" y="4823"/>
                </a:lnTo>
                <a:lnTo>
                  <a:pt x="2541" y="4844"/>
                </a:lnTo>
                <a:lnTo>
                  <a:pt x="2487" y="4864"/>
                </a:lnTo>
                <a:lnTo>
                  <a:pt x="2433" y="4883"/>
                </a:lnTo>
                <a:lnTo>
                  <a:pt x="2433" y="4883"/>
                </a:lnTo>
                <a:lnTo>
                  <a:pt x="2375" y="4905"/>
                </a:lnTo>
                <a:lnTo>
                  <a:pt x="2322" y="4926"/>
                </a:lnTo>
                <a:lnTo>
                  <a:pt x="2275" y="4945"/>
                </a:lnTo>
                <a:lnTo>
                  <a:pt x="2253" y="4955"/>
                </a:lnTo>
                <a:lnTo>
                  <a:pt x="2234" y="4965"/>
                </a:lnTo>
                <a:lnTo>
                  <a:pt x="2216" y="4974"/>
                </a:lnTo>
                <a:lnTo>
                  <a:pt x="2200" y="4984"/>
                </a:lnTo>
                <a:lnTo>
                  <a:pt x="2186" y="4995"/>
                </a:lnTo>
                <a:lnTo>
                  <a:pt x="2173" y="5005"/>
                </a:lnTo>
                <a:lnTo>
                  <a:pt x="2163" y="5016"/>
                </a:lnTo>
                <a:lnTo>
                  <a:pt x="2155" y="5026"/>
                </a:lnTo>
                <a:lnTo>
                  <a:pt x="2148" y="5038"/>
                </a:lnTo>
                <a:lnTo>
                  <a:pt x="2145" y="5050"/>
                </a:lnTo>
                <a:lnTo>
                  <a:pt x="2145" y="5050"/>
                </a:lnTo>
                <a:lnTo>
                  <a:pt x="2142" y="5063"/>
                </a:lnTo>
                <a:lnTo>
                  <a:pt x="2142" y="5077"/>
                </a:lnTo>
                <a:lnTo>
                  <a:pt x="2143" y="5093"/>
                </a:lnTo>
                <a:lnTo>
                  <a:pt x="2146" y="5110"/>
                </a:lnTo>
                <a:lnTo>
                  <a:pt x="2150" y="5127"/>
                </a:lnTo>
                <a:lnTo>
                  <a:pt x="2157" y="5146"/>
                </a:lnTo>
                <a:lnTo>
                  <a:pt x="2165" y="5164"/>
                </a:lnTo>
                <a:lnTo>
                  <a:pt x="2175" y="5185"/>
                </a:lnTo>
                <a:lnTo>
                  <a:pt x="2187" y="5205"/>
                </a:lnTo>
                <a:lnTo>
                  <a:pt x="2200" y="5227"/>
                </a:lnTo>
                <a:lnTo>
                  <a:pt x="2214" y="5249"/>
                </a:lnTo>
                <a:lnTo>
                  <a:pt x="2230" y="5271"/>
                </a:lnTo>
                <a:lnTo>
                  <a:pt x="2248" y="5294"/>
                </a:lnTo>
                <a:lnTo>
                  <a:pt x="2267" y="5318"/>
                </a:lnTo>
                <a:lnTo>
                  <a:pt x="2288" y="5343"/>
                </a:lnTo>
                <a:lnTo>
                  <a:pt x="2310" y="5367"/>
                </a:lnTo>
                <a:lnTo>
                  <a:pt x="2310" y="5367"/>
                </a:lnTo>
                <a:lnTo>
                  <a:pt x="2335" y="5393"/>
                </a:lnTo>
                <a:lnTo>
                  <a:pt x="2364" y="5422"/>
                </a:lnTo>
                <a:lnTo>
                  <a:pt x="2400" y="5454"/>
                </a:lnTo>
                <a:lnTo>
                  <a:pt x="2440" y="5491"/>
                </a:lnTo>
                <a:lnTo>
                  <a:pt x="2485" y="5530"/>
                </a:lnTo>
                <a:lnTo>
                  <a:pt x="2535" y="5573"/>
                </a:lnTo>
                <a:lnTo>
                  <a:pt x="2589" y="5617"/>
                </a:lnTo>
                <a:lnTo>
                  <a:pt x="2648" y="5665"/>
                </a:lnTo>
                <a:lnTo>
                  <a:pt x="2710" y="5713"/>
                </a:lnTo>
                <a:lnTo>
                  <a:pt x="2778" y="5764"/>
                </a:lnTo>
                <a:lnTo>
                  <a:pt x="2848" y="5817"/>
                </a:lnTo>
                <a:lnTo>
                  <a:pt x="2922" y="5872"/>
                </a:lnTo>
                <a:lnTo>
                  <a:pt x="3000" y="5928"/>
                </a:lnTo>
                <a:lnTo>
                  <a:pt x="3080" y="5984"/>
                </a:lnTo>
                <a:lnTo>
                  <a:pt x="3163" y="6042"/>
                </a:lnTo>
                <a:lnTo>
                  <a:pt x="3249" y="6100"/>
                </a:lnTo>
                <a:lnTo>
                  <a:pt x="3249" y="6100"/>
                </a:lnTo>
                <a:lnTo>
                  <a:pt x="3263" y="6109"/>
                </a:lnTo>
                <a:lnTo>
                  <a:pt x="3278" y="6115"/>
                </a:lnTo>
                <a:lnTo>
                  <a:pt x="3292" y="6121"/>
                </a:lnTo>
                <a:lnTo>
                  <a:pt x="3308" y="6124"/>
                </a:lnTo>
                <a:lnTo>
                  <a:pt x="3323" y="6126"/>
                </a:lnTo>
                <a:lnTo>
                  <a:pt x="3339" y="6127"/>
                </a:lnTo>
                <a:lnTo>
                  <a:pt x="3354" y="6126"/>
                </a:lnTo>
                <a:lnTo>
                  <a:pt x="3369" y="6124"/>
                </a:lnTo>
                <a:lnTo>
                  <a:pt x="3383" y="6120"/>
                </a:lnTo>
                <a:lnTo>
                  <a:pt x="3399" y="6114"/>
                </a:lnTo>
                <a:lnTo>
                  <a:pt x="3413" y="6108"/>
                </a:lnTo>
                <a:lnTo>
                  <a:pt x="3426" y="6100"/>
                </a:lnTo>
                <a:lnTo>
                  <a:pt x="3438" y="6090"/>
                </a:lnTo>
                <a:lnTo>
                  <a:pt x="3449" y="6081"/>
                </a:lnTo>
                <a:lnTo>
                  <a:pt x="3460" y="6069"/>
                </a:lnTo>
                <a:lnTo>
                  <a:pt x="3470" y="6056"/>
                </a:lnTo>
                <a:lnTo>
                  <a:pt x="3470" y="6056"/>
                </a:lnTo>
                <a:lnTo>
                  <a:pt x="3529" y="5968"/>
                </a:lnTo>
                <a:lnTo>
                  <a:pt x="3587" y="5884"/>
                </a:lnTo>
                <a:lnTo>
                  <a:pt x="3646" y="5800"/>
                </a:lnTo>
                <a:lnTo>
                  <a:pt x="3704" y="5719"/>
                </a:lnTo>
                <a:lnTo>
                  <a:pt x="3762" y="5641"/>
                </a:lnTo>
                <a:lnTo>
                  <a:pt x="3818" y="5566"/>
                </a:lnTo>
                <a:lnTo>
                  <a:pt x="3872" y="5493"/>
                </a:lnTo>
                <a:lnTo>
                  <a:pt x="3926" y="5425"/>
                </a:lnTo>
                <a:lnTo>
                  <a:pt x="3978" y="5360"/>
                </a:lnTo>
                <a:lnTo>
                  <a:pt x="4028" y="5298"/>
                </a:lnTo>
                <a:lnTo>
                  <a:pt x="4077" y="5242"/>
                </a:lnTo>
                <a:lnTo>
                  <a:pt x="4122" y="5189"/>
                </a:lnTo>
                <a:lnTo>
                  <a:pt x="4166" y="5141"/>
                </a:lnTo>
                <a:lnTo>
                  <a:pt x="4206" y="5098"/>
                </a:lnTo>
                <a:lnTo>
                  <a:pt x="4243" y="5060"/>
                </a:lnTo>
                <a:lnTo>
                  <a:pt x="4276" y="5029"/>
                </a:lnTo>
                <a:lnTo>
                  <a:pt x="4276" y="5029"/>
                </a:lnTo>
                <a:lnTo>
                  <a:pt x="4323" y="4986"/>
                </a:lnTo>
                <a:lnTo>
                  <a:pt x="4370" y="4948"/>
                </a:lnTo>
                <a:lnTo>
                  <a:pt x="4416" y="4913"/>
                </a:lnTo>
                <a:lnTo>
                  <a:pt x="4463" y="4881"/>
                </a:lnTo>
                <a:lnTo>
                  <a:pt x="4485" y="4867"/>
                </a:lnTo>
                <a:lnTo>
                  <a:pt x="4508" y="4853"/>
                </a:lnTo>
                <a:lnTo>
                  <a:pt x="4531" y="4840"/>
                </a:lnTo>
                <a:lnTo>
                  <a:pt x="4554" y="4828"/>
                </a:lnTo>
                <a:lnTo>
                  <a:pt x="4576" y="4817"/>
                </a:lnTo>
                <a:lnTo>
                  <a:pt x="4598" y="4807"/>
                </a:lnTo>
                <a:lnTo>
                  <a:pt x="4621" y="4797"/>
                </a:lnTo>
                <a:lnTo>
                  <a:pt x="4643" y="4788"/>
                </a:lnTo>
                <a:lnTo>
                  <a:pt x="4665" y="4780"/>
                </a:lnTo>
                <a:lnTo>
                  <a:pt x="4687" y="4774"/>
                </a:lnTo>
                <a:lnTo>
                  <a:pt x="4710" y="4767"/>
                </a:lnTo>
                <a:lnTo>
                  <a:pt x="4731" y="4762"/>
                </a:lnTo>
                <a:lnTo>
                  <a:pt x="4753" y="4758"/>
                </a:lnTo>
                <a:lnTo>
                  <a:pt x="4775" y="4754"/>
                </a:lnTo>
                <a:lnTo>
                  <a:pt x="4796" y="4751"/>
                </a:lnTo>
                <a:lnTo>
                  <a:pt x="4818" y="4749"/>
                </a:lnTo>
                <a:lnTo>
                  <a:pt x="4839" y="4748"/>
                </a:lnTo>
                <a:lnTo>
                  <a:pt x="4860" y="4748"/>
                </a:lnTo>
                <a:lnTo>
                  <a:pt x="4881" y="4749"/>
                </a:lnTo>
                <a:lnTo>
                  <a:pt x="4902" y="4750"/>
                </a:lnTo>
                <a:lnTo>
                  <a:pt x="4923" y="4752"/>
                </a:lnTo>
                <a:lnTo>
                  <a:pt x="4944" y="4756"/>
                </a:lnTo>
                <a:lnTo>
                  <a:pt x="4964" y="4760"/>
                </a:lnTo>
                <a:lnTo>
                  <a:pt x="4985" y="4764"/>
                </a:lnTo>
                <a:lnTo>
                  <a:pt x="4985" y="4764"/>
                </a:lnTo>
                <a:lnTo>
                  <a:pt x="5012" y="4772"/>
                </a:lnTo>
                <a:lnTo>
                  <a:pt x="5037" y="4780"/>
                </a:lnTo>
                <a:lnTo>
                  <a:pt x="5061" y="4790"/>
                </a:lnTo>
                <a:lnTo>
                  <a:pt x="5084" y="4801"/>
                </a:lnTo>
                <a:lnTo>
                  <a:pt x="5106" y="4813"/>
                </a:lnTo>
                <a:lnTo>
                  <a:pt x="5128" y="4825"/>
                </a:lnTo>
                <a:lnTo>
                  <a:pt x="5147" y="4838"/>
                </a:lnTo>
                <a:lnTo>
                  <a:pt x="5167" y="4853"/>
                </a:lnTo>
                <a:lnTo>
                  <a:pt x="5185" y="4867"/>
                </a:lnTo>
                <a:lnTo>
                  <a:pt x="5204" y="4883"/>
                </a:lnTo>
                <a:lnTo>
                  <a:pt x="5220" y="4900"/>
                </a:lnTo>
                <a:lnTo>
                  <a:pt x="5236" y="4917"/>
                </a:lnTo>
                <a:lnTo>
                  <a:pt x="5251" y="4934"/>
                </a:lnTo>
                <a:lnTo>
                  <a:pt x="5267" y="4953"/>
                </a:lnTo>
                <a:lnTo>
                  <a:pt x="5281" y="4971"/>
                </a:lnTo>
                <a:lnTo>
                  <a:pt x="5294" y="4990"/>
                </a:lnTo>
                <a:lnTo>
                  <a:pt x="5307" y="5009"/>
                </a:lnTo>
                <a:lnTo>
                  <a:pt x="5319" y="5030"/>
                </a:lnTo>
                <a:lnTo>
                  <a:pt x="5341" y="5070"/>
                </a:lnTo>
                <a:lnTo>
                  <a:pt x="5362" y="5112"/>
                </a:lnTo>
                <a:lnTo>
                  <a:pt x="5380" y="5154"/>
                </a:lnTo>
                <a:lnTo>
                  <a:pt x="5398" y="5197"/>
                </a:lnTo>
                <a:lnTo>
                  <a:pt x="5415" y="5239"/>
                </a:lnTo>
                <a:lnTo>
                  <a:pt x="5444" y="5321"/>
                </a:lnTo>
                <a:lnTo>
                  <a:pt x="5444" y="5321"/>
                </a:lnTo>
                <a:lnTo>
                  <a:pt x="5480" y="5418"/>
                </a:lnTo>
                <a:lnTo>
                  <a:pt x="5498" y="5465"/>
                </a:lnTo>
                <a:lnTo>
                  <a:pt x="5518" y="5512"/>
                </a:lnTo>
                <a:lnTo>
                  <a:pt x="5518" y="5512"/>
                </a:lnTo>
                <a:lnTo>
                  <a:pt x="5537" y="5554"/>
                </a:lnTo>
                <a:lnTo>
                  <a:pt x="5557" y="5592"/>
                </a:lnTo>
                <a:lnTo>
                  <a:pt x="5577" y="5627"/>
                </a:lnTo>
                <a:lnTo>
                  <a:pt x="5597" y="5657"/>
                </a:lnTo>
                <a:lnTo>
                  <a:pt x="5618" y="5684"/>
                </a:lnTo>
                <a:lnTo>
                  <a:pt x="5638" y="5709"/>
                </a:lnTo>
                <a:lnTo>
                  <a:pt x="5660" y="5730"/>
                </a:lnTo>
                <a:lnTo>
                  <a:pt x="5682" y="5748"/>
                </a:lnTo>
                <a:lnTo>
                  <a:pt x="5703" y="5763"/>
                </a:lnTo>
                <a:lnTo>
                  <a:pt x="5726" y="5777"/>
                </a:lnTo>
                <a:lnTo>
                  <a:pt x="5750" y="5788"/>
                </a:lnTo>
                <a:lnTo>
                  <a:pt x="5775" y="5797"/>
                </a:lnTo>
                <a:lnTo>
                  <a:pt x="5800" y="5804"/>
                </a:lnTo>
                <a:lnTo>
                  <a:pt x="5825" y="5811"/>
                </a:lnTo>
                <a:lnTo>
                  <a:pt x="5852" y="5815"/>
                </a:lnTo>
                <a:lnTo>
                  <a:pt x="5880" y="5819"/>
                </a:lnTo>
                <a:lnTo>
                  <a:pt x="5880" y="5819"/>
                </a:lnTo>
                <a:lnTo>
                  <a:pt x="5912" y="5821"/>
                </a:lnTo>
                <a:lnTo>
                  <a:pt x="5945" y="5820"/>
                </a:lnTo>
                <a:lnTo>
                  <a:pt x="5977" y="5817"/>
                </a:lnTo>
                <a:lnTo>
                  <a:pt x="6011" y="5812"/>
                </a:lnTo>
                <a:lnTo>
                  <a:pt x="6043" y="5804"/>
                </a:lnTo>
                <a:lnTo>
                  <a:pt x="6077" y="5795"/>
                </a:lnTo>
                <a:lnTo>
                  <a:pt x="6111" y="5782"/>
                </a:lnTo>
                <a:lnTo>
                  <a:pt x="6145" y="5768"/>
                </a:lnTo>
                <a:lnTo>
                  <a:pt x="6179" y="5750"/>
                </a:lnTo>
                <a:lnTo>
                  <a:pt x="6212" y="5731"/>
                </a:lnTo>
                <a:lnTo>
                  <a:pt x="6247" y="5709"/>
                </a:lnTo>
                <a:lnTo>
                  <a:pt x="6282" y="5684"/>
                </a:lnTo>
                <a:lnTo>
                  <a:pt x="6315" y="5658"/>
                </a:lnTo>
                <a:lnTo>
                  <a:pt x="6350" y="5629"/>
                </a:lnTo>
                <a:lnTo>
                  <a:pt x="6385" y="5597"/>
                </a:lnTo>
                <a:lnTo>
                  <a:pt x="6420" y="5564"/>
                </a:lnTo>
                <a:lnTo>
                  <a:pt x="6420" y="5564"/>
                </a:lnTo>
                <a:lnTo>
                  <a:pt x="6454" y="5529"/>
                </a:lnTo>
                <a:lnTo>
                  <a:pt x="6485" y="5495"/>
                </a:lnTo>
                <a:lnTo>
                  <a:pt x="6514" y="5460"/>
                </a:lnTo>
                <a:lnTo>
                  <a:pt x="6541" y="5425"/>
                </a:lnTo>
                <a:lnTo>
                  <a:pt x="6565" y="5391"/>
                </a:lnTo>
                <a:lnTo>
                  <a:pt x="6587" y="5357"/>
                </a:lnTo>
                <a:lnTo>
                  <a:pt x="6607" y="5322"/>
                </a:lnTo>
                <a:lnTo>
                  <a:pt x="6623" y="5289"/>
                </a:lnTo>
                <a:lnTo>
                  <a:pt x="6638" y="5255"/>
                </a:lnTo>
                <a:lnTo>
                  <a:pt x="6650" y="5221"/>
                </a:lnTo>
                <a:lnTo>
                  <a:pt x="6661" y="5188"/>
                </a:lnTo>
                <a:lnTo>
                  <a:pt x="6669" y="5154"/>
                </a:lnTo>
                <a:lnTo>
                  <a:pt x="6673" y="5121"/>
                </a:lnTo>
                <a:lnTo>
                  <a:pt x="6676" y="5088"/>
                </a:lnTo>
                <a:lnTo>
                  <a:pt x="6676" y="5056"/>
                </a:lnTo>
                <a:lnTo>
                  <a:pt x="6674" y="5023"/>
                </a:lnTo>
                <a:lnTo>
                  <a:pt x="6674" y="5023"/>
                </a:lnTo>
                <a:lnTo>
                  <a:pt x="6671" y="4995"/>
                </a:lnTo>
                <a:lnTo>
                  <a:pt x="6666" y="4969"/>
                </a:lnTo>
                <a:lnTo>
                  <a:pt x="6661" y="4943"/>
                </a:lnTo>
                <a:lnTo>
                  <a:pt x="6653" y="4918"/>
                </a:lnTo>
                <a:lnTo>
                  <a:pt x="6645" y="4893"/>
                </a:lnTo>
                <a:lnTo>
                  <a:pt x="6633" y="4870"/>
                </a:lnTo>
                <a:lnTo>
                  <a:pt x="6620" y="4848"/>
                </a:lnTo>
                <a:lnTo>
                  <a:pt x="6605" y="4825"/>
                </a:lnTo>
                <a:lnTo>
                  <a:pt x="6586" y="4803"/>
                </a:lnTo>
                <a:lnTo>
                  <a:pt x="6565" y="4783"/>
                </a:lnTo>
                <a:lnTo>
                  <a:pt x="6541" y="4761"/>
                </a:lnTo>
                <a:lnTo>
                  <a:pt x="6514" y="4741"/>
                </a:lnTo>
                <a:lnTo>
                  <a:pt x="6483" y="4721"/>
                </a:lnTo>
                <a:lnTo>
                  <a:pt x="6449" y="4701"/>
                </a:lnTo>
                <a:lnTo>
                  <a:pt x="6411" y="4681"/>
                </a:lnTo>
                <a:lnTo>
                  <a:pt x="6368" y="4661"/>
                </a:lnTo>
                <a:lnTo>
                  <a:pt x="6368" y="4661"/>
                </a:lnTo>
                <a:lnTo>
                  <a:pt x="6322" y="4642"/>
                </a:lnTo>
                <a:lnTo>
                  <a:pt x="6274" y="4623"/>
                </a:lnTo>
                <a:lnTo>
                  <a:pt x="6178" y="4589"/>
                </a:lnTo>
                <a:lnTo>
                  <a:pt x="6178" y="4589"/>
                </a:lnTo>
                <a:lnTo>
                  <a:pt x="6095" y="4558"/>
                </a:lnTo>
                <a:lnTo>
                  <a:pt x="6053" y="4542"/>
                </a:lnTo>
                <a:lnTo>
                  <a:pt x="6011" y="4525"/>
                </a:lnTo>
                <a:lnTo>
                  <a:pt x="5969" y="4505"/>
                </a:lnTo>
                <a:lnTo>
                  <a:pt x="5926" y="4485"/>
                </a:lnTo>
                <a:lnTo>
                  <a:pt x="5886" y="4462"/>
                </a:lnTo>
                <a:lnTo>
                  <a:pt x="5866" y="4450"/>
                </a:lnTo>
                <a:lnTo>
                  <a:pt x="5846" y="4437"/>
                </a:lnTo>
                <a:lnTo>
                  <a:pt x="5827" y="4424"/>
                </a:lnTo>
                <a:lnTo>
                  <a:pt x="5808" y="4410"/>
                </a:lnTo>
                <a:lnTo>
                  <a:pt x="5791" y="4395"/>
                </a:lnTo>
                <a:lnTo>
                  <a:pt x="5773" y="4380"/>
                </a:lnTo>
                <a:lnTo>
                  <a:pt x="5756" y="4363"/>
                </a:lnTo>
                <a:lnTo>
                  <a:pt x="5739" y="4347"/>
                </a:lnTo>
                <a:lnTo>
                  <a:pt x="5724" y="4330"/>
                </a:lnTo>
                <a:lnTo>
                  <a:pt x="5709" y="4311"/>
                </a:lnTo>
                <a:lnTo>
                  <a:pt x="5695" y="4292"/>
                </a:lnTo>
                <a:lnTo>
                  <a:pt x="5682" y="4271"/>
                </a:lnTo>
                <a:lnTo>
                  <a:pt x="5669" y="4250"/>
                </a:lnTo>
                <a:lnTo>
                  <a:pt x="5658" y="4228"/>
                </a:lnTo>
                <a:lnTo>
                  <a:pt x="5647" y="4205"/>
                </a:lnTo>
                <a:lnTo>
                  <a:pt x="5637" y="4180"/>
                </a:lnTo>
                <a:lnTo>
                  <a:pt x="5628" y="4155"/>
                </a:lnTo>
                <a:lnTo>
                  <a:pt x="5621" y="4129"/>
                </a:lnTo>
                <a:lnTo>
                  <a:pt x="5621" y="4129"/>
                </a:lnTo>
                <a:lnTo>
                  <a:pt x="5614" y="4099"/>
                </a:lnTo>
                <a:lnTo>
                  <a:pt x="5609" y="4069"/>
                </a:lnTo>
                <a:lnTo>
                  <a:pt x="5607" y="4038"/>
                </a:lnTo>
                <a:lnTo>
                  <a:pt x="5606" y="4009"/>
                </a:lnTo>
                <a:lnTo>
                  <a:pt x="5606" y="3980"/>
                </a:lnTo>
                <a:lnTo>
                  <a:pt x="5608" y="3951"/>
                </a:lnTo>
                <a:lnTo>
                  <a:pt x="5612" y="3922"/>
                </a:lnTo>
                <a:lnTo>
                  <a:pt x="5618" y="3894"/>
                </a:lnTo>
                <a:lnTo>
                  <a:pt x="5624" y="3867"/>
                </a:lnTo>
                <a:lnTo>
                  <a:pt x="5632" y="3840"/>
                </a:lnTo>
                <a:lnTo>
                  <a:pt x="5640" y="3814"/>
                </a:lnTo>
                <a:lnTo>
                  <a:pt x="5650" y="3788"/>
                </a:lnTo>
                <a:lnTo>
                  <a:pt x="5661" y="3763"/>
                </a:lnTo>
                <a:lnTo>
                  <a:pt x="5673" y="3738"/>
                </a:lnTo>
                <a:lnTo>
                  <a:pt x="5685" y="3714"/>
                </a:lnTo>
                <a:lnTo>
                  <a:pt x="5698" y="3692"/>
                </a:lnTo>
                <a:lnTo>
                  <a:pt x="5712" y="3669"/>
                </a:lnTo>
                <a:lnTo>
                  <a:pt x="5726" y="3647"/>
                </a:lnTo>
                <a:lnTo>
                  <a:pt x="5754" y="3606"/>
                </a:lnTo>
                <a:lnTo>
                  <a:pt x="5783" y="3567"/>
                </a:lnTo>
                <a:lnTo>
                  <a:pt x="5813" y="3532"/>
                </a:lnTo>
                <a:lnTo>
                  <a:pt x="5840" y="3501"/>
                </a:lnTo>
                <a:lnTo>
                  <a:pt x="5866" y="3474"/>
                </a:lnTo>
                <a:lnTo>
                  <a:pt x="5908" y="3430"/>
                </a:lnTo>
                <a:lnTo>
                  <a:pt x="5908" y="3430"/>
                </a:lnTo>
                <a:lnTo>
                  <a:pt x="5956" y="3384"/>
                </a:lnTo>
                <a:lnTo>
                  <a:pt x="6020" y="3324"/>
                </a:lnTo>
                <a:lnTo>
                  <a:pt x="6099" y="3254"/>
                </a:lnTo>
                <a:lnTo>
                  <a:pt x="6191" y="3174"/>
                </a:lnTo>
                <a:lnTo>
                  <a:pt x="6293" y="3086"/>
                </a:lnTo>
                <a:lnTo>
                  <a:pt x="6405" y="2994"/>
                </a:lnTo>
                <a:lnTo>
                  <a:pt x="6465" y="2946"/>
                </a:lnTo>
                <a:lnTo>
                  <a:pt x="6526" y="2897"/>
                </a:lnTo>
                <a:lnTo>
                  <a:pt x="6588" y="2850"/>
                </a:lnTo>
                <a:lnTo>
                  <a:pt x="6652" y="2801"/>
                </a:lnTo>
                <a:lnTo>
                  <a:pt x="6652" y="2801"/>
                </a:lnTo>
                <a:lnTo>
                  <a:pt x="6669" y="2786"/>
                </a:lnTo>
                <a:lnTo>
                  <a:pt x="6684" y="2771"/>
                </a:lnTo>
                <a:lnTo>
                  <a:pt x="6697" y="2753"/>
                </a:lnTo>
                <a:lnTo>
                  <a:pt x="6708" y="2735"/>
                </a:lnTo>
                <a:lnTo>
                  <a:pt x="6716" y="2716"/>
                </a:lnTo>
                <a:lnTo>
                  <a:pt x="6724" y="2697"/>
                </a:lnTo>
                <a:lnTo>
                  <a:pt x="6728" y="2676"/>
                </a:lnTo>
                <a:lnTo>
                  <a:pt x="6730" y="2656"/>
                </a:lnTo>
                <a:lnTo>
                  <a:pt x="6731" y="2635"/>
                </a:lnTo>
                <a:lnTo>
                  <a:pt x="6729" y="2615"/>
                </a:lnTo>
                <a:lnTo>
                  <a:pt x="6726" y="2594"/>
                </a:lnTo>
                <a:lnTo>
                  <a:pt x="6720" y="2574"/>
                </a:lnTo>
                <a:lnTo>
                  <a:pt x="6711" y="2555"/>
                </a:lnTo>
                <a:lnTo>
                  <a:pt x="6701" y="2537"/>
                </a:lnTo>
                <a:lnTo>
                  <a:pt x="6688" y="2518"/>
                </a:lnTo>
                <a:lnTo>
                  <a:pt x="6673" y="2502"/>
                </a:lnTo>
                <a:lnTo>
                  <a:pt x="4681" y="510"/>
                </a:lnTo>
                <a:lnTo>
                  <a:pt x="4681" y="510"/>
                </a:lnTo>
                <a:lnTo>
                  <a:pt x="4650" y="479"/>
                </a:lnTo>
                <a:lnTo>
                  <a:pt x="4616" y="449"/>
                </a:lnTo>
                <a:lnTo>
                  <a:pt x="4584" y="419"/>
                </a:lnTo>
                <a:lnTo>
                  <a:pt x="4549" y="391"/>
                </a:lnTo>
                <a:lnTo>
                  <a:pt x="4515" y="363"/>
                </a:lnTo>
                <a:lnTo>
                  <a:pt x="4480" y="337"/>
                </a:lnTo>
                <a:lnTo>
                  <a:pt x="4444" y="312"/>
                </a:lnTo>
                <a:lnTo>
                  <a:pt x="4408" y="287"/>
                </a:lnTo>
                <a:lnTo>
                  <a:pt x="4372" y="263"/>
                </a:lnTo>
                <a:lnTo>
                  <a:pt x="4335" y="242"/>
                </a:lnTo>
                <a:lnTo>
                  <a:pt x="4298" y="220"/>
                </a:lnTo>
                <a:lnTo>
                  <a:pt x="4260" y="199"/>
                </a:lnTo>
                <a:lnTo>
                  <a:pt x="4222" y="180"/>
                </a:lnTo>
                <a:lnTo>
                  <a:pt x="4183" y="161"/>
                </a:lnTo>
                <a:lnTo>
                  <a:pt x="4145" y="144"/>
                </a:lnTo>
                <a:lnTo>
                  <a:pt x="4105" y="128"/>
                </a:lnTo>
                <a:lnTo>
                  <a:pt x="4066" y="113"/>
                </a:lnTo>
                <a:lnTo>
                  <a:pt x="4026" y="98"/>
                </a:lnTo>
                <a:lnTo>
                  <a:pt x="3986" y="85"/>
                </a:lnTo>
                <a:lnTo>
                  <a:pt x="3946" y="72"/>
                </a:lnTo>
                <a:lnTo>
                  <a:pt x="3906" y="61"/>
                </a:lnTo>
                <a:lnTo>
                  <a:pt x="3864" y="50"/>
                </a:lnTo>
                <a:lnTo>
                  <a:pt x="3823" y="40"/>
                </a:lnTo>
                <a:lnTo>
                  <a:pt x="3782" y="31"/>
                </a:lnTo>
                <a:lnTo>
                  <a:pt x="3741" y="25"/>
                </a:lnTo>
                <a:lnTo>
                  <a:pt x="3700" y="18"/>
                </a:lnTo>
                <a:lnTo>
                  <a:pt x="3659" y="13"/>
                </a:lnTo>
                <a:lnTo>
                  <a:pt x="3616" y="8"/>
                </a:lnTo>
                <a:lnTo>
                  <a:pt x="3575" y="4"/>
                </a:lnTo>
                <a:lnTo>
                  <a:pt x="3533" y="2"/>
                </a:lnTo>
                <a:lnTo>
                  <a:pt x="3492" y="0"/>
                </a:lnTo>
                <a:lnTo>
                  <a:pt x="3449" y="0"/>
                </a:lnTo>
                <a:lnTo>
                  <a:pt x="3408" y="0"/>
                </a:lnTo>
                <a:lnTo>
                  <a:pt x="3366" y="2"/>
                </a:lnTo>
                <a:lnTo>
                  <a:pt x="3324" y="4"/>
                </a:lnTo>
                <a:lnTo>
                  <a:pt x="3283" y="8"/>
                </a:lnTo>
                <a:lnTo>
                  <a:pt x="3241" y="13"/>
                </a:lnTo>
                <a:lnTo>
                  <a:pt x="3199" y="18"/>
                </a:lnTo>
                <a:lnTo>
                  <a:pt x="3158" y="25"/>
                </a:lnTo>
                <a:lnTo>
                  <a:pt x="3117" y="31"/>
                </a:lnTo>
                <a:lnTo>
                  <a:pt x="3076" y="40"/>
                </a:lnTo>
                <a:lnTo>
                  <a:pt x="3034" y="50"/>
                </a:lnTo>
                <a:lnTo>
                  <a:pt x="2994" y="61"/>
                </a:lnTo>
                <a:lnTo>
                  <a:pt x="2953" y="72"/>
                </a:lnTo>
                <a:lnTo>
                  <a:pt x="2913" y="85"/>
                </a:lnTo>
                <a:lnTo>
                  <a:pt x="2873" y="98"/>
                </a:lnTo>
                <a:lnTo>
                  <a:pt x="2833" y="113"/>
                </a:lnTo>
                <a:lnTo>
                  <a:pt x="2794" y="128"/>
                </a:lnTo>
                <a:lnTo>
                  <a:pt x="2755" y="144"/>
                </a:lnTo>
                <a:lnTo>
                  <a:pt x="2716" y="161"/>
                </a:lnTo>
                <a:lnTo>
                  <a:pt x="2677" y="180"/>
                </a:lnTo>
                <a:lnTo>
                  <a:pt x="2639" y="199"/>
                </a:lnTo>
                <a:lnTo>
                  <a:pt x="2601" y="220"/>
                </a:lnTo>
                <a:lnTo>
                  <a:pt x="2564" y="242"/>
                </a:lnTo>
                <a:lnTo>
                  <a:pt x="2527" y="263"/>
                </a:lnTo>
                <a:lnTo>
                  <a:pt x="2491" y="287"/>
                </a:lnTo>
                <a:lnTo>
                  <a:pt x="2455" y="312"/>
                </a:lnTo>
                <a:lnTo>
                  <a:pt x="2419" y="337"/>
                </a:lnTo>
                <a:lnTo>
                  <a:pt x="2384" y="363"/>
                </a:lnTo>
                <a:lnTo>
                  <a:pt x="2350" y="391"/>
                </a:lnTo>
                <a:lnTo>
                  <a:pt x="2316" y="419"/>
                </a:lnTo>
                <a:lnTo>
                  <a:pt x="2283" y="449"/>
                </a:lnTo>
                <a:lnTo>
                  <a:pt x="2250" y="479"/>
                </a:lnTo>
                <a:lnTo>
                  <a:pt x="2217" y="510"/>
                </a:lnTo>
                <a:lnTo>
                  <a:pt x="58" y="2670"/>
                </a:lnTo>
                <a:lnTo>
                  <a:pt x="58" y="2670"/>
                </a:lnTo>
                <a:lnTo>
                  <a:pt x="45" y="2684"/>
                </a:lnTo>
                <a:lnTo>
                  <a:pt x="34" y="2698"/>
                </a:lnTo>
                <a:lnTo>
                  <a:pt x="26" y="2713"/>
                </a:lnTo>
                <a:lnTo>
                  <a:pt x="17" y="2728"/>
                </a:lnTo>
                <a:lnTo>
                  <a:pt x="10" y="2745"/>
                </a:lnTo>
                <a:lnTo>
                  <a:pt x="6" y="2762"/>
                </a:lnTo>
                <a:lnTo>
                  <a:pt x="2" y="2778"/>
                </a:lnTo>
                <a:lnTo>
                  <a:pt x="1" y="2795"/>
                </a:lnTo>
                <a:lnTo>
                  <a:pt x="0" y="2813"/>
                </a:lnTo>
                <a:lnTo>
                  <a:pt x="1" y="2830"/>
                </a:lnTo>
                <a:lnTo>
                  <a:pt x="3" y="2847"/>
                </a:lnTo>
                <a:lnTo>
                  <a:pt x="7" y="2865"/>
                </a:lnTo>
                <a:lnTo>
                  <a:pt x="13" y="2881"/>
                </a:lnTo>
                <a:lnTo>
                  <a:pt x="20" y="2897"/>
                </a:lnTo>
                <a:lnTo>
                  <a:pt x="28" y="2914"/>
                </a:lnTo>
                <a:lnTo>
                  <a:pt x="39" y="2929"/>
                </a:lnTo>
                <a:lnTo>
                  <a:pt x="39" y="2929"/>
                </a:lnTo>
                <a:lnTo>
                  <a:pt x="88" y="2996"/>
                </a:lnTo>
                <a:lnTo>
                  <a:pt x="138" y="3062"/>
                </a:lnTo>
                <a:lnTo>
                  <a:pt x="189" y="3127"/>
                </a:lnTo>
                <a:lnTo>
                  <a:pt x="239" y="3191"/>
                </a:lnTo>
                <a:lnTo>
                  <a:pt x="288" y="3253"/>
                </a:lnTo>
                <a:lnTo>
                  <a:pt x="337" y="3311"/>
                </a:lnTo>
                <a:lnTo>
                  <a:pt x="430" y="3423"/>
                </a:lnTo>
                <a:lnTo>
                  <a:pt x="514" y="3521"/>
                </a:lnTo>
                <a:lnTo>
                  <a:pt x="590" y="3606"/>
                </a:lnTo>
                <a:lnTo>
                  <a:pt x="652" y="3673"/>
                </a:lnTo>
                <a:lnTo>
                  <a:pt x="699" y="3723"/>
                </a:lnTo>
                <a:lnTo>
                  <a:pt x="699" y="372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8"/>
          <p:cNvSpPr/>
          <p:nvPr/>
        </p:nvSpPr>
        <p:spPr bwMode="auto">
          <a:xfrm>
            <a:off x="5127941" y="3316299"/>
            <a:ext cx="2034233" cy="1851357"/>
          </a:xfrm>
          <a:custGeom>
            <a:avLst/>
            <a:gdLst>
              <a:gd name="T0" fmla="*/ 5851 w 6730"/>
              <a:gd name="T1" fmla="*/ 2257 h 6126"/>
              <a:gd name="T2" fmla="*/ 5737 w 6730"/>
              <a:gd name="T3" fmla="*/ 2227 h 6126"/>
              <a:gd name="T4" fmla="*/ 5652 w 6730"/>
              <a:gd name="T5" fmla="*/ 2316 h 6126"/>
              <a:gd name="T6" fmla="*/ 5510 w 6730"/>
              <a:gd name="T7" fmla="*/ 2678 h 6126"/>
              <a:gd name="T8" fmla="*/ 5376 w 6730"/>
              <a:gd name="T9" fmla="*/ 2938 h 6126"/>
              <a:gd name="T10" fmla="*/ 5199 w 6730"/>
              <a:gd name="T11" fmla="*/ 3131 h 6126"/>
              <a:gd name="T12" fmla="*/ 4982 w 6730"/>
              <a:gd name="T13" fmla="*/ 3249 h 6126"/>
              <a:gd name="T14" fmla="*/ 4751 w 6730"/>
              <a:gd name="T15" fmla="*/ 3295 h 6126"/>
              <a:gd name="T16" fmla="*/ 4496 w 6730"/>
              <a:gd name="T17" fmla="*/ 3275 h 6126"/>
              <a:gd name="T18" fmla="*/ 4247 w 6730"/>
              <a:gd name="T19" fmla="*/ 3181 h 6126"/>
              <a:gd name="T20" fmla="*/ 4003 w 6730"/>
              <a:gd name="T21" fmla="*/ 3014 h 6126"/>
              <a:gd name="T22" fmla="*/ 3799 w 6730"/>
              <a:gd name="T23" fmla="*/ 2809 h 6126"/>
              <a:gd name="T24" fmla="*/ 3633 w 6730"/>
              <a:gd name="T25" fmla="*/ 2567 h 6126"/>
              <a:gd name="T26" fmla="*/ 3538 w 6730"/>
              <a:gd name="T27" fmla="*/ 2316 h 6126"/>
              <a:gd name="T28" fmla="*/ 3519 w 6730"/>
              <a:gd name="T29" fmla="*/ 2062 h 6126"/>
              <a:gd name="T30" fmla="*/ 3564 w 6730"/>
              <a:gd name="T31" fmla="*/ 1832 h 6126"/>
              <a:gd name="T32" fmla="*/ 3682 w 6730"/>
              <a:gd name="T33" fmla="*/ 1614 h 6126"/>
              <a:gd name="T34" fmla="*/ 3874 w 6730"/>
              <a:gd name="T35" fmla="*/ 1438 h 6126"/>
              <a:gd name="T36" fmla="*/ 4134 w 6730"/>
              <a:gd name="T37" fmla="*/ 1303 h 6126"/>
              <a:gd name="T38" fmla="*/ 4496 w 6730"/>
              <a:gd name="T39" fmla="*/ 1161 h 6126"/>
              <a:gd name="T40" fmla="*/ 4586 w 6730"/>
              <a:gd name="T41" fmla="*/ 1076 h 6126"/>
              <a:gd name="T42" fmla="*/ 4544 w 6730"/>
              <a:gd name="T43" fmla="*/ 915 h 6126"/>
              <a:gd name="T44" fmla="*/ 4403 w 6730"/>
              <a:gd name="T45" fmla="*/ 742 h 6126"/>
              <a:gd name="T46" fmla="*/ 3957 w 6730"/>
              <a:gd name="T47" fmla="*/ 370 h 6126"/>
              <a:gd name="T48" fmla="*/ 3452 w 6730"/>
              <a:gd name="T49" fmla="*/ 12 h 6126"/>
              <a:gd name="T50" fmla="*/ 3317 w 6730"/>
              <a:gd name="T51" fmla="*/ 18 h 6126"/>
              <a:gd name="T52" fmla="*/ 3070 w 6730"/>
              <a:gd name="T53" fmla="*/ 341 h 6126"/>
              <a:gd name="T54" fmla="*/ 2591 w 6730"/>
              <a:gd name="T55" fmla="*/ 949 h 6126"/>
              <a:gd name="T56" fmla="*/ 2348 w 6730"/>
              <a:gd name="T57" fmla="*/ 1192 h 6126"/>
              <a:gd name="T58" fmla="*/ 2083 w 6730"/>
              <a:gd name="T59" fmla="*/ 1341 h 6126"/>
              <a:gd name="T60" fmla="*/ 1834 w 6730"/>
              <a:gd name="T61" fmla="*/ 1376 h 6126"/>
              <a:gd name="T62" fmla="*/ 1624 w 6730"/>
              <a:gd name="T63" fmla="*/ 1313 h 6126"/>
              <a:gd name="T64" fmla="*/ 1464 w 6730"/>
              <a:gd name="T65" fmla="*/ 1173 h 6126"/>
              <a:gd name="T66" fmla="*/ 1316 w 6730"/>
              <a:gd name="T67" fmla="*/ 887 h 6126"/>
              <a:gd name="T68" fmla="*/ 1154 w 6730"/>
              <a:gd name="T69" fmla="*/ 499 h 6126"/>
              <a:gd name="T70" fmla="*/ 956 w 6730"/>
              <a:gd name="T71" fmla="*/ 329 h 6126"/>
              <a:gd name="T72" fmla="*/ 720 w 6730"/>
              <a:gd name="T73" fmla="*/ 314 h 6126"/>
              <a:gd name="T74" fmla="*/ 415 w 6730"/>
              <a:gd name="T75" fmla="*/ 468 h 6126"/>
              <a:gd name="T76" fmla="*/ 165 w 6730"/>
              <a:gd name="T77" fmla="*/ 735 h 6126"/>
              <a:gd name="T78" fmla="*/ 54 w 6730"/>
              <a:gd name="T79" fmla="*/ 1038 h 6126"/>
              <a:gd name="T80" fmla="*/ 97 w 6730"/>
              <a:gd name="T81" fmla="*/ 1256 h 6126"/>
              <a:gd name="T82" fmla="*/ 320 w 6730"/>
              <a:gd name="T83" fmla="*/ 1444 h 6126"/>
              <a:gd name="T84" fmla="*/ 720 w 6730"/>
              <a:gd name="T85" fmla="*/ 1601 h 6126"/>
              <a:gd name="T86" fmla="*/ 957 w 6730"/>
              <a:gd name="T87" fmla="*/ 1746 h 6126"/>
              <a:gd name="T88" fmla="*/ 1084 w 6730"/>
              <a:gd name="T89" fmla="*/ 1921 h 6126"/>
              <a:gd name="T90" fmla="*/ 1124 w 6730"/>
              <a:gd name="T91" fmla="*/ 2146 h 6126"/>
              <a:gd name="T92" fmla="*/ 1057 w 6730"/>
              <a:gd name="T93" fmla="*/ 2388 h 6126"/>
              <a:gd name="T94" fmla="*/ 865 w 6730"/>
              <a:gd name="T95" fmla="*/ 2652 h 6126"/>
              <a:gd name="T96" fmla="*/ 266 w 6730"/>
              <a:gd name="T97" fmla="*/ 3180 h 6126"/>
              <a:gd name="T98" fmla="*/ 14 w 6730"/>
              <a:gd name="T99" fmla="*/ 3410 h 6126"/>
              <a:gd name="T100" fmla="*/ 30 w 6730"/>
              <a:gd name="T101" fmla="*/ 3589 h 6126"/>
              <a:gd name="T102" fmla="*/ 2215 w 6730"/>
              <a:gd name="T103" fmla="*/ 5763 h 6126"/>
              <a:gd name="T104" fmla="*/ 2547 w 6730"/>
              <a:gd name="T105" fmla="*/ 5965 h 6126"/>
              <a:gd name="T106" fmla="*/ 2907 w 6730"/>
              <a:gd name="T107" fmla="*/ 6086 h 6126"/>
              <a:gd name="T108" fmla="*/ 3280 w 6730"/>
              <a:gd name="T109" fmla="*/ 6126 h 6126"/>
              <a:gd name="T110" fmla="*/ 3654 w 6730"/>
              <a:gd name="T111" fmla="*/ 6086 h 6126"/>
              <a:gd name="T112" fmla="*/ 4014 w 6730"/>
              <a:gd name="T113" fmla="*/ 5965 h 6126"/>
              <a:gd name="T114" fmla="*/ 4346 w 6730"/>
              <a:gd name="T115" fmla="*/ 5763 h 6126"/>
              <a:gd name="T116" fmla="*/ 6696 w 6730"/>
              <a:gd name="T117" fmla="*/ 3428 h 6126"/>
              <a:gd name="T118" fmla="*/ 6727 w 6730"/>
              <a:gd name="T119" fmla="*/ 3279 h 6126"/>
              <a:gd name="T120" fmla="*/ 6542 w 6730"/>
              <a:gd name="T121" fmla="*/ 2999 h 6126"/>
              <a:gd name="T122" fmla="*/ 6030 w 6730"/>
              <a:gd name="T123" fmla="*/ 2403 h 6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730" h="6126">
                <a:moveTo>
                  <a:pt x="6030" y="2403"/>
                </a:moveTo>
                <a:lnTo>
                  <a:pt x="6030" y="2403"/>
                </a:lnTo>
                <a:lnTo>
                  <a:pt x="5999" y="2373"/>
                </a:lnTo>
                <a:lnTo>
                  <a:pt x="5970" y="2346"/>
                </a:lnTo>
                <a:lnTo>
                  <a:pt x="5942" y="2322"/>
                </a:lnTo>
                <a:lnTo>
                  <a:pt x="5917" y="2301"/>
                </a:lnTo>
                <a:lnTo>
                  <a:pt x="5893" y="2284"/>
                </a:lnTo>
                <a:lnTo>
                  <a:pt x="5870" y="2269"/>
                </a:lnTo>
                <a:lnTo>
                  <a:pt x="5851" y="2257"/>
                </a:lnTo>
                <a:lnTo>
                  <a:pt x="5832" y="2247"/>
                </a:lnTo>
                <a:lnTo>
                  <a:pt x="5815" y="2239"/>
                </a:lnTo>
                <a:lnTo>
                  <a:pt x="5800" y="2233"/>
                </a:lnTo>
                <a:lnTo>
                  <a:pt x="5786" y="2229"/>
                </a:lnTo>
                <a:lnTo>
                  <a:pt x="5774" y="2226"/>
                </a:lnTo>
                <a:lnTo>
                  <a:pt x="5763" y="2225"/>
                </a:lnTo>
                <a:lnTo>
                  <a:pt x="5753" y="2225"/>
                </a:lnTo>
                <a:lnTo>
                  <a:pt x="5744" y="2226"/>
                </a:lnTo>
                <a:lnTo>
                  <a:pt x="5737" y="2227"/>
                </a:lnTo>
                <a:lnTo>
                  <a:pt x="5737" y="2227"/>
                </a:lnTo>
                <a:lnTo>
                  <a:pt x="5726" y="2232"/>
                </a:lnTo>
                <a:lnTo>
                  <a:pt x="5714" y="2238"/>
                </a:lnTo>
                <a:lnTo>
                  <a:pt x="5703" y="2246"/>
                </a:lnTo>
                <a:lnTo>
                  <a:pt x="5692" y="2257"/>
                </a:lnTo>
                <a:lnTo>
                  <a:pt x="5682" y="2269"/>
                </a:lnTo>
                <a:lnTo>
                  <a:pt x="5672" y="2283"/>
                </a:lnTo>
                <a:lnTo>
                  <a:pt x="5662" y="2299"/>
                </a:lnTo>
                <a:lnTo>
                  <a:pt x="5652" y="2316"/>
                </a:lnTo>
                <a:lnTo>
                  <a:pt x="5643" y="2336"/>
                </a:lnTo>
                <a:lnTo>
                  <a:pt x="5633" y="2358"/>
                </a:lnTo>
                <a:lnTo>
                  <a:pt x="5612" y="2404"/>
                </a:lnTo>
                <a:lnTo>
                  <a:pt x="5593" y="2457"/>
                </a:lnTo>
                <a:lnTo>
                  <a:pt x="5571" y="2517"/>
                </a:lnTo>
                <a:lnTo>
                  <a:pt x="5571" y="2517"/>
                </a:lnTo>
                <a:lnTo>
                  <a:pt x="5553" y="2569"/>
                </a:lnTo>
                <a:lnTo>
                  <a:pt x="5532" y="2623"/>
                </a:lnTo>
                <a:lnTo>
                  <a:pt x="5510" y="2678"/>
                </a:lnTo>
                <a:lnTo>
                  <a:pt x="5487" y="2736"/>
                </a:lnTo>
                <a:lnTo>
                  <a:pt x="5487" y="2736"/>
                </a:lnTo>
                <a:lnTo>
                  <a:pt x="5472" y="2767"/>
                </a:lnTo>
                <a:lnTo>
                  <a:pt x="5457" y="2799"/>
                </a:lnTo>
                <a:lnTo>
                  <a:pt x="5442" y="2828"/>
                </a:lnTo>
                <a:lnTo>
                  <a:pt x="5426" y="2857"/>
                </a:lnTo>
                <a:lnTo>
                  <a:pt x="5410" y="2885"/>
                </a:lnTo>
                <a:lnTo>
                  <a:pt x="5393" y="2912"/>
                </a:lnTo>
                <a:lnTo>
                  <a:pt x="5376" y="2938"/>
                </a:lnTo>
                <a:lnTo>
                  <a:pt x="5358" y="2964"/>
                </a:lnTo>
                <a:lnTo>
                  <a:pt x="5340" y="2988"/>
                </a:lnTo>
                <a:lnTo>
                  <a:pt x="5322" y="3011"/>
                </a:lnTo>
                <a:lnTo>
                  <a:pt x="5302" y="3034"/>
                </a:lnTo>
                <a:lnTo>
                  <a:pt x="5283" y="3055"/>
                </a:lnTo>
                <a:lnTo>
                  <a:pt x="5262" y="3076"/>
                </a:lnTo>
                <a:lnTo>
                  <a:pt x="5242" y="3095"/>
                </a:lnTo>
                <a:lnTo>
                  <a:pt x="5221" y="3114"/>
                </a:lnTo>
                <a:lnTo>
                  <a:pt x="5199" y="3131"/>
                </a:lnTo>
                <a:lnTo>
                  <a:pt x="5178" y="3148"/>
                </a:lnTo>
                <a:lnTo>
                  <a:pt x="5155" y="3164"/>
                </a:lnTo>
                <a:lnTo>
                  <a:pt x="5132" y="3179"/>
                </a:lnTo>
                <a:lnTo>
                  <a:pt x="5108" y="3193"/>
                </a:lnTo>
                <a:lnTo>
                  <a:pt x="5083" y="3206"/>
                </a:lnTo>
                <a:lnTo>
                  <a:pt x="5059" y="3218"/>
                </a:lnTo>
                <a:lnTo>
                  <a:pt x="5034" y="3230"/>
                </a:lnTo>
                <a:lnTo>
                  <a:pt x="5008" y="3239"/>
                </a:lnTo>
                <a:lnTo>
                  <a:pt x="4982" y="3249"/>
                </a:lnTo>
                <a:lnTo>
                  <a:pt x="4954" y="3258"/>
                </a:lnTo>
                <a:lnTo>
                  <a:pt x="4926" y="3266"/>
                </a:lnTo>
                <a:lnTo>
                  <a:pt x="4898" y="3273"/>
                </a:lnTo>
                <a:lnTo>
                  <a:pt x="4870" y="3279"/>
                </a:lnTo>
                <a:lnTo>
                  <a:pt x="4841" y="3284"/>
                </a:lnTo>
                <a:lnTo>
                  <a:pt x="4810" y="3288"/>
                </a:lnTo>
                <a:lnTo>
                  <a:pt x="4780" y="3293"/>
                </a:lnTo>
                <a:lnTo>
                  <a:pt x="4780" y="3293"/>
                </a:lnTo>
                <a:lnTo>
                  <a:pt x="4751" y="3295"/>
                </a:lnTo>
                <a:lnTo>
                  <a:pt x="4723" y="3296"/>
                </a:lnTo>
                <a:lnTo>
                  <a:pt x="4694" y="3297"/>
                </a:lnTo>
                <a:lnTo>
                  <a:pt x="4666" y="3296"/>
                </a:lnTo>
                <a:lnTo>
                  <a:pt x="4637" y="3295"/>
                </a:lnTo>
                <a:lnTo>
                  <a:pt x="4609" y="3293"/>
                </a:lnTo>
                <a:lnTo>
                  <a:pt x="4581" y="3289"/>
                </a:lnTo>
                <a:lnTo>
                  <a:pt x="4553" y="3286"/>
                </a:lnTo>
                <a:lnTo>
                  <a:pt x="4524" y="3281"/>
                </a:lnTo>
                <a:lnTo>
                  <a:pt x="4496" y="3275"/>
                </a:lnTo>
                <a:lnTo>
                  <a:pt x="4468" y="3269"/>
                </a:lnTo>
                <a:lnTo>
                  <a:pt x="4441" y="3260"/>
                </a:lnTo>
                <a:lnTo>
                  <a:pt x="4413" y="3253"/>
                </a:lnTo>
                <a:lnTo>
                  <a:pt x="4385" y="3243"/>
                </a:lnTo>
                <a:lnTo>
                  <a:pt x="4357" y="3232"/>
                </a:lnTo>
                <a:lnTo>
                  <a:pt x="4329" y="3221"/>
                </a:lnTo>
                <a:lnTo>
                  <a:pt x="4302" y="3208"/>
                </a:lnTo>
                <a:lnTo>
                  <a:pt x="4274" y="3195"/>
                </a:lnTo>
                <a:lnTo>
                  <a:pt x="4247" y="3181"/>
                </a:lnTo>
                <a:lnTo>
                  <a:pt x="4220" y="3166"/>
                </a:lnTo>
                <a:lnTo>
                  <a:pt x="4192" y="3151"/>
                </a:lnTo>
                <a:lnTo>
                  <a:pt x="4165" y="3133"/>
                </a:lnTo>
                <a:lnTo>
                  <a:pt x="4138" y="3116"/>
                </a:lnTo>
                <a:lnTo>
                  <a:pt x="4110" y="3098"/>
                </a:lnTo>
                <a:lnTo>
                  <a:pt x="4083" y="3078"/>
                </a:lnTo>
                <a:lnTo>
                  <a:pt x="4057" y="3057"/>
                </a:lnTo>
                <a:lnTo>
                  <a:pt x="4030" y="3036"/>
                </a:lnTo>
                <a:lnTo>
                  <a:pt x="4003" y="3014"/>
                </a:lnTo>
                <a:lnTo>
                  <a:pt x="3977" y="2990"/>
                </a:lnTo>
                <a:lnTo>
                  <a:pt x="3950" y="2966"/>
                </a:lnTo>
                <a:lnTo>
                  <a:pt x="3924" y="2942"/>
                </a:lnTo>
                <a:lnTo>
                  <a:pt x="3897" y="2916"/>
                </a:lnTo>
                <a:lnTo>
                  <a:pt x="3897" y="2916"/>
                </a:lnTo>
                <a:lnTo>
                  <a:pt x="3872" y="2890"/>
                </a:lnTo>
                <a:lnTo>
                  <a:pt x="3847" y="2862"/>
                </a:lnTo>
                <a:lnTo>
                  <a:pt x="3822" y="2836"/>
                </a:lnTo>
                <a:lnTo>
                  <a:pt x="3799" y="2809"/>
                </a:lnTo>
                <a:lnTo>
                  <a:pt x="3778" y="2783"/>
                </a:lnTo>
                <a:lnTo>
                  <a:pt x="3756" y="2756"/>
                </a:lnTo>
                <a:lnTo>
                  <a:pt x="3736" y="2729"/>
                </a:lnTo>
                <a:lnTo>
                  <a:pt x="3716" y="2702"/>
                </a:lnTo>
                <a:lnTo>
                  <a:pt x="3698" y="2675"/>
                </a:lnTo>
                <a:lnTo>
                  <a:pt x="3679" y="2648"/>
                </a:lnTo>
                <a:lnTo>
                  <a:pt x="3663" y="2621"/>
                </a:lnTo>
                <a:lnTo>
                  <a:pt x="3647" y="2594"/>
                </a:lnTo>
                <a:lnTo>
                  <a:pt x="3633" y="2567"/>
                </a:lnTo>
                <a:lnTo>
                  <a:pt x="3619" y="2538"/>
                </a:lnTo>
                <a:lnTo>
                  <a:pt x="3604" y="2511"/>
                </a:lnTo>
                <a:lnTo>
                  <a:pt x="3593" y="2484"/>
                </a:lnTo>
                <a:lnTo>
                  <a:pt x="3582" y="2456"/>
                </a:lnTo>
                <a:lnTo>
                  <a:pt x="3571" y="2428"/>
                </a:lnTo>
                <a:lnTo>
                  <a:pt x="3561" y="2401"/>
                </a:lnTo>
                <a:lnTo>
                  <a:pt x="3552" y="2373"/>
                </a:lnTo>
                <a:lnTo>
                  <a:pt x="3545" y="2345"/>
                </a:lnTo>
                <a:lnTo>
                  <a:pt x="3538" y="2316"/>
                </a:lnTo>
                <a:lnTo>
                  <a:pt x="3533" y="2288"/>
                </a:lnTo>
                <a:lnTo>
                  <a:pt x="3528" y="2260"/>
                </a:lnTo>
                <a:lnTo>
                  <a:pt x="3523" y="2232"/>
                </a:lnTo>
                <a:lnTo>
                  <a:pt x="3520" y="2204"/>
                </a:lnTo>
                <a:lnTo>
                  <a:pt x="3518" y="2175"/>
                </a:lnTo>
                <a:lnTo>
                  <a:pt x="3517" y="2147"/>
                </a:lnTo>
                <a:lnTo>
                  <a:pt x="3517" y="2119"/>
                </a:lnTo>
                <a:lnTo>
                  <a:pt x="3518" y="2091"/>
                </a:lnTo>
                <a:lnTo>
                  <a:pt x="3519" y="2062"/>
                </a:lnTo>
                <a:lnTo>
                  <a:pt x="3521" y="2034"/>
                </a:lnTo>
                <a:lnTo>
                  <a:pt x="3521" y="2034"/>
                </a:lnTo>
                <a:lnTo>
                  <a:pt x="3524" y="2003"/>
                </a:lnTo>
                <a:lnTo>
                  <a:pt x="3529" y="1973"/>
                </a:lnTo>
                <a:lnTo>
                  <a:pt x="3534" y="1944"/>
                </a:lnTo>
                <a:lnTo>
                  <a:pt x="3541" y="1914"/>
                </a:lnTo>
                <a:lnTo>
                  <a:pt x="3547" y="1886"/>
                </a:lnTo>
                <a:lnTo>
                  <a:pt x="3556" y="1859"/>
                </a:lnTo>
                <a:lnTo>
                  <a:pt x="3564" y="1832"/>
                </a:lnTo>
                <a:lnTo>
                  <a:pt x="3573" y="1805"/>
                </a:lnTo>
                <a:lnTo>
                  <a:pt x="3584" y="1780"/>
                </a:lnTo>
                <a:lnTo>
                  <a:pt x="3595" y="1754"/>
                </a:lnTo>
                <a:lnTo>
                  <a:pt x="3608" y="1729"/>
                </a:lnTo>
                <a:lnTo>
                  <a:pt x="3621" y="1705"/>
                </a:lnTo>
                <a:lnTo>
                  <a:pt x="3635" y="1681"/>
                </a:lnTo>
                <a:lnTo>
                  <a:pt x="3650" y="1659"/>
                </a:lnTo>
                <a:lnTo>
                  <a:pt x="3665" y="1636"/>
                </a:lnTo>
                <a:lnTo>
                  <a:pt x="3682" y="1614"/>
                </a:lnTo>
                <a:lnTo>
                  <a:pt x="3700" y="1593"/>
                </a:lnTo>
                <a:lnTo>
                  <a:pt x="3718" y="1571"/>
                </a:lnTo>
                <a:lnTo>
                  <a:pt x="3738" y="1550"/>
                </a:lnTo>
                <a:lnTo>
                  <a:pt x="3758" y="1531"/>
                </a:lnTo>
                <a:lnTo>
                  <a:pt x="3780" y="1511"/>
                </a:lnTo>
                <a:lnTo>
                  <a:pt x="3802" y="1492"/>
                </a:lnTo>
                <a:lnTo>
                  <a:pt x="3825" y="1473"/>
                </a:lnTo>
                <a:lnTo>
                  <a:pt x="3849" y="1455"/>
                </a:lnTo>
                <a:lnTo>
                  <a:pt x="3874" y="1438"/>
                </a:lnTo>
                <a:lnTo>
                  <a:pt x="3900" y="1420"/>
                </a:lnTo>
                <a:lnTo>
                  <a:pt x="3927" y="1404"/>
                </a:lnTo>
                <a:lnTo>
                  <a:pt x="3955" y="1388"/>
                </a:lnTo>
                <a:lnTo>
                  <a:pt x="3985" y="1372"/>
                </a:lnTo>
                <a:lnTo>
                  <a:pt x="4015" y="1356"/>
                </a:lnTo>
                <a:lnTo>
                  <a:pt x="4047" y="1341"/>
                </a:lnTo>
                <a:lnTo>
                  <a:pt x="4078" y="1327"/>
                </a:lnTo>
                <a:lnTo>
                  <a:pt x="4078" y="1327"/>
                </a:lnTo>
                <a:lnTo>
                  <a:pt x="4134" y="1303"/>
                </a:lnTo>
                <a:lnTo>
                  <a:pt x="4190" y="1282"/>
                </a:lnTo>
                <a:lnTo>
                  <a:pt x="4244" y="1261"/>
                </a:lnTo>
                <a:lnTo>
                  <a:pt x="4297" y="1243"/>
                </a:lnTo>
                <a:lnTo>
                  <a:pt x="4297" y="1243"/>
                </a:lnTo>
                <a:lnTo>
                  <a:pt x="4355" y="1221"/>
                </a:lnTo>
                <a:lnTo>
                  <a:pt x="4408" y="1200"/>
                </a:lnTo>
                <a:lnTo>
                  <a:pt x="4456" y="1181"/>
                </a:lnTo>
                <a:lnTo>
                  <a:pt x="4477" y="1171"/>
                </a:lnTo>
                <a:lnTo>
                  <a:pt x="4496" y="1161"/>
                </a:lnTo>
                <a:lnTo>
                  <a:pt x="4515" y="1152"/>
                </a:lnTo>
                <a:lnTo>
                  <a:pt x="4530" y="1142"/>
                </a:lnTo>
                <a:lnTo>
                  <a:pt x="4545" y="1131"/>
                </a:lnTo>
                <a:lnTo>
                  <a:pt x="4557" y="1121"/>
                </a:lnTo>
                <a:lnTo>
                  <a:pt x="4567" y="1110"/>
                </a:lnTo>
                <a:lnTo>
                  <a:pt x="4575" y="1100"/>
                </a:lnTo>
                <a:lnTo>
                  <a:pt x="4582" y="1088"/>
                </a:lnTo>
                <a:lnTo>
                  <a:pt x="4586" y="1076"/>
                </a:lnTo>
                <a:lnTo>
                  <a:pt x="4586" y="1076"/>
                </a:lnTo>
                <a:lnTo>
                  <a:pt x="4588" y="1062"/>
                </a:lnTo>
                <a:lnTo>
                  <a:pt x="4589" y="1046"/>
                </a:lnTo>
                <a:lnTo>
                  <a:pt x="4587" y="1030"/>
                </a:lnTo>
                <a:lnTo>
                  <a:pt x="4584" y="1013"/>
                </a:lnTo>
                <a:lnTo>
                  <a:pt x="4580" y="996"/>
                </a:lnTo>
                <a:lnTo>
                  <a:pt x="4573" y="976"/>
                </a:lnTo>
                <a:lnTo>
                  <a:pt x="4564" y="957"/>
                </a:lnTo>
                <a:lnTo>
                  <a:pt x="4555" y="936"/>
                </a:lnTo>
                <a:lnTo>
                  <a:pt x="4544" y="915"/>
                </a:lnTo>
                <a:lnTo>
                  <a:pt x="4531" y="895"/>
                </a:lnTo>
                <a:lnTo>
                  <a:pt x="4517" y="873"/>
                </a:lnTo>
                <a:lnTo>
                  <a:pt x="4502" y="851"/>
                </a:lnTo>
                <a:lnTo>
                  <a:pt x="4484" y="830"/>
                </a:lnTo>
                <a:lnTo>
                  <a:pt x="4467" y="808"/>
                </a:lnTo>
                <a:lnTo>
                  <a:pt x="4447" y="786"/>
                </a:lnTo>
                <a:lnTo>
                  <a:pt x="4427" y="766"/>
                </a:lnTo>
                <a:lnTo>
                  <a:pt x="4427" y="766"/>
                </a:lnTo>
                <a:lnTo>
                  <a:pt x="4403" y="742"/>
                </a:lnTo>
                <a:lnTo>
                  <a:pt x="4373" y="715"/>
                </a:lnTo>
                <a:lnTo>
                  <a:pt x="4338" y="682"/>
                </a:lnTo>
                <a:lnTo>
                  <a:pt x="4298" y="647"/>
                </a:lnTo>
                <a:lnTo>
                  <a:pt x="4252" y="608"/>
                </a:lnTo>
                <a:lnTo>
                  <a:pt x="4201" y="565"/>
                </a:lnTo>
                <a:lnTo>
                  <a:pt x="4146" y="521"/>
                </a:lnTo>
                <a:lnTo>
                  <a:pt x="4088" y="472"/>
                </a:lnTo>
                <a:lnTo>
                  <a:pt x="4024" y="422"/>
                </a:lnTo>
                <a:lnTo>
                  <a:pt x="3957" y="370"/>
                </a:lnTo>
                <a:lnTo>
                  <a:pt x="3885" y="315"/>
                </a:lnTo>
                <a:lnTo>
                  <a:pt x="3810" y="260"/>
                </a:lnTo>
                <a:lnTo>
                  <a:pt x="3732" y="202"/>
                </a:lnTo>
                <a:lnTo>
                  <a:pt x="3651" y="145"/>
                </a:lnTo>
                <a:lnTo>
                  <a:pt x="3568" y="85"/>
                </a:lnTo>
                <a:lnTo>
                  <a:pt x="3481" y="27"/>
                </a:lnTo>
                <a:lnTo>
                  <a:pt x="3481" y="27"/>
                </a:lnTo>
                <a:lnTo>
                  <a:pt x="3467" y="18"/>
                </a:lnTo>
                <a:lnTo>
                  <a:pt x="3452" y="12"/>
                </a:lnTo>
                <a:lnTo>
                  <a:pt x="3438" y="6"/>
                </a:lnTo>
                <a:lnTo>
                  <a:pt x="3422" y="3"/>
                </a:lnTo>
                <a:lnTo>
                  <a:pt x="3406" y="0"/>
                </a:lnTo>
                <a:lnTo>
                  <a:pt x="3391" y="0"/>
                </a:lnTo>
                <a:lnTo>
                  <a:pt x="3376" y="1"/>
                </a:lnTo>
                <a:lnTo>
                  <a:pt x="3361" y="3"/>
                </a:lnTo>
                <a:lnTo>
                  <a:pt x="3345" y="6"/>
                </a:lnTo>
                <a:lnTo>
                  <a:pt x="3331" y="12"/>
                </a:lnTo>
                <a:lnTo>
                  <a:pt x="3317" y="18"/>
                </a:lnTo>
                <a:lnTo>
                  <a:pt x="3304" y="26"/>
                </a:lnTo>
                <a:lnTo>
                  <a:pt x="3291" y="36"/>
                </a:lnTo>
                <a:lnTo>
                  <a:pt x="3279" y="45"/>
                </a:lnTo>
                <a:lnTo>
                  <a:pt x="3269" y="57"/>
                </a:lnTo>
                <a:lnTo>
                  <a:pt x="3259" y="70"/>
                </a:lnTo>
                <a:lnTo>
                  <a:pt x="3259" y="70"/>
                </a:lnTo>
                <a:lnTo>
                  <a:pt x="3196" y="163"/>
                </a:lnTo>
                <a:lnTo>
                  <a:pt x="3133" y="253"/>
                </a:lnTo>
                <a:lnTo>
                  <a:pt x="3070" y="341"/>
                </a:lnTo>
                <a:lnTo>
                  <a:pt x="3010" y="425"/>
                </a:lnTo>
                <a:lnTo>
                  <a:pt x="2950" y="505"/>
                </a:lnTo>
                <a:lnTo>
                  <a:pt x="2891" y="582"/>
                </a:lnTo>
                <a:lnTo>
                  <a:pt x="2835" y="653"/>
                </a:lnTo>
                <a:lnTo>
                  <a:pt x="2781" y="721"/>
                </a:lnTo>
                <a:lnTo>
                  <a:pt x="2729" y="785"/>
                </a:lnTo>
                <a:lnTo>
                  <a:pt x="2680" y="845"/>
                </a:lnTo>
                <a:lnTo>
                  <a:pt x="2635" y="899"/>
                </a:lnTo>
                <a:lnTo>
                  <a:pt x="2591" y="949"/>
                </a:lnTo>
                <a:lnTo>
                  <a:pt x="2552" y="993"/>
                </a:lnTo>
                <a:lnTo>
                  <a:pt x="2518" y="1031"/>
                </a:lnTo>
                <a:lnTo>
                  <a:pt x="2487" y="1065"/>
                </a:lnTo>
                <a:lnTo>
                  <a:pt x="2460" y="1092"/>
                </a:lnTo>
                <a:lnTo>
                  <a:pt x="2460" y="1092"/>
                </a:lnTo>
                <a:lnTo>
                  <a:pt x="2439" y="1114"/>
                </a:lnTo>
                <a:lnTo>
                  <a:pt x="2411" y="1137"/>
                </a:lnTo>
                <a:lnTo>
                  <a:pt x="2381" y="1163"/>
                </a:lnTo>
                <a:lnTo>
                  <a:pt x="2348" y="1192"/>
                </a:lnTo>
                <a:lnTo>
                  <a:pt x="2311" y="1219"/>
                </a:lnTo>
                <a:lnTo>
                  <a:pt x="2271" y="1246"/>
                </a:lnTo>
                <a:lnTo>
                  <a:pt x="2227" y="1273"/>
                </a:lnTo>
                <a:lnTo>
                  <a:pt x="2206" y="1286"/>
                </a:lnTo>
                <a:lnTo>
                  <a:pt x="2182" y="1298"/>
                </a:lnTo>
                <a:lnTo>
                  <a:pt x="2158" y="1310"/>
                </a:lnTo>
                <a:lnTo>
                  <a:pt x="2134" y="1321"/>
                </a:lnTo>
                <a:lnTo>
                  <a:pt x="2109" y="1331"/>
                </a:lnTo>
                <a:lnTo>
                  <a:pt x="2083" y="1341"/>
                </a:lnTo>
                <a:lnTo>
                  <a:pt x="2057" y="1350"/>
                </a:lnTo>
                <a:lnTo>
                  <a:pt x="2031" y="1357"/>
                </a:lnTo>
                <a:lnTo>
                  <a:pt x="2004" y="1364"/>
                </a:lnTo>
                <a:lnTo>
                  <a:pt x="1977" y="1369"/>
                </a:lnTo>
                <a:lnTo>
                  <a:pt x="1949" y="1374"/>
                </a:lnTo>
                <a:lnTo>
                  <a:pt x="1921" y="1376"/>
                </a:lnTo>
                <a:lnTo>
                  <a:pt x="1892" y="1378"/>
                </a:lnTo>
                <a:lnTo>
                  <a:pt x="1863" y="1378"/>
                </a:lnTo>
                <a:lnTo>
                  <a:pt x="1834" y="1376"/>
                </a:lnTo>
                <a:lnTo>
                  <a:pt x="1805" y="1373"/>
                </a:lnTo>
                <a:lnTo>
                  <a:pt x="1774" y="1368"/>
                </a:lnTo>
                <a:lnTo>
                  <a:pt x="1745" y="1362"/>
                </a:lnTo>
                <a:lnTo>
                  <a:pt x="1745" y="1362"/>
                </a:lnTo>
                <a:lnTo>
                  <a:pt x="1719" y="1354"/>
                </a:lnTo>
                <a:lnTo>
                  <a:pt x="1693" y="1346"/>
                </a:lnTo>
                <a:lnTo>
                  <a:pt x="1669" y="1336"/>
                </a:lnTo>
                <a:lnTo>
                  <a:pt x="1647" y="1325"/>
                </a:lnTo>
                <a:lnTo>
                  <a:pt x="1624" y="1313"/>
                </a:lnTo>
                <a:lnTo>
                  <a:pt x="1603" y="1301"/>
                </a:lnTo>
                <a:lnTo>
                  <a:pt x="1583" y="1288"/>
                </a:lnTo>
                <a:lnTo>
                  <a:pt x="1563" y="1273"/>
                </a:lnTo>
                <a:lnTo>
                  <a:pt x="1545" y="1259"/>
                </a:lnTo>
                <a:lnTo>
                  <a:pt x="1527" y="1243"/>
                </a:lnTo>
                <a:lnTo>
                  <a:pt x="1510" y="1226"/>
                </a:lnTo>
                <a:lnTo>
                  <a:pt x="1494" y="1209"/>
                </a:lnTo>
                <a:lnTo>
                  <a:pt x="1479" y="1192"/>
                </a:lnTo>
                <a:lnTo>
                  <a:pt x="1464" y="1173"/>
                </a:lnTo>
                <a:lnTo>
                  <a:pt x="1450" y="1155"/>
                </a:lnTo>
                <a:lnTo>
                  <a:pt x="1437" y="1136"/>
                </a:lnTo>
                <a:lnTo>
                  <a:pt x="1424" y="1117"/>
                </a:lnTo>
                <a:lnTo>
                  <a:pt x="1412" y="1096"/>
                </a:lnTo>
                <a:lnTo>
                  <a:pt x="1390" y="1056"/>
                </a:lnTo>
                <a:lnTo>
                  <a:pt x="1369" y="1014"/>
                </a:lnTo>
                <a:lnTo>
                  <a:pt x="1350" y="972"/>
                </a:lnTo>
                <a:lnTo>
                  <a:pt x="1332" y="929"/>
                </a:lnTo>
                <a:lnTo>
                  <a:pt x="1316" y="887"/>
                </a:lnTo>
                <a:lnTo>
                  <a:pt x="1286" y="805"/>
                </a:lnTo>
                <a:lnTo>
                  <a:pt x="1286" y="805"/>
                </a:lnTo>
                <a:lnTo>
                  <a:pt x="1250" y="708"/>
                </a:lnTo>
                <a:lnTo>
                  <a:pt x="1232" y="661"/>
                </a:lnTo>
                <a:lnTo>
                  <a:pt x="1212" y="614"/>
                </a:lnTo>
                <a:lnTo>
                  <a:pt x="1212" y="614"/>
                </a:lnTo>
                <a:lnTo>
                  <a:pt x="1193" y="572"/>
                </a:lnTo>
                <a:lnTo>
                  <a:pt x="1173" y="534"/>
                </a:lnTo>
                <a:lnTo>
                  <a:pt x="1154" y="499"/>
                </a:lnTo>
                <a:lnTo>
                  <a:pt x="1133" y="469"/>
                </a:lnTo>
                <a:lnTo>
                  <a:pt x="1112" y="442"/>
                </a:lnTo>
                <a:lnTo>
                  <a:pt x="1092" y="417"/>
                </a:lnTo>
                <a:lnTo>
                  <a:pt x="1071" y="396"/>
                </a:lnTo>
                <a:lnTo>
                  <a:pt x="1049" y="378"/>
                </a:lnTo>
                <a:lnTo>
                  <a:pt x="1027" y="363"/>
                </a:lnTo>
                <a:lnTo>
                  <a:pt x="1004" y="349"/>
                </a:lnTo>
                <a:lnTo>
                  <a:pt x="980" y="338"/>
                </a:lnTo>
                <a:lnTo>
                  <a:pt x="956" y="329"/>
                </a:lnTo>
                <a:lnTo>
                  <a:pt x="931" y="322"/>
                </a:lnTo>
                <a:lnTo>
                  <a:pt x="905" y="315"/>
                </a:lnTo>
                <a:lnTo>
                  <a:pt x="878" y="311"/>
                </a:lnTo>
                <a:lnTo>
                  <a:pt x="851" y="307"/>
                </a:lnTo>
                <a:lnTo>
                  <a:pt x="851" y="307"/>
                </a:lnTo>
                <a:lnTo>
                  <a:pt x="819" y="305"/>
                </a:lnTo>
                <a:lnTo>
                  <a:pt x="786" y="306"/>
                </a:lnTo>
                <a:lnTo>
                  <a:pt x="753" y="309"/>
                </a:lnTo>
                <a:lnTo>
                  <a:pt x="720" y="314"/>
                </a:lnTo>
                <a:lnTo>
                  <a:pt x="687" y="322"/>
                </a:lnTo>
                <a:lnTo>
                  <a:pt x="653" y="331"/>
                </a:lnTo>
                <a:lnTo>
                  <a:pt x="619" y="344"/>
                </a:lnTo>
                <a:lnTo>
                  <a:pt x="586" y="358"/>
                </a:lnTo>
                <a:lnTo>
                  <a:pt x="552" y="376"/>
                </a:lnTo>
                <a:lnTo>
                  <a:pt x="517" y="395"/>
                </a:lnTo>
                <a:lnTo>
                  <a:pt x="484" y="417"/>
                </a:lnTo>
                <a:lnTo>
                  <a:pt x="449" y="442"/>
                </a:lnTo>
                <a:lnTo>
                  <a:pt x="415" y="468"/>
                </a:lnTo>
                <a:lnTo>
                  <a:pt x="380" y="497"/>
                </a:lnTo>
                <a:lnTo>
                  <a:pt x="345" y="529"/>
                </a:lnTo>
                <a:lnTo>
                  <a:pt x="311" y="562"/>
                </a:lnTo>
                <a:lnTo>
                  <a:pt x="311" y="562"/>
                </a:lnTo>
                <a:lnTo>
                  <a:pt x="277" y="597"/>
                </a:lnTo>
                <a:lnTo>
                  <a:pt x="246" y="631"/>
                </a:lnTo>
                <a:lnTo>
                  <a:pt x="216" y="666"/>
                </a:lnTo>
                <a:lnTo>
                  <a:pt x="189" y="701"/>
                </a:lnTo>
                <a:lnTo>
                  <a:pt x="165" y="735"/>
                </a:lnTo>
                <a:lnTo>
                  <a:pt x="144" y="769"/>
                </a:lnTo>
                <a:lnTo>
                  <a:pt x="124" y="804"/>
                </a:lnTo>
                <a:lnTo>
                  <a:pt x="107" y="837"/>
                </a:lnTo>
                <a:lnTo>
                  <a:pt x="92" y="871"/>
                </a:lnTo>
                <a:lnTo>
                  <a:pt x="80" y="905"/>
                </a:lnTo>
                <a:lnTo>
                  <a:pt x="70" y="938"/>
                </a:lnTo>
                <a:lnTo>
                  <a:pt x="62" y="972"/>
                </a:lnTo>
                <a:lnTo>
                  <a:pt x="57" y="1005"/>
                </a:lnTo>
                <a:lnTo>
                  <a:pt x="54" y="1038"/>
                </a:lnTo>
                <a:lnTo>
                  <a:pt x="54" y="1070"/>
                </a:lnTo>
                <a:lnTo>
                  <a:pt x="56" y="1103"/>
                </a:lnTo>
                <a:lnTo>
                  <a:pt x="56" y="1103"/>
                </a:lnTo>
                <a:lnTo>
                  <a:pt x="59" y="1131"/>
                </a:lnTo>
                <a:lnTo>
                  <a:pt x="63" y="1157"/>
                </a:lnTo>
                <a:lnTo>
                  <a:pt x="70" y="1183"/>
                </a:lnTo>
                <a:lnTo>
                  <a:pt x="76" y="1208"/>
                </a:lnTo>
                <a:lnTo>
                  <a:pt x="86" y="1232"/>
                </a:lnTo>
                <a:lnTo>
                  <a:pt x="97" y="1256"/>
                </a:lnTo>
                <a:lnTo>
                  <a:pt x="110" y="1278"/>
                </a:lnTo>
                <a:lnTo>
                  <a:pt x="126" y="1301"/>
                </a:lnTo>
                <a:lnTo>
                  <a:pt x="145" y="1323"/>
                </a:lnTo>
                <a:lnTo>
                  <a:pt x="165" y="1343"/>
                </a:lnTo>
                <a:lnTo>
                  <a:pt x="189" y="1365"/>
                </a:lnTo>
                <a:lnTo>
                  <a:pt x="216" y="1385"/>
                </a:lnTo>
                <a:lnTo>
                  <a:pt x="248" y="1405"/>
                </a:lnTo>
                <a:lnTo>
                  <a:pt x="281" y="1425"/>
                </a:lnTo>
                <a:lnTo>
                  <a:pt x="320" y="1444"/>
                </a:lnTo>
                <a:lnTo>
                  <a:pt x="361" y="1464"/>
                </a:lnTo>
                <a:lnTo>
                  <a:pt x="361" y="1464"/>
                </a:lnTo>
                <a:lnTo>
                  <a:pt x="409" y="1484"/>
                </a:lnTo>
                <a:lnTo>
                  <a:pt x="457" y="1503"/>
                </a:lnTo>
                <a:lnTo>
                  <a:pt x="552" y="1537"/>
                </a:lnTo>
                <a:lnTo>
                  <a:pt x="552" y="1537"/>
                </a:lnTo>
                <a:lnTo>
                  <a:pt x="636" y="1568"/>
                </a:lnTo>
                <a:lnTo>
                  <a:pt x="678" y="1584"/>
                </a:lnTo>
                <a:lnTo>
                  <a:pt x="720" y="1601"/>
                </a:lnTo>
                <a:lnTo>
                  <a:pt x="762" y="1621"/>
                </a:lnTo>
                <a:lnTo>
                  <a:pt x="804" y="1641"/>
                </a:lnTo>
                <a:lnTo>
                  <a:pt x="845" y="1664"/>
                </a:lnTo>
                <a:lnTo>
                  <a:pt x="864" y="1676"/>
                </a:lnTo>
                <a:lnTo>
                  <a:pt x="884" y="1689"/>
                </a:lnTo>
                <a:lnTo>
                  <a:pt x="903" y="1702"/>
                </a:lnTo>
                <a:lnTo>
                  <a:pt x="922" y="1716"/>
                </a:lnTo>
                <a:lnTo>
                  <a:pt x="940" y="1731"/>
                </a:lnTo>
                <a:lnTo>
                  <a:pt x="957" y="1746"/>
                </a:lnTo>
                <a:lnTo>
                  <a:pt x="975" y="1763"/>
                </a:lnTo>
                <a:lnTo>
                  <a:pt x="991" y="1779"/>
                </a:lnTo>
                <a:lnTo>
                  <a:pt x="1006" y="1796"/>
                </a:lnTo>
                <a:lnTo>
                  <a:pt x="1021" y="1815"/>
                </a:lnTo>
                <a:lnTo>
                  <a:pt x="1035" y="1834"/>
                </a:lnTo>
                <a:lnTo>
                  <a:pt x="1049" y="1855"/>
                </a:lnTo>
                <a:lnTo>
                  <a:pt x="1061" y="1876"/>
                </a:lnTo>
                <a:lnTo>
                  <a:pt x="1073" y="1898"/>
                </a:lnTo>
                <a:lnTo>
                  <a:pt x="1084" y="1921"/>
                </a:lnTo>
                <a:lnTo>
                  <a:pt x="1093" y="1946"/>
                </a:lnTo>
                <a:lnTo>
                  <a:pt x="1101" y="1971"/>
                </a:lnTo>
                <a:lnTo>
                  <a:pt x="1109" y="1997"/>
                </a:lnTo>
                <a:lnTo>
                  <a:pt x="1109" y="1997"/>
                </a:lnTo>
                <a:lnTo>
                  <a:pt x="1117" y="2027"/>
                </a:lnTo>
                <a:lnTo>
                  <a:pt x="1121" y="2057"/>
                </a:lnTo>
                <a:lnTo>
                  <a:pt x="1124" y="2088"/>
                </a:lnTo>
                <a:lnTo>
                  <a:pt x="1125" y="2117"/>
                </a:lnTo>
                <a:lnTo>
                  <a:pt x="1124" y="2146"/>
                </a:lnTo>
                <a:lnTo>
                  <a:pt x="1122" y="2175"/>
                </a:lnTo>
                <a:lnTo>
                  <a:pt x="1119" y="2204"/>
                </a:lnTo>
                <a:lnTo>
                  <a:pt x="1113" y="2231"/>
                </a:lnTo>
                <a:lnTo>
                  <a:pt x="1107" y="2259"/>
                </a:lnTo>
                <a:lnTo>
                  <a:pt x="1098" y="2286"/>
                </a:lnTo>
                <a:lnTo>
                  <a:pt x="1090" y="2312"/>
                </a:lnTo>
                <a:lnTo>
                  <a:pt x="1080" y="2338"/>
                </a:lnTo>
                <a:lnTo>
                  <a:pt x="1069" y="2363"/>
                </a:lnTo>
                <a:lnTo>
                  <a:pt x="1057" y="2388"/>
                </a:lnTo>
                <a:lnTo>
                  <a:pt x="1045" y="2412"/>
                </a:lnTo>
                <a:lnTo>
                  <a:pt x="1032" y="2434"/>
                </a:lnTo>
                <a:lnTo>
                  <a:pt x="1019" y="2457"/>
                </a:lnTo>
                <a:lnTo>
                  <a:pt x="1005" y="2479"/>
                </a:lnTo>
                <a:lnTo>
                  <a:pt x="976" y="2520"/>
                </a:lnTo>
                <a:lnTo>
                  <a:pt x="947" y="2559"/>
                </a:lnTo>
                <a:lnTo>
                  <a:pt x="918" y="2594"/>
                </a:lnTo>
                <a:lnTo>
                  <a:pt x="890" y="2625"/>
                </a:lnTo>
                <a:lnTo>
                  <a:pt x="865" y="2652"/>
                </a:lnTo>
                <a:lnTo>
                  <a:pt x="823" y="2696"/>
                </a:lnTo>
                <a:lnTo>
                  <a:pt x="823" y="2696"/>
                </a:lnTo>
                <a:lnTo>
                  <a:pt x="774" y="2742"/>
                </a:lnTo>
                <a:lnTo>
                  <a:pt x="710" y="2802"/>
                </a:lnTo>
                <a:lnTo>
                  <a:pt x="631" y="2872"/>
                </a:lnTo>
                <a:lnTo>
                  <a:pt x="540" y="2952"/>
                </a:lnTo>
                <a:lnTo>
                  <a:pt x="437" y="3040"/>
                </a:lnTo>
                <a:lnTo>
                  <a:pt x="325" y="3132"/>
                </a:lnTo>
                <a:lnTo>
                  <a:pt x="266" y="3180"/>
                </a:lnTo>
                <a:lnTo>
                  <a:pt x="204" y="3229"/>
                </a:lnTo>
                <a:lnTo>
                  <a:pt x="143" y="3276"/>
                </a:lnTo>
                <a:lnTo>
                  <a:pt x="79" y="3325"/>
                </a:lnTo>
                <a:lnTo>
                  <a:pt x="79" y="3325"/>
                </a:lnTo>
                <a:lnTo>
                  <a:pt x="61" y="3340"/>
                </a:lnTo>
                <a:lnTo>
                  <a:pt x="46" y="3355"/>
                </a:lnTo>
                <a:lnTo>
                  <a:pt x="33" y="3373"/>
                </a:lnTo>
                <a:lnTo>
                  <a:pt x="22" y="3391"/>
                </a:lnTo>
                <a:lnTo>
                  <a:pt x="14" y="3410"/>
                </a:lnTo>
                <a:lnTo>
                  <a:pt x="7" y="3429"/>
                </a:lnTo>
                <a:lnTo>
                  <a:pt x="2" y="3450"/>
                </a:lnTo>
                <a:lnTo>
                  <a:pt x="0" y="3470"/>
                </a:lnTo>
                <a:lnTo>
                  <a:pt x="0" y="3491"/>
                </a:lnTo>
                <a:lnTo>
                  <a:pt x="1" y="3511"/>
                </a:lnTo>
                <a:lnTo>
                  <a:pt x="5" y="3532"/>
                </a:lnTo>
                <a:lnTo>
                  <a:pt x="10" y="3552"/>
                </a:lnTo>
                <a:lnTo>
                  <a:pt x="19" y="3571"/>
                </a:lnTo>
                <a:lnTo>
                  <a:pt x="30" y="3589"/>
                </a:lnTo>
                <a:lnTo>
                  <a:pt x="42" y="3608"/>
                </a:lnTo>
                <a:lnTo>
                  <a:pt x="57" y="3624"/>
                </a:lnTo>
                <a:lnTo>
                  <a:pt x="2048" y="5616"/>
                </a:lnTo>
                <a:lnTo>
                  <a:pt x="2048" y="5616"/>
                </a:lnTo>
                <a:lnTo>
                  <a:pt x="2081" y="5647"/>
                </a:lnTo>
                <a:lnTo>
                  <a:pt x="2114" y="5677"/>
                </a:lnTo>
                <a:lnTo>
                  <a:pt x="2147" y="5707"/>
                </a:lnTo>
                <a:lnTo>
                  <a:pt x="2181" y="5735"/>
                </a:lnTo>
                <a:lnTo>
                  <a:pt x="2215" y="5763"/>
                </a:lnTo>
                <a:lnTo>
                  <a:pt x="2250" y="5789"/>
                </a:lnTo>
                <a:lnTo>
                  <a:pt x="2286" y="5814"/>
                </a:lnTo>
                <a:lnTo>
                  <a:pt x="2322" y="5839"/>
                </a:lnTo>
                <a:lnTo>
                  <a:pt x="2358" y="5863"/>
                </a:lnTo>
                <a:lnTo>
                  <a:pt x="2395" y="5884"/>
                </a:lnTo>
                <a:lnTo>
                  <a:pt x="2432" y="5906"/>
                </a:lnTo>
                <a:lnTo>
                  <a:pt x="2470" y="5927"/>
                </a:lnTo>
                <a:lnTo>
                  <a:pt x="2508" y="5946"/>
                </a:lnTo>
                <a:lnTo>
                  <a:pt x="2547" y="5965"/>
                </a:lnTo>
                <a:lnTo>
                  <a:pt x="2586" y="5982"/>
                </a:lnTo>
                <a:lnTo>
                  <a:pt x="2625" y="5998"/>
                </a:lnTo>
                <a:lnTo>
                  <a:pt x="2664" y="6013"/>
                </a:lnTo>
                <a:lnTo>
                  <a:pt x="2704" y="6028"/>
                </a:lnTo>
                <a:lnTo>
                  <a:pt x="2744" y="6041"/>
                </a:lnTo>
                <a:lnTo>
                  <a:pt x="2784" y="6054"/>
                </a:lnTo>
                <a:lnTo>
                  <a:pt x="2825" y="6065"/>
                </a:lnTo>
                <a:lnTo>
                  <a:pt x="2865" y="6076"/>
                </a:lnTo>
                <a:lnTo>
                  <a:pt x="2907" y="6086"/>
                </a:lnTo>
                <a:lnTo>
                  <a:pt x="2948" y="6095"/>
                </a:lnTo>
                <a:lnTo>
                  <a:pt x="2989" y="6101"/>
                </a:lnTo>
                <a:lnTo>
                  <a:pt x="3030" y="6108"/>
                </a:lnTo>
                <a:lnTo>
                  <a:pt x="3072" y="6113"/>
                </a:lnTo>
                <a:lnTo>
                  <a:pt x="3114" y="6118"/>
                </a:lnTo>
                <a:lnTo>
                  <a:pt x="3155" y="6122"/>
                </a:lnTo>
                <a:lnTo>
                  <a:pt x="3197" y="6124"/>
                </a:lnTo>
                <a:lnTo>
                  <a:pt x="3239" y="6126"/>
                </a:lnTo>
                <a:lnTo>
                  <a:pt x="3280" y="6126"/>
                </a:lnTo>
                <a:lnTo>
                  <a:pt x="3323" y="6126"/>
                </a:lnTo>
                <a:lnTo>
                  <a:pt x="3364" y="6124"/>
                </a:lnTo>
                <a:lnTo>
                  <a:pt x="3406" y="6122"/>
                </a:lnTo>
                <a:lnTo>
                  <a:pt x="3447" y="6118"/>
                </a:lnTo>
                <a:lnTo>
                  <a:pt x="3490" y="6113"/>
                </a:lnTo>
                <a:lnTo>
                  <a:pt x="3531" y="6108"/>
                </a:lnTo>
                <a:lnTo>
                  <a:pt x="3572" y="6101"/>
                </a:lnTo>
                <a:lnTo>
                  <a:pt x="3613" y="6095"/>
                </a:lnTo>
                <a:lnTo>
                  <a:pt x="3654" y="6086"/>
                </a:lnTo>
                <a:lnTo>
                  <a:pt x="3695" y="6076"/>
                </a:lnTo>
                <a:lnTo>
                  <a:pt x="3737" y="6065"/>
                </a:lnTo>
                <a:lnTo>
                  <a:pt x="3777" y="6054"/>
                </a:lnTo>
                <a:lnTo>
                  <a:pt x="3817" y="6041"/>
                </a:lnTo>
                <a:lnTo>
                  <a:pt x="3857" y="6028"/>
                </a:lnTo>
                <a:lnTo>
                  <a:pt x="3897" y="6013"/>
                </a:lnTo>
                <a:lnTo>
                  <a:pt x="3936" y="5998"/>
                </a:lnTo>
                <a:lnTo>
                  <a:pt x="3976" y="5982"/>
                </a:lnTo>
                <a:lnTo>
                  <a:pt x="4014" y="5965"/>
                </a:lnTo>
                <a:lnTo>
                  <a:pt x="4053" y="5946"/>
                </a:lnTo>
                <a:lnTo>
                  <a:pt x="4091" y="5927"/>
                </a:lnTo>
                <a:lnTo>
                  <a:pt x="4129" y="5906"/>
                </a:lnTo>
                <a:lnTo>
                  <a:pt x="4166" y="5884"/>
                </a:lnTo>
                <a:lnTo>
                  <a:pt x="4203" y="5863"/>
                </a:lnTo>
                <a:lnTo>
                  <a:pt x="4239" y="5839"/>
                </a:lnTo>
                <a:lnTo>
                  <a:pt x="4275" y="5814"/>
                </a:lnTo>
                <a:lnTo>
                  <a:pt x="4311" y="5789"/>
                </a:lnTo>
                <a:lnTo>
                  <a:pt x="4346" y="5763"/>
                </a:lnTo>
                <a:lnTo>
                  <a:pt x="4380" y="5735"/>
                </a:lnTo>
                <a:lnTo>
                  <a:pt x="4415" y="5707"/>
                </a:lnTo>
                <a:lnTo>
                  <a:pt x="4447" y="5677"/>
                </a:lnTo>
                <a:lnTo>
                  <a:pt x="4481" y="5647"/>
                </a:lnTo>
                <a:lnTo>
                  <a:pt x="4512" y="5616"/>
                </a:lnTo>
                <a:lnTo>
                  <a:pt x="6673" y="3456"/>
                </a:lnTo>
                <a:lnTo>
                  <a:pt x="6673" y="3456"/>
                </a:lnTo>
                <a:lnTo>
                  <a:pt x="6685" y="3442"/>
                </a:lnTo>
                <a:lnTo>
                  <a:pt x="6696" y="3428"/>
                </a:lnTo>
                <a:lnTo>
                  <a:pt x="6705" y="3413"/>
                </a:lnTo>
                <a:lnTo>
                  <a:pt x="6713" y="3398"/>
                </a:lnTo>
                <a:lnTo>
                  <a:pt x="6720" y="3381"/>
                </a:lnTo>
                <a:lnTo>
                  <a:pt x="6725" y="3364"/>
                </a:lnTo>
                <a:lnTo>
                  <a:pt x="6728" y="3348"/>
                </a:lnTo>
                <a:lnTo>
                  <a:pt x="6730" y="3331"/>
                </a:lnTo>
                <a:lnTo>
                  <a:pt x="6730" y="3313"/>
                </a:lnTo>
                <a:lnTo>
                  <a:pt x="6729" y="3296"/>
                </a:lnTo>
                <a:lnTo>
                  <a:pt x="6727" y="3279"/>
                </a:lnTo>
                <a:lnTo>
                  <a:pt x="6723" y="3261"/>
                </a:lnTo>
                <a:lnTo>
                  <a:pt x="6717" y="3245"/>
                </a:lnTo>
                <a:lnTo>
                  <a:pt x="6711" y="3229"/>
                </a:lnTo>
                <a:lnTo>
                  <a:pt x="6702" y="3212"/>
                </a:lnTo>
                <a:lnTo>
                  <a:pt x="6692" y="3197"/>
                </a:lnTo>
                <a:lnTo>
                  <a:pt x="6692" y="3197"/>
                </a:lnTo>
                <a:lnTo>
                  <a:pt x="6643" y="3130"/>
                </a:lnTo>
                <a:lnTo>
                  <a:pt x="6592" y="3064"/>
                </a:lnTo>
                <a:lnTo>
                  <a:pt x="6542" y="2999"/>
                </a:lnTo>
                <a:lnTo>
                  <a:pt x="6492" y="2935"/>
                </a:lnTo>
                <a:lnTo>
                  <a:pt x="6442" y="2873"/>
                </a:lnTo>
                <a:lnTo>
                  <a:pt x="6393" y="2815"/>
                </a:lnTo>
                <a:lnTo>
                  <a:pt x="6301" y="2703"/>
                </a:lnTo>
                <a:lnTo>
                  <a:pt x="6216" y="2605"/>
                </a:lnTo>
                <a:lnTo>
                  <a:pt x="6141" y="2520"/>
                </a:lnTo>
                <a:lnTo>
                  <a:pt x="6078" y="2453"/>
                </a:lnTo>
                <a:lnTo>
                  <a:pt x="6030" y="2403"/>
                </a:lnTo>
                <a:lnTo>
                  <a:pt x="6030" y="240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7"/>
          <p:cNvSpPr/>
          <p:nvPr/>
        </p:nvSpPr>
        <p:spPr bwMode="auto">
          <a:xfrm>
            <a:off x="4161589" y="2217452"/>
            <a:ext cx="1851116" cy="2034498"/>
          </a:xfrm>
          <a:custGeom>
            <a:avLst/>
            <a:gdLst>
              <a:gd name="T0" fmla="*/ 3869 w 6125"/>
              <a:gd name="T1" fmla="*/ 5851 h 6731"/>
              <a:gd name="T2" fmla="*/ 3899 w 6125"/>
              <a:gd name="T3" fmla="*/ 5738 h 6731"/>
              <a:gd name="T4" fmla="*/ 3809 w 6125"/>
              <a:gd name="T5" fmla="*/ 5652 h 6731"/>
              <a:gd name="T6" fmla="*/ 3447 w 6125"/>
              <a:gd name="T7" fmla="*/ 5510 h 6731"/>
              <a:gd name="T8" fmla="*/ 3187 w 6125"/>
              <a:gd name="T9" fmla="*/ 5376 h 6731"/>
              <a:gd name="T10" fmla="*/ 2995 w 6125"/>
              <a:gd name="T11" fmla="*/ 5199 h 6731"/>
              <a:gd name="T12" fmla="*/ 2877 w 6125"/>
              <a:gd name="T13" fmla="*/ 4982 h 6731"/>
              <a:gd name="T14" fmla="*/ 2831 w 6125"/>
              <a:gd name="T15" fmla="*/ 4752 h 6731"/>
              <a:gd name="T16" fmla="*/ 2851 w 6125"/>
              <a:gd name="T17" fmla="*/ 4497 h 6731"/>
              <a:gd name="T18" fmla="*/ 2945 w 6125"/>
              <a:gd name="T19" fmla="*/ 4247 h 6731"/>
              <a:gd name="T20" fmla="*/ 3112 w 6125"/>
              <a:gd name="T21" fmla="*/ 4004 h 6731"/>
              <a:gd name="T22" fmla="*/ 3316 w 6125"/>
              <a:gd name="T23" fmla="*/ 3799 h 6731"/>
              <a:gd name="T24" fmla="*/ 3559 w 6125"/>
              <a:gd name="T25" fmla="*/ 3633 h 6731"/>
              <a:gd name="T26" fmla="*/ 3809 w 6125"/>
              <a:gd name="T27" fmla="*/ 3538 h 6731"/>
              <a:gd name="T28" fmla="*/ 4063 w 6125"/>
              <a:gd name="T29" fmla="*/ 3519 h 6731"/>
              <a:gd name="T30" fmla="*/ 4294 w 6125"/>
              <a:gd name="T31" fmla="*/ 3564 h 6731"/>
              <a:gd name="T32" fmla="*/ 4512 w 6125"/>
              <a:gd name="T33" fmla="*/ 3682 h 6731"/>
              <a:gd name="T34" fmla="*/ 4688 w 6125"/>
              <a:gd name="T35" fmla="*/ 3875 h 6731"/>
              <a:gd name="T36" fmla="*/ 4823 w 6125"/>
              <a:gd name="T37" fmla="*/ 4134 h 6731"/>
              <a:gd name="T38" fmla="*/ 4965 w 6125"/>
              <a:gd name="T39" fmla="*/ 4496 h 6731"/>
              <a:gd name="T40" fmla="*/ 5049 w 6125"/>
              <a:gd name="T41" fmla="*/ 4586 h 6731"/>
              <a:gd name="T42" fmla="*/ 5211 w 6125"/>
              <a:gd name="T43" fmla="*/ 4544 h 6731"/>
              <a:gd name="T44" fmla="*/ 5384 w 6125"/>
              <a:gd name="T45" fmla="*/ 4403 h 6731"/>
              <a:gd name="T46" fmla="*/ 5756 w 6125"/>
              <a:gd name="T47" fmla="*/ 3957 h 6731"/>
              <a:gd name="T48" fmla="*/ 6114 w 6125"/>
              <a:gd name="T49" fmla="*/ 3453 h 6731"/>
              <a:gd name="T50" fmla="*/ 6107 w 6125"/>
              <a:gd name="T51" fmla="*/ 3318 h 6731"/>
              <a:gd name="T52" fmla="*/ 5799 w 6125"/>
              <a:gd name="T53" fmla="*/ 3084 h 6731"/>
              <a:gd name="T54" fmla="*/ 5189 w 6125"/>
              <a:gd name="T55" fmla="*/ 2609 h 6731"/>
              <a:gd name="T56" fmla="*/ 4881 w 6125"/>
              <a:gd name="T57" fmla="*/ 2268 h 6731"/>
              <a:gd name="T58" fmla="*/ 4780 w 6125"/>
              <a:gd name="T59" fmla="*/ 2066 h 6731"/>
              <a:gd name="T60" fmla="*/ 4748 w 6125"/>
              <a:gd name="T61" fmla="*/ 1871 h 6731"/>
              <a:gd name="T62" fmla="*/ 4780 w 6125"/>
              <a:gd name="T63" fmla="*/ 1694 h 6731"/>
              <a:gd name="T64" fmla="*/ 4900 w 6125"/>
              <a:gd name="T65" fmla="*/ 1511 h 6731"/>
              <a:gd name="T66" fmla="*/ 5111 w 6125"/>
              <a:gd name="T67" fmla="*/ 1369 h 6731"/>
              <a:gd name="T68" fmla="*/ 5512 w 6125"/>
              <a:gd name="T69" fmla="*/ 1212 h 6731"/>
              <a:gd name="T70" fmla="*/ 5763 w 6125"/>
              <a:gd name="T71" fmla="*/ 1027 h 6731"/>
              <a:gd name="T72" fmla="*/ 5820 w 6125"/>
              <a:gd name="T73" fmla="*/ 819 h 6731"/>
              <a:gd name="T74" fmla="*/ 5731 w 6125"/>
              <a:gd name="T75" fmla="*/ 517 h 6731"/>
              <a:gd name="T76" fmla="*/ 5493 w 6125"/>
              <a:gd name="T77" fmla="*/ 246 h 6731"/>
              <a:gd name="T78" fmla="*/ 5187 w 6125"/>
              <a:gd name="T79" fmla="*/ 70 h 6731"/>
              <a:gd name="T80" fmla="*/ 4943 w 6125"/>
              <a:gd name="T81" fmla="*/ 70 h 6731"/>
              <a:gd name="T82" fmla="*/ 4740 w 6125"/>
              <a:gd name="T83" fmla="*/ 217 h 6731"/>
              <a:gd name="T84" fmla="*/ 4588 w 6125"/>
              <a:gd name="T85" fmla="*/ 553 h 6731"/>
              <a:gd name="T86" fmla="*/ 4424 w 6125"/>
              <a:gd name="T87" fmla="*/ 903 h 6731"/>
              <a:gd name="T88" fmla="*/ 4271 w 6125"/>
              <a:gd name="T89" fmla="*/ 1049 h 6731"/>
              <a:gd name="T90" fmla="*/ 4068 w 6125"/>
              <a:gd name="T91" fmla="*/ 1121 h 6731"/>
              <a:gd name="T92" fmla="*/ 3814 w 6125"/>
              <a:gd name="T93" fmla="*/ 1091 h 6731"/>
              <a:gd name="T94" fmla="*/ 3567 w 6125"/>
              <a:gd name="T95" fmla="*/ 948 h 6731"/>
              <a:gd name="T96" fmla="*/ 3173 w 6125"/>
              <a:gd name="T97" fmla="*/ 540 h 6731"/>
              <a:gd name="T98" fmla="*/ 2753 w 6125"/>
              <a:gd name="T99" fmla="*/ 33 h 6731"/>
              <a:gd name="T100" fmla="*/ 2573 w 6125"/>
              <a:gd name="T101" fmla="*/ 11 h 6731"/>
              <a:gd name="T102" fmla="*/ 419 w 6125"/>
              <a:gd name="T103" fmla="*/ 2147 h 6731"/>
              <a:gd name="T104" fmla="*/ 199 w 6125"/>
              <a:gd name="T105" fmla="*/ 2471 h 6731"/>
              <a:gd name="T106" fmla="*/ 60 w 6125"/>
              <a:gd name="T107" fmla="*/ 2825 h 6731"/>
              <a:gd name="T108" fmla="*/ 2 w 6125"/>
              <a:gd name="T109" fmla="*/ 3197 h 6731"/>
              <a:gd name="T110" fmla="*/ 24 w 6125"/>
              <a:gd name="T111" fmla="*/ 3573 h 6731"/>
              <a:gd name="T112" fmla="*/ 127 w 6125"/>
              <a:gd name="T113" fmla="*/ 3937 h 6731"/>
              <a:gd name="T114" fmla="*/ 311 w 6125"/>
              <a:gd name="T115" fmla="*/ 4276 h 6731"/>
              <a:gd name="T116" fmla="*/ 2670 w 6125"/>
              <a:gd name="T117" fmla="*/ 6673 h 6731"/>
              <a:gd name="T118" fmla="*/ 2813 w 6125"/>
              <a:gd name="T119" fmla="*/ 6731 h 6731"/>
              <a:gd name="T120" fmla="*/ 2996 w 6125"/>
              <a:gd name="T121" fmla="*/ 6643 h 6731"/>
              <a:gd name="T122" fmla="*/ 3673 w 6125"/>
              <a:gd name="T123" fmla="*/ 6078 h 6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125" h="6731">
                <a:moveTo>
                  <a:pt x="3722" y="6032"/>
                </a:moveTo>
                <a:lnTo>
                  <a:pt x="3722" y="6032"/>
                </a:lnTo>
                <a:lnTo>
                  <a:pt x="3753" y="5999"/>
                </a:lnTo>
                <a:lnTo>
                  <a:pt x="3780" y="5970"/>
                </a:lnTo>
                <a:lnTo>
                  <a:pt x="3804" y="5943"/>
                </a:lnTo>
                <a:lnTo>
                  <a:pt x="3825" y="5917"/>
                </a:lnTo>
                <a:lnTo>
                  <a:pt x="3842" y="5893"/>
                </a:lnTo>
                <a:lnTo>
                  <a:pt x="3857" y="5871"/>
                </a:lnTo>
                <a:lnTo>
                  <a:pt x="3869" y="5851"/>
                </a:lnTo>
                <a:lnTo>
                  <a:pt x="3879" y="5832"/>
                </a:lnTo>
                <a:lnTo>
                  <a:pt x="3887" y="5815"/>
                </a:lnTo>
                <a:lnTo>
                  <a:pt x="3892" y="5800"/>
                </a:lnTo>
                <a:lnTo>
                  <a:pt x="3896" y="5786"/>
                </a:lnTo>
                <a:lnTo>
                  <a:pt x="3900" y="5774"/>
                </a:lnTo>
                <a:lnTo>
                  <a:pt x="3901" y="5763"/>
                </a:lnTo>
                <a:lnTo>
                  <a:pt x="3901" y="5753"/>
                </a:lnTo>
                <a:lnTo>
                  <a:pt x="3900" y="5744"/>
                </a:lnTo>
                <a:lnTo>
                  <a:pt x="3899" y="5738"/>
                </a:lnTo>
                <a:lnTo>
                  <a:pt x="3899" y="5738"/>
                </a:lnTo>
                <a:lnTo>
                  <a:pt x="3894" y="5726"/>
                </a:lnTo>
                <a:lnTo>
                  <a:pt x="3888" y="5714"/>
                </a:lnTo>
                <a:lnTo>
                  <a:pt x="3879" y="5703"/>
                </a:lnTo>
                <a:lnTo>
                  <a:pt x="3869" y="5692"/>
                </a:lnTo>
                <a:lnTo>
                  <a:pt x="3857" y="5683"/>
                </a:lnTo>
                <a:lnTo>
                  <a:pt x="3843" y="5672"/>
                </a:lnTo>
                <a:lnTo>
                  <a:pt x="3827" y="5662"/>
                </a:lnTo>
                <a:lnTo>
                  <a:pt x="3809" y="5652"/>
                </a:lnTo>
                <a:lnTo>
                  <a:pt x="3789" y="5643"/>
                </a:lnTo>
                <a:lnTo>
                  <a:pt x="3768" y="5633"/>
                </a:lnTo>
                <a:lnTo>
                  <a:pt x="3721" y="5613"/>
                </a:lnTo>
                <a:lnTo>
                  <a:pt x="3668" y="5593"/>
                </a:lnTo>
                <a:lnTo>
                  <a:pt x="3609" y="5571"/>
                </a:lnTo>
                <a:lnTo>
                  <a:pt x="3609" y="5571"/>
                </a:lnTo>
                <a:lnTo>
                  <a:pt x="3555" y="5552"/>
                </a:lnTo>
                <a:lnTo>
                  <a:pt x="3501" y="5532"/>
                </a:lnTo>
                <a:lnTo>
                  <a:pt x="3447" y="5510"/>
                </a:lnTo>
                <a:lnTo>
                  <a:pt x="3390" y="5487"/>
                </a:lnTo>
                <a:lnTo>
                  <a:pt x="3390" y="5487"/>
                </a:lnTo>
                <a:lnTo>
                  <a:pt x="3359" y="5472"/>
                </a:lnTo>
                <a:lnTo>
                  <a:pt x="3327" y="5457"/>
                </a:lnTo>
                <a:lnTo>
                  <a:pt x="3297" y="5442"/>
                </a:lnTo>
                <a:lnTo>
                  <a:pt x="3268" y="5426"/>
                </a:lnTo>
                <a:lnTo>
                  <a:pt x="3241" y="5410"/>
                </a:lnTo>
                <a:lnTo>
                  <a:pt x="3213" y="5393"/>
                </a:lnTo>
                <a:lnTo>
                  <a:pt x="3187" y="5376"/>
                </a:lnTo>
                <a:lnTo>
                  <a:pt x="3162" y="5359"/>
                </a:lnTo>
                <a:lnTo>
                  <a:pt x="3138" y="5340"/>
                </a:lnTo>
                <a:lnTo>
                  <a:pt x="3114" y="5322"/>
                </a:lnTo>
                <a:lnTo>
                  <a:pt x="3092" y="5302"/>
                </a:lnTo>
                <a:lnTo>
                  <a:pt x="3071" y="5283"/>
                </a:lnTo>
                <a:lnTo>
                  <a:pt x="3050" y="5263"/>
                </a:lnTo>
                <a:lnTo>
                  <a:pt x="3031" y="5243"/>
                </a:lnTo>
                <a:lnTo>
                  <a:pt x="3012" y="5221"/>
                </a:lnTo>
                <a:lnTo>
                  <a:pt x="2995" y="5199"/>
                </a:lnTo>
                <a:lnTo>
                  <a:pt x="2978" y="5178"/>
                </a:lnTo>
                <a:lnTo>
                  <a:pt x="2962" y="5155"/>
                </a:lnTo>
                <a:lnTo>
                  <a:pt x="2947" y="5132"/>
                </a:lnTo>
                <a:lnTo>
                  <a:pt x="2933" y="5108"/>
                </a:lnTo>
                <a:lnTo>
                  <a:pt x="2920" y="5085"/>
                </a:lnTo>
                <a:lnTo>
                  <a:pt x="2907" y="5060"/>
                </a:lnTo>
                <a:lnTo>
                  <a:pt x="2896" y="5034"/>
                </a:lnTo>
                <a:lnTo>
                  <a:pt x="2885" y="5009"/>
                </a:lnTo>
                <a:lnTo>
                  <a:pt x="2877" y="4982"/>
                </a:lnTo>
                <a:lnTo>
                  <a:pt x="2868" y="4954"/>
                </a:lnTo>
                <a:lnTo>
                  <a:pt x="2859" y="4927"/>
                </a:lnTo>
                <a:lnTo>
                  <a:pt x="2853" y="4899"/>
                </a:lnTo>
                <a:lnTo>
                  <a:pt x="2846" y="4870"/>
                </a:lnTo>
                <a:lnTo>
                  <a:pt x="2841" y="4841"/>
                </a:lnTo>
                <a:lnTo>
                  <a:pt x="2837" y="4810"/>
                </a:lnTo>
                <a:lnTo>
                  <a:pt x="2833" y="4780"/>
                </a:lnTo>
                <a:lnTo>
                  <a:pt x="2833" y="4780"/>
                </a:lnTo>
                <a:lnTo>
                  <a:pt x="2831" y="4752"/>
                </a:lnTo>
                <a:lnTo>
                  <a:pt x="2830" y="4723"/>
                </a:lnTo>
                <a:lnTo>
                  <a:pt x="2829" y="4694"/>
                </a:lnTo>
                <a:lnTo>
                  <a:pt x="2829" y="4666"/>
                </a:lnTo>
                <a:lnTo>
                  <a:pt x="2830" y="4638"/>
                </a:lnTo>
                <a:lnTo>
                  <a:pt x="2832" y="4610"/>
                </a:lnTo>
                <a:lnTo>
                  <a:pt x="2836" y="4582"/>
                </a:lnTo>
                <a:lnTo>
                  <a:pt x="2840" y="4553"/>
                </a:lnTo>
                <a:lnTo>
                  <a:pt x="2845" y="4525"/>
                </a:lnTo>
                <a:lnTo>
                  <a:pt x="2851" y="4497"/>
                </a:lnTo>
                <a:lnTo>
                  <a:pt x="2857" y="4469"/>
                </a:lnTo>
                <a:lnTo>
                  <a:pt x="2865" y="4441"/>
                </a:lnTo>
                <a:lnTo>
                  <a:pt x="2873" y="4413"/>
                </a:lnTo>
                <a:lnTo>
                  <a:pt x="2883" y="4386"/>
                </a:lnTo>
                <a:lnTo>
                  <a:pt x="2894" y="4357"/>
                </a:lnTo>
                <a:lnTo>
                  <a:pt x="2905" y="4329"/>
                </a:lnTo>
                <a:lnTo>
                  <a:pt x="2917" y="4302"/>
                </a:lnTo>
                <a:lnTo>
                  <a:pt x="2931" y="4275"/>
                </a:lnTo>
                <a:lnTo>
                  <a:pt x="2945" y="4247"/>
                </a:lnTo>
                <a:lnTo>
                  <a:pt x="2959" y="4220"/>
                </a:lnTo>
                <a:lnTo>
                  <a:pt x="2975" y="4193"/>
                </a:lnTo>
                <a:lnTo>
                  <a:pt x="2993" y="4166"/>
                </a:lnTo>
                <a:lnTo>
                  <a:pt x="3010" y="4139"/>
                </a:lnTo>
                <a:lnTo>
                  <a:pt x="3028" y="4112"/>
                </a:lnTo>
                <a:lnTo>
                  <a:pt x="3048" y="4084"/>
                </a:lnTo>
                <a:lnTo>
                  <a:pt x="3069" y="4057"/>
                </a:lnTo>
                <a:lnTo>
                  <a:pt x="3090" y="4030"/>
                </a:lnTo>
                <a:lnTo>
                  <a:pt x="3112" y="4004"/>
                </a:lnTo>
                <a:lnTo>
                  <a:pt x="3135" y="3977"/>
                </a:lnTo>
                <a:lnTo>
                  <a:pt x="3160" y="3950"/>
                </a:lnTo>
                <a:lnTo>
                  <a:pt x="3184" y="3924"/>
                </a:lnTo>
                <a:lnTo>
                  <a:pt x="3209" y="3898"/>
                </a:lnTo>
                <a:lnTo>
                  <a:pt x="3209" y="3898"/>
                </a:lnTo>
                <a:lnTo>
                  <a:pt x="3236" y="3872"/>
                </a:lnTo>
                <a:lnTo>
                  <a:pt x="3262" y="3847"/>
                </a:lnTo>
                <a:lnTo>
                  <a:pt x="3290" y="3823"/>
                </a:lnTo>
                <a:lnTo>
                  <a:pt x="3316" y="3799"/>
                </a:lnTo>
                <a:lnTo>
                  <a:pt x="3343" y="3778"/>
                </a:lnTo>
                <a:lnTo>
                  <a:pt x="3370" y="3756"/>
                </a:lnTo>
                <a:lnTo>
                  <a:pt x="3396" y="3736"/>
                </a:lnTo>
                <a:lnTo>
                  <a:pt x="3423" y="3716"/>
                </a:lnTo>
                <a:lnTo>
                  <a:pt x="3450" y="3698"/>
                </a:lnTo>
                <a:lnTo>
                  <a:pt x="3477" y="3680"/>
                </a:lnTo>
                <a:lnTo>
                  <a:pt x="3504" y="3663"/>
                </a:lnTo>
                <a:lnTo>
                  <a:pt x="3532" y="3648"/>
                </a:lnTo>
                <a:lnTo>
                  <a:pt x="3559" y="3633"/>
                </a:lnTo>
                <a:lnTo>
                  <a:pt x="3586" y="3619"/>
                </a:lnTo>
                <a:lnTo>
                  <a:pt x="3615" y="3606"/>
                </a:lnTo>
                <a:lnTo>
                  <a:pt x="3642" y="3593"/>
                </a:lnTo>
                <a:lnTo>
                  <a:pt x="3670" y="3582"/>
                </a:lnTo>
                <a:lnTo>
                  <a:pt x="3697" y="3571"/>
                </a:lnTo>
                <a:lnTo>
                  <a:pt x="3725" y="3562"/>
                </a:lnTo>
                <a:lnTo>
                  <a:pt x="3753" y="3554"/>
                </a:lnTo>
                <a:lnTo>
                  <a:pt x="3780" y="3545"/>
                </a:lnTo>
                <a:lnTo>
                  <a:pt x="3809" y="3538"/>
                </a:lnTo>
                <a:lnTo>
                  <a:pt x="3837" y="3533"/>
                </a:lnTo>
                <a:lnTo>
                  <a:pt x="3865" y="3528"/>
                </a:lnTo>
                <a:lnTo>
                  <a:pt x="3893" y="3524"/>
                </a:lnTo>
                <a:lnTo>
                  <a:pt x="3921" y="3521"/>
                </a:lnTo>
                <a:lnTo>
                  <a:pt x="3949" y="3519"/>
                </a:lnTo>
                <a:lnTo>
                  <a:pt x="3979" y="3518"/>
                </a:lnTo>
                <a:lnTo>
                  <a:pt x="4007" y="3517"/>
                </a:lnTo>
                <a:lnTo>
                  <a:pt x="4035" y="3518"/>
                </a:lnTo>
                <a:lnTo>
                  <a:pt x="4063" y="3519"/>
                </a:lnTo>
                <a:lnTo>
                  <a:pt x="4092" y="3521"/>
                </a:lnTo>
                <a:lnTo>
                  <a:pt x="4092" y="3521"/>
                </a:lnTo>
                <a:lnTo>
                  <a:pt x="4123" y="3525"/>
                </a:lnTo>
                <a:lnTo>
                  <a:pt x="4153" y="3530"/>
                </a:lnTo>
                <a:lnTo>
                  <a:pt x="4182" y="3535"/>
                </a:lnTo>
                <a:lnTo>
                  <a:pt x="4211" y="3541"/>
                </a:lnTo>
                <a:lnTo>
                  <a:pt x="4239" y="3548"/>
                </a:lnTo>
                <a:lnTo>
                  <a:pt x="4267" y="3556"/>
                </a:lnTo>
                <a:lnTo>
                  <a:pt x="4294" y="3564"/>
                </a:lnTo>
                <a:lnTo>
                  <a:pt x="4320" y="3574"/>
                </a:lnTo>
                <a:lnTo>
                  <a:pt x="4346" y="3584"/>
                </a:lnTo>
                <a:lnTo>
                  <a:pt x="4371" y="3596"/>
                </a:lnTo>
                <a:lnTo>
                  <a:pt x="4396" y="3608"/>
                </a:lnTo>
                <a:lnTo>
                  <a:pt x="4421" y="3621"/>
                </a:lnTo>
                <a:lnTo>
                  <a:pt x="4445" y="3635"/>
                </a:lnTo>
                <a:lnTo>
                  <a:pt x="4467" y="3650"/>
                </a:lnTo>
                <a:lnTo>
                  <a:pt x="4490" y="3665"/>
                </a:lnTo>
                <a:lnTo>
                  <a:pt x="4512" y="3682"/>
                </a:lnTo>
                <a:lnTo>
                  <a:pt x="4533" y="3700"/>
                </a:lnTo>
                <a:lnTo>
                  <a:pt x="4554" y="3718"/>
                </a:lnTo>
                <a:lnTo>
                  <a:pt x="4575" y="3738"/>
                </a:lnTo>
                <a:lnTo>
                  <a:pt x="4595" y="3758"/>
                </a:lnTo>
                <a:lnTo>
                  <a:pt x="4615" y="3780"/>
                </a:lnTo>
                <a:lnTo>
                  <a:pt x="4634" y="3803"/>
                </a:lnTo>
                <a:lnTo>
                  <a:pt x="4653" y="3825"/>
                </a:lnTo>
                <a:lnTo>
                  <a:pt x="4670" y="3849"/>
                </a:lnTo>
                <a:lnTo>
                  <a:pt x="4688" y="3875"/>
                </a:lnTo>
                <a:lnTo>
                  <a:pt x="4706" y="3901"/>
                </a:lnTo>
                <a:lnTo>
                  <a:pt x="4722" y="3928"/>
                </a:lnTo>
                <a:lnTo>
                  <a:pt x="4738" y="3957"/>
                </a:lnTo>
                <a:lnTo>
                  <a:pt x="4754" y="3985"/>
                </a:lnTo>
                <a:lnTo>
                  <a:pt x="4770" y="4015"/>
                </a:lnTo>
                <a:lnTo>
                  <a:pt x="4785" y="4047"/>
                </a:lnTo>
                <a:lnTo>
                  <a:pt x="4799" y="4078"/>
                </a:lnTo>
                <a:lnTo>
                  <a:pt x="4799" y="4078"/>
                </a:lnTo>
                <a:lnTo>
                  <a:pt x="4823" y="4134"/>
                </a:lnTo>
                <a:lnTo>
                  <a:pt x="4843" y="4188"/>
                </a:lnTo>
                <a:lnTo>
                  <a:pt x="4864" y="4243"/>
                </a:lnTo>
                <a:lnTo>
                  <a:pt x="4882" y="4296"/>
                </a:lnTo>
                <a:lnTo>
                  <a:pt x="4882" y="4296"/>
                </a:lnTo>
                <a:lnTo>
                  <a:pt x="4904" y="4354"/>
                </a:lnTo>
                <a:lnTo>
                  <a:pt x="4925" y="4408"/>
                </a:lnTo>
                <a:lnTo>
                  <a:pt x="4945" y="4456"/>
                </a:lnTo>
                <a:lnTo>
                  <a:pt x="4955" y="4477"/>
                </a:lnTo>
                <a:lnTo>
                  <a:pt x="4965" y="4496"/>
                </a:lnTo>
                <a:lnTo>
                  <a:pt x="4974" y="4515"/>
                </a:lnTo>
                <a:lnTo>
                  <a:pt x="4984" y="4531"/>
                </a:lnTo>
                <a:lnTo>
                  <a:pt x="4994" y="4545"/>
                </a:lnTo>
                <a:lnTo>
                  <a:pt x="5005" y="4557"/>
                </a:lnTo>
                <a:lnTo>
                  <a:pt x="5016" y="4568"/>
                </a:lnTo>
                <a:lnTo>
                  <a:pt x="5026" y="4575"/>
                </a:lnTo>
                <a:lnTo>
                  <a:pt x="5038" y="4582"/>
                </a:lnTo>
                <a:lnTo>
                  <a:pt x="5049" y="4586"/>
                </a:lnTo>
                <a:lnTo>
                  <a:pt x="5049" y="4586"/>
                </a:lnTo>
                <a:lnTo>
                  <a:pt x="5063" y="4588"/>
                </a:lnTo>
                <a:lnTo>
                  <a:pt x="5078" y="4589"/>
                </a:lnTo>
                <a:lnTo>
                  <a:pt x="5095" y="4588"/>
                </a:lnTo>
                <a:lnTo>
                  <a:pt x="5112" y="4585"/>
                </a:lnTo>
                <a:lnTo>
                  <a:pt x="5130" y="4580"/>
                </a:lnTo>
                <a:lnTo>
                  <a:pt x="5150" y="4573"/>
                </a:lnTo>
                <a:lnTo>
                  <a:pt x="5169" y="4566"/>
                </a:lnTo>
                <a:lnTo>
                  <a:pt x="5189" y="4556"/>
                </a:lnTo>
                <a:lnTo>
                  <a:pt x="5211" y="4544"/>
                </a:lnTo>
                <a:lnTo>
                  <a:pt x="5231" y="4532"/>
                </a:lnTo>
                <a:lnTo>
                  <a:pt x="5253" y="4518"/>
                </a:lnTo>
                <a:lnTo>
                  <a:pt x="5275" y="4502"/>
                </a:lnTo>
                <a:lnTo>
                  <a:pt x="5296" y="4485"/>
                </a:lnTo>
                <a:lnTo>
                  <a:pt x="5318" y="4467"/>
                </a:lnTo>
                <a:lnTo>
                  <a:pt x="5339" y="4447"/>
                </a:lnTo>
                <a:lnTo>
                  <a:pt x="5360" y="4427"/>
                </a:lnTo>
                <a:lnTo>
                  <a:pt x="5360" y="4427"/>
                </a:lnTo>
                <a:lnTo>
                  <a:pt x="5384" y="4403"/>
                </a:lnTo>
                <a:lnTo>
                  <a:pt x="5411" y="4374"/>
                </a:lnTo>
                <a:lnTo>
                  <a:pt x="5443" y="4338"/>
                </a:lnTo>
                <a:lnTo>
                  <a:pt x="5478" y="4298"/>
                </a:lnTo>
                <a:lnTo>
                  <a:pt x="5517" y="4252"/>
                </a:lnTo>
                <a:lnTo>
                  <a:pt x="5560" y="4203"/>
                </a:lnTo>
                <a:lnTo>
                  <a:pt x="5605" y="4147"/>
                </a:lnTo>
                <a:lnTo>
                  <a:pt x="5653" y="4088"/>
                </a:lnTo>
                <a:lnTo>
                  <a:pt x="5704" y="4025"/>
                </a:lnTo>
                <a:lnTo>
                  <a:pt x="5756" y="3957"/>
                </a:lnTo>
                <a:lnTo>
                  <a:pt x="5810" y="3886"/>
                </a:lnTo>
                <a:lnTo>
                  <a:pt x="5865" y="3811"/>
                </a:lnTo>
                <a:lnTo>
                  <a:pt x="5923" y="3733"/>
                </a:lnTo>
                <a:lnTo>
                  <a:pt x="5981" y="3652"/>
                </a:lnTo>
                <a:lnTo>
                  <a:pt x="6040" y="3568"/>
                </a:lnTo>
                <a:lnTo>
                  <a:pt x="6098" y="3481"/>
                </a:lnTo>
                <a:lnTo>
                  <a:pt x="6098" y="3481"/>
                </a:lnTo>
                <a:lnTo>
                  <a:pt x="6107" y="3468"/>
                </a:lnTo>
                <a:lnTo>
                  <a:pt x="6114" y="3453"/>
                </a:lnTo>
                <a:lnTo>
                  <a:pt x="6119" y="3438"/>
                </a:lnTo>
                <a:lnTo>
                  <a:pt x="6123" y="3422"/>
                </a:lnTo>
                <a:lnTo>
                  <a:pt x="6125" y="3407"/>
                </a:lnTo>
                <a:lnTo>
                  <a:pt x="6125" y="3392"/>
                </a:lnTo>
                <a:lnTo>
                  <a:pt x="6125" y="3377"/>
                </a:lnTo>
                <a:lnTo>
                  <a:pt x="6122" y="3362"/>
                </a:lnTo>
                <a:lnTo>
                  <a:pt x="6119" y="3347"/>
                </a:lnTo>
                <a:lnTo>
                  <a:pt x="6113" y="3332"/>
                </a:lnTo>
                <a:lnTo>
                  <a:pt x="6107" y="3318"/>
                </a:lnTo>
                <a:lnTo>
                  <a:pt x="6099" y="3304"/>
                </a:lnTo>
                <a:lnTo>
                  <a:pt x="6089" y="3292"/>
                </a:lnTo>
                <a:lnTo>
                  <a:pt x="6080" y="3280"/>
                </a:lnTo>
                <a:lnTo>
                  <a:pt x="6068" y="3270"/>
                </a:lnTo>
                <a:lnTo>
                  <a:pt x="6055" y="3260"/>
                </a:lnTo>
                <a:lnTo>
                  <a:pt x="6055" y="3260"/>
                </a:lnTo>
                <a:lnTo>
                  <a:pt x="5967" y="3201"/>
                </a:lnTo>
                <a:lnTo>
                  <a:pt x="5882" y="3143"/>
                </a:lnTo>
                <a:lnTo>
                  <a:pt x="5799" y="3084"/>
                </a:lnTo>
                <a:lnTo>
                  <a:pt x="5719" y="3026"/>
                </a:lnTo>
                <a:lnTo>
                  <a:pt x="5641" y="2969"/>
                </a:lnTo>
                <a:lnTo>
                  <a:pt x="5565" y="2913"/>
                </a:lnTo>
                <a:lnTo>
                  <a:pt x="5493" y="2858"/>
                </a:lnTo>
                <a:lnTo>
                  <a:pt x="5424" y="2804"/>
                </a:lnTo>
                <a:lnTo>
                  <a:pt x="5359" y="2752"/>
                </a:lnTo>
                <a:lnTo>
                  <a:pt x="5298" y="2702"/>
                </a:lnTo>
                <a:lnTo>
                  <a:pt x="5241" y="2654"/>
                </a:lnTo>
                <a:lnTo>
                  <a:pt x="5189" y="2609"/>
                </a:lnTo>
                <a:lnTo>
                  <a:pt x="5140" y="2565"/>
                </a:lnTo>
                <a:lnTo>
                  <a:pt x="5098" y="2525"/>
                </a:lnTo>
                <a:lnTo>
                  <a:pt x="5060" y="2488"/>
                </a:lnTo>
                <a:lnTo>
                  <a:pt x="5028" y="2455"/>
                </a:lnTo>
                <a:lnTo>
                  <a:pt x="5028" y="2455"/>
                </a:lnTo>
                <a:lnTo>
                  <a:pt x="4986" y="2407"/>
                </a:lnTo>
                <a:lnTo>
                  <a:pt x="4947" y="2361"/>
                </a:lnTo>
                <a:lnTo>
                  <a:pt x="4913" y="2314"/>
                </a:lnTo>
                <a:lnTo>
                  <a:pt x="4881" y="2268"/>
                </a:lnTo>
                <a:lnTo>
                  <a:pt x="4866" y="2246"/>
                </a:lnTo>
                <a:lnTo>
                  <a:pt x="4853" y="2223"/>
                </a:lnTo>
                <a:lnTo>
                  <a:pt x="4840" y="2200"/>
                </a:lnTo>
                <a:lnTo>
                  <a:pt x="4828" y="2177"/>
                </a:lnTo>
                <a:lnTo>
                  <a:pt x="4816" y="2155"/>
                </a:lnTo>
                <a:lnTo>
                  <a:pt x="4807" y="2132"/>
                </a:lnTo>
                <a:lnTo>
                  <a:pt x="4797" y="2110"/>
                </a:lnTo>
                <a:lnTo>
                  <a:pt x="4788" y="2088"/>
                </a:lnTo>
                <a:lnTo>
                  <a:pt x="4780" y="2066"/>
                </a:lnTo>
                <a:lnTo>
                  <a:pt x="4773" y="2043"/>
                </a:lnTo>
                <a:lnTo>
                  <a:pt x="4767" y="2021"/>
                </a:lnTo>
                <a:lnTo>
                  <a:pt x="4762" y="2000"/>
                </a:lnTo>
                <a:lnTo>
                  <a:pt x="4758" y="1978"/>
                </a:lnTo>
                <a:lnTo>
                  <a:pt x="4753" y="1956"/>
                </a:lnTo>
                <a:lnTo>
                  <a:pt x="4751" y="1935"/>
                </a:lnTo>
                <a:lnTo>
                  <a:pt x="4749" y="1913"/>
                </a:lnTo>
                <a:lnTo>
                  <a:pt x="4748" y="1891"/>
                </a:lnTo>
                <a:lnTo>
                  <a:pt x="4748" y="1871"/>
                </a:lnTo>
                <a:lnTo>
                  <a:pt x="4749" y="1849"/>
                </a:lnTo>
                <a:lnTo>
                  <a:pt x="4750" y="1829"/>
                </a:lnTo>
                <a:lnTo>
                  <a:pt x="4752" y="1807"/>
                </a:lnTo>
                <a:lnTo>
                  <a:pt x="4756" y="1786"/>
                </a:lnTo>
                <a:lnTo>
                  <a:pt x="4760" y="1766"/>
                </a:lnTo>
                <a:lnTo>
                  <a:pt x="4764" y="1745"/>
                </a:lnTo>
                <a:lnTo>
                  <a:pt x="4764" y="1745"/>
                </a:lnTo>
                <a:lnTo>
                  <a:pt x="4772" y="1719"/>
                </a:lnTo>
                <a:lnTo>
                  <a:pt x="4780" y="1694"/>
                </a:lnTo>
                <a:lnTo>
                  <a:pt x="4790" y="1669"/>
                </a:lnTo>
                <a:lnTo>
                  <a:pt x="4801" y="1647"/>
                </a:lnTo>
                <a:lnTo>
                  <a:pt x="4812" y="1625"/>
                </a:lnTo>
                <a:lnTo>
                  <a:pt x="4825" y="1603"/>
                </a:lnTo>
                <a:lnTo>
                  <a:pt x="4838" y="1583"/>
                </a:lnTo>
                <a:lnTo>
                  <a:pt x="4852" y="1563"/>
                </a:lnTo>
                <a:lnTo>
                  <a:pt x="4867" y="1545"/>
                </a:lnTo>
                <a:lnTo>
                  <a:pt x="4883" y="1527"/>
                </a:lnTo>
                <a:lnTo>
                  <a:pt x="4900" y="1511"/>
                </a:lnTo>
                <a:lnTo>
                  <a:pt x="4916" y="1495"/>
                </a:lnTo>
                <a:lnTo>
                  <a:pt x="4934" y="1480"/>
                </a:lnTo>
                <a:lnTo>
                  <a:pt x="4952" y="1464"/>
                </a:lnTo>
                <a:lnTo>
                  <a:pt x="4970" y="1450"/>
                </a:lnTo>
                <a:lnTo>
                  <a:pt x="4990" y="1437"/>
                </a:lnTo>
                <a:lnTo>
                  <a:pt x="5009" y="1424"/>
                </a:lnTo>
                <a:lnTo>
                  <a:pt x="5029" y="1412"/>
                </a:lnTo>
                <a:lnTo>
                  <a:pt x="5070" y="1390"/>
                </a:lnTo>
                <a:lnTo>
                  <a:pt x="5111" y="1369"/>
                </a:lnTo>
                <a:lnTo>
                  <a:pt x="5153" y="1350"/>
                </a:lnTo>
                <a:lnTo>
                  <a:pt x="5195" y="1332"/>
                </a:lnTo>
                <a:lnTo>
                  <a:pt x="5238" y="1316"/>
                </a:lnTo>
                <a:lnTo>
                  <a:pt x="5321" y="1286"/>
                </a:lnTo>
                <a:lnTo>
                  <a:pt x="5321" y="1286"/>
                </a:lnTo>
                <a:lnTo>
                  <a:pt x="5417" y="1251"/>
                </a:lnTo>
                <a:lnTo>
                  <a:pt x="5465" y="1233"/>
                </a:lnTo>
                <a:lnTo>
                  <a:pt x="5512" y="1212"/>
                </a:lnTo>
                <a:lnTo>
                  <a:pt x="5512" y="1212"/>
                </a:lnTo>
                <a:lnTo>
                  <a:pt x="5554" y="1193"/>
                </a:lnTo>
                <a:lnTo>
                  <a:pt x="5592" y="1173"/>
                </a:lnTo>
                <a:lnTo>
                  <a:pt x="5627" y="1154"/>
                </a:lnTo>
                <a:lnTo>
                  <a:pt x="5657" y="1133"/>
                </a:lnTo>
                <a:lnTo>
                  <a:pt x="5684" y="1113"/>
                </a:lnTo>
                <a:lnTo>
                  <a:pt x="5708" y="1092"/>
                </a:lnTo>
                <a:lnTo>
                  <a:pt x="5730" y="1071"/>
                </a:lnTo>
                <a:lnTo>
                  <a:pt x="5748" y="1049"/>
                </a:lnTo>
                <a:lnTo>
                  <a:pt x="5763" y="1027"/>
                </a:lnTo>
                <a:lnTo>
                  <a:pt x="5776" y="1004"/>
                </a:lnTo>
                <a:lnTo>
                  <a:pt x="5788" y="980"/>
                </a:lnTo>
                <a:lnTo>
                  <a:pt x="5797" y="956"/>
                </a:lnTo>
                <a:lnTo>
                  <a:pt x="5804" y="931"/>
                </a:lnTo>
                <a:lnTo>
                  <a:pt x="5810" y="905"/>
                </a:lnTo>
                <a:lnTo>
                  <a:pt x="5814" y="879"/>
                </a:lnTo>
                <a:lnTo>
                  <a:pt x="5817" y="851"/>
                </a:lnTo>
                <a:lnTo>
                  <a:pt x="5817" y="851"/>
                </a:lnTo>
                <a:lnTo>
                  <a:pt x="5820" y="819"/>
                </a:lnTo>
                <a:lnTo>
                  <a:pt x="5820" y="786"/>
                </a:lnTo>
                <a:lnTo>
                  <a:pt x="5816" y="754"/>
                </a:lnTo>
                <a:lnTo>
                  <a:pt x="5812" y="720"/>
                </a:lnTo>
                <a:lnTo>
                  <a:pt x="5804" y="687"/>
                </a:lnTo>
                <a:lnTo>
                  <a:pt x="5794" y="653"/>
                </a:lnTo>
                <a:lnTo>
                  <a:pt x="5782" y="619"/>
                </a:lnTo>
                <a:lnTo>
                  <a:pt x="5767" y="586"/>
                </a:lnTo>
                <a:lnTo>
                  <a:pt x="5750" y="552"/>
                </a:lnTo>
                <a:lnTo>
                  <a:pt x="5731" y="517"/>
                </a:lnTo>
                <a:lnTo>
                  <a:pt x="5708" y="484"/>
                </a:lnTo>
                <a:lnTo>
                  <a:pt x="5684" y="449"/>
                </a:lnTo>
                <a:lnTo>
                  <a:pt x="5657" y="415"/>
                </a:lnTo>
                <a:lnTo>
                  <a:pt x="5629" y="380"/>
                </a:lnTo>
                <a:lnTo>
                  <a:pt x="5597" y="345"/>
                </a:lnTo>
                <a:lnTo>
                  <a:pt x="5564" y="311"/>
                </a:lnTo>
                <a:lnTo>
                  <a:pt x="5564" y="311"/>
                </a:lnTo>
                <a:lnTo>
                  <a:pt x="5528" y="277"/>
                </a:lnTo>
                <a:lnTo>
                  <a:pt x="5493" y="246"/>
                </a:lnTo>
                <a:lnTo>
                  <a:pt x="5459" y="216"/>
                </a:lnTo>
                <a:lnTo>
                  <a:pt x="5425" y="190"/>
                </a:lnTo>
                <a:lnTo>
                  <a:pt x="5391" y="165"/>
                </a:lnTo>
                <a:lnTo>
                  <a:pt x="5356" y="144"/>
                </a:lnTo>
                <a:lnTo>
                  <a:pt x="5322" y="124"/>
                </a:lnTo>
                <a:lnTo>
                  <a:pt x="5288" y="107"/>
                </a:lnTo>
                <a:lnTo>
                  <a:pt x="5254" y="93"/>
                </a:lnTo>
                <a:lnTo>
                  <a:pt x="5220" y="80"/>
                </a:lnTo>
                <a:lnTo>
                  <a:pt x="5187" y="70"/>
                </a:lnTo>
                <a:lnTo>
                  <a:pt x="5154" y="62"/>
                </a:lnTo>
                <a:lnTo>
                  <a:pt x="5121" y="57"/>
                </a:lnTo>
                <a:lnTo>
                  <a:pt x="5088" y="55"/>
                </a:lnTo>
                <a:lnTo>
                  <a:pt x="5056" y="54"/>
                </a:lnTo>
                <a:lnTo>
                  <a:pt x="5023" y="56"/>
                </a:lnTo>
                <a:lnTo>
                  <a:pt x="5023" y="56"/>
                </a:lnTo>
                <a:lnTo>
                  <a:pt x="4995" y="59"/>
                </a:lnTo>
                <a:lnTo>
                  <a:pt x="4968" y="63"/>
                </a:lnTo>
                <a:lnTo>
                  <a:pt x="4943" y="70"/>
                </a:lnTo>
                <a:lnTo>
                  <a:pt x="4918" y="78"/>
                </a:lnTo>
                <a:lnTo>
                  <a:pt x="4893" y="86"/>
                </a:lnTo>
                <a:lnTo>
                  <a:pt x="4869" y="97"/>
                </a:lnTo>
                <a:lnTo>
                  <a:pt x="4847" y="111"/>
                </a:lnTo>
                <a:lnTo>
                  <a:pt x="4825" y="126"/>
                </a:lnTo>
                <a:lnTo>
                  <a:pt x="4803" y="145"/>
                </a:lnTo>
                <a:lnTo>
                  <a:pt x="4782" y="165"/>
                </a:lnTo>
                <a:lnTo>
                  <a:pt x="4761" y="190"/>
                </a:lnTo>
                <a:lnTo>
                  <a:pt x="4740" y="217"/>
                </a:lnTo>
                <a:lnTo>
                  <a:pt x="4721" y="248"/>
                </a:lnTo>
                <a:lnTo>
                  <a:pt x="4700" y="282"/>
                </a:lnTo>
                <a:lnTo>
                  <a:pt x="4681" y="320"/>
                </a:lnTo>
                <a:lnTo>
                  <a:pt x="4661" y="363"/>
                </a:lnTo>
                <a:lnTo>
                  <a:pt x="4661" y="363"/>
                </a:lnTo>
                <a:lnTo>
                  <a:pt x="4642" y="409"/>
                </a:lnTo>
                <a:lnTo>
                  <a:pt x="4623" y="457"/>
                </a:lnTo>
                <a:lnTo>
                  <a:pt x="4588" y="553"/>
                </a:lnTo>
                <a:lnTo>
                  <a:pt x="4588" y="553"/>
                </a:lnTo>
                <a:lnTo>
                  <a:pt x="4558" y="636"/>
                </a:lnTo>
                <a:lnTo>
                  <a:pt x="4542" y="678"/>
                </a:lnTo>
                <a:lnTo>
                  <a:pt x="4524" y="720"/>
                </a:lnTo>
                <a:lnTo>
                  <a:pt x="4505" y="762"/>
                </a:lnTo>
                <a:lnTo>
                  <a:pt x="4485" y="805"/>
                </a:lnTo>
                <a:lnTo>
                  <a:pt x="4462" y="845"/>
                </a:lnTo>
                <a:lnTo>
                  <a:pt x="4450" y="865"/>
                </a:lnTo>
                <a:lnTo>
                  <a:pt x="4437" y="885"/>
                </a:lnTo>
                <a:lnTo>
                  <a:pt x="4424" y="903"/>
                </a:lnTo>
                <a:lnTo>
                  <a:pt x="4410" y="922"/>
                </a:lnTo>
                <a:lnTo>
                  <a:pt x="4395" y="940"/>
                </a:lnTo>
                <a:lnTo>
                  <a:pt x="4380" y="957"/>
                </a:lnTo>
                <a:lnTo>
                  <a:pt x="4363" y="975"/>
                </a:lnTo>
                <a:lnTo>
                  <a:pt x="4347" y="991"/>
                </a:lnTo>
                <a:lnTo>
                  <a:pt x="4329" y="1007"/>
                </a:lnTo>
                <a:lnTo>
                  <a:pt x="4310" y="1021"/>
                </a:lnTo>
                <a:lnTo>
                  <a:pt x="4291" y="1036"/>
                </a:lnTo>
                <a:lnTo>
                  <a:pt x="4271" y="1049"/>
                </a:lnTo>
                <a:lnTo>
                  <a:pt x="4250" y="1061"/>
                </a:lnTo>
                <a:lnTo>
                  <a:pt x="4228" y="1073"/>
                </a:lnTo>
                <a:lnTo>
                  <a:pt x="4204" y="1084"/>
                </a:lnTo>
                <a:lnTo>
                  <a:pt x="4180" y="1094"/>
                </a:lnTo>
                <a:lnTo>
                  <a:pt x="4155" y="1103"/>
                </a:lnTo>
                <a:lnTo>
                  <a:pt x="4129" y="1110"/>
                </a:lnTo>
                <a:lnTo>
                  <a:pt x="4129" y="1110"/>
                </a:lnTo>
                <a:lnTo>
                  <a:pt x="4098" y="1117"/>
                </a:lnTo>
                <a:lnTo>
                  <a:pt x="4068" y="1121"/>
                </a:lnTo>
                <a:lnTo>
                  <a:pt x="4038" y="1124"/>
                </a:lnTo>
                <a:lnTo>
                  <a:pt x="4009" y="1125"/>
                </a:lnTo>
                <a:lnTo>
                  <a:pt x="3980" y="1124"/>
                </a:lnTo>
                <a:lnTo>
                  <a:pt x="3951" y="1122"/>
                </a:lnTo>
                <a:lnTo>
                  <a:pt x="3922" y="1119"/>
                </a:lnTo>
                <a:lnTo>
                  <a:pt x="3894" y="1113"/>
                </a:lnTo>
                <a:lnTo>
                  <a:pt x="3867" y="1107"/>
                </a:lnTo>
                <a:lnTo>
                  <a:pt x="3840" y="1099"/>
                </a:lnTo>
                <a:lnTo>
                  <a:pt x="3814" y="1091"/>
                </a:lnTo>
                <a:lnTo>
                  <a:pt x="3788" y="1080"/>
                </a:lnTo>
                <a:lnTo>
                  <a:pt x="3763" y="1069"/>
                </a:lnTo>
                <a:lnTo>
                  <a:pt x="3738" y="1058"/>
                </a:lnTo>
                <a:lnTo>
                  <a:pt x="3714" y="1045"/>
                </a:lnTo>
                <a:lnTo>
                  <a:pt x="3692" y="1032"/>
                </a:lnTo>
                <a:lnTo>
                  <a:pt x="3669" y="1019"/>
                </a:lnTo>
                <a:lnTo>
                  <a:pt x="3647" y="1005"/>
                </a:lnTo>
                <a:lnTo>
                  <a:pt x="3605" y="977"/>
                </a:lnTo>
                <a:lnTo>
                  <a:pt x="3567" y="948"/>
                </a:lnTo>
                <a:lnTo>
                  <a:pt x="3532" y="918"/>
                </a:lnTo>
                <a:lnTo>
                  <a:pt x="3501" y="891"/>
                </a:lnTo>
                <a:lnTo>
                  <a:pt x="3473" y="865"/>
                </a:lnTo>
                <a:lnTo>
                  <a:pt x="3430" y="823"/>
                </a:lnTo>
                <a:lnTo>
                  <a:pt x="3430" y="823"/>
                </a:lnTo>
                <a:lnTo>
                  <a:pt x="3384" y="775"/>
                </a:lnTo>
                <a:lnTo>
                  <a:pt x="3324" y="710"/>
                </a:lnTo>
                <a:lnTo>
                  <a:pt x="3253" y="632"/>
                </a:lnTo>
                <a:lnTo>
                  <a:pt x="3173" y="540"/>
                </a:lnTo>
                <a:lnTo>
                  <a:pt x="3086" y="437"/>
                </a:lnTo>
                <a:lnTo>
                  <a:pt x="2994" y="325"/>
                </a:lnTo>
                <a:lnTo>
                  <a:pt x="2897" y="205"/>
                </a:lnTo>
                <a:lnTo>
                  <a:pt x="2849" y="143"/>
                </a:lnTo>
                <a:lnTo>
                  <a:pt x="2800" y="79"/>
                </a:lnTo>
                <a:lnTo>
                  <a:pt x="2800" y="79"/>
                </a:lnTo>
                <a:lnTo>
                  <a:pt x="2786" y="61"/>
                </a:lnTo>
                <a:lnTo>
                  <a:pt x="2769" y="46"/>
                </a:lnTo>
                <a:lnTo>
                  <a:pt x="2753" y="33"/>
                </a:lnTo>
                <a:lnTo>
                  <a:pt x="2735" y="22"/>
                </a:lnTo>
                <a:lnTo>
                  <a:pt x="2716" y="14"/>
                </a:lnTo>
                <a:lnTo>
                  <a:pt x="2696" y="7"/>
                </a:lnTo>
                <a:lnTo>
                  <a:pt x="2676" y="3"/>
                </a:lnTo>
                <a:lnTo>
                  <a:pt x="2656" y="0"/>
                </a:lnTo>
                <a:lnTo>
                  <a:pt x="2635" y="0"/>
                </a:lnTo>
                <a:lnTo>
                  <a:pt x="2615" y="2"/>
                </a:lnTo>
                <a:lnTo>
                  <a:pt x="2594" y="5"/>
                </a:lnTo>
                <a:lnTo>
                  <a:pt x="2573" y="11"/>
                </a:lnTo>
                <a:lnTo>
                  <a:pt x="2555" y="19"/>
                </a:lnTo>
                <a:lnTo>
                  <a:pt x="2535" y="30"/>
                </a:lnTo>
                <a:lnTo>
                  <a:pt x="2518" y="43"/>
                </a:lnTo>
                <a:lnTo>
                  <a:pt x="2502" y="57"/>
                </a:lnTo>
                <a:lnTo>
                  <a:pt x="510" y="2048"/>
                </a:lnTo>
                <a:lnTo>
                  <a:pt x="510" y="2048"/>
                </a:lnTo>
                <a:lnTo>
                  <a:pt x="479" y="2081"/>
                </a:lnTo>
                <a:lnTo>
                  <a:pt x="449" y="2114"/>
                </a:lnTo>
                <a:lnTo>
                  <a:pt x="419" y="2147"/>
                </a:lnTo>
                <a:lnTo>
                  <a:pt x="390" y="2181"/>
                </a:lnTo>
                <a:lnTo>
                  <a:pt x="363" y="2215"/>
                </a:lnTo>
                <a:lnTo>
                  <a:pt x="337" y="2251"/>
                </a:lnTo>
                <a:lnTo>
                  <a:pt x="311" y="2286"/>
                </a:lnTo>
                <a:lnTo>
                  <a:pt x="287" y="2323"/>
                </a:lnTo>
                <a:lnTo>
                  <a:pt x="263" y="2358"/>
                </a:lnTo>
                <a:lnTo>
                  <a:pt x="241" y="2395"/>
                </a:lnTo>
                <a:lnTo>
                  <a:pt x="220" y="2433"/>
                </a:lnTo>
                <a:lnTo>
                  <a:pt x="199" y="2471"/>
                </a:lnTo>
                <a:lnTo>
                  <a:pt x="180" y="2509"/>
                </a:lnTo>
                <a:lnTo>
                  <a:pt x="161" y="2547"/>
                </a:lnTo>
                <a:lnTo>
                  <a:pt x="144" y="2586"/>
                </a:lnTo>
                <a:lnTo>
                  <a:pt x="127" y="2625"/>
                </a:lnTo>
                <a:lnTo>
                  <a:pt x="112" y="2665"/>
                </a:lnTo>
                <a:lnTo>
                  <a:pt x="98" y="2704"/>
                </a:lnTo>
                <a:lnTo>
                  <a:pt x="83" y="2744"/>
                </a:lnTo>
                <a:lnTo>
                  <a:pt x="72" y="2785"/>
                </a:lnTo>
                <a:lnTo>
                  <a:pt x="60" y="2825"/>
                </a:lnTo>
                <a:lnTo>
                  <a:pt x="50" y="2867"/>
                </a:lnTo>
                <a:lnTo>
                  <a:pt x="40" y="2907"/>
                </a:lnTo>
                <a:lnTo>
                  <a:pt x="31" y="2948"/>
                </a:lnTo>
                <a:lnTo>
                  <a:pt x="24" y="2989"/>
                </a:lnTo>
                <a:lnTo>
                  <a:pt x="17" y="3031"/>
                </a:lnTo>
                <a:lnTo>
                  <a:pt x="12" y="3072"/>
                </a:lnTo>
                <a:lnTo>
                  <a:pt x="8" y="3114"/>
                </a:lnTo>
                <a:lnTo>
                  <a:pt x="4" y="3156"/>
                </a:lnTo>
                <a:lnTo>
                  <a:pt x="2" y="3197"/>
                </a:lnTo>
                <a:lnTo>
                  <a:pt x="0" y="3239"/>
                </a:lnTo>
                <a:lnTo>
                  <a:pt x="0" y="3280"/>
                </a:lnTo>
                <a:lnTo>
                  <a:pt x="0" y="3323"/>
                </a:lnTo>
                <a:lnTo>
                  <a:pt x="2" y="3365"/>
                </a:lnTo>
                <a:lnTo>
                  <a:pt x="4" y="3406"/>
                </a:lnTo>
                <a:lnTo>
                  <a:pt x="8" y="3448"/>
                </a:lnTo>
                <a:lnTo>
                  <a:pt x="12" y="3490"/>
                </a:lnTo>
                <a:lnTo>
                  <a:pt x="17" y="3531"/>
                </a:lnTo>
                <a:lnTo>
                  <a:pt x="24" y="3573"/>
                </a:lnTo>
                <a:lnTo>
                  <a:pt x="31" y="3614"/>
                </a:lnTo>
                <a:lnTo>
                  <a:pt x="40" y="3655"/>
                </a:lnTo>
                <a:lnTo>
                  <a:pt x="50" y="3695"/>
                </a:lnTo>
                <a:lnTo>
                  <a:pt x="60" y="3737"/>
                </a:lnTo>
                <a:lnTo>
                  <a:pt x="72" y="3777"/>
                </a:lnTo>
                <a:lnTo>
                  <a:pt x="83" y="3818"/>
                </a:lnTo>
                <a:lnTo>
                  <a:pt x="98" y="3858"/>
                </a:lnTo>
                <a:lnTo>
                  <a:pt x="112" y="3897"/>
                </a:lnTo>
                <a:lnTo>
                  <a:pt x="127" y="3937"/>
                </a:lnTo>
                <a:lnTo>
                  <a:pt x="144" y="3976"/>
                </a:lnTo>
                <a:lnTo>
                  <a:pt x="161" y="4015"/>
                </a:lnTo>
                <a:lnTo>
                  <a:pt x="180" y="4053"/>
                </a:lnTo>
                <a:lnTo>
                  <a:pt x="199" y="4091"/>
                </a:lnTo>
                <a:lnTo>
                  <a:pt x="220" y="4129"/>
                </a:lnTo>
                <a:lnTo>
                  <a:pt x="241" y="4167"/>
                </a:lnTo>
                <a:lnTo>
                  <a:pt x="263" y="4204"/>
                </a:lnTo>
                <a:lnTo>
                  <a:pt x="287" y="4239"/>
                </a:lnTo>
                <a:lnTo>
                  <a:pt x="311" y="4276"/>
                </a:lnTo>
                <a:lnTo>
                  <a:pt x="337" y="4311"/>
                </a:lnTo>
                <a:lnTo>
                  <a:pt x="363" y="4347"/>
                </a:lnTo>
                <a:lnTo>
                  <a:pt x="390" y="4381"/>
                </a:lnTo>
                <a:lnTo>
                  <a:pt x="419" y="4415"/>
                </a:lnTo>
                <a:lnTo>
                  <a:pt x="449" y="4448"/>
                </a:lnTo>
                <a:lnTo>
                  <a:pt x="479" y="4481"/>
                </a:lnTo>
                <a:lnTo>
                  <a:pt x="510" y="4514"/>
                </a:lnTo>
                <a:lnTo>
                  <a:pt x="2670" y="6673"/>
                </a:lnTo>
                <a:lnTo>
                  <a:pt x="2670" y="6673"/>
                </a:lnTo>
                <a:lnTo>
                  <a:pt x="2684" y="6686"/>
                </a:lnTo>
                <a:lnTo>
                  <a:pt x="2698" y="6697"/>
                </a:lnTo>
                <a:lnTo>
                  <a:pt x="2713" y="6705"/>
                </a:lnTo>
                <a:lnTo>
                  <a:pt x="2728" y="6713"/>
                </a:lnTo>
                <a:lnTo>
                  <a:pt x="2745" y="6720"/>
                </a:lnTo>
                <a:lnTo>
                  <a:pt x="2761" y="6725"/>
                </a:lnTo>
                <a:lnTo>
                  <a:pt x="2778" y="6728"/>
                </a:lnTo>
                <a:lnTo>
                  <a:pt x="2795" y="6730"/>
                </a:lnTo>
                <a:lnTo>
                  <a:pt x="2813" y="6731"/>
                </a:lnTo>
                <a:lnTo>
                  <a:pt x="2830" y="6730"/>
                </a:lnTo>
                <a:lnTo>
                  <a:pt x="2847" y="6727"/>
                </a:lnTo>
                <a:lnTo>
                  <a:pt x="2864" y="6724"/>
                </a:lnTo>
                <a:lnTo>
                  <a:pt x="2881" y="6718"/>
                </a:lnTo>
                <a:lnTo>
                  <a:pt x="2897" y="6711"/>
                </a:lnTo>
                <a:lnTo>
                  <a:pt x="2913" y="6702"/>
                </a:lnTo>
                <a:lnTo>
                  <a:pt x="2928" y="6692"/>
                </a:lnTo>
                <a:lnTo>
                  <a:pt x="2928" y="6692"/>
                </a:lnTo>
                <a:lnTo>
                  <a:pt x="2996" y="6643"/>
                </a:lnTo>
                <a:lnTo>
                  <a:pt x="3062" y="6592"/>
                </a:lnTo>
                <a:lnTo>
                  <a:pt x="3127" y="6542"/>
                </a:lnTo>
                <a:lnTo>
                  <a:pt x="3191" y="6492"/>
                </a:lnTo>
                <a:lnTo>
                  <a:pt x="3252" y="6442"/>
                </a:lnTo>
                <a:lnTo>
                  <a:pt x="3311" y="6394"/>
                </a:lnTo>
                <a:lnTo>
                  <a:pt x="3422" y="6301"/>
                </a:lnTo>
                <a:lnTo>
                  <a:pt x="3521" y="6216"/>
                </a:lnTo>
                <a:lnTo>
                  <a:pt x="3605" y="6141"/>
                </a:lnTo>
                <a:lnTo>
                  <a:pt x="3673" y="6078"/>
                </a:lnTo>
                <a:lnTo>
                  <a:pt x="3722" y="6032"/>
                </a:lnTo>
                <a:lnTo>
                  <a:pt x="3722" y="6032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Freeform 6"/>
          <p:cNvSpPr/>
          <p:nvPr/>
        </p:nvSpPr>
        <p:spPr bwMode="auto">
          <a:xfrm>
            <a:off x="6226643" y="2166679"/>
            <a:ext cx="1851116" cy="2034498"/>
          </a:xfrm>
          <a:custGeom>
            <a:avLst/>
            <a:gdLst>
              <a:gd name="T0" fmla="*/ 500 w 6127"/>
              <a:gd name="T1" fmla="*/ 5577 h 6731"/>
              <a:gd name="T2" fmla="*/ 329 w 6127"/>
              <a:gd name="T3" fmla="*/ 5775 h 6731"/>
              <a:gd name="T4" fmla="*/ 315 w 6127"/>
              <a:gd name="T5" fmla="*/ 6011 h 6731"/>
              <a:gd name="T6" fmla="*/ 469 w 6127"/>
              <a:gd name="T7" fmla="*/ 6316 h 6731"/>
              <a:gd name="T8" fmla="*/ 735 w 6127"/>
              <a:gd name="T9" fmla="*/ 6566 h 6731"/>
              <a:gd name="T10" fmla="*/ 1038 w 6127"/>
              <a:gd name="T11" fmla="*/ 6676 h 6731"/>
              <a:gd name="T12" fmla="*/ 1257 w 6127"/>
              <a:gd name="T13" fmla="*/ 6634 h 6731"/>
              <a:gd name="T14" fmla="*/ 1445 w 6127"/>
              <a:gd name="T15" fmla="*/ 6411 h 6731"/>
              <a:gd name="T16" fmla="*/ 1602 w 6127"/>
              <a:gd name="T17" fmla="*/ 6011 h 6731"/>
              <a:gd name="T18" fmla="*/ 1746 w 6127"/>
              <a:gd name="T19" fmla="*/ 5774 h 6731"/>
              <a:gd name="T20" fmla="*/ 1922 w 6127"/>
              <a:gd name="T21" fmla="*/ 5647 h 6731"/>
              <a:gd name="T22" fmla="*/ 2147 w 6127"/>
              <a:gd name="T23" fmla="*/ 5607 h 6731"/>
              <a:gd name="T24" fmla="*/ 2388 w 6127"/>
              <a:gd name="T25" fmla="*/ 5673 h 6731"/>
              <a:gd name="T26" fmla="*/ 2653 w 6127"/>
              <a:gd name="T27" fmla="*/ 5866 h 6731"/>
              <a:gd name="T28" fmla="*/ 3229 w 6127"/>
              <a:gd name="T29" fmla="*/ 6526 h 6731"/>
              <a:gd name="T30" fmla="*/ 3430 w 6127"/>
              <a:gd name="T31" fmla="*/ 6724 h 6731"/>
              <a:gd name="T32" fmla="*/ 3608 w 6127"/>
              <a:gd name="T33" fmla="*/ 6688 h 6731"/>
              <a:gd name="T34" fmla="*/ 5790 w 6127"/>
              <a:gd name="T35" fmla="*/ 4480 h 6731"/>
              <a:gd name="T36" fmla="*/ 5983 w 6127"/>
              <a:gd name="T37" fmla="*/ 4145 h 6731"/>
              <a:gd name="T38" fmla="*/ 6094 w 6127"/>
              <a:gd name="T39" fmla="*/ 3783 h 6731"/>
              <a:gd name="T40" fmla="*/ 6126 w 6127"/>
              <a:gd name="T41" fmla="*/ 3408 h 6731"/>
              <a:gd name="T42" fmla="*/ 6077 w 6127"/>
              <a:gd name="T43" fmla="*/ 3036 h 6731"/>
              <a:gd name="T44" fmla="*/ 5947 w 6127"/>
              <a:gd name="T45" fmla="*/ 2678 h 6731"/>
              <a:gd name="T46" fmla="*/ 5736 w 6127"/>
              <a:gd name="T47" fmla="*/ 2350 h 6731"/>
              <a:gd name="T48" fmla="*/ 3414 w 6127"/>
              <a:gd name="T49" fmla="*/ 26 h 6731"/>
              <a:gd name="T50" fmla="*/ 3262 w 6127"/>
              <a:gd name="T51" fmla="*/ 7 h 6731"/>
              <a:gd name="T52" fmla="*/ 2936 w 6127"/>
              <a:gd name="T53" fmla="*/ 239 h 6731"/>
              <a:gd name="T54" fmla="*/ 2374 w 6127"/>
              <a:gd name="T55" fmla="*/ 732 h 6731"/>
              <a:gd name="T56" fmla="*/ 2234 w 6127"/>
              <a:gd name="T57" fmla="*/ 931 h 6731"/>
              <a:gd name="T58" fmla="*/ 2238 w 6127"/>
              <a:gd name="T59" fmla="*/ 1017 h 6731"/>
              <a:gd name="T60" fmla="*/ 2405 w 6127"/>
              <a:gd name="T61" fmla="*/ 1118 h 6731"/>
              <a:gd name="T62" fmla="*/ 2768 w 6127"/>
              <a:gd name="T63" fmla="*/ 1259 h 6731"/>
              <a:gd name="T64" fmla="*/ 3012 w 6127"/>
              <a:gd name="T65" fmla="*/ 1409 h 6731"/>
              <a:gd name="T66" fmla="*/ 3180 w 6127"/>
              <a:gd name="T67" fmla="*/ 1599 h 6731"/>
              <a:gd name="T68" fmla="*/ 3273 w 6127"/>
              <a:gd name="T69" fmla="*/ 1832 h 6731"/>
              <a:gd name="T70" fmla="*/ 3297 w 6127"/>
              <a:gd name="T71" fmla="*/ 2065 h 6731"/>
              <a:gd name="T72" fmla="*/ 3252 w 6127"/>
              <a:gd name="T73" fmla="*/ 2318 h 6731"/>
              <a:gd name="T74" fmla="*/ 3134 w 6127"/>
              <a:gd name="T75" fmla="*/ 2565 h 6731"/>
              <a:gd name="T76" fmla="*/ 2943 w 6127"/>
              <a:gd name="T77" fmla="*/ 2807 h 6731"/>
              <a:gd name="T78" fmla="*/ 2730 w 6127"/>
              <a:gd name="T79" fmla="*/ 2995 h 6731"/>
              <a:gd name="T80" fmla="*/ 2484 w 6127"/>
              <a:gd name="T81" fmla="*/ 3138 h 6731"/>
              <a:gd name="T82" fmla="*/ 2233 w 6127"/>
              <a:gd name="T83" fmla="*/ 3207 h 6731"/>
              <a:gd name="T84" fmla="*/ 2003 w 6127"/>
              <a:gd name="T85" fmla="*/ 3206 h 6731"/>
              <a:gd name="T86" fmla="*/ 1755 w 6127"/>
              <a:gd name="T87" fmla="*/ 3135 h 6731"/>
              <a:gd name="T88" fmla="*/ 1551 w 6127"/>
              <a:gd name="T89" fmla="*/ 2993 h 6731"/>
              <a:gd name="T90" fmla="*/ 1388 w 6127"/>
              <a:gd name="T91" fmla="*/ 2774 h 6731"/>
              <a:gd name="T92" fmla="*/ 1244 w 6127"/>
              <a:gd name="T93" fmla="*/ 2435 h 6731"/>
              <a:gd name="T94" fmla="*/ 1132 w 6127"/>
              <a:gd name="T95" fmla="*/ 2186 h 6731"/>
              <a:gd name="T96" fmla="*/ 1033 w 6127"/>
              <a:gd name="T97" fmla="*/ 2144 h 6731"/>
              <a:gd name="T98" fmla="*/ 856 w 6127"/>
              <a:gd name="T99" fmla="*/ 2230 h 6731"/>
              <a:gd name="T100" fmla="*/ 636 w 6127"/>
              <a:gd name="T101" fmla="*/ 2441 h 6731"/>
              <a:gd name="T102" fmla="*/ 199 w 6127"/>
              <a:gd name="T103" fmla="*/ 3000 h 6731"/>
              <a:gd name="T104" fmla="*/ 0 w 6127"/>
              <a:gd name="T105" fmla="*/ 3324 h 6731"/>
              <a:gd name="T106" fmla="*/ 45 w 6127"/>
              <a:gd name="T107" fmla="*/ 3451 h 6731"/>
              <a:gd name="T108" fmla="*/ 582 w 6127"/>
              <a:gd name="T109" fmla="*/ 3838 h 6731"/>
              <a:gd name="T110" fmla="*/ 1065 w 6127"/>
              <a:gd name="T111" fmla="*/ 4244 h 6731"/>
              <a:gd name="T112" fmla="*/ 1274 w 6127"/>
              <a:gd name="T113" fmla="*/ 4503 h 6731"/>
              <a:gd name="T114" fmla="*/ 1365 w 6127"/>
              <a:gd name="T115" fmla="*/ 4727 h 6731"/>
              <a:gd name="T116" fmla="*/ 1362 w 6127"/>
              <a:gd name="T117" fmla="*/ 4986 h 6731"/>
              <a:gd name="T118" fmla="*/ 1274 w 6127"/>
              <a:gd name="T119" fmla="*/ 5167 h 6731"/>
              <a:gd name="T120" fmla="*/ 1117 w 6127"/>
              <a:gd name="T121" fmla="*/ 5307 h 6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127" h="6731">
                <a:moveTo>
                  <a:pt x="806" y="5445"/>
                </a:moveTo>
                <a:lnTo>
                  <a:pt x="806" y="5445"/>
                </a:lnTo>
                <a:lnTo>
                  <a:pt x="709" y="5480"/>
                </a:lnTo>
                <a:lnTo>
                  <a:pt x="662" y="5498"/>
                </a:lnTo>
                <a:lnTo>
                  <a:pt x="614" y="5518"/>
                </a:lnTo>
                <a:lnTo>
                  <a:pt x="614" y="5518"/>
                </a:lnTo>
                <a:lnTo>
                  <a:pt x="573" y="5537"/>
                </a:lnTo>
                <a:lnTo>
                  <a:pt x="534" y="5558"/>
                </a:lnTo>
                <a:lnTo>
                  <a:pt x="500" y="5577"/>
                </a:lnTo>
                <a:lnTo>
                  <a:pt x="469" y="5597"/>
                </a:lnTo>
                <a:lnTo>
                  <a:pt x="442" y="5618"/>
                </a:lnTo>
                <a:lnTo>
                  <a:pt x="418" y="5639"/>
                </a:lnTo>
                <a:lnTo>
                  <a:pt x="397" y="5660"/>
                </a:lnTo>
                <a:lnTo>
                  <a:pt x="379" y="5682"/>
                </a:lnTo>
                <a:lnTo>
                  <a:pt x="363" y="5704"/>
                </a:lnTo>
                <a:lnTo>
                  <a:pt x="350" y="5727"/>
                </a:lnTo>
                <a:lnTo>
                  <a:pt x="339" y="5750"/>
                </a:lnTo>
                <a:lnTo>
                  <a:pt x="329" y="5775"/>
                </a:lnTo>
                <a:lnTo>
                  <a:pt x="323" y="5800"/>
                </a:lnTo>
                <a:lnTo>
                  <a:pt x="316" y="5826"/>
                </a:lnTo>
                <a:lnTo>
                  <a:pt x="312" y="5852"/>
                </a:lnTo>
                <a:lnTo>
                  <a:pt x="308" y="5880"/>
                </a:lnTo>
                <a:lnTo>
                  <a:pt x="308" y="5880"/>
                </a:lnTo>
                <a:lnTo>
                  <a:pt x="306" y="5912"/>
                </a:lnTo>
                <a:lnTo>
                  <a:pt x="306" y="5945"/>
                </a:lnTo>
                <a:lnTo>
                  <a:pt x="310" y="5977"/>
                </a:lnTo>
                <a:lnTo>
                  <a:pt x="315" y="6011"/>
                </a:lnTo>
                <a:lnTo>
                  <a:pt x="323" y="6044"/>
                </a:lnTo>
                <a:lnTo>
                  <a:pt x="332" y="6077"/>
                </a:lnTo>
                <a:lnTo>
                  <a:pt x="344" y="6112"/>
                </a:lnTo>
                <a:lnTo>
                  <a:pt x="359" y="6145"/>
                </a:lnTo>
                <a:lnTo>
                  <a:pt x="377" y="6179"/>
                </a:lnTo>
                <a:lnTo>
                  <a:pt x="396" y="6212"/>
                </a:lnTo>
                <a:lnTo>
                  <a:pt x="418" y="6247"/>
                </a:lnTo>
                <a:lnTo>
                  <a:pt x="442" y="6282"/>
                </a:lnTo>
                <a:lnTo>
                  <a:pt x="469" y="6316"/>
                </a:lnTo>
                <a:lnTo>
                  <a:pt x="498" y="6351"/>
                </a:lnTo>
                <a:lnTo>
                  <a:pt x="530" y="6386"/>
                </a:lnTo>
                <a:lnTo>
                  <a:pt x="563" y="6420"/>
                </a:lnTo>
                <a:lnTo>
                  <a:pt x="563" y="6420"/>
                </a:lnTo>
                <a:lnTo>
                  <a:pt x="598" y="6454"/>
                </a:lnTo>
                <a:lnTo>
                  <a:pt x="632" y="6485"/>
                </a:lnTo>
                <a:lnTo>
                  <a:pt x="667" y="6515"/>
                </a:lnTo>
                <a:lnTo>
                  <a:pt x="702" y="6541"/>
                </a:lnTo>
                <a:lnTo>
                  <a:pt x="735" y="6566"/>
                </a:lnTo>
                <a:lnTo>
                  <a:pt x="770" y="6587"/>
                </a:lnTo>
                <a:lnTo>
                  <a:pt x="805" y="6607"/>
                </a:lnTo>
                <a:lnTo>
                  <a:pt x="838" y="6624"/>
                </a:lnTo>
                <a:lnTo>
                  <a:pt x="872" y="6638"/>
                </a:lnTo>
                <a:lnTo>
                  <a:pt x="906" y="6651"/>
                </a:lnTo>
                <a:lnTo>
                  <a:pt x="939" y="6661"/>
                </a:lnTo>
                <a:lnTo>
                  <a:pt x="973" y="6669"/>
                </a:lnTo>
                <a:lnTo>
                  <a:pt x="1005" y="6674"/>
                </a:lnTo>
                <a:lnTo>
                  <a:pt x="1038" y="6676"/>
                </a:lnTo>
                <a:lnTo>
                  <a:pt x="1071" y="6677"/>
                </a:lnTo>
                <a:lnTo>
                  <a:pt x="1104" y="6675"/>
                </a:lnTo>
                <a:lnTo>
                  <a:pt x="1104" y="6675"/>
                </a:lnTo>
                <a:lnTo>
                  <a:pt x="1131" y="6672"/>
                </a:lnTo>
                <a:lnTo>
                  <a:pt x="1158" y="6666"/>
                </a:lnTo>
                <a:lnTo>
                  <a:pt x="1184" y="6661"/>
                </a:lnTo>
                <a:lnTo>
                  <a:pt x="1209" y="6653"/>
                </a:lnTo>
                <a:lnTo>
                  <a:pt x="1233" y="6645"/>
                </a:lnTo>
                <a:lnTo>
                  <a:pt x="1257" y="6634"/>
                </a:lnTo>
                <a:lnTo>
                  <a:pt x="1279" y="6620"/>
                </a:lnTo>
                <a:lnTo>
                  <a:pt x="1301" y="6605"/>
                </a:lnTo>
                <a:lnTo>
                  <a:pt x="1324" y="6586"/>
                </a:lnTo>
                <a:lnTo>
                  <a:pt x="1344" y="6566"/>
                </a:lnTo>
                <a:lnTo>
                  <a:pt x="1365" y="6541"/>
                </a:lnTo>
                <a:lnTo>
                  <a:pt x="1386" y="6514"/>
                </a:lnTo>
                <a:lnTo>
                  <a:pt x="1406" y="6483"/>
                </a:lnTo>
                <a:lnTo>
                  <a:pt x="1426" y="6449"/>
                </a:lnTo>
                <a:lnTo>
                  <a:pt x="1445" y="6411"/>
                </a:lnTo>
                <a:lnTo>
                  <a:pt x="1465" y="6368"/>
                </a:lnTo>
                <a:lnTo>
                  <a:pt x="1465" y="6368"/>
                </a:lnTo>
                <a:lnTo>
                  <a:pt x="1484" y="6322"/>
                </a:lnTo>
                <a:lnTo>
                  <a:pt x="1504" y="6274"/>
                </a:lnTo>
                <a:lnTo>
                  <a:pt x="1538" y="6178"/>
                </a:lnTo>
                <a:lnTo>
                  <a:pt x="1538" y="6178"/>
                </a:lnTo>
                <a:lnTo>
                  <a:pt x="1569" y="6095"/>
                </a:lnTo>
                <a:lnTo>
                  <a:pt x="1585" y="6053"/>
                </a:lnTo>
                <a:lnTo>
                  <a:pt x="1602" y="6011"/>
                </a:lnTo>
                <a:lnTo>
                  <a:pt x="1622" y="5969"/>
                </a:lnTo>
                <a:lnTo>
                  <a:pt x="1642" y="5926"/>
                </a:lnTo>
                <a:lnTo>
                  <a:pt x="1665" y="5886"/>
                </a:lnTo>
                <a:lnTo>
                  <a:pt x="1677" y="5866"/>
                </a:lnTo>
                <a:lnTo>
                  <a:pt x="1690" y="5846"/>
                </a:lnTo>
                <a:lnTo>
                  <a:pt x="1703" y="5828"/>
                </a:lnTo>
                <a:lnTo>
                  <a:pt x="1717" y="5809"/>
                </a:lnTo>
                <a:lnTo>
                  <a:pt x="1731" y="5791"/>
                </a:lnTo>
                <a:lnTo>
                  <a:pt x="1746" y="5774"/>
                </a:lnTo>
                <a:lnTo>
                  <a:pt x="1763" y="5756"/>
                </a:lnTo>
                <a:lnTo>
                  <a:pt x="1780" y="5740"/>
                </a:lnTo>
                <a:lnTo>
                  <a:pt x="1797" y="5724"/>
                </a:lnTo>
                <a:lnTo>
                  <a:pt x="1816" y="5710"/>
                </a:lnTo>
                <a:lnTo>
                  <a:pt x="1835" y="5695"/>
                </a:lnTo>
                <a:lnTo>
                  <a:pt x="1856" y="5682"/>
                </a:lnTo>
                <a:lnTo>
                  <a:pt x="1876" y="5670"/>
                </a:lnTo>
                <a:lnTo>
                  <a:pt x="1899" y="5658"/>
                </a:lnTo>
                <a:lnTo>
                  <a:pt x="1922" y="5647"/>
                </a:lnTo>
                <a:lnTo>
                  <a:pt x="1946" y="5637"/>
                </a:lnTo>
                <a:lnTo>
                  <a:pt x="1972" y="5628"/>
                </a:lnTo>
                <a:lnTo>
                  <a:pt x="1998" y="5621"/>
                </a:lnTo>
                <a:lnTo>
                  <a:pt x="1998" y="5621"/>
                </a:lnTo>
                <a:lnTo>
                  <a:pt x="2028" y="5614"/>
                </a:lnTo>
                <a:lnTo>
                  <a:pt x="2058" y="5610"/>
                </a:lnTo>
                <a:lnTo>
                  <a:pt x="2089" y="5607"/>
                </a:lnTo>
                <a:lnTo>
                  <a:pt x="2118" y="5606"/>
                </a:lnTo>
                <a:lnTo>
                  <a:pt x="2147" y="5607"/>
                </a:lnTo>
                <a:lnTo>
                  <a:pt x="2175" y="5609"/>
                </a:lnTo>
                <a:lnTo>
                  <a:pt x="2204" y="5612"/>
                </a:lnTo>
                <a:lnTo>
                  <a:pt x="2232" y="5618"/>
                </a:lnTo>
                <a:lnTo>
                  <a:pt x="2259" y="5624"/>
                </a:lnTo>
                <a:lnTo>
                  <a:pt x="2286" y="5632"/>
                </a:lnTo>
                <a:lnTo>
                  <a:pt x="2312" y="5640"/>
                </a:lnTo>
                <a:lnTo>
                  <a:pt x="2338" y="5651"/>
                </a:lnTo>
                <a:lnTo>
                  <a:pt x="2363" y="5662"/>
                </a:lnTo>
                <a:lnTo>
                  <a:pt x="2388" y="5673"/>
                </a:lnTo>
                <a:lnTo>
                  <a:pt x="2412" y="5686"/>
                </a:lnTo>
                <a:lnTo>
                  <a:pt x="2435" y="5699"/>
                </a:lnTo>
                <a:lnTo>
                  <a:pt x="2458" y="5712"/>
                </a:lnTo>
                <a:lnTo>
                  <a:pt x="2480" y="5726"/>
                </a:lnTo>
                <a:lnTo>
                  <a:pt x="2521" y="5755"/>
                </a:lnTo>
                <a:lnTo>
                  <a:pt x="2559" y="5783"/>
                </a:lnTo>
                <a:lnTo>
                  <a:pt x="2595" y="5813"/>
                </a:lnTo>
                <a:lnTo>
                  <a:pt x="2626" y="5840"/>
                </a:lnTo>
                <a:lnTo>
                  <a:pt x="2653" y="5866"/>
                </a:lnTo>
                <a:lnTo>
                  <a:pt x="2697" y="5908"/>
                </a:lnTo>
                <a:lnTo>
                  <a:pt x="2697" y="5908"/>
                </a:lnTo>
                <a:lnTo>
                  <a:pt x="2743" y="5956"/>
                </a:lnTo>
                <a:lnTo>
                  <a:pt x="2803" y="6021"/>
                </a:lnTo>
                <a:lnTo>
                  <a:pt x="2873" y="6099"/>
                </a:lnTo>
                <a:lnTo>
                  <a:pt x="2953" y="6191"/>
                </a:lnTo>
                <a:lnTo>
                  <a:pt x="3040" y="6294"/>
                </a:lnTo>
                <a:lnTo>
                  <a:pt x="3133" y="6406"/>
                </a:lnTo>
                <a:lnTo>
                  <a:pt x="3229" y="6526"/>
                </a:lnTo>
                <a:lnTo>
                  <a:pt x="3277" y="6588"/>
                </a:lnTo>
                <a:lnTo>
                  <a:pt x="3326" y="6652"/>
                </a:lnTo>
                <a:lnTo>
                  <a:pt x="3326" y="6652"/>
                </a:lnTo>
                <a:lnTo>
                  <a:pt x="3340" y="6670"/>
                </a:lnTo>
                <a:lnTo>
                  <a:pt x="3356" y="6685"/>
                </a:lnTo>
                <a:lnTo>
                  <a:pt x="3374" y="6698"/>
                </a:lnTo>
                <a:lnTo>
                  <a:pt x="3391" y="6709"/>
                </a:lnTo>
                <a:lnTo>
                  <a:pt x="3411" y="6717"/>
                </a:lnTo>
                <a:lnTo>
                  <a:pt x="3430" y="6724"/>
                </a:lnTo>
                <a:lnTo>
                  <a:pt x="3451" y="6728"/>
                </a:lnTo>
                <a:lnTo>
                  <a:pt x="3471" y="6731"/>
                </a:lnTo>
                <a:lnTo>
                  <a:pt x="3492" y="6731"/>
                </a:lnTo>
                <a:lnTo>
                  <a:pt x="3512" y="6729"/>
                </a:lnTo>
                <a:lnTo>
                  <a:pt x="3532" y="6726"/>
                </a:lnTo>
                <a:lnTo>
                  <a:pt x="3553" y="6720"/>
                </a:lnTo>
                <a:lnTo>
                  <a:pt x="3572" y="6712"/>
                </a:lnTo>
                <a:lnTo>
                  <a:pt x="3590" y="6701"/>
                </a:lnTo>
                <a:lnTo>
                  <a:pt x="3608" y="6688"/>
                </a:lnTo>
                <a:lnTo>
                  <a:pt x="3625" y="6674"/>
                </a:lnTo>
                <a:lnTo>
                  <a:pt x="5617" y="4683"/>
                </a:lnTo>
                <a:lnTo>
                  <a:pt x="5617" y="4683"/>
                </a:lnTo>
                <a:lnTo>
                  <a:pt x="5648" y="4650"/>
                </a:lnTo>
                <a:lnTo>
                  <a:pt x="5678" y="4617"/>
                </a:lnTo>
                <a:lnTo>
                  <a:pt x="5708" y="4584"/>
                </a:lnTo>
                <a:lnTo>
                  <a:pt x="5736" y="4550"/>
                </a:lnTo>
                <a:lnTo>
                  <a:pt x="5763" y="4516"/>
                </a:lnTo>
                <a:lnTo>
                  <a:pt x="5790" y="4480"/>
                </a:lnTo>
                <a:lnTo>
                  <a:pt x="5815" y="4445"/>
                </a:lnTo>
                <a:lnTo>
                  <a:pt x="5840" y="4408"/>
                </a:lnTo>
                <a:lnTo>
                  <a:pt x="5863" y="4373"/>
                </a:lnTo>
                <a:lnTo>
                  <a:pt x="5885" y="4336"/>
                </a:lnTo>
                <a:lnTo>
                  <a:pt x="5907" y="4298"/>
                </a:lnTo>
                <a:lnTo>
                  <a:pt x="5928" y="4260"/>
                </a:lnTo>
                <a:lnTo>
                  <a:pt x="5947" y="4222"/>
                </a:lnTo>
                <a:lnTo>
                  <a:pt x="5966" y="4184"/>
                </a:lnTo>
                <a:lnTo>
                  <a:pt x="5983" y="4145"/>
                </a:lnTo>
                <a:lnTo>
                  <a:pt x="5999" y="4106"/>
                </a:lnTo>
                <a:lnTo>
                  <a:pt x="6014" y="4066"/>
                </a:lnTo>
                <a:lnTo>
                  <a:pt x="6028" y="4027"/>
                </a:lnTo>
                <a:lnTo>
                  <a:pt x="6042" y="3987"/>
                </a:lnTo>
                <a:lnTo>
                  <a:pt x="6054" y="3946"/>
                </a:lnTo>
                <a:lnTo>
                  <a:pt x="6066" y="3906"/>
                </a:lnTo>
                <a:lnTo>
                  <a:pt x="6077" y="3864"/>
                </a:lnTo>
                <a:lnTo>
                  <a:pt x="6086" y="3824"/>
                </a:lnTo>
                <a:lnTo>
                  <a:pt x="6094" y="3783"/>
                </a:lnTo>
                <a:lnTo>
                  <a:pt x="6102" y="3742"/>
                </a:lnTo>
                <a:lnTo>
                  <a:pt x="6109" y="3700"/>
                </a:lnTo>
                <a:lnTo>
                  <a:pt x="6114" y="3659"/>
                </a:lnTo>
                <a:lnTo>
                  <a:pt x="6118" y="3617"/>
                </a:lnTo>
                <a:lnTo>
                  <a:pt x="6123" y="3575"/>
                </a:lnTo>
                <a:lnTo>
                  <a:pt x="6125" y="3534"/>
                </a:lnTo>
                <a:lnTo>
                  <a:pt x="6126" y="3492"/>
                </a:lnTo>
                <a:lnTo>
                  <a:pt x="6127" y="3449"/>
                </a:lnTo>
                <a:lnTo>
                  <a:pt x="6126" y="3408"/>
                </a:lnTo>
                <a:lnTo>
                  <a:pt x="6125" y="3366"/>
                </a:lnTo>
                <a:lnTo>
                  <a:pt x="6123" y="3325"/>
                </a:lnTo>
                <a:lnTo>
                  <a:pt x="6118" y="3283"/>
                </a:lnTo>
                <a:lnTo>
                  <a:pt x="6114" y="3241"/>
                </a:lnTo>
                <a:lnTo>
                  <a:pt x="6109" y="3200"/>
                </a:lnTo>
                <a:lnTo>
                  <a:pt x="6102" y="3158"/>
                </a:lnTo>
                <a:lnTo>
                  <a:pt x="6094" y="3117"/>
                </a:lnTo>
                <a:lnTo>
                  <a:pt x="6086" y="3076"/>
                </a:lnTo>
                <a:lnTo>
                  <a:pt x="6077" y="3036"/>
                </a:lnTo>
                <a:lnTo>
                  <a:pt x="6066" y="2994"/>
                </a:lnTo>
                <a:lnTo>
                  <a:pt x="6054" y="2954"/>
                </a:lnTo>
                <a:lnTo>
                  <a:pt x="6042" y="2913"/>
                </a:lnTo>
                <a:lnTo>
                  <a:pt x="6028" y="2873"/>
                </a:lnTo>
                <a:lnTo>
                  <a:pt x="6014" y="2834"/>
                </a:lnTo>
                <a:lnTo>
                  <a:pt x="5999" y="2794"/>
                </a:lnTo>
                <a:lnTo>
                  <a:pt x="5983" y="2755"/>
                </a:lnTo>
                <a:lnTo>
                  <a:pt x="5966" y="2716"/>
                </a:lnTo>
                <a:lnTo>
                  <a:pt x="5947" y="2678"/>
                </a:lnTo>
                <a:lnTo>
                  <a:pt x="5928" y="2640"/>
                </a:lnTo>
                <a:lnTo>
                  <a:pt x="5907" y="2602"/>
                </a:lnTo>
                <a:lnTo>
                  <a:pt x="5885" y="2564"/>
                </a:lnTo>
                <a:lnTo>
                  <a:pt x="5863" y="2527"/>
                </a:lnTo>
                <a:lnTo>
                  <a:pt x="5840" y="2492"/>
                </a:lnTo>
                <a:lnTo>
                  <a:pt x="5815" y="2455"/>
                </a:lnTo>
                <a:lnTo>
                  <a:pt x="5790" y="2420"/>
                </a:lnTo>
                <a:lnTo>
                  <a:pt x="5763" y="2384"/>
                </a:lnTo>
                <a:lnTo>
                  <a:pt x="5736" y="2350"/>
                </a:lnTo>
                <a:lnTo>
                  <a:pt x="5708" y="2316"/>
                </a:lnTo>
                <a:lnTo>
                  <a:pt x="5678" y="2283"/>
                </a:lnTo>
                <a:lnTo>
                  <a:pt x="5648" y="2250"/>
                </a:lnTo>
                <a:lnTo>
                  <a:pt x="5617" y="2217"/>
                </a:lnTo>
                <a:lnTo>
                  <a:pt x="3456" y="58"/>
                </a:lnTo>
                <a:lnTo>
                  <a:pt x="3456" y="58"/>
                </a:lnTo>
                <a:lnTo>
                  <a:pt x="3443" y="45"/>
                </a:lnTo>
                <a:lnTo>
                  <a:pt x="3429" y="34"/>
                </a:lnTo>
                <a:lnTo>
                  <a:pt x="3414" y="26"/>
                </a:lnTo>
                <a:lnTo>
                  <a:pt x="3398" y="18"/>
                </a:lnTo>
                <a:lnTo>
                  <a:pt x="3381" y="11"/>
                </a:lnTo>
                <a:lnTo>
                  <a:pt x="3365" y="6"/>
                </a:lnTo>
                <a:lnTo>
                  <a:pt x="3348" y="3"/>
                </a:lnTo>
                <a:lnTo>
                  <a:pt x="3330" y="1"/>
                </a:lnTo>
                <a:lnTo>
                  <a:pt x="3314" y="0"/>
                </a:lnTo>
                <a:lnTo>
                  <a:pt x="3297" y="1"/>
                </a:lnTo>
                <a:lnTo>
                  <a:pt x="3280" y="4"/>
                </a:lnTo>
                <a:lnTo>
                  <a:pt x="3262" y="7"/>
                </a:lnTo>
                <a:lnTo>
                  <a:pt x="3246" y="13"/>
                </a:lnTo>
                <a:lnTo>
                  <a:pt x="3230" y="20"/>
                </a:lnTo>
                <a:lnTo>
                  <a:pt x="3213" y="29"/>
                </a:lnTo>
                <a:lnTo>
                  <a:pt x="3198" y="39"/>
                </a:lnTo>
                <a:lnTo>
                  <a:pt x="3198" y="39"/>
                </a:lnTo>
                <a:lnTo>
                  <a:pt x="3131" y="88"/>
                </a:lnTo>
                <a:lnTo>
                  <a:pt x="3064" y="139"/>
                </a:lnTo>
                <a:lnTo>
                  <a:pt x="2999" y="189"/>
                </a:lnTo>
                <a:lnTo>
                  <a:pt x="2936" y="239"/>
                </a:lnTo>
                <a:lnTo>
                  <a:pt x="2874" y="289"/>
                </a:lnTo>
                <a:lnTo>
                  <a:pt x="2815" y="337"/>
                </a:lnTo>
                <a:lnTo>
                  <a:pt x="2704" y="430"/>
                </a:lnTo>
                <a:lnTo>
                  <a:pt x="2606" y="515"/>
                </a:lnTo>
                <a:lnTo>
                  <a:pt x="2521" y="590"/>
                </a:lnTo>
                <a:lnTo>
                  <a:pt x="2453" y="653"/>
                </a:lnTo>
                <a:lnTo>
                  <a:pt x="2404" y="699"/>
                </a:lnTo>
                <a:lnTo>
                  <a:pt x="2404" y="699"/>
                </a:lnTo>
                <a:lnTo>
                  <a:pt x="2374" y="732"/>
                </a:lnTo>
                <a:lnTo>
                  <a:pt x="2347" y="761"/>
                </a:lnTo>
                <a:lnTo>
                  <a:pt x="2323" y="788"/>
                </a:lnTo>
                <a:lnTo>
                  <a:pt x="2302" y="814"/>
                </a:lnTo>
                <a:lnTo>
                  <a:pt x="2284" y="838"/>
                </a:lnTo>
                <a:lnTo>
                  <a:pt x="2270" y="860"/>
                </a:lnTo>
                <a:lnTo>
                  <a:pt x="2258" y="880"/>
                </a:lnTo>
                <a:lnTo>
                  <a:pt x="2247" y="899"/>
                </a:lnTo>
                <a:lnTo>
                  <a:pt x="2239" y="916"/>
                </a:lnTo>
                <a:lnTo>
                  <a:pt x="2234" y="931"/>
                </a:lnTo>
                <a:lnTo>
                  <a:pt x="2230" y="945"/>
                </a:lnTo>
                <a:lnTo>
                  <a:pt x="2227" y="957"/>
                </a:lnTo>
                <a:lnTo>
                  <a:pt x="2226" y="968"/>
                </a:lnTo>
                <a:lnTo>
                  <a:pt x="2226" y="978"/>
                </a:lnTo>
                <a:lnTo>
                  <a:pt x="2226" y="987"/>
                </a:lnTo>
                <a:lnTo>
                  <a:pt x="2228" y="993"/>
                </a:lnTo>
                <a:lnTo>
                  <a:pt x="2228" y="993"/>
                </a:lnTo>
                <a:lnTo>
                  <a:pt x="2232" y="1005"/>
                </a:lnTo>
                <a:lnTo>
                  <a:pt x="2238" y="1017"/>
                </a:lnTo>
                <a:lnTo>
                  <a:pt x="2247" y="1028"/>
                </a:lnTo>
                <a:lnTo>
                  <a:pt x="2257" y="1039"/>
                </a:lnTo>
                <a:lnTo>
                  <a:pt x="2270" y="1048"/>
                </a:lnTo>
                <a:lnTo>
                  <a:pt x="2284" y="1059"/>
                </a:lnTo>
                <a:lnTo>
                  <a:pt x="2300" y="1069"/>
                </a:lnTo>
                <a:lnTo>
                  <a:pt x="2317" y="1079"/>
                </a:lnTo>
                <a:lnTo>
                  <a:pt x="2337" y="1088"/>
                </a:lnTo>
                <a:lnTo>
                  <a:pt x="2359" y="1098"/>
                </a:lnTo>
                <a:lnTo>
                  <a:pt x="2405" y="1118"/>
                </a:lnTo>
                <a:lnTo>
                  <a:pt x="2458" y="1138"/>
                </a:lnTo>
                <a:lnTo>
                  <a:pt x="2517" y="1160"/>
                </a:lnTo>
                <a:lnTo>
                  <a:pt x="2517" y="1160"/>
                </a:lnTo>
                <a:lnTo>
                  <a:pt x="2571" y="1179"/>
                </a:lnTo>
                <a:lnTo>
                  <a:pt x="2625" y="1199"/>
                </a:lnTo>
                <a:lnTo>
                  <a:pt x="2680" y="1221"/>
                </a:lnTo>
                <a:lnTo>
                  <a:pt x="2736" y="1244"/>
                </a:lnTo>
                <a:lnTo>
                  <a:pt x="2736" y="1244"/>
                </a:lnTo>
                <a:lnTo>
                  <a:pt x="2768" y="1259"/>
                </a:lnTo>
                <a:lnTo>
                  <a:pt x="2798" y="1274"/>
                </a:lnTo>
                <a:lnTo>
                  <a:pt x="2829" y="1289"/>
                </a:lnTo>
                <a:lnTo>
                  <a:pt x="2858" y="1305"/>
                </a:lnTo>
                <a:lnTo>
                  <a:pt x="2886" y="1321"/>
                </a:lnTo>
                <a:lnTo>
                  <a:pt x="2913" y="1338"/>
                </a:lnTo>
                <a:lnTo>
                  <a:pt x="2939" y="1355"/>
                </a:lnTo>
                <a:lnTo>
                  <a:pt x="2964" y="1372"/>
                </a:lnTo>
                <a:lnTo>
                  <a:pt x="2989" y="1391"/>
                </a:lnTo>
                <a:lnTo>
                  <a:pt x="3012" y="1409"/>
                </a:lnTo>
                <a:lnTo>
                  <a:pt x="3035" y="1429"/>
                </a:lnTo>
                <a:lnTo>
                  <a:pt x="3055" y="1448"/>
                </a:lnTo>
                <a:lnTo>
                  <a:pt x="3076" y="1468"/>
                </a:lnTo>
                <a:lnTo>
                  <a:pt x="3095" y="1488"/>
                </a:lnTo>
                <a:lnTo>
                  <a:pt x="3114" y="1510"/>
                </a:lnTo>
                <a:lnTo>
                  <a:pt x="3132" y="1532"/>
                </a:lnTo>
                <a:lnTo>
                  <a:pt x="3148" y="1553"/>
                </a:lnTo>
                <a:lnTo>
                  <a:pt x="3165" y="1576"/>
                </a:lnTo>
                <a:lnTo>
                  <a:pt x="3180" y="1599"/>
                </a:lnTo>
                <a:lnTo>
                  <a:pt x="3193" y="1623"/>
                </a:lnTo>
                <a:lnTo>
                  <a:pt x="3207" y="1646"/>
                </a:lnTo>
                <a:lnTo>
                  <a:pt x="3219" y="1671"/>
                </a:lnTo>
                <a:lnTo>
                  <a:pt x="3230" y="1697"/>
                </a:lnTo>
                <a:lnTo>
                  <a:pt x="3240" y="1722"/>
                </a:lnTo>
                <a:lnTo>
                  <a:pt x="3250" y="1749"/>
                </a:lnTo>
                <a:lnTo>
                  <a:pt x="3259" y="1777"/>
                </a:lnTo>
                <a:lnTo>
                  <a:pt x="3267" y="1804"/>
                </a:lnTo>
                <a:lnTo>
                  <a:pt x="3273" y="1832"/>
                </a:lnTo>
                <a:lnTo>
                  <a:pt x="3280" y="1861"/>
                </a:lnTo>
                <a:lnTo>
                  <a:pt x="3285" y="1890"/>
                </a:lnTo>
                <a:lnTo>
                  <a:pt x="3289" y="1921"/>
                </a:lnTo>
                <a:lnTo>
                  <a:pt x="3293" y="1951"/>
                </a:lnTo>
                <a:lnTo>
                  <a:pt x="3293" y="1951"/>
                </a:lnTo>
                <a:lnTo>
                  <a:pt x="3295" y="1979"/>
                </a:lnTo>
                <a:lnTo>
                  <a:pt x="3297" y="2008"/>
                </a:lnTo>
                <a:lnTo>
                  <a:pt x="3297" y="2037"/>
                </a:lnTo>
                <a:lnTo>
                  <a:pt x="3297" y="2065"/>
                </a:lnTo>
                <a:lnTo>
                  <a:pt x="3296" y="2093"/>
                </a:lnTo>
                <a:lnTo>
                  <a:pt x="3294" y="2121"/>
                </a:lnTo>
                <a:lnTo>
                  <a:pt x="3290" y="2149"/>
                </a:lnTo>
                <a:lnTo>
                  <a:pt x="3286" y="2178"/>
                </a:lnTo>
                <a:lnTo>
                  <a:pt x="3282" y="2206"/>
                </a:lnTo>
                <a:lnTo>
                  <a:pt x="3275" y="2234"/>
                </a:lnTo>
                <a:lnTo>
                  <a:pt x="3269" y="2262"/>
                </a:lnTo>
                <a:lnTo>
                  <a:pt x="3261" y="2290"/>
                </a:lnTo>
                <a:lnTo>
                  <a:pt x="3252" y="2318"/>
                </a:lnTo>
                <a:lnTo>
                  <a:pt x="3243" y="2345"/>
                </a:lnTo>
                <a:lnTo>
                  <a:pt x="3233" y="2374"/>
                </a:lnTo>
                <a:lnTo>
                  <a:pt x="3221" y="2402"/>
                </a:lnTo>
                <a:lnTo>
                  <a:pt x="3209" y="2429"/>
                </a:lnTo>
                <a:lnTo>
                  <a:pt x="3196" y="2456"/>
                </a:lnTo>
                <a:lnTo>
                  <a:pt x="3182" y="2484"/>
                </a:lnTo>
                <a:lnTo>
                  <a:pt x="3167" y="2511"/>
                </a:lnTo>
                <a:lnTo>
                  <a:pt x="3151" y="2538"/>
                </a:lnTo>
                <a:lnTo>
                  <a:pt x="3134" y="2565"/>
                </a:lnTo>
                <a:lnTo>
                  <a:pt x="3116" y="2592"/>
                </a:lnTo>
                <a:lnTo>
                  <a:pt x="3097" y="2619"/>
                </a:lnTo>
                <a:lnTo>
                  <a:pt x="3078" y="2647"/>
                </a:lnTo>
                <a:lnTo>
                  <a:pt x="3057" y="2674"/>
                </a:lnTo>
                <a:lnTo>
                  <a:pt x="3037" y="2701"/>
                </a:lnTo>
                <a:lnTo>
                  <a:pt x="3014" y="2727"/>
                </a:lnTo>
                <a:lnTo>
                  <a:pt x="2991" y="2754"/>
                </a:lnTo>
                <a:lnTo>
                  <a:pt x="2967" y="2781"/>
                </a:lnTo>
                <a:lnTo>
                  <a:pt x="2943" y="2807"/>
                </a:lnTo>
                <a:lnTo>
                  <a:pt x="2917" y="2833"/>
                </a:lnTo>
                <a:lnTo>
                  <a:pt x="2917" y="2833"/>
                </a:lnTo>
                <a:lnTo>
                  <a:pt x="2891" y="2859"/>
                </a:lnTo>
                <a:lnTo>
                  <a:pt x="2863" y="2884"/>
                </a:lnTo>
                <a:lnTo>
                  <a:pt x="2837" y="2908"/>
                </a:lnTo>
                <a:lnTo>
                  <a:pt x="2810" y="2932"/>
                </a:lnTo>
                <a:lnTo>
                  <a:pt x="2784" y="2953"/>
                </a:lnTo>
                <a:lnTo>
                  <a:pt x="2757" y="2975"/>
                </a:lnTo>
                <a:lnTo>
                  <a:pt x="2730" y="2995"/>
                </a:lnTo>
                <a:lnTo>
                  <a:pt x="2703" y="3015"/>
                </a:lnTo>
                <a:lnTo>
                  <a:pt x="2676" y="3033"/>
                </a:lnTo>
                <a:lnTo>
                  <a:pt x="2649" y="3051"/>
                </a:lnTo>
                <a:lnTo>
                  <a:pt x="2622" y="3068"/>
                </a:lnTo>
                <a:lnTo>
                  <a:pt x="2595" y="3083"/>
                </a:lnTo>
                <a:lnTo>
                  <a:pt x="2568" y="3098"/>
                </a:lnTo>
                <a:lnTo>
                  <a:pt x="2539" y="3112"/>
                </a:lnTo>
                <a:lnTo>
                  <a:pt x="2512" y="3125"/>
                </a:lnTo>
                <a:lnTo>
                  <a:pt x="2484" y="3138"/>
                </a:lnTo>
                <a:lnTo>
                  <a:pt x="2457" y="3149"/>
                </a:lnTo>
                <a:lnTo>
                  <a:pt x="2429" y="3160"/>
                </a:lnTo>
                <a:lnTo>
                  <a:pt x="2402" y="3170"/>
                </a:lnTo>
                <a:lnTo>
                  <a:pt x="2374" y="3177"/>
                </a:lnTo>
                <a:lnTo>
                  <a:pt x="2346" y="3186"/>
                </a:lnTo>
                <a:lnTo>
                  <a:pt x="2317" y="3193"/>
                </a:lnTo>
                <a:lnTo>
                  <a:pt x="2289" y="3198"/>
                </a:lnTo>
                <a:lnTo>
                  <a:pt x="2261" y="3203"/>
                </a:lnTo>
                <a:lnTo>
                  <a:pt x="2233" y="3207"/>
                </a:lnTo>
                <a:lnTo>
                  <a:pt x="2205" y="3210"/>
                </a:lnTo>
                <a:lnTo>
                  <a:pt x="2176" y="3212"/>
                </a:lnTo>
                <a:lnTo>
                  <a:pt x="2148" y="3213"/>
                </a:lnTo>
                <a:lnTo>
                  <a:pt x="2120" y="3214"/>
                </a:lnTo>
                <a:lnTo>
                  <a:pt x="2091" y="3213"/>
                </a:lnTo>
                <a:lnTo>
                  <a:pt x="2063" y="3212"/>
                </a:lnTo>
                <a:lnTo>
                  <a:pt x="2035" y="3210"/>
                </a:lnTo>
                <a:lnTo>
                  <a:pt x="2035" y="3210"/>
                </a:lnTo>
                <a:lnTo>
                  <a:pt x="2003" y="3206"/>
                </a:lnTo>
                <a:lnTo>
                  <a:pt x="1974" y="3201"/>
                </a:lnTo>
                <a:lnTo>
                  <a:pt x="1945" y="3196"/>
                </a:lnTo>
                <a:lnTo>
                  <a:pt x="1915" y="3190"/>
                </a:lnTo>
                <a:lnTo>
                  <a:pt x="1887" y="3183"/>
                </a:lnTo>
                <a:lnTo>
                  <a:pt x="1860" y="3175"/>
                </a:lnTo>
                <a:lnTo>
                  <a:pt x="1833" y="3167"/>
                </a:lnTo>
                <a:lnTo>
                  <a:pt x="1806" y="3157"/>
                </a:lnTo>
                <a:lnTo>
                  <a:pt x="1780" y="3147"/>
                </a:lnTo>
                <a:lnTo>
                  <a:pt x="1755" y="3135"/>
                </a:lnTo>
                <a:lnTo>
                  <a:pt x="1730" y="3123"/>
                </a:lnTo>
                <a:lnTo>
                  <a:pt x="1706" y="3110"/>
                </a:lnTo>
                <a:lnTo>
                  <a:pt x="1682" y="3096"/>
                </a:lnTo>
                <a:lnTo>
                  <a:pt x="1659" y="3081"/>
                </a:lnTo>
                <a:lnTo>
                  <a:pt x="1637" y="3066"/>
                </a:lnTo>
                <a:lnTo>
                  <a:pt x="1614" y="3049"/>
                </a:lnTo>
                <a:lnTo>
                  <a:pt x="1592" y="3031"/>
                </a:lnTo>
                <a:lnTo>
                  <a:pt x="1572" y="3013"/>
                </a:lnTo>
                <a:lnTo>
                  <a:pt x="1551" y="2993"/>
                </a:lnTo>
                <a:lnTo>
                  <a:pt x="1531" y="2973"/>
                </a:lnTo>
                <a:lnTo>
                  <a:pt x="1511" y="2951"/>
                </a:lnTo>
                <a:lnTo>
                  <a:pt x="1493" y="2928"/>
                </a:lnTo>
                <a:lnTo>
                  <a:pt x="1474" y="2906"/>
                </a:lnTo>
                <a:lnTo>
                  <a:pt x="1456" y="2882"/>
                </a:lnTo>
                <a:lnTo>
                  <a:pt x="1439" y="2856"/>
                </a:lnTo>
                <a:lnTo>
                  <a:pt x="1421" y="2830"/>
                </a:lnTo>
                <a:lnTo>
                  <a:pt x="1404" y="2803"/>
                </a:lnTo>
                <a:lnTo>
                  <a:pt x="1388" y="2774"/>
                </a:lnTo>
                <a:lnTo>
                  <a:pt x="1373" y="2745"/>
                </a:lnTo>
                <a:lnTo>
                  <a:pt x="1357" y="2716"/>
                </a:lnTo>
                <a:lnTo>
                  <a:pt x="1342" y="2684"/>
                </a:lnTo>
                <a:lnTo>
                  <a:pt x="1327" y="2653"/>
                </a:lnTo>
                <a:lnTo>
                  <a:pt x="1327" y="2653"/>
                </a:lnTo>
                <a:lnTo>
                  <a:pt x="1304" y="2597"/>
                </a:lnTo>
                <a:lnTo>
                  <a:pt x="1283" y="2543"/>
                </a:lnTo>
                <a:lnTo>
                  <a:pt x="1263" y="2488"/>
                </a:lnTo>
                <a:lnTo>
                  <a:pt x="1244" y="2435"/>
                </a:lnTo>
                <a:lnTo>
                  <a:pt x="1244" y="2435"/>
                </a:lnTo>
                <a:lnTo>
                  <a:pt x="1222" y="2377"/>
                </a:lnTo>
                <a:lnTo>
                  <a:pt x="1201" y="2323"/>
                </a:lnTo>
                <a:lnTo>
                  <a:pt x="1182" y="2275"/>
                </a:lnTo>
                <a:lnTo>
                  <a:pt x="1172" y="2254"/>
                </a:lnTo>
                <a:lnTo>
                  <a:pt x="1162" y="2235"/>
                </a:lnTo>
                <a:lnTo>
                  <a:pt x="1153" y="2216"/>
                </a:lnTo>
                <a:lnTo>
                  <a:pt x="1142" y="2200"/>
                </a:lnTo>
                <a:lnTo>
                  <a:pt x="1132" y="2186"/>
                </a:lnTo>
                <a:lnTo>
                  <a:pt x="1121" y="2174"/>
                </a:lnTo>
                <a:lnTo>
                  <a:pt x="1110" y="2163"/>
                </a:lnTo>
                <a:lnTo>
                  <a:pt x="1099" y="2156"/>
                </a:lnTo>
                <a:lnTo>
                  <a:pt x="1089" y="2149"/>
                </a:lnTo>
                <a:lnTo>
                  <a:pt x="1077" y="2145"/>
                </a:lnTo>
                <a:lnTo>
                  <a:pt x="1077" y="2145"/>
                </a:lnTo>
                <a:lnTo>
                  <a:pt x="1064" y="2143"/>
                </a:lnTo>
                <a:lnTo>
                  <a:pt x="1050" y="2142"/>
                </a:lnTo>
                <a:lnTo>
                  <a:pt x="1033" y="2144"/>
                </a:lnTo>
                <a:lnTo>
                  <a:pt x="1017" y="2146"/>
                </a:lnTo>
                <a:lnTo>
                  <a:pt x="1000" y="2151"/>
                </a:lnTo>
                <a:lnTo>
                  <a:pt x="981" y="2158"/>
                </a:lnTo>
                <a:lnTo>
                  <a:pt x="962" y="2165"/>
                </a:lnTo>
                <a:lnTo>
                  <a:pt x="942" y="2175"/>
                </a:lnTo>
                <a:lnTo>
                  <a:pt x="922" y="2187"/>
                </a:lnTo>
                <a:lnTo>
                  <a:pt x="900" y="2200"/>
                </a:lnTo>
                <a:lnTo>
                  <a:pt x="878" y="2214"/>
                </a:lnTo>
                <a:lnTo>
                  <a:pt x="856" y="2230"/>
                </a:lnTo>
                <a:lnTo>
                  <a:pt x="832" y="2249"/>
                </a:lnTo>
                <a:lnTo>
                  <a:pt x="808" y="2267"/>
                </a:lnTo>
                <a:lnTo>
                  <a:pt x="784" y="2288"/>
                </a:lnTo>
                <a:lnTo>
                  <a:pt x="759" y="2310"/>
                </a:lnTo>
                <a:lnTo>
                  <a:pt x="759" y="2310"/>
                </a:lnTo>
                <a:lnTo>
                  <a:pt x="734" y="2335"/>
                </a:lnTo>
                <a:lnTo>
                  <a:pt x="705" y="2365"/>
                </a:lnTo>
                <a:lnTo>
                  <a:pt x="671" y="2400"/>
                </a:lnTo>
                <a:lnTo>
                  <a:pt x="636" y="2441"/>
                </a:lnTo>
                <a:lnTo>
                  <a:pt x="597" y="2485"/>
                </a:lnTo>
                <a:lnTo>
                  <a:pt x="554" y="2535"/>
                </a:lnTo>
                <a:lnTo>
                  <a:pt x="509" y="2590"/>
                </a:lnTo>
                <a:lnTo>
                  <a:pt x="462" y="2649"/>
                </a:lnTo>
                <a:lnTo>
                  <a:pt x="413" y="2712"/>
                </a:lnTo>
                <a:lnTo>
                  <a:pt x="362" y="2779"/>
                </a:lnTo>
                <a:lnTo>
                  <a:pt x="308" y="2849"/>
                </a:lnTo>
                <a:lnTo>
                  <a:pt x="254" y="2923"/>
                </a:lnTo>
                <a:lnTo>
                  <a:pt x="199" y="3000"/>
                </a:lnTo>
                <a:lnTo>
                  <a:pt x="142" y="3081"/>
                </a:lnTo>
                <a:lnTo>
                  <a:pt x="84" y="3164"/>
                </a:lnTo>
                <a:lnTo>
                  <a:pt x="26" y="3250"/>
                </a:lnTo>
                <a:lnTo>
                  <a:pt x="26" y="3250"/>
                </a:lnTo>
                <a:lnTo>
                  <a:pt x="18" y="3264"/>
                </a:lnTo>
                <a:lnTo>
                  <a:pt x="11" y="3278"/>
                </a:lnTo>
                <a:lnTo>
                  <a:pt x="6" y="3293"/>
                </a:lnTo>
                <a:lnTo>
                  <a:pt x="2" y="3309"/>
                </a:lnTo>
                <a:lnTo>
                  <a:pt x="0" y="3324"/>
                </a:lnTo>
                <a:lnTo>
                  <a:pt x="0" y="3339"/>
                </a:lnTo>
                <a:lnTo>
                  <a:pt x="1" y="3354"/>
                </a:lnTo>
                <a:lnTo>
                  <a:pt x="3" y="3369"/>
                </a:lnTo>
                <a:lnTo>
                  <a:pt x="6" y="3384"/>
                </a:lnTo>
                <a:lnTo>
                  <a:pt x="12" y="3399"/>
                </a:lnTo>
                <a:lnTo>
                  <a:pt x="18" y="3413"/>
                </a:lnTo>
                <a:lnTo>
                  <a:pt x="26" y="3426"/>
                </a:lnTo>
                <a:lnTo>
                  <a:pt x="35" y="3439"/>
                </a:lnTo>
                <a:lnTo>
                  <a:pt x="45" y="3451"/>
                </a:lnTo>
                <a:lnTo>
                  <a:pt x="57" y="3461"/>
                </a:lnTo>
                <a:lnTo>
                  <a:pt x="70" y="3471"/>
                </a:lnTo>
                <a:lnTo>
                  <a:pt x="70" y="3471"/>
                </a:lnTo>
                <a:lnTo>
                  <a:pt x="163" y="3534"/>
                </a:lnTo>
                <a:lnTo>
                  <a:pt x="253" y="3597"/>
                </a:lnTo>
                <a:lnTo>
                  <a:pt x="341" y="3660"/>
                </a:lnTo>
                <a:lnTo>
                  <a:pt x="424" y="3720"/>
                </a:lnTo>
                <a:lnTo>
                  <a:pt x="505" y="3781"/>
                </a:lnTo>
                <a:lnTo>
                  <a:pt x="582" y="3838"/>
                </a:lnTo>
                <a:lnTo>
                  <a:pt x="654" y="3895"/>
                </a:lnTo>
                <a:lnTo>
                  <a:pt x="722" y="3949"/>
                </a:lnTo>
                <a:lnTo>
                  <a:pt x="786" y="4001"/>
                </a:lnTo>
                <a:lnTo>
                  <a:pt x="846" y="4050"/>
                </a:lnTo>
                <a:lnTo>
                  <a:pt x="900" y="4096"/>
                </a:lnTo>
                <a:lnTo>
                  <a:pt x="949" y="4139"/>
                </a:lnTo>
                <a:lnTo>
                  <a:pt x="993" y="4178"/>
                </a:lnTo>
                <a:lnTo>
                  <a:pt x="1032" y="4213"/>
                </a:lnTo>
                <a:lnTo>
                  <a:pt x="1065" y="4244"/>
                </a:lnTo>
                <a:lnTo>
                  <a:pt x="1092" y="4270"/>
                </a:lnTo>
                <a:lnTo>
                  <a:pt x="1092" y="4270"/>
                </a:lnTo>
                <a:lnTo>
                  <a:pt x="1114" y="4292"/>
                </a:lnTo>
                <a:lnTo>
                  <a:pt x="1138" y="4318"/>
                </a:lnTo>
                <a:lnTo>
                  <a:pt x="1164" y="4349"/>
                </a:lnTo>
                <a:lnTo>
                  <a:pt x="1192" y="4382"/>
                </a:lnTo>
                <a:lnTo>
                  <a:pt x="1220" y="4419"/>
                </a:lnTo>
                <a:lnTo>
                  <a:pt x="1247" y="4460"/>
                </a:lnTo>
                <a:lnTo>
                  <a:pt x="1274" y="4503"/>
                </a:lnTo>
                <a:lnTo>
                  <a:pt x="1287" y="4525"/>
                </a:lnTo>
                <a:lnTo>
                  <a:pt x="1299" y="4548"/>
                </a:lnTo>
                <a:lnTo>
                  <a:pt x="1311" y="4572"/>
                </a:lnTo>
                <a:lnTo>
                  <a:pt x="1322" y="4597"/>
                </a:lnTo>
                <a:lnTo>
                  <a:pt x="1332" y="4622"/>
                </a:lnTo>
                <a:lnTo>
                  <a:pt x="1341" y="4648"/>
                </a:lnTo>
                <a:lnTo>
                  <a:pt x="1350" y="4674"/>
                </a:lnTo>
                <a:lnTo>
                  <a:pt x="1357" y="4700"/>
                </a:lnTo>
                <a:lnTo>
                  <a:pt x="1365" y="4727"/>
                </a:lnTo>
                <a:lnTo>
                  <a:pt x="1370" y="4754"/>
                </a:lnTo>
                <a:lnTo>
                  <a:pt x="1374" y="4782"/>
                </a:lnTo>
                <a:lnTo>
                  <a:pt x="1377" y="4810"/>
                </a:lnTo>
                <a:lnTo>
                  <a:pt x="1378" y="4839"/>
                </a:lnTo>
                <a:lnTo>
                  <a:pt x="1378" y="4868"/>
                </a:lnTo>
                <a:lnTo>
                  <a:pt x="1377" y="4897"/>
                </a:lnTo>
                <a:lnTo>
                  <a:pt x="1374" y="4926"/>
                </a:lnTo>
                <a:lnTo>
                  <a:pt x="1368" y="4956"/>
                </a:lnTo>
                <a:lnTo>
                  <a:pt x="1362" y="4986"/>
                </a:lnTo>
                <a:lnTo>
                  <a:pt x="1362" y="4986"/>
                </a:lnTo>
                <a:lnTo>
                  <a:pt x="1354" y="5012"/>
                </a:lnTo>
                <a:lnTo>
                  <a:pt x="1345" y="5037"/>
                </a:lnTo>
                <a:lnTo>
                  <a:pt x="1337" y="5062"/>
                </a:lnTo>
                <a:lnTo>
                  <a:pt x="1326" y="5084"/>
                </a:lnTo>
                <a:lnTo>
                  <a:pt x="1314" y="5106"/>
                </a:lnTo>
                <a:lnTo>
                  <a:pt x="1302" y="5128"/>
                </a:lnTo>
                <a:lnTo>
                  <a:pt x="1288" y="5148"/>
                </a:lnTo>
                <a:lnTo>
                  <a:pt x="1274" y="5167"/>
                </a:lnTo>
                <a:lnTo>
                  <a:pt x="1259" y="5186"/>
                </a:lnTo>
                <a:lnTo>
                  <a:pt x="1244" y="5204"/>
                </a:lnTo>
                <a:lnTo>
                  <a:pt x="1227" y="5220"/>
                </a:lnTo>
                <a:lnTo>
                  <a:pt x="1210" y="5236"/>
                </a:lnTo>
                <a:lnTo>
                  <a:pt x="1193" y="5251"/>
                </a:lnTo>
                <a:lnTo>
                  <a:pt x="1174" y="5267"/>
                </a:lnTo>
                <a:lnTo>
                  <a:pt x="1156" y="5281"/>
                </a:lnTo>
                <a:lnTo>
                  <a:pt x="1136" y="5294"/>
                </a:lnTo>
                <a:lnTo>
                  <a:pt x="1117" y="5307"/>
                </a:lnTo>
                <a:lnTo>
                  <a:pt x="1097" y="5319"/>
                </a:lnTo>
                <a:lnTo>
                  <a:pt x="1056" y="5341"/>
                </a:lnTo>
                <a:lnTo>
                  <a:pt x="1015" y="5362"/>
                </a:lnTo>
                <a:lnTo>
                  <a:pt x="973" y="5381"/>
                </a:lnTo>
                <a:lnTo>
                  <a:pt x="930" y="5399"/>
                </a:lnTo>
                <a:lnTo>
                  <a:pt x="888" y="5415"/>
                </a:lnTo>
                <a:lnTo>
                  <a:pt x="806" y="5445"/>
                </a:lnTo>
                <a:lnTo>
                  <a:pt x="806" y="544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>
                <a:cs typeface="+mn-ea"/>
                <a:sym typeface="+mn-lt"/>
              </a:rPr>
              <a:t>单击此处添加标题文本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1409956" y="1050928"/>
            <a:ext cx="2176203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这里填写小标题</a:t>
            </a:r>
          </a:p>
        </p:txBody>
      </p:sp>
      <p:sp>
        <p:nvSpPr>
          <p:cNvPr id="10" name="矩形 9"/>
          <p:cNvSpPr/>
          <p:nvPr/>
        </p:nvSpPr>
        <p:spPr>
          <a:xfrm>
            <a:off x="1411058" y="1480415"/>
            <a:ext cx="2890762" cy="931012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ts val="2135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379210" y="1453105"/>
            <a:ext cx="4424690" cy="0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1409956" y="2859537"/>
            <a:ext cx="2520280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这里填写小标题</a:t>
            </a:r>
          </a:p>
        </p:txBody>
      </p:sp>
      <p:sp>
        <p:nvSpPr>
          <p:cNvPr id="14" name="矩形 13"/>
          <p:cNvSpPr/>
          <p:nvPr/>
        </p:nvSpPr>
        <p:spPr>
          <a:xfrm>
            <a:off x="1411058" y="3235653"/>
            <a:ext cx="2890762" cy="931012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just">
              <a:lnSpc>
                <a:spcPts val="2135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379212" y="3220448"/>
            <a:ext cx="2922608" cy="0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7845266" y="2922862"/>
            <a:ext cx="2963005" cy="0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7875516" y="2950172"/>
            <a:ext cx="2890762" cy="931012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r">
              <a:lnSpc>
                <a:spcPts val="2135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Text Box 11"/>
          <p:cNvSpPr txBox="1">
            <a:spLocks noChangeArrowheads="1"/>
          </p:cNvSpPr>
          <p:nvPr/>
        </p:nvSpPr>
        <p:spPr bwMode="auto">
          <a:xfrm>
            <a:off x="8488783" y="2520685"/>
            <a:ext cx="2320592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这里填写小标题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6226643" y="4705409"/>
            <a:ext cx="4581628" cy="0"/>
          </a:xfrm>
          <a:prstGeom prst="line">
            <a:avLst/>
          </a:prstGeom>
          <a:ln>
            <a:solidFill>
              <a:schemeClr val="tx1"/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7875516" y="4705410"/>
            <a:ext cx="2890762" cy="931012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 algn="r">
              <a:lnSpc>
                <a:spcPts val="2135"/>
              </a:lnSpc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Text Box 11"/>
          <p:cNvSpPr txBox="1">
            <a:spLocks noChangeArrowheads="1"/>
          </p:cNvSpPr>
          <p:nvPr/>
        </p:nvSpPr>
        <p:spPr bwMode="auto">
          <a:xfrm>
            <a:off x="8488783" y="4329294"/>
            <a:ext cx="2320591" cy="40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这里填写小标题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15"/>
          <p:cNvSpPr>
            <a:spLocks noChangeArrowheads="1"/>
          </p:cNvSpPr>
          <p:nvPr/>
        </p:nvSpPr>
        <p:spPr bwMode="auto">
          <a:xfrm>
            <a:off x="5512899" y="2805949"/>
            <a:ext cx="1233855" cy="1231900"/>
          </a:xfrm>
          <a:prstGeom prst="ellipse">
            <a:avLst/>
          </a:prstGeom>
          <a:solidFill>
            <a:srgbClr val="0B999A"/>
          </a:solidFill>
          <a:ln>
            <a:noFill/>
          </a:ln>
        </p:spPr>
        <p:txBody>
          <a:bodyPr lIns="0" tIns="0" rIns="0" bIns="0" anchor="ctr"/>
          <a:lstStyle/>
          <a:p>
            <a:pPr algn="ctr" defTabSz="1218565">
              <a:defRPr/>
            </a:pPr>
            <a:r>
              <a:rPr lang="zh-CN" altLang="en-US" sz="3200" b="1" kern="0" dirty="0" smtClean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endParaRPr lang="zh-CN" altLang="en-US" sz="3200" b="1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323486" y="1360265"/>
            <a:ext cx="2302634" cy="2472267"/>
            <a:chOff x="3088977" y="1117152"/>
            <a:chExt cx="1727200" cy="1854200"/>
          </a:xfrm>
        </p:grpSpPr>
        <p:sp>
          <p:nvSpPr>
            <p:cNvPr id="5" name="任意多边形 4"/>
            <p:cNvSpPr/>
            <p:nvPr/>
          </p:nvSpPr>
          <p:spPr>
            <a:xfrm rot="19354201">
              <a:off x="3392189" y="1117152"/>
              <a:ext cx="1423988" cy="1854200"/>
            </a:xfrm>
            <a:custGeom>
              <a:avLst/>
              <a:gdLst>
                <a:gd name="connsiteX0" fmla="*/ 908149 w 1661196"/>
                <a:gd name="connsiteY0" fmla="*/ 116236 h 2161132"/>
                <a:gd name="connsiteX1" fmla="*/ 1045422 w 1661196"/>
                <a:gd name="connsiteY1" fmla="*/ 863815 h 2161132"/>
                <a:gd name="connsiteX2" fmla="*/ 1563639 w 1661196"/>
                <a:gd name="connsiteY2" fmla="*/ 1852839 h 2161132"/>
                <a:gd name="connsiteX3" fmla="*/ 1550532 w 1661196"/>
                <a:gd name="connsiteY3" fmla="*/ 1899767 h 2161132"/>
                <a:gd name="connsiteX4" fmla="*/ 1661196 w 1661196"/>
                <a:gd name="connsiteY4" fmla="*/ 1877382 h 2161132"/>
                <a:gd name="connsiteX5" fmla="*/ 1478236 w 1661196"/>
                <a:gd name="connsiteY5" fmla="*/ 2161132 h 2161132"/>
                <a:gd name="connsiteX6" fmla="*/ 1436046 w 1661196"/>
                <a:gd name="connsiteY6" fmla="*/ 1825812 h 2161132"/>
                <a:gd name="connsiteX7" fmla="*/ 1529211 w 1661196"/>
                <a:gd name="connsiteY7" fmla="*/ 1894840 h 2161132"/>
                <a:gd name="connsiteX8" fmla="*/ 999492 w 1661196"/>
                <a:gd name="connsiteY8" fmla="*/ 935746 h 2161132"/>
                <a:gd name="connsiteX9" fmla="*/ 788637 w 1661196"/>
                <a:gd name="connsiteY9" fmla="*/ 865497 h 2161132"/>
                <a:gd name="connsiteX10" fmla="*/ 139707 w 1661196"/>
                <a:gd name="connsiteY10" fmla="*/ 938417 h 2161132"/>
                <a:gd name="connsiteX11" fmla="*/ 140807 w 1661196"/>
                <a:gd name="connsiteY11" fmla="*/ 936981 h 2161132"/>
                <a:gd name="connsiteX12" fmla="*/ 138269 w 1661196"/>
                <a:gd name="connsiteY12" fmla="*/ 937316 h 2161132"/>
                <a:gd name="connsiteX13" fmla="*/ 110342 w 1661196"/>
                <a:gd name="connsiteY13" fmla="*/ 902271 h 2161132"/>
                <a:gd name="connsiteX14" fmla="*/ 111442 w 1661196"/>
                <a:gd name="connsiteY14" fmla="*/ 900835 h 2161132"/>
                <a:gd name="connsiteX15" fmla="*/ 116237 w 1661196"/>
                <a:gd name="connsiteY15" fmla="*/ 220981 h 2161132"/>
                <a:gd name="connsiteX16" fmla="*/ 908149 w 1661196"/>
                <a:gd name="connsiteY16" fmla="*/ 116236 h 2161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61196" h="2161132">
                  <a:moveTo>
                    <a:pt x="908149" y="116236"/>
                  </a:moveTo>
                  <a:cubicBezTo>
                    <a:pt x="1141188" y="294601"/>
                    <a:pt x="1196152" y="619193"/>
                    <a:pt x="1045422" y="863815"/>
                  </a:cubicBezTo>
                  <a:cubicBezTo>
                    <a:pt x="1427287" y="1044447"/>
                    <a:pt x="1652072" y="1451172"/>
                    <a:pt x="1563639" y="1852839"/>
                  </a:cubicBezTo>
                  <a:cubicBezTo>
                    <a:pt x="1558735" y="1874148"/>
                    <a:pt x="1556875" y="1879559"/>
                    <a:pt x="1550532" y="1899767"/>
                  </a:cubicBezTo>
                  <a:cubicBezTo>
                    <a:pt x="1550532" y="1899767"/>
                    <a:pt x="1550532" y="1899767"/>
                    <a:pt x="1661196" y="1877382"/>
                  </a:cubicBezTo>
                  <a:cubicBezTo>
                    <a:pt x="1661196" y="1877382"/>
                    <a:pt x="1661196" y="1877382"/>
                    <a:pt x="1478236" y="2161132"/>
                  </a:cubicBezTo>
                  <a:cubicBezTo>
                    <a:pt x="1478236" y="2161132"/>
                    <a:pt x="1478236" y="2161132"/>
                    <a:pt x="1436046" y="1825812"/>
                  </a:cubicBezTo>
                  <a:cubicBezTo>
                    <a:pt x="1436046" y="1825812"/>
                    <a:pt x="1436046" y="1825812"/>
                    <a:pt x="1529211" y="1894840"/>
                  </a:cubicBezTo>
                  <a:cubicBezTo>
                    <a:pt x="1608930" y="1495617"/>
                    <a:pt x="1380679" y="1111303"/>
                    <a:pt x="999492" y="935746"/>
                  </a:cubicBezTo>
                  <a:cubicBezTo>
                    <a:pt x="998053" y="934645"/>
                    <a:pt x="923084" y="895492"/>
                    <a:pt x="788637" y="865497"/>
                  </a:cubicBezTo>
                  <a:cubicBezTo>
                    <a:pt x="559511" y="813161"/>
                    <a:pt x="329975" y="844813"/>
                    <a:pt x="139707" y="938417"/>
                  </a:cubicBezTo>
                  <a:cubicBezTo>
                    <a:pt x="139707" y="938417"/>
                    <a:pt x="139707" y="938417"/>
                    <a:pt x="140807" y="936981"/>
                  </a:cubicBezTo>
                  <a:cubicBezTo>
                    <a:pt x="140807" y="936981"/>
                    <a:pt x="140807" y="936981"/>
                    <a:pt x="138269" y="937316"/>
                  </a:cubicBezTo>
                  <a:cubicBezTo>
                    <a:pt x="128960" y="925635"/>
                    <a:pt x="119651" y="913953"/>
                    <a:pt x="110342" y="902271"/>
                  </a:cubicBezTo>
                  <a:cubicBezTo>
                    <a:pt x="110342" y="902271"/>
                    <a:pt x="110342" y="902271"/>
                    <a:pt x="111442" y="900835"/>
                  </a:cubicBezTo>
                  <a:cubicBezTo>
                    <a:pt x="-34877" y="704542"/>
                    <a:pt x="-41015" y="426435"/>
                    <a:pt x="116237" y="220981"/>
                  </a:cubicBezTo>
                  <a:cubicBezTo>
                    <a:pt x="305379" y="-26139"/>
                    <a:pt x="660724" y="-73140"/>
                    <a:pt x="908149" y="116236"/>
                  </a:cubicBezTo>
                  <a:close/>
                </a:path>
              </a:pathLst>
            </a:cu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1900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>
              <a:spLocks noChangeArrowheads="1"/>
            </p:cNvSpPr>
            <p:nvPr/>
          </p:nvSpPr>
          <p:spPr bwMode="auto">
            <a:xfrm rot="-2144691">
              <a:off x="3088977" y="1366390"/>
              <a:ext cx="976312" cy="739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defTabSz="1218565">
                <a:spcBef>
                  <a:spcPct val="0"/>
                </a:spcBef>
                <a:buNone/>
                <a:defRPr/>
              </a:pPr>
              <a:r>
                <a:rPr lang="zh-CN" altLang="en-US" sz="2100" kern="0" dirty="0" smtClean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标题</a:t>
              </a:r>
              <a:r>
                <a:rPr lang="en-US" altLang="zh-CN" sz="2100" kern="0" dirty="0" smtClean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sz="2100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673745" y="3021848"/>
            <a:ext cx="2340729" cy="2427816"/>
            <a:chOff x="4101802" y="2363340"/>
            <a:chExt cx="1755775" cy="1820862"/>
          </a:xfrm>
        </p:grpSpPr>
        <p:sp>
          <p:nvSpPr>
            <p:cNvPr id="8" name="任意多边形 7"/>
            <p:cNvSpPr/>
            <p:nvPr/>
          </p:nvSpPr>
          <p:spPr>
            <a:xfrm rot="19354201">
              <a:off x="4101802" y="2363340"/>
              <a:ext cx="1471612" cy="1820862"/>
            </a:xfrm>
            <a:custGeom>
              <a:avLst/>
              <a:gdLst>
                <a:gd name="connsiteX0" fmla="*/ 170626 w 1714377"/>
                <a:gd name="connsiteY0" fmla="*/ 0 h 2122351"/>
                <a:gd name="connsiteX1" fmla="*/ 226424 w 1714377"/>
                <a:gd name="connsiteY1" fmla="*/ 332456 h 2122351"/>
                <a:gd name="connsiteX2" fmla="*/ 129951 w 1714377"/>
                <a:gd name="connsiteY2" fmla="*/ 267743 h 2122351"/>
                <a:gd name="connsiteX3" fmla="*/ 699044 w 1714377"/>
                <a:gd name="connsiteY3" fmla="*/ 1205247 h 2122351"/>
                <a:gd name="connsiteX4" fmla="*/ 912591 w 1714377"/>
                <a:gd name="connsiteY4" fmla="*/ 1266026 h 2122351"/>
                <a:gd name="connsiteX5" fmla="*/ 1557090 w 1714377"/>
                <a:gd name="connsiteY5" fmla="*/ 1166130 h 2122351"/>
                <a:gd name="connsiteX6" fmla="*/ 1558528 w 1714377"/>
                <a:gd name="connsiteY6" fmla="*/ 1167231 h 2122351"/>
                <a:gd name="connsiteX7" fmla="*/ 1588987 w 1714377"/>
                <a:gd name="connsiteY7" fmla="*/ 1201951 h 2122351"/>
                <a:gd name="connsiteX8" fmla="*/ 1612029 w 1714377"/>
                <a:gd name="connsiteY8" fmla="*/ 1881220 h 2122351"/>
                <a:gd name="connsiteX9" fmla="*/ 824028 w 1714377"/>
                <a:gd name="connsiteY9" fmla="*/ 2019577 h 2122351"/>
                <a:gd name="connsiteX10" fmla="*/ 655921 w 1714377"/>
                <a:gd name="connsiteY10" fmla="*/ 1279471 h 2122351"/>
                <a:gd name="connsiteX11" fmla="*/ 99456 w 1714377"/>
                <a:gd name="connsiteY11" fmla="*/ 310566 h 2122351"/>
                <a:gd name="connsiteX12" fmla="*/ 110060 w 1714377"/>
                <a:gd name="connsiteY12" fmla="*/ 263926 h 2122351"/>
                <a:gd name="connsiteX13" fmla="*/ 0 w 1714377"/>
                <a:gd name="connsiteY13" fmla="*/ 291480 h 2122351"/>
                <a:gd name="connsiteX14" fmla="*/ 170626 w 1714377"/>
                <a:gd name="connsiteY14" fmla="*/ 0 h 2122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14377" h="2122351">
                  <a:moveTo>
                    <a:pt x="170626" y="0"/>
                  </a:moveTo>
                  <a:cubicBezTo>
                    <a:pt x="170626" y="0"/>
                    <a:pt x="170626" y="0"/>
                    <a:pt x="226424" y="332456"/>
                  </a:cubicBezTo>
                  <a:cubicBezTo>
                    <a:pt x="226424" y="332456"/>
                    <a:pt x="226424" y="332456"/>
                    <a:pt x="129951" y="267743"/>
                  </a:cubicBezTo>
                  <a:cubicBezTo>
                    <a:pt x="68389" y="670077"/>
                    <a:pt x="310738" y="1044932"/>
                    <a:pt x="699044" y="1205247"/>
                  </a:cubicBezTo>
                  <a:cubicBezTo>
                    <a:pt x="700482" y="1206348"/>
                    <a:pt x="777667" y="1242610"/>
                    <a:pt x="912591" y="1266026"/>
                  </a:cubicBezTo>
                  <a:cubicBezTo>
                    <a:pt x="1144431" y="1308866"/>
                    <a:pt x="1371655" y="1268319"/>
                    <a:pt x="1557090" y="1166130"/>
                  </a:cubicBezTo>
                  <a:cubicBezTo>
                    <a:pt x="1557090" y="1166130"/>
                    <a:pt x="1557090" y="1166130"/>
                    <a:pt x="1558528" y="1167231"/>
                  </a:cubicBezTo>
                  <a:cubicBezTo>
                    <a:pt x="1570374" y="1178579"/>
                    <a:pt x="1579681" y="1190265"/>
                    <a:pt x="1588987" y="1201951"/>
                  </a:cubicBezTo>
                  <a:cubicBezTo>
                    <a:pt x="1743639" y="1393328"/>
                    <a:pt x="1759762" y="1670320"/>
                    <a:pt x="1612029" y="1881220"/>
                  </a:cubicBezTo>
                  <a:cubicBezTo>
                    <a:pt x="1431600" y="2137819"/>
                    <a:pt x="1079167" y="2198887"/>
                    <a:pt x="824028" y="2019577"/>
                  </a:cubicBezTo>
                  <a:cubicBezTo>
                    <a:pt x="583274" y="1851278"/>
                    <a:pt x="514688" y="1529567"/>
                    <a:pt x="655921" y="1279471"/>
                  </a:cubicBezTo>
                  <a:cubicBezTo>
                    <a:pt x="266941" y="1114077"/>
                    <a:pt x="25533" y="717128"/>
                    <a:pt x="99456" y="310566"/>
                  </a:cubicBezTo>
                  <a:cubicBezTo>
                    <a:pt x="101837" y="289573"/>
                    <a:pt x="103701" y="284156"/>
                    <a:pt x="110060" y="263926"/>
                  </a:cubicBezTo>
                  <a:cubicBezTo>
                    <a:pt x="110060" y="263926"/>
                    <a:pt x="110060" y="263926"/>
                    <a:pt x="0" y="291480"/>
                  </a:cubicBezTo>
                  <a:cubicBezTo>
                    <a:pt x="0" y="291480"/>
                    <a:pt x="0" y="291480"/>
                    <a:pt x="170626" y="0"/>
                  </a:cubicBezTo>
                  <a:close/>
                </a:path>
              </a:pathLst>
            </a:custGeom>
            <a:solidFill>
              <a:schemeClr val="accent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1900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9" name="文本框 25"/>
            <p:cNvSpPr txBox="1">
              <a:spLocks noChangeArrowheads="1"/>
            </p:cNvSpPr>
            <p:nvPr/>
          </p:nvSpPr>
          <p:spPr bwMode="auto">
            <a:xfrm rot="-2144691">
              <a:off x="4881264" y="3185665"/>
              <a:ext cx="976313" cy="728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defTabSz="1218565">
                <a:spcBef>
                  <a:spcPct val="0"/>
                </a:spcBef>
                <a:buNone/>
                <a:defRPr/>
              </a:pPr>
              <a:r>
                <a:rPr lang="zh-CN" altLang="en-US" sz="2100" kern="0" dirty="0">
                  <a:solidFill>
                    <a:srgbClr val="FFFFFF"/>
                  </a:solidFill>
                  <a:cs typeface="+mn-ea"/>
                  <a:sym typeface="+mn-lt"/>
                </a:rPr>
                <a:t>标</a:t>
              </a:r>
              <a:r>
                <a:rPr lang="zh-CN" altLang="en-US" sz="2100" kern="0" dirty="0" smtClean="0">
                  <a:solidFill>
                    <a:srgbClr val="FFFFFF"/>
                  </a:solidFill>
                  <a:cs typeface="+mn-ea"/>
                  <a:sym typeface="+mn-lt"/>
                </a:rPr>
                <a:t>题</a:t>
              </a:r>
              <a:r>
                <a:rPr lang="en-US" altLang="zh-CN" sz="2100" kern="0" dirty="0">
                  <a:solidFill>
                    <a:srgbClr val="FFFFFF"/>
                  </a:solidFill>
                  <a:cs typeface="+mn-ea"/>
                  <a:sym typeface="+mn-lt"/>
                </a:rPr>
                <a:t>3</a:t>
              </a:r>
              <a:endParaRPr lang="zh-CN" altLang="en-US" sz="21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716072" y="1775131"/>
            <a:ext cx="2501574" cy="2093384"/>
            <a:chOff x="4133552" y="1428302"/>
            <a:chExt cx="1876425" cy="1570038"/>
          </a:xfrm>
        </p:grpSpPr>
        <p:sp>
          <p:nvSpPr>
            <p:cNvPr id="11" name="任意多边形 10"/>
            <p:cNvSpPr/>
            <p:nvPr/>
          </p:nvSpPr>
          <p:spPr>
            <a:xfrm rot="3052925">
              <a:off x="4374058" y="1362421"/>
              <a:ext cx="1395413" cy="1876425"/>
            </a:xfrm>
            <a:custGeom>
              <a:avLst/>
              <a:gdLst>
                <a:gd name="connsiteX0" fmla="*/ 126139 w 1624995"/>
                <a:gd name="connsiteY0" fmla="*/ 208394 h 2186941"/>
                <a:gd name="connsiteX1" fmla="*/ 921298 w 1624995"/>
                <a:gd name="connsiteY1" fmla="*/ 126400 h 2186941"/>
                <a:gd name="connsiteX2" fmla="*/ 1037178 w 1624995"/>
                <a:gd name="connsiteY2" fmla="*/ 876855 h 2186941"/>
                <a:gd name="connsiteX3" fmla="*/ 1525619 w 1624995"/>
                <a:gd name="connsiteY3" fmla="*/ 1881233 h 2186941"/>
                <a:gd name="connsiteX4" fmla="*/ 1511096 w 1624995"/>
                <a:gd name="connsiteY4" fmla="*/ 1927805 h 2186941"/>
                <a:gd name="connsiteX5" fmla="*/ 1624995 w 1624995"/>
                <a:gd name="connsiteY5" fmla="*/ 1908333 h 2186941"/>
                <a:gd name="connsiteX6" fmla="*/ 1433455 w 1624995"/>
                <a:gd name="connsiteY6" fmla="*/ 2186941 h 2186941"/>
                <a:gd name="connsiteX7" fmla="*/ 1401376 w 1624995"/>
                <a:gd name="connsiteY7" fmla="*/ 1850258 h 2186941"/>
                <a:gd name="connsiteX8" fmla="*/ 1492468 w 1624995"/>
                <a:gd name="connsiteY8" fmla="*/ 1921999 h 2186941"/>
                <a:gd name="connsiteX9" fmla="*/ 989073 w 1624995"/>
                <a:gd name="connsiteY9" fmla="*/ 947495 h 2186941"/>
                <a:gd name="connsiteX10" fmla="*/ 781720 w 1624995"/>
                <a:gd name="connsiteY10" fmla="*/ 872288 h 2186941"/>
                <a:gd name="connsiteX11" fmla="*/ 130518 w 1624995"/>
                <a:gd name="connsiteY11" fmla="*/ 926560 h 2186941"/>
                <a:gd name="connsiteX12" fmla="*/ 129113 w 1624995"/>
                <a:gd name="connsiteY12" fmla="*/ 925417 h 2186941"/>
                <a:gd name="connsiteX13" fmla="*/ 102241 w 1624995"/>
                <a:gd name="connsiteY13" fmla="*/ 889552 h 2186941"/>
                <a:gd name="connsiteX14" fmla="*/ 126139 w 1624995"/>
                <a:gd name="connsiteY14" fmla="*/ 208394 h 2186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24995" h="2186941">
                  <a:moveTo>
                    <a:pt x="126139" y="208394"/>
                  </a:moveTo>
                  <a:cubicBezTo>
                    <a:pt x="322756" y="-33390"/>
                    <a:pt x="679559" y="-70182"/>
                    <a:pt x="921298" y="126400"/>
                  </a:cubicBezTo>
                  <a:cubicBezTo>
                    <a:pt x="1150126" y="310147"/>
                    <a:pt x="1196710" y="637608"/>
                    <a:pt x="1037178" y="876855"/>
                  </a:cubicBezTo>
                  <a:cubicBezTo>
                    <a:pt x="1413637" y="1068560"/>
                    <a:pt x="1628727" y="1481672"/>
                    <a:pt x="1525619" y="1881233"/>
                  </a:cubicBezTo>
                  <a:cubicBezTo>
                    <a:pt x="1520072" y="1902410"/>
                    <a:pt x="1518048" y="1907770"/>
                    <a:pt x="1511096" y="1927805"/>
                  </a:cubicBezTo>
                  <a:cubicBezTo>
                    <a:pt x="1511096" y="1927805"/>
                    <a:pt x="1511096" y="1927805"/>
                    <a:pt x="1624995" y="1908333"/>
                  </a:cubicBezTo>
                  <a:cubicBezTo>
                    <a:pt x="1624995" y="1908333"/>
                    <a:pt x="1624995" y="1908333"/>
                    <a:pt x="1433455" y="2186941"/>
                  </a:cubicBezTo>
                  <a:cubicBezTo>
                    <a:pt x="1433455" y="2186941"/>
                    <a:pt x="1433455" y="2186941"/>
                    <a:pt x="1401376" y="1850258"/>
                  </a:cubicBezTo>
                  <a:cubicBezTo>
                    <a:pt x="1401376" y="1850258"/>
                    <a:pt x="1401376" y="1850258"/>
                    <a:pt x="1492468" y="1921999"/>
                  </a:cubicBezTo>
                  <a:cubicBezTo>
                    <a:pt x="1583096" y="1526301"/>
                    <a:pt x="1366413" y="1135246"/>
                    <a:pt x="989073" y="947495"/>
                  </a:cubicBezTo>
                  <a:cubicBezTo>
                    <a:pt x="987668" y="946352"/>
                    <a:pt x="913872" y="905024"/>
                    <a:pt x="781720" y="872288"/>
                  </a:cubicBezTo>
                  <a:cubicBezTo>
                    <a:pt x="553004" y="814739"/>
                    <a:pt x="323631" y="838391"/>
                    <a:pt x="130518" y="926560"/>
                  </a:cubicBezTo>
                  <a:cubicBezTo>
                    <a:pt x="130518" y="926560"/>
                    <a:pt x="130518" y="926560"/>
                    <a:pt x="129113" y="925417"/>
                  </a:cubicBezTo>
                  <a:cubicBezTo>
                    <a:pt x="120155" y="913462"/>
                    <a:pt x="111198" y="901507"/>
                    <a:pt x="102241" y="889552"/>
                  </a:cubicBezTo>
                  <a:cubicBezTo>
                    <a:pt x="-39579" y="687818"/>
                    <a:pt x="-35923" y="410555"/>
                    <a:pt x="126139" y="208394"/>
                  </a:cubicBezTo>
                  <a:close/>
                </a:path>
              </a:pathLst>
            </a:custGeom>
            <a:solidFill>
              <a:srgbClr val="8DC4C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1900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26"/>
            <p:cNvSpPr txBox="1">
              <a:spLocks noChangeArrowheads="1"/>
            </p:cNvSpPr>
            <p:nvPr/>
          </p:nvSpPr>
          <p:spPr bwMode="auto">
            <a:xfrm rot="2655997">
              <a:off x="4898727" y="1428302"/>
              <a:ext cx="976312" cy="674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defTabSz="1218565">
                <a:spcBef>
                  <a:spcPct val="0"/>
                </a:spcBef>
                <a:buNone/>
                <a:defRPr/>
              </a:pPr>
              <a:r>
                <a:rPr lang="zh-CN" altLang="en-US" sz="2100" kern="0" dirty="0">
                  <a:solidFill>
                    <a:srgbClr val="FFFFFF"/>
                  </a:solidFill>
                  <a:cs typeface="+mn-ea"/>
                  <a:sym typeface="+mn-lt"/>
                </a:rPr>
                <a:t>标</a:t>
              </a:r>
              <a:r>
                <a:rPr lang="zh-CN" altLang="en-US" sz="2100" kern="0" dirty="0" smtClean="0">
                  <a:solidFill>
                    <a:srgbClr val="FFFFFF"/>
                  </a:solidFill>
                  <a:cs typeface="+mn-ea"/>
                  <a:sym typeface="+mn-lt"/>
                </a:rPr>
                <a:t>题</a:t>
              </a:r>
              <a:r>
                <a:rPr lang="en-US" altLang="zh-CN" sz="2100" kern="0" dirty="0">
                  <a:solidFill>
                    <a:srgbClr val="FFFFFF"/>
                  </a:solidFill>
                  <a:cs typeface="+mn-ea"/>
                  <a:sym typeface="+mn-lt"/>
                </a:rPr>
                <a:t>2</a:t>
              </a:r>
              <a:endParaRPr lang="zh-CN" altLang="en-US" sz="21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109731" y="2977399"/>
            <a:ext cx="2457131" cy="2199217"/>
            <a:chOff x="2928639" y="2330002"/>
            <a:chExt cx="1843088" cy="1649413"/>
          </a:xfrm>
        </p:grpSpPr>
        <p:sp>
          <p:nvSpPr>
            <p:cNvPr id="14" name="任意多边形 13"/>
            <p:cNvSpPr/>
            <p:nvPr/>
          </p:nvSpPr>
          <p:spPr>
            <a:xfrm rot="3052925">
              <a:off x="3131045" y="2127596"/>
              <a:ext cx="1438275" cy="1843088"/>
            </a:xfrm>
            <a:custGeom>
              <a:avLst/>
              <a:gdLst>
                <a:gd name="connsiteX0" fmla="*/ 179163 w 1676437"/>
                <a:gd name="connsiteY0" fmla="*/ 0 h 2149102"/>
                <a:gd name="connsiteX1" fmla="*/ 224993 w 1676437"/>
                <a:gd name="connsiteY1" fmla="*/ 333833 h 2149102"/>
                <a:gd name="connsiteX2" fmla="*/ 130540 w 1676437"/>
                <a:gd name="connsiteY2" fmla="*/ 266364 h 2149102"/>
                <a:gd name="connsiteX3" fmla="*/ 672290 w 1676437"/>
                <a:gd name="connsiteY3" fmla="*/ 1218311 h 2149102"/>
                <a:gd name="connsiteX4" fmla="*/ 882685 w 1676437"/>
                <a:gd name="connsiteY4" fmla="*/ 1286657 h 2149102"/>
                <a:gd name="connsiteX5" fmla="*/ 1530715 w 1676437"/>
                <a:gd name="connsiteY5" fmla="*/ 1204160 h 2149102"/>
                <a:gd name="connsiteX6" fmla="*/ 1532119 w 1676437"/>
                <a:gd name="connsiteY6" fmla="*/ 1205302 h 2149102"/>
                <a:gd name="connsiteX7" fmla="*/ 1561514 w 1676437"/>
                <a:gd name="connsiteY7" fmla="*/ 1240881 h 2149102"/>
                <a:gd name="connsiteX8" fmla="*/ 1564275 w 1676437"/>
                <a:gd name="connsiteY8" fmla="*/ 1920319 h 2149102"/>
                <a:gd name="connsiteX9" fmla="*/ 774275 w 1676437"/>
                <a:gd name="connsiteY9" fmla="*/ 2036816 h 2149102"/>
                <a:gd name="connsiteX10" fmla="*/ 628398 w 1676437"/>
                <a:gd name="connsiteY10" fmla="*/ 1292369 h 2149102"/>
                <a:gd name="connsiteX11" fmla="*/ 97653 w 1676437"/>
                <a:gd name="connsiteY11" fmla="*/ 309675 h 2149102"/>
                <a:gd name="connsiteX12" fmla="*/ 110781 w 1676437"/>
                <a:gd name="connsiteY12" fmla="*/ 261972 h 2149102"/>
                <a:gd name="connsiteX13" fmla="*/ 0 w 1676437"/>
                <a:gd name="connsiteY13" fmla="*/ 286307 h 2149102"/>
                <a:gd name="connsiteX14" fmla="*/ 179163 w 1676437"/>
                <a:gd name="connsiteY14" fmla="*/ 0 h 214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76437" h="2149102">
                  <a:moveTo>
                    <a:pt x="179163" y="0"/>
                  </a:moveTo>
                  <a:cubicBezTo>
                    <a:pt x="179163" y="0"/>
                    <a:pt x="179163" y="0"/>
                    <a:pt x="224993" y="333833"/>
                  </a:cubicBezTo>
                  <a:cubicBezTo>
                    <a:pt x="224993" y="333833"/>
                    <a:pt x="224993" y="333833"/>
                    <a:pt x="130540" y="266364"/>
                  </a:cubicBezTo>
                  <a:cubicBezTo>
                    <a:pt x="57034" y="666613"/>
                    <a:pt x="287980" y="1048235"/>
                    <a:pt x="672290" y="1218311"/>
                  </a:cubicBezTo>
                  <a:cubicBezTo>
                    <a:pt x="673694" y="1219453"/>
                    <a:pt x="748584" y="1259336"/>
                    <a:pt x="882685" y="1286657"/>
                  </a:cubicBezTo>
                  <a:cubicBezTo>
                    <a:pt x="1114177" y="1334797"/>
                    <a:pt x="1342402" y="1300885"/>
                    <a:pt x="1530715" y="1204160"/>
                  </a:cubicBezTo>
                  <a:cubicBezTo>
                    <a:pt x="1530715" y="1204160"/>
                    <a:pt x="1530715" y="1204160"/>
                    <a:pt x="1532119" y="1205302"/>
                  </a:cubicBezTo>
                  <a:cubicBezTo>
                    <a:pt x="1543615" y="1216986"/>
                    <a:pt x="1552564" y="1228933"/>
                    <a:pt x="1561514" y="1240881"/>
                  </a:cubicBezTo>
                  <a:cubicBezTo>
                    <a:pt x="1710316" y="1436612"/>
                    <a:pt x="1718162" y="1713868"/>
                    <a:pt x="1564275" y="1920319"/>
                  </a:cubicBezTo>
                  <a:cubicBezTo>
                    <a:pt x="1377763" y="2172628"/>
                    <a:pt x="1023832" y="2223409"/>
                    <a:pt x="774275" y="2036816"/>
                  </a:cubicBezTo>
                  <a:cubicBezTo>
                    <a:pt x="538762" y="1861643"/>
                    <a:pt x="478693" y="1539583"/>
                    <a:pt x="628398" y="1292369"/>
                  </a:cubicBezTo>
                  <a:cubicBezTo>
                    <a:pt x="243304" y="1114650"/>
                    <a:pt x="12814" y="712383"/>
                    <a:pt x="97653" y="309675"/>
                  </a:cubicBezTo>
                  <a:cubicBezTo>
                    <a:pt x="103204" y="288503"/>
                    <a:pt x="105229" y="283144"/>
                    <a:pt x="110781" y="261972"/>
                  </a:cubicBezTo>
                  <a:cubicBezTo>
                    <a:pt x="110781" y="261972"/>
                    <a:pt x="110781" y="261972"/>
                    <a:pt x="0" y="286307"/>
                  </a:cubicBezTo>
                  <a:cubicBezTo>
                    <a:pt x="0" y="286307"/>
                    <a:pt x="0" y="286307"/>
                    <a:pt x="179163" y="0"/>
                  </a:cubicBezTo>
                  <a:close/>
                </a:path>
              </a:pathLst>
            </a:custGeom>
            <a:solidFill>
              <a:srgbClr val="8DC4C4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1218565">
                <a:defRPr/>
              </a:pPr>
              <a:endParaRPr lang="zh-CN" altLang="en-US" sz="1900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27"/>
            <p:cNvSpPr txBox="1">
              <a:spLocks noChangeArrowheads="1"/>
            </p:cNvSpPr>
            <p:nvPr/>
          </p:nvSpPr>
          <p:spPr bwMode="auto">
            <a:xfrm rot="2655997">
              <a:off x="3079452" y="3211065"/>
              <a:ext cx="976312" cy="768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defTabSz="1218565">
                <a:spcBef>
                  <a:spcPct val="0"/>
                </a:spcBef>
                <a:buNone/>
                <a:defRPr/>
              </a:pPr>
              <a:r>
                <a:rPr lang="zh-CN" altLang="en-US" sz="2100" kern="0" dirty="0">
                  <a:solidFill>
                    <a:srgbClr val="FFFFFF"/>
                  </a:solidFill>
                  <a:cs typeface="+mn-ea"/>
                  <a:sym typeface="+mn-lt"/>
                </a:rPr>
                <a:t>标</a:t>
              </a:r>
              <a:r>
                <a:rPr lang="zh-CN" altLang="en-US" sz="2100" kern="0" dirty="0" smtClean="0">
                  <a:solidFill>
                    <a:srgbClr val="FFFFFF"/>
                  </a:solidFill>
                  <a:cs typeface="+mn-ea"/>
                  <a:sym typeface="+mn-lt"/>
                </a:rPr>
                <a:t>题</a:t>
              </a:r>
              <a:r>
                <a:rPr lang="en-US" altLang="zh-CN" sz="2100" kern="0" dirty="0">
                  <a:solidFill>
                    <a:srgbClr val="FFFFFF"/>
                  </a:solidFill>
                  <a:cs typeface="+mn-ea"/>
                  <a:sym typeface="+mn-lt"/>
                </a:rPr>
                <a:t>4</a:t>
              </a:r>
              <a:endParaRPr lang="zh-CN" altLang="en-US" sz="21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7972144" y="1371518"/>
            <a:ext cx="2537552" cy="1539595"/>
          </a:xfrm>
          <a:prstGeom prst="rect">
            <a:avLst/>
          </a:prstGeom>
        </p:spPr>
        <p:txBody>
          <a:bodyPr lIns="121908" tIns="60954" rIns="121908" bIns="60954" anchor="ctr"/>
          <a:lstStyle/>
          <a:p>
            <a:pPr algn="just" defTabSz="1218565">
              <a:lnSpc>
                <a:spcPct val="12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972144" y="3773628"/>
            <a:ext cx="2537552" cy="1542325"/>
          </a:xfrm>
          <a:prstGeom prst="rect">
            <a:avLst/>
          </a:prstGeom>
        </p:spPr>
        <p:txBody>
          <a:bodyPr lIns="121908" tIns="60954" rIns="121908" bIns="60954" anchor="ctr"/>
          <a:lstStyle/>
          <a:p>
            <a:pPr algn="just" defTabSz="1218565">
              <a:lnSpc>
                <a:spcPct val="12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832493" y="1344391"/>
            <a:ext cx="2537554" cy="1593848"/>
          </a:xfrm>
          <a:prstGeom prst="rect">
            <a:avLst/>
          </a:prstGeom>
        </p:spPr>
        <p:txBody>
          <a:bodyPr lIns="121908" tIns="60954" rIns="121908" bIns="60954" anchor="ctr"/>
          <a:lstStyle/>
          <a:p>
            <a:pPr algn="just" defTabSz="1218565">
              <a:lnSpc>
                <a:spcPct val="12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832493" y="3773628"/>
            <a:ext cx="2537554" cy="1542325"/>
          </a:xfrm>
          <a:prstGeom prst="rect">
            <a:avLst/>
          </a:prstGeom>
        </p:spPr>
        <p:txBody>
          <a:bodyPr lIns="121908" tIns="60954" rIns="121908" bIns="60954" anchor="ctr"/>
          <a:lstStyle/>
          <a:p>
            <a:pPr algn="just" defTabSz="1218565">
              <a:lnSpc>
                <a:spcPct val="12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en-US" sz="1200" kern="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cs typeface="+mn-ea"/>
                <a:sym typeface="+mn-lt"/>
              </a:rPr>
              <a:t>单击此处添加标题文本</a:t>
            </a:r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393466" y="1686496"/>
            <a:ext cx="3278069" cy="3278495"/>
          </a:xfrm>
          <a:prstGeom prst="ellipse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等腰三角形 22"/>
          <p:cNvSpPr/>
          <p:nvPr/>
        </p:nvSpPr>
        <p:spPr>
          <a:xfrm rot="16200000" flipH="1">
            <a:off x="6105122" y="2077965"/>
            <a:ext cx="1759701" cy="2495560"/>
          </a:xfrm>
          <a:custGeom>
            <a:avLst/>
            <a:gdLst/>
            <a:ahLst/>
            <a:cxnLst/>
            <a:rect l="l" t="t" r="r" b="b"/>
            <a:pathLst>
              <a:path w="1468685" h="2083120">
                <a:moveTo>
                  <a:pt x="0" y="1764196"/>
                </a:moveTo>
                <a:lnTo>
                  <a:pt x="2311" y="1764196"/>
                </a:lnTo>
                <a:lnTo>
                  <a:pt x="734343" y="0"/>
                </a:lnTo>
                <a:lnTo>
                  <a:pt x="1466374" y="1764196"/>
                </a:lnTo>
                <a:lnTo>
                  <a:pt x="1468685" y="1764196"/>
                </a:lnTo>
                <a:cubicBezTo>
                  <a:pt x="1285526" y="1960771"/>
                  <a:pt x="1024222" y="2083120"/>
                  <a:pt x="734343" y="2083120"/>
                </a:cubicBezTo>
                <a:cubicBezTo>
                  <a:pt x="444464" y="2083120"/>
                  <a:pt x="183161" y="1960771"/>
                  <a:pt x="0" y="1764196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563575" y="2145590"/>
            <a:ext cx="603855" cy="603933"/>
            <a:chOff x="5850034" y="1848492"/>
            <a:chExt cx="504056" cy="504056"/>
          </a:xfrm>
        </p:grpSpPr>
        <p:sp>
          <p:nvSpPr>
            <p:cNvPr id="5" name="椭圆 4"/>
            <p:cNvSpPr/>
            <p:nvPr/>
          </p:nvSpPr>
          <p:spPr>
            <a:xfrm>
              <a:off x="5850034" y="1848492"/>
              <a:ext cx="504056" cy="50405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889504" y="1931243"/>
              <a:ext cx="371785" cy="311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21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563575" y="3914698"/>
            <a:ext cx="603855" cy="603933"/>
            <a:chOff x="5850034" y="3325028"/>
            <a:chExt cx="504056" cy="504056"/>
          </a:xfrm>
        </p:grpSpPr>
        <p:sp>
          <p:nvSpPr>
            <p:cNvPr id="8" name="椭圆 7"/>
            <p:cNvSpPr/>
            <p:nvPr/>
          </p:nvSpPr>
          <p:spPr>
            <a:xfrm>
              <a:off x="5850034" y="3325028"/>
              <a:ext cx="504056" cy="50405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889504" y="3407779"/>
              <a:ext cx="371785" cy="311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b="1" dirty="0">
                  <a:solidFill>
                    <a:schemeClr val="bg1"/>
                  </a:solidFill>
                  <a:cs typeface="+mn-ea"/>
                  <a:sym typeface="+mn-lt"/>
                </a:rPr>
                <a:t>06</a:t>
              </a:r>
              <a:endParaRPr lang="zh-CN" altLang="en-US" sz="21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930826" y="3030145"/>
            <a:ext cx="603855" cy="603933"/>
            <a:chOff x="6156589" y="2586760"/>
            <a:chExt cx="504056" cy="504056"/>
          </a:xfrm>
        </p:grpSpPr>
        <p:sp>
          <p:nvSpPr>
            <p:cNvPr id="11" name="椭圆 10"/>
            <p:cNvSpPr/>
            <p:nvPr/>
          </p:nvSpPr>
          <p:spPr>
            <a:xfrm>
              <a:off x="6156589" y="2586760"/>
              <a:ext cx="504056" cy="50405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cs typeface="+mn-ea"/>
                <a:sym typeface="+mn-lt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196059" y="2669511"/>
              <a:ext cx="371785" cy="311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b="1" dirty="0">
                  <a:solidFill>
                    <a:schemeClr val="bg1"/>
                  </a:solidFill>
                  <a:cs typeface="+mn-ea"/>
                  <a:sym typeface="+mn-lt"/>
                </a:rPr>
                <a:t>05</a:t>
              </a:r>
              <a:endParaRPr lang="zh-CN" altLang="en-US" sz="21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435826" y="1903267"/>
            <a:ext cx="193763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点击输入简要文字内容，文字内容需概括精炼，不用多余的文字修饰。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等腰三角形 22"/>
          <p:cNvSpPr/>
          <p:nvPr/>
        </p:nvSpPr>
        <p:spPr>
          <a:xfrm rot="5400000">
            <a:off x="4146121" y="2077965"/>
            <a:ext cx="1759701" cy="2495560"/>
          </a:xfrm>
          <a:custGeom>
            <a:avLst/>
            <a:gdLst/>
            <a:ahLst/>
            <a:cxnLst/>
            <a:rect l="l" t="t" r="r" b="b"/>
            <a:pathLst>
              <a:path w="1468685" h="2083120">
                <a:moveTo>
                  <a:pt x="0" y="1764196"/>
                </a:moveTo>
                <a:lnTo>
                  <a:pt x="2311" y="1764196"/>
                </a:lnTo>
                <a:lnTo>
                  <a:pt x="734343" y="0"/>
                </a:lnTo>
                <a:lnTo>
                  <a:pt x="1466374" y="1764196"/>
                </a:lnTo>
                <a:lnTo>
                  <a:pt x="1468685" y="1764196"/>
                </a:lnTo>
                <a:cubicBezTo>
                  <a:pt x="1285526" y="1960771"/>
                  <a:pt x="1024222" y="2083120"/>
                  <a:pt x="734343" y="2083120"/>
                </a:cubicBezTo>
                <a:cubicBezTo>
                  <a:pt x="444464" y="2083120"/>
                  <a:pt x="183161" y="1960771"/>
                  <a:pt x="0" y="1764196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872665" y="2145590"/>
            <a:ext cx="603855" cy="603933"/>
            <a:chOff x="2769119" y="1848492"/>
            <a:chExt cx="504056" cy="504056"/>
          </a:xfrm>
        </p:grpSpPr>
        <p:sp>
          <p:nvSpPr>
            <p:cNvPr id="16" name="椭圆 15"/>
            <p:cNvSpPr/>
            <p:nvPr/>
          </p:nvSpPr>
          <p:spPr>
            <a:xfrm>
              <a:off x="2769119" y="1848492"/>
              <a:ext cx="504056" cy="50405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808589" y="1931244"/>
              <a:ext cx="371785" cy="311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21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515691" y="3030145"/>
            <a:ext cx="603855" cy="603933"/>
            <a:chOff x="2471142" y="2586760"/>
            <a:chExt cx="504056" cy="504056"/>
          </a:xfrm>
        </p:grpSpPr>
        <p:sp>
          <p:nvSpPr>
            <p:cNvPr id="19" name="椭圆 18"/>
            <p:cNvSpPr/>
            <p:nvPr/>
          </p:nvSpPr>
          <p:spPr>
            <a:xfrm>
              <a:off x="2471142" y="2586760"/>
              <a:ext cx="504056" cy="5040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510612" y="2669510"/>
              <a:ext cx="371785" cy="311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21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872665" y="3914698"/>
            <a:ext cx="603855" cy="603933"/>
            <a:chOff x="2769119" y="3325028"/>
            <a:chExt cx="504056" cy="504056"/>
          </a:xfrm>
          <a:solidFill>
            <a:schemeClr val="accent3"/>
          </a:solidFill>
        </p:grpSpPr>
        <p:sp>
          <p:nvSpPr>
            <p:cNvPr id="22" name="椭圆 21"/>
            <p:cNvSpPr/>
            <p:nvPr/>
          </p:nvSpPr>
          <p:spPr>
            <a:xfrm>
              <a:off x="2769119" y="3325028"/>
              <a:ext cx="504056" cy="5040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808589" y="3407779"/>
              <a:ext cx="371785" cy="3116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21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299249" y="2596254"/>
            <a:ext cx="1466505" cy="1466695"/>
            <a:chOff x="3933873" y="2159157"/>
            <a:chExt cx="1224136" cy="1224136"/>
          </a:xfrm>
        </p:grpSpPr>
        <p:sp>
          <p:nvSpPr>
            <p:cNvPr id="25" name="椭圆 24"/>
            <p:cNvSpPr/>
            <p:nvPr/>
          </p:nvSpPr>
          <p:spPr>
            <a:xfrm>
              <a:off x="3933873" y="2159157"/>
              <a:ext cx="1224136" cy="122413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067944" y="2355727"/>
              <a:ext cx="955994" cy="8990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bg1"/>
                  </a:solidFill>
                  <a:cs typeface="+mn-ea"/>
                  <a:sym typeface="+mn-lt"/>
                </a:rPr>
                <a:t>输入标题</a:t>
              </a:r>
              <a:endParaRPr lang="zh-CN" altLang="en-US" sz="32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右箭头 26"/>
          <p:cNvSpPr/>
          <p:nvPr/>
        </p:nvSpPr>
        <p:spPr>
          <a:xfrm>
            <a:off x="4418050" y="3213058"/>
            <a:ext cx="610186" cy="244871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右箭头 27"/>
          <p:cNvSpPr/>
          <p:nvPr/>
        </p:nvSpPr>
        <p:spPr>
          <a:xfrm flipH="1">
            <a:off x="7057778" y="3213058"/>
            <a:ext cx="610186" cy="244871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417540" y="3301947"/>
            <a:ext cx="193763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点击输入简要文字内容，文字内容需概括精炼，不用多余的文字修饰。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454769" y="4635764"/>
            <a:ext cx="193763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点击输入简要文字内容，文字内容需概括精炼，不用多余的文字修饰。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706040" y="1903267"/>
            <a:ext cx="197519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点击输入简要文字内容，文字内容需概括精炼，不用多余的文字修饰。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743602" y="3301946"/>
            <a:ext cx="197519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点击输入简要文字内容，文字内容需概括精炼，不用多余的文字修饰。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706040" y="4635764"/>
            <a:ext cx="197519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点击输入简要文字内容，文字内容需概括精炼，不用多余的文字修饰。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435823" y="1573810"/>
            <a:ext cx="193764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单击添加标题文本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417537" y="2991801"/>
            <a:ext cx="193764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单击添加标题文本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454766" y="4308857"/>
            <a:ext cx="193764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单击添加标题文本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706037" y="1573810"/>
            <a:ext cx="193764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单击添加标题文本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743599" y="2991801"/>
            <a:ext cx="193764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单击添加标题文本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8706037" y="4308857"/>
            <a:ext cx="193764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单击添加标题文本</a:t>
            </a:r>
          </a:p>
        </p:txBody>
      </p:sp>
      <p:sp>
        <p:nvSpPr>
          <p:cNvPr id="40" name="标题 3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>
                <a:cs typeface="+mn-ea"/>
                <a:sym typeface="+mn-lt"/>
              </a:rPr>
              <a:t>单击此处添加标题文本文</a:t>
            </a:r>
            <a:r>
              <a:rPr lang="zh-CN" altLang="en-US" dirty="0">
                <a:cs typeface="+mn-ea"/>
                <a:sym typeface="+mn-lt"/>
              </a:rPr>
              <a:t>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5"/>
          <p:cNvSpPr/>
          <p:nvPr/>
        </p:nvSpPr>
        <p:spPr bwMode="auto">
          <a:xfrm>
            <a:off x="5918149" y="3826558"/>
            <a:ext cx="955457" cy="1037766"/>
          </a:xfrm>
          <a:custGeom>
            <a:avLst/>
            <a:gdLst>
              <a:gd name="T0" fmla="*/ 0 w 876"/>
              <a:gd name="T1" fmla="*/ 2147483647 h 952"/>
              <a:gd name="T2" fmla="*/ 0 w 876"/>
              <a:gd name="T3" fmla="*/ 2147483647 h 952"/>
              <a:gd name="T4" fmla="*/ 2147483647 w 876"/>
              <a:gd name="T5" fmla="*/ 2147483647 h 952"/>
              <a:gd name="T6" fmla="*/ 2147483647 w 876"/>
              <a:gd name="T7" fmla="*/ 0 h 952"/>
              <a:gd name="T8" fmla="*/ 2147483647 w 876"/>
              <a:gd name="T9" fmla="*/ 0 h 952"/>
              <a:gd name="T10" fmla="*/ 2147483647 w 876"/>
              <a:gd name="T11" fmla="*/ 2147483647 h 952"/>
              <a:gd name="T12" fmla="*/ 0 w 876"/>
              <a:gd name="T13" fmla="*/ 2147483647 h 9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76" h="952">
                <a:moveTo>
                  <a:pt x="0" y="30"/>
                </a:moveTo>
                <a:lnTo>
                  <a:pt x="0" y="492"/>
                </a:lnTo>
                <a:lnTo>
                  <a:pt x="876" y="952"/>
                </a:lnTo>
                <a:lnTo>
                  <a:pt x="712" y="0"/>
                </a:lnTo>
                <a:lnTo>
                  <a:pt x="378" y="0"/>
                </a:lnTo>
                <a:lnTo>
                  <a:pt x="422" y="252"/>
                </a:lnTo>
                <a:lnTo>
                  <a:pt x="0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" name="Freeform 107"/>
          <p:cNvSpPr/>
          <p:nvPr/>
        </p:nvSpPr>
        <p:spPr bwMode="auto">
          <a:xfrm>
            <a:off x="4804619" y="3826558"/>
            <a:ext cx="958970" cy="1037766"/>
          </a:xfrm>
          <a:custGeom>
            <a:avLst/>
            <a:gdLst>
              <a:gd name="T0" fmla="*/ 878 w 878"/>
              <a:gd name="T1" fmla="*/ 30 h 952"/>
              <a:gd name="T2" fmla="*/ 456 w 878"/>
              <a:gd name="T3" fmla="*/ 252 h 952"/>
              <a:gd name="T4" fmla="*/ 498 w 878"/>
              <a:gd name="T5" fmla="*/ 0 h 952"/>
              <a:gd name="T6" fmla="*/ 164 w 878"/>
              <a:gd name="T7" fmla="*/ 0 h 952"/>
              <a:gd name="T8" fmla="*/ 0 w 878"/>
              <a:gd name="T9" fmla="*/ 952 h 952"/>
              <a:gd name="T10" fmla="*/ 878 w 878"/>
              <a:gd name="T11" fmla="*/ 492 h 952"/>
              <a:gd name="T12" fmla="*/ 878 w 878"/>
              <a:gd name="T13" fmla="*/ 30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8" h="952">
                <a:moveTo>
                  <a:pt x="878" y="30"/>
                </a:moveTo>
                <a:lnTo>
                  <a:pt x="456" y="252"/>
                </a:lnTo>
                <a:lnTo>
                  <a:pt x="498" y="0"/>
                </a:lnTo>
                <a:lnTo>
                  <a:pt x="164" y="0"/>
                </a:lnTo>
                <a:lnTo>
                  <a:pt x="0" y="952"/>
                </a:lnTo>
                <a:lnTo>
                  <a:pt x="878" y="492"/>
                </a:lnTo>
                <a:lnTo>
                  <a:pt x="878" y="3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>
              <a:solidFill>
                <a:prstClr val="black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167060" y="1684300"/>
            <a:ext cx="3344100" cy="3180024"/>
            <a:chOff x="3748193" y="2000673"/>
            <a:chExt cx="4030134" cy="3833285"/>
          </a:xfrm>
        </p:grpSpPr>
        <p:sp>
          <p:nvSpPr>
            <p:cNvPr id="5" name="Freeform 104"/>
            <p:cNvSpPr/>
            <p:nvPr/>
          </p:nvSpPr>
          <p:spPr bwMode="auto">
            <a:xfrm>
              <a:off x="5858511" y="4583007"/>
              <a:ext cx="1151467" cy="1250951"/>
            </a:xfrm>
            <a:custGeom>
              <a:avLst/>
              <a:gdLst>
                <a:gd name="T0" fmla="*/ 0 w 876"/>
                <a:gd name="T1" fmla="*/ 2147483647 h 952"/>
                <a:gd name="T2" fmla="*/ 0 w 876"/>
                <a:gd name="T3" fmla="*/ 2147483647 h 952"/>
                <a:gd name="T4" fmla="*/ 2147483647 w 876"/>
                <a:gd name="T5" fmla="*/ 2147483647 h 952"/>
                <a:gd name="T6" fmla="*/ 2147483647 w 876"/>
                <a:gd name="T7" fmla="*/ 0 h 952"/>
                <a:gd name="T8" fmla="*/ 2147483647 w 876"/>
                <a:gd name="T9" fmla="*/ 0 h 952"/>
                <a:gd name="T10" fmla="*/ 2147483647 w 876"/>
                <a:gd name="T11" fmla="*/ 2147483647 h 952"/>
                <a:gd name="T12" fmla="*/ 0 w 876"/>
                <a:gd name="T13" fmla="*/ 2147483647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76" h="952">
                  <a:moveTo>
                    <a:pt x="0" y="30"/>
                  </a:moveTo>
                  <a:lnTo>
                    <a:pt x="0" y="492"/>
                  </a:lnTo>
                  <a:lnTo>
                    <a:pt x="876" y="952"/>
                  </a:lnTo>
                  <a:lnTo>
                    <a:pt x="712" y="0"/>
                  </a:lnTo>
                  <a:lnTo>
                    <a:pt x="378" y="0"/>
                  </a:lnTo>
                  <a:lnTo>
                    <a:pt x="422" y="252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106"/>
            <p:cNvSpPr/>
            <p:nvPr/>
          </p:nvSpPr>
          <p:spPr bwMode="auto">
            <a:xfrm>
              <a:off x="4516545" y="4583007"/>
              <a:ext cx="1155700" cy="1250951"/>
            </a:xfrm>
            <a:custGeom>
              <a:avLst/>
              <a:gdLst>
                <a:gd name="T0" fmla="*/ 2147483647 w 878"/>
                <a:gd name="T1" fmla="*/ 2147483647 h 952"/>
                <a:gd name="T2" fmla="*/ 2147483647 w 878"/>
                <a:gd name="T3" fmla="*/ 2147483647 h 952"/>
                <a:gd name="T4" fmla="*/ 2147483647 w 878"/>
                <a:gd name="T5" fmla="*/ 0 h 952"/>
                <a:gd name="T6" fmla="*/ 2147483647 w 878"/>
                <a:gd name="T7" fmla="*/ 0 h 952"/>
                <a:gd name="T8" fmla="*/ 0 w 878"/>
                <a:gd name="T9" fmla="*/ 2147483647 h 952"/>
                <a:gd name="T10" fmla="*/ 2147483647 w 878"/>
                <a:gd name="T11" fmla="*/ 2147483647 h 952"/>
                <a:gd name="T12" fmla="*/ 2147483647 w 878"/>
                <a:gd name="T13" fmla="*/ 2147483647 h 9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78" h="952">
                  <a:moveTo>
                    <a:pt x="878" y="30"/>
                  </a:moveTo>
                  <a:lnTo>
                    <a:pt x="456" y="252"/>
                  </a:lnTo>
                  <a:lnTo>
                    <a:pt x="498" y="0"/>
                  </a:lnTo>
                  <a:lnTo>
                    <a:pt x="164" y="0"/>
                  </a:lnTo>
                  <a:lnTo>
                    <a:pt x="0" y="952"/>
                  </a:lnTo>
                  <a:lnTo>
                    <a:pt x="878" y="492"/>
                  </a:lnTo>
                  <a:lnTo>
                    <a:pt x="878" y="30"/>
                  </a:lnTo>
                  <a:close/>
                </a:path>
              </a:pathLst>
            </a:custGeom>
            <a:solidFill>
              <a:srgbClr val="C0DEDF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108"/>
            <p:cNvSpPr/>
            <p:nvPr/>
          </p:nvSpPr>
          <p:spPr bwMode="auto">
            <a:xfrm>
              <a:off x="5763260" y="2000673"/>
              <a:ext cx="2015067" cy="2370667"/>
            </a:xfrm>
            <a:custGeom>
              <a:avLst/>
              <a:gdLst>
                <a:gd name="T0" fmla="*/ 2147483647 w 1534"/>
                <a:gd name="T1" fmla="*/ 2147483647 h 1804"/>
                <a:gd name="T2" fmla="*/ 0 w 1534"/>
                <a:gd name="T3" fmla="*/ 0 h 1804"/>
                <a:gd name="T4" fmla="*/ 0 w 1534"/>
                <a:gd name="T5" fmla="*/ 2147483647 h 1804"/>
                <a:gd name="T6" fmla="*/ 2147483647 w 1534"/>
                <a:gd name="T7" fmla="*/ 2147483647 h 1804"/>
                <a:gd name="T8" fmla="*/ 2147483647 w 1534"/>
                <a:gd name="T9" fmla="*/ 2147483647 h 1804"/>
                <a:gd name="T10" fmla="*/ 2147483647 w 1534"/>
                <a:gd name="T11" fmla="*/ 2147483647 h 1804"/>
                <a:gd name="T12" fmla="*/ 2147483647 w 1534"/>
                <a:gd name="T13" fmla="*/ 2147483647 h 1804"/>
                <a:gd name="T14" fmla="*/ 2147483647 w 1534"/>
                <a:gd name="T15" fmla="*/ 2147483647 h 1804"/>
                <a:gd name="T16" fmla="*/ 2147483647 w 1534"/>
                <a:gd name="T17" fmla="*/ 2147483647 h 1804"/>
                <a:gd name="T18" fmla="*/ 2147483647 w 1534"/>
                <a:gd name="T19" fmla="*/ 2147483647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34" h="1804">
                  <a:moveTo>
                    <a:pt x="474" y="962"/>
                  </a:moveTo>
                  <a:lnTo>
                    <a:pt x="0" y="0"/>
                  </a:lnTo>
                  <a:lnTo>
                    <a:pt x="0" y="700"/>
                  </a:lnTo>
                  <a:lnTo>
                    <a:pt x="246" y="1200"/>
                  </a:lnTo>
                  <a:lnTo>
                    <a:pt x="798" y="1280"/>
                  </a:lnTo>
                  <a:lnTo>
                    <a:pt x="400" y="1670"/>
                  </a:lnTo>
                  <a:lnTo>
                    <a:pt x="422" y="1804"/>
                  </a:lnTo>
                  <a:lnTo>
                    <a:pt x="826" y="1804"/>
                  </a:lnTo>
                  <a:lnTo>
                    <a:pt x="1534" y="1116"/>
                  </a:lnTo>
                  <a:lnTo>
                    <a:pt x="474" y="962"/>
                  </a:lnTo>
                  <a:close/>
                </a:path>
              </a:pathLst>
            </a:custGeom>
            <a:solidFill>
              <a:srgbClr val="C0DEDF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109"/>
            <p:cNvSpPr/>
            <p:nvPr/>
          </p:nvSpPr>
          <p:spPr bwMode="auto">
            <a:xfrm>
              <a:off x="3748193" y="2000673"/>
              <a:ext cx="2015067" cy="2370667"/>
            </a:xfrm>
            <a:custGeom>
              <a:avLst/>
              <a:gdLst>
                <a:gd name="T0" fmla="*/ 2147483647 w 1534"/>
                <a:gd name="T1" fmla="*/ 2147483647 h 1804"/>
                <a:gd name="T2" fmla="*/ 0 w 1534"/>
                <a:gd name="T3" fmla="*/ 2147483647 h 1804"/>
                <a:gd name="T4" fmla="*/ 2147483647 w 1534"/>
                <a:gd name="T5" fmla="*/ 2147483647 h 1804"/>
                <a:gd name="T6" fmla="*/ 2147483647 w 1534"/>
                <a:gd name="T7" fmla="*/ 2147483647 h 1804"/>
                <a:gd name="T8" fmla="*/ 2147483647 w 1534"/>
                <a:gd name="T9" fmla="*/ 2147483647 h 1804"/>
                <a:gd name="T10" fmla="*/ 2147483647 w 1534"/>
                <a:gd name="T11" fmla="*/ 2147483647 h 1804"/>
                <a:gd name="T12" fmla="*/ 2147483647 w 1534"/>
                <a:gd name="T13" fmla="*/ 2147483647 h 1804"/>
                <a:gd name="T14" fmla="*/ 2147483647 w 1534"/>
                <a:gd name="T15" fmla="*/ 2147483647 h 1804"/>
                <a:gd name="T16" fmla="*/ 2147483647 w 1534"/>
                <a:gd name="T17" fmla="*/ 0 h 1804"/>
                <a:gd name="T18" fmla="*/ 2147483647 w 1534"/>
                <a:gd name="T19" fmla="*/ 2147483647 h 1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534" h="1804">
                  <a:moveTo>
                    <a:pt x="1060" y="962"/>
                  </a:moveTo>
                  <a:lnTo>
                    <a:pt x="0" y="1116"/>
                  </a:lnTo>
                  <a:lnTo>
                    <a:pt x="708" y="1804"/>
                  </a:lnTo>
                  <a:lnTo>
                    <a:pt x="1112" y="1804"/>
                  </a:lnTo>
                  <a:lnTo>
                    <a:pt x="1136" y="1670"/>
                  </a:lnTo>
                  <a:lnTo>
                    <a:pt x="736" y="1280"/>
                  </a:lnTo>
                  <a:lnTo>
                    <a:pt x="1288" y="1200"/>
                  </a:lnTo>
                  <a:lnTo>
                    <a:pt x="1534" y="700"/>
                  </a:lnTo>
                  <a:lnTo>
                    <a:pt x="1534" y="0"/>
                  </a:lnTo>
                  <a:lnTo>
                    <a:pt x="1060" y="96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121"/>
            <p:cNvSpPr/>
            <p:nvPr/>
          </p:nvSpPr>
          <p:spPr bwMode="auto">
            <a:xfrm>
              <a:off x="5462693" y="3837941"/>
              <a:ext cx="254000" cy="251884"/>
            </a:xfrm>
            <a:custGeom>
              <a:avLst/>
              <a:gdLst>
                <a:gd name="T0" fmla="*/ 2147483647 w 192"/>
                <a:gd name="T1" fmla="*/ 2147483647 h 192"/>
                <a:gd name="T2" fmla="*/ 2147483647 w 192"/>
                <a:gd name="T3" fmla="*/ 2147483647 h 192"/>
                <a:gd name="T4" fmla="*/ 2147483647 w 192"/>
                <a:gd name="T5" fmla="*/ 2147483647 h 192"/>
                <a:gd name="T6" fmla="*/ 2147483647 w 192"/>
                <a:gd name="T7" fmla="*/ 2147483647 h 192"/>
                <a:gd name="T8" fmla="*/ 2147483647 w 192"/>
                <a:gd name="T9" fmla="*/ 2147483647 h 192"/>
                <a:gd name="T10" fmla="*/ 2147483647 w 192"/>
                <a:gd name="T11" fmla="*/ 2147483647 h 192"/>
                <a:gd name="T12" fmla="*/ 2147483647 w 192"/>
                <a:gd name="T13" fmla="*/ 2147483647 h 192"/>
                <a:gd name="T14" fmla="*/ 2147483647 w 192"/>
                <a:gd name="T15" fmla="*/ 2147483647 h 192"/>
                <a:gd name="T16" fmla="*/ 2147483647 w 192"/>
                <a:gd name="T17" fmla="*/ 2147483647 h 192"/>
                <a:gd name="T18" fmla="*/ 2147483647 w 192"/>
                <a:gd name="T19" fmla="*/ 2147483647 h 192"/>
                <a:gd name="T20" fmla="*/ 2147483647 w 192"/>
                <a:gd name="T21" fmla="*/ 2147483647 h 192"/>
                <a:gd name="T22" fmla="*/ 2147483647 w 192"/>
                <a:gd name="T23" fmla="*/ 2147483647 h 192"/>
                <a:gd name="T24" fmla="*/ 2147483647 w 192"/>
                <a:gd name="T25" fmla="*/ 2147483647 h 192"/>
                <a:gd name="T26" fmla="*/ 2147483647 w 192"/>
                <a:gd name="T27" fmla="*/ 2147483647 h 192"/>
                <a:gd name="T28" fmla="*/ 2147483647 w 192"/>
                <a:gd name="T29" fmla="*/ 2147483647 h 192"/>
                <a:gd name="T30" fmla="*/ 2147483647 w 192"/>
                <a:gd name="T31" fmla="*/ 2147483647 h 192"/>
                <a:gd name="T32" fmla="*/ 2147483647 w 192"/>
                <a:gd name="T33" fmla="*/ 2147483647 h 192"/>
                <a:gd name="T34" fmla="*/ 2147483647 w 192"/>
                <a:gd name="T35" fmla="*/ 2147483647 h 192"/>
                <a:gd name="T36" fmla="*/ 0 w 192"/>
                <a:gd name="T37" fmla="*/ 2147483647 h 192"/>
                <a:gd name="T38" fmla="*/ 0 w 192"/>
                <a:gd name="T39" fmla="*/ 2147483647 h 192"/>
                <a:gd name="T40" fmla="*/ 2147483647 w 192"/>
                <a:gd name="T41" fmla="*/ 2147483647 h 192"/>
                <a:gd name="T42" fmla="*/ 2147483647 w 192"/>
                <a:gd name="T43" fmla="*/ 2147483647 h 192"/>
                <a:gd name="T44" fmla="*/ 2147483647 w 192"/>
                <a:gd name="T45" fmla="*/ 2147483647 h 192"/>
                <a:gd name="T46" fmla="*/ 2147483647 w 192"/>
                <a:gd name="T47" fmla="*/ 2147483647 h 192"/>
                <a:gd name="T48" fmla="*/ 2147483647 w 192"/>
                <a:gd name="T49" fmla="*/ 2147483647 h 192"/>
                <a:gd name="T50" fmla="*/ 2147483647 w 192"/>
                <a:gd name="T51" fmla="*/ 2147483647 h 192"/>
                <a:gd name="T52" fmla="*/ 2147483647 w 192"/>
                <a:gd name="T53" fmla="*/ 2147483647 h 192"/>
                <a:gd name="T54" fmla="*/ 2147483647 w 192"/>
                <a:gd name="T55" fmla="*/ 0 h 192"/>
                <a:gd name="T56" fmla="*/ 2147483647 w 192"/>
                <a:gd name="T57" fmla="*/ 0 h 192"/>
                <a:gd name="T58" fmla="*/ 2147483647 w 192"/>
                <a:gd name="T59" fmla="*/ 2147483647 h 192"/>
                <a:gd name="T60" fmla="*/ 2147483647 w 192"/>
                <a:gd name="T61" fmla="*/ 2147483647 h 192"/>
                <a:gd name="T62" fmla="*/ 2147483647 w 192"/>
                <a:gd name="T63" fmla="*/ 2147483647 h 192"/>
                <a:gd name="T64" fmla="*/ 2147483647 w 192"/>
                <a:gd name="T65" fmla="*/ 2147483647 h 192"/>
                <a:gd name="T66" fmla="*/ 2147483647 w 192"/>
                <a:gd name="T67" fmla="*/ 2147483647 h 192"/>
                <a:gd name="T68" fmla="*/ 2147483647 w 192"/>
                <a:gd name="T69" fmla="*/ 2147483647 h 192"/>
                <a:gd name="T70" fmla="*/ 2147483647 w 192"/>
                <a:gd name="T71" fmla="*/ 2147483647 h 192"/>
                <a:gd name="T72" fmla="*/ 2147483647 w 192"/>
                <a:gd name="T73" fmla="*/ 2147483647 h 192"/>
                <a:gd name="T74" fmla="*/ 2147483647 w 192"/>
                <a:gd name="T75" fmla="*/ 2147483647 h 19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92" h="192">
                  <a:moveTo>
                    <a:pt x="192" y="96"/>
                  </a:moveTo>
                  <a:lnTo>
                    <a:pt x="192" y="96"/>
                  </a:lnTo>
                  <a:lnTo>
                    <a:pt x="190" y="116"/>
                  </a:lnTo>
                  <a:lnTo>
                    <a:pt x="184" y="134"/>
                  </a:lnTo>
                  <a:lnTo>
                    <a:pt x="174" y="150"/>
                  </a:lnTo>
                  <a:lnTo>
                    <a:pt x="164" y="164"/>
                  </a:lnTo>
                  <a:lnTo>
                    <a:pt x="150" y="176"/>
                  </a:lnTo>
                  <a:lnTo>
                    <a:pt x="132" y="184"/>
                  </a:lnTo>
                  <a:lnTo>
                    <a:pt x="116" y="190"/>
                  </a:lnTo>
                  <a:lnTo>
                    <a:pt x="96" y="192"/>
                  </a:lnTo>
                  <a:lnTo>
                    <a:pt x="76" y="190"/>
                  </a:lnTo>
                  <a:lnTo>
                    <a:pt x="58" y="184"/>
                  </a:lnTo>
                  <a:lnTo>
                    <a:pt x="42" y="176"/>
                  </a:lnTo>
                  <a:lnTo>
                    <a:pt x="28" y="164"/>
                  </a:lnTo>
                  <a:lnTo>
                    <a:pt x="16" y="150"/>
                  </a:lnTo>
                  <a:lnTo>
                    <a:pt x="8" y="134"/>
                  </a:lnTo>
                  <a:lnTo>
                    <a:pt x="2" y="116"/>
                  </a:lnTo>
                  <a:lnTo>
                    <a:pt x="0" y="96"/>
                  </a:lnTo>
                  <a:lnTo>
                    <a:pt x="2" y="76"/>
                  </a:lnTo>
                  <a:lnTo>
                    <a:pt x="8" y="58"/>
                  </a:lnTo>
                  <a:lnTo>
                    <a:pt x="16" y="42"/>
                  </a:lnTo>
                  <a:lnTo>
                    <a:pt x="28" y="28"/>
                  </a:lnTo>
                  <a:lnTo>
                    <a:pt x="42" y="18"/>
                  </a:lnTo>
                  <a:lnTo>
                    <a:pt x="58" y="8"/>
                  </a:lnTo>
                  <a:lnTo>
                    <a:pt x="76" y="2"/>
                  </a:lnTo>
                  <a:lnTo>
                    <a:pt x="96" y="0"/>
                  </a:lnTo>
                  <a:lnTo>
                    <a:pt x="116" y="2"/>
                  </a:lnTo>
                  <a:lnTo>
                    <a:pt x="132" y="8"/>
                  </a:lnTo>
                  <a:lnTo>
                    <a:pt x="150" y="18"/>
                  </a:lnTo>
                  <a:lnTo>
                    <a:pt x="164" y="28"/>
                  </a:lnTo>
                  <a:lnTo>
                    <a:pt x="174" y="42"/>
                  </a:lnTo>
                  <a:lnTo>
                    <a:pt x="184" y="58"/>
                  </a:lnTo>
                  <a:lnTo>
                    <a:pt x="190" y="76"/>
                  </a:lnTo>
                  <a:lnTo>
                    <a:pt x="192" y="9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122"/>
            <p:cNvSpPr/>
            <p:nvPr/>
          </p:nvSpPr>
          <p:spPr bwMode="auto">
            <a:xfrm>
              <a:off x="5765378" y="3774440"/>
              <a:ext cx="315383" cy="315384"/>
            </a:xfrm>
            <a:custGeom>
              <a:avLst/>
              <a:gdLst>
                <a:gd name="T0" fmla="*/ 2147483647 w 240"/>
                <a:gd name="T1" fmla="*/ 2147483647 h 240"/>
                <a:gd name="T2" fmla="*/ 2147483647 w 240"/>
                <a:gd name="T3" fmla="*/ 2147483647 h 240"/>
                <a:gd name="T4" fmla="*/ 2147483647 w 240"/>
                <a:gd name="T5" fmla="*/ 2147483647 h 240"/>
                <a:gd name="T6" fmla="*/ 2147483647 w 240"/>
                <a:gd name="T7" fmla="*/ 2147483647 h 240"/>
                <a:gd name="T8" fmla="*/ 2147483647 w 240"/>
                <a:gd name="T9" fmla="*/ 2147483647 h 240"/>
                <a:gd name="T10" fmla="*/ 2147483647 w 240"/>
                <a:gd name="T11" fmla="*/ 2147483647 h 240"/>
                <a:gd name="T12" fmla="*/ 2147483647 w 240"/>
                <a:gd name="T13" fmla="*/ 2147483647 h 240"/>
                <a:gd name="T14" fmla="*/ 2147483647 w 240"/>
                <a:gd name="T15" fmla="*/ 2147483647 h 240"/>
                <a:gd name="T16" fmla="*/ 2147483647 w 240"/>
                <a:gd name="T17" fmla="*/ 2147483647 h 240"/>
                <a:gd name="T18" fmla="*/ 2147483647 w 240"/>
                <a:gd name="T19" fmla="*/ 2147483647 h 240"/>
                <a:gd name="T20" fmla="*/ 2147483647 w 240"/>
                <a:gd name="T21" fmla="*/ 2147483647 h 240"/>
                <a:gd name="T22" fmla="*/ 2147483647 w 240"/>
                <a:gd name="T23" fmla="*/ 2147483647 h 240"/>
                <a:gd name="T24" fmla="*/ 2147483647 w 240"/>
                <a:gd name="T25" fmla="*/ 2147483647 h 240"/>
                <a:gd name="T26" fmla="*/ 2147483647 w 240"/>
                <a:gd name="T27" fmla="*/ 2147483647 h 240"/>
                <a:gd name="T28" fmla="*/ 2147483647 w 240"/>
                <a:gd name="T29" fmla="*/ 2147483647 h 240"/>
                <a:gd name="T30" fmla="*/ 2147483647 w 240"/>
                <a:gd name="T31" fmla="*/ 2147483647 h 240"/>
                <a:gd name="T32" fmla="*/ 2147483647 w 240"/>
                <a:gd name="T33" fmla="*/ 2147483647 h 240"/>
                <a:gd name="T34" fmla="*/ 2147483647 w 240"/>
                <a:gd name="T35" fmla="*/ 2147483647 h 240"/>
                <a:gd name="T36" fmla="*/ 2147483647 w 240"/>
                <a:gd name="T37" fmla="*/ 2147483647 h 240"/>
                <a:gd name="T38" fmla="*/ 2147483647 w 240"/>
                <a:gd name="T39" fmla="*/ 2147483647 h 240"/>
                <a:gd name="T40" fmla="*/ 2147483647 w 240"/>
                <a:gd name="T41" fmla="*/ 2147483647 h 240"/>
                <a:gd name="T42" fmla="*/ 0 w 240"/>
                <a:gd name="T43" fmla="*/ 2147483647 h 240"/>
                <a:gd name="T44" fmla="*/ 0 w 240"/>
                <a:gd name="T45" fmla="*/ 2147483647 h 240"/>
                <a:gd name="T46" fmla="*/ 0 w 240"/>
                <a:gd name="T47" fmla="*/ 2147483647 h 240"/>
                <a:gd name="T48" fmla="*/ 0 w 240"/>
                <a:gd name="T49" fmla="*/ 2147483647 h 240"/>
                <a:gd name="T50" fmla="*/ 2147483647 w 240"/>
                <a:gd name="T51" fmla="*/ 2147483647 h 240"/>
                <a:gd name="T52" fmla="*/ 2147483647 w 240"/>
                <a:gd name="T53" fmla="*/ 2147483647 h 240"/>
                <a:gd name="T54" fmla="*/ 2147483647 w 240"/>
                <a:gd name="T55" fmla="*/ 2147483647 h 240"/>
                <a:gd name="T56" fmla="*/ 2147483647 w 240"/>
                <a:gd name="T57" fmla="*/ 2147483647 h 240"/>
                <a:gd name="T58" fmla="*/ 2147483647 w 240"/>
                <a:gd name="T59" fmla="*/ 2147483647 h 240"/>
                <a:gd name="T60" fmla="*/ 2147483647 w 240"/>
                <a:gd name="T61" fmla="*/ 2147483647 h 240"/>
                <a:gd name="T62" fmla="*/ 2147483647 w 240"/>
                <a:gd name="T63" fmla="*/ 2147483647 h 240"/>
                <a:gd name="T64" fmla="*/ 2147483647 w 240"/>
                <a:gd name="T65" fmla="*/ 0 h 240"/>
                <a:gd name="T66" fmla="*/ 2147483647 w 240"/>
                <a:gd name="T67" fmla="*/ 0 h 240"/>
                <a:gd name="T68" fmla="*/ 2147483647 w 240"/>
                <a:gd name="T69" fmla="*/ 0 h 240"/>
                <a:gd name="T70" fmla="*/ 2147483647 w 240"/>
                <a:gd name="T71" fmla="*/ 0 h 240"/>
                <a:gd name="T72" fmla="*/ 2147483647 w 240"/>
                <a:gd name="T73" fmla="*/ 2147483647 h 240"/>
                <a:gd name="T74" fmla="*/ 2147483647 w 240"/>
                <a:gd name="T75" fmla="*/ 2147483647 h 240"/>
                <a:gd name="T76" fmla="*/ 2147483647 w 240"/>
                <a:gd name="T77" fmla="*/ 2147483647 h 240"/>
                <a:gd name="T78" fmla="*/ 2147483647 w 240"/>
                <a:gd name="T79" fmla="*/ 2147483647 h 240"/>
                <a:gd name="T80" fmla="*/ 2147483647 w 240"/>
                <a:gd name="T81" fmla="*/ 2147483647 h 240"/>
                <a:gd name="T82" fmla="*/ 2147483647 w 240"/>
                <a:gd name="T83" fmla="*/ 2147483647 h 240"/>
                <a:gd name="T84" fmla="*/ 2147483647 w 240"/>
                <a:gd name="T85" fmla="*/ 2147483647 h 240"/>
                <a:gd name="T86" fmla="*/ 2147483647 w 240"/>
                <a:gd name="T87" fmla="*/ 2147483647 h 240"/>
                <a:gd name="T88" fmla="*/ 2147483647 w 240"/>
                <a:gd name="T89" fmla="*/ 2147483647 h 240"/>
                <a:gd name="T90" fmla="*/ 2147483647 w 240"/>
                <a:gd name="T91" fmla="*/ 2147483647 h 24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0" h="240">
                  <a:moveTo>
                    <a:pt x="240" y="120"/>
                  </a:moveTo>
                  <a:lnTo>
                    <a:pt x="240" y="120"/>
                  </a:lnTo>
                  <a:lnTo>
                    <a:pt x="238" y="132"/>
                  </a:lnTo>
                  <a:lnTo>
                    <a:pt x="238" y="144"/>
                  </a:lnTo>
                  <a:lnTo>
                    <a:pt x="230" y="166"/>
                  </a:lnTo>
                  <a:lnTo>
                    <a:pt x="218" y="186"/>
                  </a:lnTo>
                  <a:lnTo>
                    <a:pt x="204" y="204"/>
                  </a:lnTo>
                  <a:lnTo>
                    <a:pt x="186" y="218"/>
                  </a:lnTo>
                  <a:lnTo>
                    <a:pt x="166" y="230"/>
                  </a:lnTo>
                  <a:lnTo>
                    <a:pt x="144" y="236"/>
                  </a:lnTo>
                  <a:lnTo>
                    <a:pt x="132" y="238"/>
                  </a:lnTo>
                  <a:lnTo>
                    <a:pt x="120" y="240"/>
                  </a:lnTo>
                  <a:lnTo>
                    <a:pt x="108" y="238"/>
                  </a:lnTo>
                  <a:lnTo>
                    <a:pt x="96" y="236"/>
                  </a:lnTo>
                  <a:lnTo>
                    <a:pt x="72" y="230"/>
                  </a:lnTo>
                  <a:lnTo>
                    <a:pt x="52" y="218"/>
                  </a:lnTo>
                  <a:lnTo>
                    <a:pt x="34" y="204"/>
                  </a:lnTo>
                  <a:lnTo>
                    <a:pt x="20" y="186"/>
                  </a:lnTo>
                  <a:lnTo>
                    <a:pt x="8" y="166"/>
                  </a:lnTo>
                  <a:lnTo>
                    <a:pt x="2" y="144"/>
                  </a:lnTo>
                  <a:lnTo>
                    <a:pt x="0" y="132"/>
                  </a:lnTo>
                  <a:lnTo>
                    <a:pt x="0" y="120"/>
                  </a:lnTo>
                  <a:lnTo>
                    <a:pt x="0" y="108"/>
                  </a:lnTo>
                  <a:lnTo>
                    <a:pt x="2" y="96"/>
                  </a:lnTo>
                  <a:lnTo>
                    <a:pt x="8" y="72"/>
                  </a:lnTo>
                  <a:lnTo>
                    <a:pt x="20" y="52"/>
                  </a:lnTo>
                  <a:lnTo>
                    <a:pt x="34" y="34"/>
                  </a:lnTo>
                  <a:lnTo>
                    <a:pt x="52" y="20"/>
                  </a:lnTo>
                  <a:lnTo>
                    <a:pt x="72" y="8"/>
                  </a:lnTo>
                  <a:lnTo>
                    <a:pt x="96" y="2"/>
                  </a:lnTo>
                  <a:lnTo>
                    <a:pt x="108" y="0"/>
                  </a:lnTo>
                  <a:lnTo>
                    <a:pt x="120" y="0"/>
                  </a:lnTo>
                  <a:lnTo>
                    <a:pt x="132" y="0"/>
                  </a:lnTo>
                  <a:lnTo>
                    <a:pt x="144" y="2"/>
                  </a:lnTo>
                  <a:lnTo>
                    <a:pt x="166" y="8"/>
                  </a:lnTo>
                  <a:lnTo>
                    <a:pt x="186" y="20"/>
                  </a:lnTo>
                  <a:lnTo>
                    <a:pt x="204" y="34"/>
                  </a:lnTo>
                  <a:lnTo>
                    <a:pt x="218" y="52"/>
                  </a:lnTo>
                  <a:lnTo>
                    <a:pt x="230" y="72"/>
                  </a:lnTo>
                  <a:lnTo>
                    <a:pt x="238" y="96"/>
                  </a:lnTo>
                  <a:lnTo>
                    <a:pt x="238" y="108"/>
                  </a:lnTo>
                  <a:lnTo>
                    <a:pt x="240" y="120"/>
                  </a:lnTo>
                  <a:close/>
                </a:path>
              </a:pathLst>
            </a:custGeom>
            <a:solidFill>
              <a:srgbClr val="C0DEDF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123"/>
            <p:cNvSpPr/>
            <p:nvPr/>
          </p:nvSpPr>
          <p:spPr bwMode="auto">
            <a:xfrm>
              <a:off x="5462693" y="4142740"/>
              <a:ext cx="254000" cy="247651"/>
            </a:xfrm>
            <a:custGeom>
              <a:avLst/>
              <a:gdLst>
                <a:gd name="T0" fmla="*/ 2147483647 w 192"/>
                <a:gd name="T1" fmla="*/ 2147483647 h 190"/>
                <a:gd name="T2" fmla="*/ 2147483647 w 192"/>
                <a:gd name="T3" fmla="*/ 2147483647 h 190"/>
                <a:gd name="T4" fmla="*/ 2147483647 w 192"/>
                <a:gd name="T5" fmla="*/ 2147483647 h 190"/>
                <a:gd name="T6" fmla="*/ 2147483647 w 192"/>
                <a:gd name="T7" fmla="*/ 2147483647 h 190"/>
                <a:gd name="T8" fmla="*/ 2147483647 w 192"/>
                <a:gd name="T9" fmla="*/ 2147483647 h 190"/>
                <a:gd name="T10" fmla="*/ 2147483647 w 192"/>
                <a:gd name="T11" fmla="*/ 2147483647 h 190"/>
                <a:gd name="T12" fmla="*/ 2147483647 w 192"/>
                <a:gd name="T13" fmla="*/ 2147483647 h 190"/>
                <a:gd name="T14" fmla="*/ 2147483647 w 192"/>
                <a:gd name="T15" fmla="*/ 2147483647 h 190"/>
                <a:gd name="T16" fmla="*/ 2147483647 w 192"/>
                <a:gd name="T17" fmla="*/ 2147483647 h 190"/>
                <a:gd name="T18" fmla="*/ 2147483647 w 192"/>
                <a:gd name="T19" fmla="*/ 2147483647 h 190"/>
                <a:gd name="T20" fmla="*/ 2147483647 w 192"/>
                <a:gd name="T21" fmla="*/ 2147483647 h 190"/>
                <a:gd name="T22" fmla="*/ 2147483647 w 192"/>
                <a:gd name="T23" fmla="*/ 2147483647 h 190"/>
                <a:gd name="T24" fmla="*/ 2147483647 w 192"/>
                <a:gd name="T25" fmla="*/ 2147483647 h 190"/>
                <a:gd name="T26" fmla="*/ 2147483647 w 192"/>
                <a:gd name="T27" fmla="*/ 2147483647 h 190"/>
                <a:gd name="T28" fmla="*/ 2147483647 w 192"/>
                <a:gd name="T29" fmla="*/ 2147483647 h 190"/>
                <a:gd name="T30" fmla="*/ 2147483647 w 192"/>
                <a:gd name="T31" fmla="*/ 2147483647 h 190"/>
                <a:gd name="T32" fmla="*/ 2147483647 w 192"/>
                <a:gd name="T33" fmla="*/ 2147483647 h 190"/>
                <a:gd name="T34" fmla="*/ 2147483647 w 192"/>
                <a:gd name="T35" fmla="*/ 2147483647 h 190"/>
                <a:gd name="T36" fmla="*/ 0 w 192"/>
                <a:gd name="T37" fmla="*/ 2147483647 h 190"/>
                <a:gd name="T38" fmla="*/ 0 w 192"/>
                <a:gd name="T39" fmla="*/ 2147483647 h 190"/>
                <a:gd name="T40" fmla="*/ 2147483647 w 192"/>
                <a:gd name="T41" fmla="*/ 2147483647 h 190"/>
                <a:gd name="T42" fmla="*/ 2147483647 w 192"/>
                <a:gd name="T43" fmla="*/ 2147483647 h 190"/>
                <a:gd name="T44" fmla="*/ 2147483647 w 192"/>
                <a:gd name="T45" fmla="*/ 2147483647 h 190"/>
                <a:gd name="T46" fmla="*/ 2147483647 w 192"/>
                <a:gd name="T47" fmla="*/ 2147483647 h 190"/>
                <a:gd name="T48" fmla="*/ 2147483647 w 192"/>
                <a:gd name="T49" fmla="*/ 2147483647 h 190"/>
                <a:gd name="T50" fmla="*/ 2147483647 w 192"/>
                <a:gd name="T51" fmla="*/ 2147483647 h 190"/>
                <a:gd name="T52" fmla="*/ 2147483647 w 192"/>
                <a:gd name="T53" fmla="*/ 2147483647 h 190"/>
                <a:gd name="T54" fmla="*/ 2147483647 w 192"/>
                <a:gd name="T55" fmla="*/ 0 h 190"/>
                <a:gd name="T56" fmla="*/ 2147483647 w 192"/>
                <a:gd name="T57" fmla="*/ 0 h 190"/>
                <a:gd name="T58" fmla="*/ 2147483647 w 192"/>
                <a:gd name="T59" fmla="*/ 2147483647 h 190"/>
                <a:gd name="T60" fmla="*/ 2147483647 w 192"/>
                <a:gd name="T61" fmla="*/ 2147483647 h 190"/>
                <a:gd name="T62" fmla="*/ 2147483647 w 192"/>
                <a:gd name="T63" fmla="*/ 2147483647 h 190"/>
                <a:gd name="T64" fmla="*/ 2147483647 w 192"/>
                <a:gd name="T65" fmla="*/ 2147483647 h 190"/>
                <a:gd name="T66" fmla="*/ 2147483647 w 192"/>
                <a:gd name="T67" fmla="*/ 2147483647 h 190"/>
                <a:gd name="T68" fmla="*/ 2147483647 w 192"/>
                <a:gd name="T69" fmla="*/ 2147483647 h 190"/>
                <a:gd name="T70" fmla="*/ 2147483647 w 192"/>
                <a:gd name="T71" fmla="*/ 2147483647 h 190"/>
                <a:gd name="T72" fmla="*/ 2147483647 w 192"/>
                <a:gd name="T73" fmla="*/ 2147483647 h 190"/>
                <a:gd name="T74" fmla="*/ 2147483647 w 192"/>
                <a:gd name="T75" fmla="*/ 2147483647 h 19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92" h="190">
                  <a:moveTo>
                    <a:pt x="192" y="94"/>
                  </a:moveTo>
                  <a:lnTo>
                    <a:pt x="192" y="94"/>
                  </a:lnTo>
                  <a:lnTo>
                    <a:pt x="190" y="114"/>
                  </a:lnTo>
                  <a:lnTo>
                    <a:pt x="184" y="132"/>
                  </a:lnTo>
                  <a:lnTo>
                    <a:pt x="174" y="148"/>
                  </a:lnTo>
                  <a:lnTo>
                    <a:pt x="164" y="162"/>
                  </a:lnTo>
                  <a:lnTo>
                    <a:pt x="150" y="174"/>
                  </a:lnTo>
                  <a:lnTo>
                    <a:pt x="132" y="182"/>
                  </a:lnTo>
                  <a:lnTo>
                    <a:pt x="116" y="188"/>
                  </a:lnTo>
                  <a:lnTo>
                    <a:pt x="96" y="190"/>
                  </a:lnTo>
                  <a:lnTo>
                    <a:pt x="76" y="188"/>
                  </a:lnTo>
                  <a:lnTo>
                    <a:pt x="58" y="182"/>
                  </a:lnTo>
                  <a:lnTo>
                    <a:pt x="42" y="174"/>
                  </a:lnTo>
                  <a:lnTo>
                    <a:pt x="28" y="162"/>
                  </a:lnTo>
                  <a:lnTo>
                    <a:pt x="16" y="148"/>
                  </a:lnTo>
                  <a:lnTo>
                    <a:pt x="8" y="132"/>
                  </a:lnTo>
                  <a:lnTo>
                    <a:pt x="2" y="114"/>
                  </a:lnTo>
                  <a:lnTo>
                    <a:pt x="0" y="94"/>
                  </a:lnTo>
                  <a:lnTo>
                    <a:pt x="2" y="76"/>
                  </a:lnTo>
                  <a:lnTo>
                    <a:pt x="8" y="58"/>
                  </a:lnTo>
                  <a:lnTo>
                    <a:pt x="16" y="42"/>
                  </a:lnTo>
                  <a:lnTo>
                    <a:pt x="28" y="28"/>
                  </a:lnTo>
                  <a:lnTo>
                    <a:pt x="42" y="16"/>
                  </a:lnTo>
                  <a:lnTo>
                    <a:pt x="58" y="8"/>
                  </a:lnTo>
                  <a:lnTo>
                    <a:pt x="76" y="2"/>
                  </a:lnTo>
                  <a:lnTo>
                    <a:pt x="96" y="0"/>
                  </a:lnTo>
                  <a:lnTo>
                    <a:pt x="116" y="2"/>
                  </a:lnTo>
                  <a:lnTo>
                    <a:pt x="132" y="8"/>
                  </a:lnTo>
                  <a:lnTo>
                    <a:pt x="150" y="16"/>
                  </a:lnTo>
                  <a:lnTo>
                    <a:pt x="164" y="28"/>
                  </a:lnTo>
                  <a:lnTo>
                    <a:pt x="174" y="42"/>
                  </a:lnTo>
                  <a:lnTo>
                    <a:pt x="184" y="58"/>
                  </a:lnTo>
                  <a:lnTo>
                    <a:pt x="190" y="76"/>
                  </a:lnTo>
                  <a:lnTo>
                    <a:pt x="192" y="94"/>
                  </a:lnTo>
                  <a:close/>
                </a:path>
              </a:pathLst>
            </a:custGeom>
            <a:solidFill>
              <a:srgbClr val="C0DEDF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124"/>
            <p:cNvSpPr/>
            <p:nvPr/>
          </p:nvSpPr>
          <p:spPr bwMode="auto">
            <a:xfrm>
              <a:off x="5765378" y="4142740"/>
              <a:ext cx="249767" cy="247651"/>
            </a:xfrm>
            <a:custGeom>
              <a:avLst/>
              <a:gdLst>
                <a:gd name="T0" fmla="*/ 2147483647 w 190"/>
                <a:gd name="T1" fmla="*/ 2147483647 h 190"/>
                <a:gd name="T2" fmla="*/ 2147483647 w 190"/>
                <a:gd name="T3" fmla="*/ 2147483647 h 190"/>
                <a:gd name="T4" fmla="*/ 2147483647 w 190"/>
                <a:gd name="T5" fmla="*/ 2147483647 h 190"/>
                <a:gd name="T6" fmla="*/ 2147483647 w 190"/>
                <a:gd name="T7" fmla="*/ 2147483647 h 190"/>
                <a:gd name="T8" fmla="*/ 2147483647 w 190"/>
                <a:gd name="T9" fmla="*/ 2147483647 h 190"/>
                <a:gd name="T10" fmla="*/ 2147483647 w 190"/>
                <a:gd name="T11" fmla="*/ 2147483647 h 190"/>
                <a:gd name="T12" fmla="*/ 2147483647 w 190"/>
                <a:gd name="T13" fmla="*/ 2147483647 h 190"/>
                <a:gd name="T14" fmla="*/ 2147483647 w 190"/>
                <a:gd name="T15" fmla="*/ 2147483647 h 190"/>
                <a:gd name="T16" fmla="*/ 2147483647 w 190"/>
                <a:gd name="T17" fmla="*/ 2147483647 h 190"/>
                <a:gd name="T18" fmla="*/ 2147483647 w 190"/>
                <a:gd name="T19" fmla="*/ 2147483647 h 190"/>
                <a:gd name="T20" fmla="*/ 2147483647 w 190"/>
                <a:gd name="T21" fmla="*/ 2147483647 h 190"/>
                <a:gd name="T22" fmla="*/ 2147483647 w 190"/>
                <a:gd name="T23" fmla="*/ 2147483647 h 190"/>
                <a:gd name="T24" fmla="*/ 2147483647 w 190"/>
                <a:gd name="T25" fmla="*/ 2147483647 h 190"/>
                <a:gd name="T26" fmla="*/ 2147483647 w 190"/>
                <a:gd name="T27" fmla="*/ 2147483647 h 190"/>
                <a:gd name="T28" fmla="*/ 2147483647 w 190"/>
                <a:gd name="T29" fmla="*/ 2147483647 h 190"/>
                <a:gd name="T30" fmla="*/ 2147483647 w 190"/>
                <a:gd name="T31" fmla="*/ 2147483647 h 190"/>
                <a:gd name="T32" fmla="*/ 2147483647 w 190"/>
                <a:gd name="T33" fmla="*/ 2147483647 h 190"/>
                <a:gd name="T34" fmla="*/ 2147483647 w 190"/>
                <a:gd name="T35" fmla="*/ 2147483647 h 190"/>
                <a:gd name="T36" fmla="*/ 0 w 190"/>
                <a:gd name="T37" fmla="*/ 2147483647 h 190"/>
                <a:gd name="T38" fmla="*/ 0 w 190"/>
                <a:gd name="T39" fmla="*/ 2147483647 h 190"/>
                <a:gd name="T40" fmla="*/ 2147483647 w 190"/>
                <a:gd name="T41" fmla="*/ 2147483647 h 190"/>
                <a:gd name="T42" fmla="*/ 2147483647 w 190"/>
                <a:gd name="T43" fmla="*/ 2147483647 h 190"/>
                <a:gd name="T44" fmla="*/ 2147483647 w 190"/>
                <a:gd name="T45" fmla="*/ 2147483647 h 190"/>
                <a:gd name="T46" fmla="*/ 2147483647 w 190"/>
                <a:gd name="T47" fmla="*/ 2147483647 h 190"/>
                <a:gd name="T48" fmla="*/ 2147483647 w 190"/>
                <a:gd name="T49" fmla="*/ 2147483647 h 190"/>
                <a:gd name="T50" fmla="*/ 2147483647 w 190"/>
                <a:gd name="T51" fmla="*/ 2147483647 h 190"/>
                <a:gd name="T52" fmla="*/ 2147483647 w 190"/>
                <a:gd name="T53" fmla="*/ 2147483647 h 190"/>
                <a:gd name="T54" fmla="*/ 2147483647 w 190"/>
                <a:gd name="T55" fmla="*/ 0 h 190"/>
                <a:gd name="T56" fmla="*/ 2147483647 w 190"/>
                <a:gd name="T57" fmla="*/ 0 h 190"/>
                <a:gd name="T58" fmla="*/ 2147483647 w 190"/>
                <a:gd name="T59" fmla="*/ 2147483647 h 190"/>
                <a:gd name="T60" fmla="*/ 2147483647 w 190"/>
                <a:gd name="T61" fmla="*/ 2147483647 h 190"/>
                <a:gd name="T62" fmla="*/ 2147483647 w 190"/>
                <a:gd name="T63" fmla="*/ 2147483647 h 190"/>
                <a:gd name="T64" fmla="*/ 2147483647 w 190"/>
                <a:gd name="T65" fmla="*/ 2147483647 h 190"/>
                <a:gd name="T66" fmla="*/ 2147483647 w 190"/>
                <a:gd name="T67" fmla="*/ 2147483647 h 190"/>
                <a:gd name="T68" fmla="*/ 2147483647 w 190"/>
                <a:gd name="T69" fmla="*/ 2147483647 h 190"/>
                <a:gd name="T70" fmla="*/ 2147483647 w 190"/>
                <a:gd name="T71" fmla="*/ 2147483647 h 190"/>
                <a:gd name="T72" fmla="*/ 2147483647 w 190"/>
                <a:gd name="T73" fmla="*/ 2147483647 h 190"/>
                <a:gd name="T74" fmla="*/ 2147483647 w 190"/>
                <a:gd name="T75" fmla="*/ 2147483647 h 19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90" h="190">
                  <a:moveTo>
                    <a:pt x="190" y="94"/>
                  </a:moveTo>
                  <a:lnTo>
                    <a:pt x="190" y="94"/>
                  </a:lnTo>
                  <a:lnTo>
                    <a:pt x="188" y="114"/>
                  </a:lnTo>
                  <a:lnTo>
                    <a:pt x="182" y="132"/>
                  </a:lnTo>
                  <a:lnTo>
                    <a:pt x="174" y="148"/>
                  </a:lnTo>
                  <a:lnTo>
                    <a:pt x="162" y="162"/>
                  </a:lnTo>
                  <a:lnTo>
                    <a:pt x="148" y="174"/>
                  </a:lnTo>
                  <a:lnTo>
                    <a:pt x="132" y="182"/>
                  </a:lnTo>
                  <a:lnTo>
                    <a:pt x="114" y="188"/>
                  </a:lnTo>
                  <a:lnTo>
                    <a:pt x="94" y="190"/>
                  </a:lnTo>
                  <a:lnTo>
                    <a:pt x="76" y="188"/>
                  </a:lnTo>
                  <a:lnTo>
                    <a:pt x="58" y="182"/>
                  </a:lnTo>
                  <a:lnTo>
                    <a:pt x="42" y="174"/>
                  </a:lnTo>
                  <a:lnTo>
                    <a:pt x="28" y="162"/>
                  </a:lnTo>
                  <a:lnTo>
                    <a:pt x="16" y="148"/>
                  </a:lnTo>
                  <a:lnTo>
                    <a:pt x="8" y="132"/>
                  </a:lnTo>
                  <a:lnTo>
                    <a:pt x="2" y="114"/>
                  </a:lnTo>
                  <a:lnTo>
                    <a:pt x="0" y="94"/>
                  </a:lnTo>
                  <a:lnTo>
                    <a:pt x="2" y="76"/>
                  </a:lnTo>
                  <a:lnTo>
                    <a:pt x="8" y="58"/>
                  </a:lnTo>
                  <a:lnTo>
                    <a:pt x="16" y="42"/>
                  </a:lnTo>
                  <a:lnTo>
                    <a:pt x="28" y="28"/>
                  </a:lnTo>
                  <a:lnTo>
                    <a:pt x="42" y="16"/>
                  </a:lnTo>
                  <a:lnTo>
                    <a:pt x="58" y="8"/>
                  </a:lnTo>
                  <a:lnTo>
                    <a:pt x="76" y="2"/>
                  </a:lnTo>
                  <a:lnTo>
                    <a:pt x="94" y="0"/>
                  </a:lnTo>
                  <a:lnTo>
                    <a:pt x="114" y="2"/>
                  </a:lnTo>
                  <a:lnTo>
                    <a:pt x="132" y="8"/>
                  </a:lnTo>
                  <a:lnTo>
                    <a:pt x="148" y="16"/>
                  </a:lnTo>
                  <a:lnTo>
                    <a:pt x="162" y="28"/>
                  </a:lnTo>
                  <a:lnTo>
                    <a:pt x="174" y="42"/>
                  </a:lnTo>
                  <a:lnTo>
                    <a:pt x="182" y="58"/>
                  </a:lnTo>
                  <a:lnTo>
                    <a:pt x="188" y="76"/>
                  </a:lnTo>
                  <a:lnTo>
                    <a:pt x="190" y="9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644647" y="1658085"/>
            <a:ext cx="2489954" cy="468013"/>
            <a:chOff x="7939194" y="2030307"/>
            <a:chExt cx="3000762" cy="564155"/>
          </a:xfrm>
        </p:grpSpPr>
        <p:sp>
          <p:nvSpPr>
            <p:cNvPr id="14" name="矩形 1"/>
            <p:cNvSpPr>
              <a:spLocks noChangeArrowheads="1"/>
            </p:cNvSpPr>
            <p:nvPr/>
          </p:nvSpPr>
          <p:spPr bwMode="auto">
            <a:xfrm>
              <a:off x="8250345" y="2030307"/>
              <a:ext cx="2689611" cy="564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此处添加标题内容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7939194" y="2163657"/>
              <a:ext cx="357717" cy="313267"/>
            </a:xfrm>
            <a:custGeom>
              <a:avLst/>
              <a:gdLst>
                <a:gd name="T0" fmla="*/ 2147483647 w 478"/>
                <a:gd name="T1" fmla="*/ 2147483647 h 420"/>
                <a:gd name="T2" fmla="*/ 2147483647 w 478"/>
                <a:gd name="T3" fmla="*/ 2147483647 h 420"/>
                <a:gd name="T4" fmla="*/ 2147483647 w 478"/>
                <a:gd name="T5" fmla="*/ 2147483647 h 420"/>
                <a:gd name="T6" fmla="*/ 2147483647 w 478"/>
                <a:gd name="T7" fmla="*/ 2147483647 h 420"/>
                <a:gd name="T8" fmla="*/ 2147483647 w 478"/>
                <a:gd name="T9" fmla="*/ 0 h 420"/>
                <a:gd name="T10" fmla="*/ 2147483647 w 478"/>
                <a:gd name="T11" fmla="*/ 0 h 420"/>
                <a:gd name="T12" fmla="*/ 2147483647 w 478"/>
                <a:gd name="T13" fmla="*/ 2147483647 h 420"/>
                <a:gd name="T14" fmla="*/ 2147483647 w 478"/>
                <a:gd name="T15" fmla="*/ 2147483647 h 420"/>
                <a:gd name="T16" fmla="*/ 2147483647 w 478"/>
                <a:gd name="T17" fmla="*/ 2147483647 h 420"/>
                <a:gd name="T18" fmla="*/ 2147483647 w 478"/>
                <a:gd name="T19" fmla="*/ 2147483647 h 420"/>
                <a:gd name="T20" fmla="*/ 2147483647 w 478"/>
                <a:gd name="T21" fmla="*/ 2147483647 h 420"/>
                <a:gd name="T22" fmla="*/ 2147483647 w 478"/>
                <a:gd name="T23" fmla="*/ 2147483647 h 420"/>
                <a:gd name="T24" fmla="*/ 2147483647 w 478"/>
                <a:gd name="T25" fmla="*/ 2147483647 h 420"/>
                <a:gd name="T26" fmla="*/ 2147483647 w 478"/>
                <a:gd name="T27" fmla="*/ 2147483647 h 420"/>
                <a:gd name="T28" fmla="*/ 2147483647 w 478"/>
                <a:gd name="T29" fmla="*/ 2147483647 h 420"/>
                <a:gd name="T30" fmla="*/ 2147483647 w 478"/>
                <a:gd name="T31" fmla="*/ 2147483647 h 420"/>
                <a:gd name="T32" fmla="*/ 2147483647 w 478"/>
                <a:gd name="T33" fmla="*/ 2147483647 h 420"/>
                <a:gd name="T34" fmla="*/ 2147483647 w 478"/>
                <a:gd name="T35" fmla="*/ 2147483647 h 420"/>
                <a:gd name="T36" fmla="*/ 2147483647 w 478"/>
                <a:gd name="T37" fmla="*/ 2147483647 h 420"/>
                <a:gd name="T38" fmla="*/ 0 w 478"/>
                <a:gd name="T39" fmla="*/ 2147483647 h 420"/>
                <a:gd name="T40" fmla="*/ 2147483647 w 478"/>
                <a:gd name="T41" fmla="*/ 2147483647 h 420"/>
                <a:gd name="T42" fmla="*/ 2147483647 w 478"/>
                <a:gd name="T43" fmla="*/ 2147483647 h 420"/>
                <a:gd name="T44" fmla="*/ 2147483647 w 478"/>
                <a:gd name="T45" fmla="*/ 2147483647 h 420"/>
                <a:gd name="T46" fmla="*/ 2147483647 w 478"/>
                <a:gd name="T47" fmla="*/ 2147483647 h 420"/>
                <a:gd name="T48" fmla="*/ 2147483647 w 478"/>
                <a:gd name="T49" fmla="*/ 2147483647 h 420"/>
                <a:gd name="T50" fmla="*/ 2147483647 w 478"/>
                <a:gd name="T51" fmla="*/ 2147483647 h 420"/>
                <a:gd name="T52" fmla="*/ 2147483647 w 478"/>
                <a:gd name="T53" fmla="*/ 2147483647 h 420"/>
                <a:gd name="T54" fmla="*/ 2147483647 w 478"/>
                <a:gd name="T55" fmla="*/ 2147483647 h 420"/>
                <a:gd name="T56" fmla="*/ 2147483647 w 478"/>
                <a:gd name="T57" fmla="*/ 2147483647 h 420"/>
                <a:gd name="T58" fmla="*/ 2147483647 w 478"/>
                <a:gd name="T59" fmla="*/ 2147483647 h 420"/>
                <a:gd name="T60" fmla="*/ 2147483647 w 478"/>
                <a:gd name="T61" fmla="*/ 2147483647 h 420"/>
                <a:gd name="T62" fmla="*/ 2147483647 w 478"/>
                <a:gd name="T63" fmla="*/ 2147483647 h 420"/>
                <a:gd name="T64" fmla="*/ 2147483647 w 478"/>
                <a:gd name="T65" fmla="*/ 2147483647 h 420"/>
                <a:gd name="T66" fmla="*/ 2147483647 w 478"/>
                <a:gd name="T67" fmla="*/ 2147483647 h 420"/>
                <a:gd name="T68" fmla="*/ 2147483647 w 478"/>
                <a:gd name="T69" fmla="*/ 2147483647 h 420"/>
                <a:gd name="T70" fmla="*/ 2147483647 w 478"/>
                <a:gd name="T71" fmla="*/ 2147483647 h 420"/>
                <a:gd name="T72" fmla="*/ 2147483647 w 478"/>
                <a:gd name="T73" fmla="*/ 2147483647 h 42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78" h="420">
                  <a:moveTo>
                    <a:pt x="478" y="72"/>
                  </a:moveTo>
                  <a:lnTo>
                    <a:pt x="478" y="72"/>
                  </a:lnTo>
                  <a:lnTo>
                    <a:pt x="478" y="56"/>
                  </a:lnTo>
                  <a:lnTo>
                    <a:pt x="474" y="44"/>
                  </a:lnTo>
                  <a:lnTo>
                    <a:pt x="466" y="30"/>
                  </a:lnTo>
                  <a:lnTo>
                    <a:pt x="458" y="20"/>
                  </a:lnTo>
                  <a:lnTo>
                    <a:pt x="448" y="12"/>
                  </a:lnTo>
                  <a:lnTo>
                    <a:pt x="434" y="4"/>
                  </a:lnTo>
                  <a:lnTo>
                    <a:pt x="422" y="0"/>
                  </a:lnTo>
                  <a:lnTo>
                    <a:pt x="406" y="0"/>
                  </a:lnTo>
                  <a:lnTo>
                    <a:pt x="392" y="0"/>
                  </a:lnTo>
                  <a:lnTo>
                    <a:pt x="378" y="4"/>
                  </a:lnTo>
                  <a:lnTo>
                    <a:pt x="366" y="12"/>
                  </a:lnTo>
                  <a:lnTo>
                    <a:pt x="356" y="20"/>
                  </a:lnTo>
                  <a:lnTo>
                    <a:pt x="348" y="30"/>
                  </a:lnTo>
                  <a:lnTo>
                    <a:pt x="340" y="44"/>
                  </a:lnTo>
                  <a:lnTo>
                    <a:pt x="336" y="56"/>
                  </a:lnTo>
                  <a:lnTo>
                    <a:pt x="336" y="72"/>
                  </a:lnTo>
                  <a:lnTo>
                    <a:pt x="336" y="86"/>
                  </a:lnTo>
                  <a:lnTo>
                    <a:pt x="342" y="100"/>
                  </a:lnTo>
                  <a:lnTo>
                    <a:pt x="348" y="112"/>
                  </a:lnTo>
                  <a:lnTo>
                    <a:pt x="358" y="124"/>
                  </a:lnTo>
                  <a:lnTo>
                    <a:pt x="276" y="318"/>
                  </a:lnTo>
                  <a:lnTo>
                    <a:pt x="208" y="168"/>
                  </a:lnTo>
                  <a:lnTo>
                    <a:pt x="148" y="160"/>
                  </a:lnTo>
                  <a:lnTo>
                    <a:pt x="96" y="226"/>
                  </a:lnTo>
                  <a:lnTo>
                    <a:pt x="84" y="222"/>
                  </a:lnTo>
                  <a:lnTo>
                    <a:pt x="72" y="222"/>
                  </a:lnTo>
                  <a:lnTo>
                    <a:pt x="58" y="222"/>
                  </a:lnTo>
                  <a:lnTo>
                    <a:pt x="44" y="226"/>
                  </a:lnTo>
                  <a:lnTo>
                    <a:pt x="32" y="234"/>
                  </a:lnTo>
                  <a:lnTo>
                    <a:pt x="22" y="242"/>
                  </a:lnTo>
                  <a:lnTo>
                    <a:pt x="14" y="252"/>
                  </a:lnTo>
                  <a:lnTo>
                    <a:pt x="6" y="264"/>
                  </a:lnTo>
                  <a:lnTo>
                    <a:pt x="2" y="278"/>
                  </a:lnTo>
                  <a:lnTo>
                    <a:pt x="0" y="292"/>
                  </a:lnTo>
                  <a:lnTo>
                    <a:pt x="2" y="308"/>
                  </a:lnTo>
                  <a:lnTo>
                    <a:pt x="6" y="320"/>
                  </a:lnTo>
                  <a:lnTo>
                    <a:pt x="14" y="334"/>
                  </a:lnTo>
                  <a:lnTo>
                    <a:pt x="22" y="344"/>
                  </a:lnTo>
                  <a:lnTo>
                    <a:pt x="32" y="352"/>
                  </a:lnTo>
                  <a:lnTo>
                    <a:pt x="44" y="360"/>
                  </a:lnTo>
                  <a:lnTo>
                    <a:pt x="58" y="364"/>
                  </a:lnTo>
                  <a:lnTo>
                    <a:pt x="72" y="364"/>
                  </a:lnTo>
                  <a:lnTo>
                    <a:pt x="88" y="364"/>
                  </a:lnTo>
                  <a:lnTo>
                    <a:pt x="100" y="360"/>
                  </a:lnTo>
                  <a:lnTo>
                    <a:pt x="112" y="352"/>
                  </a:lnTo>
                  <a:lnTo>
                    <a:pt x="124" y="344"/>
                  </a:lnTo>
                  <a:lnTo>
                    <a:pt x="132" y="334"/>
                  </a:lnTo>
                  <a:lnTo>
                    <a:pt x="138" y="320"/>
                  </a:lnTo>
                  <a:lnTo>
                    <a:pt x="144" y="308"/>
                  </a:lnTo>
                  <a:lnTo>
                    <a:pt x="144" y="292"/>
                  </a:lnTo>
                  <a:lnTo>
                    <a:pt x="144" y="278"/>
                  </a:lnTo>
                  <a:lnTo>
                    <a:pt x="168" y="248"/>
                  </a:lnTo>
                  <a:lnTo>
                    <a:pt x="244" y="420"/>
                  </a:lnTo>
                  <a:lnTo>
                    <a:pt x="308" y="418"/>
                  </a:lnTo>
                  <a:lnTo>
                    <a:pt x="426" y="140"/>
                  </a:lnTo>
                  <a:lnTo>
                    <a:pt x="436" y="136"/>
                  </a:lnTo>
                  <a:lnTo>
                    <a:pt x="448" y="130"/>
                  </a:lnTo>
                  <a:lnTo>
                    <a:pt x="456" y="124"/>
                  </a:lnTo>
                  <a:lnTo>
                    <a:pt x="464" y="114"/>
                  </a:lnTo>
                  <a:lnTo>
                    <a:pt x="470" y="106"/>
                  </a:lnTo>
                  <a:lnTo>
                    <a:pt x="474" y="94"/>
                  </a:lnTo>
                  <a:lnTo>
                    <a:pt x="478" y="84"/>
                  </a:lnTo>
                  <a:lnTo>
                    <a:pt x="478" y="7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166044" y="1658085"/>
            <a:ext cx="2638574" cy="468013"/>
            <a:chOff x="1336673" y="2030307"/>
            <a:chExt cx="3179871" cy="564155"/>
          </a:xfrm>
        </p:grpSpPr>
        <p:sp>
          <p:nvSpPr>
            <p:cNvPr id="17" name="矩形 1"/>
            <p:cNvSpPr>
              <a:spLocks noChangeArrowheads="1"/>
            </p:cNvSpPr>
            <p:nvPr/>
          </p:nvSpPr>
          <p:spPr bwMode="auto">
            <a:xfrm>
              <a:off x="1688039" y="2030307"/>
              <a:ext cx="2828505" cy="564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此处添加标题内容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8" name="组合 122"/>
            <p:cNvGrpSpPr/>
            <p:nvPr/>
          </p:nvGrpSpPr>
          <p:grpSpPr bwMode="auto">
            <a:xfrm>
              <a:off x="1336673" y="2178474"/>
              <a:ext cx="256116" cy="258233"/>
              <a:chOff x="3889445" y="2973091"/>
              <a:chExt cx="319708" cy="324921"/>
            </a:xfrm>
            <a:solidFill>
              <a:schemeClr val="tx2"/>
            </a:solidFill>
          </p:grpSpPr>
          <p:sp>
            <p:nvSpPr>
              <p:cNvPr id="19" name="Rectangle 12"/>
              <p:cNvSpPr>
                <a:spLocks noChangeArrowheads="1"/>
              </p:cNvSpPr>
              <p:nvPr/>
            </p:nvSpPr>
            <p:spPr bwMode="auto">
              <a:xfrm>
                <a:off x="3889445" y="3006104"/>
                <a:ext cx="128578" cy="1268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" name="Rectangle 13"/>
              <p:cNvSpPr>
                <a:spLocks noChangeArrowheads="1"/>
              </p:cNvSpPr>
              <p:nvPr/>
            </p:nvSpPr>
            <p:spPr bwMode="auto">
              <a:xfrm>
                <a:off x="4049299" y="2973091"/>
                <a:ext cx="159854" cy="1598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" name="Rectangle 14"/>
              <p:cNvSpPr>
                <a:spLocks noChangeArrowheads="1"/>
              </p:cNvSpPr>
              <p:nvPr/>
            </p:nvSpPr>
            <p:spPr bwMode="auto">
              <a:xfrm>
                <a:off x="3889445" y="3171171"/>
                <a:ext cx="128578" cy="1268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Rectangle 15"/>
              <p:cNvSpPr>
                <a:spLocks noChangeArrowheads="1"/>
              </p:cNvSpPr>
              <p:nvPr/>
            </p:nvSpPr>
            <p:spPr bwMode="auto">
              <a:xfrm>
                <a:off x="4049299" y="3171171"/>
                <a:ext cx="126841" cy="12684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7676261" y="3338529"/>
            <a:ext cx="2458341" cy="468013"/>
            <a:chOff x="7977294" y="4055958"/>
            <a:chExt cx="2962663" cy="564155"/>
          </a:xfrm>
        </p:grpSpPr>
        <p:sp>
          <p:nvSpPr>
            <p:cNvPr id="24" name="矩形 1"/>
            <p:cNvSpPr>
              <a:spLocks noChangeArrowheads="1"/>
            </p:cNvSpPr>
            <p:nvPr/>
          </p:nvSpPr>
          <p:spPr bwMode="auto">
            <a:xfrm>
              <a:off x="8250345" y="4055958"/>
              <a:ext cx="2689612" cy="564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此处添加标题内容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5" name="组合 13321"/>
            <p:cNvGrpSpPr/>
            <p:nvPr/>
          </p:nvGrpSpPr>
          <p:grpSpPr bwMode="auto">
            <a:xfrm>
              <a:off x="7977294" y="4233757"/>
              <a:ext cx="281517" cy="279400"/>
              <a:chOff x="1057275" y="3008313"/>
              <a:chExt cx="368300" cy="368300"/>
            </a:xfrm>
            <a:solidFill>
              <a:schemeClr val="accent2"/>
            </a:solidFill>
          </p:grpSpPr>
          <p:sp>
            <p:nvSpPr>
              <p:cNvPr id="26" name="Freeform 11"/>
              <p:cNvSpPr/>
              <p:nvPr/>
            </p:nvSpPr>
            <p:spPr bwMode="auto">
              <a:xfrm>
                <a:off x="1057275" y="3033713"/>
                <a:ext cx="342900" cy="342900"/>
              </a:xfrm>
              <a:custGeom>
                <a:avLst/>
                <a:gdLst>
                  <a:gd name="T0" fmla="*/ 2147483647 w 216"/>
                  <a:gd name="T1" fmla="*/ 0 h 216"/>
                  <a:gd name="T2" fmla="*/ 2147483647 w 216"/>
                  <a:gd name="T3" fmla="*/ 0 h 216"/>
                  <a:gd name="T4" fmla="*/ 2147483647 w 216"/>
                  <a:gd name="T5" fmla="*/ 2147483647 h 216"/>
                  <a:gd name="T6" fmla="*/ 2147483647 w 216"/>
                  <a:gd name="T7" fmla="*/ 2147483647 h 216"/>
                  <a:gd name="T8" fmla="*/ 2147483647 w 216"/>
                  <a:gd name="T9" fmla="*/ 2147483647 h 216"/>
                  <a:gd name="T10" fmla="*/ 2147483647 w 216"/>
                  <a:gd name="T11" fmla="*/ 2147483647 h 216"/>
                  <a:gd name="T12" fmla="*/ 2147483647 w 216"/>
                  <a:gd name="T13" fmla="*/ 2147483647 h 216"/>
                  <a:gd name="T14" fmla="*/ 2147483647 w 216"/>
                  <a:gd name="T15" fmla="*/ 2147483647 h 216"/>
                  <a:gd name="T16" fmla="*/ 2147483647 w 216"/>
                  <a:gd name="T17" fmla="*/ 2147483647 h 216"/>
                  <a:gd name="T18" fmla="*/ 0 w 216"/>
                  <a:gd name="T19" fmla="*/ 2147483647 h 216"/>
                  <a:gd name="T20" fmla="*/ 0 w 216"/>
                  <a:gd name="T21" fmla="*/ 2147483647 h 216"/>
                  <a:gd name="T22" fmla="*/ 0 w 216"/>
                  <a:gd name="T23" fmla="*/ 2147483647 h 216"/>
                  <a:gd name="T24" fmla="*/ 2147483647 w 216"/>
                  <a:gd name="T25" fmla="*/ 2147483647 h 216"/>
                  <a:gd name="T26" fmla="*/ 2147483647 w 216"/>
                  <a:gd name="T27" fmla="*/ 2147483647 h 216"/>
                  <a:gd name="T28" fmla="*/ 2147483647 w 216"/>
                  <a:gd name="T29" fmla="*/ 2147483647 h 216"/>
                  <a:gd name="T30" fmla="*/ 2147483647 w 216"/>
                  <a:gd name="T31" fmla="*/ 2147483647 h 216"/>
                  <a:gd name="T32" fmla="*/ 2147483647 w 216"/>
                  <a:gd name="T33" fmla="*/ 2147483647 h 216"/>
                  <a:gd name="T34" fmla="*/ 2147483647 w 216"/>
                  <a:gd name="T35" fmla="*/ 2147483647 h 216"/>
                  <a:gd name="T36" fmla="*/ 2147483647 w 216"/>
                  <a:gd name="T37" fmla="*/ 2147483647 h 216"/>
                  <a:gd name="T38" fmla="*/ 2147483647 w 216"/>
                  <a:gd name="T39" fmla="*/ 2147483647 h 216"/>
                  <a:gd name="T40" fmla="*/ 2147483647 w 216"/>
                  <a:gd name="T41" fmla="*/ 2147483647 h 216"/>
                  <a:gd name="T42" fmla="*/ 2147483647 w 216"/>
                  <a:gd name="T43" fmla="*/ 2147483647 h 216"/>
                  <a:gd name="T44" fmla="*/ 2147483647 w 216"/>
                  <a:gd name="T45" fmla="*/ 2147483647 h 216"/>
                  <a:gd name="T46" fmla="*/ 2147483647 w 216"/>
                  <a:gd name="T47" fmla="*/ 2147483647 h 216"/>
                  <a:gd name="T48" fmla="*/ 2147483647 w 216"/>
                  <a:gd name="T49" fmla="*/ 2147483647 h 216"/>
                  <a:gd name="T50" fmla="*/ 2147483647 w 216"/>
                  <a:gd name="T51" fmla="*/ 2147483647 h 216"/>
                  <a:gd name="T52" fmla="*/ 2147483647 w 216"/>
                  <a:gd name="T53" fmla="*/ 2147483647 h 216"/>
                  <a:gd name="T54" fmla="*/ 2147483647 w 216"/>
                  <a:gd name="T55" fmla="*/ 2147483647 h 216"/>
                  <a:gd name="T56" fmla="*/ 2147483647 w 216"/>
                  <a:gd name="T57" fmla="*/ 2147483647 h 216"/>
                  <a:gd name="T58" fmla="*/ 2147483647 w 216"/>
                  <a:gd name="T59" fmla="*/ 2147483647 h 216"/>
                  <a:gd name="T60" fmla="*/ 2147483647 w 216"/>
                  <a:gd name="T61" fmla="*/ 0 h 21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216" h="216">
                    <a:moveTo>
                      <a:pt x="100" y="0"/>
                    </a:moveTo>
                    <a:lnTo>
                      <a:pt x="100" y="0"/>
                    </a:lnTo>
                    <a:lnTo>
                      <a:pt x="80" y="2"/>
                    </a:lnTo>
                    <a:lnTo>
                      <a:pt x="62" y="10"/>
                    </a:lnTo>
                    <a:lnTo>
                      <a:pt x="46" y="18"/>
                    </a:lnTo>
                    <a:lnTo>
                      <a:pt x="30" y="32"/>
                    </a:lnTo>
                    <a:lnTo>
                      <a:pt x="16" y="48"/>
                    </a:lnTo>
                    <a:lnTo>
                      <a:pt x="6" y="68"/>
                    </a:lnTo>
                    <a:lnTo>
                      <a:pt x="0" y="88"/>
                    </a:lnTo>
                    <a:lnTo>
                      <a:pt x="0" y="108"/>
                    </a:lnTo>
                    <a:lnTo>
                      <a:pt x="0" y="128"/>
                    </a:lnTo>
                    <a:lnTo>
                      <a:pt x="6" y="148"/>
                    </a:lnTo>
                    <a:lnTo>
                      <a:pt x="16" y="168"/>
                    </a:lnTo>
                    <a:lnTo>
                      <a:pt x="30" y="184"/>
                    </a:lnTo>
                    <a:lnTo>
                      <a:pt x="48" y="198"/>
                    </a:lnTo>
                    <a:lnTo>
                      <a:pt x="66" y="208"/>
                    </a:lnTo>
                    <a:lnTo>
                      <a:pt x="86" y="214"/>
                    </a:lnTo>
                    <a:lnTo>
                      <a:pt x="108" y="216"/>
                    </a:lnTo>
                    <a:lnTo>
                      <a:pt x="128" y="214"/>
                    </a:lnTo>
                    <a:lnTo>
                      <a:pt x="148" y="208"/>
                    </a:lnTo>
                    <a:lnTo>
                      <a:pt x="168" y="198"/>
                    </a:lnTo>
                    <a:lnTo>
                      <a:pt x="184" y="184"/>
                    </a:lnTo>
                    <a:lnTo>
                      <a:pt x="198" y="170"/>
                    </a:lnTo>
                    <a:lnTo>
                      <a:pt x="206" y="152"/>
                    </a:lnTo>
                    <a:lnTo>
                      <a:pt x="212" y="134"/>
                    </a:lnTo>
                    <a:lnTo>
                      <a:pt x="216" y="116"/>
                    </a:lnTo>
                    <a:lnTo>
                      <a:pt x="100" y="116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12"/>
              <p:cNvSpPr/>
              <p:nvPr/>
            </p:nvSpPr>
            <p:spPr bwMode="auto">
              <a:xfrm>
                <a:off x="1238250" y="3008313"/>
                <a:ext cx="187325" cy="184150"/>
              </a:xfrm>
              <a:custGeom>
                <a:avLst/>
                <a:gdLst>
                  <a:gd name="T0" fmla="*/ 2147483647 w 118"/>
                  <a:gd name="T1" fmla="*/ 2147483647 h 116"/>
                  <a:gd name="T2" fmla="*/ 2147483647 w 118"/>
                  <a:gd name="T3" fmla="*/ 2147483647 h 116"/>
                  <a:gd name="T4" fmla="*/ 2147483647 w 118"/>
                  <a:gd name="T5" fmla="*/ 2147483647 h 116"/>
                  <a:gd name="T6" fmla="*/ 2147483647 w 118"/>
                  <a:gd name="T7" fmla="*/ 2147483647 h 116"/>
                  <a:gd name="T8" fmla="*/ 2147483647 w 118"/>
                  <a:gd name="T9" fmla="*/ 2147483647 h 116"/>
                  <a:gd name="T10" fmla="*/ 2147483647 w 118"/>
                  <a:gd name="T11" fmla="*/ 2147483647 h 116"/>
                  <a:gd name="T12" fmla="*/ 2147483647 w 118"/>
                  <a:gd name="T13" fmla="*/ 2147483647 h 116"/>
                  <a:gd name="T14" fmla="*/ 2147483647 w 118"/>
                  <a:gd name="T15" fmla="*/ 0 h 116"/>
                  <a:gd name="T16" fmla="*/ 2147483647 w 118"/>
                  <a:gd name="T17" fmla="*/ 0 h 116"/>
                  <a:gd name="T18" fmla="*/ 0 w 118"/>
                  <a:gd name="T19" fmla="*/ 0 h 116"/>
                  <a:gd name="T20" fmla="*/ 0 w 118"/>
                  <a:gd name="T21" fmla="*/ 2147483647 h 116"/>
                  <a:gd name="T22" fmla="*/ 2147483647 w 118"/>
                  <a:gd name="T23" fmla="*/ 2147483647 h 116"/>
                  <a:gd name="T24" fmla="*/ 2147483647 w 118"/>
                  <a:gd name="T25" fmla="*/ 2147483647 h 116"/>
                  <a:gd name="T26" fmla="*/ 2147483647 w 118"/>
                  <a:gd name="T27" fmla="*/ 2147483647 h 116"/>
                  <a:gd name="T28" fmla="*/ 2147483647 w 118"/>
                  <a:gd name="T29" fmla="*/ 2147483647 h 116"/>
                  <a:gd name="T30" fmla="*/ 2147483647 w 118"/>
                  <a:gd name="T31" fmla="*/ 2147483647 h 116"/>
                  <a:gd name="T32" fmla="*/ 2147483647 w 118"/>
                  <a:gd name="T33" fmla="*/ 2147483647 h 116"/>
                  <a:gd name="T34" fmla="*/ 2147483647 w 118"/>
                  <a:gd name="T35" fmla="*/ 2147483647 h 116"/>
                  <a:gd name="T36" fmla="*/ 2147483647 w 118"/>
                  <a:gd name="T37" fmla="*/ 2147483647 h 116"/>
                  <a:gd name="T38" fmla="*/ 2147483647 w 118"/>
                  <a:gd name="T39" fmla="*/ 2147483647 h 116"/>
                  <a:gd name="T40" fmla="*/ 2147483647 w 118"/>
                  <a:gd name="T41" fmla="*/ 2147483647 h 116"/>
                  <a:gd name="T42" fmla="*/ 2147483647 w 118"/>
                  <a:gd name="T43" fmla="*/ 2147483647 h 11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118" h="116">
                    <a:moveTo>
                      <a:pt x="86" y="32"/>
                    </a:moveTo>
                    <a:lnTo>
                      <a:pt x="86" y="32"/>
                    </a:lnTo>
                    <a:lnTo>
                      <a:pt x="78" y="24"/>
                    </a:lnTo>
                    <a:lnTo>
                      <a:pt x="68" y="16"/>
                    </a:lnTo>
                    <a:lnTo>
                      <a:pt x="56" y="10"/>
                    </a:lnTo>
                    <a:lnTo>
                      <a:pt x="46" y="6"/>
                    </a:lnTo>
                    <a:lnTo>
                      <a:pt x="36" y="2"/>
                    </a:lnTo>
                    <a:lnTo>
                      <a:pt x="24" y="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116"/>
                    </a:lnTo>
                    <a:lnTo>
                      <a:pt x="118" y="116"/>
                    </a:lnTo>
                    <a:lnTo>
                      <a:pt x="118" y="106"/>
                    </a:lnTo>
                    <a:lnTo>
                      <a:pt x="118" y="94"/>
                    </a:lnTo>
                    <a:lnTo>
                      <a:pt x="114" y="82"/>
                    </a:lnTo>
                    <a:lnTo>
                      <a:pt x="112" y="72"/>
                    </a:lnTo>
                    <a:lnTo>
                      <a:pt x="108" y="60"/>
                    </a:lnTo>
                    <a:lnTo>
                      <a:pt x="102" y="50"/>
                    </a:lnTo>
                    <a:lnTo>
                      <a:pt x="94" y="40"/>
                    </a:lnTo>
                    <a:lnTo>
                      <a:pt x="86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2156251" y="3340288"/>
            <a:ext cx="2607969" cy="507831"/>
            <a:chOff x="1324871" y="4058074"/>
            <a:chExt cx="3142987" cy="612152"/>
          </a:xfrm>
        </p:grpSpPr>
        <p:sp>
          <p:nvSpPr>
            <p:cNvPr id="29" name="矩形 1"/>
            <p:cNvSpPr>
              <a:spLocks noChangeArrowheads="1"/>
            </p:cNvSpPr>
            <p:nvPr/>
          </p:nvSpPr>
          <p:spPr bwMode="auto">
            <a:xfrm>
              <a:off x="1639398" y="4058074"/>
              <a:ext cx="2828460" cy="612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fontAlgn="base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此处添加标题内容</a:t>
              </a:r>
              <a:endPara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0" name="组合 13322"/>
            <p:cNvGrpSpPr/>
            <p:nvPr/>
          </p:nvGrpSpPr>
          <p:grpSpPr bwMode="auto">
            <a:xfrm>
              <a:off x="1324871" y="4185073"/>
              <a:ext cx="279400" cy="298451"/>
              <a:chOff x="1946500" y="2659080"/>
              <a:chExt cx="249236" cy="264850"/>
            </a:xfrm>
            <a:solidFill>
              <a:schemeClr val="accent3"/>
            </a:solidFill>
          </p:grpSpPr>
          <p:sp>
            <p:nvSpPr>
              <p:cNvPr id="31" name="Rectangle 13"/>
              <p:cNvSpPr>
                <a:spLocks noChangeArrowheads="1"/>
              </p:cNvSpPr>
              <p:nvPr/>
            </p:nvSpPr>
            <p:spPr bwMode="auto">
              <a:xfrm>
                <a:off x="1946500" y="2712050"/>
                <a:ext cx="40474" cy="21188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Rectangle 14"/>
              <p:cNvSpPr>
                <a:spLocks noChangeArrowheads="1"/>
              </p:cNvSpPr>
              <p:nvPr/>
            </p:nvSpPr>
            <p:spPr bwMode="auto">
              <a:xfrm>
                <a:off x="2016797" y="2679947"/>
                <a:ext cx="40474" cy="24398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Rectangle 15"/>
              <p:cNvSpPr>
                <a:spLocks noChangeArrowheads="1"/>
              </p:cNvSpPr>
              <p:nvPr/>
            </p:nvSpPr>
            <p:spPr bwMode="auto">
              <a:xfrm>
                <a:off x="2084964" y="2659080"/>
                <a:ext cx="42604" cy="2648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Rectangle 16"/>
              <p:cNvSpPr>
                <a:spLocks noChangeArrowheads="1"/>
              </p:cNvSpPr>
              <p:nvPr/>
            </p:nvSpPr>
            <p:spPr bwMode="auto">
              <a:xfrm>
                <a:off x="2155262" y="2790702"/>
                <a:ext cx="40474" cy="13322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fontAlgn="base" hangingPunct="1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2033592" y="2132067"/>
            <a:ext cx="3334818" cy="732231"/>
            <a:chOff x="1177047" y="2540424"/>
            <a:chExt cx="4018947" cy="882650"/>
          </a:xfrm>
        </p:grpSpPr>
        <p:sp>
          <p:nvSpPr>
            <p:cNvPr id="36" name="任意多边形 35"/>
            <p:cNvSpPr/>
            <p:nvPr/>
          </p:nvSpPr>
          <p:spPr>
            <a:xfrm flipH="1">
              <a:off x="1177047" y="2540424"/>
              <a:ext cx="3966030" cy="82126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896333"/>
                <a:gd name="connsiteY0-8" fmla="*/ 581025 h 581025"/>
                <a:gd name="connsiteX1-9" fmla="*/ 333375 w 2896333"/>
                <a:gd name="connsiteY1-10" fmla="*/ 0 h 581025"/>
                <a:gd name="connsiteX2-11" fmla="*/ 2896333 w 2896333"/>
                <a:gd name="connsiteY2-12" fmla="*/ 0 h 5810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7" name="Oval 54"/>
            <p:cNvSpPr>
              <a:spLocks noChangeArrowheads="1"/>
            </p:cNvSpPr>
            <p:nvPr/>
          </p:nvSpPr>
          <p:spPr bwMode="auto">
            <a:xfrm>
              <a:off x="5085927" y="3313007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503014" y="2142603"/>
            <a:ext cx="3080646" cy="728718"/>
            <a:chOff x="6563360" y="2553124"/>
            <a:chExt cx="3712633" cy="878416"/>
          </a:xfrm>
        </p:grpSpPr>
        <p:sp>
          <p:nvSpPr>
            <p:cNvPr id="39" name="任意多边形 38"/>
            <p:cNvSpPr/>
            <p:nvPr/>
          </p:nvSpPr>
          <p:spPr>
            <a:xfrm>
              <a:off x="6626860" y="2553124"/>
              <a:ext cx="3649133" cy="82126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896333"/>
                <a:gd name="connsiteY0-8" fmla="*/ 581025 h 581025"/>
                <a:gd name="connsiteX1-9" fmla="*/ 333375 w 2896333"/>
                <a:gd name="connsiteY1-10" fmla="*/ 0 h 581025"/>
                <a:gd name="connsiteX2-11" fmla="*/ 2896333 w 2896333"/>
                <a:gd name="connsiteY2-12" fmla="*/ 0 h 58102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896333" h="581025">
                  <a:moveTo>
                    <a:pt x="0" y="581025"/>
                  </a:moveTo>
                  <a:lnTo>
                    <a:pt x="333375" y="0"/>
                  </a:lnTo>
                  <a:lnTo>
                    <a:pt x="2896333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0" name="Oval 54"/>
            <p:cNvSpPr>
              <a:spLocks noChangeArrowheads="1"/>
            </p:cNvSpPr>
            <p:nvPr/>
          </p:nvSpPr>
          <p:spPr bwMode="auto">
            <a:xfrm>
              <a:off x="6563360" y="3321473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555705" y="3819533"/>
            <a:ext cx="3050789" cy="732231"/>
            <a:chOff x="6626860" y="4574541"/>
            <a:chExt cx="3676651" cy="882650"/>
          </a:xfrm>
        </p:grpSpPr>
        <p:sp>
          <p:nvSpPr>
            <p:cNvPr id="42" name="任意多边形 41"/>
            <p:cNvSpPr/>
            <p:nvPr/>
          </p:nvSpPr>
          <p:spPr>
            <a:xfrm>
              <a:off x="6686127" y="4574541"/>
              <a:ext cx="3617384" cy="82761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528430"/>
                <a:gd name="connsiteY0-8" fmla="*/ 587027 h 587027"/>
                <a:gd name="connsiteX1-9" fmla="*/ 333375 w 2528430"/>
                <a:gd name="connsiteY1-10" fmla="*/ 6002 h 587027"/>
                <a:gd name="connsiteX2-11" fmla="*/ 2528430 w 2528430"/>
                <a:gd name="connsiteY2-12" fmla="*/ 0 h 58702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3" name="Oval 54"/>
            <p:cNvSpPr>
              <a:spLocks noChangeArrowheads="1"/>
            </p:cNvSpPr>
            <p:nvPr/>
          </p:nvSpPr>
          <p:spPr bwMode="auto">
            <a:xfrm>
              <a:off x="6626860" y="5347124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033591" y="3819533"/>
            <a:ext cx="3020431" cy="732231"/>
            <a:chOff x="1177046" y="4574541"/>
            <a:chExt cx="3640065" cy="882650"/>
          </a:xfrm>
        </p:grpSpPr>
        <p:sp>
          <p:nvSpPr>
            <p:cNvPr id="45" name="任意多边形 44"/>
            <p:cNvSpPr/>
            <p:nvPr/>
          </p:nvSpPr>
          <p:spPr>
            <a:xfrm flipH="1">
              <a:off x="1177046" y="4574541"/>
              <a:ext cx="3574447" cy="827617"/>
            </a:xfrm>
            <a:custGeom>
              <a:avLst/>
              <a:gdLst>
                <a:gd name="connsiteX0" fmla="*/ 0 w 1495425"/>
                <a:gd name="connsiteY0" fmla="*/ 581025 h 581025"/>
                <a:gd name="connsiteX1" fmla="*/ 333375 w 1495425"/>
                <a:gd name="connsiteY1" fmla="*/ 0 h 581025"/>
                <a:gd name="connsiteX2" fmla="*/ 1238250 w 1495425"/>
                <a:gd name="connsiteY2" fmla="*/ 0 h 581025"/>
                <a:gd name="connsiteX3" fmla="*/ 1495425 w 1495425"/>
                <a:gd name="connsiteY3" fmla="*/ 0 h 581025"/>
                <a:gd name="connsiteX0-1" fmla="*/ 0 w 1238249"/>
                <a:gd name="connsiteY0-2" fmla="*/ 581025 h 581025"/>
                <a:gd name="connsiteX1-3" fmla="*/ 333375 w 1238249"/>
                <a:gd name="connsiteY1-4" fmla="*/ 0 h 581025"/>
                <a:gd name="connsiteX2-5" fmla="*/ 1238250 w 1238249"/>
                <a:gd name="connsiteY2-6" fmla="*/ 0 h 581025"/>
                <a:gd name="connsiteX0-7" fmla="*/ 0 w 2528430"/>
                <a:gd name="connsiteY0-8" fmla="*/ 587027 h 587027"/>
                <a:gd name="connsiteX1-9" fmla="*/ 333375 w 2528430"/>
                <a:gd name="connsiteY1-10" fmla="*/ 6002 h 587027"/>
                <a:gd name="connsiteX2-11" fmla="*/ 2528430 w 2528430"/>
                <a:gd name="connsiteY2-12" fmla="*/ 0 h 58702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528430" h="587027">
                  <a:moveTo>
                    <a:pt x="0" y="587027"/>
                  </a:moveTo>
                  <a:lnTo>
                    <a:pt x="333375" y="6002"/>
                  </a:lnTo>
                  <a:lnTo>
                    <a:pt x="2528430" y="0"/>
                  </a:lnTo>
                </a:path>
              </a:pathLst>
            </a:custGeom>
            <a:noFill/>
            <a:ln w="12700">
              <a:solidFill>
                <a:schemeClr val="bg1">
                  <a:lumMod val="50000"/>
                </a:schemeClr>
              </a:solidFill>
              <a:prstDash val="dash"/>
              <a:head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6" name="Oval 54"/>
            <p:cNvSpPr>
              <a:spLocks noChangeArrowheads="1"/>
            </p:cNvSpPr>
            <p:nvPr/>
          </p:nvSpPr>
          <p:spPr bwMode="auto">
            <a:xfrm>
              <a:off x="4707044" y="5347124"/>
              <a:ext cx="110067" cy="110067"/>
            </a:xfrm>
            <a:prstGeom prst="ellips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7" name="矩形 1"/>
          <p:cNvSpPr>
            <a:spLocks noChangeArrowheads="1"/>
          </p:cNvSpPr>
          <p:nvPr/>
        </p:nvSpPr>
        <p:spPr bwMode="auto">
          <a:xfrm>
            <a:off x="2082699" y="2206198"/>
            <a:ext cx="225134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点击输入简要文字内容，文字内容需概括精炼，不用多余的文字修饰，言简意赅的说明分项内容。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矩形 1"/>
          <p:cNvSpPr>
            <a:spLocks noChangeArrowheads="1"/>
          </p:cNvSpPr>
          <p:nvPr/>
        </p:nvSpPr>
        <p:spPr bwMode="auto">
          <a:xfrm>
            <a:off x="2110500" y="3888024"/>
            <a:ext cx="225134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点击输入简要文字内容，文字内容需概括精炼，不用多余的文字修饰，言简意赅的说明分项内容。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矩形 1"/>
          <p:cNvSpPr>
            <a:spLocks noChangeArrowheads="1"/>
          </p:cNvSpPr>
          <p:nvPr/>
        </p:nvSpPr>
        <p:spPr bwMode="auto">
          <a:xfrm>
            <a:off x="7668188" y="2218188"/>
            <a:ext cx="225134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点击输入简要文字内容，文字内容需概括精炼，不用多余的文字修饰，言简意赅的说明分项内容。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矩形 1"/>
          <p:cNvSpPr>
            <a:spLocks noChangeArrowheads="1"/>
          </p:cNvSpPr>
          <p:nvPr/>
        </p:nvSpPr>
        <p:spPr bwMode="auto">
          <a:xfrm>
            <a:off x="7730861" y="3901857"/>
            <a:ext cx="225134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点击输入简要文字内容，文字内容需概括精炼，不用多余的文字修饰，言简意赅的说明分项内容。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标题 5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>
                <a:cs typeface="+mn-ea"/>
                <a:sym typeface="+mn-lt"/>
              </a:rPr>
              <a:t>单击此处添加标题文本文</a:t>
            </a:r>
            <a:r>
              <a:rPr lang="zh-CN" altLang="en-US" dirty="0">
                <a:cs typeface="+mn-ea"/>
                <a:sym typeface="+mn-lt"/>
              </a:rPr>
              <a:t>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066486" y="-303360"/>
            <a:ext cx="8059028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1300" dirty="0" smtClean="0">
                <a:solidFill>
                  <a:srgbClr val="C0DEDF">
                    <a:alpha val="17000"/>
                  </a:srgbClr>
                </a:solidFill>
                <a:latin typeface="鸿雷板书简体" panose="00000500000000000000" pitchFamily="2" charset="-122"/>
                <a:ea typeface="鸿雷板书简体" panose="00000500000000000000" pitchFamily="2" charset="-122"/>
                <a:cs typeface="+mn-ea"/>
                <a:sym typeface="+mn-lt"/>
              </a:rPr>
              <a:t>02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48256" y="2819773"/>
            <a:ext cx="79498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800" b="1" spc="79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+mn-ea"/>
                <a:cs typeface="+mn-ea"/>
              </a:defRPr>
            </a:lvl1pPr>
          </a:lstStyle>
          <a:p>
            <a:r>
              <a:rPr lang="zh-CN" altLang="en-US" sz="4800" dirty="0" smtClean="0">
                <a:solidFill>
                  <a:srgbClr val="0B999A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lt"/>
              </a:rPr>
              <a:t>单击此处添加标题文本文</a:t>
            </a:r>
            <a:r>
              <a:rPr lang="zh-CN" altLang="en-US" sz="4800" dirty="0">
                <a:solidFill>
                  <a:srgbClr val="0B999A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+mn-lt"/>
              </a:rPr>
              <a:t>本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54656" y="3852165"/>
            <a:ext cx="7137044" cy="23083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249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577733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BK2Bpy5HEOLkOGrK63hug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BK2Bpy5HEOLkOGrK63hu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BK2Bpy5HEOLkOGrK63hug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BK2Bpy5HEOLkOGrK63hu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</p:tagLst>
</file>

<file path=ppt/theme/theme1.xml><?xml version="1.0" encoding="utf-8"?>
<a:theme xmlns:a="http://schemas.openxmlformats.org/drawingml/2006/main" name="Office 主题">
  <a:themeElements>
    <a:clrScheme name="自定义 2041">
      <a:dk1>
        <a:sysClr val="windowText" lastClr="000000"/>
      </a:dk1>
      <a:lt1>
        <a:sysClr val="window" lastClr="FFFFFF"/>
      </a:lt1>
      <a:dk2>
        <a:srgbClr val="0B999A"/>
      </a:dk2>
      <a:lt2>
        <a:srgbClr val="C2E3D8"/>
      </a:lt2>
      <a:accent1>
        <a:srgbClr val="C2E3D8"/>
      </a:accent1>
      <a:accent2>
        <a:srgbClr val="0B999A"/>
      </a:accent2>
      <a:accent3>
        <a:srgbClr val="C2E3D8"/>
      </a:accent3>
      <a:accent4>
        <a:srgbClr val="0B999A"/>
      </a:accent4>
      <a:accent5>
        <a:srgbClr val="C2E3D8"/>
      </a:accent5>
      <a:accent6>
        <a:srgbClr val="0B999A"/>
      </a:accent6>
      <a:hlink>
        <a:srgbClr val="0563C1"/>
      </a:hlink>
      <a:folHlink>
        <a:srgbClr val="954F72"/>
      </a:folHlink>
    </a:clrScheme>
    <a:fontScheme name="ieminh1v">
      <a:majorFont>
        <a:latin typeface=""/>
        <a:ea typeface="阿里巴巴普惠体 R"/>
        <a:cs typeface=""/>
      </a:majorFont>
      <a:minorFont>
        <a:latin typeface="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4410</Words>
  <Application>Microsoft Office PowerPoint</Application>
  <PresentationFormat>宽屏</PresentationFormat>
  <Paragraphs>254</Paragraphs>
  <Slides>29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9" baseType="lpstr">
      <vt:lpstr>阿里巴巴普惠体 L</vt:lpstr>
      <vt:lpstr>阿里巴巴普惠体 R</vt:lpstr>
      <vt:lpstr>鸿雷板书简体</vt:lpstr>
      <vt:lpstr>思源宋体 CN Heavy</vt:lpstr>
      <vt:lpstr>宋体</vt:lpstr>
      <vt:lpstr>微软雅黑</vt:lpstr>
      <vt:lpstr>Arial</vt:lpstr>
      <vt:lpstr>Arial Narrow</vt:lpstr>
      <vt:lpstr>Calibri</vt:lpstr>
      <vt:lpstr>Office 主题</vt:lpstr>
      <vt:lpstr>PowerPoint 演示文稿</vt:lpstr>
      <vt:lpstr>PowerPoint 演示文稿</vt:lpstr>
      <vt:lpstr>PowerPoint 演示文稿</vt:lpstr>
      <vt:lpstr>单击此处添加标题文本</vt:lpstr>
      <vt:lpstr>单击此处添加标题文本</vt:lpstr>
      <vt:lpstr>单击此处添加标题文本</vt:lpstr>
      <vt:lpstr>单击此处添加标题文本文本</vt:lpstr>
      <vt:lpstr>单击此处添加标题文本文本</vt:lpstr>
      <vt:lpstr>PowerPoint 演示文稿</vt:lpstr>
      <vt:lpstr>单击此处添加标题文本文本</vt:lpstr>
      <vt:lpstr>单击此处添加标题文本</vt:lpstr>
      <vt:lpstr>单击此处添加标题文本</vt:lpstr>
      <vt:lpstr>单击此处添加标题文本</vt:lpstr>
      <vt:lpstr>单击此处添加标题文本</vt:lpstr>
      <vt:lpstr>PowerPoint 演示文稿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PowerPoint 演示文稿</vt:lpstr>
      <vt:lpstr>单击此处添加标题文本</vt:lpstr>
      <vt:lpstr>单击此处添加标题文本</vt:lpstr>
      <vt:lpstr>单击此处添加标题文本</vt:lpstr>
      <vt:lpstr>单击此处添加标题文本文本</vt:lpstr>
      <vt:lpstr>单击此处添加标题文本</vt:lpstr>
      <vt:lpstr>单击此处添加标题文本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文艺</dc:title>
  <dc:subject>文艺</dc:subject>
  <dc:creator>51PPT模板网</dc:creator>
  <dc:description>www.51pptmoban.com</dc:description>
  <cp:lastModifiedBy>Microsoft 帐户</cp:lastModifiedBy>
  <cp:revision>94</cp:revision>
  <dcterms:created xsi:type="dcterms:W3CDTF">2015-05-05T08:02:00Z</dcterms:created>
  <dcterms:modified xsi:type="dcterms:W3CDTF">2021-05-13T13:28:33Z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