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5"/>
  </p:handoutMasterIdLst>
  <p:sldIdLst>
    <p:sldId id="270" r:id="rId2"/>
    <p:sldId id="257" r:id="rId3"/>
    <p:sldId id="258" r:id="rId4"/>
    <p:sldId id="259" r:id="rId5"/>
    <p:sldId id="260" r:id="rId6"/>
    <p:sldId id="261" r:id="rId7"/>
    <p:sldId id="262" r:id="rId8"/>
    <p:sldId id="268" r:id="rId9"/>
    <p:sldId id="266" r:id="rId10"/>
    <p:sldId id="265" r:id="rId11"/>
    <p:sldId id="263" r:id="rId12"/>
    <p:sldId id="269" r:id="rId13"/>
    <p:sldId id="271"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3A9FB561-EF18-49B4-9A21-3F969A46DF4C}">
          <p14:sldIdLst>
            <p14:sldId id="270"/>
            <p14:sldId id="257"/>
            <p14:sldId id="258"/>
            <p14:sldId id="259"/>
            <p14:sldId id="260"/>
            <p14:sldId id="261"/>
            <p14:sldId id="262"/>
            <p14:sldId id="268"/>
            <p14:sldId id="266"/>
            <p14:sldId id="265"/>
            <p14:sldId id="263"/>
          </p14:sldIdLst>
        </p14:section>
        <p14:section name="作者信息" id="{F406A5E0-C02D-43A5-8458-D07CDE90BB3C}">
          <p14:sldIdLst>
            <p14:sldId id="269"/>
            <p14:sldId id="27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D8E1"/>
    <a:srgbClr val="E5C7BD"/>
    <a:srgbClr val="F1EEE4"/>
    <a:srgbClr val="A9B2C1"/>
    <a:srgbClr val="EBEBEB"/>
    <a:srgbClr val="ECEDF1"/>
    <a:srgbClr val="EDEDED"/>
    <a:srgbClr val="A8B6CB"/>
    <a:srgbClr val="C6D2D2"/>
    <a:srgbClr val="C9D5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4660"/>
  </p:normalViewPr>
  <p:slideViewPr>
    <p:cSldViewPr snapToGrid="0" showGuides="1">
      <p:cViewPr varScale="1">
        <p:scale>
          <a:sx n="103" d="100"/>
          <a:sy n="103" d="100"/>
        </p:scale>
        <p:origin x="126" y="612"/>
      </p:cViewPr>
      <p:guideLst>
        <p:guide orient="horz" pos="2160"/>
        <p:guide pos="3840"/>
        <p:guide orient="horz" pos="527"/>
        <p:guide orient="horz" pos="3793"/>
      </p:guideLst>
    </p:cSldViewPr>
  </p:slideViewPr>
  <p:notesTextViewPr>
    <p:cViewPr>
      <p:scale>
        <a:sx n="1" d="1"/>
        <a:sy n="1" d="1"/>
      </p:scale>
      <p:origin x="0" y="0"/>
    </p:cViewPr>
  </p:notesTextViewPr>
  <p:notesViewPr>
    <p:cSldViewPr snapToGrid="0">
      <p:cViewPr varScale="1">
        <p:scale>
          <a:sx n="48" d="100"/>
          <a:sy n="48" d="100"/>
        </p:scale>
        <p:origin x="2004" y="2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24CBEDA6-10B1-4560-9518-4A907FEB4CC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076F9E9B-7FEA-4DC3-93F6-206CF042BE4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FBE71E-D9C8-4D9D-86B5-45CA9EE554C8}" type="datetimeFigureOut">
              <a:rPr lang="zh-CN" altLang="en-US" smtClean="0"/>
              <a:t>2021/5/16</a:t>
            </a:fld>
            <a:endParaRPr lang="zh-CN" altLang="en-US"/>
          </a:p>
        </p:txBody>
      </p:sp>
      <p:sp>
        <p:nvSpPr>
          <p:cNvPr id="4" name="页脚占位符 3">
            <a:extLst>
              <a:ext uri="{FF2B5EF4-FFF2-40B4-BE49-F238E27FC236}">
                <a16:creationId xmlns="" xmlns:a16="http://schemas.microsoft.com/office/drawing/2014/main" id="{8DFB8AFA-861E-498E-A37F-E43E8E58B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1AD7D809-4519-4BD3-901F-2A0312B8BE5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3F543D2-66CC-406E-AC8B-4D623E5CE698}" type="slidenum">
              <a:rPr lang="zh-CN" altLang="en-US" smtClean="0"/>
              <a:t>‹#›</a:t>
            </a:fld>
            <a:endParaRPr lang="zh-CN" altLang="en-US"/>
          </a:p>
        </p:txBody>
      </p:sp>
    </p:spTree>
    <p:extLst>
      <p:ext uri="{BB962C8B-B14F-4D97-AF65-F5344CB8AC3E}">
        <p14:creationId xmlns:p14="http://schemas.microsoft.com/office/powerpoint/2010/main" val="116110779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8706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 xmlns:a16="http://schemas.microsoft.com/office/drawing/2014/main" id="{0FAC4936-A9DF-440B-BF5B-D6FCC8BEED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404923084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文本&#10;&#10;描述已自动生成">
            <a:extLst>
              <a:ext uri="{FF2B5EF4-FFF2-40B4-BE49-F238E27FC236}">
                <a16:creationId xmlns="" xmlns:a16="http://schemas.microsoft.com/office/drawing/2014/main" id="{D76D3D16-7969-4082-8FFA-894905C384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3329699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 xmlns:a16="http://schemas.microsoft.com/office/drawing/2014/main" id="{4CA33910-C3BC-4917-A546-28BF3A82C288}"/>
              </a:ext>
            </a:extLst>
          </p:cNvPr>
          <p:cNvSpPr/>
          <p:nvPr/>
        </p:nvSpPr>
        <p:spPr>
          <a:xfrm>
            <a:off x="0" y="0"/>
            <a:ext cx="12192000" cy="6858000"/>
          </a:xfrm>
          <a:prstGeom prst="rect">
            <a:avLst/>
          </a:prstGeom>
          <a:solidFill>
            <a:srgbClr val="C6D2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3E1EAA31-7825-412B-94E3-6FFF09997972}"/>
              </a:ext>
            </a:extLst>
          </p:cNvPr>
          <p:cNvSpPr txBox="1"/>
          <p:nvPr/>
        </p:nvSpPr>
        <p:spPr>
          <a:xfrm>
            <a:off x="1131890" y="825667"/>
            <a:ext cx="3121020" cy="338554"/>
          </a:xfrm>
          <a:prstGeom prst="rect">
            <a:avLst/>
          </a:prstGeom>
          <a:noFill/>
        </p:spPr>
        <p:txBody>
          <a:bodyPr wrap="square" rtlCol="0">
            <a:spAutoFit/>
          </a:bodyPr>
          <a:lstStyle/>
          <a:p>
            <a:r>
              <a:rPr lang="zh-CN" altLang="en-US" sz="1600" spc="300">
                <a:latin typeface="Bahnschrift Light SemiCondensed" panose="020B0502040204020203" pitchFamily="34" charset="0"/>
              </a:rPr>
              <a:t>“ </a:t>
            </a:r>
            <a:r>
              <a:rPr lang="en-US" altLang="zh-CN" sz="1600" spc="300">
                <a:latin typeface="Bahnschrift Light SemiCondensed" panose="020B0502040204020203" pitchFamily="34" charset="0"/>
              </a:rPr>
              <a:t>Powerpoint Templet</a:t>
            </a:r>
            <a:r>
              <a:rPr lang="zh-CN" altLang="en-US" sz="1600" spc="300">
                <a:latin typeface="Bahnschrift Light SemiCondensed" panose="020B0502040204020203" pitchFamily="34" charset="0"/>
              </a:rPr>
              <a:t> ”</a:t>
            </a:r>
          </a:p>
        </p:txBody>
      </p:sp>
      <p:sp>
        <p:nvSpPr>
          <p:cNvPr id="17" name="文本框 16">
            <a:extLst>
              <a:ext uri="{FF2B5EF4-FFF2-40B4-BE49-F238E27FC236}">
                <a16:creationId xmlns="" xmlns:a16="http://schemas.microsoft.com/office/drawing/2014/main" id="{C2AC6ECB-5D95-4150-A894-527F8689C80D}"/>
              </a:ext>
            </a:extLst>
          </p:cNvPr>
          <p:cNvSpPr txBox="1"/>
          <p:nvPr/>
        </p:nvSpPr>
        <p:spPr>
          <a:xfrm>
            <a:off x="1131890" y="1737660"/>
            <a:ext cx="3121020" cy="338554"/>
          </a:xfrm>
          <a:prstGeom prst="rect">
            <a:avLst/>
          </a:prstGeom>
          <a:noFill/>
        </p:spPr>
        <p:txBody>
          <a:bodyPr wrap="square" rtlCol="0">
            <a:spAutoFit/>
          </a:bodyPr>
          <a:lstStyle/>
          <a:p>
            <a:r>
              <a:rPr lang="en-US" altLang="zh-CN" sz="1600">
                <a:latin typeface="Signerica Fat" panose="02000503000000000000" pitchFamily="2" charset="0"/>
              </a:rPr>
              <a:t>Designed By Xiao</a:t>
            </a:r>
            <a:endParaRPr lang="zh-CN" altLang="en-US" sz="1600">
              <a:latin typeface="Signerica Fat" panose="02000503000000000000" pitchFamily="2" charset="0"/>
            </a:endParaRPr>
          </a:p>
        </p:txBody>
      </p:sp>
      <p:sp>
        <p:nvSpPr>
          <p:cNvPr id="18" name="文本框 17">
            <a:extLst>
              <a:ext uri="{FF2B5EF4-FFF2-40B4-BE49-F238E27FC236}">
                <a16:creationId xmlns="" xmlns:a16="http://schemas.microsoft.com/office/drawing/2014/main" id="{F23780DA-A215-40C7-88CB-D231A86C6821}"/>
              </a:ext>
            </a:extLst>
          </p:cNvPr>
          <p:cNvSpPr txBox="1"/>
          <p:nvPr/>
        </p:nvSpPr>
        <p:spPr>
          <a:xfrm>
            <a:off x="1131890" y="2076214"/>
            <a:ext cx="2549692" cy="307777"/>
          </a:xfrm>
          <a:prstGeom prst="rect">
            <a:avLst/>
          </a:prstGeom>
          <a:noFill/>
        </p:spPr>
        <p:txBody>
          <a:bodyPr wrap="square" rtlCol="0">
            <a:spAutoFit/>
          </a:bodyPr>
          <a:lstStyle/>
          <a:p>
            <a:r>
              <a:rPr lang="en-US" altLang="zh-CN" sz="1400" spc="300">
                <a:latin typeface="Bahnschrift Light SemiCondensed" panose="020B0502040204020203" pitchFamily="34" charset="0"/>
              </a:rPr>
              <a:t>title goes here</a:t>
            </a:r>
            <a:endParaRPr lang="zh-CN" altLang="en-US" sz="1400" spc="300">
              <a:latin typeface="Bahnschrift Light SemiCondensed" panose="020B0502040204020203" pitchFamily="34" charset="0"/>
            </a:endParaRPr>
          </a:p>
        </p:txBody>
      </p:sp>
      <p:pic>
        <p:nvPicPr>
          <p:cNvPr id="21" name="图片 20">
            <a:extLst>
              <a:ext uri="{FF2B5EF4-FFF2-40B4-BE49-F238E27FC236}">
                <a16:creationId xmlns="" xmlns:a16="http://schemas.microsoft.com/office/drawing/2014/main" id="{5603A636-0FB3-420D-98B9-40D604176E54}"/>
              </a:ext>
            </a:extLst>
          </p:cNvPr>
          <p:cNvPicPr>
            <a:picLocks noChangeAspect="1"/>
          </p:cNvPicPr>
          <p:nvPr/>
        </p:nvPicPr>
        <p:blipFill>
          <a:blip r:embed="rId2"/>
          <a:stretch>
            <a:fillRect/>
          </a:stretch>
        </p:blipFill>
        <p:spPr>
          <a:xfrm>
            <a:off x="7417716" y="1737660"/>
            <a:ext cx="3642394" cy="4542896"/>
          </a:xfrm>
          <a:prstGeom prst="rect">
            <a:avLst/>
          </a:prstGeom>
          <a:solidFill>
            <a:srgbClr val="EDEDED"/>
          </a:solidFill>
          <a:ln>
            <a:noFill/>
          </a:ln>
          <a:effectLst>
            <a:outerShdw blurRad="12700" dist="25400" dir="8100000" algn="tr" rotWithShape="0">
              <a:prstClr val="black">
                <a:alpha val="40000"/>
              </a:prstClr>
            </a:outerShdw>
          </a:effectLst>
        </p:spPr>
      </p:pic>
      <p:sp>
        <p:nvSpPr>
          <p:cNvPr id="23" name="文本框 22">
            <a:extLst>
              <a:ext uri="{FF2B5EF4-FFF2-40B4-BE49-F238E27FC236}">
                <a16:creationId xmlns="" xmlns:a16="http://schemas.microsoft.com/office/drawing/2014/main" id="{761134D4-1358-45AA-8FC9-B5700E992901}"/>
              </a:ext>
            </a:extLst>
          </p:cNvPr>
          <p:cNvSpPr txBox="1"/>
          <p:nvPr/>
        </p:nvSpPr>
        <p:spPr>
          <a:xfrm>
            <a:off x="1131890" y="4710896"/>
            <a:ext cx="6111708" cy="1569660"/>
          </a:xfrm>
          <a:prstGeom prst="rect">
            <a:avLst/>
          </a:prstGeom>
          <a:noFill/>
        </p:spPr>
        <p:txBody>
          <a:bodyPr wrap="square" rtlCol="0">
            <a:spAutoFit/>
          </a:bodyPr>
          <a:lstStyle/>
          <a:p>
            <a:r>
              <a:rPr lang="en-US" altLang="zh-CN" sz="1600" spc="300">
                <a:latin typeface="Bahnschrift Light SemiCondensed" panose="020B0502040204020203"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spc="300">
              <a:latin typeface="Bahnschrift Light SemiCondensed" panose="020B0502040204020203" pitchFamily="34" charset="0"/>
            </a:endParaRPr>
          </a:p>
        </p:txBody>
      </p:sp>
      <p:pic>
        <p:nvPicPr>
          <p:cNvPr id="24" name="图片 23">
            <a:extLst>
              <a:ext uri="{FF2B5EF4-FFF2-40B4-BE49-F238E27FC236}">
                <a16:creationId xmlns="" xmlns:a16="http://schemas.microsoft.com/office/drawing/2014/main" id="{E8346A4D-9CDA-4485-AED3-215C3F13CF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4757" y="3523916"/>
            <a:ext cx="1348841" cy="1186980"/>
          </a:xfrm>
          <a:prstGeom prst="rect">
            <a:avLst/>
          </a:prstGeom>
        </p:spPr>
      </p:pic>
      <p:sp>
        <p:nvSpPr>
          <p:cNvPr id="25" name="文本框 24">
            <a:extLst>
              <a:ext uri="{FF2B5EF4-FFF2-40B4-BE49-F238E27FC236}">
                <a16:creationId xmlns="" xmlns:a16="http://schemas.microsoft.com/office/drawing/2014/main" id="{E02FA798-EEEF-4757-A1FB-1764D62F72D9}"/>
              </a:ext>
            </a:extLst>
          </p:cNvPr>
          <p:cNvSpPr txBox="1"/>
          <p:nvPr/>
        </p:nvSpPr>
        <p:spPr>
          <a:xfrm>
            <a:off x="10461389" y="1160216"/>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spTree>
    <p:extLst>
      <p:ext uri="{BB962C8B-B14F-4D97-AF65-F5344CB8AC3E}">
        <p14:creationId xmlns:p14="http://schemas.microsoft.com/office/powerpoint/2010/main" val="927490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 xmlns:a16="http://schemas.microsoft.com/office/drawing/2014/main" id="{36C1CC7D-6E32-4D54-A2D3-0B8C741465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 xmlns:a16="http://schemas.microsoft.com/office/drawing/2014/main" id="{8857FA4B-FF5D-493D-AEE7-2F940DBE84A0}"/>
              </a:ext>
            </a:extLst>
          </p:cNvPr>
          <p:cNvSpPr/>
          <p:nvPr/>
        </p:nvSpPr>
        <p:spPr>
          <a:xfrm>
            <a:off x="1381355" y="2217813"/>
            <a:ext cx="3883020" cy="3079168"/>
          </a:xfrm>
          <a:prstGeom prst="rect">
            <a:avLst/>
          </a:prstGeom>
          <a:solidFill>
            <a:srgbClr val="EDEDED"/>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AE6D7AAD-1A49-47F4-BF18-EF24B08D5ABC}"/>
              </a:ext>
            </a:extLst>
          </p:cNvPr>
          <p:cNvSpPr txBox="1"/>
          <p:nvPr/>
        </p:nvSpPr>
        <p:spPr>
          <a:xfrm>
            <a:off x="2048019" y="2598124"/>
            <a:ext cx="2549692" cy="338554"/>
          </a:xfrm>
          <a:prstGeom prst="rect">
            <a:avLst/>
          </a:prstGeom>
          <a:noFill/>
        </p:spPr>
        <p:txBody>
          <a:bodyPr wrap="square" rtlCol="0">
            <a:spAutoFit/>
          </a:bodyPr>
          <a:lstStyle/>
          <a:p>
            <a:pPr algn="ctr"/>
            <a:r>
              <a:rPr lang="zh-CN" altLang="en-US" sz="1600">
                <a:latin typeface="Bahnschrift Light SemiCondensed" panose="020B0502040204020203" pitchFamily="34" charset="0"/>
              </a:rPr>
              <a:t>“ </a:t>
            </a:r>
            <a:r>
              <a:rPr lang="en-US" altLang="zh-CN" sz="1600">
                <a:latin typeface="Bahnschrift Light SemiCondensed" panose="020B0502040204020203" pitchFamily="34" charset="0"/>
              </a:rPr>
              <a:t>Powerpoint Templet</a:t>
            </a:r>
            <a:r>
              <a:rPr lang="zh-CN" altLang="en-US" sz="1600">
                <a:latin typeface="Bahnschrift Light SemiCondensed" panose="020B0502040204020203" pitchFamily="34" charset="0"/>
              </a:rPr>
              <a:t> ”</a:t>
            </a:r>
          </a:p>
        </p:txBody>
      </p:sp>
      <p:sp>
        <p:nvSpPr>
          <p:cNvPr id="6" name="文本框 5">
            <a:extLst>
              <a:ext uri="{FF2B5EF4-FFF2-40B4-BE49-F238E27FC236}">
                <a16:creationId xmlns="" xmlns:a16="http://schemas.microsoft.com/office/drawing/2014/main" id="{2E145D9B-4101-49AF-B8FF-8052ACBBE6F6}"/>
              </a:ext>
            </a:extLst>
          </p:cNvPr>
          <p:cNvSpPr txBox="1"/>
          <p:nvPr/>
        </p:nvSpPr>
        <p:spPr>
          <a:xfrm>
            <a:off x="1762355" y="4297517"/>
            <a:ext cx="3121020" cy="338554"/>
          </a:xfrm>
          <a:prstGeom prst="rect">
            <a:avLst/>
          </a:prstGeom>
          <a:noFill/>
        </p:spPr>
        <p:txBody>
          <a:bodyPr wrap="square" rtlCol="0">
            <a:spAutoFit/>
          </a:bodyPr>
          <a:lstStyle/>
          <a:p>
            <a:pPr algn="ctr"/>
            <a:r>
              <a:rPr lang="en-US" altLang="zh-CN" sz="1600">
                <a:latin typeface="Signerica Fat" panose="02000503000000000000" pitchFamily="2" charset="0"/>
              </a:rPr>
              <a:t>Designed By Xiao</a:t>
            </a:r>
            <a:endParaRPr lang="zh-CN" altLang="en-US" sz="1600">
              <a:latin typeface="Signerica Fat" panose="02000503000000000000" pitchFamily="2" charset="0"/>
            </a:endParaRPr>
          </a:p>
        </p:txBody>
      </p:sp>
      <p:sp>
        <p:nvSpPr>
          <p:cNvPr id="8" name="文本框 7">
            <a:extLst>
              <a:ext uri="{FF2B5EF4-FFF2-40B4-BE49-F238E27FC236}">
                <a16:creationId xmlns="" xmlns:a16="http://schemas.microsoft.com/office/drawing/2014/main" id="{393046DE-BAF7-46A0-B8ED-965468B22694}"/>
              </a:ext>
            </a:extLst>
          </p:cNvPr>
          <p:cNvSpPr txBox="1"/>
          <p:nvPr/>
        </p:nvSpPr>
        <p:spPr>
          <a:xfrm>
            <a:off x="2048019" y="4608894"/>
            <a:ext cx="2549692" cy="307777"/>
          </a:xfrm>
          <a:prstGeom prst="rect">
            <a:avLst/>
          </a:prstGeom>
          <a:noFill/>
        </p:spPr>
        <p:txBody>
          <a:bodyPr wrap="square" rtlCol="0">
            <a:spAutoFit/>
          </a:bodyPr>
          <a:lstStyle/>
          <a:p>
            <a:pPr algn="ctr"/>
            <a:r>
              <a:rPr lang="en-US" altLang="zh-CN" sz="1400" u="sng">
                <a:latin typeface="Bahnschrift Light SemiCondensed" panose="020B0502040204020203" pitchFamily="34" charset="0"/>
              </a:rPr>
              <a:t>power your point</a:t>
            </a:r>
            <a:endParaRPr lang="zh-CN" altLang="en-US" sz="1400" u="sng">
              <a:latin typeface="Bahnschrift Light SemiCondensed" panose="020B0502040204020203" pitchFamily="34" charset="0"/>
            </a:endParaRPr>
          </a:p>
        </p:txBody>
      </p:sp>
      <p:pic>
        <p:nvPicPr>
          <p:cNvPr id="14" name="图片 13">
            <a:extLst>
              <a:ext uri="{FF2B5EF4-FFF2-40B4-BE49-F238E27FC236}">
                <a16:creationId xmlns="" xmlns:a16="http://schemas.microsoft.com/office/drawing/2014/main" id="{EB1A64DC-84A6-4C35-9997-87912EA2BC9B}"/>
              </a:ext>
            </a:extLst>
          </p:cNvPr>
          <p:cNvPicPr>
            <a:picLocks noChangeAspect="1"/>
          </p:cNvPicPr>
          <p:nvPr/>
        </p:nvPicPr>
        <p:blipFill>
          <a:blip r:embed="rId3"/>
          <a:stretch>
            <a:fillRect/>
          </a:stretch>
        </p:blipFill>
        <p:spPr>
          <a:xfrm>
            <a:off x="4883375" y="675973"/>
            <a:ext cx="2938527" cy="3481118"/>
          </a:xfrm>
          <a:prstGeom prst="rect">
            <a:avLst/>
          </a:prstGeom>
          <a:solidFill>
            <a:srgbClr val="EDEDED"/>
          </a:solidFill>
          <a:ln>
            <a:noFill/>
          </a:ln>
          <a:effectLst>
            <a:outerShdw blurRad="12700" dist="25400" dir="8100000" algn="tr" rotWithShape="0">
              <a:prstClr val="black">
                <a:alpha val="40000"/>
              </a:prstClr>
            </a:outerShdw>
          </a:effectLst>
        </p:spPr>
      </p:pic>
      <p:sp>
        <p:nvSpPr>
          <p:cNvPr id="15" name="矩形 14">
            <a:extLst>
              <a:ext uri="{FF2B5EF4-FFF2-40B4-BE49-F238E27FC236}">
                <a16:creationId xmlns="" xmlns:a16="http://schemas.microsoft.com/office/drawing/2014/main" id="{BC3A0DCE-109E-4FDB-A4B2-69B78B7DE020}"/>
              </a:ext>
            </a:extLst>
          </p:cNvPr>
          <p:cNvSpPr/>
          <p:nvPr/>
        </p:nvSpPr>
        <p:spPr>
          <a:xfrm>
            <a:off x="5220835" y="4553521"/>
            <a:ext cx="3289749" cy="1628506"/>
          </a:xfrm>
          <a:prstGeom prst="rect">
            <a:avLst/>
          </a:prstGeom>
          <a:solidFill>
            <a:srgbClr val="EDEDED"/>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1A297D4D-5BBA-4223-8E6C-9E1F7A2F36A6}"/>
              </a:ext>
            </a:extLst>
          </p:cNvPr>
          <p:cNvSpPr/>
          <p:nvPr/>
        </p:nvSpPr>
        <p:spPr>
          <a:xfrm>
            <a:off x="7517610" y="3336806"/>
            <a:ext cx="3289749" cy="1628506"/>
          </a:xfrm>
          <a:prstGeom prst="rect">
            <a:avLst/>
          </a:prstGeom>
          <a:solidFill>
            <a:srgbClr val="D4D8E1"/>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 xmlns:a16="http://schemas.microsoft.com/office/drawing/2014/main" id="{F0D3A38D-E831-4D38-B030-01E59CE1EAE9}"/>
              </a:ext>
            </a:extLst>
          </p:cNvPr>
          <p:cNvSpPr txBox="1"/>
          <p:nvPr/>
        </p:nvSpPr>
        <p:spPr>
          <a:xfrm>
            <a:off x="7601974" y="3841482"/>
            <a:ext cx="3121020" cy="338554"/>
          </a:xfrm>
          <a:prstGeom prst="rect">
            <a:avLst/>
          </a:prstGeom>
          <a:noFill/>
        </p:spPr>
        <p:txBody>
          <a:bodyPr wrap="square" rtlCol="0">
            <a:spAutoFit/>
          </a:bodyPr>
          <a:lstStyle/>
          <a:p>
            <a:pPr algn="ctr"/>
            <a:r>
              <a:rPr lang="en-US" altLang="zh-CN" sz="1600">
                <a:latin typeface="Signerica Fat" panose="02000503000000000000" pitchFamily="2" charset="0"/>
              </a:rPr>
              <a:t>Designed By Xiao</a:t>
            </a:r>
            <a:endParaRPr lang="zh-CN" altLang="en-US" sz="1600">
              <a:latin typeface="Signerica Fat" panose="02000503000000000000" pitchFamily="2" charset="0"/>
            </a:endParaRPr>
          </a:p>
        </p:txBody>
      </p:sp>
      <p:sp>
        <p:nvSpPr>
          <p:cNvPr id="30" name="文本框 29">
            <a:extLst>
              <a:ext uri="{FF2B5EF4-FFF2-40B4-BE49-F238E27FC236}">
                <a16:creationId xmlns="" xmlns:a16="http://schemas.microsoft.com/office/drawing/2014/main" id="{DC5F2EBC-F349-477B-BAF3-28CCF3FD3CBE}"/>
              </a:ext>
            </a:extLst>
          </p:cNvPr>
          <p:cNvSpPr txBox="1"/>
          <p:nvPr/>
        </p:nvSpPr>
        <p:spPr>
          <a:xfrm>
            <a:off x="7887638" y="4152859"/>
            <a:ext cx="2549692" cy="307777"/>
          </a:xfrm>
          <a:prstGeom prst="rect">
            <a:avLst/>
          </a:prstGeom>
          <a:noFill/>
        </p:spPr>
        <p:txBody>
          <a:bodyPr wrap="square" rtlCol="0">
            <a:spAutoFit/>
          </a:bodyPr>
          <a:lstStyle/>
          <a:p>
            <a:pPr algn="ctr"/>
            <a:r>
              <a:rPr lang="en-US" altLang="zh-CN" sz="1400" u="sng">
                <a:latin typeface="Bahnschrift Light SemiCondensed" panose="020B0502040204020203" pitchFamily="34" charset="0"/>
              </a:rPr>
              <a:t>power your point</a:t>
            </a:r>
            <a:endParaRPr lang="zh-CN" altLang="en-US" sz="1400" u="sng">
              <a:latin typeface="Bahnschrift Light SemiCondensed" panose="020B0502040204020203" pitchFamily="34" charset="0"/>
            </a:endParaRPr>
          </a:p>
        </p:txBody>
      </p:sp>
      <p:pic>
        <p:nvPicPr>
          <p:cNvPr id="33" name="图片 32">
            <a:extLst>
              <a:ext uri="{FF2B5EF4-FFF2-40B4-BE49-F238E27FC236}">
                <a16:creationId xmlns="" xmlns:a16="http://schemas.microsoft.com/office/drawing/2014/main" id="{24DB68F2-DF9F-45C7-AABB-45C2E4E9D81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159998" y="4747527"/>
            <a:ext cx="1411422" cy="1240494"/>
          </a:xfrm>
          <a:prstGeom prst="rect">
            <a:avLst/>
          </a:prstGeom>
        </p:spPr>
      </p:pic>
      <p:sp>
        <p:nvSpPr>
          <p:cNvPr id="40" name="文本框 39">
            <a:extLst>
              <a:ext uri="{FF2B5EF4-FFF2-40B4-BE49-F238E27FC236}">
                <a16:creationId xmlns="" xmlns:a16="http://schemas.microsoft.com/office/drawing/2014/main" id="{C1762483-796A-4664-8B1D-9C35126E85FC}"/>
              </a:ext>
            </a:extLst>
          </p:cNvPr>
          <p:cNvSpPr txBox="1"/>
          <p:nvPr/>
        </p:nvSpPr>
        <p:spPr>
          <a:xfrm>
            <a:off x="10722994" y="675973"/>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spTree>
    <p:extLst>
      <p:ext uri="{BB962C8B-B14F-4D97-AF65-F5344CB8AC3E}">
        <p14:creationId xmlns:p14="http://schemas.microsoft.com/office/powerpoint/2010/main" val="32439321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8972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05016" y="4274237"/>
            <a:ext cx="5658793" cy="923330"/>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忘吃药的晓公</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子</a:t>
            </a:r>
            <a:r>
              <a:rPr lang="zh-CN" altLang="en-US"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a:solidFill>
                  <a:srgbClr val="0033CC"/>
                </a:solidFill>
                <a:latin typeface="微软雅黑" panose="020B0503020204020204" pitchFamily="34" charset="-122"/>
                <a:ea typeface="微软雅黑" panose="020B0503020204020204" pitchFamily="34" charset="-122"/>
              </a:rPr>
              <a:t>作</a:t>
            </a:r>
            <a:r>
              <a:rPr lang="zh-CN" altLang="en-US" b="1" u="sng" dirty="0" smtClean="0">
                <a:solidFill>
                  <a:srgbClr val="0033CC"/>
                </a:solidFill>
                <a:latin typeface="微软雅黑" panose="020B0503020204020204" pitchFamily="34" charset="-122"/>
                <a:ea typeface="微软雅黑" panose="020B0503020204020204" pitchFamily="34" charset="-122"/>
              </a:rPr>
              <a:t>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2035117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 xmlns:a16="http://schemas.microsoft.com/office/drawing/2014/main" id="{36C1CC7D-6E32-4D54-A2D3-0B8C741465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 xmlns:a16="http://schemas.microsoft.com/office/drawing/2014/main" id="{8857FA4B-FF5D-493D-AEE7-2F940DBE84A0}"/>
              </a:ext>
            </a:extLst>
          </p:cNvPr>
          <p:cNvSpPr/>
          <p:nvPr/>
        </p:nvSpPr>
        <p:spPr>
          <a:xfrm>
            <a:off x="1381355" y="2217813"/>
            <a:ext cx="3883020" cy="3079168"/>
          </a:xfrm>
          <a:prstGeom prst="rect">
            <a:avLst/>
          </a:prstGeom>
          <a:solidFill>
            <a:srgbClr val="EDEDED"/>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AE6D7AAD-1A49-47F4-BF18-EF24B08D5ABC}"/>
              </a:ext>
            </a:extLst>
          </p:cNvPr>
          <p:cNvSpPr txBox="1"/>
          <p:nvPr/>
        </p:nvSpPr>
        <p:spPr>
          <a:xfrm>
            <a:off x="2048019" y="2598124"/>
            <a:ext cx="2549692" cy="338554"/>
          </a:xfrm>
          <a:prstGeom prst="rect">
            <a:avLst/>
          </a:prstGeom>
          <a:noFill/>
        </p:spPr>
        <p:txBody>
          <a:bodyPr wrap="square" rtlCol="0">
            <a:spAutoFit/>
          </a:bodyPr>
          <a:lstStyle/>
          <a:p>
            <a:pPr algn="ctr"/>
            <a:r>
              <a:rPr lang="zh-CN" altLang="en-US" sz="1600">
                <a:latin typeface="Bahnschrift Light SemiCondensed" panose="020B0502040204020203" pitchFamily="34" charset="0"/>
              </a:rPr>
              <a:t>“ </a:t>
            </a:r>
            <a:r>
              <a:rPr lang="en-US" altLang="zh-CN" sz="1600">
                <a:latin typeface="Bahnschrift Light SemiCondensed" panose="020B0502040204020203" pitchFamily="34" charset="0"/>
              </a:rPr>
              <a:t>Powerpoint Templet</a:t>
            </a:r>
            <a:r>
              <a:rPr lang="zh-CN" altLang="en-US" sz="1600">
                <a:latin typeface="Bahnschrift Light SemiCondensed" panose="020B0502040204020203" pitchFamily="34" charset="0"/>
              </a:rPr>
              <a:t> ”</a:t>
            </a:r>
          </a:p>
        </p:txBody>
      </p:sp>
      <p:sp>
        <p:nvSpPr>
          <p:cNvPr id="6" name="文本框 5">
            <a:extLst>
              <a:ext uri="{FF2B5EF4-FFF2-40B4-BE49-F238E27FC236}">
                <a16:creationId xmlns="" xmlns:a16="http://schemas.microsoft.com/office/drawing/2014/main" id="{2E145D9B-4101-49AF-B8FF-8052ACBBE6F6}"/>
              </a:ext>
            </a:extLst>
          </p:cNvPr>
          <p:cNvSpPr txBox="1"/>
          <p:nvPr/>
        </p:nvSpPr>
        <p:spPr>
          <a:xfrm>
            <a:off x="1762355" y="4297517"/>
            <a:ext cx="3121020" cy="338554"/>
          </a:xfrm>
          <a:prstGeom prst="rect">
            <a:avLst/>
          </a:prstGeom>
          <a:noFill/>
        </p:spPr>
        <p:txBody>
          <a:bodyPr wrap="square" rtlCol="0">
            <a:spAutoFit/>
          </a:bodyPr>
          <a:lstStyle/>
          <a:p>
            <a:pPr algn="ctr"/>
            <a:r>
              <a:rPr lang="en-US" altLang="zh-CN" sz="1600">
                <a:latin typeface="Signerica Fat" panose="02000503000000000000" pitchFamily="2" charset="0"/>
              </a:rPr>
              <a:t>Designed By Xiao</a:t>
            </a:r>
            <a:endParaRPr lang="zh-CN" altLang="en-US" sz="1600">
              <a:latin typeface="Signerica Fat" panose="02000503000000000000" pitchFamily="2" charset="0"/>
            </a:endParaRPr>
          </a:p>
        </p:txBody>
      </p:sp>
      <p:sp>
        <p:nvSpPr>
          <p:cNvPr id="8" name="文本框 7">
            <a:extLst>
              <a:ext uri="{FF2B5EF4-FFF2-40B4-BE49-F238E27FC236}">
                <a16:creationId xmlns="" xmlns:a16="http://schemas.microsoft.com/office/drawing/2014/main" id="{393046DE-BAF7-46A0-B8ED-965468B22694}"/>
              </a:ext>
            </a:extLst>
          </p:cNvPr>
          <p:cNvSpPr txBox="1"/>
          <p:nvPr/>
        </p:nvSpPr>
        <p:spPr>
          <a:xfrm>
            <a:off x="2048019" y="4608894"/>
            <a:ext cx="2549692" cy="307777"/>
          </a:xfrm>
          <a:prstGeom prst="rect">
            <a:avLst/>
          </a:prstGeom>
          <a:noFill/>
        </p:spPr>
        <p:txBody>
          <a:bodyPr wrap="square" rtlCol="0">
            <a:spAutoFit/>
          </a:bodyPr>
          <a:lstStyle/>
          <a:p>
            <a:pPr algn="ctr"/>
            <a:r>
              <a:rPr lang="en-US" altLang="zh-CN" sz="1400" u="sng">
                <a:latin typeface="Bahnschrift Light SemiCondensed" panose="020B0502040204020203" pitchFamily="34" charset="0"/>
              </a:rPr>
              <a:t>power your point</a:t>
            </a:r>
            <a:endParaRPr lang="zh-CN" altLang="en-US" sz="1400" u="sng">
              <a:latin typeface="Bahnschrift Light SemiCondensed" panose="020B0502040204020203" pitchFamily="34" charset="0"/>
            </a:endParaRPr>
          </a:p>
        </p:txBody>
      </p:sp>
      <p:pic>
        <p:nvPicPr>
          <p:cNvPr id="14" name="图片 13">
            <a:extLst>
              <a:ext uri="{FF2B5EF4-FFF2-40B4-BE49-F238E27FC236}">
                <a16:creationId xmlns="" xmlns:a16="http://schemas.microsoft.com/office/drawing/2014/main" id="{EB1A64DC-84A6-4C35-9997-87912EA2BC9B}"/>
              </a:ext>
            </a:extLst>
          </p:cNvPr>
          <p:cNvPicPr>
            <a:picLocks noChangeAspect="1"/>
          </p:cNvPicPr>
          <p:nvPr/>
        </p:nvPicPr>
        <p:blipFill>
          <a:blip r:embed="rId3"/>
          <a:stretch>
            <a:fillRect/>
          </a:stretch>
        </p:blipFill>
        <p:spPr>
          <a:xfrm>
            <a:off x="4883375" y="675973"/>
            <a:ext cx="2938527" cy="3481118"/>
          </a:xfrm>
          <a:prstGeom prst="rect">
            <a:avLst/>
          </a:prstGeom>
          <a:solidFill>
            <a:srgbClr val="EDEDED"/>
          </a:solidFill>
          <a:ln>
            <a:noFill/>
          </a:ln>
          <a:effectLst>
            <a:outerShdw blurRad="12700" dist="25400" dir="8100000" algn="tr" rotWithShape="0">
              <a:prstClr val="black">
                <a:alpha val="40000"/>
              </a:prstClr>
            </a:outerShdw>
          </a:effectLst>
        </p:spPr>
      </p:pic>
      <p:sp>
        <p:nvSpPr>
          <p:cNvPr id="15" name="矩形 14">
            <a:extLst>
              <a:ext uri="{FF2B5EF4-FFF2-40B4-BE49-F238E27FC236}">
                <a16:creationId xmlns="" xmlns:a16="http://schemas.microsoft.com/office/drawing/2014/main" id="{BC3A0DCE-109E-4FDB-A4B2-69B78B7DE020}"/>
              </a:ext>
            </a:extLst>
          </p:cNvPr>
          <p:cNvSpPr/>
          <p:nvPr/>
        </p:nvSpPr>
        <p:spPr>
          <a:xfrm>
            <a:off x="5220835" y="4553521"/>
            <a:ext cx="3289749" cy="1628506"/>
          </a:xfrm>
          <a:prstGeom prst="rect">
            <a:avLst/>
          </a:prstGeom>
          <a:solidFill>
            <a:srgbClr val="EDEDED"/>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1A297D4D-5BBA-4223-8E6C-9E1F7A2F36A6}"/>
              </a:ext>
            </a:extLst>
          </p:cNvPr>
          <p:cNvSpPr/>
          <p:nvPr/>
        </p:nvSpPr>
        <p:spPr>
          <a:xfrm>
            <a:off x="7517610" y="3336806"/>
            <a:ext cx="3289749" cy="1628506"/>
          </a:xfrm>
          <a:prstGeom prst="rect">
            <a:avLst/>
          </a:prstGeom>
          <a:solidFill>
            <a:srgbClr val="D4D8E1"/>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 xmlns:a16="http://schemas.microsoft.com/office/drawing/2014/main" id="{F0D3A38D-E831-4D38-B030-01E59CE1EAE9}"/>
              </a:ext>
            </a:extLst>
          </p:cNvPr>
          <p:cNvSpPr txBox="1"/>
          <p:nvPr/>
        </p:nvSpPr>
        <p:spPr>
          <a:xfrm>
            <a:off x="7601974" y="3841482"/>
            <a:ext cx="3121020" cy="338554"/>
          </a:xfrm>
          <a:prstGeom prst="rect">
            <a:avLst/>
          </a:prstGeom>
          <a:noFill/>
        </p:spPr>
        <p:txBody>
          <a:bodyPr wrap="square" rtlCol="0">
            <a:spAutoFit/>
          </a:bodyPr>
          <a:lstStyle/>
          <a:p>
            <a:pPr algn="ctr"/>
            <a:r>
              <a:rPr lang="en-US" altLang="zh-CN" sz="1600">
                <a:latin typeface="Signerica Fat" panose="02000503000000000000" pitchFamily="2" charset="0"/>
              </a:rPr>
              <a:t>Designed By Xiao</a:t>
            </a:r>
            <a:endParaRPr lang="zh-CN" altLang="en-US" sz="1600">
              <a:latin typeface="Signerica Fat" panose="02000503000000000000" pitchFamily="2" charset="0"/>
            </a:endParaRPr>
          </a:p>
        </p:txBody>
      </p:sp>
      <p:sp>
        <p:nvSpPr>
          <p:cNvPr id="30" name="文本框 29">
            <a:extLst>
              <a:ext uri="{FF2B5EF4-FFF2-40B4-BE49-F238E27FC236}">
                <a16:creationId xmlns="" xmlns:a16="http://schemas.microsoft.com/office/drawing/2014/main" id="{DC5F2EBC-F349-477B-BAF3-28CCF3FD3CBE}"/>
              </a:ext>
            </a:extLst>
          </p:cNvPr>
          <p:cNvSpPr txBox="1"/>
          <p:nvPr/>
        </p:nvSpPr>
        <p:spPr>
          <a:xfrm>
            <a:off x="7887638" y="4152859"/>
            <a:ext cx="2549692" cy="307777"/>
          </a:xfrm>
          <a:prstGeom prst="rect">
            <a:avLst/>
          </a:prstGeom>
          <a:noFill/>
        </p:spPr>
        <p:txBody>
          <a:bodyPr wrap="square" rtlCol="0">
            <a:spAutoFit/>
          </a:bodyPr>
          <a:lstStyle/>
          <a:p>
            <a:pPr algn="ctr"/>
            <a:r>
              <a:rPr lang="en-US" altLang="zh-CN" sz="1400" u="sng">
                <a:latin typeface="Bahnschrift Light SemiCondensed" panose="020B0502040204020203" pitchFamily="34" charset="0"/>
              </a:rPr>
              <a:t>power your point</a:t>
            </a:r>
            <a:endParaRPr lang="zh-CN" altLang="en-US" sz="1400" u="sng">
              <a:latin typeface="Bahnschrift Light SemiCondensed" panose="020B0502040204020203" pitchFamily="34" charset="0"/>
            </a:endParaRPr>
          </a:p>
        </p:txBody>
      </p:sp>
      <p:pic>
        <p:nvPicPr>
          <p:cNvPr id="33" name="图片 32">
            <a:extLst>
              <a:ext uri="{FF2B5EF4-FFF2-40B4-BE49-F238E27FC236}">
                <a16:creationId xmlns="" xmlns:a16="http://schemas.microsoft.com/office/drawing/2014/main" id="{24DB68F2-DF9F-45C7-AABB-45C2E4E9D81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159998" y="4747527"/>
            <a:ext cx="1411422" cy="1240494"/>
          </a:xfrm>
          <a:prstGeom prst="rect">
            <a:avLst/>
          </a:prstGeom>
        </p:spPr>
      </p:pic>
      <p:sp>
        <p:nvSpPr>
          <p:cNvPr id="40" name="文本框 39">
            <a:extLst>
              <a:ext uri="{FF2B5EF4-FFF2-40B4-BE49-F238E27FC236}">
                <a16:creationId xmlns="" xmlns:a16="http://schemas.microsoft.com/office/drawing/2014/main" id="{C1762483-796A-4664-8B1D-9C35126E85FC}"/>
              </a:ext>
            </a:extLst>
          </p:cNvPr>
          <p:cNvSpPr txBox="1"/>
          <p:nvPr/>
        </p:nvSpPr>
        <p:spPr>
          <a:xfrm>
            <a:off x="10722994" y="675973"/>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spTree>
    <p:extLst>
      <p:ext uri="{BB962C8B-B14F-4D97-AF65-F5344CB8AC3E}">
        <p14:creationId xmlns:p14="http://schemas.microsoft.com/office/powerpoint/2010/main" val="2248787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A0E54957-4A3D-4740-ACF2-F932F902D4F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01490EF7-49DC-4DAA-9719-4676404DE119}"/>
              </a:ext>
            </a:extLst>
          </p:cNvPr>
          <p:cNvSpPr txBox="1"/>
          <p:nvPr/>
        </p:nvSpPr>
        <p:spPr>
          <a:xfrm>
            <a:off x="4535490" y="825667"/>
            <a:ext cx="3121020" cy="338554"/>
          </a:xfrm>
          <a:prstGeom prst="rect">
            <a:avLst/>
          </a:prstGeom>
          <a:noFill/>
        </p:spPr>
        <p:txBody>
          <a:bodyPr wrap="square" rtlCol="0">
            <a:spAutoFit/>
          </a:bodyPr>
          <a:lstStyle/>
          <a:p>
            <a:pPr algn="ctr"/>
            <a:r>
              <a:rPr lang="zh-CN" altLang="en-US" sz="1600" spc="300">
                <a:latin typeface="Bahnschrift Light SemiCondensed" panose="020B0502040204020203" pitchFamily="34" charset="0"/>
              </a:rPr>
              <a:t>“ </a:t>
            </a:r>
            <a:r>
              <a:rPr lang="en-US" altLang="zh-CN" sz="1600" spc="300">
                <a:latin typeface="Bahnschrift Light SemiCondensed" panose="020B0502040204020203" pitchFamily="34" charset="0"/>
              </a:rPr>
              <a:t>Powerpoint Templet</a:t>
            </a:r>
            <a:r>
              <a:rPr lang="zh-CN" altLang="en-US" sz="1600" spc="300">
                <a:latin typeface="Bahnschrift Light SemiCondensed" panose="020B0502040204020203" pitchFamily="34" charset="0"/>
              </a:rPr>
              <a:t> ”</a:t>
            </a:r>
          </a:p>
        </p:txBody>
      </p:sp>
      <p:sp>
        <p:nvSpPr>
          <p:cNvPr id="5" name="文本框 4">
            <a:extLst>
              <a:ext uri="{FF2B5EF4-FFF2-40B4-BE49-F238E27FC236}">
                <a16:creationId xmlns="" xmlns:a16="http://schemas.microsoft.com/office/drawing/2014/main" id="{37ED1FB2-E504-4138-85DA-C201DCB54A03}"/>
              </a:ext>
            </a:extLst>
          </p:cNvPr>
          <p:cNvSpPr txBox="1"/>
          <p:nvPr/>
        </p:nvSpPr>
        <p:spPr>
          <a:xfrm>
            <a:off x="4535490" y="1737660"/>
            <a:ext cx="3121020" cy="338554"/>
          </a:xfrm>
          <a:prstGeom prst="rect">
            <a:avLst/>
          </a:prstGeom>
          <a:noFill/>
        </p:spPr>
        <p:txBody>
          <a:bodyPr wrap="square" rtlCol="0">
            <a:spAutoFit/>
          </a:bodyPr>
          <a:lstStyle/>
          <a:p>
            <a:pPr algn="ctr"/>
            <a:r>
              <a:rPr lang="en-US" altLang="zh-CN" sz="1600">
                <a:latin typeface="Signerica Fat" panose="02000503000000000000" pitchFamily="2" charset="0"/>
              </a:rPr>
              <a:t>Designed By Xiao</a:t>
            </a:r>
            <a:endParaRPr lang="zh-CN" altLang="en-US" sz="1600">
              <a:latin typeface="Signerica Fat" panose="02000503000000000000" pitchFamily="2" charset="0"/>
            </a:endParaRPr>
          </a:p>
        </p:txBody>
      </p:sp>
      <p:sp>
        <p:nvSpPr>
          <p:cNvPr id="6" name="文本框 5">
            <a:extLst>
              <a:ext uri="{FF2B5EF4-FFF2-40B4-BE49-F238E27FC236}">
                <a16:creationId xmlns="" xmlns:a16="http://schemas.microsoft.com/office/drawing/2014/main" id="{3AA1BD25-E491-46D6-8C2A-65605260F7BE}"/>
              </a:ext>
            </a:extLst>
          </p:cNvPr>
          <p:cNvSpPr txBox="1"/>
          <p:nvPr/>
        </p:nvSpPr>
        <p:spPr>
          <a:xfrm>
            <a:off x="4821154" y="2076214"/>
            <a:ext cx="2549692" cy="307777"/>
          </a:xfrm>
          <a:prstGeom prst="rect">
            <a:avLst/>
          </a:prstGeom>
          <a:noFill/>
        </p:spPr>
        <p:txBody>
          <a:bodyPr wrap="square" rtlCol="0">
            <a:spAutoFit/>
          </a:bodyPr>
          <a:lstStyle/>
          <a:p>
            <a:pPr algn="ctr"/>
            <a:r>
              <a:rPr lang="en-US" altLang="zh-CN" sz="1400" spc="300">
                <a:latin typeface="Bahnschrift Light SemiCondensed" panose="020B0502040204020203" pitchFamily="34" charset="0"/>
              </a:rPr>
              <a:t>title goes here</a:t>
            </a:r>
            <a:endParaRPr lang="zh-CN" altLang="en-US" sz="1400" spc="300">
              <a:latin typeface="Bahnschrift Light SemiCondensed" panose="020B0502040204020203" pitchFamily="34" charset="0"/>
            </a:endParaRPr>
          </a:p>
        </p:txBody>
      </p:sp>
      <p:sp>
        <p:nvSpPr>
          <p:cNvPr id="7" name="文本框 6">
            <a:extLst>
              <a:ext uri="{FF2B5EF4-FFF2-40B4-BE49-F238E27FC236}">
                <a16:creationId xmlns="" xmlns:a16="http://schemas.microsoft.com/office/drawing/2014/main" id="{0FE79141-B48E-4E89-B9F3-EC90EC5075E8}"/>
              </a:ext>
            </a:extLst>
          </p:cNvPr>
          <p:cNvSpPr txBox="1"/>
          <p:nvPr/>
        </p:nvSpPr>
        <p:spPr>
          <a:xfrm>
            <a:off x="3040146" y="4665873"/>
            <a:ext cx="6111708" cy="1569660"/>
          </a:xfrm>
          <a:prstGeom prst="rect">
            <a:avLst/>
          </a:prstGeom>
          <a:noFill/>
        </p:spPr>
        <p:txBody>
          <a:bodyPr wrap="square" rtlCol="0">
            <a:spAutoFit/>
          </a:bodyPr>
          <a:lstStyle/>
          <a:p>
            <a:pPr algn="ctr"/>
            <a:r>
              <a:rPr lang="en-US" altLang="zh-CN" sz="1600" spc="300">
                <a:latin typeface="Bahnschrift Light SemiCondensed" panose="020B0502040204020203"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spc="300">
              <a:latin typeface="Bahnschrift Light SemiCondensed" panose="020B0502040204020203" pitchFamily="34" charset="0"/>
            </a:endParaRPr>
          </a:p>
        </p:txBody>
      </p:sp>
      <p:pic>
        <p:nvPicPr>
          <p:cNvPr id="9" name="图片 8">
            <a:extLst>
              <a:ext uri="{FF2B5EF4-FFF2-40B4-BE49-F238E27FC236}">
                <a16:creationId xmlns="" xmlns:a16="http://schemas.microsoft.com/office/drawing/2014/main" id="{ED6053D1-6B87-4471-BAC6-DE5A443005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6886" y="2806457"/>
            <a:ext cx="1398228" cy="1640150"/>
          </a:xfrm>
          <a:prstGeom prst="rect">
            <a:avLst/>
          </a:prstGeom>
        </p:spPr>
      </p:pic>
    </p:spTree>
    <p:extLst>
      <p:ext uri="{BB962C8B-B14F-4D97-AF65-F5344CB8AC3E}">
        <p14:creationId xmlns:p14="http://schemas.microsoft.com/office/powerpoint/2010/main" val="32390953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E1453DE3-2011-4E32-BEE4-2F07214BA5EC}"/>
              </a:ext>
            </a:extLst>
          </p:cNvPr>
          <p:cNvSpPr/>
          <p:nvPr/>
        </p:nvSpPr>
        <p:spPr>
          <a:xfrm>
            <a:off x="0" y="0"/>
            <a:ext cx="12192000" cy="6858000"/>
          </a:xfrm>
          <a:prstGeom prst="rect">
            <a:avLst/>
          </a:prstGeom>
          <a:solidFill>
            <a:srgbClr val="D4D8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 xmlns:a16="http://schemas.microsoft.com/office/drawing/2014/main" id="{DB7C38A0-854B-4FA1-84AA-896E6B0FE4A6}"/>
              </a:ext>
            </a:extLst>
          </p:cNvPr>
          <p:cNvPicPr>
            <a:picLocks noChangeAspect="1"/>
          </p:cNvPicPr>
          <p:nvPr/>
        </p:nvPicPr>
        <p:blipFill>
          <a:blip r:embed="rId2"/>
          <a:stretch>
            <a:fillRect/>
          </a:stretch>
        </p:blipFill>
        <p:spPr>
          <a:xfrm>
            <a:off x="1236513" y="1160667"/>
            <a:ext cx="2721999" cy="4536666"/>
          </a:xfrm>
          <a:prstGeom prst="rect">
            <a:avLst/>
          </a:prstGeom>
          <a:solidFill>
            <a:srgbClr val="EDEDED"/>
          </a:solidFill>
          <a:ln>
            <a:noFill/>
          </a:ln>
          <a:effectLst>
            <a:outerShdw blurRad="12700" dist="25400" dir="8100000" algn="tr" rotWithShape="0">
              <a:prstClr val="black">
                <a:alpha val="40000"/>
              </a:prstClr>
            </a:outerShdw>
          </a:effectLst>
        </p:spPr>
      </p:pic>
      <p:sp>
        <p:nvSpPr>
          <p:cNvPr id="17" name="矩形 16">
            <a:extLst>
              <a:ext uri="{FF2B5EF4-FFF2-40B4-BE49-F238E27FC236}">
                <a16:creationId xmlns="" xmlns:a16="http://schemas.microsoft.com/office/drawing/2014/main" id="{A5B4A55F-F886-4B21-ACAA-04FA9744D799}"/>
              </a:ext>
            </a:extLst>
          </p:cNvPr>
          <p:cNvSpPr/>
          <p:nvPr/>
        </p:nvSpPr>
        <p:spPr>
          <a:xfrm>
            <a:off x="8233489" y="1160668"/>
            <a:ext cx="2721999" cy="4536665"/>
          </a:xfrm>
          <a:prstGeom prst="rect">
            <a:avLst/>
          </a:prstGeom>
          <a:solidFill>
            <a:srgbClr val="F0EDE7"/>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D0B96B0C-B095-4466-A3B1-6C4CA61B6CFB}"/>
              </a:ext>
            </a:extLst>
          </p:cNvPr>
          <p:cNvSpPr/>
          <p:nvPr/>
        </p:nvSpPr>
        <p:spPr>
          <a:xfrm>
            <a:off x="1236513" y="4711700"/>
            <a:ext cx="2721999" cy="985633"/>
          </a:xfrm>
          <a:prstGeom prst="rect">
            <a:avLst/>
          </a:prstGeom>
          <a:solidFill>
            <a:srgbClr val="F0ED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 xmlns:a16="http://schemas.microsoft.com/office/drawing/2014/main" id="{3A88D05D-293C-453A-9C87-1AE90C6E0D52}"/>
              </a:ext>
            </a:extLst>
          </p:cNvPr>
          <p:cNvPicPr>
            <a:picLocks noChangeAspect="1"/>
          </p:cNvPicPr>
          <p:nvPr/>
        </p:nvPicPr>
        <p:blipFill>
          <a:blip r:embed="rId3"/>
          <a:stretch>
            <a:fillRect/>
          </a:stretch>
        </p:blipFill>
        <p:spPr>
          <a:xfrm>
            <a:off x="4733674" y="1160667"/>
            <a:ext cx="2727306" cy="4536666"/>
          </a:xfrm>
          <a:prstGeom prst="rect">
            <a:avLst/>
          </a:prstGeom>
          <a:solidFill>
            <a:srgbClr val="EDEDED"/>
          </a:solidFill>
          <a:ln>
            <a:noFill/>
          </a:ln>
          <a:effectLst>
            <a:outerShdw blurRad="12700" dist="25400" dir="8100000" algn="tr" rotWithShape="0">
              <a:prstClr val="black">
                <a:alpha val="40000"/>
              </a:prstClr>
            </a:outerShdw>
          </a:effectLst>
        </p:spPr>
      </p:pic>
      <p:sp>
        <p:nvSpPr>
          <p:cNvPr id="24" name="矩形 23">
            <a:extLst>
              <a:ext uri="{FF2B5EF4-FFF2-40B4-BE49-F238E27FC236}">
                <a16:creationId xmlns="" xmlns:a16="http://schemas.microsoft.com/office/drawing/2014/main" id="{461162FC-D625-439A-8602-2153962D33DB}"/>
              </a:ext>
            </a:extLst>
          </p:cNvPr>
          <p:cNvSpPr/>
          <p:nvPr/>
        </p:nvSpPr>
        <p:spPr>
          <a:xfrm>
            <a:off x="4731021" y="4711700"/>
            <a:ext cx="2729959" cy="985633"/>
          </a:xfrm>
          <a:prstGeom prst="rect">
            <a:avLst/>
          </a:prstGeom>
          <a:solidFill>
            <a:srgbClr val="E5C7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 xmlns:a16="http://schemas.microsoft.com/office/drawing/2014/main" id="{1D0D352B-224F-42AE-AEF1-C2DE2CE61CFD}"/>
              </a:ext>
            </a:extLst>
          </p:cNvPr>
          <p:cNvSpPr txBox="1"/>
          <p:nvPr/>
        </p:nvSpPr>
        <p:spPr>
          <a:xfrm>
            <a:off x="4732347" y="4913635"/>
            <a:ext cx="2727306" cy="581762"/>
          </a:xfrm>
          <a:prstGeom prst="rect">
            <a:avLst/>
          </a:prstGeom>
          <a:noFill/>
        </p:spPr>
        <p:txBody>
          <a:bodyPr wrap="square" rtlCol="0">
            <a:spAutoFit/>
          </a:bodyPr>
          <a:lstStyle/>
          <a:p>
            <a:pPr algn="ctr">
              <a:lnSpc>
                <a:spcPct val="120000"/>
              </a:lnSpc>
            </a:pPr>
            <a:r>
              <a:rPr lang="en-US" altLang="zh-CN" sz="1400">
                <a:latin typeface="Bahnschrift Light SemiCondensed" panose="020B0502040204020203" pitchFamily="34" charset="0"/>
              </a:rPr>
              <a:t>fusce posuere, magna sed pulvinar ultricies, purus lectus malesuada</a:t>
            </a:r>
            <a:endParaRPr lang="zh-CN" altLang="en-US" sz="1400">
              <a:latin typeface="Bahnschrift Light SemiCondensed" panose="020B0502040204020203" pitchFamily="34" charset="0"/>
            </a:endParaRPr>
          </a:p>
        </p:txBody>
      </p:sp>
      <p:sp>
        <p:nvSpPr>
          <p:cNvPr id="27" name="文本框 26">
            <a:extLst>
              <a:ext uri="{FF2B5EF4-FFF2-40B4-BE49-F238E27FC236}">
                <a16:creationId xmlns="" xmlns:a16="http://schemas.microsoft.com/office/drawing/2014/main" id="{8B675ADC-B773-439F-8380-0660492A4BDC}"/>
              </a:ext>
            </a:extLst>
          </p:cNvPr>
          <p:cNvSpPr txBox="1"/>
          <p:nvPr/>
        </p:nvSpPr>
        <p:spPr>
          <a:xfrm>
            <a:off x="1037002" y="5050627"/>
            <a:ext cx="3121020" cy="307777"/>
          </a:xfrm>
          <a:prstGeom prst="rect">
            <a:avLst/>
          </a:prstGeom>
          <a:noFill/>
        </p:spPr>
        <p:txBody>
          <a:bodyPr wrap="square" rtlCol="0">
            <a:spAutoFit/>
          </a:bodyPr>
          <a:lstStyle/>
          <a:p>
            <a:pPr algn="ctr"/>
            <a:r>
              <a:rPr lang="en-US" altLang="zh-CN" sz="1400">
                <a:latin typeface="Signerica Fat" panose="02000503000000000000" pitchFamily="2" charset="0"/>
              </a:rPr>
              <a:t>Designed By Xiao</a:t>
            </a:r>
            <a:endParaRPr lang="zh-CN" altLang="en-US" sz="1400">
              <a:latin typeface="Signerica Fat" panose="02000503000000000000" pitchFamily="2" charset="0"/>
            </a:endParaRPr>
          </a:p>
        </p:txBody>
      </p:sp>
      <p:sp>
        <p:nvSpPr>
          <p:cNvPr id="28" name="文本框 27">
            <a:extLst>
              <a:ext uri="{FF2B5EF4-FFF2-40B4-BE49-F238E27FC236}">
                <a16:creationId xmlns="" xmlns:a16="http://schemas.microsoft.com/office/drawing/2014/main" id="{78B20472-828C-4B43-A442-CE8307D7350C}"/>
              </a:ext>
            </a:extLst>
          </p:cNvPr>
          <p:cNvSpPr txBox="1"/>
          <p:nvPr/>
        </p:nvSpPr>
        <p:spPr>
          <a:xfrm>
            <a:off x="8427324" y="1536866"/>
            <a:ext cx="2024776" cy="369332"/>
          </a:xfrm>
          <a:prstGeom prst="rect">
            <a:avLst/>
          </a:prstGeom>
          <a:noFill/>
        </p:spPr>
        <p:txBody>
          <a:bodyPr wrap="square" rtlCol="0">
            <a:spAutoFit/>
          </a:bodyPr>
          <a:lstStyle/>
          <a:p>
            <a:r>
              <a:rPr lang="en-US" altLang="zh-CN">
                <a:latin typeface="Bahnschrift SemiBold SemiConden" panose="020B0502040204020203" pitchFamily="34" charset="0"/>
              </a:rPr>
              <a:t>Powerpoint Templet</a:t>
            </a:r>
            <a:r>
              <a:rPr lang="zh-CN" altLang="en-US">
                <a:latin typeface="Bahnschrift SemiBold SemiConden" panose="020B0502040204020203" pitchFamily="34" charset="0"/>
              </a:rPr>
              <a:t> </a:t>
            </a:r>
          </a:p>
        </p:txBody>
      </p:sp>
      <p:sp>
        <p:nvSpPr>
          <p:cNvPr id="29" name="文本框 28">
            <a:extLst>
              <a:ext uri="{FF2B5EF4-FFF2-40B4-BE49-F238E27FC236}">
                <a16:creationId xmlns="" xmlns:a16="http://schemas.microsoft.com/office/drawing/2014/main" id="{3C1A5C80-45BF-439C-A583-9570EC756AEF}"/>
              </a:ext>
            </a:extLst>
          </p:cNvPr>
          <p:cNvSpPr txBox="1"/>
          <p:nvPr/>
        </p:nvSpPr>
        <p:spPr>
          <a:xfrm>
            <a:off x="8427324" y="2103989"/>
            <a:ext cx="983376" cy="2650021"/>
          </a:xfrm>
          <a:prstGeom prst="rect">
            <a:avLst/>
          </a:prstGeom>
          <a:noFill/>
        </p:spPr>
        <p:txBody>
          <a:bodyPr wrap="square" rtlCol="0">
            <a:spAutoFit/>
          </a:bodyPr>
          <a:lstStyle/>
          <a:p>
            <a:pPr>
              <a:lnSpc>
                <a:spcPct val="120000"/>
              </a:lnSpc>
            </a:pPr>
            <a:r>
              <a:rPr lang="fr-FR" altLang="zh-CN" sz="1400">
                <a:latin typeface="Bahnschrift Light SemiCondensed" panose="020B0502040204020203" pitchFamily="34" charset="0"/>
              </a:rPr>
              <a:t>Pellentesque habitant morbi tristique senectus et netus et malesuada fames ac turpis egestas</a:t>
            </a:r>
            <a:endParaRPr lang="zh-CN" altLang="en-US" sz="1400">
              <a:latin typeface="Bahnschrift Light SemiCondensed" panose="020B0502040204020203" pitchFamily="34" charset="0"/>
            </a:endParaRPr>
          </a:p>
        </p:txBody>
      </p:sp>
      <p:pic>
        <p:nvPicPr>
          <p:cNvPr id="32" name="图片 31" descr="张着嘴&#10;&#10;低可信度描述已自动生成">
            <a:extLst>
              <a:ext uri="{FF2B5EF4-FFF2-40B4-BE49-F238E27FC236}">
                <a16:creationId xmlns="" xmlns:a16="http://schemas.microsoft.com/office/drawing/2014/main" id="{BE4ADF7E-F2E4-465E-A1A9-4991162299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94488" y="4495484"/>
            <a:ext cx="1173377" cy="1032572"/>
          </a:xfrm>
          <a:prstGeom prst="rect">
            <a:avLst/>
          </a:prstGeom>
        </p:spPr>
      </p:pic>
      <p:sp>
        <p:nvSpPr>
          <p:cNvPr id="30" name="文本框 29">
            <a:extLst>
              <a:ext uri="{FF2B5EF4-FFF2-40B4-BE49-F238E27FC236}">
                <a16:creationId xmlns="" xmlns:a16="http://schemas.microsoft.com/office/drawing/2014/main" id="{5B589ECC-682D-44A1-9A64-2AB33430A985}"/>
              </a:ext>
            </a:extLst>
          </p:cNvPr>
          <p:cNvSpPr txBox="1"/>
          <p:nvPr/>
        </p:nvSpPr>
        <p:spPr>
          <a:xfrm>
            <a:off x="8310329" y="6108389"/>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sp>
        <p:nvSpPr>
          <p:cNvPr id="33" name="文本框 32">
            <a:extLst>
              <a:ext uri="{FF2B5EF4-FFF2-40B4-BE49-F238E27FC236}">
                <a16:creationId xmlns="" xmlns:a16="http://schemas.microsoft.com/office/drawing/2014/main" id="{2F6ADE95-8F64-498A-9974-6A912A4C4EB9}"/>
              </a:ext>
            </a:extLst>
          </p:cNvPr>
          <p:cNvSpPr txBox="1"/>
          <p:nvPr/>
        </p:nvSpPr>
        <p:spPr>
          <a:xfrm>
            <a:off x="2684229" y="411057"/>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spTree>
    <p:extLst>
      <p:ext uri="{BB962C8B-B14F-4D97-AF65-F5344CB8AC3E}">
        <p14:creationId xmlns:p14="http://schemas.microsoft.com/office/powerpoint/2010/main" val="3213301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8DB4956-F2BF-4FD6-BA2C-9ED3ED0CA560}"/>
              </a:ext>
            </a:extLst>
          </p:cNvPr>
          <p:cNvSpPr/>
          <p:nvPr/>
        </p:nvSpPr>
        <p:spPr>
          <a:xfrm>
            <a:off x="0" y="0"/>
            <a:ext cx="12192000" cy="6858000"/>
          </a:xfrm>
          <a:prstGeom prst="rect">
            <a:avLst/>
          </a:prstGeom>
          <a:solidFill>
            <a:srgbClr val="CAD2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984909FE-2246-415F-8B0E-29240BD911E8}"/>
              </a:ext>
            </a:extLst>
          </p:cNvPr>
          <p:cNvSpPr/>
          <p:nvPr/>
        </p:nvSpPr>
        <p:spPr>
          <a:xfrm rot="180000">
            <a:off x="6053348" y="1928152"/>
            <a:ext cx="4633200" cy="3718800"/>
          </a:xfrm>
          <a:prstGeom prst="rect">
            <a:avLst/>
          </a:prstGeom>
          <a:solidFill>
            <a:srgbClr val="EDEDED"/>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 xmlns:a16="http://schemas.microsoft.com/office/drawing/2014/main" id="{C09C7E29-BAB4-4DEC-A02B-6FE4E65F18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80000">
            <a:off x="6529097" y="2112377"/>
            <a:ext cx="3681704" cy="3350350"/>
          </a:xfrm>
          <a:prstGeom prst="rect">
            <a:avLst/>
          </a:prstGeom>
        </p:spPr>
      </p:pic>
      <p:sp>
        <p:nvSpPr>
          <p:cNvPr id="16" name="文本框 15">
            <a:extLst>
              <a:ext uri="{FF2B5EF4-FFF2-40B4-BE49-F238E27FC236}">
                <a16:creationId xmlns="" xmlns:a16="http://schemas.microsoft.com/office/drawing/2014/main" id="{8EA41662-1FBB-42E1-8C19-61553F21F148}"/>
              </a:ext>
            </a:extLst>
          </p:cNvPr>
          <p:cNvSpPr txBox="1"/>
          <p:nvPr/>
        </p:nvSpPr>
        <p:spPr>
          <a:xfrm rot="180000">
            <a:off x="6557018" y="2216970"/>
            <a:ext cx="2024776" cy="369332"/>
          </a:xfrm>
          <a:prstGeom prst="rect">
            <a:avLst/>
          </a:prstGeom>
          <a:noFill/>
        </p:spPr>
        <p:txBody>
          <a:bodyPr wrap="square" rtlCol="0">
            <a:spAutoFit/>
          </a:bodyPr>
          <a:lstStyle/>
          <a:p>
            <a:r>
              <a:rPr lang="en-US" altLang="zh-CN">
                <a:latin typeface="Bahnschrift SemiBold SemiConden" panose="020B0502040204020203" pitchFamily="34" charset="0"/>
              </a:rPr>
              <a:t>Powerpoint Templet</a:t>
            </a:r>
            <a:r>
              <a:rPr lang="zh-CN" altLang="en-US">
                <a:latin typeface="Bahnschrift SemiBold SemiConden" panose="020B0502040204020203" pitchFamily="34" charset="0"/>
              </a:rPr>
              <a:t> </a:t>
            </a:r>
          </a:p>
        </p:txBody>
      </p:sp>
      <p:sp>
        <p:nvSpPr>
          <p:cNvPr id="17" name="文本框 16">
            <a:extLst>
              <a:ext uri="{FF2B5EF4-FFF2-40B4-BE49-F238E27FC236}">
                <a16:creationId xmlns="" xmlns:a16="http://schemas.microsoft.com/office/drawing/2014/main" id="{C3A74BA5-ACE2-43B3-847F-92B662B5FEE2}"/>
              </a:ext>
            </a:extLst>
          </p:cNvPr>
          <p:cNvSpPr txBox="1"/>
          <p:nvPr/>
        </p:nvSpPr>
        <p:spPr>
          <a:xfrm rot="180000">
            <a:off x="6509623" y="2811084"/>
            <a:ext cx="3102918" cy="1018036"/>
          </a:xfrm>
          <a:prstGeom prst="rect">
            <a:avLst/>
          </a:prstGeom>
          <a:noFill/>
        </p:spPr>
        <p:txBody>
          <a:bodyPr wrap="square" rtlCol="0">
            <a:spAutoFit/>
          </a:bodyPr>
          <a:lstStyle/>
          <a:p>
            <a:pPr>
              <a:lnSpc>
                <a:spcPct val="150000"/>
              </a:lnSpc>
            </a:pPr>
            <a:r>
              <a:rPr lang="fr-FR" altLang="zh-CN" sz="1400">
                <a:latin typeface="Bahnschrift Light SemiCondensed" panose="020B0502040204020203" pitchFamily="34" charset="0"/>
              </a:rPr>
              <a:t>Pellentesque habitant morbi tristique senectus et netus et malesuada fames ac turpis egestas</a:t>
            </a:r>
            <a:endParaRPr lang="zh-CN" altLang="en-US" sz="1400">
              <a:latin typeface="Bahnschrift Light SemiCondensed" panose="020B0502040204020203" pitchFamily="34" charset="0"/>
            </a:endParaRPr>
          </a:p>
        </p:txBody>
      </p:sp>
      <p:sp>
        <p:nvSpPr>
          <p:cNvPr id="18" name="文本框 17">
            <a:extLst>
              <a:ext uri="{FF2B5EF4-FFF2-40B4-BE49-F238E27FC236}">
                <a16:creationId xmlns="" xmlns:a16="http://schemas.microsoft.com/office/drawing/2014/main" id="{49D18E83-044A-4EED-B0B3-07EC829CF39B}"/>
              </a:ext>
            </a:extLst>
          </p:cNvPr>
          <p:cNvSpPr txBox="1"/>
          <p:nvPr/>
        </p:nvSpPr>
        <p:spPr>
          <a:xfrm rot="180000">
            <a:off x="6351695" y="4789106"/>
            <a:ext cx="4174022" cy="738664"/>
          </a:xfrm>
          <a:prstGeom prst="rect">
            <a:avLst/>
          </a:prstGeom>
          <a:noFill/>
        </p:spPr>
        <p:txBody>
          <a:bodyPr wrap="square" rtlCol="0">
            <a:spAutoFit/>
          </a:bodyPr>
          <a:lstStyle/>
          <a:p>
            <a:pPr algn="r"/>
            <a:r>
              <a:rPr lang="fr-FR" altLang="zh-CN" sz="1400" spc="300">
                <a:latin typeface="Bahnschrift Light SemiCondensed" panose="020B0502040204020203" pitchFamily="34" charset="0"/>
              </a:rPr>
              <a:t>ellentesque habitant morbi tristique senectus et netus et malesuada fames ac turpis egestas</a:t>
            </a:r>
            <a:endParaRPr lang="zh-CN" altLang="en-US" sz="1400" spc="300">
              <a:latin typeface="Bahnschrift Light SemiCondensed" panose="020B0502040204020203" pitchFamily="34" charset="0"/>
            </a:endParaRPr>
          </a:p>
        </p:txBody>
      </p:sp>
      <p:pic>
        <p:nvPicPr>
          <p:cNvPr id="12" name="图片 11">
            <a:extLst>
              <a:ext uri="{FF2B5EF4-FFF2-40B4-BE49-F238E27FC236}">
                <a16:creationId xmlns="" xmlns:a16="http://schemas.microsoft.com/office/drawing/2014/main" id="{1FEC9A0D-90F3-4B63-9337-9CC64F689E1A}"/>
              </a:ext>
            </a:extLst>
          </p:cNvPr>
          <p:cNvPicPr>
            <a:picLocks noChangeAspect="1"/>
          </p:cNvPicPr>
          <p:nvPr/>
        </p:nvPicPr>
        <p:blipFill>
          <a:blip r:embed="rId3"/>
          <a:stretch>
            <a:fillRect/>
          </a:stretch>
        </p:blipFill>
        <p:spPr>
          <a:xfrm rot="4633432">
            <a:off x="1955539" y="1112045"/>
            <a:ext cx="3718570" cy="4633910"/>
          </a:xfrm>
          <a:prstGeom prst="rect">
            <a:avLst/>
          </a:prstGeom>
          <a:solidFill>
            <a:srgbClr val="EDEDED"/>
          </a:solidFill>
          <a:ln>
            <a:noFill/>
          </a:ln>
          <a:effectLst>
            <a:outerShdw blurRad="12700" dist="25400" dir="8100000" algn="tr" rotWithShape="0">
              <a:prstClr val="black">
                <a:alpha val="40000"/>
              </a:prstClr>
            </a:outerShdw>
          </a:effectLst>
        </p:spPr>
      </p:pic>
      <p:sp>
        <p:nvSpPr>
          <p:cNvPr id="23" name="文本框 22">
            <a:extLst>
              <a:ext uri="{FF2B5EF4-FFF2-40B4-BE49-F238E27FC236}">
                <a16:creationId xmlns="" xmlns:a16="http://schemas.microsoft.com/office/drawing/2014/main" id="{E6541BFD-C863-4BE0-97B1-886831B8CF57}"/>
              </a:ext>
            </a:extLst>
          </p:cNvPr>
          <p:cNvSpPr txBox="1"/>
          <p:nvPr/>
        </p:nvSpPr>
        <p:spPr>
          <a:xfrm>
            <a:off x="2684229" y="411057"/>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sp>
        <p:nvSpPr>
          <p:cNvPr id="24" name="文本框 23">
            <a:extLst>
              <a:ext uri="{FF2B5EF4-FFF2-40B4-BE49-F238E27FC236}">
                <a16:creationId xmlns="" xmlns:a16="http://schemas.microsoft.com/office/drawing/2014/main" id="{597C42B6-4363-4376-AF8E-4220CDEBA28F}"/>
              </a:ext>
            </a:extLst>
          </p:cNvPr>
          <p:cNvSpPr txBox="1"/>
          <p:nvPr/>
        </p:nvSpPr>
        <p:spPr>
          <a:xfrm>
            <a:off x="8310329" y="6108389"/>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sp>
        <p:nvSpPr>
          <p:cNvPr id="25" name="文本框 24">
            <a:extLst>
              <a:ext uri="{FF2B5EF4-FFF2-40B4-BE49-F238E27FC236}">
                <a16:creationId xmlns="" xmlns:a16="http://schemas.microsoft.com/office/drawing/2014/main" id="{63EC6531-3C6A-46B1-9C31-A47AF1B90466}"/>
              </a:ext>
            </a:extLst>
          </p:cNvPr>
          <p:cNvSpPr txBox="1"/>
          <p:nvPr/>
        </p:nvSpPr>
        <p:spPr>
          <a:xfrm>
            <a:off x="693804" y="1994961"/>
            <a:ext cx="3121020" cy="338554"/>
          </a:xfrm>
          <a:prstGeom prst="rect">
            <a:avLst/>
          </a:prstGeom>
          <a:noFill/>
        </p:spPr>
        <p:txBody>
          <a:bodyPr wrap="square" rtlCol="0">
            <a:spAutoFit/>
          </a:bodyPr>
          <a:lstStyle/>
          <a:p>
            <a:pPr algn="ctr"/>
            <a:r>
              <a:rPr lang="en-US" altLang="zh-CN" sz="1600">
                <a:latin typeface="Signerica Fat" panose="02000503000000000000" pitchFamily="2" charset="0"/>
              </a:rPr>
              <a:t>Designed By Xiao</a:t>
            </a:r>
            <a:endParaRPr lang="zh-CN" altLang="en-US" sz="1600">
              <a:latin typeface="Signerica Fat" panose="02000503000000000000" pitchFamily="2" charset="0"/>
            </a:endParaRPr>
          </a:p>
        </p:txBody>
      </p:sp>
    </p:spTree>
    <p:extLst>
      <p:ext uri="{BB962C8B-B14F-4D97-AF65-F5344CB8AC3E}">
        <p14:creationId xmlns:p14="http://schemas.microsoft.com/office/powerpoint/2010/main" val="32522851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D8E84F3-BD71-475D-A63C-91569519AAE5}"/>
              </a:ext>
            </a:extLst>
          </p:cNvPr>
          <p:cNvSpPr/>
          <p:nvPr/>
        </p:nvSpPr>
        <p:spPr>
          <a:xfrm>
            <a:off x="0" y="0"/>
            <a:ext cx="12192000" cy="6858000"/>
          </a:xfrm>
          <a:prstGeom prst="rect">
            <a:avLst/>
          </a:prstGeom>
          <a:solidFill>
            <a:srgbClr val="C6D2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C9E6B523-A4DF-4DE3-A8C3-9C89420FA348}"/>
              </a:ext>
            </a:extLst>
          </p:cNvPr>
          <p:cNvSpPr/>
          <p:nvPr/>
        </p:nvSpPr>
        <p:spPr>
          <a:xfrm>
            <a:off x="5049741" y="1272484"/>
            <a:ext cx="2092519" cy="3487532"/>
          </a:xfrm>
          <a:prstGeom prst="rect">
            <a:avLst/>
          </a:prstGeom>
          <a:solidFill>
            <a:srgbClr val="E5E5E5"/>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卡通人物&#10;&#10;中度可信度描述已自动生成">
            <a:extLst>
              <a:ext uri="{FF2B5EF4-FFF2-40B4-BE49-F238E27FC236}">
                <a16:creationId xmlns="" xmlns:a16="http://schemas.microsoft.com/office/drawing/2014/main" id="{47CE6F17-35F4-4A84-AA59-873C0594555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182" r="13182" b="3694"/>
          <a:stretch/>
        </p:blipFill>
        <p:spPr>
          <a:xfrm>
            <a:off x="5337192" y="1272484"/>
            <a:ext cx="1517616" cy="2435916"/>
          </a:xfrm>
          <a:prstGeom prst="rect">
            <a:avLst/>
          </a:prstGeom>
        </p:spPr>
      </p:pic>
      <p:sp>
        <p:nvSpPr>
          <p:cNvPr id="24" name="文本框 23">
            <a:extLst>
              <a:ext uri="{FF2B5EF4-FFF2-40B4-BE49-F238E27FC236}">
                <a16:creationId xmlns="" xmlns:a16="http://schemas.microsoft.com/office/drawing/2014/main" id="{97BDCE31-825E-47DB-8B36-33F12B1CC020}"/>
              </a:ext>
            </a:extLst>
          </p:cNvPr>
          <p:cNvSpPr txBox="1"/>
          <p:nvPr/>
        </p:nvSpPr>
        <p:spPr>
          <a:xfrm>
            <a:off x="4535490" y="2351943"/>
            <a:ext cx="3121020" cy="276999"/>
          </a:xfrm>
          <a:prstGeom prst="rect">
            <a:avLst/>
          </a:prstGeom>
          <a:noFill/>
        </p:spPr>
        <p:txBody>
          <a:bodyPr wrap="square" rtlCol="0">
            <a:spAutoFit/>
          </a:bodyPr>
          <a:lstStyle/>
          <a:p>
            <a:pPr algn="ctr"/>
            <a:r>
              <a:rPr lang="en-US" altLang="zh-CN" sz="1200">
                <a:latin typeface="Signerica Fat" panose="02000503000000000000" pitchFamily="2" charset="0"/>
              </a:rPr>
              <a:t>Designed By Xiao</a:t>
            </a:r>
            <a:endParaRPr lang="zh-CN" altLang="en-US" sz="1200">
              <a:latin typeface="Signerica Fat" panose="02000503000000000000" pitchFamily="2" charset="0"/>
            </a:endParaRPr>
          </a:p>
        </p:txBody>
      </p:sp>
      <p:sp>
        <p:nvSpPr>
          <p:cNvPr id="25" name="文本框 24">
            <a:extLst>
              <a:ext uri="{FF2B5EF4-FFF2-40B4-BE49-F238E27FC236}">
                <a16:creationId xmlns="" xmlns:a16="http://schemas.microsoft.com/office/drawing/2014/main" id="{3BBD2288-EB35-423F-A16F-36C32DECFFD2}"/>
              </a:ext>
            </a:extLst>
          </p:cNvPr>
          <p:cNvSpPr txBox="1"/>
          <p:nvPr/>
        </p:nvSpPr>
        <p:spPr>
          <a:xfrm>
            <a:off x="5195023" y="3828721"/>
            <a:ext cx="1801954" cy="338554"/>
          </a:xfrm>
          <a:prstGeom prst="rect">
            <a:avLst/>
          </a:prstGeom>
          <a:noFill/>
        </p:spPr>
        <p:txBody>
          <a:bodyPr wrap="square" rtlCol="0">
            <a:spAutoFit/>
          </a:bodyPr>
          <a:lstStyle/>
          <a:p>
            <a:pPr algn="ctr"/>
            <a:r>
              <a:rPr lang="en-US" altLang="zh-CN" sz="1600">
                <a:latin typeface="Bahnschrift Light SemiCondensed" panose="020B0502040204020203" pitchFamily="34" charset="0"/>
              </a:rPr>
              <a:t>Powerpoint Templet</a:t>
            </a:r>
            <a:endParaRPr lang="zh-CN" altLang="en-US" sz="1600">
              <a:latin typeface="Bahnschrift Light SemiCondensed" panose="020B0502040204020203" pitchFamily="34" charset="0"/>
            </a:endParaRPr>
          </a:p>
        </p:txBody>
      </p:sp>
      <p:sp>
        <p:nvSpPr>
          <p:cNvPr id="26" name="文本框 25">
            <a:extLst>
              <a:ext uri="{FF2B5EF4-FFF2-40B4-BE49-F238E27FC236}">
                <a16:creationId xmlns="" xmlns:a16="http://schemas.microsoft.com/office/drawing/2014/main" id="{981ABB64-F279-49D4-924C-AE4FE7BFC79C}"/>
              </a:ext>
            </a:extLst>
          </p:cNvPr>
          <p:cNvSpPr txBox="1"/>
          <p:nvPr/>
        </p:nvSpPr>
        <p:spPr>
          <a:xfrm>
            <a:off x="5049740" y="4287596"/>
            <a:ext cx="2092520" cy="307777"/>
          </a:xfrm>
          <a:prstGeom prst="rect">
            <a:avLst/>
          </a:prstGeom>
          <a:noFill/>
        </p:spPr>
        <p:txBody>
          <a:bodyPr wrap="square" rtlCol="0">
            <a:spAutoFit/>
          </a:bodyPr>
          <a:lstStyle/>
          <a:p>
            <a:pPr algn="ctr"/>
            <a:r>
              <a:rPr lang="fr-FR" altLang="zh-CN" sz="1400" u="sng">
                <a:latin typeface="Bahnschrift Light SemiCondensed" panose="020B0502040204020203" pitchFamily="34" charset="0"/>
              </a:rPr>
              <a:t>habitant senectus</a:t>
            </a:r>
            <a:endParaRPr lang="zh-CN" altLang="en-US" sz="1400" u="sng">
              <a:latin typeface="Bahnschrift Light SemiCondensed" panose="020B0502040204020203" pitchFamily="34" charset="0"/>
            </a:endParaRPr>
          </a:p>
        </p:txBody>
      </p:sp>
      <p:sp>
        <p:nvSpPr>
          <p:cNvPr id="29" name="矩形 28">
            <a:extLst>
              <a:ext uri="{FF2B5EF4-FFF2-40B4-BE49-F238E27FC236}">
                <a16:creationId xmlns="" xmlns:a16="http://schemas.microsoft.com/office/drawing/2014/main" id="{DA10E166-3F41-49BC-BB45-CD6FDD1A05F9}"/>
              </a:ext>
            </a:extLst>
          </p:cNvPr>
          <p:cNvSpPr/>
          <p:nvPr/>
        </p:nvSpPr>
        <p:spPr>
          <a:xfrm>
            <a:off x="8548229" y="2097984"/>
            <a:ext cx="2092519" cy="3487532"/>
          </a:xfrm>
          <a:prstGeom prst="rect">
            <a:avLst/>
          </a:prstGeom>
          <a:solidFill>
            <a:srgbClr val="E5E5E5"/>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 xmlns:a16="http://schemas.microsoft.com/office/drawing/2014/main" id="{6C92B60F-4A1A-4ED7-AEF5-EB7FDE790398}"/>
              </a:ext>
            </a:extLst>
          </p:cNvPr>
          <p:cNvPicPr>
            <a:picLocks noChangeAspect="1"/>
          </p:cNvPicPr>
          <p:nvPr/>
        </p:nvPicPr>
        <p:blipFill rotWithShape="1">
          <a:blip r:embed="rId3">
            <a:extLst>
              <a:ext uri="{28A0092B-C50C-407E-A947-70E740481C1C}">
                <a14:useLocalDpi xmlns:a14="http://schemas.microsoft.com/office/drawing/2010/main" val="0"/>
              </a:ext>
            </a:extLst>
          </a:blip>
          <a:srcRect l="65" r="65"/>
          <a:stretch/>
        </p:blipFill>
        <p:spPr>
          <a:xfrm>
            <a:off x="8835680" y="2097984"/>
            <a:ext cx="1517616" cy="2435916"/>
          </a:xfrm>
          <a:prstGeom prst="rect">
            <a:avLst/>
          </a:prstGeom>
        </p:spPr>
      </p:pic>
      <p:sp>
        <p:nvSpPr>
          <p:cNvPr id="31" name="文本框 30">
            <a:extLst>
              <a:ext uri="{FF2B5EF4-FFF2-40B4-BE49-F238E27FC236}">
                <a16:creationId xmlns="" xmlns:a16="http://schemas.microsoft.com/office/drawing/2014/main" id="{2EC6BA32-912C-4AEB-8B7D-561A0E21DB32}"/>
              </a:ext>
            </a:extLst>
          </p:cNvPr>
          <p:cNvSpPr txBox="1"/>
          <p:nvPr/>
        </p:nvSpPr>
        <p:spPr>
          <a:xfrm>
            <a:off x="8033978" y="3177443"/>
            <a:ext cx="3121020" cy="276999"/>
          </a:xfrm>
          <a:prstGeom prst="rect">
            <a:avLst/>
          </a:prstGeom>
          <a:noFill/>
        </p:spPr>
        <p:txBody>
          <a:bodyPr wrap="square" rtlCol="0">
            <a:spAutoFit/>
          </a:bodyPr>
          <a:lstStyle/>
          <a:p>
            <a:pPr algn="ctr"/>
            <a:r>
              <a:rPr lang="en-US" altLang="zh-CN" sz="1200">
                <a:latin typeface="Signerica Fat" panose="02000503000000000000" pitchFamily="2" charset="0"/>
              </a:rPr>
              <a:t>Designed By Xiao</a:t>
            </a:r>
            <a:endParaRPr lang="zh-CN" altLang="en-US" sz="1200">
              <a:latin typeface="Signerica Fat" panose="02000503000000000000" pitchFamily="2" charset="0"/>
            </a:endParaRPr>
          </a:p>
        </p:txBody>
      </p:sp>
      <p:sp>
        <p:nvSpPr>
          <p:cNvPr id="32" name="文本框 31">
            <a:extLst>
              <a:ext uri="{FF2B5EF4-FFF2-40B4-BE49-F238E27FC236}">
                <a16:creationId xmlns="" xmlns:a16="http://schemas.microsoft.com/office/drawing/2014/main" id="{77695D1B-CDEC-43E8-92BA-B76A76FE26B6}"/>
              </a:ext>
            </a:extLst>
          </p:cNvPr>
          <p:cNvSpPr txBox="1"/>
          <p:nvPr/>
        </p:nvSpPr>
        <p:spPr>
          <a:xfrm>
            <a:off x="8693511" y="4654221"/>
            <a:ext cx="1801954" cy="338554"/>
          </a:xfrm>
          <a:prstGeom prst="rect">
            <a:avLst/>
          </a:prstGeom>
          <a:noFill/>
        </p:spPr>
        <p:txBody>
          <a:bodyPr wrap="square" rtlCol="0">
            <a:spAutoFit/>
          </a:bodyPr>
          <a:lstStyle/>
          <a:p>
            <a:pPr algn="ctr"/>
            <a:r>
              <a:rPr lang="en-US" altLang="zh-CN" sz="1600">
                <a:latin typeface="Bahnschrift Light SemiCondensed" panose="020B0502040204020203" pitchFamily="34" charset="0"/>
              </a:rPr>
              <a:t>Powerpoint Templet</a:t>
            </a:r>
            <a:endParaRPr lang="zh-CN" altLang="en-US" sz="1600">
              <a:latin typeface="Bahnschrift Light SemiCondensed" panose="020B0502040204020203" pitchFamily="34" charset="0"/>
            </a:endParaRPr>
          </a:p>
        </p:txBody>
      </p:sp>
      <p:sp>
        <p:nvSpPr>
          <p:cNvPr id="33" name="文本框 32">
            <a:extLst>
              <a:ext uri="{FF2B5EF4-FFF2-40B4-BE49-F238E27FC236}">
                <a16:creationId xmlns="" xmlns:a16="http://schemas.microsoft.com/office/drawing/2014/main" id="{68AEB796-3545-4A15-978F-B1EAFB3BACB6}"/>
              </a:ext>
            </a:extLst>
          </p:cNvPr>
          <p:cNvSpPr txBox="1"/>
          <p:nvPr/>
        </p:nvSpPr>
        <p:spPr>
          <a:xfrm>
            <a:off x="8548228" y="5113096"/>
            <a:ext cx="2092520" cy="307777"/>
          </a:xfrm>
          <a:prstGeom prst="rect">
            <a:avLst/>
          </a:prstGeom>
          <a:noFill/>
        </p:spPr>
        <p:txBody>
          <a:bodyPr wrap="square" rtlCol="0">
            <a:spAutoFit/>
          </a:bodyPr>
          <a:lstStyle/>
          <a:p>
            <a:pPr algn="ctr"/>
            <a:r>
              <a:rPr lang="fr-FR" altLang="zh-CN" sz="1400" u="sng">
                <a:latin typeface="Bahnschrift Light SemiCondensed" panose="020B0502040204020203" pitchFamily="34" charset="0"/>
              </a:rPr>
              <a:t>habitant senectus</a:t>
            </a:r>
            <a:endParaRPr lang="zh-CN" altLang="en-US" sz="1400" u="sng">
              <a:latin typeface="Bahnschrift Light SemiCondensed" panose="020B0502040204020203" pitchFamily="34" charset="0"/>
            </a:endParaRPr>
          </a:p>
        </p:txBody>
      </p:sp>
      <p:sp>
        <p:nvSpPr>
          <p:cNvPr id="35" name="矩形 34">
            <a:extLst>
              <a:ext uri="{FF2B5EF4-FFF2-40B4-BE49-F238E27FC236}">
                <a16:creationId xmlns="" xmlns:a16="http://schemas.microsoft.com/office/drawing/2014/main" id="{EF5652F8-8653-4452-9724-134783C0C2B0}"/>
              </a:ext>
            </a:extLst>
          </p:cNvPr>
          <p:cNvSpPr/>
          <p:nvPr/>
        </p:nvSpPr>
        <p:spPr>
          <a:xfrm>
            <a:off x="1551253" y="2097984"/>
            <a:ext cx="2092519" cy="3487532"/>
          </a:xfrm>
          <a:prstGeom prst="rect">
            <a:avLst/>
          </a:prstGeom>
          <a:solidFill>
            <a:srgbClr val="E5E5E5"/>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 xmlns:a16="http://schemas.microsoft.com/office/drawing/2014/main" id="{11C9B872-A930-4B5E-B2CF-41B618B52455}"/>
              </a:ext>
            </a:extLst>
          </p:cNvPr>
          <p:cNvPicPr>
            <a:picLocks noChangeAspect="1"/>
          </p:cNvPicPr>
          <p:nvPr/>
        </p:nvPicPr>
        <p:blipFill rotWithShape="1">
          <a:blip r:embed="rId4">
            <a:extLst>
              <a:ext uri="{28A0092B-C50C-407E-A947-70E740481C1C}">
                <a14:useLocalDpi xmlns:a14="http://schemas.microsoft.com/office/drawing/2010/main" val="0"/>
              </a:ext>
            </a:extLst>
          </a:blip>
          <a:srcRect l="65" r="65"/>
          <a:stretch/>
        </p:blipFill>
        <p:spPr>
          <a:xfrm>
            <a:off x="1838704" y="2097984"/>
            <a:ext cx="1517616" cy="2435916"/>
          </a:xfrm>
          <a:prstGeom prst="rect">
            <a:avLst/>
          </a:prstGeom>
        </p:spPr>
      </p:pic>
      <p:sp>
        <p:nvSpPr>
          <p:cNvPr id="37" name="文本框 36">
            <a:extLst>
              <a:ext uri="{FF2B5EF4-FFF2-40B4-BE49-F238E27FC236}">
                <a16:creationId xmlns="" xmlns:a16="http://schemas.microsoft.com/office/drawing/2014/main" id="{DF6621DD-3D8D-473C-92FF-C735BD981A80}"/>
              </a:ext>
            </a:extLst>
          </p:cNvPr>
          <p:cNvSpPr txBox="1"/>
          <p:nvPr/>
        </p:nvSpPr>
        <p:spPr>
          <a:xfrm>
            <a:off x="1037002" y="3177443"/>
            <a:ext cx="3121020" cy="276999"/>
          </a:xfrm>
          <a:prstGeom prst="rect">
            <a:avLst/>
          </a:prstGeom>
          <a:noFill/>
        </p:spPr>
        <p:txBody>
          <a:bodyPr wrap="square" rtlCol="0">
            <a:spAutoFit/>
          </a:bodyPr>
          <a:lstStyle/>
          <a:p>
            <a:pPr algn="ctr"/>
            <a:r>
              <a:rPr lang="en-US" altLang="zh-CN" sz="1200">
                <a:latin typeface="Signerica Fat" panose="02000503000000000000" pitchFamily="2" charset="0"/>
              </a:rPr>
              <a:t>Designed By Xiao</a:t>
            </a:r>
            <a:endParaRPr lang="zh-CN" altLang="en-US" sz="1200">
              <a:latin typeface="Signerica Fat" panose="02000503000000000000" pitchFamily="2" charset="0"/>
            </a:endParaRPr>
          </a:p>
        </p:txBody>
      </p:sp>
      <p:sp>
        <p:nvSpPr>
          <p:cNvPr id="38" name="文本框 37">
            <a:extLst>
              <a:ext uri="{FF2B5EF4-FFF2-40B4-BE49-F238E27FC236}">
                <a16:creationId xmlns="" xmlns:a16="http://schemas.microsoft.com/office/drawing/2014/main" id="{48FB311E-E908-4BDA-9139-E9F3D78324DD}"/>
              </a:ext>
            </a:extLst>
          </p:cNvPr>
          <p:cNvSpPr txBox="1"/>
          <p:nvPr/>
        </p:nvSpPr>
        <p:spPr>
          <a:xfrm>
            <a:off x="1696535" y="4654221"/>
            <a:ext cx="1801954" cy="338554"/>
          </a:xfrm>
          <a:prstGeom prst="rect">
            <a:avLst/>
          </a:prstGeom>
          <a:noFill/>
        </p:spPr>
        <p:txBody>
          <a:bodyPr wrap="square" rtlCol="0">
            <a:spAutoFit/>
          </a:bodyPr>
          <a:lstStyle/>
          <a:p>
            <a:pPr algn="ctr"/>
            <a:r>
              <a:rPr lang="en-US" altLang="zh-CN" sz="1600">
                <a:latin typeface="Bahnschrift Light SemiCondensed" panose="020B0502040204020203" pitchFamily="34" charset="0"/>
              </a:rPr>
              <a:t>Powerpoint Templet</a:t>
            </a:r>
            <a:endParaRPr lang="zh-CN" altLang="en-US" sz="1600">
              <a:latin typeface="Bahnschrift Light SemiCondensed" panose="020B0502040204020203" pitchFamily="34" charset="0"/>
            </a:endParaRPr>
          </a:p>
        </p:txBody>
      </p:sp>
      <p:sp>
        <p:nvSpPr>
          <p:cNvPr id="39" name="文本框 38">
            <a:extLst>
              <a:ext uri="{FF2B5EF4-FFF2-40B4-BE49-F238E27FC236}">
                <a16:creationId xmlns="" xmlns:a16="http://schemas.microsoft.com/office/drawing/2014/main" id="{327DBAF5-EE63-407F-A899-6FE2CFC1E9BC}"/>
              </a:ext>
            </a:extLst>
          </p:cNvPr>
          <p:cNvSpPr txBox="1"/>
          <p:nvPr/>
        </p:nvSpPr>
        <p:spPr>
          <a:xfrm>
            <a:off x="1551252" y="5113096"/>
            <a:ext cx="2092520" cy="307777"/>
          </a:xfrm>
          <a:prstGeom prst="rect">
            <a:avLst/>
          </a:prstGeom>
          <a:noFill/>
        </p:spPr>
        <p:txBody>
          <a:bodyPr wrap="square" rtlCol="0">
            <a:spAutoFit/>
          </a:bodyPr>
          <a:lstStyle/>
          <a:p>
            <a:pPr algn="ctr"/>
            <a:r>
              <a:rPr lang="fr-FR" altLang="zh-CN" sz="1400" u="sng">
                <a:latin typeface="Bahnschrift Light SemiCondensed" panose="020B0502040204020203" pitchFamily="34" charset="0"/>
              </a:rPr>
              <a:t>habitant senectus</a:t>
            </a:r>
            <a:endParaRPr lang="zh-CN" altLang="en-US" sz="1400" u="sng">
              <a:latin typeface="Bahnschrift Light SemiCondensed" panose="020B0502040204020203" pitchFamily="34" charset="0"/>
            </a:endParaRPr>
          </a:p>
        </p:txBody>
      </p:sp>
      <p:sp>
        <p:nvSpPr>
          <p:cNvPr id="52" name="文本框 51">
            <a:extLst>
              <a:ext uri="{FF2B5EF4-FFF2-40B4-BE49-F238E27FC236}">
                <a16:creationId xmlns="" xmlns:a16="http://schemas.microsoft.com/office/drawing/2014/main" id="{A26B842C-1044-44F1-9357-A92083721E9E}"/>
              </a:ext>
            </a:extLst>
          </p:cNvPr>
          <p:cNvSpPr txBox="1"/>
          <p:nvPr/>
        </p:nvSpPr>
        <p:spPr>
          <a:xfrm>
            <a:off x="8310329" y="6108389"/>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sp>
        <p:nvSpPr>
          <p:cNvPr id="53" name="文本框 52">
            <a:extLst>
              <a:ext uri="{FF2B5EF4-FFF2-40B4-BE49-F238E27FC236}">
                <a16:creationId xmlns="" xmlns:a16="http://schemas.microsoft.com/office/drawing/2014/main" id="{AF1C8BDE-ECFB-4D15-A0D9-719900180169}"/>
              </a:ext>
            </a:extLst>
          </p:cNvPr>
          <p:cNvSpPr txBox="1"/>
          <p:nvPr/>
        </p:nvSpPr>
        <p:spPr>
          <a:xfrm>
            <a:off x="2684229" y="411057"/>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spTree>
    <p:extLst>
      <p:ext uri="{BB962C8B-B14F-4D97-AF65-F5344CB8AC3E}">
        <p14:creationId xmlns:p14="http://schemas.microsoft.com/office/powerpoint/2010/main" val="43838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C44D5E01-6F0A-4404-9330-E84A5D623840}"/>
              </a:ext>
            </a:extLst>
          </p:cNvPr>
          <p:cNvSpPr/>
          <p:nvPr/>
        </p:nvSpPr>
        <p:spPr>
          <a:xfrm>
            <a:off x="0" y="0"/>
            <a:ext cx="12192000" cy="6858000"/>
          </a:xfrm>
          <a:prstGeom prst="rect">
            <a:avLst/>
          </a:prstGeom>
          <a:solidFill>
            <a:srgbClr val="D4D8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 xmlns:a16="http://schemas.microsoft.com/office/drawing/2014/main" id="{5D783D08-98E3-4BC7-A68E-63D8976AFAEE}"/>
              </a:ext>
            </a:extLst>
          </p:cNvPr>
          <p:cNvPicPr>
            <a:picLocks noChangeAspect="1"/>
          </p:cNvPicPr>
          <p:nvPr/>
        </p:nvPicPr>
        <p:blipFill>
          <a:blip r:embed="rId2"/>
          <a:stretch>
            <a:fillRect/>
          </a:stretch>
        </p:blipFill>
        <p:spPr>
          <a:xfrm>
            <a:off x="1907254" y="3244071"/>
            <a:ext cx="2469007" cy="2924902"/>
          </a:xfrm>
          <a:prstGeom prst="rect">
            <a:avLst/>
          </a:prstGeom>
          <a:solidFill>
            <a:srgbClr val="EDEDED"/>
          </a:solidFill>
          <a:ln>
            <a:noFill/>
          </a:ln>
          <a:effectLst>
            <a:outerShdw blurRad="12700" dist="25400" dir="8100000" algn="tr" rotWithShape="0">
              <a:prstClr val="black">
                <a:alpha val="40000"/>
              </a:prstClr>
            </a:outerShdw>
          </a:effectLst>
        </p:spPr>
      </p:pic>
      <p:sp>
        <p:nvSpPr>
          <p:cNvPr id="8" name="矩形 7">
            <a:extLst>
              <a:ext uri="{FF2B5EF4-FFF2-40B4-BE49-F238E27FC236}">
                <a16:creationId xmlns="" xmlns:a16="http://schemas.microsoft.com/office/drawing/2014/main" id="{B9273143-533A-484A-B9E3-DE377AF5BC50}"/>
              </a:ext>
            </a:extLst>
          </p:cNvPr>
          <p:cNvSpPr/>
          <p:nvPr/>
        </p:nvSpPr>
        <p:spPr>
          <a:xfrm>
            <a:off x="4073833" y="689028"/>
            <a:ext cx="3883020" cy="5110087"/>
          </a:xfrm>
          <a:prstGeom prst="rect">
            <a:avLst/>
          </a:prstGeom>
          <a:solidFill>
            <a:srgbClr val="EDEDED"/>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22AF154A-733A-45F1-B2CE-5F2A5821179E}"/>
              </a:ext>
            </a:extLst>
          </p:cNvPr>
          <p:cNvSpPr txBox="1"/>
          <p:nvPr/>
        </p:nvSpPr>
        <p:spPr>
          <a:xfrm>
            <a:off x="4454833" y="964683"/>
            <a:ext cx="3121020" cy="338554"/>
          </a:xfrm>
          <a:prstGeom prst="rect">
            <a:avLst/>
          </a:prstGeom>
          <a:noFill/>
        </p:spPr>
        <p:txBody>
          <a:bodyPr wrap="square" rtlCol="0">
            <a:spAutoFit/>
          </a:bodyPr>
          <a:lstStyle/>
          <a:p>
            <a:pPr algn="ctr"/>
            <a:r>
              <a:rPr lang="en-US" altLang="zh-CN" sz="1600">
                <a:latin typeface="Signerica Fat" panose="02000503000000000000" pitchFamily="2" charset="0"/>
              </a:rPr>
              <a:t>Designed By Xiao</a:t>
            </a:r>
            <a:endParaRPr lang="zh-CN" altLang="en-US" sz="1600">
              <a:latin typeface="Signerica Fat" panose="02000503000000000000" pitchFamily="2" charset="0"/>
            </a:endParaRPr>
          </a:p>
        </p:txBody>
      </p:sp>
      <p:sp>
        <p:nvSpPr>
          <p:cNvPr id="10" name="文本框 9">
            <a:extLst>
              <a:ext uri="{FF2B5EF4-FFF2-40B4-BE49-F238E27FC236}">
                <a16:creationId xmlns="" xmlns:a16="http://schemas.microsoft.com/office/drawing/2014/main" id="{380BC8AE-96CA-4065-8DF9-FEFDE9F88B74}"/>
              </a:ext>
            </a:extLst>
          </p:cNvPr>
          <p:cNvSpPr txBox="1"/>
          <p:nvPr/>
        </p:nvSpPr>
        <p:spPr>
          <a:xfrm>
            <a:off x="4740497" y="1345026"/>
            <a:ext cx="2549692" cy="307777"/>
          </a:xfrm>
          <a:prstGeom prst="rect">
            <a:avLst/>
          </a:prstGeom>
          <a:noFill/>
        </p:spPr>
        <p:txBody>
          <a:bodyPr wrap="square" rtlCol="0">
            <a:spAutoFit/>
          </a:bodyPr>
          <a:lstStyle/>
          <a:p>
            <a:pPr algn="ctr"/>
            <a:r>
              <a:rPr lang="en-US" altLang="zh-CN" sz="1400" i="1">
                <a:latin typeface="Bahnschrift Light SemiCondensed" panose="020B0502040204020203" pitchFamily="34" charset="0"/>
              </a:rPr>
              <a:t>power your point</a:t>
            </a:r>
            <a:endParaRPr lang="zh-CN" altLang="en-US" sz="1400" i="1">
              <a:latin typeface="Bahnschrift Light SemiCondensed" panose="020B0502040204020203" pitchFamily="34" charset="0"/>
            </a:endParaRPr>
          </a:p>
        </p:txBody>
      </p:sp>
      <p:sp>
        <p:nvSpPr>
          <p:cNvPr id="11" name="文本框 10">
            <a:extLst>
              <a:ext uri="{FF2B5EF4-FFF2-40B4-BE49-F238E27FC236}">
                <a16:creationId xmlns="" xmlns:a16="http://schemas.microsoft.com/office/drawing/2014/main" id="{D42E7737-28FB-4105-A0D0-EBFBF93CB6A6}"/>
              </a:ext>
            </a:extLst>
          </p:cNvPr>
          <p:cNvSpPr txBox="1"/>
          <p:nvPr/>
        </p:nvSpPr>
        <p:spPr>
          <a:xfrm>
            <a:off x="4550308" y="5097339"/>
            <a:ext cx="2930070" cy="581762"/>
          </a:xfrm>
          <a:prstGeom prst="rect">
            <a:avLst/>
          </a:prstGeom>
          <a:noFill/>
        </p:spPr>
        <p:txBody>
          <a:bodyPr wrap="square" rtlCol="0">
            <a:spAutoFit/>
          </a:bodyPr>
          <a:lstStyle/>
          <a:p>
            <a:pPr algn="ctr">
              <a:lnSpc>
                <a:spcPct val="120000"/>
              </a:lnSpc>
            </a:pPr>
            <a:r>
              <a:rPr lang="fr-FR" altLang="zh-CN" sz="1400" i="1">
                <a:latin typeface="Bahnschrift Light SemiCondensed" panose="020B0502040204020203" pitchFamily="34" charset="0"/>
              </a:rPr>
              <a:t>pellentesque habitant morbi tristique senectus et netus et malesuada fames</a:t>
            </a:r>
            <a:endParaRPr lang="zh-CN" altLang="en-US" sz="1400" i="1">
              <a:latin typeface="Bahnschrift Light SemiCondensed" panose="020B0502040204020203" pitchFamily="34" charset="0"/>
            </a:endParaRPr>
          </a:p>
        </p:txBody>
      </p:sp>
      <p:sp>
        <p:nvSpPr>
          <p:cNvPr id="19" name="矩形 18">
            <a:extLst>
              <a:ext uri="{FF2B5EF4-FFF2-40B4-BE49-F238E27FC236}">
                <a16:creationId xmlns="" xmlns:a16="http://schemas.microsoft.com/office/drawing/2014/main" id="{DA40585B-479E-4CD3-BE2E-324E15989B61}"/>
              </a:ext>
            </a:extLst>
          </p:cNvPr>
          <p:cNvSpPr/>
          <p:nvPr/>
        </p:nvSpPr>
        <p:spPr>
          <a:xfrm>
            <a:off x="8485750" y="3244071"/>
            <a:ext cx="1270100" cy="2924902"/>
          </a:xfrm>
          <a:prstGeom prst="rect">
            <a:avLst/>
          </a:prstGeom>
          <a:solidFill>
            <a:srgbClr val="EDEDED"/>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20" name="文本框 19">
            <a:extLst>
              <a:ext uri="{FF2B5EF4-FFF2-40B4-BE49-F238E27FC236}">
                <a16:creationId xmlns="" xmlns:a16="http://schemas.microsoft.com/office/drawing/2014/main" id="{B4330D89-FB0B-4034-B182-39F1650BABF3}"/>
              </a:ext>
            </a:extLst>
          </p:cNvPr>
          <p:cNvSpPr txBox="1"/>
          <p:nvPr/>
        </p:nvSpPr>
        <p:spPr>
          <a:xfrm rot="5400000">
            <a:off x="8426604" y="4250087"/>
            <a:ext cx="2335262" cy="323230"/>
          </a:xfrm>
          <a:prstGeom prst="rect">
            <a:avLst/>
          </a:prstGeom>
          <a:noFill/>
        </p:spPr>
        <p:txBody>
          <a:bodyPr wrap="square" rtlCol="0">
            <a:spAutoFit/>
          </a:bodyPr>
          <a:lstStyle/>
          <a:p>
            <a:pPr algn="ctr">
              <a:lnSpc>
                <a:spcPct val="120000"/>
              </a:lnSpc>
            </a:pPr>
            <a:r>
              <a:rPr lang="fr-FR" altLang="zh-CN" sz="1400" i="1">
                <a:latin typeface="Bahnschrift Light SemiCondensed" panose="020B0502040204020203" pitchFamily="34" charset="0"/>
              </a:rPr>
              <a:t>tristique senectus et netus et</a:t>
            </a:r>
            <a:endParaRPr lang="zh-CN" altLang="en-US" sz="1400" i="1">
              <a:latin typeface="Bahnschrift Light SemiCondensed" panose="020B0502040204020203" pitchFamily="34" charset="0"/>
            </a:endParaRPr>
          </a:p>
        </p:txBody>
      </p:sp>
      <p:sp>
        <p:nvSpPr>
          <p:cNvPr id="23" name="文本框 22">
            <a:extLst>
              <a:ext uri="{FF2B5EF4-FFF2-40B4-BE49-F238E27FC236}">
                <a16:creationId xmlns="" xmlns:a16="http://schemas.microsoft.com/office/drawing/2014/main" id="{091170F0-9220-4851-A706-6A15E695E43B}"/>
              </a:ext>
            </a:extLst>
          </p:cNvPr>
          <p:cNvSpPr txBox="1"/>
          <p:nvPr/>
        </p:nvSpPr>
        <p:spPr>
          <a:xfrm>
            <a:off x="8485750" y="5861196"/>
            <a:ext cx="1197442" cy="307777"/>
          </a:xfrm>
          <a:prstGeom prst="rect">
            <a:avLst/>
          </a:prstGeom>
          <a:noFill/>
        </p:spPr>
        <p:txBody>
          <a:bodyPr wrap="square" rtlCol="0">
            <a:spAutoFit/>
          </a:bodyPr>
          <a:lstStyle/>
          <a:p>
            <a:r>
              <a:rPr lang="en-US" altLang="zh-CN" sz="1400">
                <a:latin typeface="Signerica Fat" panose="02000503000000000000" pitchFamily="2" charset="0"/>
              </a:rPr>
              <a:t>2021/05/14</a:t>
            </a:r>
            <a:endParaRPr lang="zh-CN" altLang="en-US" sz="1400">
              <a:latin typeface="Signerica Fat" panose="02000503000000000000" pitchFamily="2" charset="0"/>
            </a:endParaRPr>
          </a:p>
        </p:txBody>
      </p:sp>
      <p:pic>
        <p:nvPicPr>
          <p:cNvPr id="18" name="图片 17">
            <a:extLst>
              <a:ext uri="{FF2B5EF4-FFF2-40B4-BE49-F238E27FC236}">
                <a16:creationId xmlns="" xmlns:a16="http://schemas.microsoft.com/office/drawing/2014/main" id="{AF7B222A-4FC5-4139-A0FF-FD7B2301573C}"/>
              </a:ext>
            </a:extLst>
          </p:cNvPr>
          <p:cNvPicPr>
            <a:picLocks noChangeAspect="1"/>
          </p:cNvPicPr>
          <p:nvPr/>
        </p:nvPicPr>
        <p:blipFill>
          <a:blip r:embed="rId3"/>
          <a:stretch>
            <a:fillRect/>
          </a:stretch>
        </p:blipFill>
        <p:spPr>
          <a:xfrm>
            <a:off x="6962286" y="1366013"/>
            <a:ext cx="3322461" cy="2321493"/>
          </a:xfrm>
          <a:prstGeom prst="rect">
            <a:avLst/>
          </a:prstGeom>
          <a:solidFill>
            <a:srgbClr val="EDEDED"/>
          </a:solidFill>
          <a:ln>
            <a:noFill/>
          </a:ln>
          <a:effectLst>
            <a:outerShdw blurRad="12700" dist="25400" dir="8100000" algn="tr" rotWithShape="0">
              <a:prstClr val="black">
                <a:alpha val="40000"/>
              </a:prstClr>
            </a:outerShdw>
          </a:effectLst>
        </p:spPr>
      </p:pic>
      <p:sp>
        <p:nvSpPr>
          <p:cNvPr id="33" name="文本框 32">
            <a:extLst>
              <a:ext uri="{FF2B5EF4-FFF2-40B4-BE49-F238E27FC236}">
                <a16:creationId xmlns="" xmlns:a16="http://schemas.microsoft.com/office/drawing/2014/main" id="{C42D0726-AD9F-44B0-AA44-3F1996E330E5}"/>
              </a:ext>
            </a:extLst>
          </p:cNvPr>
          <p:cNvSpPr txBox="1"/>
          <p:nvPr/>
        </p:nvSpPr>
        <p:spPr>
          <a:xfrm>
            <a:off x="476407" y="5799115"/>
            <a:ext cx="3121020" cy="338554"/>
          </a:xfrm>
          <a:prstGeom prst="rect">
            <a:avLst/>
          </a:prstGeom>
          <a:noFill/>
        </p:spPr>
        <p:txBody>
          <a:bodyPr wrap="square" rtlCol="0">
            <a:spAutoFit/>
          </a:bodyPr>
          <a:lstStyle/>
          <a:p>
            <a:pPr algn="ctr"/>
            <a:r>
              <a:rPr lang="en-US" altLang="zh-CN" sz="1600">
                <a:latin typeface="Signerica Fat" panose="02000503000000000000" pitchFamily="2" charset="0"/>
              </a:rPr>
              <a:t>Designed By Xiao</a:t>
            </a:r>
            <a:endParaRPr lang="zh-CN" altLang="en-US" sz="1600">
              <a:latin typeface="Signerica Fat" panose="02000503000000000000" pitchFamily="2" charset="0"/>
            </a:endParaRPr>
          </a:p>
        </p:txBody>
      </p:sp>
      <p:sp>
        <p:nvSpPr>
          <p:cNvPr id="34" name="文本框 33">
            <a:extLst>
              <a:ext uri="{FF2B5EF4-FFF2-40B4-BE49-F238E27FC236}">
                <a16:creationId xmlns="" xmlns:a16="http://schemas.microsoft.com/office/drawing/2014/main" id="{F0E643FB-0BA1-4C94-964C-4F506B62D8C4}"/>
              </a:ext>
            </a:extLst>
          </p:cNvPr>
          <p:cNvSpPr txBox="1"/>
          <p:nvPr/>
        </p:nvSpPr>
        <p:spPr>
          <a:xfrm>
            <a:off x="2039467" y="2185186"/>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pic>
        <p:nvPicPr>
          <p:cNvPr id="36" name="图片 35">
            <a:extLst>
              <a:ext uri="{FF2B5EF4-FFF2-40B4-BE49-F238E27FC236}">
                <a16:creationId xmlns="" xmlns:a16="http://schemas.microsoft.com/office/drawing/2014/main" id="{B652FD47-59D1-4B52-92EF-5BDE0FF0547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99504" y="3248173"/>
            <a:ext cx="1348841" cy="1186980"/>
          </a:xfrm>
          <a:prstGeom prst="rect">
            <a:avLst/>
          </a:prstGeom>
        </p:spPr>
      </p:pic>
    </p:spTree>
    <p:extLst>
      <p:ext uri="{BB962C8B-B14F-4D97-AF65-F5344CB8AC3E}">
        <p14:creationId xmlns:p14="http://schemas.microsoft.com/office/powerpoint/2010/main" val="35223453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145A5363-4D3C-46BC-8E60-98AF0288571B}"/>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 xmlns:a16="http://schemas.microsoft.com/office/drawing/2014/main" id="{37D97711-8C31-4222-A934-6073CA6D960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649026" y="625220"/>
            <a:ext cx="1370948" cy="1922559"/>
          </a:xfrm>
          <a:prstGeom prst="rect">
            <a:avLst/>
          </a:prstGeom>
        </p:spPr>
      </p:pic>
      <p:sp>
        <p:nvSpPr>
          <p:cNvPr id="3" name="文本框 2">
            <a:extLst>
              <a:ext uri="{FF2B5EF4-FFF2-40B4-BE49-F238E27FC236}">
                <a16:creationId xmlns="" xmlns:a16="http://schemas.microsoft.com/office/drawing/2014/main" id="{AA0B1D89-B638-411E-B5C2-7C4BD0FD5379}"/>
              </a:ext>
            </a:extLst>
          </p:cNvPr>
          <p:cNvSpPr txBox="1"/>
          <p:nvPr/>
        </p:nvSpPr>
        <p:spPr>
          <a:xfrm>
            <a:off x="2857500" y="1224340"/>
            <a:ext cx="6477000" cy="1323439"/>
          </a:xfrm>
          <a:prstGeom prst="rect">
            <a:avLst/>
          </a:prstGeom>
          <a:noFill/>
        </p:spPr>
        <p:txBody>
          <a:bodyPr wrap="square" rtlCol="0">
            <a:spAutoFit/>
          </a:bodyPr>
          <a:lstStyle/>
          <a:p>
            <a:pPr algn="ctr"/>
            <a:r>
              <a:rPr lang="en-US" altLang="zh-CN" sz="1600" spc="300">
                <a:latin typeface="Bahnschrift Light SemiCondensed" panose="020B0502040204020203"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spc="300">
              <a:latin typeface="Bahnschrift Light SemiCondensed" panose="020B0502040204020203" pitchFamily="34" charset="0"/>
            </a:endParaRPr>
          </a:p>
        </p:txBody>
      </p:sp>
      <p:pic>
        <p:nvPicPr>
          <p:cNvPr id="4" name="图片 3">
            <a:extLst>
              <a:ext uri="{FF2B5EF4-FFF2-40B4-BE49-F238E27FC236}">
                <a16:creationId xmlns="" xmlns:a16="http://schemas.microsoft.com/office/drawing/2014/main" id="{F7BDBDA3-3AAA-43D1-A56D-E04B6C625C46}"/>
              </a:ext>
            </a:extLst>
          </p:cNvPr>
          <p:cNvPicPr>
            <a:picLocks noChangeAspect="1"/>
          </p:cNvPicPr>
          <p:nvPr/>
        </p:nvPicPr>
        <p:blipFill>
          <a:blip r:embed="rId3"/>
          <a:stretch>
            <a:fillRect/>
          </a:stretch>
        </p:blipFill>
        <p:spPr>
          <a:xfrm>
            <a:off x="1864125" y="3070382"/>
            <a:ext cx="2352041" cy="3188007"/>
          </a:xfrm>
          <a:prstGeom prst="rect">
            <a:avLst/>
          </a:prstGeom>
          <a:solidFill>
            <a:srgbClr val="EDEDED"/>
          </a:solidFill>
          <a:ln>
            <a:noFill/>
          </a:ln>
          <a:effectLst>
            <a:outerShdw blurRad="12700" dist="25400" dir="8100000" algn="tr" rotWithShape="0">
              <a:prstClr val="black">
                <a:alpha val="40000"/>
              </a:prstClr>
            </a:outerShdw>
          </a:effectLst>
        </p:spPr>
      </p:pic>
      <p:sp>
        <p:nvSpPr>
          <p:cNvPr id="5" name="文本框 4">
            <a:extLst>
              <a:ext uri="{FF2B5EF4-FFF2-40B4-BE49-F238E27FC236}">
                <a16:creationId xmlns="" xmlns:a16="http://schemas.microsoft.com/office/drawing/2014/main" id="{13D7B832-BD13-43FB-8C32-88A109ADDFE2}"/>
              </a:ext>
            </a:extLst>
          </p:cNvPr>
          <p:cNvSpPr txBox="1"/>
          <p:nvPr/>
        </p:nvSpPr>
        <p:spPr>
          <a:xfrm>
            <a:off x="1122370" y="4495108"/>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pic>
        <p:nvPicPr>
          <p:cNvPr id="6" name="图片 5" descr="卡通人物&#10;&#10;描述已自动生成">
            <a:extLst>
              <a:ext uri="{FF2B5EF4-FFF2-40B4-BE49-F238E27FC236}">
                <a16:creationId xmlns="" xmlns:a16="http://schemas.microsoft.com/office/drawing/2014/main" id="{86A224D0-500B-459F-BBEB-CE6F9BBF4C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0789" y="5214291"/>
            <a:ext cx="986672" cy="1044097"/>
          </a:xfrm>
          <a:prstGeom prst="rect">
            <a:avLst/>
          </a:prstGeom>
        </p:spPr>
      </p:pic>
      <p:sp>
        <p:nvSpPr>
          <p:cNvPr id="7" name="文本框 6">
            <a:extLst>
              <a:ext uri="{FF2B5EF4-FFF2-40B4-BE49-F238E27FC236}">
                <a16:creationId xmlns="" xmlns:a16="http://schemas.microsoft.com/office/drawing/2014/main" id="{E7B980A1-306B-47A4-8DD2-9D28DA0758AE}"/>
              </a:ext>
            </a:extLst>
          </p:cNvPr>
          <p:cNvSpPr txBox="1"/>
          <p:nvPr/>
        </p:nvSpPr>
        <p:spPr>
          <a:xfrm>
            <a:off x="7209630" y="4664385"/>
            <a:ext cx="3121020" cy="338554"/>
          </a:xfrm>
          <a:prstGeom prst="rect">
            <a:avLst/>
          </a:prstGeom>
          <a:noFill/>
        </p:spPr>
        <p:txBody>
          <a:bodyPr wrap="square" rtlCol="0">
            <a:spAutoFit/>
          </a:bodyPr>
          <a:lstStyle/>
          <a:p>
            <a:pPr algn="ctr"/>
            <a:r>
              <a:rPr lang="en-US" altLang="zh-CN" sz="1600">
                <a:latin typeface="Signerica Fat" panose="02000503000000000000" pitchFamily="2" charset="0"/>
              </a:rPr>
              <a:t>Designed By Xiao</a:t>
            </a:r>
            <a:endParaRPr lang="zh-CN" altLang="en-US" sz="1600">
              <a:latin typeface="Signerica Fat" panose="02000503000000000000" pitchFamily="2" charset="0"/>
            </a:endParaRPr>
          </a:p>
        </p:txBody>
      </p:sp>
      <p:sp>
        <p:nvSpPr>
          <p:cNvPr id="8" name="文本框 7">
            <a:extLst>
              <a:ext uri="{FF2B5EF4-FFF2-40B4-BE49-F238E27FC236}">
                <a16:creationId xmlns="" xmlns:a16="http://schemas.microsoft.com/office/drawing/2014/main" id="{35E60DDC-F496-478C-8FC1-B0FAF97129B9}"/>
              </a:ext>
            </a:extLst>
          </p:cNvPr>
          <p:cNvSpPr txBox="1"/>
          <p:nvPr/>
        </p:nvSpPr>
        <p:spPr>
          <a:xfrm>
            <a:off x="7209630" y="5112938"/>
            <a:ext cx="3121020" cy="338554"/>
          </a:xfrm>
          <a:prstGeom prst="rect">
            <a:avLst/>
          </a:prstGeom>
          <a:noFill/>
        </p:spPr>
        <p:txBody>
          <a:bodyPr wrap="square" rtlCol="0">
            <a:spAutoFit/>
          </a:bodyPr>
          <a:lstStyle/>
          <a:p>
            <a:pPr algn="ctr"/>
            <a:r>
              <a:rPr lang="zh-CN" altLang="en-US" sz="1600" spc="300">
                <a:latin typeface="Bahnschrift Light SemiCondensed" panose="020B0502040204020203" pitchFamily="34" charset="0"/>
              </a:rPr>
              <a:t>“ </a:t>
            </a:r>
            <a:r>
              <a:rPr lang="en-US" altLang="zh-CN" sz="1600" spc="300">
                <a:latin typeface="Bahnschrift Light SemiCondensed" panose="020B0502040204020203" pitchFamily="34" charset="0"/>
              </a:rPr>
              <a:t>Powerpoint Templet</a:t>
            </a:r>
            <a:r>
              <a:rPr lang="zh-CN" altLang="en-US" sz="1600" spc="300">
                <a:latin typeface="Bahnschrift Light SemiCondensed" panose="020B0502040204020203" pitchFamily="34" charset="0"/>
              </a:rPr>
              <a:t> ”</a:t>
            </a:r>
          </a:p>
        </p:txBody>
      </p:sp>
      <p:sp>
        <p:nvSpPr>
          <p:cNvPr id="13" name="文本框 12">
            <a:extLst>
              <a:ext uri="{FF2B5EF4-FFF2-40B4-BE49-F238E27FC236}">
                <a16:creationId xmlns="" xmlns:a16="http://schemas.microsoft.com/office/drawing/2014/main" id="{3CA0BCE3-BF6D-495C-BDA6-EC4E2E3C4FAD}"/>
              </a:ext>
            </a:extLst>
          </p:cNvPr>
          <p:cNvSpPr txBox="1"/>
          <p:nvPr/>
        </p:nvSpPr>
        <p:spPr>
          <a:xfrm>
            <a:off x="10019974" y="5732278"/>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spTree>
    <p:extLst>
      <p:ext uri="{BB962C8B-B14F-4D97-AF65-F5344CB8AC3E}">
        <p14:creationId xmlns:p14="http://schemas.microsoft.com/office/powerpoint/2010/main" val="17173721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9684E12A-F232-4F43-99F3-A4C1A96823BD}"/>
              </a:ext>
            </a:extLst>
          </p:cNvPr>
          <p:cNvSpPr/>
          <p:nvPr/>
        </p:nvSpPr>
        <p:spPr>
          <a:xfrm>
            <a:off x="0" y="0"/>
            <a:ext cx="12192000" cy="6858000"/>
          </a:xfrm>
          <a:prstGeom prst="rect">
            <a:avLst/>
          </a:prstGeom>
          <a:solidFill>
            <a:srgbClr val="CAD2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descr="卡通人物&#10;&#10;中度可信度描述已自动生成">
            <a:extLst>
              <a:ext uri="{FF2B5EF4-FFF2-40B4-BE49-F238E27FC236}">
                <a16:creationId xmlns="" xmlns:a16="http://schemas.microsoft.com/office/drawing/2014/main" id="{0D0B4219-448E-4CED-9752-1E58FF6BB0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7983" y="1199459"/>
            <a:ext cx="3599118" cy="3275197"/>
          </a:xfrm>
          <a:prstGeom prst="rect">
            <a:avLst/>
          </a:prstGeom>
        </p:spPr>
      </p:pic>
      <p:pic>
        <p:nvPicPr>
          <p:cNvPr id="6" name="图片 5">
            <a:extLst>
              <a:ext uri="{FF2B5EF4-FFF2-40B4-BE49-F238E27FC236}">
                <a16:creationId xmlns="" xmlns:a16="http://schemas.microsoft.com/office/drawing/2014/main" id="{8A1F79A2-C7EA-4435-92F8-A443A391C9C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222594" y="384267"/>
            <a:ext cx="2322497" cy="2325386"/>
          </a:xfrm>
          <a:prstGeom prst="rect">
            <a:avLst/>
          </a:prstGeom>
          <a:solidFill>
            <a:srgbClr val="EDEDED"/>
          </a:solidFill>
          <a:ln>
            <a:noFill/>
          </a:ln>
          <a:effectLst>
            <a:outerShdw blurRad="12700" dist="25400" dir="8100000" algn="tr" rotWithShape="0">
              <a:prstClr val="black">
                <a:alpha val="40000"/>
              </a:prstClr>
            </a:outerShdw>
          </a:effectLst>
        </p:spPr>
      </p:pic>
      <p:sp>
        <p:nvSpPr>
          <p:cNvPr id="7" name="矩形 6">
            <a:extLst>
              <a:ext uri="{FF2B5EF4-FFF2-40B4-BE49-F238E27FC236}">
                <a16:creationId xmlns="" xmlns:a16="http://schemas.microsoft.com/office/drawing/2014/main" id="{EFEC5117-B9A9-47DE-A470-5AE67105F111}"/>
              </a:ext>
            </a:extLst>
          </p:cNvPr>
          <p:cNvSpPr/>
          <p:nvPr/>
        </p:nvSpPr>
        <p:spPr>
          <a:xfrm>
            <a:off x="2705210" y="3066354"/>
            <a:ext cx="2322900" cy="1550806"/>
          </a:xfrm>
          <a:prstGeom prst="rect">
            <a:avLst/>
          </a:prstGeom>
          <a:solidFill>
            <a:srgbClr val="D4D8E1"/>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 xmlns:a16="http://schemas.microsoft.com/office/drawing/2014/main" id="{FC038464-65B3-4793-9958-8043C727E7C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29226" y="4103428"/>
            <a:ext cx="2322758" cy="2325386"/>
          </a:xfrm>
          <a:prstGeom prst="rect">
            <a:avLst/>
          </a:prstGeom>
          <a:solidFill>
            <a:srgbClr val="EDEDED"/>
          </a:solidFill>
          <a:ln>
            <a:noFill/>
          </a:ln>
          <a:effectLst>
            <a:outerShdw blurRad="12700" dist="25400" dir="8100000" algn="tr" rotWithShape="0">
              <a:prstClr val="black">
                <a:alpha val="40000"/>
              </a:prstClr>
            </a:outerShdw>
          </a:effectLst>
        </p:spPr>
      </p:pic>
      <p:sp>
        <p:nvSpPr>
          <p:cNvPr id="9" name="矩形 8">
            <a:extLst>
              <a:ext uri="{FF2B5EF4-FFF2-40B4-BE49-F238E27FC236}">
                <a16:creationId xmlns="" xmlns:a16="http://schemas.microsoft.com/office/drawing/2014/main" id="{AEEEEC65-D239-4430-BB57-C560382D67E1}"/>
              </a:ext>
            </a:extLst>
          </p:cNvPr>
          <p:cNvSpPr/>
          <p:nvPr/>
        </p:nvSpPr>
        <p:spPr>
          <a:xfrm>
            <a:off x="4929226" y="1414129"/>
            <a:ext cx="3219456" cy="2325386"/>
          </a:xfrm>
          <a:prstGeom prst="rect">
            <a:avLst/>
          </a:prstGeom>
          <a:solidFill>
            <a:srgbClr val="EDEDED"/>
          </a:solidFill>
          <a:ln>
            <a:noFill/>
          </a:ln>
          <a:effectLst>
            <a:outerShdw blurRad="127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DA984CB3-5D44-4E41-A505-EDB37141B16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592598" y="3202302"/>
            <a:ext cx="2322900" cy="2320259"/>
          </a:xfrm>
          <a:prstGeom prst="rect">
            <a:avLst/>
          </a:prstGeom>
          <a:solidFill>
            <a:srgbClr val="EDEDED"/>
          </a:solidFill>
          <a:ln>
            <a:noFill/>
          </a:ln>
          <a:effectLst>
            <a:outerShdw blurRad="12700" dist="25400" dir="8100000" algn="tr" rotWithShape="0">
              <a:prstClr val="black">
                <a:alpha val="40000"/>
              </a:prstClr>
            </a:outerShdw>
          </a:effectLst>
        </p:spPr>
      </p:pic>
      <p:sp>
        <p:nvSpPr>
          <p:cNvPr id="25" name="文本框 24">
            <a:extLst>
              <a:ext uri="{FF2B5EF4-FFF2-40B4-BE49-F238E27FC236}">
                <a16:creationId xmlns="" xmlns:a16="http://schemas.microsoft.com/office/drawing/2014/main" id="{82A8ACAA-4256-4886-A469-010E4CC9403A}"/>
              </a:ext>
            </a:extLst>
          </p:cNvPr>
          <p:cNvSpPr txBox="1"/>
          <p:nvPr/>
        </p:nvSpPr>
        <p:spPr>
          <a:xfrm>
            <a:off x="4978444" y="1797660"/>
            <a:ext cx="3121020" cy="338554"/>
          </a:xfrm>
          <a:prstGeom prst="rect">
            <a:avLst/>
          </a:prstGeom>
          <a:noFill/>
        </p:spPr>
        <p:txBody>
          <a:bodyPr wrap="square" rtlCol="0">
            <a:spAutoFit/>
          </a:bodyPr>
          <a:lstStyle/>
          <a:p>
            <a:pPr algn="ctr"/>
            <a:r>
              <a:rPr lang="zh-CN" altLang="en-US" sz="1600" spc="300">
                <a:latin typeface="Bahnschrift Light SemiCondensed" panose="020B0502040204020203" pitchFamily="34" charset="0"/>
              </a:rPr>
              <a:t>“ </a:t>
            </a:r>
            <a:r>
              <a:rPr lang="en-US" altLang="zh-CN" sz="1600" spc="300">
                <a:latin typeface="Bahnschrift Light SemiCondensed" panose="020B0502040204020203" pitchFamily="34" charset="0"/>
              </a:rPr>
              <a:t>Powerpoint Templet</a:t>
            </a:r>
            <a:r>
              <a:rPr lang="zh-CN" altLang="en-US" sz="1600" spc="300">
                <a:latin typeface="Bahnschrift Light SemiCondensed" panose="020B0502040204020203" pitchFamily="34" charset="0"/>
              </a:rPr>
              <a:t> ”</a:t>
            </a:r>
          </a:p>
        </p:txBody>
      </p:sp>
      <p:sp>
        <p:nvSpPr>
          <p:cNvPr id="26" name="文本框 25">
            <a:extLst>
              <a:ext uri="{FF2B5EF4-FFF2-40B4-BE49-F238E27FC236}">
                <a16:creationId xmlns="" xmlns:a16="http://schemas.microsoft.com/office/drawing/2014/main" id="{EDE868C3-6539-4685-BB14-8546A7199D13}"/>
              </a:ext>
            </a:extLst>
          </p:cNvPr>
          <p:cNvSpPr txBox="1"/>
          <p:nvPr/>
        </p:nvSpPr>
        <p:spPr>
          <a:xfrm>
            <a:off x="4978444" y="2709653"/>
            <a:ext cx="3121020" cy="338554"/>
          </a:xfrm>
          <a:prstGeom prst="rect">
            <a:avLst/>
          </a:prstGeom>
          <a:noFill/>
        </p:spPr>
        <p:txBody>
          <a:bodyPr wrap="square" rtlCol="0">
            <a:spAutoFit/>
          </a:bodyPr>
          <a:lstStyle/>
          <a:p>
            <a:pPr algn="ctr"/>
            <a:r>
              <a:rPr lang="en-US" altLang="zh-CN" sz="1600">
                <a:latin typeface="Signerica Fat" panose="02000503000000000000" pitchFamily="2" charset="0"/>
              </a:rPr>
              <a:t>Designed By Xiao</a:t>
            </a:r>
            <a:endParaRPr lang="zh-CN" altLang="en-US" sz="1600">
              <a:latin typeface="Signerica Fat" panose="02000503000000000000" pitchFamily="2" charset="0"/>
            </a:endParaRPr>
          </a:p>
        </p:txBody>
      </p:sp>
      <p:sp>
        <p:nvSpPr>
          <p:cNvPr id="27" name="文本框 26">
            <a:extLst>
              <a:ext uri="{FF2B5EF4-FFF2-40B4-BE49-F238E27FC236}">
                <a16:creationId xmlns="" xmlns:a16="http://schemas.microsoft.com/office/drawing/2014/main" id="{EA61B3FD-DF73-4B9F-8E27-A837B9CADA15}"/>
              </a:ext>
            </a:extLst>
          </p:cNvPr>
          <p:cNvSpPr txBox="1"/>
          <p:nvPr/>
        </p:nvSpPr>
        <p:spPr>
          <a:xfrm>
            <a:off x="5264108" y="3048207"/>
            <a:ext cx="2549692" cy="307777"/>
          </a:xfrm>
          <a:prstGeom prst="rect">
            <a:avLst/>
          </a:prstGeom>
          <a:noFill/>
        </p:spPr>
        <p:txBody>
          <a:bodyPr wrap="square" rtlCol="0">
            <a:spAutoFit/>
          </a:bodyPr>
          <a:lstStyle/>
          <a:p>
            <a:pPr algn="ctr"/>
            <a:r>
              <a:rPr lang="en-US" altLang="zh-CN" sz="1400" spc="300">
                <a:latin typeface="Bahnschrift Light SemiCondensed" panose="020B0502040204020203" pitchFamily="34" charset="0"/>
              </a:rPr>
              <a:t>title goes here</a:t>
            </a:r>
            <a:endParaRPr lang="zh-CN" altLang="en-US" sz="1400" spc="300">
              <a:latin typeface="Bahnschrift Light SemiCondensed" panose="020B0502040204020203" pitchFamily="34" charset="0"/>
            </a:endParaRPr>
          </a:p>
        </p:txBody>
      </p:sp>
      <p:sp>
        <p:nvSpPr>
          <p:cNvPr id="29" name="文本框 28">
            <a:extLst>
              <a:ext uri="{FF2B5EF4-FFF2-40B4-BE49-F238E27FC236}">
                <a16:creationId xmlns="" xmlns:a16="http://schemas.microsoft.com/office/drawing/2014/main" id="{7EBAE4ED-BD4D-4A4F-A655-2794DF0BF21B}"/>
              </a:ext>
            </a:extLst>
          </p:cNvPr>
          <p:cNvSpPr txBox="1"/>
          <p:nvPr/>
        </p:nvSpPr>
        <p:spPr>
          <a:xfrm>
            <a:off x="2705210" y="3550876"/>
            <a:ext cx="2322900" cy="581762"/>
          </a:xfrm>
          <a:prstGeom prst="rect">
            <a:avLst/>
          </a:prstGeom>
          <a:noFill/>
        </p:spPr>
        <p:txBody>
          <a:bodyPr wrap="square" rtlCol="0">
            <a:spAutoFit/>
          </a:bodyPr>
          <a:lstStyle/>
          <a:p>
            <a:pPr>
              <a:lnSpc>
                <a:spcPct val="120000"/>
              </a:lnSpc>
            </a:pPr>
            <a:r>
              <a:rPr lang="fr-FR" altLang="zh-CN" sz="1400" i="1">
                <a:latin typeface="Bahnschrift Light SemiCondensed" panose="020B0502040204020203" pitchFamily="34" charset="0"/>
              </a:rPr>
              <a:t>pellentesque habitant morbi malesuada fames</a:t>
            </a:r>
            <a:endParaRPr lang="zh-CN" altLang="en-US" sz="1400" i="1">
              <a:latin typeface="Bahnschrift Light SemiCondensed" panose="020B0502040204020203" pitchFamily="34" charset="0"/>
            </a:endParaRPr>
          </a:p>
        </p:txBody>
      </p:sp>
      <p:sp>
        <p:nvSpPr>
          <p:cNvPr id="32" name="文本框 31">
            <a:extLst>
              <a:ext uri="{FF2B5EF4-FFF2-40B4-BE49-F238E27FC236}">
                <a16:creationId xmlns="" xmlns:a16="http://schemas.microsoft.com/office/drawing/2014/main" id="{0700D410-4983-498B-B5AC-ED16076F7BF2}"/>
              </a:ext>
            </a:extLst>
          </p:cNvPr>
          <p:cNvSpPr txBox="1"/>
          <p:nvPr/>
        </p:nvSpPr>
        <p:spPr>
          <a:xfrm>
            <a:off x="888674" y="5871978"/>
            <a:ext cx="1197442" cy="338554"/>
          </a:xfrm>
          <a:prstGeom prst="rect">
            <a:avLst/>
          </a:prstGeom>
          <a:noFill/>
        </p:spPr>
        <p:txBody>
          <a:bodyPr wrap="square" rtlCol="0">
            <a:spAutoFit/>
          </a:bodyPr>
          <a:lstStyle/>
          <a:p>
            <a:pPr algn="ctr"/>
            <a:r>
              <a:rPr lang="en-US" altLang="zh-CN" sz="1600">
                <a:latin typeface="Signerica Fat" panose="02000503000000000000" pitchFamily="2" charset="0"/>
              </a:rPr>
              <a:t>2021/05/14</a:t>
            </a:r>
            <a:endParaRPr lang="zh-CN" altLang="en-US" sz="1600">
              <a:latin typeface="Signerica Fat" panose="02000503000000000000" pitchFamily="2" charset="0"/>
            </a:endParaRPr>
          </a:p>
        </p:txBody>
      </p:sp>
    </p:spTree>
    <p:extLst>
      <p:ext uri="{BB962C8B-B14F-4D97-AF65-F5344CB8AC3E}">
        <p14:creationId xmlns:p14="http://schemas.microsoft.com/office/powerpoint/2010/main" val="13731687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460</TotalTime>
  <Words>334</Words>
  <Application>Microsoft Office PowerPoint</Application>
  <PresentationFormat>宽屏</PresentationFormat>
  <Paragraphs>64</Paragraphs>
  <Slides>13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微软雅黑</vt:lpstr>
      <vt:lpstr>Signerica Fat</vt:lpstr>
      <vt:lpstr>Bahnschrift Light SemiCondensed</vt:lpstr>
      <vt:lpstr>等线</vt:lpstr>
      <vt:lpstr>Bahnschrift SemiBold SemiConden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文艺策展主题</dc:subject>
  <dc:creator>yvonne 忘吃药的晓公子</dc:creator>
  <cp:keywords>51PPT模板网</cp:keywords>
  <dc:description>www.51pptmoban.com</dc:description>
  <cp:lastModifiedBy>Microsoft 帐户</cp:lastModifiedBy>
  <cp:revision>50</cp:revision>
  <dcterms:created xsi:type="dcterms:W3CDTF">2021-05-10T04:08:07Z</dcterms:created>
  <dcterms:modified xsi:type="dcterms:W3CDTF">2021-05-16T15:04:17Z</dcterms:modified>
</cp:coreProperties>
</file>