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83" r:id="rId2"/>
    <p:sldId id="284" r:id="rId3"/>
    <p:sldId id="258" r:id="rId4"/>
    <p:sldId id="291" r:id="rId5"/>
    <p:sldId id="259" r:id="rId6"/>
    <p:sldId id="285" r:id="rId7"/>
    <p:sldId id="286" r:id="rId8"/>
    <p:sldId id="287" r:id="rId9"/>
    <p:sldId id="288" r:id="rId10"/>
    <p:sldId id="289" r:id="rId11"/>
    <p:sldId id="290" r:id="rId12"/>
    <p:sldId id="292" r:id="rId13"/>
    <p:sldId id="293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D1E4"/>
    <a:srgbClr val="FDA5BE"/>
    <a:srgbClr val="CC2249"/>
    <a:srgbClr val="FF7B8E"/>
    <a:srgbClr val="C6C6C6"/>
    <a:srgbClr val="ED7A2B"/>
    <a:srgbClr val="C8621C"/>
    <a:srgbClr val="F4B183"/>
    <a:srgbClr val="FFD9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5338" autoAdjust="0"/>
  </p:normalViewPr>
  <p:slideViewPr>
    <p:cSldViewPr snapToGrid="0">
      <p:cViewPr>
        <p:scale>
          <a:sx n="50" d="100"/>
          <a:sy n="50" d="100"/>
        </p:scale>
        <p:origin x="1200" y="918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E9DD32-C880-4EB8-8C6B-819C46782C56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132809-4AE5-43C6-B6ED-1AA95BC7BA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568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132809-4AE5-43C6-B6ED-1AA95BC7BA3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0577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132809-4AE5-43C6-B6ED-1AA95BC7BA3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1239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132809-4AE5-43C6-B6ED-1AA95BC7BA3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2969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132809-4AE5-43C6-B6ED-1AA95BC7BA3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5040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132809-4AE5-43C6-B6ED-1AA95BC7BA3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370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altLang="zh-CN" dirty="0"/>
              <a:t>5-1-P-P-T-</a:t>
            </a:r>
            <a:r>
              <a:rPr lang="zh-CN" altLang="pl-PL" dirty="0"/>
              <a:t>模</a:t>
            </a:r>
            <a:r>
              <a:rPr lang="pl-PL" altLang="zh-CN" dirty="0"/>
              <a:t>-</a:t>
            </a:r>
            <a:r>
              <a:rPr lang="zh-CN" altLang="pl-PL" dirty="0"/>
              <a:t>板</a:t>
            </a:r>
            <a:r>
              <a:rPr lang="pl-PL" altLang="zh-CN" dirty="0"/>
              <a:t>-</a:t>
            </a:r>
            <a:r>
              <a:rPr lang="zh-CN" altLang="pl-PL" dirty="0"/>
              <a:t>网   </a:t>
            </a:r>
            <a:r>
              <a:rPr lang="pl-PL" altLang="zh-CN" dirty="0"/>
              <a:t>w-w-w.5-1-p-p-t-m-o-b-an.co-m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132809-4AE5-43C6-B6ED-1AA95BC7BA3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9973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132809-4AE5-43C6-B6ED-1AA95BC7BA3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5492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132809-4AE5-43C6-B6ED-1AA95BC7BA3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7791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132809-4AE5-43C6-B6ED-1AA95BC7BA3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5522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132809-4AE5-43C6-B6ED-1AA95BC7BA3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295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132809-4AE5-43C6-B6ED-1AA95BC7BA3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0770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132809-4AE5-43C6-B6ED-1AA95BC7BA3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3172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760">
        <p:random/>
      </p:transition>
    </mc:Choice>
    <mc:Fallback xmlns="">
      <p:transition spd="slow" advTm="3760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760">
        <p:random/>
      </p:transition>
    </mc:Choice>
    <mc:Fallback xmlns="">
      <p:transition spd="slow" advTm="376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CD1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62484" y="196202"/>
            <a:ext cx="1248602" cy="1128730"/>
            <a:chOff x="3962027" y="1604087"/>
            <a:chExt cx="3829752" cy="346207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05287" y="1894794"/>
              <a:ext cx="3171825" cy="2981325"/>
            </a:xfrm>
            <a:prstGeom prst="rect">
              <a:avLst/>
            </a:prstGeom>
          </p:spPr>
        </p:pic>
        <p:sp>
          <p:nvSpPr>
            <p:cNvPr id="7" name="心形 6"/>
            <p:cNvSpPr/>
            <p:nvPr/>
          </p:nvSpPr>
          <p:spPr>
            <a:xfrm rot="20647103">
              <a:off x="3962027" y="1604087"/>
              <a:ext cx="3829752" cy="3462077"/>
            </a:xfrm>
            <a:prstGeom prst="hear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FCD1E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42284" y="4322935"/>
            <a:ext cx="2112399" cy="219833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6184549"/>
            <a:ext cx="12192000" cy="673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760">
        <p:random/>
      </p:transition>
    </mc:Choice>
    <mc:Fallback xmlns="">
      <p:transition spd="slow" advTm="376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</p:sldLayoutIdLst>
  <mc:AlternateContent xmlns:mc="http://schemas.openxmlformats.org/markup-compatibility/2006" xmlns:p14="http://schemas.microsoft.com/office/powerpoint/2010/main">
    <mc:Choice Requires="p14">
      <p:transition spd="slow" p14:dur="1500" advTm="3760">
        <p:random/>
      </p:transition>
    </mc:Choice>
    <mc:Fallback xmlns="">
      <p:transition spd="slow" advTm="376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D1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>
            <a:off x="2962458" y="0"/>
            <a:ext cx="9071429" cy="6858000"/>
          </a:xfrm>
          <a:custGeom>
            <a:avLst/>
            <a:gdLst>
              <a:gd name="connsiteX0" fmla="*/ 4676785 w 9071429"/>
              <a:gd name="connsiteY0" fmla="*/ 0 h 6858000"/>
              <a:gd name="connsiteX1" fmla="*/ 9071429 w 9071429"/>
              <a:gd name="connsiteY1" fmla="*/ 0 h 6858000"/>
              <a:gd name="connsiteX2" fmla="*/ 9071429 w 9071429"/>
              <a:gd name="connsiteY2" fmla="*/ 6858000 h 6858000"/>
              <a:gd name="connsiteX3" fmla="*/ 0 w 9071429"/>
              <a:gd name="connsiteY3" fmla="*/ 6858000 h 6858000"/>
              <a:gd name="connsiteX4" fmla="*/ 14514 w 9071429"/>
              <a:gd name="connsiteY4" fmla="*/ 6705600 h 6858000"/>
              <a:gd name="connsiteX5" fmla="*/ 1117599 w 9071429"/>
              <a:gd name="connsiteY5" fmla="*/ 5021943 h 6858000"/>
              <a:gd name="connsiteX6" fmla="*/ 2423885 w 9071429"/>
              <a:gd name="connsiteY6" fmla="*/ 4484914 h 6858000"/>
              <a:gd name="connsiteX7" fmla="*/ 2409371 w 9071429"/>
              <a:gd name="connsiteY7" fmla="*/ 3236686 h 6858000"/>
              <a:gd name="connsiteX8" fmla="*/ 3991428 w 9071429"/>
              <a:gd name="connsiteY8" fmla="*/ 2075543 h 6858000"/>
              <a:gd name="connsiteX9" fmla="*/ 3672114 w 9071429"/>
              <a:gd name="connsiteY9" fmla="*/ 769257 h 6858000"/>
              <a:gd name="connsiteX10" fmla="*/ 4634593 w 9071429"/>
              <a:gd name="connsiteY10" fmla="*/ 22678 h 6858000"/>
              <a:gd name="connsiteX11" fmla="*/ 4676785 w 9071429"/>
              <a:gd name="connsiteY1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071429" h="6858000">
                <a:moveTo>
                  <a:pt x="4676785" y="0"/>
                </a:moveTo>
                <a:lnTo>
                  <a:pt x="9071429" y="0"/>
                </a:lnTo>
                <a:lnTo>
                  <a:pt x="9071429" y="6858000"/>
                </a:lnTo>
                <a:lnTo>
                  <a:pt x="0" y="6858000"/>
                </a:lnTo>
                <a:lnTo>
                  <a:pt x="14514" y="6705600"/>
                </a:lnTo>
                <a:cubicBezTo>
                  <a:pt x="365275" y="6048828"/>
                  <a:pt x="716037" y="5392057"/>
                  <a:pt x="1117599" y="5021943"/>
                </a:cubicBezTo>
                <a:cubicBezTo>
                  <a:pt x="1519161" y="4651829"/>
                  <a:pt x="2208590" y="4782457"/>
                  <a:pt x="2423885" y="4484914"/>
                </a:cubicBezTo>
                <a:cubicBezTo>
                  <a:pt x="2639180" y="4187371"/>
                  <a:pt x="2148114" y="3638248"/>
                  <a:pt x="2409371" y="3236686"/>
                </a:cubicBezTo>
                <a:cubicBezTo>
                  <a:pt x="2670628" y="2835124"/>
                  <a:pt x="3780971" y="2486781"/>
                  <a:pt x="3991428" y="2075543"/>
                </a:cubicBezTo>
                <a:cubicBezTo>
                  <a:pt x="4201885" y="1664305"/>
                  <a:pt x="3333447" y="1207105"/>
                  <a:pt x="3672114" y="769257"/>
                </a:cubicBezTo>
                <a:cubicBezTo>
                  <a:pt x="3841448" y="550333"/>
                  <a:pt x="4202490" y="272143"/>
                  <a:pt x="4634593" y="22678"/>
                </a:cubicBezTo>
                <a:lnTo>
                  <a:pt x="4676785" y="0"/>
                </a:lnTo>
                <a:close/>
              </a:path>
            </a:pathLst>
          </a:custGeom>
          <a:solidFill>
            <a:srgbClr val="FDA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4514" y="4719342"/>
            <a:ext cx="9681028" cy="213865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127833" y="528824"/>
            <a:ext cx="2935227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i="1" dirty="0">
                <a:ln w="25400">
                  <a:solidFill>
                    <a:schemeClr val="bg1"/>
                  </a:solidFill>
                </a:ln>
                <a:gradFill>
                  <a:gsLst>
                    <a:gs pos="0">
                      <a:srgbClr val="FDA5BE"/>
                    </a:gs>
                    <a:gs pos="100000">
                      <a:srgbClr val="CC2249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520</a:t>
            </a:r>
            <a:endParaRPr lang="zh-CN" altLang="en-US" sz="13800" i="1" dirty="0">
              <a:ln w="25400">
                <a:solidFill>
                  <a:schemeClr val="bg1"/>
                </a:solidFill>
              </a:ln>
              <a:gradFill>
                <a:gsLst>
                  <a:gs pos="0">
                    <a:srgbClr val="FDA5BE"/>
                  </a:gs>
                  <a:gs pos="100000">
                    <a:srgbClr val="CC2249"/>
                  </a:gs>
                </a:gsLst>
                <a:lin ang="5400000" scaled="1"/>
              </a:gradFill>
              <a:latin typeface="Impact" panose="020B080603090205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27847" y="2323934"/>
            <a:ext cx="332655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gradFill>
                  <a:gsLst>
                    <a:gs pos="0">
                      <a:srgbClr val="FDA5BE"/>
                    </a:gs>
                    <a:gs pos="100000">
                      <a:srgbClr val="CC2249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浪漫告白</a:t>
            </a:r>
            <a:endParaRPr lang="en-US" altLang="zh-CN" sz="7200" dirty="0">
              <a:gradFill>
                <a:gsLst>
                  <a:gs pos="0">
                    <a:srgbClr val="FDA5BE"/>
                  </a:gs>
                  <a:gs pos="100000">
                    <a:srgbClr val="CC2249"/>
                  </a:gs>
                </a:gsLst>
                <a:lin ang="54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  <a:p>
            <a:r>
              <a:rPr lang="zh-CN" altLang="en-US" sz="7200" dirty="0">
                <a:gradFill>
                  <a:gsLst>
                    <a:gs pos="0">
                      <a:srgbClr val="FDA5BE"/>
                    </a:gs>
                    <a:gs pos="100000">
                      <a:srgbClr val="CC2249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甜蜜说爱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3060" y="1349189"/>
            <a:ext cx="1192111" cy="1176553"/>
          </a:xfrm>
          <a:prstGeom prst="rect">
            <a:avLst/>
          </a:prstGeom>
        </p:spPr>
      </p:pic>
      <p:sp>
        <p:nvSpPr>
          <p:cNvPr id="3" name="平行四边形 2"/>
          <p:cNvSpPr/>
          <p:nvPr/>
        </p:nvSpPr>
        <p:spPr>
          <a:xfrm>
            <a:off x="1227847" y="4733856"/>
            <a:ext cx="5355771" cy="580571"/>
          </a:xfrm>
          <a:prstGeom prst="parallelogram">
            <a:avLst>
              <a:gd name="adj" fmla="val 15000"/>
            </a:avLst>
          </a:prstGeom>
          <a:gradFill>
            <a:gsLst>
              <a:gs pos="0">
                <a:srgbClr val="FDA5BE"/>
              </a:gs>
              <a:gs pos="100000">
                <a:srgbClr val="CC2249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448288" y="4826138"/>
            <a:ext cx="17299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n-ea"/>
              </a:rPr>
              <a:t>@51PPT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模板网</a:t>
            </a:r>
          </a:p>
        </p:txBody>
      </p:sp>
      <p:sp>
        <p:nvSpPr>
          <p:cNvPr id="17" name="任意多边形 16"/>
          <p:cNvSpPr/>
          <p:nvPr/>
        </p:nvSpPr>
        <p:spPr>
          <a:xfrm>
            <a:off x="3120573" y="0"/>
            <a:ext cx="9071429" cy="6858000"/>
          </a:xfrm>
          <a:custGeom>
            <a:avLst/>
            <a:gdLst>
              <a:gd name="connsiteX0" fmla="*/ 4676785 w 9071429"/>
              <a:gd name="connsiteY0" fmla="*/ 0 h 6858000"/>
              <a:gd name="connsiteX1" fmla="*/ 9071429 w 9071429"/>
              <a:gd name="connsiteY1" fmla="*/ 0 h 6858000"/>
              <a:gd name="connsiteX2" fmla="*/ 9071429 w 9071429"/>
              <a:gd name="connsiteY2" fmla="*/ 6858000 h 6858000"/>
              <a:gd name="connsiteX3" fmla="*/ 0 w 9071429"/>
              <a:gd name="connsiteY3" fmla="*/ 6858000 h 6858000"/>
              <a:gd name="connsiteX4" fmla="*/ 14514 w 9071429"/>
              <a:gd name="connsiteY4" fmla="*/ 6705600 h 6858000"/>
              <a:gd name="connsiteX5" fmla="*/ 1117599 w 9071429"/>
              <a:gd name="connsiteY5" fmla="*/ 5021943 h 6858000"/>
              <a:gd name="connsiteX6" fmla="*/ 2423885 w 9071429"/>
              <a:gd name="connsiteY6" fmla="*/ 4484914 h 6858000"/>
              <a:gd name="connsiteX7" fmla="*/ 2409371 w 9071429"/>
              <a:gd name="connsiteY7" fmla="*/ 3236686 h 6858000"/>
              <a:gd name="connsiteX8" fmla="*/ 3991428 w 9071429"/>
              <a:gd name="connsiteY8" fmla="*/ 2075543 h 6858000"/>
              <a:gd name="connsiteX9" fmla="*/ 3672114 w 9071429"/>
              <a:gd name="connsiteY9" fmla="*/ 769257 h 6858000"/>
              <a:gd name="connsiteX10" fmla="*/ 4634593 w 9071429"/>
              <a:gd name="connsiteY10" fmla="*/ 22678 h 6858000"/>
              <a:gd name="connsiteX11" fmla="*/ 4676785 w 9071429"/>
              <a:gd name="connsiteY1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071429" h="6858000">
                <a:moveTo>
                  <a:pt x="4676785" y="0"/>
                </a:moveTo>
                <a:lnTo>
                  <a:pt x="9071429" y="0"/>
                </a:lnTo>
                <a:lnTo>
                  <a:pt x="9071429" y="6858000"/>
                </a:lnTo>
                <a:lnTo>
                  <a:pt x="0" y="6858000"/>
                </a:lnTo>
                <a:lnTo>
                  <a:pt x="14514" y="6705600"/>
                </a:lnTo>
                <a:cubicBezTo>
                  <a:pt x="365275" y="6048828"/>
                  <a:pt x="716037" y="5392057"/>
                  <a:pt x="1117599" y="5021943"/>
                </a:cubicBezTo>
                <a:cubicBezTo>
                  <a:pt x="1519161" y="4651829"/>
                  <a:pt x="2208590" y="4782457"/>
                  <a:pt x="2423885" y="4484914"/>
                </a:cubicBezTo>
                <a:cubicBezTo>
                  <a:pt x="2639180" y="4187371"/>
                  <a:pt x="2148114" y="3638248"/>
                  <a:pt x="2409371" y="3236686"/>
                </a:cubicBezTo>
                <a:cubicBezTo>
                  <a:pt x="2670628" y="2835124"/>
                  <a:pt x="3780971" y="2486781"/>
                  <a:pt x="3991428" y="2075543"/>
                </a:cubicBezTo>
                <a:cubicBezTo>
                  <a:pt x="4201885" y="1664305"/>
                  <a:pt x="3333447" y="1207105"/>
                  <a:pt x="3672114" y="769257"/>
                </a:cubicBezTo>
                <a:cubicBezTo>
                  <a:pt x="3841448" y="550333"/>
                  <a:pt x="4202490" y="272143"/>
                  <a:pt x="4634593" y="22678"/>
                </a:cubicBezTo>
                <a:lnTo>
                  <a:pt x="4676785" y="0"/>
                </a:lnTo>
                <a:close/>
              </a:path>
            </a:pathLst>
          </a:custGeom>
          <a:blipFill dpi="0" rotWithShape="1">
            <a:blip r:embed="rId5"/>
            <a:srcRect/>
            <a:tile tx="42545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458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787715" y="364574"/>
            <a:ext cx="3230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gradFill>
                  <a:gsLst>
                    <a:gs pos="100000">
                      <a:srgbClr val="CC2249"/>
                    </a:gs>
                    <a:gs pos="0">
                      <a:srgbClr val="FF7B8E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4229" y="1204685"/>
            <a:ext cx="10050025" cy="251460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94970" y="3719287"/>
            <a:ext cx="9158515" cy="1297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1772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787715" y="364574"/>
            <a:ext cx="3230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gradFill>
                  <a:gsLst>
                    <a:gs pos="100000">
                      <a:srgbClr val="CC2249"/>
                    </a:gs>
                    <a:gs pos="0">
                      <a:srgbClr val="FF7B8E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65944"/>
            <a:ext cx="6560458" cy="437022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312228" y="2084363"/>
            <a:ext cx="6879772" cy="2037693"/>
          </a:xfrm>
          <a:prstGeom prst="rect">
            <a:avLst/>
          </a:prstGeom>
          <a:solidFill>
            <a:srgbClr val="FDA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762172" y="2410711"/>
            <a:ext cx="59218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310179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D1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>
            <a:off x="2962458" y="0"/>
            <a:ext cx="9071429" cy="6858000"/>
          </a:xfrm>
          <a:custGeom>
            <a:avLst/>
            <a:gdLst>
              <a:gd name="connsiteX0" fmla="*/ 4676785 w 9071429"/>
              <a:gd name="connsiteY0" fmla="*/ 0 h 6858000"/>
              <a:gd name="connsiteX1" fmla="*/ 9071429 w 9071429"/>
              <a:gd name="connsiteY1" fmla="*/ 0 h 6858000"/>
              <a:gd name="connsiteX2" fmla="*/ 9071429 w 9071429"/>
              <a:gd name="connsiteY2" fmla="*/ 6858000 h 6858000"/>
              <a:gd name="connsiteX3" fmla="*/ 0 w 9071429"/>
              <a:gd name="connsiteY3" fmla="*/ 6858000 h 6858000"/>
              <a:gd name="connsiteX4" fmla="*/ 14514 w 9071429"/>
              <a:gd name="connsiteY4" fmla="*/ 6705600 h 6858000"/>
              <a:gd name="connsiteX5" fmla="*/ 1117599 w 9071429"/>
              <a:gd name="connsiteY5" fmla="*/ 5021943 h 6858000"/>
              <a:gd name="connsiteX6" fmla="*/ 2423885 w 9071429"/>
              <a:gd name="connsiteY6" fmla="*/ 4484914 h 6858000"/>
              <a:gd name="connsiteX7" fmla="*/ 2409371 w 9071429"/>
              <a:gd name="connsiteY7" fmla="*/ 3236686 h 6858000"/>
              <a:gd name="connsiteX8" fmla="*/ 3991428 w 9071429"/>
              <a:gd name="connsiteY8" fmla="*/ 2075543 h 6858000"/>
              <a:gd name="connsiteX9" fmla="*/ 3672114 w 9071429"/>
              <a:gd name="connsiteY9" fmla="*/ 769257 h 6858000"/>
              <a:gd name="connsiteX10" fmla="*/ 4634593 w 9071429"/>
              <a:gd name="connsiteY10" fmla="*/ 22678 h 6858000"/>
              <a:gd name="connsiteX11" fmla="*/ 4676785 w 9071429"/>
              <a:gd name="connsiteY1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071429" h="6858000">
                <a:moveTo>
                  <a:pt x="4676785" y="0"/>
                </a:moveTo>
                <a:lnTo>
                  <a:pt x="9071429" y="0"/>
                </a:lnTo>
                <a:lnTo>
                  <a:pt x="9071429" y="6858000"/>
                </a:lnTo>
                <a:lnTo>
                  <a:pt x="0" y="6858000"/>
                </a:lnTo>
                <a:lnTo>
                  <a:pt x="14514" y="6705600"/>
                </a:lnTo>
                <a:cubicBezTo>
                  <a:pt x="365275" y="6048828"/>
                  <a:pt x="716037" y="5392057"/>
                  <a:pt x="1117599" y="5021943"/>
                </a:cubicBezTo>
                <a:cubicBezTo>
                  <a:pt x="1519161" y="4651829"/>
                  <a:pt x="2208590" y="4782457"/>
                  <a:pt x="2423885" y="4484914"/>
                </a:cubicBezTo>
                <a:cubicBezTo>
                  <a:pt x="2639180" y="4187371"/>
                  <a:pt x="2148114" y="3638248"/>
                  <a:pt x="2409371" y="3236686"/>
                </a:cubicBezTo>
                <a:cubicBezTo>
                  <a:pt x="2670628" y="2835124"/>
                  <a:pt x="3780971" y="2486781"/>
                  <a:pt x="3991428" y="2075543"/>
                </a:cubicBezTo>
                <a:cubicBezTo>
                  <a:pt x="4201885" y="1664305"/>
                  <a:pt x="3333447" y="1207105"/>
                  <a:pt x="3672114" y="769257"/>
                </a:cubicBezTo>
                <a:cubicBezTo>
                  <a:pt x="3841448" y="550333"/>
                  <a:pt x="4202490" y="272143"/>
                  <a:pt x="4634593" y="22678"/>
                </a:cubicBezTo>
                <a:lnTo>
                  <a:pt x="4676785" y="0"/>
                </a:lnTo>
                <a:close/>
              </a:path>
            </a:pathLst>
          </a:custGeom>
          <a:solidFill>
            <a:srgbClr val="FDA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4514" y="4719342"/>
            <a:ext cx="9681028" cy="2138658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127833" y="528824"/>
            <a:ext cx="2935227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i="1" dirty="0">
                <a:ln w="25400">
                  <a:solidFill>
                    <a:schemeClr val="bg1"/>
                  </a:solidFill>
                </a:ln>
                <a:gradFill>
                  <a:gsLst>
                    <a:gs pos="0">
                      <a:srgbClr val="FDA5BE"/>
                    </a:gs>
                    <a:gs pos="100000">
                      <a:srgbClr val="CC2249"/>
                    </a:gs>
                  </a:gsLst>
                  <a:lin ang="5400000" scaled="1"/>
                </a:gradFill>
                <a:latin typeface="Impact" panose="020B0806030902050204" pitchFamily="34" charset="0"/>
              </a:rPr>
              <a:t>520</a:t>
            </a:r>
            <a:endParaRPr lang="zh-CN" altLang="en-US" sz="13800" i="1" dirty="0">
              <a:ln w="25400">
                <a:solidFill>
                  <a:schemeClr val="bg1"/>
                </a:solidFill>
              </a:ln>
              <a:gradFill>
                <a:gsLst>
                  <a:gs pos="0">
                    <a:srgbClr val="FDA5BE"/>
                  </a:gs>
                  <a:gs pos="100000">
                    <a:srgbClr val="CC2249"/>
                  </a:gs>
                </a:gsLst>
                <a:lin ang="5400000" scaled="1"/>
              </a:gradFill>
              <a:latin typeface="Impact" panose="020B080603090205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24906" y="2323934"/>
            <a:ext cx="273815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200" dirty="0">
                <a:gradFill>
                  <a:gsLst>
                    <a:gs pos="0">
                      <a:srgbClr val="FDA5BE"/>
                    </a:gs>
                    <a:gs pos="100000">
                      <a:srgbClr val="CC2249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遇见你</a:t>
            </a:r>
            <a:endParaRPr lang="en-US" altLang="zh-CN" sz="7200" dirty="0">
              <a:gradFill>
                <a:gsLst>
                  <a:gs pos="0">
                    <a:srgbClr val="FDA5BE"/>
                  </a:gs>
                  <a:gs pos="100000">
                    <a:srgbClr val="CC2249"/>
                  </a:gs>
                </a:gsLst>
                <a:lin ang="5400000" scaled="1"/>
              </a:gradFill>
              <a:latin typeface="字体圈欣意冠黑体" panose="00000500000000000000" pitchFamily="2" charset="-122"/>
              <a:ea typeface="字体圈欣意冠黑体" panose="00000500000000000000" pitchFamily="2" charset="-122"/>
            </a:endParaRPr>
          </a:p>
          <a:p>
            <a:pPr algn="dist"/>
            <a:r>
              <a:rPr lang="zh-CN" altLang="en-US" sz="7200" dirty="0">
                <a:gradFill>
                  <a:gsLst>
                    <a:gs pos="0">
                      <a:srgbClr val="FDA5BE"/>
                    </a:gs>
                    <a:gs pos="100000">
                      <a:srgbClr val="CC2249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遇见爱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3060" y="1349189"/>
            <a:ext cx="1192111" cy="1176553"/>
          </a:xfrm>
          <a:prstGeom prst="rect">
            <a:avLst/>
          </a:prstGeom>
        </p:spPr>
      </p:pic>
      <p:sp>
        <p:nvSpPr>
          <p:cNvPr id="3" name="平行四边形 2"/>
          <p:cNvSpPr/>
          <p:nvPr/>
        </p:nvSpPr>
        <p:spPr>
          <a:xfrm>
            <a:off x="1227847" y="4733856"/>
            <a:ext cx="5355771" cy="580571"/>
          </a:xfrm>
          <a:prstGeom prst="parallelogram">
            <a:avLst>
              <a:gd name="adj" fmla="val 15000"/>
            </a:avLst>
          </a:prstGeom>
          <a:gradFill>
            <a:gsLst>
              <a:gs pos="0">
                <a:srgbClr val="FDA5BE"/>
              </a:gs>
              <a:gs pos="100000">
                <a:srgbClr val="CC2249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448288" y="4826138"/>
            <a:ext cx="17299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n-ea"/>
              </a:rPr>
              <a:t>@51PPT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模板网</a:t>
            </a:r>
          </a:p>
        </p:txBody>
      </p:sp>
      <p:sp>
        <p:nvSpPr>
          <p:cNvPr id="17" name="任意多边形 16"/>
          <p:cNvSpPr/>
          <p:nvPr/>
        </p:nvSpPr>
        <p:spPr>
          <a:xfrm>
            <a:off x="3120573" y="0"/>
            <a:ext cx="9071429" cy="6858000"/>
          </a:xfrm>
          <a:custGeom>
            <a:avLst/>
            <a:gdLst>
              <a:gd name="connsiteX0" fmla="*/ 4676785 w 9071429"/>
              <a:gd name="connsiteY0" fmla="*/ 0 h 6858000"/>
              <a:gd name="connsiteX1" fmla="*/ 9071429 w 9071429"/>
              <a:gd name="connsiteY1" fmla="*/ 0 h 6858000"/>
              <a:gd name="connsiteX2" fmla="*/ 9071429 w 9071429"/>
              <a:gd name="connsiteY2" fmla="*/ 6858000 h 6858000"/>
              <a:gd name="connsiteX3" fmla="*/ 0 w 9071429"/>
              <a:gd name="connsiteY3" fmla="*/ 6858000 h 6858000"/>
              <a:gd name="connsiteX4" fmla="*/ 14514 w 9071429"/>
              <a:gd name="connsiteY4" fmla="*/ 6705600 h 6858000"/>
              <a:gd name="connsiteX5" fmla="*/ 1117599 w 9071429"/>
              <a:gd name="connsiteY5" fmla="*/ 5021943 h 6858000"/>
              <a:gd name="connsiteX6" fmla="*/ 2423885 w 9071429"/>
              <a:gd name="connsiteY6" fmla="*/ 4484914 h 6858000"/>
              <a:gd name="connsiteX7" fmla="*/ 2409371 w 9071429"/>
              <a:gd name="connsiteY7" fmla="*/ 3236686 h 6858000"/>
              <a:gd name="connsiteX8" fmla="*/ 3991428 w 9071429"/>
              <a:gd name="connsiteY8" fmla="*/ 2075543 h 6858000"/>
              <a:gd name="connsiteX9" fmla="*/ 3672114 w 9071429"/>
              <a:gd name="connsiteY9" fmla="*/ 769257 h 6858000"/>
              <a:gd name="connsiteX10" fmla="*/ 4634593 w 9071429"/>
              <a:gd name="connsiteY10" fmla="*/ 22678 h 6858000"/>
              <a:gd name="connsiteX11" fmla="*/ 4676785 w 9071429"/>
              <a:gd name="connsiteY1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071429" h="6858000">
                <a:moveTo>
                  <a:pt x="4676785" y="0"/>
                </a:moveTo>
                <a:lnTo>
                  <a:pt x="9071429" y="0"/>
                </a:lnTo>
                <a:lnTo>
                  <a:pt x="9071429" y="6858000"/>
                </a:lnTo>
                <a:lnTo>
                  <a:pt x="0" y="6858000"/>
                </a:lnTo>
                <a:lnTo>
                  <a:pt x="14514" y="6705600"/>
                </a:lnTo>
                <a:cubicBezTo>
                  <a:pt x="365275" y="6048828"/>
                  <a:pt x="716037" y="5392057"/>
                  <a:pt x="1117599" y="5021943"/>
                </a:cubicBezTo>
                <a:cubicBezTo>
                  <a:pt x="1519161" y="4651829"/>
                  <a:pt x="2208590" y="4782457"/>
                  <a:pt x="2423885" y="4484914"/>
                </a:cubicBezTo>
                <a:cubicBezTo>
                  <a:pt x="2639180" y="4187371"/>
                  <a:pt x="2148114" y="3638248"/>
                  <a:pt x="2409371" y="3236686"/>
                </a:cubicBezTo>
                <a:cubicBezTo>
                  <a:pt x="2670628" y="2835124"/>
                  <a:pt x="3780971" y="2486781"/>
                  <a:pt x="3991428" y="2075543"/>
                </a:cubicBezTo>
                <a:cubicBezTo>
                  <a:pt x="4201885" y="1664305"/>
                  <a:pt x="3333447" y="1207105"/>
                  <a:pt x="3672114" y="769257"/>
                </a:cubicBezTo>
                <a:cubicBezTo>
                  <a:pt x="3841448" y="550333"/>
                  <a:pt x="4202490" y="272143"/>
                  <a:pt x="4634593" y="22678"/>
                </a:cubicBezTo>
                <a:lnTo>
                  <a:pt x="4676785" y="0"/>
                </a:lnTo>
                <a:close/>
              </a:path>
            </a:pathLst>
          </a:custGeom>
          <a:blipFill dpi="0" rotWithShape="1">
            <a:blip r:embed="rId5"/>
            <a:srcRect/>
            <a:tile tx="42545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554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3865935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760">
        <p:random/>
      </p:transition>
    </mc:Choice>
    <mc:Fallback xmlns="">
      <p:transition spd="slow" advTm="376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D1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428" y="502920"/>
            <a:ext cx="5852160" cy="585216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161179" y="2307770"/>
            <a:ext cx="2400657" cy="31091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思源宋体 CN ExtraLight" panose="02020200000000000000" pitchFamily="18" charset="-122"/>
                <a:ea typeface="思源宋体 CN ExtraLight" panose="02020200000000000000" pitchFamily="18" charset="-122"/>
              </a:rPr>
              <a:t>缘分，让我遇上你；感觉，让我喜欢你；时间，让我爱上你；思念，让我记住你。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9060" y="805543"/>
            <a:ext cx="5041796" cy="5246914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209856B-3A0C-25DD-8233-714F3D6C7886}"/>
              </a:ext>
            </a:extLst>
          </p:cNvPr>
          <p:cNvSpPr txBox="1"/>
          <p:nvPr/>
        </p:nvSpPr>
        <p:spPr>
          <a:xfrm>
            <a:off x="-99161600" y="-54642266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5-1-P-P-T-模-板-网   w-w-w.5-1-p-p-t-m-o-b-an.co-m</a:t>
            </a:r>
          </a:p>
        </p:txBody>
      </p:sp>
    </p:spTree>
    <p:extLst>
      <p:ext uri="{BB962C8B-B14F-4D97-AF65-F5344CB8AC3E}">
        <p14:creationId xmlns:p14="http://schemas.microsoft.com/office/powerpoint/2010/main" val="3111076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 cstate="screen">
            <a:duotone>
              <a:prstClr val="black"/>
              <a:srgbClr val="CC2249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389" t="33534" r="53421" b="32883"/>
          <a:stretch/>
        </p:blipFill>
        <p:spPr>
          <a:xfrm>
            <a:off x="-14514" y="-14514"/>
            <a:ext cx="3802744" cy="204651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5287" y="1894794"/>
            <a:ext cx="3171825" cy="2981325"/>
          </a:xfrm>
          <a:prstGeom prst="rect">
            <a:avLst/>
          </a:prstGeom>
        </p:spPr>
      </p:pic>
      <p:sp>
        <p:nvSpPr>
          <p:cNvPr id="11" name="心形 10"/>
          <p:cNvSpPr/>
          <p:nvPr/>
        </p:nvSpPr>
        <p:spPr>
          <a:xfrm rot="20647103">
            <a:off x="3962027" y="1604087"/>
            <a:ext cx="3829752" cy="3462077"/>
          </a:xfrm>
          <a:prstGeom prst="hear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FCD1E4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88832" y="2709353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目录</a:t>
            </a:r>
          </a:p>
          <a:p>
            <a:r>
              <a:rPr lang="zh-CN" altLang="en-US" i="1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CONTENTS</a:t>
            </a:r>
          </a:p>
        </p:txBody>
      </p:sp>
      <p:sp>
        <p:nvSpPr>
          <p:cNvPr id="22" name="矩形 21"/>
          <p:cNvSpPr/>
          <p:nvPr/>
        </p:nvSpPr>
        <p:spPr>
          <a:xfrm>
            <a:off x="974915" y="2672346"/>
            <a:ext cx="3230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gradFill>
                  <a:gsLst>
                    <a:gs pos="100000">
                      <a:srgbClr val="CC2249"/>
                    </a:gs>
                    <a:gs pos="0">
                      <a:srgbClr val="FF7B8E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23" name="矩形 22"/>
          <p:cNvSpPr/>
          <p:nvPr/>
        </p:nvSpPr>
        <p:spPr>
          <a:xfrm>
            <a:off x="974915" y="3774232"/>
            <a:ext cx="3230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gradFill>
                  <a:gsLst>
                    <a:gs pos="100000">
                      <a:srgbClr val="CC2249"/>
                    </a:gs>
                    <a:gs pos="0">
                      <a:srgbClr val="FF7B8E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24" name="矩形 23"/>
          <p:cNvSpPr/>
          <p:nvPr/>
        </p:nvSpPr>
        <p:spPr>
          <a:xfrm>
            <a:off x="7666001" y="2672346"/>
            <a:ext cx="3230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gradFill>
                  <a:gsLst>
                    <a:gs pos="100000">
                      <a:srgbClr val="CC2249"/>
                    </a:gs>
                    <a:gs pos="0">
                      <a:srgbClr val="FF7B8E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25" name="矩形 24"/>
          <p:cNvSpPr/>
          <p:nvPr/>
        </p:nvSpPr>
        <p:spPr>
          <a:xfrm>
            <a:off x="7666001" y="3774232"/>
            <a:ext cx="3230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gradFill>
                  <a:gsLst>
                    <a:gs pos="100000">
                      <a:srgbClr val="CC2249"/>
                    </a:gs>
                    <a:gs pos="0">
                      <a:srgbClr val="FF7B8E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28" name="圆角矩形 27"/>
          <p:cNvSpPr/>
          <p:nvPr/>
        </p:nvSpPr>
        <p:spPr>
          <a:xfrm rot="19982935">
            <a:off x="6849865" y="2272412"/>
            <a:ext cx="1542203" cy="32997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CC2249">
                  <a:alpha val="35000"/>
                </a:srgbClr>
              </a:gs>
              <a:gs pos="0">
                <a:srgbClr val="FF7B8E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 rot="19982935" flipV="1">
            <a:off x="7230255" y="1681514"/>
            <a:ext cx="1542203" cy="12280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CC2249">
                  <a:alpha val="35000"/>
                </a:srgbClr>
              </a:gs>
              <a:gs pos="0">
                <a:srgbClr val="FF7B8E">
                  <a:alpha val="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7664" y="3877500"/>
            <a:ext cx="3034335" cy="298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57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76884" y="1618602"/>
            <a:ext cx="4810431" cy="3462077"/>
            <a:chOff x="3962027" y="1604087"/>
            <a:chExt cx="4810431" cy="346207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05287" y="1894794"/>
              <a:ext cx="3171825" cy="2981325"/>
            </a:xfrm>
            <a:prstGeom prst="rect">
              <a:avLst/>
            </a:prstGeom>
          </p:spPr>
        </p:pic>
        <p:sp>
          <p:nvSpPr>
            <p:cNvPr id="11" name="心形 10"/>
            <p:cNvSpPr/>
            <p:nvPr/>
          </p:nvSpPr>
          <p:spPr>
            <a:xfrm rot="20647103">
              <a:off x="3962027" y="1604087"/>
              <a:ext cx="3829752" cy="3462077"/>
            </a:xfrm>
            <a:prstGeom prst="heart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FCD1E4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5288832" y="2709353"/>
              <a:ext cx="1502959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7200" dirty="0">
                  <a:solidFill>
                    <a:schemeClr val="bg1"/>
                  </a:solidFill>
                  <a:latin typeface="字体圈欣意冠黑体" panose="00000500000000000000" pitchFamily="2" charset="-122"/>
                  <a:ea typeface="字体圈欣意冠黑体" panose="00000500000000000000" pitchFamily="2" charset="-122"/>
                </a:rPr>
                <a:t>01</a:t>
              </a:r>
              <a:endParaRPr lang="zh-CN" altLang="en-US" sz="7200" dirty="0">
                <a:solidFill>
                  <a:schemeClr val="bg1"/>
                </a:solidFill>
                <a:latin typeface="字体圈欣意冠黑体" panose="00000500000000000000" pitchFamily="2" charset="-122"/>
                <a:ea typeface="字体圈欣意冠黑体" panose="00000500000000000000" pitchFamily="2" charset="-122"/>
              </a:endParaRPr>
            </a:p>
          </p:txBody>
        </p:sp>
        <p:sp>
          <p:nvSpPr>
            <p:cNvPr id="28" name="圆角矩形 27"/>
            <p:cNvSpPr/>
            <p:nvPr/>
          </p:nvSpPr>
          <p:spPr>
            <a:xfrm rot="19982935">
              <a:off x="6849865" y="2272412"/>
              <a:ext cx="1542203" cy="32997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CC2249">
                    <a:alpha val="35000"/>
                  </a:srgbClr>
                </a:gs>
                <a:gs pos="0">
                  <a:srgbClr val="FF7B8E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30"/>
            <p:cNvSpPr/>
            <p:nvPr/>
          </p:nvSpPr>
          <p:spPr>
            <a:xfrm rot="19982935" flipV="1">
              <a:off x="7230255" y="1681514"/>
              <a:ext cx="1542203" cy="122804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rgbClr val="CC2249">
                    <a:alpha val="35000"/>
                  </a:srgbClr>
                </a:gs>
                <a:gs pos="0">
                  <a:srgbClr val="FF7B8E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57664" y="3877500"/>
            <a:ext cx="3034335" cy="298050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5574286" y="2435340"/>
            <a:ext cx="41120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gradFill>
                  <a:gsLst>
                    <a:gs pos="100000">
                      <a:srgbClr val="CC2249"/>
                    </a:gs>
                    <a:gs pos="0">
                      <a:srgbClr val="FF7B8E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15" name="矩形 14"/>
          <p:cNvSpPr/>
          <p:nvPr/>
        </p:nvSpPr>
        <p:spPr>
          <a:xfrm>
            <a:off x="5603313" y="3132564"/>
            <a:ext cx="4112023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此处添加详细文本描述，文字内容建议与标题相关尽量简洁生动……</a:t>
            </a:r>
          </a:p>
        </p:txBody>
      </p:sp>
    </p:spTree>
    <p:extLst>
      <p:ext uri="{BB962C8B-B14F-4D97-AF65-F5344CB8AC3E}">
        <p14:creationId xmlns:p14="http://schemas.microsoft.com/office/powerpoint/2010/main" val="1392430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787715" y="364574"/>
            <a:ext cx="3230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gradFill>
                  <a:gsLst>
                    <a:gs pos="100000">
                      <a:srgbClr val="CC2249"/>
                    </a:gs>
                    <a:gs pos="0">
                      <a:srgbClr val="FF7B8E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7715" y="1788885"/>
            <a:ext cx="3524514" cy="352451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742499">
            <a:off x="927628" y="4741639"/>
            <a:ext cx="936399" cy="912127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970994">
            <a:off x="5129249" y="1114387"/>
            <a:ext cx="569901" cy="555129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173169" y="1788885"/>
            <a:ext cx="4102945" cy="29591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712402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787715" y="364574"/>
            <a:ext cx="3230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gradFill>
                  <a:gsLst>
                    <a:gs pos="100000">
                      <a:srgbClr val="CC2249"/>
                    </a:gs>
                    <a:gs pos="0">
                      <a:srgbClr val="FF7B8E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25005" y="2183911"/>
            <a:ext cx="3037847" cy="20252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742499">
            <a:off x="1232429" y="1492479"/>
            <a:ext cx="936399" cy="91212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152799" y="1620288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rgbClr val="CC2249"/>
                    </a:gs>
                    <a:gs pos="0">
                      <a:srgbClr val="FF7B8E"/>
                    </a:gs>
                  </a:gsLst>
                  <a:lin ang="16200000" scaled="1"/>
                </a:gradFill>
              </a:rPr>
              <a:t>添加标题</a:t>
            </a:r>
          </a:p>
        </p:txBody>
      </p:sp>
      <p:sp>
        <p:nvSpPr>
          <p:cNvPr id="4" name="矩形 3"/>
          <p:cNvSpPr/>
          <p:nvPr/>
        </p:nvSpPr>
        <p:spPr>
          <a:xfrm>
            <a:off x="1136579" y="4358988"/>
            <a:ext cx="3214698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/>
              <a:t>此处添加详细文本描述，文字内容建议与标题相关尽量简洁生动……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2406" y="2247199"/>
            <a:ext cx="3037847" cy="18986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文本框 13"/>
          <p:cNvSpPr txBox="1"/>
          <p:nvPr/>
        </p:nvSpPr>
        <p:spPr>
          <a:xfrm>
            <a:off x="5670200" y="1620288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rgbClr val="CC2249"/>
                    </a:gs>
                    <a:gs pos="0">
                      <a:srgbClr val="FF7B8E"/>
                    </a:gs>
                  </a:gsLst>
                  <a:lin ang="16200000" scaled="1"/>
                </a:gradFill>
              </a:rPr>
              <a:t>添加标题</a:t>
            </a:r>
          </a:p>
        </p:txBody>
      </p:sp>
      <p:sp>
        <p:nvSpPr>
          <p:cNvPr id="15" name="矩形 14"/>
          <p:cNvSpPr/>
          <p:nvPr/>
        </p:nvSpPr>
        <p:spPr>
          <a:xfrm>
            <a:off x="4653980" y="4358988"/>
            <a:ext cx="3214698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/>
              <a:t>此处添加详细文本描述，文字内容建议与标题相关尽量简洁生动……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9807" y="2183911"/>
            <a:ext cx="3037846" cy="20252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7" name="文本框 16"/>
          <p:cNvSpPr txBox="1"/>
          <p:nvPr/>
        </p:nvSpPr>
        <p:spPr>
          <a:xfrm>
            <a:off x="9187601" y="1620288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gradFill>
                  <a:gsLst>
                    <a:gs pos="100000">
                      <a:srgbClr val="CC2249"/>
                    </a:gs>
                    <a:gs pos="0">
                      <a:srgbClr val="FF7B8E"/>
                    </a:gs>
                  </a:gsLst>
                  <a:lin ang="16200000" scaled="1"/>
                </a:gradFill>
              </a:rPr>
              <a:t>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8171381" y="4358988"/>
            <a:ext cx="3214698" cy="793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/>
              <a:t>此处添加详细文本描述，文字内容建议与标题相关尽量简洁生动……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742499">
            <a:off x="4832785" y="1492479"/>
            <a:ext cx="936399" cy="91212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742499">
            <a:off x="8355656" y="1492479"/>
            <a:ext cx="936399" cy="912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904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787715" y="364574"/>
            <a:ext cx="3230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gradFill>
                  <a:gsLst>
                    <a:gs pos="100000">
                      <a:srgbClr val="CC2249"/>
                    </a:gs>
                    <a:gs pos="0">
                      <a:srgbClr val="FF7B8E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5" name="心形 4"/>
          <p:cNvSpPr/>
          <p:nvPr/>
        </p:nvSpPr>
        <p:spPr>
          <a:xfrm>
            <a:off x="3164114" y="1364343"/>
            <a:ext cx="5586564" cy="4513943"/>
          </a:xfrm>
          <a:prstGeom prst="hear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">
            <a:solidFill>
              <a:schemeClr val="bg1"/>
            </a:solidFill>
          </a:ln>
          <a:effectLst>
            <a:outerShdw blurRad="495300" dist="114300" dir="420000" algn="tl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7943" y="2017263"/>
            <a:ext cx="210457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此处添加详细文本描述，文字内容建议与标题相关尽量简洁生动……</a:t>
            </a:r>
          </a:p>
        </p:txBody>
      </p:sp>
      <p:sp>
        <p:nvSpPr>
          <p:cNvPr id="21" name="矩形 20"/>
          <p:cNvSpPr/>
          <p:nvPr/>
        </p:nvSpPr>
        <p:spPr>
          <a:xfrm>
            <a:off x="7445828" y="4996634"/>
            <a:ext cx="3628572" cy="881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此处添加详细文本描述，文字内容建议与标题相关尽量简洁生动……</a:t>
            </a:r>
          </a:p>
        </p:txBody>
      </p:sp>
      <p:sp>
        <p:nvSpPr>
          <p:cNvPr id="22" name="心形 21"/>
          <p:cNvSpPr/>
          <p:nvPr/>
        </p:nvSpPr>
        <p:spPr>
          <a:xfrm>
            <a:off x="3130511" y="1163213"/>
            <a:ext cx="5586564" cy="4513943"/>
          </a:xfrm>
          <a:prstGeom prst="heart">
            <a:avLst/>
          </a:prstGeom>
          <a:noFill/>
          <a:ln w="95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796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91200" y="0"/>
            <a:ext cx="6400800" cy="6858000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1787715" y="364574"/>
            <a:ext cx="3230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gradFill>
                  <a:gsLst>
                    <a:gs pos="100000">
                      <a:srgbClr val="CC2249"/>
                    </a:gs>
                    <a:gs pos="0">
                      <a:srgbClr val="FF7B8E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sp>
        <p:nvSpPr>
          <p:cNvPr id="6" name="矩形 5"/>
          <p:cNvSpPr/>
          <p:nvPr/>
        </p:nvSpPr>
        <p:spPr>
          <a:xfrm>
            <a:off x="812800" y="1808592"/>
            <a:ext cx="8824686" cy="2037693"/>
          </a:xfrm>
          <a:prstGeom prst="rect">
            <a:avLst/>
          </a:prstGeom>
          <a:solidFill>
            <a:srgbClr val="FDA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349828" y="2312713"/>
            <a:ext cx="7750629" cy="1029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9" name="矩形 8"/>
          <p:cNvSpPr/>
          <p:nvPr/>
        </p:nvSpPr>
        <p:spPr>
          <a:xfrm>
            <a:off x="1349828" y="4305418"/>
            <a:ext cx="3759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/>
              <a:t>单击此处添加标题文本</a:t>
            </a:r>
          </a:p>
        </p:txBody>
      </p:sp>
      <p:sp>
        <p:nvSpPr>
          <p:cNvPr id="21" name="矩形 20"/>
          <p:cNvSpPr/>
          <p:nvPr/>
        </p:nvSpPr>
        <p:spPr>
          <a:xfrm>
            <a:off x="1349828" y="4798144"/>
            <a:ext cx="3759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/>
              <a:t>单击此处添加标题文本</a:t>
            </a:r>
          </a:p>
        </p:txBody>
      </p:sp>
      <p:sp>
        <p:nvSpPr>
          <p:cNvPr id="22" name="矩形 21"/>
          <p:cNvSpPr/>
          <p:nvPr/>
        </p:nvSpPr>
        <p:spPr>
          <a:xfrm>
            <a:off x="1349828" y="5290870"/>
            <a:ext cx="3759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/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217972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5413" y="1422399"/>
            <a:ext cx="7064829" cy="4325257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1787715" y="364574"/>
            <a:ext cx="32303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gradFill>
                  <a:gsLst>
                    <a:gs pos="100000">
                      <a:srgbClr val="CC2249"/>
                    </a:gs>
                    <a:gs pos="0">
                      <a:srgbClr val="FF7B8E"/>
                    </a:gs>
                  </a:gsLst>
                  <a:lin ang="5400000" scaled="1"/>
                </a:gradFill>
                <a:latin typeface="字体圈欣意冠黑体" panose="00000500000000000000" pitchFamily="2" charset="-122"/>
                <a:ea typeface="字体圈欣意冠黑体" panose="00000500000000000000" pitchFamily="2" charset="-122"/>
              </a:rPr>
              <a:t>单击此处添加标题文本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19572" y="887794"/>
            <a:ext cx="5658574" cy="5005712"/>
          </a:xfrm>
          <a:prstGeom prst="rect">
            <a:avLst/>
          </a:prstGeom>
          <a:scene3d>
            <a:camera prst="perspectiveLeft"/>
            <a:lightRig rig="threePt" dir="t"/>
          </a:scene3d>
        </p:spPr>
      </p:pic>
      <p:sp>
        <p:nvSpPr>
          <p:cNvPr id="11" name="矩形 10"/>
          <p:cNvSpPr/>
          <p:nvPr/>
        </p:nvSpPr>
        <p:spPr>
          <a:xfrm>
            <a:off x="6638470" y="2413687"/>
            <a:ext cx="4586513" cy="2271263"/>
          </a:xfrm>
          <a:prstGeom prst="rect">
            <a:avLst/>
          </a:prstGeom>
          <a:scene3d>
            <a:camera prst="perspectiveLeft">
              <a:rot lat="0" lon="1500000" rev="0"/>
            </a:camera>
            <a:lightRig rig="threePt" dir="t"/>
          </a:scene3d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39465" y="4228267"/>
            <a:ext cx="2638681" cy="2629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230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母亲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zt0b4tlc">
      <a:majorFont>
        <a:latin typeface=""/>
        <a:ea typeface="阿里巴巴普惠体 R"/>
        <a:cs typeface=""/>
      </a:majorFont>
      <a:minorFont>
        <a:latin typeface=""/>
        <a:ea typeface="阿里巴巴普惠体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</TotalTime>
  <Words>662</Words>
  <Application>Microsoft Office PowerPoint</Application>
  <PresentationFormat>宽屏</PresentationFormat>
  <Paragraphs>60</Paragraphs>
  <Slides>13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阿里巴巴普惠体 L</vt:lpstr>
      <vt:lpstr>阿里巴巴普惠体 R</vt:lpstr>
      <vt:lpstr>等线</vt:lpstr>
      <vt:lpstr>思源宋体 CN ExtraLight</vt:lpstr>
      <vt:lpstr>字体圈欣意冠黑体</vt:lpstr>
      <vt:lpstr>Arial</vt:lpstr>
      <vt:lpstr>Impact</vt:lpstr>
      <vt:lpstr>Wingdings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520</dc:title>
  <dc:subject>爱情主题</dc:subject>
  <dc:creator>51PPT模板网</dc:creator>
  <cp:keywords>www.51pptmoban.com</cp:keywords>
  <dc:description>www.51pptmoban.com</dc:description>
  <cp:lastModifiedBy>Win user</cp:lastModifiedBy>
  <cp:revision>187</cp:revision>
  <dcterms:created xsi:type="dcterms:W3CDTF">2019-04-15T11:27:07Z</dcterms:created>
  <dcterms:modified xsi:type="dcterms:W3CDTF">2022-10-22T07:42:43Z</dcterms:modified>
</cp:coreProperties>
</file>